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1" d="100"/>
          <a:sy n="81" d="100"/>
        </p:scale>
        <p:origin x="58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chemeClr val="tx1"/>
        </a:solidFill>
        <a:effectLst/>
      </p:bgPr>
    </p:bg>
    <p:spTree>
      <p:nvGrpSpPr>
        <p:cNvPr id="1" name=""/>
        <p:cNvGrpSpPr/>
        <p:nvPr/>
      </p:nvGrpSpPr>
      <p:grpSpPr>
        <a:xfrm>
          <a:off x="0" y="0"/>
          <a:ext cx="0" cy="0"/>
          <a:chOff x="0" y="0"/>
          <a:chExt cx="0" cy="0"/>
        </a:xfrm>
      </p:grpSpPr>
      <p:sp>
        <p:nvSpPr>
          <p:cNvPr id="5" name="Rubrik 1">
            <a:extLst>
              <a:ext uri="{FF2B5EF4-FFF2-40B4-BE49-F238E27FC236}">
                <a16:creationId xmlns:a16="http://schemas.microsoft.com/office/drawing/2014/main" id="{B8C1BEF0-CC6B-5D80-AC3F-DCD9982497A0}"/>
              </a:ext>
            </a:extLst>
          </p:cNvPr>
          <p:cNvSpPr>
            <a:spLocks noGrp="1"/>
          </p:cNvSpPr>
          <p:nvPr>
            <p:ph type="ctrTitle" hasCustomPrompt="1"/>
          </p:nvPr>
        </p:nvSpPr>
        <p:spPr>
          <a:xfrm>
            <a:off x="1695853" y="3571875"/>
            <a:ext cx="8798701" cy="1654175"/>
          </a:xfrm>
        </p:spPr>
        <p:txBody>
          <a:bodyPr anchor="ctr">
            <a:noAutofit/>
          </a:bodyPr>
          <a:lstStyle>
            <a:lvl1pPr algn="ctr">
              <a:defRPr sz="4800">
                <a:solidFill>
                  <a:schemeClr val="bg1"/>
                </a:solidFill>
              </a:defRPr>
            </a:lvl1pPr>
          </a:lstStyle>
          <a:p>
            <a:r>
              <a:rPr lang="en-GB" noProof="0"/>
              <a:t>Presentation title</a:t>
            </a:r>
          </a:p>
        </p:txBody>
      </p:sp>
      <p:sp>
        <p:nvSpPr>
          <p:cNvPr id="6" name="Underrubrik 2">
            <a:extLst>
              <a:ext uri="{FF2B5EF4-FFF2-40B4-BE49-F238E27FC236}">
                <a16:creationId xmlns:a16="http://schemas.microsoft.com/office/drawing/2014/main" id="{C3841BD3-5439-F0D1-9827-775AB47EAB5C}"/>
              </a:ext>
            </a:extLst>
          </p:cNvPr>
          <p:cNvSpPr>
            <a:spLocks noGrp="1"/>
          </p:cNvSpPr>
          <p:nvPr>
            <p:ph type="subTitle" idx="1" hasCustomPrompt="1"/>
          </p:nvPr>
        </p:nvSpPr>
        <p:spPr>
          <a:xfrm>
            <a:off x="2132013" y="5388994"/>
            <a:ext cx="7926387" cy="461962"/>
          </a:xfrm>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Subtitle here</a:t>
            </a:r>
          </a:p>
        </p:txBody>
      </p:sp>
      <p:pic>
        <p:nvPicPr>
          <p:cNvPr id="3" name="Bildobjekt 2">
            <a:extLst>
              <a:ext uri="{FF2B5EF4-FFF2-40B4-BE49-F238E27FC236}">
                <a16:creationId xmlns:a16="http://schemas.microsoft.com/office/drawing/2014/main" id="{770144CE-F533-5220-A14A-4B8EE3684C9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225244" y="1007044"/>
            <a:ext cx="1739917" cy="1654175"/>
          </a:xfrm>
          <a:prstGeom prst="rect">
            <a:avLst/>
          </a:prstGeom>
        </p:spPr>
      </p:pic>
    </p:spTree>
    <p:extLst>
      <p:ext uri="{BB962C8B-B14F-4D97-AF65-F5344CB8AC3E}">
        <p14:creationId xmlns:p14="http://schemas.microsoft.com/office/powerpoint/2010/main" val="181162992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and 3 images, tex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48721948-959B-87EC-FA49-B45A4B605E29}"/>
              </a:ext>
            </a:extLst>
          </p:cNvPr>
          <p:cNvSpPr>
            <a:spLocks noGrp="1"/>
          </p:cNvSpPr>
          <p:nvPr>
            <p:ph type="dt" sz="half" idx="10"/>
          </p:nvPr>
        </p:nvSpPr>
        <p:spPr/>
        <p:txBody>
          <a:bodyPr/>
          <a:lstStyle/>
          <a:p>
            <a:fld id="{888E4D63-BE2C-4D4B-BBD2-256262659A9F}" type="datetime1">
              <a:rPr lang="en-GB" noProof="0" smtClean="0"/>
              <a:pPr/>
              <a:t>09/05/2025</a:t>
            </a:fld>
            <a:endParaRPr lang="en-GB" noProof="0"/>
          </a:p>
        </p:txBody>
      </p:sp>
      <p:sp>
        <p:nvSpPr>
          <p:cNvPr id="4" name="Platshållare för sidfot 3">
            <a:extLst>
              <a:ext uri="{FF2B5EF4-FFF2-40B4-BE49-F238E27FC236}">
                <a16:creationId xmlns:a16="http://schemas.microsoft.com/office/drawing/2014/main" id="{3E95995D-2E7D-4CB8-015A-F2384939846A}"/>
              </a:ext>
            </a:extLst>
          </p:cNvPr>
          <p:cNvSpPr>
            <a:spLocks noGrp="1"/>
          </p:cNvSpPr>
          <p:nvPr>
            <p:ph type="ftr" sz="quarter" idx="11"/>
          </p:nvPr>
        </p:nvSpPr>
        <p:spPr/>
        <p:txBody>
          <a:bodyPr/>
          <a:lstStyle/>
          <a:p>
            <a:r>
              <a:rPr lang="en-GB" noProof="0"/>
              <a:t>Presentation footer</a:t>
            </a:r>
          </a:p>
        </p:txBody>
      </p:sp>
      <p:sp>
        <p:nvSpPr>
          <p:cNvPr id="5" name="Platshållare för bildnummer 4">
            <a:extLst>
              <a:ext uri="{FF2B5EF4-FFF2-40B4-BE49-F238E27FC236}">
                <a16:creationId xmlns:a16="http://schemas.microsoft.com/office/drawing/2014/main" id="{48F2DE99-6303-F89C-1611-0FFF475B652F}"/>
              </a:ext>
            </a:extLst>
          </p:cNvPr>
          <p:cNvSpPr>
            <a:spLocks noGrp="1"/>
          </p:cNvSpPr>
          <p:nvPr>
            <p:ph type="sldNum" sz="quarter" idx="12"/>
          </p:nvPr>
        </p:nvSpPr>
        <p:spPr/>
        <p:txBody>
          <a:bodyPr/>
          <a:lstStyle/>
          <a:p>
            <a:fld id="{B716C8F4-20CD-364A-8A8E-DE130115B178}" type="slidenum">
              <a:rPr lang="en-GB" noProof="0" smtClean="0"/>
              <a:pPr/>
              <a:t>‹#›</a:t>
            </a:fld>
            <a:endParaRPr lang="en-GB" noProof="0"/>
          </a:p>
        </p:txBody>
      </p:sp>
      <p:sp>
        <p:nvSpPr>
          <p:cNvPr id="6" name="Platshållare för rubrik 1">
            <a:extLst>
              <a:ext uri="{FF2B5EF4-FFF2-40B4-BE49-F238E27FC236}">
                <a16:creationId xmlns:a16="http://schemas.microsoft.com/office/drawing/2014/main" id="{2AE870AB-060B-0FB2-E725-21BB65BCB5A1}"/>
              </a:ext>
            </a:extLst>
          </p:cNvPr>
          <p:cNvSpPr>
            <a:spLocks noGrp="1"/>
          </p:cNvSpPr>
          <p:nvPr>
            <p:ph type="title"/>
          </p:nvPr>
        </p:nvSpPr>
        <p:spPr>
          <a:xfrm>
            <a:off x="947739" y="836613"/>
            <a:ext cx="8196262" cy="1311364"/>
          </a:xfrm>
          <a:prstGeom prst="rect">
            <a:avLst/>
          </a:prstGeom>
        </p:spPr>
        <p:txBody>
          <a:bodyPr vert="horz" lIns="91440" tIns="108000" rIns="91440" bIns="45720" rtlCol="0" anchor="t">
            <a:noAutofit/>
          </a:bodyPr>
          <a:lstStyle/>
          <a:p>
            <a:r>
              <a:rPr lang="en-US" noProof="0"/>
              <a:t>Click to edit Master title style</a:t>
            </a:r>
            <a:endParaRPr lang="en-GB" noProof="0"/>
          </a:p>
        </p:txBody>
      </p:sp>
      <p:sp>
        <p:nvSpPr>
          <p:cNvPr id="13" name="Platshållare för bild 12">
            <a:extLst>
              <a:ext uri="{FF2B5EF4-FFF2-40B4-BE49-F238E27FC236}">
                <a16:creationId xmlns:a16="http://schemas.microsoft.com/office/drawing/2014/main" id="{3835E09C-BA82-D9ED-C123-DAF1093D8E89}"/>
              </a:ext>
            </a:extLst>
          </p:cNvPr>
          <p:cNvSpPr>
            <a:spLocks noGrp="1"/>
          </p:cNvSpPr>
          <p:nvPr>
            <p:ph type="pic" sz="quarter" idx="18"/>
          </p:nvPr>
        </p:nvSpPr>
        <p:spPr>
          <a:xfrm>
            <a:off x="947739" y="1687633"/>
            <a:ext cx="2822004" cy="3325692"/>
          </a:xfrm>
        </p:spPr>
        <p:txBody>
          <a:bodyPr/>
          <a:lstStyle/>
          <a:p>
            <a:r>
              <a:rPr lang="en-US" noProof="0"/>
              <a:t>Click icon to add picture</a:t>
            </a:r>
            <a:endParaRPr lang="en-GB" noProof="0"/>
          </a:p>
        </p:txBody>
      </p:sp>
      <p:sp>
        <p:nvSpPr>
          <p:cNvPr id="9" name="Platshållare för bild 12">
            <a:extLst>
              <a:ext uri="{FF2B5EF4-FFF2-40B4-BE49-F238E27FC236}">
                <a16:creationId xmlns:a16="http://schemas.microsoft.com/office/drawing/2014/main" id="{A1B32E41-89F9-9ED1-454D-E09D343B8235}"/>
              </a:ext>
            </a:extLst>
          </p:cNvPr>
          <p:cNvSpPr>
            <a:spLocks noGrp="1"/>
          </p:cNvSpPr>
          <p:nvPr>
            <p:ph type="pic" sz="quarter" idx="19"/>
          </p:nvPr>
        </p:nvSpPr>
        <p:spPr>
          <a:xfrm>
            <a:off x="4096380" y="1687633"/>
            <a:ext cx="2822004" cy="3325692"/>
          </a:xfrm>
        </p:spPr>
        <p:txBody>
          <a:bodyPr/>
          <a:lstStyle/>
          <a:p>
            <a:r>
              <a:rPr lang="en-US" noProof="0"/>
              <a:t>Click icon to add picture</a:t>
            </a:r>
            <a:endParaRPr lang="en-GB" noProof="0"/>
          </a:p>
        </p:txBody>
      </p:sp>
      <p:sp>
        <p:nvSpPr>
          <p:cNvPr id="10" name="Platshållare för bild 12">
            <a:extLst>
              <a:ext uri="{FF2B5EF4-FFF2-40B4-BE49-F238E27FC236}">
                <a16:creationId xmlns:a16="http://schemas.microsoft.com/office/drawing/2014/main" id="{BC3C8CFC-2399-786C-A053-51FD97723AC6}"/>
              </a:ext>
            </a:extLst>
          </p:cNvPr>
          <p:cNvSpPr>
            <a:spLocks noGrp="1"/>
          </p:cNvSpPr>
          <p:nvPr>
            <p:ph type="pic" sz="quarter" idx="20"/>
          </p:nvPr>
        </p:nvSpPr>
        <p:spPr>
          <a:xfrm>
            <a:off x="7245021" y="1687633"/>
            <a:ext cx="2822004" cy="3325692"/>
          </a:xfrm>
        </p:spPr>
        <p:txBody>
          <a:bodyPr/>
          <a:lstStyle/>
          <a:p>
            <a:r>
              <a:rPr lang="en-US" noProof="0"/>
              <a:t>Click icon to add picture</a:t>
            </a:r>
            <a:endParaRPr lang="en-GB" noProof="0"/>
          </a:p>
        </p:txBody>
      </p:sp>
      <p:sp>
        <p:nvSpPr>
          <p:cNvPr id="2" name="Platshållare för text 14">
            <a:extLst>
              <a:ext uri="{FF2B5EF4-FFF2-40B4-BE49-F238E27FC236}">
                <a16:creationId xmlns:a16="http://schemas.microsoft.com/office/drawing/2014/main" id="{590AE671-F2B6-FABF-A578-926E5EABFF30}"/>
              </a:ext>
            </a:extLst>
          </p:cNvPr>
          <p:cNvSpPr>
            <a:spLocks noGrp="1"/>
          </p:cNvSpPr>
          <p:nvPr>
            <p:ph type="body" sz="quarter" idx="21"/>
          </p:nvPr>
        </p:nvSpPr>
        <p:spPr>
          <a:xfrm>
            <a:off x="947738" y="5192713"/>
            <a:ext cx="2822004" cy="9064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7" name="Platshållare för text 14">
            <a:extLst>
              <a:ext uri="{FF2B5EF4-FFF2-40B4-BE49-F238E27FC236}">
                <a16:creationId xmlns:a16="http://schemas.microsoft.com/office/drawing/2014/main" id="{66BB79A9-07F3-3923-86C2-83C52FDEA60B}"/>
              </a:ext>
            </a:extLst>
          </p:cNvPr>
          <p:cNvSpPr>
            <a:spLocks noGrp="1"/>
          </p:cNvSpPr>
          <p:nvPr>
            <p:ph type="body" sz="quarter" idx="22"/>
          </p:nvPr>
        </p:nvSpPr>
        <p:spPr>
          <a:xfrm>
            <a:off x="4096379" y="5192713"/>
            <a:ext cx="2822004" cy="9064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8" name="Platshållare för text 14">
            <a:extLst>
              <a:ext uri="{FF2B5EF4-FFF2-40B4-BE49-F238E27FC236}">
                <a16:creationId xmlns:a16="http://schemas.microsoft.com/office/drawing/2014/main" id="{3BC5D95A-77B0-95FD-F967-BDB03FDE710D}"/>
              </a:ext>
            </a:extLst>
          </p:cNvPr>
          <p:cNvSpPr>
            <a:spLocks noGrp="1"/>
          </p:cNvSpPr>
          <p:nvPr>
            <p:ph type="body" sz="quarter" idx="23"/>
          </p:nvPr>
        </p:nvSpPr>
        <p:spPr>
          <a:xfrm>
            <a:off x="7245021" y="5192713"/>
            <a:ext cx="2822004" cy="9064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28246443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597">
          <p15:clr>
            <a:srgbClr val="FBAE40"/>
          </p15:clr>
        </p15:guide>
        <p15:guide id="4" pos="3477">
          <p15:clr>
            <a:srgbClr val="FBAE40"/>
          </p15:clr>
        </p15:guide>
        <p15:guide id="5" orient="horz" pos="1275">
          <p15:clr>
            <a:srgbClr val="FBAE40"/>
          </p15:clr>
        </p15:guide>
        <p15:guide id="6" orient="horz" pos="3158">
          <p15:clr>
            <a:srgbClr val="FBAE40"/>
          </p15:clr>
        </p15:guide>
        <p15:guide id="7" orient="horz" pos="327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1BEAE4BB-8616-AD66-D017-A34248E7376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819006" y="1272750"/>
            <a:ext cx="4556257" cy="4331726"/>
          </a:xfrm>
          <a:prstGeom prst="rect">
            <a:avLst/>
          </a:prstGeom>
        </p:spPr>
      </p:pic>
    </p:spTree>
    <p:extLst>
      <p:ext uri="{BB962C8B-B14F-4D97-AF65-F5344CB8AC3E}">
        <p14:creationId xmlns:p14="http://schemas.microsoft.com/office/powerpoint/2010/main" val="1880648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ow to use this template">
    <p:spTree>
      <p:nvGrpSpPr>
        <p:cNvPr id="1" name=""/>
        <p:cNvGrpSpPr/>
        <p:nvPr/>
      </p:nvGrpSpPr>
      <p:grpSpPr>
        <a:xfrm>
          <a:off x="0" y="0"/>
          <a:ext cx="0" cy="0"/>
          <a:chOff x="0" y="0"/>
          <a:chExt cx="0" cy="0"/>
        </a:xfrm>
      </p:grpSpPr>
      <p:sp>
        <p:nvSpPr>
          <p:cNvPr id="5" name="textruta 4">
            <a:extLst>
              <a:ext uri="{FF2B5EF4-FFF2-40B4-BE49-F238E27FC236}">
                <a16:creationId xmlns:a16="http://schemas.microsoft.com/office/drawing/2014/main" id="{A10160DE-3712-B6F5-BC9B-FF7E972EBCC7}"/>
              </a:ext>
            </a:extLst>
          </p:cNvPr>
          <p:cNvSpPr txBox="1"/>
          <p:nvPr userDrawn="1"/>
        </p:nvSpPr>
        <p:spPr>
          <a:xfrm>
            <a:off x="957359" y="821623"/>
            <a:ext cx="7970120" cy="584775"/>
          </a:xfrm>
          <a:prstGeom prst="rect">
            <a:avLst/>
          </a:prstGeom>
          <a:noFill/>
        </p:spPr>
        <p:txBody>
          <a:bodyPr wrap="square" rtlCol="0">
            <a:spAutoFit/>
          </a:bodyPr>
          <a:lstStyle/>
          <a:p>
            <a:r>
              <a:rPr lang="en-GB" sz="3200">
                <a:latin typeface="Work Sans" pitchFamily="2" charset="77"/>
              </a:rPr>
              <a:t>How to use this template</a:t>
            </a:r>
          </a:p>
        </p:txBody>
      </p:sp>
      <p:pic>
        <p:nvPicPr>
          <p:cNvPr id="6" name="Picture 4" descr="Microsoft PowerPoint 365 Overview and Supported File Types">
            <a:extLst>
              <a:ext uri="{FF2B5EF4-FFF2-40B4-BE49-F238E27FC236}">
                <a16:creationId xmlns:a16="http://schemas.microsoft.com/office/drawing/2014/main" id="{CA02248D-A975-A36E-10F9-A10C671F8704}"/>
              </a:ext>
            </a:extLst>
          </p:cNvPr>
          <p:cNvPicPr>
            <a:picLocks noChangeAspect="1" noChangeArrowheads="1"/>
          </p:cNvPicPr>
          <p:nvPr userDrawn="1"/>
        </p:nvPicPr>
        <p:blipFill rotWithShape="1">
          <a:blip r:embed="rId2">
            <a:extLst>
              <a:ext uri="{28A0092B-C50C-407E-A947-70E740481C1C}">
                <a14:useLocalDpi xmlns:a14="http://schemas.microsoft.com/office/drawing/2010/main"/>
              </a:ext>
            </a:extLst>
          </a:blip>
          <a:srcRect/>
          <a:stretch/>
        </p:blipFill>
        <p:spPr bwMode="auto">
          <a:xfrm>
            <a:off x="679036" y="2183739"/>
            <a:ext cx="208587" cy="334335"/>
          </a:xfrm>
          <a:prstGeom prst="rect">
            <a:avLst/>
          </a:prstGeom>
          <a:noFill/>
          <a:extLst>
            <a:ext uri="{909E8E84-426E-40DD-AFC4-6F175D3DCCD1}">
              <a14:hiddenFill xmlns:a14="http://schemas.microsoft.com/office/drawing/2010/main">
                <a:solidFill>
                  <a:srgbClr val="FFFFFF"/>
                </a:solidFill>
              </a14:hiddenFill>
            </a:ext>
          </a:extLst>
        </p:spPr>
      </p:pic>
      <p:sp>
        <p:nvSpPr>
          <p:cNvPr id="7" name="textruta 6">
            <a:extLst>
              <a:ext uri="{FF2B5EF4-FFF2-40B4-BE49-F238E27FC236}">
                <a16:creationId xmlns:a16="http://schemas.microsoft.com/office/drawing/2014/main" id="{4C1909DE-1CB2-B6A2-2B54-2A2A51D829F5}"/>
              </a:ext>
            </a:extLst>
          </p:cNvPr>
          <p:cNvSpPr txBox="1"/>
          <p:nvPr userDrawn="1"/>
        </p:nvSpPr>
        <p:spPr>
          <a:xfrm>
            <a:off x="947738" y="2141961"/>
            <a:ext cx="1866068" cy="2046714"/>
          </a:xfrm>
          <a:prstGeom prst="rect">
            <a:avLst/>
          </a:prstGeom>
          <a:noFill/>
        </p:spPr>
        <p:txBody>
          <a:bodyPr wrap="square" rtlCol="0">
            <a:spAutoFit/>
          </a:bodyPr>
          <a:lstStyle/>
          <a:p>
            <a:r>
              <a:rPr lang="en-GB" sz="1200" dirty="0">
                <a:latin typeface="Work Sans" pitchFamily="2" charset="77"/>
              </a:rPr>
              <a:t>Slide templates</a:t>
            </a:r>
          </a:p>
          <a:p>
            <a:pPr>
              <a:spcBef>
                <a:spcPts val="600"/>
              </a:spcBef>
            </a:pPr>
            <a:r>
              <a:rPr lang="en-GB" sz="900" dirty="0">
                <a:latin typeface="Work Sans" pitchFamily="2" charset="77"/>
              </a:rPr>
              <a:t>Click on NEW slide to see the templates various temple slide. Choose one to suit your content. </a:t>
            </a:r>
          </a:p>
          <a:p>
            <a:pPr>
              <a:spcBef>
                <a:spcPts val="600"/>
              </a:spcBef>
            </a:pPr>
            <a:r>
              <a:rPr lang="en-GB" sz="900" dirty="0">
                <a:latin typeface="Work Sans" pitchFamily="2" charset="77"/>
              </a:rPr>
              <a:t>There are three template themes:</a:t>
            </a:r>
          </a:p>
          <a:p>
            <a:pPr>
              <a:spcBef>
                <a:spcPts val="600"/>
              </a:spcBef>
            </a:pPr>
            <a:r>
              <a:rPr lang="en-GB" sz="900" dirty="0">
                <a:latin typeface="Work Sans" pitchFamily="2" charset="77"/>
              </a:rPr>
              <a:t>UU theme WHITE</a:t>
            </a:r>
          </a:p>
          <a:p>
            <a:pPr>
              <a:spcBef>
                <a:spcPts val="600"/>
              </a:spcBef>
            </a:pPr>
            <a:r>
              <a:rPr lang="en-GB" sz="900" dirty="0">
                <a:latin typeface="Work Sans" pitchFamily="2" charset="77"/>
              </a:rPr>
              <a:t>UU theme LIGHT GREY</a:t>
            </a:r>
          </a:p>
          <a:p>
            <a:pPr>
              <a:spcBef>
                <a:spcPts val="600"/>
              </a:spcBef>
            </a:pPr>
            <a:r>
              <a:rPr lang="en-GB" sz="900" dirty="0">
                <a:latin typeface="Work Sans" pitchFamily="2" charset="77"/>
              </a:rPr>
              <a:t>UU theme DARK GREY (NB: for the Humanities Theatre)</a:t>
            </a:r>
          </a:p>
        </p:txBody>
      </p:sp>
      <p:pic>
        <p:nvPicPr>
          <p:cNvPr id="9" name="Picture 4" descr="Microsoft PowerPoint 365 Overview and Supported File Types">
            <a:extLst>
              <a:ext uri="{FF2B5EF4-FFF2-40B4-BE49-F238E27FC236}">
                <a16:creationId xmlns:a16="http://schemas.microsoft.com/office/drawing/2014/main" id="{4B8557AA-A294-BB4E-721C-06CC053EF168}"/>
              </a:ext>
            </a:extLst>
          </p:cNvPr>
          <p:cNvPicPr>
            <a:picLocks noChangeAspect="1" noChangeArrowheads="1"/>
          </p:cNvPicPr>
          <p:nvPr userDrawn="1"/>
        </p:nvPicPr>
        <p:blipFill rotWithShape="1">
          <a:blip r:embed="rId3">
            <a:extLst>
              <a:ext uri="{28A0092B-C50C-407E-A947-70E740481C1C}">
                <a14:useLocalDpi xmlns:a14="http://schemas.microsoft.com/office/drawing/2010/main"/>
              </a:ext>
            </a:extLst>
          </a:blip>
          <a:srcRect/>
          <a:stretch/>
        </p:blipFill>
        <p:spPr bwMode="auto">
          <a:xfrm>
            <a:off x="629229" y="4367367"/>
            <a:ext cx="328130" cy="105310"/>
          </a:xfrm>
          <a:prstGeom prst="rect">
            <a:avLst/>
          </a:prstGeom>
          <a:noFill/>
          <a:extLst>
            <a:ext uri="{909E8E84-426E-40DD-AFC4-6F175D3DCCD1}">
              <a14:hiddenFill xmlns:a14="http://schemas.microsoft.com/office/drawing/2010/main">
                <a:solidFill>
                  <a:srgbClr val="FFFFFF"/>
                </a:solidFill>
              </a14:hiddenFill>
            </a:ext>
          </a:extLst>
        </p:spPr>
      </p:pic>
      <p:sp>
        <p:nvSpPr>
          <p:cNvPr id="10" name="textruta 9">
            <a:extLst>
              <a:ext uri="{FF2B5EF4-FFF2-40B4-BE49-F238E27FC236}">
                <a16:creationId xmlns:a16="http://schemas.microsoft.com/office/drawing/2014/main" id="{E2D70D79-03EE-0EC4-11D4-9608EB463254}"/>
              </a:ext>
            </a:extLst>
          </p:cNvPr>
          <p:cNvSpPr txBox="1"/>
          <p:nvPr userDrawn="1"/>
        </p:nvSpPr>
        <p:spPr>
          <a:xfrm>
            <a:off x="947738" y="4272847"/>
            <a:ext cx="1866068" cy="907941"/>
          </a:xfrm>
          <a:prstGeom prst="rect">
            <a:avLst/>
          </a:prstGeom>
          <a:noFill/>
        </p:spPr>
        <p:txBody>
          <a:bodyPr wrap="square" rtlCol="0">
            <a:spAutoFit/>
          </a:bodyPr>
          <a:lstStyle/>
          <a:p>
            <a:r>
              <a:rPr lang="en-GB" sz="1200" dirty="0">
                <a:latin typeface="Work Sans" pitchFamily="2" charset="77"/>
              </a:rPr>
              <a:t>Layout</a:t>
            </a:r>
          </a:p>
          <a:p>
            <a:pPr>
              <a:spcBef>
                <a:spcPts val="600"/>
              </a:spcBef>
            </a:pPr>
            <a:r>
              <a:rPr lang="en-GB" sz="900" noProof="0" dirty="0">
                <a:latin typeface="Work Sans" pitchFamily="2" charset="77"/>
              </a:rPr>
              <a:t>If you’d like to change slide template on an existing slide, click on Layout and select a new template. </a:t>
            </a:r>
            <a:endParaRPr lang="en-GB" sz="900" dirty="0">
              <a:latin typeface="Work Sans" pitchFamily="2" charset="77"/>
            </a:endParaRPr>
          </a:p>
        </p:txBody>
      </p:sp>
      <p:sp>
        <p:nvSpPr>
          <p:cNvPr id="11" name="textruta 10">
            <a:extLst>
              <a:ext uri="{FF2B5EF4-FFF2-40B4-BE49-F238E27FC236}">
                <a16:creationId xmlns:a16="http://schemas.microsoft.com/office/drawing/2014/main" id="{689B8DBA-4090-8796-8D27-B5ECD2C4F73B}"/>
              </a:ext>
            </a:extLst>
          </p:cNvPr>
          <p:cNvSpPr txBox="1"/>
          <p:nvPr userDrawn="1"/>
        </p:nvSpPr>
        <p:spPr>
          <a:xfrm>
            <a:off x="947738" y="5275990"/>
            <a:ext cx="1866068" cy="769441"/>
          </a:xfrm>
          <a:prstGeom prst="rect">
            <a:avLst/>
          </a:prstGeom>
          <a:noFill/>
        </p:spPr>
        <p:txBody>
          <a:bodyPr wrap="square" rtlCol="0">
            <a:spAutoFit/>
          </a:bodyPr>
          <a:lstStyle/>
          <a:p>
            <a:r>
              <a:rPr lang="en-GB" sz="1200" dirty="0">
                <a:latin typeface="Work Sans" pitchFamily="2" charset="77"/>
              </a:rPr>
              <a:t>Reset</a:t>
            </a:r>
          </a:p>
          <a:p>
            <a:pPr>
              <a:spcBef>
                <a:spcPts val="600"/>
              </a:spcBef>
              <a:spcAft>
                <a:spcPts val="600"/>
              </a:spcAft>
            </a:pPr>
            <a:r>
              <a:rPr lang="en-GB" sz="900" noProof="0" dirty="0">
                <a:latin typeface="Work Sans" pitchFamily="2" charset="77"/>
              </a:rPr>
              <a:t>Reset a slide to the slide templates design by </a:t>
            </a:r>
            <a:br>
              <a:rPr lang="en-GB" sz="900" noProof="0" dirty="0">
                <a:latin typeface="Work Sans" pitchFamily="2" charset="77"/>
              </a:rPr>
            </a:br>
            <a:r>
              <a:rPr lang="en-GB" sz="900" noProof="0" dirty="0">
                <a:latin typeface="Work Sans" pitchFamily="2" charset="77"/>
              </a:rPr>
              <a:t>clicking on </a:t>
            </a:r>
            <a:r>
              <a:rPr lang="en-GB" sz="900" i="1" noProof="0" dirty="0">
                <a:latin typeface="Work Sans" pitchFamily="2" charset="77"/>
              </a:rPr>
              <a:t>Reset</a:t>
            </a:r>
            <a:r>
              <a:rPr lang="en-GB" sz="900" noProof="0" dirty="0">
                <a:latin typeface="Work Sans" pitchFamily="2" charset="77"/>
              </a:rPr>
              <a:t>. </a:t>
            </a:r>
          </a:p>
        </p:txBody>
      </p:sp>
      <p:pic>
        <p:nvPicPr>
          <p:cNvPr id="12" name="Picture 4" descr="Microsoft PowerPoint 365 Overview and Supported File Types">
            <a:extLst>
              <a:ext uri="{FF2B5EF4-FFF2-40B4-BE49-F238E27FC236}">
                <a16:creationId xmlns:a16="http://schemas.microsoft.com/office/drawing/2014/main" id="{7435509B-D2BE-467B-85D7-6031AF5A268B}"/>
              </a:ext>
            </a:extLst>
          </p:cNvPr>
          <p:cNvPicPr>
            <a:picLocks noChangeAspect="1" noChangeArrowheads="1"/>
          </p:cNvPicPr>
          <p:nvPr userDrawn="1"/>
        </p:nvPicPr>
        <p:blipFill rotWithShape="1">
          <a:blip r:embed="rId4">
            <a:extLst>
              <a:ext uri="{28A0092B-C50C-407E-A947-70E740481C1C}">
                <a14:useLocalDpi xmlns:a14="http://schemas.microsoft.com/office/drawing/2010/main"/>
              </a:ext>
            </a:extLst>
          </a:blip>
          <a:srcRect/>
          <a:stretch/>
        </p:blipFill>
        <p:spPr bwMode="auto">
          <a:xfrm>
            <a:off x="655179" y="5371927"/>
            <a:ext cx="256300" cy="10531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Header and Footer on slides - Microsoft PowerPoint 365">
            <a:extLst>
              <a:ext uri="{FF2B5EF4-FFF2-40B4-BE49-F238E27FC236}">
                <a16:creationId xmlns:a16="http://schemas.microsoft.com/office/drawing/2014/main" id="{55C94479-0F2F-9D2E-16F0-D2BCF0757671}"/>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5285019" y="4077220"/>
            <a:ext cx="1493231" cy="1103568"/>
          </a:xfrm>
          <a:prstGeom prst="rect">
            <a:avLst/>
          </a:prstGeom>
          <a:noFill/>
          <a:extLst>
            <a:ext uri="{909E8E84-426E-40DD-AFC4-6F175D3DCCD1}">
              <a14:hiddenFill xmlns:a14="http://schemas.microsoft.com/office/drawing/2010/main">
                <a:solidFill>
                  <a:srgbClr val="FFFFFF"/>
                </a:solidFill>
              </a14:hiddenFill>
            </a:ext>
          </a:extLst>
        </p:spPr>
      </p:pic>
      <p:sp>
        <p:nvSpPr>
          <p:cNvPr id="14" name="textruta 13">
            <a:extLst>
              <a:ext uri="{FF2B5EF4-FFF2-40B4-BE49-F238E27FC236}">
                <a16:creationId xmlns:a16="http://schemas.microsoft.com/office/drawing/2014/main" id="{47629AAE-758A-AC69-3153-3E8D9A45F5B2}"/>
              </a:ext>
            </a:extLst>
          </p:cNvPr>
          <p:cNvSpPr txBox="1"/>
          <p:nvPr userDrawn="1"/>
        </p:nvSpPr>
        <p:spPr>
          <a:xfrm>
            <a:off x="5231428" y="2141961"/>
            <a:ext cx="1866068" cy="1831271"/>
          </a:xfrm>
          <a:prstGeom prst="rect">
            <a:avLst/>
          </a:prstGeom>
          <a:noFill/>
        </p:spPr>
        <p:txBody>
          <a:bodyPr wrap="square" rtlCol="0">
            <a:spAutoFit/>
          </a:bodyPr>
          <a:lstStyle/>
          <a:p>
            <a:r>
              <a:rPr lang="en-GB" sz="1200" dirty="0">
                <a:latin typeface="Work Sans" pitchFamily="2" charset="77"/>
              </a:rPr>
              <a:t>Header and footer</a:t>
            </a:r>
          </a:p>
          <a:p>
            <a:pPr>
              <a:spcBef>
                <a:spcPts val="600"/>
              </a:spcBef>
              <a:spcAft>
                <a:spcPts val="600"/>
              </a:spcAft>
            </a:pPr>
            <a:r>
              <a:rPr lang="en-GB" sz="900" noProof="0" dirty="0">
                <a:latin typeface="Work Sans" pitchFamily="2" charset="77"/>
              </a:rPr>
              <a:t>Insert header/footer, </a:t>
            </a:r>
            <a:br>
              <a:rPr lang="en-GB" sz="900" noProof="0" dirty="0">
                <a:latin typeface="Work Sans" pitchFamily="2" charset="77"/>
              </a:rPr>
            </a:br>
            <a:r>
              <a:rPr lang="en-GB" sz="900" noProof="0" dirty="0">
                <a:latin typeface="Work Sans" pitchFamily="2" charset="77"/>
              </a:rPr>
              <a:t>date and page numbers:</a:t>
            </a:r>
          </a:p>
          <a:p>
            <a:pPr marL="120600" indent="-120600">
              <a:spcAft>
                <a:spcPts val="600"/>
              </a:spcAft>
              <a:buClr>
                <a:schemeClr val="tx1">
                  <a:lumMod val="50000"/>
                  <a:lumOff val="50000"/>
                </a:schemeClr>
              </a:buClr>
              <a:buFont typeface="+mj-lt"/>
              <a:buAutoNum type="arabicPeriod"/>
            </a:pPr>
            <a:r>
              <a:rPr lang="en-GB" sz="900" noProof="0" dirty="0">
                <a:latin typeface="Work Sans" pitchFamily="2" charset="77"/>
              </a:rPr>
              <a:t>On the </a:t>
            </a:r>
            <a:r>
              <a:rPr lang="en-GB" sz="900" i="1" noProof="0" dirty="0">
                <a:latin typeface="Work Sans" pitchFamily="2" charset="77"/>
              </a:rPr>
              <a:t>Insert</a:t>
            </a:r>
            <a:r>
              <a:rPr lang="en-GB" sz="900" noProof="0" dirty="0">
                <a:latin typeface="Work Sans" pitchFamily="2" charset="77"/>
              </a:rPr>
              <a:t> tab, </a:t>
            </a:r>
            <a:br>
              <a:rPr lang="en-GB" sz="900" noProof="0" dirty="0">
                <a:latin typeface="Work Sans" pitchFamily="2" charset="77"/>
              </a:rPr>
            </a:br>
            <a:r>
              <a:rPr lang="en-GB" sz="900" noProof="0" dirty="0">
                <a:latin typeface="Work Sans" pitchFamily="2" charset="77"/>
              </a:rPr>
              <a:t>click </a:t>
            </a:r>
            <a:r>
              <a:rPr lang="en-GB" sz="900" i="1" noProof="0" dirty="0">
                <a:latin typeface="Work Sans" pitchFamily="2" charset="77"/>
              </a:rPr>
              <a:t>Header &amp; Footer</a:t>
            </a:r>
            <a:r>
              <a:rPr lang="en-GB" sz="900" noProof="0" dirty="0">
                <a:latin typeface="Work Sans" pitchFamily="2" charset="77"/>
              </a:rPr>
              <a:t>.</a:t>
            </a:r>
          </a:p>
          <a:p>
            <a:pPr marL="120600" indent="-120600">
              <a:spcAft>
                <a:spcPts val="600"/>
              </a:spcAft>
              <a:buClr>
                <a:schemeClr val="tx1">
                  <a:lumMod val="50000"/>
                  <a:lumOff val="50000"/>
                </a:schemeClr>
              </a:buClr>
              <a:buFont typeface="+mj-lt"/>
              <a:buAutoNum type="arabicPeriod"/>
            </a:pPr>
            <a:r>
              <a:rPr lang="en-GB" sz="900" noProof="0" dirty="0">
                <a:latin typeface="Work Sans" pitchFamily="2" charset="77"/>
              </a:rPr>
              <a:t>In the Header and Footer box, on the Slide tab, select the information you want.</a:t>
            </a:r>
          </a:p>
          <a:p>
            <a:pPr marL="120600" indent="-120600">
              <a:spcAft>
                <a:spcPts val="600"/>
              </a:spcAft>
              <a:buClr>
                <a:schemeClr val="tx1">
                  <a:lumMod val="50000"/>
                  <a:lumOff val="50000"/>
                </a:schemeClr>
              </a:buClr>
              <a:buFont typeface="+mj-lt"/>
              <a:buAutoNum type="arabicPeriod"/>
            </a:pPr>
            <a:r>
              <a:rPr lang="en-GB" sz="900" noProof="0" dirty="0">
                <a:latin typeface="Work Sans" pitchFamily="2" charset="77"/>
              </a:rPr>
              <a:t>Click </a:t>
            </a:r>
            <a:r>
              <a:rPr lang="en-GB" sz="900" i="1" noProof="0" dirty="0">
                <a:latin typeface="Work Sans" pitchFamily="2" charset="77"/>
              </a:rPr>
              <a:t>Apply to All</a:t>
            </a:r>
            <a:r>
              <a:rPr lang="en-GB" sz="900" noProof="0" dirty="0">
                <a:latin typeface="Work Sans" pitchFamily="2" charset="77"/>
              </a:rPr>
              <a:t>.</a:t>
            </a:r>
          </a:p>
        </p:txBody>
      </p:sp>
      <p:sp>
        <p:nvSpPr>
          <p:cNvPr id="15" name="textruta 14">
            <a:extLst>
              <a:ext uri="{FF2B5EF4-FFF2-40B4-BE49-F238E27FC236}">
                <a16:creationId xmlns:a16="http://schemas.microsoft.com/office/drawing/2014/main" id="{E9570380-7AF6-47E6-BE74-BEEA42645554}"/>
              </a:ext>
            </a:extLst>
          </p:cNvPr>
          <p:cNvSpPr txBox="1"/>
          <p:nvPr userDrawn="1"/>
        </p:nvSpPr>
        <p:spPr>
          <a:xfrm>
            <a:off x="7341715" y="2141961"/>
            <a:ext cx="1975204" cy="3031599"/>
          </a:xfrm>
          <a:prstGeom prst="rect">
            <a:avLst/>
          </a:prstGeom>
          <a:noFill/>
        </p:spPr>
        <p:txBody>
          <a:bodyPr wrap="square" rtlCol="0">
            <a:spAutoFit/>
          </a:bodyPr>
          <a:lstStyle/>
          <a:p>
            <a:r>
              <a:rPr lang="en-GB" sz="1200" dirty="0">
                <a:latin typeface="Work Sans" pitchFamily="2" charset="77"/>
              </a:rPr>
              <a:t>Change the image crop</a:t>
            </a:r>
          </a:p>
          <a:p>
            <a:pPr>
              <a:spcBef>
                <a:spcPts val="600"/>
              </a:spcBef>
              <a:spcAft>
                <a:spcPts val="600"/>
              </a:spcAft>
            </a:pPr>
            <a:r>
              <a:rPr lang="en-GB" sz="900" noProof="0" dirty="0">
                <a:latin typeface="Work Sans" pitchFamily="2" charset="77"/>
              </a:rPr>
              <a:t>When an image is placed in an image place holder, PowerPoint automatically crops the image to fit the placeholder. To alter what part of the image is shown:</a:t>
            </a:r>
          </a:p>
          <a:p>
            <a:pPr marL="120600" indent="-120600">
              <a:spcBef>
                <a:spcPts val="600"/>
              </a:spcBef>
              <a:spcAft>
                <a:spcPts val="600"/>
              </a:spcAft>
              <a:buClr>
                <a:schemeClr val="tx1">
                  <a:lumMod val="50000"/>
                  <a:lumOff val="50000"/>
                </a:schemeClr>
              </a:buClr>
              <a:buFont typeface="+mj-lt"/>
              <a:buAutoNum type="arabicPeriod"/>
            </a:pPr>
            <a:r>
              <a:rPr lang="en-GB" sz="900" noProof="0" dirty="0">
                <a:latin typeface="Work Sans" pitchFamily="2" charset="77"/>
              </a:rPr>
              <a:t>Select the image and go to </a:t>
            </a:r>
            <a:br>
              <a:rPr lang="en-GB" sz="900" noProof="0" dirty="0">
                <a:latin typeface="Work Sans" pitchFamily="2" charset="77"/>
              </a:rPr>
            </a:br>
            <a:r>
              <a:rPr lang="en-GB" sz="900" noProof="0" dirty="0">
                <a:latin typeface="Work Sans" pitchFamily="2" charset="77"/>
              </a:rPr>
              <a:t>the </a:t>
            </a:r>
            <a:r>
              <a:rPr lang="en-GB" sz="900" i="1" noProof="0" dirty="0">
                <a:latin typeface="Work Sans" pitchFamily="2" charset="77"/>
              </a:rPr>
              <a:t>Picture Format </a:t>
            </a:r>
            <a:r>
              <a:rPr lang="en-GB" sz="900" noProof="0" dirty="0">
                <a:latin typeface="Work Sans" pitchFamily="2" charset="77"/>
              </a:rPr>
              <a:t>tab. </a:t>
            </a:r>
          </a:p>
          <a:p>
            <a:pPr marL="120600" indent="-120600">
              <a:spcBef>
                <a:spcPts val="600"/>
              </a:spcBef>
              <a:spcAft>
                <a:spcPts val="600"/>
              </a:spcAft>
              <a:buClr>
                <a:schemeClr val="tx1">
                  <a:lumMod val="50000"/>
                  <a:lumOff val="50000"/>
                </a:schemeClr>
              </a:buClr>
              <a:buFont typeface="+mj-lt"/>
              <a:buAutoNum type="arabicPeriod"/>
            </a:pPr>
            <a:r>
              <a:rPr lang="en-GB" sz="900" noProof="0" dirty="0">
                <a:latin typeface="Work Sans" pitchFamily="2" charset="77"/>
              </a:rPr>
              <a:t>Choose </a:t>
            </a:r>
            <a:r>
              <a:rPr lang="en-GB" sz="900" i="1" noProof="0" dirty="0">
                <a:latin typeface="Work Sans" pitchFamily="2" charset="77"/>
              </a:rPr>
              <a:t>Crop</a:t>
            </a:r>
            <a:r>
              <a:rPr lang="en-GB" sz="900" noProof="0" dirty="0">
                <a:latin typeface="Work Sans" pitchFamily="2" charset="77"/>
              </a:rPr>
              <a:t>. Now, the entire image is visible, the cropped out parts are darker. </a:t>
            </a:r>
          </a:p>
          <a:p>
            <a:pPr marL="120600" indent="-120600">
              <a:spcBef>
                <a:spcPts val="600"/>
              </a:spcBef>
              <a:spcAft>
                <a:spcPts val="600"/>
              </a:spcAft>
              <a:buClr>
                <a:schemeClr val="tx1">
                  <a:lumMod val="50000"/>
                  <a:lumOff val="50000"/>
                </a:schemeClr>
              </a:buClr>
              <a:buFont typeface="+mj-lt"/>
              <a:buAutoNum type="arabicPeriod"/>
            </a:pPr>
            <a:r>
              <a:rPr lang="en-GB" sz="900" noProof="0" dirty="0">
                <a:latin typeface="Work Sans" pitchFamily="2" charset="77"/>
              </a:rPr>
              <a:t>Now you can move the image around within the placeholder and/or zoom in by pulling the corners of the image. </a:t>
            </a:r>
          </a:p>
        </p:txBody>
      </p:sp>
      <p:pic>
        <p:nvPicPr>
          <p:cNvPr id="16" name="Bildobjekt 15">
            <a:extLst>
              <a:ext uri="{FF2B5EF4-FFF2-40B4-BE49-F238E27FC236}">
                <a16:creationId xmlns:a16="http://schemas.microsoft.com/office/drawing/2014/main" id="{E0698979-9186-B0BF-2A0F-9C88A353F483}"/>
              </a:ext>
            </a:extLst>
          </p:cNvPr>
          <p:cNvPicPr>
            <a:picLocks noChangeAspect="1"/>
          </p:cNvPicPr>
          <p:nvPr userDrawn="1"/>
        </p:nvPicPr>
        <p:blipFill rotWithShape="1">
          <a:blip r:embed="rId6"/>
          <a:srcRect l="7572" t="11130" r="8933" b="13070"/>
          <a:stretch/>
        </p:blipFill>
        <p:spPr>
          <a:xfrm>
            <a:off x="9721043" y="2238792"/>
            <a:ext cx="1578991" cy="980387"/>
          </a:xfrm>
          <a:prstGeom prst="rect">
            <a:avLst/>
          </a:prstGeom>
        </p:spPr>
      </p:pic>
      <p:pic>
        <p:nvPicPr>
          <p:cNvPr id="2" name="Bildobjekt 1">
            <a:extLst>
              <a:ext uri="{FF2B5EF4-FFF2-40B4-BE49-F238E27FC236}">
                <a16:creationId xmlns:a16="http://schemas.microsoft.com/office/drawing/2014/main" id="{32B88F11-8796-08FF-023B-0F7A78D025B8}"/>
              </a:ext>
            </a:extLst>
          </p:cNvPr>
          <p:cNvPicPr>
            <a:picLocks noChangeAspect="1"/>
          </p:cNvPicPr>
          <p:nvPr userDrawn="1"/>
        </p:nvPicPr>
        <p:blipFill rotWithShape="1">
          <a:blip r:embed="rId7"/>
          <a:srcRect r="2746"/>
          <a:stretch/>
        </p:blipFill>
        <p:spPr>
          <a:xfrm>
            <a:off x="3018616" y="2183739"/>
            <a:ext cx="1711571" cy="1008635"/>
          </a:xfrm>
          <a:prstGeom prst="rect">
            <a:avLst/>
          </a:prstGeom>
        </p:spPr>
      </p:pic>
      <p:pic>
        <p:nvPicPr>
          <p:cNvPr id="3" name="Bildobjekt 2">
            <a:extLst>
              <a:ext uri="{FF2B5EF4-FFF2-40B4-BE49-F238E27FC236}">
                <a16:creationId xmlns:a16="http://schemas.microsoft.com/office/drawing/2014/main" id="{289EF7C1-1010-69FD-6298-9BCB70D1F103}"/>
              </a:ext>
            </a:extLst>
          </p:cNvPr>
          <p:cNvPicPr>
            <a:picLocks noChangeAspect="1"/>
          </p:cNvPicPr>
          <p:nvPr userDrawn="1"/>
        </p:nvPicPr>
        <p:blipFill rotWithShape="1">
          <a:blip r:embed="rId8"/>
          <a:srcRect r="2746"/>
          <a:stretch/>
        </p:blipFill>
        <p:spPr>
          <a:xfrm>
            <a:off x="3018616" y="3087865"/>
            <a:ext cx="1711571" cy="1039937"/>
          </a:xfrm>
          <a:prstGeom prst="rect">
            <a:avLst/>
          </a:prstGeom>
        </p:spPr>
      </p:pic>
      <p:pic>
        <p:nvPicPr>
          <p:cNvPr id="4" name="Bildobjekt 3">
            <a:extLst>
              <a:ext uri="{FF2B5EF4-FFF2-40B4-BE49-F238E27FC236}">
                <a16:creationId xmlns:a16="http://schemas.microsoft.com/office/drawing/2014/main" id="{9B613BB9-596D-7486-9157-8EA321B201D3}"/>
              </a:ext>
            </a:extLst>
          </p:cNvPr>
          <p:cNvPicPr>
            <a:picLocks noChangeAspect="1"/>
          </p:cNvPicPr>
          <p:nvPr userDrawn="1"/>
        </p:nvPicPr>
        <p:blipFill rotWithShape="1">
          <a:blip r:embed="rId9"/>
          <a:srcRect l="-1" r="2634" b="4356"/>
          <a:stretch/>
        </p:blipFill>
        <p:spPr>
          <a:xfrm>
            <a:off x="3018616" y="4043632"/>
            <a:ext cx="1711571" cy="905570"/>
          </a:xfrm>
          <a:prstGeom prst="rect">
            <a:avLst/>
          </a:prstGeom>
        </p:spPr>
      </p:pic>
    </p:spTree>
    <p:extLst>
      <p:ext uri="{BB962C8B-B14F-4D97-AF65-F5344CB8AC3E}">
        <p14:creationId xmlns:p14="http://schemas.microsoft.com/office/powerpoint/2010/main" val="413064521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527">
          <p15:clr>
            <a:srgbClr val="FBAE40"/>
          </p15:clr>
        </p15:guide>
        <p15:guide id="4" pos="59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eparing your presentation">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73512C92-439E-A01A-D5DD-EECE63EE9B11}"/>
              </a:ext>
            </a:extLst>
          </p:cNvPr>
          <p:cNvSpPr txBox="1"/>
          <p:nvPr userDrawn="1"/>
        </p:nvSpPr>
        <p:spPr>
          <a:xfrm>
            <a:off x="947738" y="2544623"/>
            <a:ext cx="4559299" cy="1768754"/>
          </a:xfrm>
          <a:prstGeom prst="rect">
            <a:avLst/>
          </a:prstGeom>
          <a:noFill/>
        </p:spPr>
        <p:txBody>
          <a:bodyPr wrap="square" rtlCol="0">
            <a:spAutoFit/>
          </a:bodyPr>
          <a:lstStyle/>
          <a:p>
            <a:pPr marL="230400" lvl="0" indent="-230400">
              <a:lnSpc>
                <a:spcPts val="2120"/>
              </a:lnSpc>
              <a:spcBef>
                <a:spcPts val="300"/>
              </a:spcBef>
              <a:buFont typeface="Arial" panose="020B0604020202020204" pitchFamily="34" charset="0"/>
              <a:buChar char="•"/>
            </a:pPr>
            <a:r>
              <a:rPr lang="en-GB" sz="1600" kern="100" noProof="0">
                <a:solidFill>
                  <a:schemeClr val="tx1">
                    <a:lumMod val="65000"/>
                    <a:lumOff val="35000"/>
                  </a:schemeClr>
                </a:solidFill>
                <a:effectLst/>
                <a:latin typeface="Work Sans" pitchFamily="2" charset="77"/>
                <a:ea typeface="Calibri" panose="020F0502020204030204" pitchFamily="34" charset="0"/>
                <a:cs typeface="Times New Roman" panose="02020603050405020304" pitchFamily="18" charset="0"/>
              </a:rPr>
              <a:t>The presentation is a visual aid and will be better if the written information is brief and punchy</a:t>
            </a:r>
          </a:p>
          <a:p>
            <a:pPr marL="230400" lvl="0" indent="-230400">
              <a:lnSpc>
                <a:spcPts val="2120"/>
              </a:lnSpc>
              <a:spcBef>
                <a:spcPts val="300"/>
              </a:spcBef>
              <a:buFont typeface="Arial" panose="020B0604020202020204" pitchFamily="34" charset="0"/>
              <a:buChar char="•"/>
            </a:pPr>
            <a:r>
              <a:rPr lang="en-GB" sz="1600" kern="100" noProof="0">
                <a:solidFill>
                  <a:schemeClr val="tx1">
                    <a:lumMod val="65000"/>
                    <a:lumOff val="35000"/>
                  </a:schemeClr>
                </a:solidFill>
                <a:effectLst/>
                <a:latin typeface="Work Sans" pitchFamily="2" charset="77"/>
                <a:ea typeface="Calibri" panose="020F0502020204030204" pitchFamily="34" charset="0"/>
                <a:cs typeface="Times New Roman" panose="02020603050405020304" pitchFamily="18" charset="0"/>
              </a:rPr>
              <a:t>Use the presentation to illustrate your message – use figures, quotes, etc.</a:t>
            </a:r>
          </a:p>
          <a:p>
            <a:pPr marL="230400" lvl="0" indent="-230400">
              <a:lnSpc>
                <a:spcPts val="2120"/>
              </a:lnSpc>
              <a:spcBef>
                <a:spcPts val="300"/>
              </a:spcBef>
              <a:buFont typeface="Arial" panose="020B0604020202020204" pitchFamily="34" charset="0"/>
              <a:buChar char="•"/>
            </a:pPr>
            <a:r>
              <a:rPr lang="en-GB" sz="1600" kern="100" noProof="0">
                <a:solidFill>
                  <a:schemeClr val="tx1">
                    <a:lumMod val="65000"/>
                    <a:lumOff val="35000"/>
                  </a:schemeClr>
                </a:solidFill>
                <a:effectLst/>
                <a:latin typeface="Work Sans" pitchFamily="2" charset="77"/>
                <a:ea typeface="Calibri" panose="020F0502020204030204" pitchFamily="34" charset="0"/>
                <a:cs typeface="Times New Roman" panose="02020603050405020304" pitchFamily="18" charset="0"/>
              </a:rPr>
              <a:t>Cues and bullet points are often useful</a:t>
            </a:r>
          </a:p>
        </p:txBody>
      </p:sp>
      <p:sp>
        <p:nvSpPr>
          <p:cNvPr id="7" name="textruta 6">
            <a:extLst>
              <a:ext uri="{FF2B5EF4-FFF2-40B4-BE49-F238E27FC236}">
                <a16:creationId xmlns:a16="http://schemas.microsoft.com/office/drawing/2014/main" id="{A3F9ED89-B1B8-9C3C-C691-E42F30F9DFE9}"/>
              </a:ext>
            </a:extLst>
          </p:cNvPr>
          <p:cNvSpPr txBox="1"/>
          <p:nvPr userDrawn="1"/>
        </p:nvSpPr>
        <p:spPr>
          <a:xfrm>
            <a:off x="6084515" y="2544623"/>
            <a:ext cx="4637273" cy="1768754"/>
          </a:xfrm>
          <a:prstGeom prst="rect">
            <a:avLst/>
          </a:prstGeom>
          <a:noFill/>
        </p:spPr>
        <p:txBody>
          <a:bodyPr wrap="square" rtlCol="0">
            <a:spAutoFit/>
          </a:bodyPr>
          <a:lstStyle/>
          <a:p>
            <a:pPr marL="230400" lvl="0" indent="-230400">
              <a:lnSpc>
                <a:spcPts val="2120"/>
              </a:lnSpc>
              <a:spcBef>
                <a:spcPts val="300"/>
              </a:spcBef>
              <a:buFont typeface="Arial" panose="020B0604020202020204" pitchFamily="34" charset="0"/>
              <a:buChar char="•"/>
            </a:pPr>
            <a:r>
              <a:rPr lang="en-GB" sz="1600" kern="100" noProof="0">
                <a:solidFill>
                  <a:schemeClr val="tx1">
                    <a:lumMod val="65000"/>
                    <a:lumOff val="35000"/>
                  </a:schemeClr>
                </a:solidFill>
                <a:effectLst/>
                <a:latin typeface="Work Sans" pitchFamily="2" charset="77"/>
                <a:ea typeface="Calibri" panose="020F0502020204030204" pitchFamily="34" charset="0"/>
                <a:cs typeface="Times New Roman" panose="02020603050405020304" pitchFamily="18" charset="0"/>
              </a:rPr>
              <a:t>Choose images/photos carefully – the right picture reinforces the message, the wrong one spoils it</a:t>
            </a:r>
          </a:p>
          <a:p>
            <a:pPr marL="230400" lvl="0" indent="-230400">
              <a:lnSpc>
                <a:spcPts val="2120"/>
              </a:lnSpc>
              <a:spcBef>
                <a:spcPts val="300"/>
              </a:spcBef>
              <a:buFont typeface="Arial" panose="020B0604020202020204" pitchFamily="34" charset="0"/>
              <a:buChar char="•"/>
            </a:pPr>
            <a:r>
              <a:rPr lang="en-GB" sz="1600" kern="100" noProof="0">
                <a:solidFill>
                  <a:schemeClr val="tx1">
                    <a:lumMod val="65000"/>
                    <a:lumOff val="35000"/>
                  </a:schemeClr>
                </a:solidFill>
                <a:effectLst/>
                <a:latin typeface="Work Sans" pitchFamily="2" charset="77"/>
                <a:ea typeface="Calibri" panose="020F0502020204030204" pitchFamily="34" charset="0"/>
                <a:cs typeface="Times New Roman" panose="02020603050405020304" pitchFamily="18" charset="0"/>
              </a:rPr>
              <a:t>If you can’t make a coherent slide, skip it – explain in your own words instead </a:t>
            </a:r>
          </a:p>
          <a:p>
            <a:pPr marL="230400" lvl="0" indent="-230400">
              <a:lnSpc>
                <a:spcPts val="2120"/>
              </a:lnSpc>
              <a:spcBef>
                <a:spcPts val="300"/>
              </a:spcBef>
              <a:buFont typeface="Arial" panose="020B0604020202020204" pitchFamily="34" charset="0"/>
              <a:buChar char="•"/>
            </a:pPr>
            <a:r>
              <a:rPr lang="en-GB" sz="1600" kern="100" noProof="0">
                <a:solidFill>
                  <a:schemeClr val="tx1">
                    <a:lumMod val="65000"/>
                    <a:lumOff val="35000"/>
                  </a:schemeClr>
                </a:solidFill>
                <a:effectLst/>
                <a:latin typeface="Work Sans" pitchFamily="2" charset="77"/>
                <a:ea typeface="Calibri" panose="020F0502020204030204" pitchFamily="34" charset="0"/>
                <a:cs typeface="Times New Roman" panose="02020603050405020304" pitchFamily="18" charset="0"/>
              </a:rPr>
              <a:t>Keep the presentation short. Talk instead</a:t>
            </a:r>
          </a:p>
        </p:txBody>
      </p:sp>
      <p:sp>
        <p:nvSpPr>
          <p:cNvPr id="8" name="textruta 7">
            <a:extLst>
              <a:ext uri="{FF2B5EF4-FFF2-40B4-BE49-F238E27FC236}">
                <a16:creationId xmlns:a16="http://schemas.microsoft.com/office/drawing/2014/main" id="{FFB6DB86-71A6-8FB0-0835-66FC238AC4B9}"/>
              </a:ext>
            </a:extLst>
          </p:cNvPr>
          <p:cNvSpPr txBox="1"/>
          <p:nvPr userDrawn="1"/>
        </p:nvSpPr>
        <p:spPr>
          <a:xfrm>
            <a:off x="947738" y="1890199"/>
            <a:ext cx="4559299" cy="361637"/>
          </a:xfrm>
          <a:prstGeom prst="rect">
            <a:avLst/>
          </a:prstGeom>
          <a:noFill/>
        </p:spPr>
        <p:txBody>
          <a:bodyPr wrap="square" rtlCol="0">
            <a:spAutoFit/>
          </a:bodyPr>
          <a:lstStyle/>
          <a:p>
            <a:pPr lvl="0">
              <a:lnSpc>
                <a:spcPts val="2120"/>
              </a:lnSpc>
              <a:spcBef>
                <a:spcPts val="300"/>
              </a:spcBef>
            </a:pPr>
            <a:r>
              <a:rPr lang="en-GB" kern="100" noProof="0">
                <a:effectLst/>
                <a:latin typeface="Work Sans" pitchFamily="2" charset="77"/>
                <a:ea typeface="Calibri" panose="020F0502020204030204" pitchFamily="34" charset="0"/>
                <a:cs typeface="Times New Roman" panose="02020603050405020304" pitchFamily="18" charset="0"/>
              </a:rPr>
              <a:t>Bear in mind:</a:t>
            </a:r>
          </a:p>
        </p:txBody>
      </p:sp>
      <p:sp>
        <p:nvSpPr>
          <p:cNvPr id="9" name="textruta 8">
            <a:extLst>
              <a:ext uri="{FF2B5EF4-FFF2-40B4-BE49-F238E27FC236}">
                <a16:creationId xmlns:a16="http://schemas.microsoft.com/office/drawing/2014/main" id="{A24D50C7-2824-5A60-8126-6E551E176684}"/>
              </a:ext>
            </a:extLst>
          </p:cNvPr>
          <p:cNvSpPr txBox="1"/>
          <p:nvPr userDrawn="1"/>
        </p:nvSpPr>
        <p:spPr>
          <a:xfrm>
            <a:off x="947738" y="899447"/>
            <a:ext cx="7774921" cy="579646"/>
          </a:xfrm>
          <a:prstGeom prst="rect">
            <a:avLst/>
          </a:prstGeom>
          <a:noFill/>
        </p:spPr>
        <p:txBody>
          <a:bodyPr wrap="square" rtlCol="0">
            <a:spAutoFit/>
          </a:bodyPr>
          <a:lstStyle/>
          <a:p>
            <a:pPr lvl="0">
              <a:lnSpc>
                <a:spcPts val="3840"/>
              </a:lnSpc>
            </a:pPr>
            <a:r>
              <a:rPr lang="en-GB" sz="3200" kern="100" noProof="0">
                <a:effectLst/>
                <a:latin typeface="Work Sans" pitchFamily="2" charset="77"/>
                <a:ea typeface="Calibri" panose="020F0502020204030204" pitchFamily="34" charset="0"/>
                <a:cs typeface="Times New Roman" panose="02020603050405020304" pitchFamily="18" charset="0"/>
              </a:rPr>
              <a:t>Preparing your presentation</a:t>
            </a:r>
          </a:p>
        </p:txBody>
      </p:sp>
    </p:spTree>
    <p:extLst>
      <p:ext uri="{BB962C8B-B14F-4D97-AF65-F5344CB8AC3E}">
        <p14:creationId xmlns:p14="http://schemas.microsoft.com/office/powerpoint/2010/main" val="1163823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ccessibility Office 2013/2016">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8EB50238-E622-CC4D-E865-CA7D7EF35C9E}"/>
              </a:ext>
            </a:extLst>
          </p:cNvPr>
          <p:cNvSpPr txBox="1"/>
          <p:nvPr userDrawn="1"/>
        </p:nvSpPr>
        <p:spPr>
          <a:xfrm>
            <a:off x="957359" y="821623"/>
            <a:ext cx="7970120" cy="584775"/>
          </a:xfrm>
          <a:prstGeom prst="rect">
            <a:avLst/>
          </a:prstGeom>
          <a:noFill/>
        </p:spPr>
        <p:txBody>
          <a:bodyPr wrap="square" rtlCol="0">
            <a:spAutoFit/>
          </a:bodyPr>
          <a:lstStyle/>
          <a:p>
            <a:r>
              <a:rPr lang="en-GB" sz="3200" noProof="0">
                <a:latin typeface="Work Sans" pitchFamily="2" charset="77"/>
              </a:rPr>
              <a:t>Make your presentation accessible</a:t>
            </a:r>
          </a:p>
        </p:txBody>
      </p:sp>
      <p:sp>
        <p:nvSpPr>
          <p:cNvPr id="7" name="textruta 6">
            <a:extLst>
              <a:ext uri="{FF2B5EF4-FFF2-40B4-BE49-F238E27FC236}">
                <a16:creationId xmlns:a16="http://schemas.microsoft.com/office/drawing/2014/main" id="{46DB352F-69A9-1E92-AAD7-901A1A1F9054}"/>
              </a:ext>
            </a:extLst>
          </p:cNvPr>
          <p:cNvSpPr txBox="1"/>
          <p:nvPr userDrawn="1"/>
        </p:nvSpPr>
        <p:spPr>
          <a:xfrm>
            <a:off x="957359" y="1528186"/>
            <a:ext cx="932341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a:latin typeface="Work Sans" pitchFamily="2" charset="77"/>
              </a:rPr>
              <a:t>The template is set up to be as accessibility-friendly as possible, but there are two things you need to do yourself as you add content. </a:t>
            </a:r>
            <a:r>
              <a:rPr lang="en-GB" sz="1400" b="1" noProof="0">
                <a:latin typeface="Work Sans SemiBold" pitchFamily="2" charset="77"/>
              </a:rPr>
              <a:t>The instructions below are for Office 2013/2016.</a:t>
            </a:r>
          </a:p>
        </p:txBody>
      </p:sp>
      <p:sp>
        <p:nvSpPr>
          <p:cNvPr id="8" name="textruta 7">
            <a:extLst>
              <a:ext uri="{FF2B5EF4-FFF2-40B4-BE49-F238E27FC236}">
                <a16:creationId xmlns:a16="http://schemas.microsoft.com/office/drawing/2014/main" id="{DA13882F-AF79-0DD9-0229-90F3341A13E5}"/>
              </a:ext>
            </a:extLst>
          </p:cNvPr>
          <p:cNvSpPr txBox="1"/>
          <p:nvPr userDrawn="1"/>
        </p:nvSpPr>
        <p:spPr>
          <a:xfrm>
            <a:off x="947738" y="2600794"/>
            <a:ext cx="4234721" cy="1887696"/>
          </a:xfrm>
          <a:prstGeom prst="rect">
            <a:avLst/>
          </a:prstGeom>
          <a:noFill/>
        </p:spPr>
        <p:txBody>
          <a:bodyPr wrap="square" rtlCol="0">
            <a:spAutoFit/>
          </a:bodyPr>
          <a:lstStyle/>
          <a:p>
            <a:pPr marL="0" indent="0">
              <a:spcAft>
                <a:spcPts val="1000"/>
              </a:spcAft>
              <a:buNone/>
            </a:pPr>
            <a:r>
              <a:rPr lang="en-GB" sz="1000" noProof="0">
                <a:latin typeface="Work Sans" pitchFamily="2" charset="77"/>
              </a:rPr>
              <a:t>Right-click on an image/figure and select the option "Format Picture." A tab will then open on the right side of the window. Choose the </a:t>
            </a:r>
            <a:r>
              <a:rPr lang="en-GB" sz="1000" i="1" noProof="0">
                <a:latin typeface="Work Sans" pitchFamily="2" charset="77"/>
              </a:rPr>
              <a:t>Size and Properties</a:t>
            </a:r>
            <a:r>
              <a:rPr lang="en-GB" sz="1000" noProof="0">
                <a:latin typeface="Work Sans" pitchFamily="2" charset="77"/>
              </a:rPr>
              <a:t> of the figure, then select </a:t>
            </a:r>
            <a:r>
              <a:rPr lang="en-GB" sz="1000" i="1" noProof="0">
                <a:latin typeface="Work Sans" pitchFamily="2" charset="77"/>
              </a:rPr>
              <a:t>Alternative Text</a:t>
            </a:r>
            <a:r>
              <a:rPr lang="en-GB" sz="1000" noProof="0">
                <a:latin typeface="Work Sans" pitchFamily="2" charset="77"/>
              </a:rPr>
              <a:t>. Describe your image/figure in 1-2 sentences that will be read aloud by screen readers for those with visual impairments.</a:t>
            </a:r>
          </a:p>
          <a:p>
            <a:pPr marL="0" indent="0">
              <a:spcAft>
                <a:spcPts val="1000"/>
              </a:spcAft>
              <a:buNone/>
            </a:pPr>
            <a:r>
              <a:rPr lang="en-GB" sz="1000" noProof="0">
                <a:latin typeface="Work Sans" pitchFamily="2" charset="77"/>
              </a:rPr>
              <a:t>If the image/figure serves no informative purpose and you want to exclude it, you can simply leave the title and description empty.</a:t>
            </a:r>
          </a:p>
          <a:p>
            <a:endParaRPr lang="en-GB" sz="1000" noProof="0">
              <a:latin typeface="Work Sans" pitchFamily="2" charset="77"/>
            </a:endParaRPr>
          </a:p>
        </p:txBody>
      </p:sp>
      <p:sp>
        <p:nvSpPr>
          <p:cNvPr id="9" name="textruta 8">
            <a:extLst>
              <a:ext uri="{FF2B5EF4-FFF2-40B4-BE49-F238E27FC236}">
                <a16:creationId xmlns:a16="http://schemas.microsoft.com/office/drawing/2014/main" id="{4DBAB48A-0207-EBBB-5144-24A47388C7DA}"/>
              </a:ext>
            </a:extLst>
          </p:cNvPr>
          <p:cNvSpPr txBox="1"/>
          <p:nvPr userDrawn="1"/>
        </p:nvSpPr>
        <p:spPr>
          <a:xfrm>
            <a:off x="5549719" y="2600794"/>
            <a:ext cx="4234721" cy="3554819"/>
          </a:xfrm>
          <a:prstGeom prst="rect">
            <a:avLst/>
          </a:prstGeom>
          <a:noFill/>
        </p:spPr>
        <p:txBody>
          <a:bodyPr wrap="square" rtlCol="0">
            <a:spAutoFit/>
          </a:bodyPr>
          <a:lstStyle/>
          <a:p>
            <a:pPr>
              <a:spcAft>
                <a:spcPts val="600"/>
              </a:spcAft>
            </a:pPr>
            <a:r>
              <a:rPr lang="en-GB" sz="1000" noProof="0">
                <a:latin typeface="Work Sans" pitchFamily="2" charset="77"/>
              </a:rPr>
              <a:t>The predefined fields in the templates have a set reading order, but if you add additional/custom text boxes, images, SmartArt, or other content, you should check that the reading order is logical. Otherwise, the objects will be read in the order they were added to the page.</a:t>
            </a:r>
          </a:p>
          <a:p>
            <a:pPr>
              <a:spcAft>
                <a:spcPts val="600"/>
              </a:spcAft>
            </a:pPr>
            <a:endParaRPr lang="en-GB" sz="1000" noProof="0">
              <a:latin typeface="Work Sans" pitchFamily="2" charset="77"/>
            </a:endParaRPr>
          </a:p>
          <a:p>
            <a:pPr marL="0" indent="0">
              <a:spcAft>
                <a:spcPts val="600"/>
              </a:spcAft>
              <a:buNone/>
            </a:pPr>
            <a:r>
              <a:rPr lang="en-GB" sz="1000" b="1" noProof="0">
                <a:latin typeface="Work Sans" pitchFamily="2" charset="77"/>
              </a:rPr>
              <a:t>You can control the reading order by:</a:t>
            </a:r>
          </a:p>
          <a:p>
            <a:pPr marL="228600" indent="-228600">
              <a:spcAft>
                <a:spcPts val="600"/>
              </a:spcAft>
              <a:buClr>
                <a:schemeClr val="tx1">
                  <a:lumMod val="65000"/>
                  <a:lumOff val="35000"/>
                </a:schemeClr>
              </a:buClr>
              <a:buFont typeface="+mj-lt"/>
              <a:buAutoNum type="arabicPeriod"/>
            </a:pPr>
            <a:r>
              <a:rPr lang="en-GB" sz="1000" noProof="0">
                <a:latin typeface="Work Sans" pitchFamily="2" charset="77"/>
              </a:rPr>
              <a:t>Selecting an object in the file.</a:t>
            </a:r>
          </a:p>
          <a:p>
            <a:pPr marL="228600" indent="-228600">
              <a:spcAft>
                <a:spcPts val="600"/>
              </a:spcAft>
              <a:buClr>
                <a:schemeClr val="tx1">
                  <a:lumMod val="65000"/>
                  <a:lumOff val="35000"/>
                </a:schemeClr>
              </a:buClr>
              <a:buFont typeface="+mj-lt"/>
              <a:buAutoNum type="arabicPeriod"/>
            </a:pPr>
            <a:r>
              <a:rPr lang="en-GB" sz="1000" noProof="0">
                <a:latin typeface="Work Sans" pitchFamily="2" charset="77"/>
              </a:rPr>
              <a:t>Choosing the "Format" tab that appears on the right side of the ribbon.</a:t>
            </a:r>
          </a:p>
          <a:p>
            <a:pPr marL="228600" indent="-228600">
              <a:spcAft>
                <a:spcPts val="600"/>
              </a:spcAft>
              <a:buClr>
                <a:schemeClr val="tx1">
                  <a:lumMod val="65000"/>
                  <a:lumOff val="35000"/>
                </a:schemeClr>
              </a:buClr>
              <a:buFont typeface="+mj-lt"/>
              <a:buAutoNum type="arabicPeriod"/>
            </a:pPr>
            <a:r>
              <a:rPr lang="en-GB" sz="1000" noProof="0">
                <a:latin typeface="Work Sans" pitchFamily="2" charset="77"/>
              </a:rPr>
              <a:t>Selecting "Selection Pane" in the "Arrange" group.</a:t>
            </a:r>
          </a:p>
          <a:p>
            <a:pPr marL="228600" indent="-228600">
              <a:spcAft>
                <a:spcPts val="600"/>
              </a:spcAft>
              <a:buClr>
                <a:schemeClr val="tx1">
                  <a:lumMod val="65000"/>
                  <a:lumOff val="35000"/>
                </a:schemeClr>
              </a:buClr>
              <a:buFont typeface="+mj-lt"/>
              <a:buAutoNum type="arabicPeriod"/>
            </a:pPr>
            <a:r>
              <a:rPr lang="en-GB" sz="1000" noProof="0">
                <a:latin typeface="Work Sans" pitchFamily="2" charset="77"/>
              </a:rPr>
              <a:t>Selecting one or more objects in the list.</a:t>
            </a:r>
          </a:p>
          <a:p>
            <a:pPr marL="228600" indent="-228600">
              <a:spcAft>
                <a:spcPts val="600"/>
              </a:spcAft>
              <a:buClr>
                <a:schemeClr val="tx1">
                  <a:lumMod val="65000"/>
                  <a:lumOff val="35000"/>
                </a:schemeClr>
              </a:buClr>
              <a:buFont typeface="+mj-lt"/>
              <a:buAutoNum type="arabicPeriod"/>
            </a:pPr>
            <a:r>
              <a:rPr lang="en-GB" sz="1000" noProof="0">
                <a:latin typeface="Work Sans" pitchFamily="2" charset="77"/>
              </a:rPr>
              <a:t>Dragging the selection upward or downward, or clicking the "Up" button.</a:t>
            </a:r>
          </a:p>
          <a:p>
            <a:pPr marL="228600" indent="-228600">
              <a:spcAft>
                <a:spcPts val="600"/>
              </a:spcAft>
              <a:buClr>
                <a:schemeClr val="tx1">
                  <a:lumMod val="65000"/>
                  <a:lumOff val="35000"/>
                </a:schemeClr>
              </a:buClr>
              <a:buFont typeface="+mj-lt"/>
              <a:buAutoNum type="arabicPeriod"/>
            </a:pPr>
            <a:r>
              <a:rPr lang="en-GB" sz="1000" noProof="0">
                <a:latin typeface="Work Sans" pitchFamily="2" charset="77"/>
              </a:rPr>
              <a:t>Dragging the objects until they have the desired order. This will not affect the layout on the page, only the order in which they are read by screen readers.</a:t>
            </a:r>
          </a:p>
          <a:p>
            <a:endParaRPr lang="en-GB" sz="1000" noProof="0">
              <a:latin typeface="Work Sans" pitchFamily="2" charset="77"/>
            </a:endParaRPr>
          </a:p>
        </p:txBody>
      </p:sp>
      <p:sp>
        <p:nvSpPr>
          <p:cNvPr id="10" name="textruta 9">
            <a:extLst>
              <a:ext uri="{FF2B5EF4-FFF2-40B4-BE49-F238E27FC236}">
                <a16:creationId xmlns:a16="http://schemas.microsoft.com/office/drawing/2014/main" id="{32D64C20-E0EC-50ED-8276-1342580DEAE9}"/>
              </a:ext>
            </a:extLst>
          </p:cNvPr>
          <p:cNvSpPr txBox="1"/>
          <p:nvPr userDrawn="1"/>
        </p:nvSpPr>
        <p:spPr>
          <a:xfrm>
            <a:off x="934309" y="2231036"/>
            <a:ext cx="4248150" cy="307777"/>
          </a:xfrm>
          <a:prstGeom prst="rect">
            <a:avLst/>
          </a:prstGeom>
          <a:noFill/>
        </p:spPr>
        <p:txBody>
          <a:bodyPr wrap="square" rtlCol="0">
            <a:spAutoFit/>
          </a:bodyPr>
          <a:lstStyle/>
          <a:p>
            <a:r>
              <a:rPr lang="en-GB" sz="1400" noProof="0">
                <a:latin typeface="Work Sans Medium" pitchFamily="2" charset="77"/>
              </a:rPr>
              <a:t>Add alternative text for images/figures</a:t>
            </a:r>
          </a:p>
        </p:txBody>
      </p:sp>
      <p:sp>
        <p:nvSpPr>
          <p:cNvPr id="11" name="textruta 10">
            <a:extLst>
              <a:ext uri="{FF2B5EF4-FFF2-40B4-BE49-F238E27FC236}">
                <a16:creationId xmlns:a16="http://schemas.microsoft.com/office/drawing/2014/main" id="{E6A6CDBB-9355-D585-CAEB-E68FDC04C402}"/>
              </a:ext>
            </a:extLst>
          </p:cNvPr>
          <p:cNvSpPr txBox="1"/>
          <p:nvPr userDrawn="1"/>
        </p:nvSpPr>
        <p:spPr>
          <a:xfrm>
            <a:off x="5543785" y="2231036"/>
            <a:ext cx="4248150" cy="307777"/>
          </a:xfrm>
          <a:prstGeom prst="rect">
            <a:avLst/>
          </a:prstGeom>
          <a:noFill/>
        </p:spPr>
        <p:txBody>
          <a:bodyPr wrap="square" rtlCol="0">
            <a:spAutoFit/>
          </a:bodyPr>
          <a:lstStyle/>
          <a:p>
            <a:r>
              <a:rPr lang="en-GB" sz="1400" noProof="0">
                <a:latin typeface="Work Sans Medium" pitchFamily="2" charset="77"/>
              </a:rPr>
              <a:t>Set reading order</a:t>
            </a:r>
          </a:p>
        </p:txBody>
      </p:sp>
    </p:spTree>
    <p:extLst>
      <p:ext uri="{BB962C8B-B14F-4D97-AF65-F5344CB8AC3E}">
        <p14:creationId xmlns:p14="http://schemas.microsoft.com/office/powerpoint/2010/main" val="1113011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ccessibility Office 365/2019">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0A51E754-9C7A-11C0-D983-A8276233FD20}"/>
              </a:ext>
            </a:extLst>
          </p:cNvPr>
          <p:cNvSpPr txBox="1"/>
          <p:nvPr userDrawn="1"/>
        </p:nvSpPr>
        <p:spPr>
          <a:xfrm>
            <a:off x="957359" y="821623"/>
            <a:ext cx="7970120" cy="584775"/>
          </a:xfrm>
          <a:prstGeom prst="rect">
            <a:avLst/>
          </a:prstGeom>
          <a:noFill/>
        </p:spPr>
        <p:txBody>
          <a:bodyPr wrap="square" rtlCol="0">
            <a:spAutoFit/>
          </a:bodyPr>
          <a:lstStyle/>
          <a:p>
            <a:r>
              <a:rPr lang="en-GB" sz="3200" noProof="0">
                <a:latin typeface="Work Sans" pitchFamily="2" charset="77"/>
              </a:rPr>
              <a:t>Make your presentation accessible</a:t>
            </a:r>
          </a:p>
        </p:txBody>
      </p:sp>
      <p:sp>
        <p:nvSpPr>
          <p:cNvPr id="7" name="textruta 6">
            <a:extLst>
              <a:ext uri="{FF2B5EF4-FFF2-40B4-BE49-F238E27FC236}">
                <a16:creationId xmlns:a16="http://schemas.microsoft.com/office/drawing/2014/main" id="{9AB3E6E3-4894-429E-071D-F50345A149E8}"/>
              </a:ext>
            </a:extLst>
          </p:cNvPr>
          <p:cNvSpPr txBox="1"/>
          <p:nvPr userDrawn="1"/>
        </p:nvSpPr>
        <p:spPr>
          <a:xfrm>
            <a:off x="957359" y="1528186"/>
            <a:ext cx="932341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a:latin typeface="Work Sans" pitchFamily="2" charset="77"/>
              </a:rPr>
              <a:t>The template is set up to be as accessibility-friendly as possible, but there are two things you need to do yourself as you add content. </a:t>
            </a:r>
            <a:r>
              <a:rPr lang="en-GB" sz="1400" b="1" noProof="0">
                <a:latin typeface="Work Sans SemiBold" pitchFamily="2" charset="77"/>
              </a:rPr>
              <a:t>The instructions below are for Office 365 or Office 2019.</a:t>
            </a:r>
          </a:p>
        </p:txBody>
      </p:sp>
      <p:sp>
        <p:nvSpPr>
          <p:cNvPr id="8" name="textruta 7">
            <a:extLst>
              <a:ext uri="{FF2B5EF4-FFF2-40B4-BE49-F238E27FC236}">
                <a16:creationId xmlns:a16="http://schemas.microsoft.com/office/drawing/2014/main" id="{37E57577-6FE9-C8F8-56EA-64EB95087ADD}"/>
              </a:ext>
            </a:extLst>
          </p:cNvPr>
          <p:cNvSpPr txBox="1"/>
          <p:nvPr userDrawn="1"/>
        </p:nvSpPr>
        <p:spPr>
          <a:xfrm>
            <a:off x="947738" y="2600794"/>
            <a:ext cx="4234721" cy="1887696"/>
          </a:xfrm>
          <a:prstGeom prst="rect">
            <a:avLst/>
          </a:prstGeom>
          <a:noFill/>
        </p:spPr>
        <p:txBody>
          <a:bodyPr wrap="square" rtlCol="0">
            <a:spAutoFit/>
          </a:bodyPr>
          <a:lstStyle/>
          <a:p>
            <a:pPr marL="0" indent="0">
              <a:spcAft>
                <a:spcPts val="1000"/>
              </a:spcAft>
              <a:buNone/>
            </a:pPr>
            <a:r>
              <a:rPr lang="en-GB" sz="1000" noProof="0">
                <a:latin typeface="Work Sans" pitchFamily="2" charset="77"/>
              </a:rPr>
              <a:t>Right-click on an image/figure and select the option "Format Picture." A tab will then open on the right side of the window. Choose the </a:t>
            </a:r>
            <a:r>
              <a:rPr lang="en-GB" sz="1000" i="1" noProof="0">
                <a:latin typeface="Work Sans" pitchFamily="2" charset="77"/>
              </a:rPr>
              <a:t>Size and Properties</a:t>
            </a:r>
            <a:r>
              <a:rPr lang="en-GB" sz="1000" noProof="0">
                <a:latin typeface="Work Sans" pitchFamily="2" charset="77"/>
              </a:rPr>
              <a:t> of the figure, then select </a:t>
            </a:r>
            <a:r>
              <a:rPr lang="en-GB" sz="1000" i="1" noProof="0">
                <a:latin typeface="Work Sans" pitchFamily="2" charset="77"/>
              </a:rPr>
              <a:t>Alternative Text</a:t>
            </a:r>
            <a:r>
              <a:rPr lang="en-GB" sz="1000" noProof="0">
                <a:latin typeface="Work Sans" pitchFamily="2" charset="77"/>
              </a:rPr>
              <a:t>. Describe your image/figure in 1-2 sentences that will be read aloud by screen readers for those with visual impairments.</a:t>
            </a:r>
          </a:p>
          <a:p>
            <a:pPr marL="0" indent="0">
              <a:spcAft>
                <a:spcPts val="1000"/>
              </a:spcAft>
              <a:buNone/>
            </a:pPr>
            <a:r>
              <a:rPr lang="en-GB" sz="1000" noProof="0">
                <a:latin typeface="Work Sans" pitchFamily="2" charset="77"/>
              </a:rPr>
              <a:t>If the image/figure serves no informative purpose and you want to exclude it, you can simply leave the title and description empty.</a:t>
            </a:r>
          </a:p>
          <a:p>
            <a:endParaRPr lang="en-GB" sz="1000" noProof="0">
              <a:latin typeface="Work Sans" pitchFamily="2" charset="77"/>
            </a:endParaRPr>
          </a:p>
        </p:txBody>
      </p:sp>
      <p:sp>
        <p:nvSpPr>
          <p:cNvPr id="9" name="textruta 8">
            <a:extLst>
              <a:ext uri="{FF2B5EF4-FFF2-40B4-BE49-F238E27FC236}">
                <a16:creationId xmlns:a16="http://schemas.microsoft.com/office/drawing/2014/main" id="{784D433E-62E1-750A-6876-97EF3EB623C3}"/>
              </a:ext>
            </a:extLst>
          </p:cNvPr>
          <p:cNvSpPr txBox="1"/>
          <p:nvPr userDrawn="1"/>
        </p:nvSpPr>
        <p:spPr>
          <a:xfrm>
            <a:off x="5549719" y="2600794"/>
            <a:ext cx="4234721" cy="2708434"/>
          </a:xfrm>
          <a:prstGeom prst="rect">
            <a:avLst/>
          </a:prstGeom>
          <a:noFill/>
        </p:spPr>
        <p:txBody>
          <a:bodyPr wrap="square" rtlCol="0">
            <a:spAutoFit/>
          </a:bodyPr>
          <a:lstStyle/>
          <a:p>
            <a:pPr>
              <a:spcAft>
                <a:spcPts val="600"/>
              </a:spcAft>
            </a:pPr>
            <a:r>
              <a:rPr lang="en-GB" sz="1000" noProof="0">
                <a:latin typeface="Work Sans" pitchFamily="2" charset="77"/>
              </a:rPr>
              <a:t>The predefined fields in the templates have a set reading order, but if you add additional/custom text boxes, images, SmartArt, or other content, you should check that the reading order is logical. Otherwise, the objects will be read in the order they were added to the page.</a:t>
            </a:r>
          </a:p>
          <a:p>
            <a:pPr>
              <a:spcAft>
                <a:spcPts val="600"/>
              </a:spcAft>
            </a:pPr>
            <a:endParaRPr lang="en-GB" sz="1000" noProof="0">
              <a:latin typeface="Work Sans" pitchFamily="2" charset="77"/>
            </a:endParaRPr>
          </a:p>
          <a:p>
            <a:pPr marL="0" indent="0">
              <a:spcAft>
                <a:spcPts val="600"/>
              </a:spcAft>
              <a:buNone/>
            </a:pPr>
            <a:r>
              <a:rPr lang="en-GB" sz="1000" b="1" noProof="0">
                <a:latin typeface="Work Sans" pitchFamily="2" charset="77"/>
              </a:rPr>
              <a:t>You can control the reading order by:</a:t>
            </a:r>
          </a:p>
          <a:p>
            <a:pPr marL="228600" indent="-228600">
              <a:spcAft>
                <a:spcPts val="600"/>
              </a:spcAft>
              <a:buClr>
                <a:schemeClr val="tx1">
                  <a:lumMod val="65000"/>
                  <a:lumOff val="35000"/>
                </a:schemeClr>
              </a:buClr>
              <a:buFont typeface="+mj-lt"/>
              <a:buAutoNum type="arabicPeriod"/>
            </a:pPr>
            <a:r>
              <a:rPr lang="en-GB" sz="1000" noProof="0">
                <a:latin typeface="Work Sans" pitchFamily="2" charset="77"/>
              </a:rPr>
              <a:t>On the </a:t>
            </a:r>
            <a:r>
              <a:rPr lang="en-GB" sz="1000" i="1" noProof="0">
                <a:latin typeface="Work Sans" pitchFamily="2" charset="77"/>
              </a:rPr>
              <a:t>Home</a:t>
            </a:r>
            <a:r>
              <a:rPr lang="en-GB" sz="1000" noProof="0">
                <a:latin typeface="Work Sans" pitchFamily="2" charset="77"/>
              </a:rPr>
              <a:t> tab, select </a:t>
            </a:r>
            <a:r>
              <a:rPr lang="en-GB" sz="1000" i="1" noProof="0">
                <a:latin typeface="Work Sans" pitchFamily="2" charset="77"/>
              </a:rPr>
              <a:t>Arrange</a:t>
            </a:r>
          </a:p>
          <a:p>
            <a:pPr marL="228600" indent="-228600">
              <a:spcAft>
                <a:spcPts val="600"/>
              </a:spcAft>
              <a:buClr>
                <a:schemeClr val="tx1">
                  <a:lumMod val="65000"/>
                  <a:lumOff val="35000"/>
                </a:schemeClr>
              </a:buClr>
              <a:buFont typeface="+mj-lt"/>
              <a:buAutoNum type="arabicPeriod"/>
            </a:pPr>
            <a:r>
              <a:rPr lang="en-GB" sz="1000" noProof="0">
                <a:latin typeface="Work Sans" pitchFamily="2" charset="77"/>
              </a:rPr>
              <a:t>From the </a:t>
            </a:r>
            <a:r>
              <a:rPr lang="en-GB" sz="1000" i="1" noProof="0">
                <a:latin typeface="Work Sans" pitchFamily="2" charset="77"/>
              </a:rPr>
              <a:t>Arrange </a:t>
            </a:r>
            <a:r>
              <a:rPr lang="en-GB" sz="1000" noProof="0">
                <a:latin typeface="Work Sans" pitchFamily="2" charset="77"/>
              </a:rPr>
              <a:t>menu, choose "Selection Pane.“</a:t>
            </a:r>
          </a:p>
          <a:p>
            <a:pPr marL="228600" indent="-228600">
              <a:spcAft>
                <a:spcPts val="600"/>
              </a:spcAft>
              <a:buClr>
                <a:schemeClr val="tx1">
                  <a:lumMod val="65000"/>
                  <a:lumOff val="35000"/>
                </a:schemeClr>
              </a:buClr>
              <a:buFont typeface="+mj-lt"/>
              <a:buAutoNum type="arabicPeriod"/>
            </a:pPr>
            <a:r>
              <a:rPr lang="en-GB" sz="1000" noProof="0">
                <a:latin typeface="Work Sans" pitchFamily="2" charset="77"/>
              </a:rPr>
              <a:t>A tab will open on the right side of the window. Drag the objects until they have the desired order. This will not affect the layout on the page, only the order in which they are read by screen readers.</a:t>
            </a:r>
          </a:p>
          <a:p>
            <a:endParaRPr lang="en-GB" sz="1000" noProof="0">
              <a:latin typeface="Work Sans" pitchFamily="2" charset="77"/>
            </a:endParaRPr>
          </a:p>
        </p:txBody>
      </p:sp>
      <p:sp>
        <p:nvSpPr>
          <p:cNvPr id="10" name="textruta 9">
            <a:extLst>
              <a:ext uri="{FF2B5EF4-FFF2-40B4-BE49-F238E27FC236}">
                <a16:creationId xmlns:a16="http://schemas.microsoft.com/office/drawing/2014/main" id="{428F5CB4-3C8B-C8B1-437D-FEBDF5863F8A}"/>
              </a:ext>
            </a:extLst>
          </p:cNvPr>
          <p:cNvSpPr txBox="1"/>
          <p:nvPr userDrawn="1"/>
        </p:nvSpPr>
        <p:spPr>
          <a:xfrm>
            <a:off x="934309" y="2231036"/>
            <a:ext cx="4248150" cy="307777"/>
          </a:xfrm>
          <a:prstGeom prst="rect">
            <a:avLst/>
          </a:prstGeom>
          <a:noFill/>
        </p:spPr>
        <p:txBody>
          <a:bodyPr wrap="square" rtlCol="0">
            <a:spAutoFit/>
          </a:bodyPr>
          <a:lstStyle/>
          <a:p>
            <a:r>
              <a:rPr lang="en-GB" sz="1400" noProof="0">
                <a:latin typeface="Work Sans Medium" pitchFamily="2" charset="77"/>
              </a:rPr>
              <a:t>Add alternative text for images/figures</a:t>
            </a:r>
          </a:p>
        </p:txBody>
      </p:sp>
      <p:sp>
        <p:nvSpPr>
          <p:cNvPr id="11" name="textruta 10">
            <a:extLst>
              <a:ext uri="{FF2B5EF4-FFF2-40B4-BE49-F238E27FC236}">
                <a16:creationId xmlns:a16="http://schemas.microsoft.com/office/drawing/2014/main" id="{DD22A84C-EFA4-C49C-D348-83942967797F}"/>
              </a:ext>
            </a:extLst>
          </p:cNvPr>
          <p:cNvSpPr txBox="1"/>
          <p:nvPr userDrawn="1"/>
        </p:nvSpPr>
        <p:spPr>
          <a:xfrm>
            <a:off x="5543785" y="2231036"/>
            <a:ext cx="4248150" cy="307777"/>
          </a:xfrm>
          <a:prstGeom prst="rect">
            <a:avLst/>
          </a:prstGeom>
          <a:noFill/>
        </p:spPr>
        <p:txBody>
          <a:bodyPr wrap="square" rtlCol="0">
            <a:spAutoFit/>
          </a:bodyPr>
          <a:lstStyle/>
          <a:p>
            <a:r>
              <a:rPr lang="en-GB" sz="1400" noProof="0">
                <a:latin typeface="Work Sans Medium" pitchFamily="2" charset="77"/>
              </a:rPr>
              <a:t>Set reading order</a:t>
            </a:r>
          </a:p>
        </p:txBody>
      </p:sp>
    </p:spTree>
    <p:extLst>
      <p:ext uri="{BB962C8B-B14F-4D97-AF65-F5344CB8AC3E}">
        <p14:creationId xmlns:p14="http://schemas.microsoft.com/office/powerpoint/2010/main" val="16947817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304166-DB6C-40F5-978A-AE66D16BB9B7}"/>
              </a:ext>
            </a:extLst>
          </p:cNvPr>
          <p:cNvSpPr>
            <a:spLocks noGrp="1"/>
          </p:cNvSpPr>
          <p:nvPr>
            <p:ph type="dt" sz="half" idx="10"/>
          </p:nvPr>
        </p:nvSpPr>
        <p:spPr/>
        <p:txBody>
          <a:bodyPr/>
          <a:lstStyle/>
          <a:p>
            <a:fld id="{F461C27F-0D44-430C-BF87-EA15E53BF91B}" type="datetimeFigureOut">
              <a:rPr lang="sv-SE" smtClean="0"/>
              <a:t>2025-05-09</a:t>
            </a:fld>
            <a:endParaRPr lang="sv-SE"/>
          </a:p>
        </p:txBody>
      </p:sp>
      <p:sp>
        <p:nvSpPr>
          <p:cNvPr id="3" name="Footer Placeholder 2">
            <a:extLst>
              <a:ext uri="{FF2B5EF4-FFF2-40B4-BE49-F238E27FC236}">
                <a16:creationId xmlns:a16="http://schemas.microsoft.com/office/drawing/2014/main" id="{B48634E0-76DE-4AF4-A1E2-5C184A8A4343}"/>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22157223-9F9D-4F7C-8892-61E4A7455AD9}"/>
              </a:ext>
            </a:extLst>
          </p:cNvPr>
          <p:cNvSpPr>
            <a:spLocks noGrp="1"/>
          </p:cNvSpPr>
          <p:nvPr>
            <p:ph type="sldNum" sz="quarter" idx="12"/>
          </p:nvPr>
        </p:nvSpPr>
        <p:spPr/>
        <p:txBody>
          <a:bodyPr/>
          <a:lstStyle/>
          <a:p>
            <a:fld id="{5BA6349E-5866-4C79-9962-7A7811672457}" type="slidenum">
              <a:rPr lang="sv-SE" smtClean="0"/>
              <a:t>‹#›</a:t>
            </a:fld>
            <a:endParaRPr lang="sv-SE"/>
          </a:p>
        </p:txBody>
      </p:sp>
    </p:spTree>
    <p:extLst>
      <p:ext uri="{BB962C8B-B14F-4D97-AF65-F5344CB8AC3E}">
        <p14:creationId xmlns:p14="http://schemas.microsoft.com/office/powerpoint/2010/main" val="2928064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and conten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00ADBFD3-494F-0006-CF49-3526BB979BEE}"/>
              </a:ext>
            </a:extLst>
          </p:cNvPr>
          <p:cNvSpPr>
            <a:spLocks noGrp="1"/>
          </p:cNvSpPr>
          <p:nvPr>
            <p:ph type="dt" sz="half" idx="10"/>
          </p:nvPr>
        </p:nvSpPr>
        <p:spPr/>
        <p:txBody>
          <a:bodyPr/>
          <a:lstStyle/>
          <a:p>
            <a:fld id="{888E4D63-BE2C-4D4B-BBD2-256262659A9F}" type="datetime1">
              <a:rPr lang="en-GB" noProof="0" smtClean="0"/>
              <a:pPr/>
              <a:t>09/05/2025</a:t>
            </a:fld>
            <a:endParaRPr lang="en-GB" noProof="0"/>
          </a:p>
        </p:txBody>
      </p:sp>
      <p:sp>
        <p:nvSpPr>
          <p:cNvPr id="4" name="Platshållare för sidfot 3">
            <a:extLst>
              <a:ext uri="{FF2B5EF4-FFF2-40B4-BE49-F238E27FC236}">
                <a16:creationId xmlns:a16="http://schemas.microsoft.com/office/drawing/2014/main" id="{E609E1BD-AA5D-00B1-E039-47660A7F4059}"/>
              </a:ext>
            </a:extLst>
          </p:cNvPr>
          <p:cNvSpPr>
            <a:spLocks noGrp="1"/>
          </p:cNvSpPr>
          <p:nvPr>
            <p:ph type="ftr" sz="quarter" idx="11"/>
          </p:nvPr>
        </p:nvSpPr>
        <p:spPr/>
        <p:txBody>
          <a:bodyPr/>
          <a:lstStyle/>
          <a:p>
            <a:r>
              <a:rPr lang="en-GB" noProof="0"/>
              <a:t>Presentation footer</a:t>
            </a:r>
          </a:p>
        </p:txBody>
      </p:sp>
      <p:sp>
        <p:nvSpPr>
          <p:cNvPr id="5" name="Platshållare för bildnummer 4">
            <a:extLst>
              <a:ext uri="{FF2B5EF4-FFF2-40B4-BE49-F238E27FC236}">
                <a16:creationId xmlns:a16="http://schemas.microsoft.com/office/drawing/2014/main" id="{94A18E1F-D479-AB8E-0971-6711BBC8DC22}"/>
              </a:ext>
            </a:extLst>
          </p:cNvPr>
          <p:cNvSpPr>
            <a:spLocks noGrp="1"/>
          </p:cNvSpPr>
          <p:nvPr>
            <p:ph type="sldNum" sz="quarter" idx="12"/>
          </p:nvPr>
        </p:nvSpPr>
        <p:spPr/>
        <p:txBody>
          <a:bodyPr/>
          <a:lstStyle/>
          <a:p>
            <a:fld id="{B716C8F4-20CD-364A-8A8E-DE130115B178}" type="slidenum">
              <a:rPr lang="en-GB" noProof="0" smtClean="0"/>
              <a:pPr/>
              <a:t>‹#›</a:t>
            </a:fld>
            <a:endParaRPr lang="en-GB" noProof="0"/>
          </a:p>
        </p:txBody>
      </p:sp>
      <p:sp>
        <p:nvSpPr>
          <p:cNvPr id="6" name="Platshållare för rubrik 1">
            <a:extLst>
              <a:ext uri="{FF2B5EF4-FFF2-40B4-BE49-F238E27FC236}">
                <a16:creationId xmlns:a16="http://schemas.microsoft.com/office/drawing/2014/main" id="{7A283842-21B2-F132-5C80-A0C11430002D}"/>
              </a:ext>
            </a:extLst>
          </p:cNvPr>
          <p:cNvSpPr>
            <a:spLocks noGrp="1"/>
          </p:cNvSpPr>
          <p:nvPr>
            <p:ph type="title"/>
          </p:nvPr>
        </p:nvSpPr>
        <p:spPr>
          <a:xfrm>
            <a:off x="947738" y="836613"/>
            <a:ext cx="9472971" cy="716142"/>
          </a:xfrm>
          <a:prstGeom prst="rect">
            <a:avLst/>
          </a:prstGeom>
        </p:spPr>
        <p:txBody>
          <a:bodyPr vert="horz" lIns="91440" tIns="108000" rIns="91440" bIns="45720" rtlCol="0" anchor="t">
            <a:noAutofit/>
          </a:bodyPr>
          <a:lstStyle/>
          <a:p>
            <a:r>
              <a:rPr lang="en-US" noProof="0"/>
              <a:t>Click to edit Master title style</a:t>
            </a:r>
            <a:endParaRPr lang="en-GB" noProof="0"/>
          </a:p>
        </p:txBody>
      </p:sp>
      <p:sp>
        <p:nvSpPr>
          <p:cNvPr id="8" name="Platshållare för innehåll 7">
            <a:extLst>
              <a:ext uri="{FF2B5EF4-FFF2-40B4-BE49-F238E27FC236}">
                <a16:creationId xmlns:a16="http://schemas.microsoft.com/office/drawing/2014/main" id="{49F71313-69F3-3473-0FB7-308AC801C51B}"/>
              </a:ext>
            </a:extLst>
          </p:cNvPr>
          <p:cNvSpPr>
            <a:spLocks noGrp="1"/>
          </p:cNvSpPr>
          <p:nvPr>
            <p:ph sz="quarter" idx="13"/>
          </p:nvPr>
        </p:nvSpPr>
        <p:spPr>
          <a:xfrm>
            <a:off x="947738" y="1776413"/>
            <a:ext cx="9472971" cy="4244974"/>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3791588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CC32F3E5-D4FB-6CAF-7271-81A8E70744CD}"/>
              </a:ext>
            </a:extLst>
          </p:cNvPr>
          <p:cNvSpPr>
            <a:spLocks noGrp="1"/>
          </p:cNvSpPr>
          <p:nvPr>
            <p:ph type="dt" sz="half" idx="10"/>
          </p:nvPr>
        </p:nvSpPr>
        <p:spPr/>
        <p:txBody>
          <a:bodyPr/>
          <a:lstStyle/>
          <a:p>
            <a:fld id="{888E4D63-BE2C-4D4B-BBD2-256262659A9F}" type="datetime1">
              <a:rPr lang="en-GB" noProof="0" smtClean="0"/>
              <a:pPr/>
              <a:t>09/05/2025</a:t>
            </a:fld>
            <a:endParaRPr lang="en-GB" noProof="0"/>
          </a:p>
        </p:txBody>
      </p:sp>
      <p:sp>
        <p:nvSpPr>
          <p:cNvPr id="4" name="Platshållare för sidfot 3">
            <a:extLst>
              <a:ext uri="{FF2B5EF4-FFF2-40B4-BE49-F238E27FC236}">
                <a16:creationId xmlns:a16="http://schemas.microsoft.com/office/drawing/2014/main" id="{6E6D920F-9B89-6CE6-44CC-CA866A2473CF}"/>
              </a:ext>
            </a:extLst>
          </p:cNvPr>
          <p:cNvSpPr>
            <a:spLocks noGrp="1"/>
          </p:cNvSpPr>
          <p:nvPr>
            <p:ph type="ftr" sz="quarter" idx="11"/>
          </p:nvPr>
        </p:nvSpPr>
        <p:spPr/>
        <p:txBody>
          <a:bodyPr/>
          <a:lstStyle/>
          <a:p>
            <a:r>
              <a:rPr lang="en-GB" noProof="0"/>
              <a:t>Presentation footer</a:t>
            </a:r>
          </a:p>
        </p:txBody>
      </p:sp>
      <p:sp>
        <p:nvSpPr>
          <p:cNvPr id="5" name="Platshållare för bildnummer 4">
            <a:extLst>
              <a:ext uri="{FF2B5EF4-FFF2-40B4-BE49-F238E27FC236}">
                <a16:creationId xmlns:a16="http://schemas.microsoft.com/office/drawing/2014/main" id="{FF1D8D47-4CF2-999B-CC89-CCC79A3C52B2}"/>
              </a:ext>
            </a:extLst>
          </p:cNvPr>
          <p:cNvSpPr>
            <a:spLocks noGrp="1"/>
          </p:cNvSpPr>
          <p:nvPr>
            <p:ph type="sldNum" sz="quarter" idx="12"/>
          </p:nvPr>
        </p:nvSpPr>
        <p:spPr/>
        <p:txBody>
          <a:bodyPr/>
          <a:lstStyle/>
          <a:p>
            <a:fld id="{B716C8F4-20CD-364A-8A8E-DE130115B178}" type="slidenum">
              <a:rPr lang="en-GB" noProof="0" smtClean="0"/>
              <a:pPr/>
              <a:t>‹#›</a:t>
            </a:fld>
            <a:endParaRPr lang="en-GB" noProof="0"/>
          </a:p>
        </p:txBody>
      </p:sp>
      <p:sp>
        <p:nvSpPr>
          <p:cNvPr id="8" name="Platshållare för bild 2">
            <a:extLst>
              <a:ext uri="{FF2B5EF4-FFF2-40B4-BE49-F238E27FC236}">
                <a16:creationId xmlns:a16="http://schemas.microsoft.com/office/drawing/2014/main" id="{82EBE0E1-BE11-020E-84EC-67233813B7CE}"/>
              </a:ext>
            </a:extLst>
          </p:cNvPr>
          <p:cNvSpPr>
            <a:spLocks noGrp="1"/>
          </p:cNvSpPr>
          <p:nvPr>
            <p:ph type="pic" sz="quarter" idx="13" hasCustomPrompt="1"/>
          </p:nvPr>
        </p:nvSpPr>
        <p:spPr>
          <a:xfrm>
            <a:off x="-795" y="0"/>
            <a:ext cx="6096000" cy="6858000"/>
          </a:xfrm>
        </p:spPr>
        <p:txBody>
          <a:bodyPr bIns="1044000" anchor="ctr"/>
          <a:lstStyle>
            <a:lvl1pPr marL="0" indent="0" algn="ctr">
              <a:buNone/>
              <a:defRPr/>
            </a:lvl1pPr>
          </a:lstStyle>
          <a:p>
            <a:r>
              <a:rPr lang="en-GB" noProof="0"/>
              <a:t>Click on the icon or </a:t>
            </a:r>
            <a:br>
              <a:rPr lang="en-GB" noProof="0"/>
            </a:br>
            <a:r>
              <a:rPr lang="en-GB" noProof="0"/>
              <a:t>drag and drop to insert an image</a:t>
            </a:r>
          </a:p>
        </p:txBody>
      </p:sp>
      <p:sp>
        <p:nvSpPr>
          <p:cNvPr id="17" name="Platshållare för rubrik 1">
            <a:extLst>
              <a:ext uri="{FF2B5EF4-FFF2-40B4-BE49-F238E27FC236}">
                <a16:creationId xmlns:a16="http://schemas.microsoft.com/office/drawing/2014/main" id="{31F0A250-9FA8-F7E1-916A-3CC75EC2F36D}"/>
              </a:ext>
            </a:extLst>
          </p:cNvPr>
          <p:cNvSpPr>
            <a:spLocks noGrp="1"/>
          </p:cNvSpPr>
          <p:nvPr>
            <p:ph type="title"/>
          </p:nvPr>
        </p:nvSpPr>
        <p:spPr>
          <a:xfrm>
            <a:off x="6743700" y="836613"/>
            <a:ext cx="4114800" cy="1459243"/>
          </a:xfrm>
          <a:prstGeom prst="rect">
            <a:avLst/>
          </a:prstGeom>
        </p:spPr>
        <p:txBody>
          <a:bodyPr vert="horz" lIns="91440" tIns="108000" rIns="91440" bIns="45720" rtlCol="0" anchor="t">
            <a:noAutofit/>
          </a:bodyPr>
          <a:lstStyle/>
          <a:p>
            <a:r>
              <a:rPr lang="en-US" noProof="0"/>
              <a:t>Click to edit Master title style</a:t>
            </a:r>
            <a:endParaRPr lang="en-GB" noProof="0"/>
          </a:p>
        </p:txBody>
      </p:sp>
      <p:sp>
        <p:nvSpPr>
          <p:cNvPr id="21" name="Platshållare för text 9">
            <a:extLst>
              <a:ext uri="{FF2B5EF4-FFF2-40B4-BE49-F238E27FC236}">
                <a16:creationId xmlns:a16="http://schemas.microsoft.com/office/drawing/2014/main" id="{B292B661-7CCD-4000-08D7-733BB70F4D9D}"/>
              </a:ext>
            </a:extLst>
          </p:cNvPr>
          <p:cNvSpPr>
            <a:spLocks noGrp="1"/>
          </p:cNvSpPr>
          <p:nvPr>
            <p:ph type="body" sz="quarter" idx="14"/>
          </p:nvPr>
        </p:nvSpPr>
        <p:spPr>
          <a:xfrm>
            <a:off x="6743700" y="2024063"/>
            <a:ext cx="4114800" cy="1910751"/>
          </a:xfrm>
        </p:spPr>
        <p:txBody>
          <a:bodyPr/>
          <a:lstStyle>
            <a:lvl1pPr marL="0" indent="0">
              <a:lnSpc>
                <a:spcPts val="2120"/>
              </a:lnSpc>
              <a:spcBef>
                <a:spcPts val="300"/>
              </a:spcBef>
              <a:buFontTx/>
              <a:buNone/>
              <a:defRPr sz="1600" baseline="0">
                <a:solidFill>
                  <a:schemeClr val="tx1">
                    <a:lumMod val="65000"/>
                    <a:lumOff val="35000"/>
                  </a:schemeClr>
                </a:solidFill>
              </a:defRPr>
            </a:lvl1pPr>
            <a:lvl2pPr marL="457200" indent="0">
              <a:buFontTx/>
              <a:buNone/>
              <a:defRPr sz="1400" baseline="0">
                <a:solidFill>
                  <a:schemeClr val="tx1">
                    <a:lumMod val="65000"/>
                    <a:lumOff val="35000"/>
                  </a:schemeClr>
                </a:solidFill>
              </a:defRPr>
            </a:lvl2pPr>
            <a:lvl3pPr marL="914400" indent="0">
              <a:buFontTx/>
              <a:buNone/>
              <a:defRPr sz="1200" baseline="0">
                <a:solidFill>
                  <a:schemeClr val="tx1">
                    <a:lumMod val="65000"/>
                    <a:lumOff val="35000"/>
                  </a:schemeClr>
                </a:solidFill>
              </a:defRPr>
            </a:lvl3pPr>
            <a:lvl4pPr marL="1371600" indent="0">
              <a:buFontTx/>
              <a:buNone/>
              <a:defRPr sz="1000" baseline="0">
                <a:solidFill>
                  <a:schemeClr val="tx1">
                    <a:lumMod val="65000"/>
                    <a:lumOff val="35000"/>
                  </a:schemeClr>
                </a:solidFill>
              </a:defRPr>
            </a:lvl4pPr>
            <a:lvl5pPr marL="1828800" indent="0">
              <a:buFontTx/>
              <a:buNone/>
              <a:defRPr sz="1000" baseline="0">
                <a:solidFill>
                  <a:schemeClr val="tx1">
                    <a:lumMod val="65000"/>
                    <a:lumOff val="3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3219009004"/>
      </p:ext>
    </p:extLst>
  </p:cSld>
  <p:clrMapOvr>
    <a:masterClrMapping/>
  </p:clrMapOvr>
  <p:extLst>
    <p:ext uri="{DCECCB84-F9BA-43D5-87BE-67443E8EF086}">
      <p15:sldGuideLst xmlns:p15="http://schemas.microsoft.com/office/powerpoint/2012/main">
        <p15:guide id="1" orient="horz" pos="1275">
          <p15:clr>
            <a:srgbClr val="FBAE40"/>
          </p15:clr>
        </p15:guide>
        <p15:guide id="2" pos="3840">
          <p15:clr>
            <a:srgbClr val="FBAE40"/>
          </p15:clr>
        </p15:guide>
        <p15:guide id="3" orient="horz" pos="527">
          <p15:clr>
            <a:srgbClr val="FBAE40"/>
          </p15:clr>
        </p15:guide>
        <p15:guide id="4" pos="4248">
          <p15:clr>
            <a:srgbClr val="FBAE40"/>
          </p15:clr>
        </p15:guide>
        <p15:guide id="5" pos="68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image ">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D40FDF65-DDD5-E90D-E5DB-B558EDECD8E0}"/>
              </a:ext>
            </a:extLst>
          </p:cNvPr>
          <p:cNvSpPr>
            <a:spLocks noGrp="1"/>
          </p:cNvSpPr>
          <p:nvPr>
            <p:ph type="dt" sz="half" idx="10"/>
          </p:nvPr>
        </p:nvSpPr>
        <p:spPr/>
        <p:txBody>
          <a:bodyPr/>
          <a:lstStyle/>
          <a:p>
            <a:fld id="{888E4D63-BE2C-4D4B-BBD2-256262659A9F}" type="datetime1">
              <a:rPr lang="en-GB" noProof="0" smtClean="0"/>
              <a:pPr/>
              <a:t>09/05/2025</a:t>
            </a:fld>
            <a:endParaRPr lang="en-GB" noProof="0"/>
          </a:p>
        </p:txBody>
      </p:sp>
      <p:sp>
        <p:nvSpPr>
          <p:cNvPr id="4" name="Platshållare för sidfot 3">
            <a:extLst>
              <a:ext uri="{FF2B5EF4-FFF2-40B4-BE49-F238E27FC236}">
                <a16:creationId xmlns:a16="http://schemas.microsoft.com/office/drawing/2014/main" id="{8BC36520-22BB-EFA2-853F-F3E7342A23D2}"/>
              </a:ext>
            </a:extLst>
          </p:cNvPr>
          <p:cNvSpPr>
            <a:spLocks noGrp="1"/>
          </p:cNvSpPr>
          <p:nvPr>
            <p:ph type="ftr" sz="quarter" idx="11"/>
          </p:nvPr>
        </p:nvSpPr>
        <p:spPr/>
        <p:txBody>
          <a:bodyPr/>
          <a:lstStyle/>
          <a:p>
            <a:r>
              <a:rPr lang="en-GB" noProof="0"/>
              <a:t>Presentation footer</a:t>
            </a:r>
          </a:p>
        </p:txBody>
      </p:sp>
      <p:sp>
        <p:nvSpPr>
          <p:cNvPr id="5" name="Platshållare för bildnummer 4">
            <a:extLst>
              <a:ext uri="{FF2B5EF4-FFF2-40B4-BE49-F238E27FC236}">
                <a16:creationId xmlns:a16="http://schemas.microsoft.com/office/drawing/2014/main" id="{9A6DF841-EA31-7BF4-9684-209279B6DCF2}"/>
              </a:ext>
            </a:extLst>
          </p:cNvPr>
          <p:cNvSpPr>
            <a:spLocks noGrp="1"/>
          </p:cNvSpPr>
          <p:nvPr>
            <p:ph type="sldNum" sz="quarter" idx="12"/>
          </p:nvPr>
        </p:nvSpPr>
        <p:spPr/>
        <p:txBody>
          <a:bodyPr/>
          <a:lstStyle/>
          <a:p>
            <a:fld id="{B716C8F4-20CD-364A-8A8E-DE130115B178}" type="slidenum">
              <a:rPr lang="en-GB" noProof="0" smtClean="0"/>
              <a:pPr/>
              <a:t>‹#›</a:t>
            </a:fld>
            <a:endParaRPr lang="en-GB" noProof="0"/>
          </a:p>
        </p:txBody>
      </p:sp>
      <p:sp>
        <p:nvSpPr>
          <p:cNvPr id="6" name="Platshållare för bild 2">
            <a:extLst>
              <a:ext uri="{FF2B5EF4-FFF2-40B4-BE49-F238E27FC236}">
                <a16:creationId xmlns:a16="http://schemas.microsoft.com/office/drawing/2014/main" id="{3038389D-D197-86D6-9D3E-5A61199E6874}"/>
              </a:ext>
            </a:extLst>
          </p:cNvPr>
          <p:cNvSpPr>
            <a:spLocks noGrp="1"/>
          </p:cNvSpPr>
          <p:nvPr>
            <p:ph type="pic" sz="quarter" idx="13" hasCustomPrompt="1"/>
          </p:nvPr>
        </p:nvSpPr>
        <p:spPr>
          <a:xfrm>
            <a:off x="-795" y="0"/>
            <a:ext cx="6096000" cy="6858000"/>
          </a:xfrm>
        </p:spPr>
        <p:txBody>
          <a:bodyPr bIns="1044000" anchor="ctr"/>
          <a:lstStyle>
            <a:lvl1pPr marL="0" indent="0" algn="ctr">
              <a:buNone/>
              <a:defRPr/>
            </a:lvl1pPr>
          </a:lstStyle>
          <a:p>
            <a:r>
              <a:rPr lang="en-GB" noProof="0"/>
              <a:t>Click on the icon or </a:t>
            </a:r>
            <a:br>
              <a:rPr lang="en-GB" noProof="0"/>
            </a:br>
            <a:r>
              <a:rPr lang="en-GB" noProof="0"/>
              <a:t>drag and drop to insert an image</a:t>
            </a:r>
          </a:p>
        </p:txBody>
      </p:sp>
      <p:sp>
        <p:nvSpPr>
          <p:cNvPr id="7" name="Platshållare för rubrik 1">
            <a:extLst>
              <a:ext uri="{FF2B5EF4-FFF2-40B4-BE49-F238E27FC236}">
                <a16:creationId xmlns:a16="http://schemas.microsoft.com/office/drawing/2014/main" id="{72E0C1A0-A9BD-243C-0ED6-127A99F43D70}"/>
              </a:ext>
            </a:extLst>
          </p:cNvPr>
          <p:cNvSpPr>
            <a:spLocks noGrp="1"/>
          </p:cNvSpPr>
          <p:nvPr>
            <p:ph type="title"/>
          </p:nvPr>
        </p:nvSpPr>
        <p:spPr>
          <a:xfrm>
            <a:off x="6743700" y="1844674"/>
            <a:ext cx="4114800" cy="1459243"/>
          </a:xfrm>
          <a:prstGeom prst="rect">
            <a:avLst/>
          </a:prstGeom>
        </p:spPr>
        <p:txBody>
          <a:bodyPr vert="horz" lIns="91440" tIns="108000" rIns="91440" bIns="45720" rtlCol="0" anchor="t">
            <a:noAutofit/>
          </a:bodyPr>
          <a:lstStyle/>
          <a:p>
            <a:r>
              <a:rPr lang="en-US" noProof="0"/>
              <a:t>Click to edit Master title style</a:t>
            </a:r>
            <a:endParaRPr lang="en-GB" noProof="0"/>
          </a:p>
        </p:txBody>
      </p:sp>
      <p:sp>
        <p:nvSpPr>
          <p:cNvPr id="8" name="Platshållare för text 9">
            <a:extLst>
              <a:ext uri="{FF2B5EF4-FFF2-40B4-BE49-F238E27FC236}">
                <a16:creationId xmlns:a16="http://schemas.microsoft.com/office/drawing/2014/main" id="{6A8C23D9-7BD3-7E9D-6E90-B458B8D27045}"/>
              </a:ext>
            </a:extLst>
          </p:cNvPr>
          <p:cNvSpPr>
            <a:spLocks noGrp="1"/>
          </p:cNvSpPr>
          <p:nvPr>
            <p:ph type="body" sz="quarter" idx="14"/>
          </p:nvPr>
        </p:nvSpPr>
        <p:spPr>
          <a:xfrm>
            <a:off x="6743700" y="3429000"/>
            <a:ext cx="4114800" cy="1910751"/>
          </a:xfrm>
        </p:spPr>
        <p:txBody>
          <a:bodyPr/>
          <a:lstStyle>
            <a:lvl1pPr marL="0" indent="0">
              <a:lnSpc>
                <a:spcPts val="2360"/>
              </a:lnSpc>
              <a:spcBef>
                <a:spcPts val="0"/>
              </a:spcBef>
              <a:buFontTx/>
              <a:buNone/>
              <a:defRPr sz="1800" baseline="0">
                <a:solidFill>
                  <a:schemeClr val="tx1">
                    <a:lumMod val="65000"/>
                    <a:lumOff val="35000"/>
                  </a:schemeClr>
                </a:solidFill>
              </a:defRPr>
            </a:lvl1pPr>
            <a:lvl2pPr marL="457200" indent="0">
              <a:buFontTx/>
              <a:buNone/>
              <a:defRPr sz="1400" baseline="0">
                <a:solidFill>
                  <a:schemeClr val="tx1">
                    <a:lumMod val="65000"/>
                    <a:lumOff val="35000"/>
                  </a:schemeClr>
                </a:solidFill>
              </a:defRPr>
            </a:lvl2pPr>
            <a:lvl3pPr marL="914400" indent="0">
              <a:buFontTx/>
              <a:buNone/>
              <a:defRPr sz="1200" baseline="0">
                <a:solidFill>
                  <a:schemeClr val="tx1">
                    <a:lumMod val="65000"/>
                    <a:lumOff val="35000"/>
                  </a:schemeClr>
                </a:solidFill>
              </a:defRPr>
            </a:lvl3pPr>
            <a:lvl4pPr marL="1371600" indent="0">
              <a:buFontTx/>
              <a:buNone/>
              <a:defRPr sz="1000" baseline="0">
                <a:solidFill>
                  <a:schemeClr val="tx1">
                    <a:lumMod val="65000"/>
                    <a:lumOff val="35000"/>
                  </a:schemeClr>
                </a:solidFill>
              </a:defRPr>
            </a:lvl4pPr>
            <a:lvl5pPr marL="1828800" indent="0">
              <a:buFontTx/>
              <a:buNone/>
              <a:defRPr sz="1000" baseline="0">
                <a:solidFill>
                  <a:schemeClr val="tx1">
                    <a:lumMod val="65000"/>
                    <a:lumOff val="3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317601687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1865">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parts">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83462A3D-BC6E-33F6-D482-0EDC48C6DC9E}"/>
              </a:ext>
            </a:extLst>
          </p:cNvPr>
          <p:cNvSpPr>
            <a:spLocks noGrp="1"/>
          </p:cNvSpPr>
          <p:nvPr>
            <p:ph type="dt" sz="half" idx="10"/>
          </p:nvPr>
        </p:nvSpPr>
        <p:spPr/>
        <p:txBody>
          <a:bodyPr/>
          <a:lstStyle/>
          <a:p>
            <a:fld id="{888E4D63-BE2C-4D4B-BBD2-256262659A9F}" type="datetime1">
              <a:rPr lang="en-GB" noProof="0" smtClean="0"/>
              <a:pPr/>
              <a:t>09/05/2025</a:t>
            </a:fld>
            <a:endParaRPr lang="en-GB" noProof="0"/>
          </a:p>
        </p:txBody>
      </p:sp>
      <p:sp>
        <p:nvSpPr>
          <p:cNvPr id="4" name="Platshållare för sidfot 3">
            <a:extLst>
              <a:ext uri="{FF2B5EF4-FFF2-40B4-BE49-F238E27FC236}">
                <a16:creationId xmlns:a16="http://schemas.microsoft.com/office/drawing/2014/main" id="{CB664D28-D961-D1F2-AC74-C753E5DCB3D4}"/>
              </a:ext>
            </a:extLst>
          </p:cNvPr>
          <p:cNvSpPr>
            <a:spLocks noGrp="1"/>
          </p:cNvSpPr>
          <p:nvPr>
            <p:ph type="ftr" sz="quarter" idx="11"/>
          </p:nvPr>
        </p:nvSpPr>
        <p:spPr/>
        <p:txBody>
          <a:bodyPr/>
          <a:lstStyle/>
          <a:p>
            <a:r>
              <a:rPr lang="en-GB" noProof="0"/>
              <a:t>Presentation footer</a:t>
            </a:r>
          </a:p>
        </p:txBody>
      </p:sp>
      <p:sp>
        <p:nvSpPr>
          <p:cNvPr id="5" name="Platshållare för bildnummer 4">
            <a:extLst>
              <a:ext uri="{FF2B5EF4-FFF2-40B4-BE49-F238E27FC236}">
                <a16:creationId xmlns:a16="http://schemas.microsoft.com/office/drawing/2014/main" id="{FA6E489E-66C8-8766-0520-C9DA822D5EAB}"/>
              </a:ext>
            </a:extLst>
          </p:cNvPr>
          <p:cNvSpPr>
            <a:spLocks noGrp="1"/>
          </p:cNvSpPr>
          <p:nvPr>
            <p:ph type="sldNum" sz="quarter" idx="12"/>
          </p:nvPr>
        </p:nvSpPr>
        <p:spPr/>
        <p:txBody>
          <a:bodyPr/>
          <a:lstStyle/>
          <a:p>
            <a:fld id="{B716C8F4-20CD-364A-8A8E-DE130115B178}" type="slidenum">
              <a:rPr lang="en-GB" noProof="0" smtClean="0"/>
              <a:pPr/>
              <a:t>‹#›</a:t>
            </a:fld>
            <a:endParaRPr lang="en-GB" noProof="0"/>
          </a:p>
        </p:txBody>
      </p:sp>
      <p:sp>
        <p:nvSpPr>
          <p:cNvPr id="12" name="Platshållare för rubrik 1">
            <a:extLst>
              <a:ext uri="{FF2B5EF4-FFF2-40B4-BE49-F238E27FC236}">
                <a16:creationId xmlns:a16="http://schemas.microsoft.com/office/drawing/2014/main" id="{1DFB9773-1D7F-F3B3-C706-28A8C2D92E34}"/>
              </a:ext>
            </a:extLst>
          </p:cNvPr>
          <p:cNvSpPr>
            <a:spLocks noGrp="1"/>
          </p:cNvSpPr>
          <p:nvPr>
            <p:ph type="title"/>
          </p:nvPr>
        </p:nvSpPr>
        <p:spPr>
          <a:xfrm>
            <a:off x="947739" y="836613"/>
            <a:ext cx="8196262" cy="1311364"/>
          </a:xfrm>
          <a:prstGeom prst="rect">
            <a:avLst/>
          </a:prstGeom>
        </p:spPr>
        <p:txBody>
          <a:bodyPr vert="horz" lIns="91440" tIns="108000" rIns="91440" bIns="45720" rtlCol="0" anchor="t">
            <a:noAutofit/>
          </a:bodyPr>
          <a:lstStyle/>
          <a:p>
            <a:r>
              <a:rPr lang="en-US" noProof="0"/>
              <a:t>Click to edit Master title style</a:t>
            </a:r>
            <a:endParaRPr lang="en-GB" noProof="0"/>
          </a:p>
        </p:txBody>
      </p:sp>
      <p:sp>
        <p:nvSpPr>
          <p:cNvPr id="14" name="Platshållare för innehåll 13">
            <a:extLst>
              <a:ext uri="{FF2B5EF4-FFF2-40B4-BE49-F238E27FC236}">
                <a16:creationId xmlns:a16="http://schemas.microsoft.com/office/drawing/2014/main" id="{67484F84-26D1-126E-3D9A-EE9938F14D35}"/>
              </a:ext>
            </a:extLst>
          </p:cNvPr>
          <p:cNvSpPr>
            <a:spLocks noGrp="1"/>
          </p:cNvSpPr>
          <p:nvPr>
            <p:ph sz="quarter" idx="15"/>
          </p:nvPr>
        </p:nvSpPr>
        <p:spPr>
          <a:xfrm>
            <a:off x="947738" y="2528888"/>
            <a:ext cx="4559300" cy="25779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15" name="Platshållare för innehåll 13">
            <a:extLst>
              <a:ext uri="{FF2B5EF4-FFF2-40B4-BE49-F238E27FC236}">
                <a16:creationId xmlns:a16="http://schemas.microsoft.com/office/drawing/2014/main" id="{BF275934-BA93-B26D-2430-57E339605908}"/>
              </a:ext>
            </a:extLst>
          </p:cNvPr>
          <p:cNvSpPr>
            <a:spLocks noGrp="1"/>
          </p:cNvSpPr>
          <p:nvPr>
            <p:ph sz="quarter" idx="16"/>
          </p:nvPr>
        </p:nvSpPr>
        <p:spPr>
          <a:xfrm>
            <a:off x="6089081" y="2528888"/>
            <a:ext cx="4559300" cy="25779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20398947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597">
          <p15:clr>
            <a:srgbClr val="FBAE40"/>
          </p15:clr>
        </p15:guide>
        <p15:guide id="4" orient="horz" pos="527">
          <p15:clr>
            <a:srgbClr val="FBAE40"/>
          </p15:clr>
        </p15:guide>
        <p15:guide id="5" orient="horz" pos="1593">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48721948-959B-87EC-FA49-B45A4B605E29}"/>
              </a:ext>
            </a:extLst>
          </p:cNvPr>
          <p:cNvSpPr>
            <a:spLocks noGrp="1"/>
          </p:cNvSpPr>
          <p:nvPr>
            <p:ph type="dt" sz="half" idx="10"/>
          </p:nvPr>
        </p:nvSpPr>
        <p:spPr/>
        <p:txBody>
          <a:bodyPr/>
          <a:lstStyle/>
          <a:p>
            <a:fld id="{888E4D63-BE2C-4D4B-BBD2-256262659A9F}" type="datetime1">
              <a:rPr lang="en-GB" noProof="0" smtClean="0"/>
              <a:pPr/>
              <a:t>09/05/2025</a:t>
            </a:fld>
            <a:endParaRPr lang="en-GB" noProof="0"/>
          </a:p>
        </p:txBody>
      </p:sp>
      <p:sp>
        <p:nvSpPr>
          <p:cNvPr id="4" name="Platshållare för sidfot 3">
            <a:extLst>
              <a:ext uri="{FF2B5EF4-FFF2-40B4-BE49-F238E27FC236}">
                <a16:creationId xmlns:a16="http://schemas.microsoft.com/office/drawing/2014/main" id="{3E95995D-2E7D-4CB8-015A-F2384939846A}"/>
              </a:ext>
            </a:extLst>
          </p:cNvPr>
          <p:cNvSpPr>
            <a:spLocks noGrp="1"/>
          </p:cNvSpPr>
          <p:nvPr>
            <p:ph type="ftr" sz="quarter" idx="11"/>
          </p:nvPr>
        </p:nvSpPr>
        <p:spPr/>
        <p:txBody>
          <a:bodyPr/>
          <a:lstStyle/>
          <a:p>
            <a:r>
              <a:rPr lang="en-GB" noProof="0"/>
              <a:t>Presentation footer</a:t>
            </a:r>
          </a:p>
        </p:txBody>
      </p:sp>
      <p:sp>
        <p:nvSpPr>
          <p:cNvPr id="5" name="Platshållare för bildnummer 4">
            <a:extLst>
              <a:ext uri="{FF2B5EF4-FFF2-40B4-BE49-F238E27FC236}">
                <a16:creationId xmlns:a16="http://schemas.microsoft.com/office/drawing/2014/main" id="{48F2DE99-6303-F89C-1611-0FFF475B652F}"/>
              </a:ext>
            </a:extLst>
          </p:cNvPr>
          <p:cNvSpPr>
            <a:spLocks noGrp="1"/>
          </p:cNvSpPr>
          <p:nvPr>
            <p:ph type="sldNum" sz="quarter" idx="12"/>
          </p:nvPr>
        </p:nvSpPr>
        <p:spPr/>
        <p:txBody>
          <a:bodyPr/>
          <a:lstStyle/>
          <a:p>
            <a:fld id="{B716C8F4-20CD-364A-8A8E-DE130115B178}" type="slidenum">
              <a:rPr lang="en-GB" noProof="0" smtClean="0"/>
              <a:pPr/>
              <a:t>‹#›</a:t>
            </a:fld>
            <a:endParaRPr lang="en-GB" noProof="0"/>
          </a:p>
        </p:txBody>
      </p:sp>
      <p:sp>
        <p:nvSpPr>
          <p:cNvPr id="7" name="Platshållare för innehåll 6">
            <a:extLst>
              <a:ext uri="{FF2B5EF4-FFF2-40B4-BE49-F238E27FC236}">
                <a16:creationId xmlns:a16="http://schemas.microsoft.com/office/drawing/2014/main" id="{BA1374A7-E0B7-54FC-E679-6FEEF0E72FA1}"/>
              </a:ext>
            </a:extLst>
          </p:cNvPr>
          <p:cNvSpPr>
            <a:spLocks noGrp="1"/>
          </p:cNvSpPr>
          <p:nvPr>
            <p:ph sz="quarter" idx="19"/>
          </p:nvPr>
        </p:nvSpPr>
        <p:spPr>
          <a:xfrm>
            <a:off x="947738" y="2024063"/>
            <a:ext cx="4262617" cy="37639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9" name="Platshållare för innehåll 6">
            <a:extLst>
              <a:ext uri="{FF2B5EF4-FFF2-40B4-BE49-F238E27FC236}">
                <a16:creationId xmlns:a16="http://schemas.microsoft.com/office/drawing/2014/main" id="{B41E123B-B2EB-E3F8-6438-FA8E1D383E07}"/>
              </a:ext>
            </a:extLst>
          </p:cNvPr>
          <p:cNvSpPr>
            <a:spLocks noGrp="1"/>
          </p:cNvSpPr>
          <p:nvPr>
            <p:ph sz="quarter" idx="20"/>
          </p:nvPr>
        </p:nvSpPr>
        <p:spPr>
          <a:xfrm>
            <a:off x="5519738" y="2024063"/>
            <a:ext cx="4262617" cy="37639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12" name="Platshållare för rubrik 1">
            <a:extLst>
              <a:ext uri="{FF2B5EF4-FFF2-40B4-BE49-F238E27FC236}">
                <a16:creationId xmlns:a16="http://schemas.microsoft.com/office/drawing/2014/main" id="{939A7C66-E96C-ED31-2BDE-4005A0E8618E}"/>
              </a:ext>
            </a:extLst>
          </p:cNvPr>
          <p:cNvSpPr>
            <a:spLocks noGrp="1"/>
          </p:cNvSpPr>
          <p:nvPr>
            <p:ph type="title"/>
          </p:nvPr>
        </p:nvSpPr>
        <p:spPr>
          <a:xfrm>
            <a:off x="947738" y="836612"/>
            <a:ext cx="4262617" cy="1052573"/>
          </a:xfrm>
          <a:prstGeom prst="rect">
            <a:avLst/>
          </a:prstGeom>
        </p:spPr>
        <p:txBody>
          <a:bodyPr vert="horz" lIns="91440" tIns="108000" rIns="91440" bIns="45720" rtlCol="0" anchor="t">
            <a:noAutofit/>
          </a:bodyPr>
          <a:lstStyle/>
          <a:p>
            <a:r>
              <a:rPr lang="en-US" noProof="0"/>
              <a:t>Click to edit Master title style</a:t>
            </a:r>
            <a:endParaRPr lang="en-GB" noProof="0"/>
          </a:p>
        </p:txBody>
      </p:sp>
      <p:sp>
        <p:nvSpPr>
          <p:cNvPr id="23" name="Platshållare för text 22">
            <a:extLst>
              <a:ext uri="{FF2B5EF4-FFF2-40B4-BE49-F238E27FC236}">
                <a16:creationId xmlns:a16="http://schemas.microsoft.com/office/drawing/2014/main" id="{FAE689B1-F36C-71C2-F115-C9B65A0A00CE}"/>
              </a:ext>
            </a:extLst>
          </p:cNvPr>
          <p:cNvSpPr>
            <a:spLocks noGrp="1"/>
          </p:cNvSpPr>
          <p:nvPr>
            <p:ph type="body" sz="quarter" idx="21"/>
          </p:nvPr>
        </p:nvSpPr>
        <p:spPr>
          <a:xfrm>
            <a:off x="5519738" y="905624"/>
            <a:ext cx="4262437" cy="1052512"/>
          </a:xfrm>
        </p:spPr>
        <p:txBody>
          <a:bodyPr/>
          <a:lstStyle>
            <a:lvl1pPr marL="0" indent="0">
              <a:lnSpc>
                <a:spcPts val="3840"/>
              </a:lnSpc>
              <a:spcBef>
                <a:spcPts val="0"/>
              </a:spcBef>
              <a:spcAft>
                <a:spcPts val="0"/>
              </a:spcAft>
              <a:buNone/>
              <a:defRPr sz="3200" baseline="0">
                <a:solidFill>
                  <a:schemeClr val="tx1"/>
                </a:solidFill>
              </a:defRPr>
            </a:lvl1pPr>
          </a:lstStyle>
          <a:p>
            <a:pPr lvl="0"/>
            <a:r>
              <a:rPr lang="en-US" noProof="0"/>
              <a:t>Click to edit Master text styles</a:t>
            </a:r>
          </a:p>
        </p:txBody>
      </p:sp>
    </p:spTree>
    <p:extLst>
      <p:ext uri="{BB962C8B-B14F-4D97-AF65-F5344CB8AC3E}">
        <p14:creationId xmlns:p14="http://schemas.microsoft.com/office/powerpoint/2010/main" val="30762972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597">
          <p15:clr>
            <a:srgbClr val="FBAE40"/>
          </p15:clr>
        </p15:guide>
        <p15:guide id="4" pos="3477">
          <p15:clr>
            <a:srgbClr val="FBAE40"/>
          </p15:clr>
        </p15:guide>
        <p15:guide id="5" orient="horz" pos="1275">
          <p15:clr>
            <a:srgbClr val="FBAE40"/>
          </p15:clr>
        </p15:guide>
        <p15:guide id="6" orient="horz" pos="3158">
          <p15:clr>
            <a:srgbClr val="FBAE40"/>
          </p15:clr>
        </p15:guide>
        <p15:guide id="7" orient="horz" pos="3271">
          <p15:clr>
            <a:srgbClr val="FBAE40"/>
          </p15:clr>
        </p15:guide>
        <p15:guide id="8" orient="horz" pos="527">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and 2 images, tex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48721948-959B-87EC-FA49-B45A4B605E29}"/>
              </a:ext>
            </a:extLst>
          </p:cNvPr>
          <p:cNvSpPr>
            <a:spLocks noGrp="1"/>
          </p:cNvSpPr>
          <p:nvPr>
            <p:ph type="dt" sz="half" idx="10"/>
          </p:nvPr>
        </p:nvSpPr>
        <p:spPr/>
        <p:txBody>
          <a:bodyPr/>
          <a:lstStyle/>
          <a:p>
            <a:fld id="{888E4D63-BE2C-4D4B-BBD2-256262659A9F}" type="datetime1">
              <a:rPr lang="en-GB" noProof="0" smtClean="0"/>
              <a:pPr/>
              <a:t>09/05/2025</a:t>
            </a:fld>
            <a:endParaRPr lang="en-GB" noProof="0"/>
          </a:p>
        </p:txBody>
      </p:sp>
      <p:sp>
        <p:nvSpPr>
          <p:cNvPr id="4" name="Platshållare för sidfot 3">
            <a:extLst>
              <a:ext uri="{FF2B5EF4-FFF2-40B4-BE49-F238E27FC236}">
                <a16:creationId xmlns:a16="http://schemas.microsoft.com/office/drawing/2014/main" id="{3E95995D-2E7D-4CB8-015A-F2384939846A}"/>
              </a:ext>
            </a:extLst>
          </p:cNvPr>
          <p:cNvSpPr>
            <a:spLocks noGrp="1"/>
          </p:cNvSpPr>
          <p:nvPr>
            <p:ph type="ftr" sz="quarter" idx="11"/>
          </p:nvPr>
        </p:nvSpPr>
        <p:spPr/>
        <p:txBody>
          <a:bodyPr/>
          <a:lstStyle/>
          <a:p>
            <a:r>
              <a:rPr lang="en-GB" noProof="0"/>
              <a:t>Presentation footer</a:t>
            </a:r>
          </a:p>
        </p:txBody>
      </p:sp>
      <p:sp>
        <p:nvSpPr>
          <p:cNvPr id="5" name="Platshållare för bildnummer 4">
            <a:extLst>
              <a:ext uri="{FF2B5EF4-FFF2-40B4-BE49-F238E27FC236}">
                <a16:creationId xmlns:a16="http://schemas.microsoft.com/office/drawing/2014/main" id="{48F2DE99-6303-F89C-1611-0FFF475B652F}"/>
              </a:ext>
            </a:extLst>
          </p:cNvPr>
          <p:cNvSpPr>
            <a:spLocks noGrp="1"/>
          </p:cNvSpPr>
          <p:nvPr>
            <p:ph type="sldNum" sz="quarter" idx="12"/>
          </p:nvPr>
        </p:nvSpPr>
        <p:spPr/>
        <p:txBody>
          <a:bodyPr/>
          <a:lstStyle/>
          <a:p>
            <a:fld id="{B716C8F4-20CD-364A-8A8E-DE130115B178}" type="slidenum">
              <a:rPr lang="en-GB" noProof="0" smtClean="0"/>
              <a:pPr/>
              <a:t>‹#›</a:t>
            </a:fld>
            <a:endParaRPr lang="en-GB" noProof="0"/>
          </a:p>
        </p:txBody>
      </p:sp>
      <p:sp>
        <p:nvSpPr>
          <p:cNvPr id="6" name="Platshållare för rubrik 1">
            <a:extLst>
              <a:ext uri="{FF2B5EF4-FFF2-40B4-BE49-F238E27FC236}">
                <a16:creationId xmlns:a16="http://schemas.microsoft.com/office/drawing/2014/main" id="{2AE870AB-060B-0FB2-E725-21BB65BCB5A1}"/>
              </a:ext>
            </a:extLst>
          </p:cNvPr>
          <p:cNvSpPr>
            <a:spLocks noGrp="1"/>
          </p:cNvSpPr>
          <p:nvPr>
            <p:ph type="title"/>
          </p:nvPr>
        </p:nvSpPr>
        <p:spPr>
          <a:xfrm>
            <a:off x="947739" y="836613"/>
            <a:ext cx="8196262" cy="1311364"/>
          </a:xfrm>
          <a:prstGeom prst="rect">
            <a:avLst/>
          </a:prstGeom>
        </p:spPr>
        <p:txBody>
          <a:bodyPr vert="horz" lIns="91440" tIns="108000" rIns="91440" bIns="45720" rtlCol="0" anchor="t">
            <a:noAutofit/>
          </a:bodyPr>
          <a:lstStyle/>
          <a:p>
            <a:r>
              <a:rPr lang="en-US" noProof="0"/>
              <a:t>Click to edit Master title style</a:t>
            </a:r>
            <a:endParaRPr lang="en-GB" noProof="0"/>
          </a:p>
        </p:txBody>
      </p:sp>
      <p:sp>
        <p:nvSpPr>
          <p:cNvPr id="11" name="Platshållare för bild 10">
            <a:extLst>
              <a:ext uri="{FF2B5EF4-FFF2-40B4-BE49-F238E27FC236}">
                <a16:creationId xmlns:a16="http://schemas.microsoft.com/office/drawing/2014/main" id="{49E648CF-56EA-9980-F69D-2AC8D23AEE07}"/>
              </a:ext>
            </a:extLst>
          </p:cNvPr>
          <p:cNvSpPr>
            <a:spLocks noGrp="1"/>
          </p:cNvSpPr>
          <p:nvPr>
            <p:ph type="pic" sz="quarter" idx="17"/>
          </p:nvPr>
        </p:nvSpPr>
        <p:spPr>
          <a:xfrm>
            <a:off x="6089650" y="2035175"/>
            <a:ext cx="4559300" cy="2973266"/>
          </a:xfrm>
        </p:spPr>
        <p:txBody>
          <a:bodyPr/>
          <a:lstStyle/>
          <a:p>
            <a:r>
              <a:rPr lang="en-US" noProof="0"/>
              <a:t>Click icon to add picture</a:t>
            </a:r>
            <a:endParaRPr lang="en-GB" noProof="0"/>
          </a:p>
        </p:txBody>
      </p:sp>
      <p:sp>
        <p:nvSpPr>
          <p:cNvPr id="13" name="Platshållare för bild 12">
            <a:extLst>
              <a:ext uri="{FF2B5EF4-FFF2-40B4-BE49-F238E27FC236}">
                <a16:creationId xmlns:a16="http://schemas.microsoft.com/office/drawing/2014/main" id="{3835E09C-BA82-D9ED-C123-DAF1093D8E89}"/>
              </a:ext>
            </a:extLst>
          </p:cNvPr>
          <p:cNvSpPr>
            <a:spLocks noGrp="1"/>
          </p:cNvSpPr>
          <p:nvPr>
            <p:ph type="pic" sz="quarter" idx="18"/>
          </p:nvPr>
        </p:nvSpPr>
        <p:spPr>
          <a:xfrm>
            <a:off x="947738" y="2024063"/>
            <a:ext cx="4572000" cy="2989262"/>
          </a:xfrm>
        </p:spPr>
        <p:txBody>
          <a:bodyPr/>
          <a:lstStyle/>
          <a:p>
            <a:r>
              <a:rPr lang="en-US" noProof="0"/>
              <a:t>Click icon to add picture</a:t>
            </a:r>
            <a:endParaRPr lang="en-GB" noProof="0"/>
          </a:p>
        </p:txBody>
      </p:sp>
      <p:sp>
        <p:nvSpPr>
          <p:cNvPr id="15" name="Platshållare för text 14">
            <a:extLst>
              <a:ext uri="{FF2B5EF4-FFF2-40B4-BE49-F238E27FC236}">
                <a16:creationId xmlns:a16="http://schemas.microsoft.com/office/drawing/2014/main" id="{7EA82616-DB96-A57E-04F3-E904D69359DD}"/>
              </a:ext>
            </a:extLst>
          </p:cNvPr>
          <p:cNvSpPr>
            <a:spLocks noGrp="1"/>
          </p:cNvSpPr>
          <p:nvPr>
            <p:ph type="body" sz="quarter" idx="19"/>
          </p:nvPr>
        </p:nvSpPr>
        <p:spPr>
          <a:xfrm>
            <a:off x="947738" y="5192713"/>
            <a:ext cx="4572000" cy="9064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16" name="Platshållare för text 14">
            <a:extLst>
              <a:ext uri="{FF2B5EF4-FFF2-40B4-BE49-F238E27FC236}">
                <a16:creationId xmlns:a16="http://schemas.microsoft.com/office/drawing/2014/main" id="{09876A58-6661-933D-30BB-FCB61348535C}"/>
              </a:ext>
            </a:extLst>
          </p:cNvPr>
          <p:cNvSpPr>
            <a:spLocks noGrp="1"/>
          </p:cNvSpPr>
          <p:nvPr>
            <p:ph type="body" sz="quarter" idx="20"/>
          </p:nvPr>
        </p:nvSpPr>
        <p:spPr>
          <a:xfrm>
            <a:off x="6089081" y="5192713"/>
            <a:ext cx="4572000" cy="9064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73895287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597">
          <p15:clr>
            <a:srgbClr val="FBAE40"/>
          </p15:clr>
        </p15:guide>
        <p15:guide id="4" pos="3477">
          <p15:clr>
            <a:srgbClr val="FBAE40"/>
          </p15:clr>
        </p15:guide>
        <p15:guide id="5" orient="horz" pos="1275">
          <p15:clr>
            <a:srgbClr val="FBAE40"/>
          </p15:clr>
        </p15:guide>
        <p15:guide id="6" orient="horz" pos="3158">
          <p15:clr>
            <a:srgbClr val="FBAE40"/>
          </p15:clr>
        </p15:guide>
        <p15:guide id="7" orient="horz" pos="32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and 2 images">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48721948-959B-87EC-FA49-B45A4B605E29}"/>
              </a:ext>
            </a:extLst>
          </p:cNvPr>
          <p:cNvSpPr>
            <a:spLocks noGrp="1"/>
          </p:cNvSpPr>
          <p:nvPr>
            <p:ph type="dt" sz="half" idx="10"/>
          </p:nvPr>
        </p:nvSpPr>
        <p:spPr/>
        <p:txBody>
          <a:bodyPr/>
          <a:lstStyle/>
          <a:p>
            <a:fld id="{888E4D63-BE2C-4D4B-BBD2-256262659A9F}" type="datetime1">
              <a:rPr lang="en-GB" noProof="0" smtClean="0"/>
              <a:pPr/>
              <a:t>09/05/2025</a:t>
            </a:fld>
            <a:endParaRPr lang="en-GB" noProof="0"/>
          </a:p>
        </p:txBody>
      </p:sp>
      <p:sp>
        <p:nvSpPr>
          <p:cNvPr id="4" name="Platshållare för sidfot 3">
            <a:extLst>
              <a:ext uri="{FF2B5EF4-FFF2-40B4-BE49-F238E27FC236}">
                <a16:creationId xmlns:a16="http://schemas.microsoft.com/office/drawing/2014/main" id="{3E95995D-2E7D-4CB8-015A-F2384939846A}"/>
              </a:ext>
            </a:extLst>
          </p:cNvPr>
          <p:cNvSpPr>
            <a:spLocks noGrp="1"/>
          </p:cNvSpPr>
          <p:nvPr>
            <p:ph type="ftr" sz="quarter" idx="11"/>
          </p:nvPr>
        </p:nvSpPr>
        <p:spPr/>
        <p:txBody>
          <a:bodyPr/>
          <a:lstStyle/>
          <a:p>
            <a:r>
              <a:rPr lang="en-GB" noProof="0"/>
              <a:t>Presentation footer</a:t>
            </a:r>
          </a:p>
        </p:txBody>
      </p:sp>
      <p:sp>
        <p:nvSpPr>
          <p:cNvPr id="5" name="Platshållare för bildnummer 4">
            <a:extLst>
              <a:ext uri="{FF2B5EF4-FFF2-40B4-BE49-F238E27FC236}">
                <a16:creationId xmlns:a16="http://schemas.microsoft.com/office/drawing/2014/main" id="{48F2DE99-6303-F89C-1611-0FFF475B652F}"/>
              </a:ext>
            </a:extLst>
          </p:cNvPr>
          <p:cNvSpPr>
            <a:spLocks noGrp="1"/>
          </p:cNvSpPr>
          <p:nvPr>
            <p:ph type="sldNum" sz="quarter" idx="12"/>
          </p:nvPr>
        </p:nvSpPr>
        <p:spPr/>
        <p:txBody>
          <a:bodyPr/>
          <a:lstStyle/>
          <a:p>
            <a:fld id="{B716C8F4-20CD-364A-8A8E-DE130115B178}" type="slidenum">
              <a:rPr lang="en-GB" noProof="0" smtClean="0"/>
              <a:pPr/>
              <a:t>‹#›</a:t>
            </a:fld>
            <a:endParaRPr lang="en-GB" noProof="0"/>
          </a:p>
        </p:txBody>
      </p:sp>
      <p:sp>
        <p:nvSpPr>
          <p:cNvPr id="6" name="Platshållare för rubrik 1">
            <a:extLst>
              <a:ext uri="{FF2B5EF4-FFF2-40B4-BE49-F238E27FC236}">
                <a16:creationId xmlns:a16="http://schemas.microsoft.com/office/drawing/2014/main" id="{2AE870AB-060B-0FB2-E725-21BB65BCB5A1}"/>
              </a:ext>
            </a:extLst>
          </p:cNvPr>
          <p:cNvSpPr>
            <a:spLocks noGrp="1"/>
          </p:cNvSpPr>
          <p:nvPr>
            <p:ph type="title"/>
          </p:nvPr>
        </p:nvSpPr>
        <p:spPr>
          <a:xfrm>
            <a:off x="947739" y="836613"/>
            <a:ext cx="8196262" cy="1311364"/>
          </a:xfrm>
          <a:prstGeom prst="rect">
            <a:avLst/>
          </a:prstGeom>
        </p:spPr>
        <p:txBody>
          <a:bodyPr vert="horz" lIns="91440" tIns="108000" rIns="91440" bIns="45720" rtlCol="0" anchor="t">
            <a:noAutofit/>
          </a:bodyPr>
          <a:lstStyle/>
          <a:p>
            <a:r>
              <a:rPr lang="en-US" noProof="0"/>
              <a:t>Click to edit Master title style</a:t>
            </a:r>
            <a:endParaRPr lang="en-GB" noProof="0"/>
          </a:p>
        </p:txBody>
      </p:sp>
      <p:sp>
        <p:nvSpPr>
          <p:cNvPr id="11" name="Platshållare för bild 10">
            <a:extLst>
              <a:ext uri="{FF2B5EF4-FFF2-40B4-BE49-F238E27FC236}">
                <a16:creationId xmlns:a16="http://schemas.microsoft.com/office/drawing/2014/main" id="{49E648CF-56EA-9980-F69D-2AC8D23AEE07}"/>
              </a:ext>
            </a:extLst>
          </p:cNvPr>
          <p:cNvSpPr>
            <a:spLocks noGrp="1"/>
          </p:cNvSpPr>
          <p:nvPr>
            <p:ph type="pic" sz="quarter" idx="17"/>
          </p:nvPr>
        </p:nvSpPr>
        <p:spPr>
          <a:xfrm>
            <a:off x="6089650" y="2035175"/>
            <a:ext cx="4559300" cy="3753150"/>
          </a:xfrm>
        </p:spPr>
        <p:txBody>
          <a:bodyPr/>
          <a:lstStyle/>
          <a:p>
            <a:r>
              <a:rPr lang="en-US" noProof="0"/>
              <a:t>Click icon to add picture</a:t>
            </a:r>
            <a:endParaRPr lang="en-GB" noProof="0"/>
          </a:p>
        </p:txBody>
      </p:sp>
      <p:sp>
        <p:nvSpPr>
          <p:cNvPr id="13" name="Platshållare för bild 12">
            <a:extLst>
              <a:ext uri="{FF2B5EF4-FFF2-40B4-BE49-F238E27FC236}">
                <a16:creationId xmlns:a16="http://schemas.microsoft.com/office/drawing/2014/main" id="{3835E09C-BA82-D9ED-C123-DAF1093D8E89}"/>
              </a:ext>
            </a:extLst>
          </p:cNvPr>
          <p:cNvSpPr>
            <a:spLocks noGrp="1"/>
          </p:cNvSpPr>
          <p:nvPr>
            <p:ph type="pic" sz="quarter" idx="18"/>
          </p:nvPr>
        </p:nvSpPr>
        <p:spPr>
          <a:xfrm>
            <a:off x="947738" y="2024063"/>
            <a:ext cx="4572000" cy="3764262"/>
          </a:xfrm>
        </p:spPr>
        <p:txBody>
          <a:bodyPr/>
          <a:lstStyle/>
          <a:p>
            <a:r>
              <a:rPr lang="en-US" noProof="0"/>
              <a:t>Click icon to add picture</a:t>
            </a:r>
            <a:endParaRPr lang="en-GB" noProof="0"/>
          </a:p>
        </p:txBody>
      </p:sp>
    </p:spTree>
    <p:extLst>
      <p:ext uri="{BB962C8B-B14F-4D97-AF65-F5344CB8AC3E}">
        <p14:creationId xmlns:p14="http://schemas.microsoft.com/office/powerpoint/2010/main" val="94273346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597">
          <p15:clr>
            <a:srgbClr val="FBAE40"/>
          </p15:clr>
        </p15:guide>
        <p15:guide id="4" pos="3477">
          <p15:clr>
            <a:srgbClr val="FBAE40"/>
          </p15:clr>
        </p15:guide>
        <p15:guide id="5" orient="horz" pos="1275">
          <p15:clr>
            <a:srgbClr val="FBAE40"/>
          </p15:clr>
        </p15:guide>
        <p15:guide id="6" orient="horz" pos="3158">
          <p15:clr>
            <a:srgbClr val="FBAE40"/>
          </p15:clr>
        </p15:guide>
        <p15:guide id="7" orient="horz" pos="32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and 3 images">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48721948-959B-87EC-FA49-B45A4B605E29}"/>
              </a:ext>
            </a:extLst>
          </p:cNvPr>
          <p:cNvSpPr>
            <a:spLocks noGrp="1"/>
          </p:cNvSpPr>
          <p:nvPr>
            <p:ph type="dt" sz="half" idx="10"/>
          </p:nvPr>
        </p:nvSpPr>
        <p:spPr/>
        <p:txBody>
          <a:bodyPr/>
          <a:lstStyle/>
          <a:p>
            <a:fld id="{888E4D63-BE2C-4D4B-BBD2-256262659A9F}" type="datetime1">
              <a:rPr lang="en-GB" noProof="0" smtClean="0"/>
              <a:pPr/>
              <a:t>09/05/2025</a:t>
            </a:fld>
            <a:endParaRPr lang="en-GB" noProof="0"/>
          </a:p>
        </p:txBody>
      </p:sp>
      <p:sp>
        <p:nvSpPr>
          <p:cNvPr id="4" name="Platshållare för sidfot 3">
            <a:extLst>
              <a:ext uri="{FF2B5EF4-FFF2-40B4-BE49-F238E27FC236}">
                <a16:creationId xmlns:a16="http://schemas.microsoft.com/office/drawing/2014/main" id="{3E95995D-2E7D-4CB8-015A-F2384939846A}"/>
              </a:ext>
            </a:extLst>
          </p:cNvPr>
          <p:cNvSpPr>
            <a:spLocks noGrp="1"/>
          </p:cNvSpPr>
          <p:nvPr>
            <p:ph type="ftr" sz="quarter" idx="11"/>
          </p:nvPr>
        </p:nvSpPr>
        <p:spPr/>
        <p:txBody>
          <a:bodyPr/>
          <a:lstStyle/>
          <a:p>
            <a:r>
              <a:rPr lang="en-GB" noProof="0"/>
              <a:t>Presentation footer</a:t>
            </a:r>
          </a:p>
        </p:txBody>
      </p:sp>
      <p:sp>
        <p:nvSpPr>
          <p:cNvPr id="5" name="Platshållare för bildnummer 4">
            <a:extLst>
              <a:ext uri="{FF2B5EF4-FFF2-40B4-BE49-F238E27FC236}">
                <a16:creationId xmlns:a16="http://schemas.microsoft.com/office/drawing/2014/main" id="{48F2DE99-6303-F89C-1611-0FFF475B652F}"/>
              </a:ext>
            </a:extLst>
          </p:cNvPr>
          <p:cNvSpPr>
            <a:spLocks noGrp="1"/>
          </p:cNvSpPr>
          <p:nvPr>
            <p:ph type="sldNum" sz="quarter" idx="12"/>
          </p:nvPr>
        </p:nvSpPr>
        <p:spPr/>
        <p:txBody>
          <a:bodyPr/>
          <a:lstStyle/>
          <a:p>
            <a:fld id="{B716C8F4-20CD-364A-8A8E-DE130115B178}" type="slidenum">
              <a:rPr lang="en-GB" noProof="0" smtClean="0"/>
              <a:pPr/>
              <a:t>‹#›</a:t>
            </a:fld>
            <a:endParaRPr lang="en-GB" noProof="0"/>
          </a:p>
        </p:txBody>
      </p:sp>
      <p:sp>
        <p:nvSpPr>
          <p:cNvPr id="6" name="Platshållare för rubrik 1">
            <a:extLst>
              <a:ext uri="{FF2B5EF4-FFF2-40B4-BE49-F238E27FC236}">
                <a16:creationId xmlns:a16="http://schemas.microsoft.com/office/drawing/2014/main" id="{2AE870AB-060B-0FB2-E725-21BB65BCB5A1}"/>
              </a:ext>
            </a:extLst>
          </p:cNvPr>
          <p:cNvSpPr>
            <a:spLocks noGrp="1"/>
          </p:cNvSpPr>
          <p:nvPr>
            <p:ph type="title"/>
          </p:nvPr>
        </p:nvSpPr>
        <p:spPr>
          <a:xfrm>
            <a:off x="947739" y="836613"/>
            <a:ext cx="8196262" cy="1311364"/>
          </a:xfrm>
          <a:prstGeom prst="rect">
            <a:avLst/>
          </a:prstGeom>
        </p:spPr>
        <p:txBody>
          <a:bodyPr vert="horz" lIns="91440" tIns="108000" rIns="91440" bIns="45720" rtlCol="0" anchor="t">
            <a:noAutofit/>
          </a:bodyPr>
          <a:lstStyle/>
          <a:p>
            <a:r>
              <a:rPr lang="en-US" noProof="0"/>
              <a:t>Click to edit Master title style</a:t>
            </a:r>
            <a:endParaRPr lang="en-GB" noProof="0"/>
          </a:p>
        </p:txBody>
      </p:sp>
      <p:sp>
        <p:nvSpPr>
          <p:cNvPr id="13" name="Platshållare för bild 12">
            <a:extLst>
              <a:ext uri="{FF2B5EF4-FFF2-40B4-BE49-F238E27FC236}">
                <a16:creationId xmlns:a16="http://schemas.microsoft.com/office/drawing/2014/main" id="{3835E09C-BA82-D9ED-C123-DAF1093D8E89}"/>
              </a:ext>
            </a:extLst>
          </p:cNvPr>
          <p:cNvSpPr>
            <a:spLocks noGrp="1"/>
          </p:cNvSpPr>
          <p:nvPr>
            <p:ph type="pic" sz="quarter" idx="18"/>
          </p:nvPr>
        </p:nvSpPr>
        <p:spPr>
          <a:xfrm>
            <a:off x="947739" y="2024063"/>
            <a:ext cx="2822004" cy="3764262"/>
          </a:xfrm>
        </p:spPr>
        <p:txBody>
          <a:bodyPr/>
          <a:lstStyle/>
          <a:p>
            <a:r>
              <a:rPr lang="en-US" noProof="0"/>
              <a:t>Click icon to add picture</a:t>
            </a:r>
            <a:endParaRPr lang="en-GB" noProof="0"/>
          </a:p>
        </p:txBody>
      </p:sp>
      <p:sp>
        <p:nvSpPr>
          <p:cNvPr id="9" name="Platshållare för bild 12">
            <a:extLst>
              <a:ext uri="{FF2B5EF4-FFF2-40B4-BE49-F238E27FC236}">
                <a16:creationId xmlns:a16="http://schemas.microsoft.com/office/drawing/2014/main" id="{A1B32E41-89F9-9ED1-454D-E09D343B8235}"/>
              </a:ext>
            </a:extLst>
          </p:cNvPr>
          <p:cNvSpPr>
            <a:spLocks noGrp="1"/>
          </p:cNvSpPr>
          <p:nvPr>
            <p:ph type="pic" sz="quarter" idx="19"/>
          </p:nvPr>
        </p:nvSpPr>
        <p:spPr>
          <a:xfrm>
            <a:off x="4096380" y="2024063"/>
            <a:ext cx="2822004" cy="3764262"/>
          </a:xfrm>
        </p:spPr>
        <p:txBody>
          <a:bodyPr/>
          <a:lstStyle/>
          <a:p>
            <a:r>
              <a:rPr lang="en-US" noProof="0"/>
              <a:t>Click icon to add picture</a:t>
            </a:r>
            <a:endParaRPr lang="en-GB" noProof="0"/>
          </a:p>
        </p:txBody>
      </p:sp>
      <p:sp>
        <p:nvSpPr>
          <p:cNvPr id="10" name="Platshållare för bild 12">
            <a:extLst>
              <a:ext uri="{FF2B5EF4-FFF2-40B4-BE49-F238E27FC236}">
                <a16:creationId xmlns:a16="http://schemas.microsoft.com/office/drawing/2014/main" id="{BC3C8CFC-2399-786C-A053-51FD97723AC6}"/>
              </a:ext>
            </a:extLst>
          </p:cNvPr>
          <p:cNvSpPr>
            <a:spLocks noGrp="1"/>
          </p:cNvSpPr>
          <p:nvPr>
            <p:ph type="pic" sz="quarter" idx="20"/>
          </p:nvPr>
        </p:nvSpPr>
        <p:spPr>
          <a:xfrm>
            <a:off x="7245021" y="2024063"/>
            <a:ext cx="2822004" cy="3764262"/>
          </a:xfrm>
        </p:spPr>
        <p:txBody>
          <a:bodyPr/>
          <a:lstStyle/>
          <a:p>
            <a:r>
              <a:rPr lang="en-US" noProof="0"/>
              <a:t>Click icon to add picture</a:t>
            </a:r>
            <a:endParaRPr lang="en-GB" noProof="0"/>
          </a:p>
        </p:txBody>
      </p:sp>
    </p:spTree>
    <p:extLst>
      <p:ext uri="{BB962C8B-B14F-4D97-AF65-F5344CB8AC3E}">
        <p14:creationId xmlns:p14="http://schemas.microsoft.com/office/powerpoint/2010/main" val="12964343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597">
          <p15:clr>
            <a:srgbClr val="FBAE40"/>
          </p15:clr>
        </p15:guide>
        <p15:guide id="4" pos="3477">
          <p15:clr>
            <a:srgbClr val="FBAE40"/>
          </p15:clr>
        </p15:guide>
        <p15:guide id="5" orient="horz" pos="1275">
          <p15:clr>
            <a:srgbClr val="FBAE40"/>
          </p15:clr>
        </p15:guide>
        <p15:guide id="6" orient="horz" pos="3158">
          <p15:clr>
            <a:srgbClr val="FBAE40"/>
          </p15:clr>
        </p15:guide>
        <p15:guide id="7" orient="horz" pos="32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9A81581-C5EB-CCB3-0B2C-C4573813B28E}"/>
              </a:ext>
            </a:extLst>
          </p:cNvPr>
          <p:cNvSpPr>
            <a:spLocks noGrp="1"/>
          </p:cNvSpPr>
          <p:nvPr>
            <p:ph type="title"/>
          </p:nvPr>
        </p:nvSpPr>
        <p:spPr>
          <a:xfrm>
            <a:off x="600075" y="1169520"/>
            <a:ext cx="10990263" cy="568412"/>
          </a:xfrm>
          <a:prstGeom prst="rect">
            <a:avLst/>
          </a:prstGeom>
        </p:spPr>
        <p:txBody>
          <a:bodyPr vert="horz" lIns="91440" tIns="108000" rIns="91440" bIns="45720" rtlCol="0" anchor="t">
            <a:noAutofit/>
          </a:bodyPr>
          <a:lstStyle/>
          <a:p>
            <a:r>
              <a:rPr lang="en-GB" noProof="0"/>
              <a:t>Klicka här för att ändra mall för rubrikformat</a:t>
            </a:r>
          </a:p>
        </p:txBody>
      </p:sp>
      <p:sp>
        <p:nvSpPr>
          <p:cNvPr id="3" name="Platshållare för text 2">
            <a:extLst>
              <a:ext uri="{FF2B5EF4-FFF2-40B4-BE49-F238E27FC236}">
                <a16:creationId xmlns:a16="http://schemas.microsoft.com/office/drawing/2014/main" id="{79CF6E4A-7E25-7C38-5E61-0F057A6F15F8}"/>
              </a:ext>
            </a:extLst>
          </p:cNvPr>
          <p:cNvSpPr>
            <a:spLocks noGrp="1"/>
          </p:cNvSpPr>
          <p:nvPr>
            <p:ph type="body" idx="1"/>
          </p:nvPr>
        </p:nvSpPr>
        <p:spPr>
          <a:xfrm>
            <a:off x="600075" y="1795850"/>
            <a:ext cx="10990263" cy="4530302"/>
          </a:xfrm>
          <a:prstGeom prst="rect">
            <a:avLst/>
          </a:prstGeom>
        </p:spPr>
        <p:txBody>
          <a:bodyPr vert="horz" lIns="91440" tIns="45720" rIns="91440" bIns="45720" rtlCol="0">
            <a:noAutofit/>
          </a:bodyPr>
          <a:lstStyle/>
          <a:p>
            <a:pPr lvl="0"/>
            <a:r>
              <a:rPr lang="en-GB" noProof="0"/>
              <a:t>Klicka här för att ändra format på bakgrundstexten</a:t>
            </a:r>
          </a:p>
          <a:p>
            <a:pPr lvl="1"/>
            <a:r>
              <a:rPr lang="en-GB" noProof="0"/>
              <a:t>Nivå två</a:t>
            </a:r>
          </a:p>
          <a:p>
            <a:pPr lvl="2"/>
            <a:r>
              <a:rPr lang="en-GB" noProof="0"/>
              <a:t>Nivå tre</a:t>
            </a:r>
          </a:p>
          <a:p>
            <a:pPr lvl="3"/>
            <a:r>
              <a:rPr lang="en-GB" noProof="0"/>
              <a:t>Nivå fyra</a:t>
            </a:r>
          </a:p>
          <a:p>
            <a:pPr lvl="4"/>
            <a:r>
              <a:rPr lang="en-GB" noProof="0"/>
              <a:t>Nivå fem</a:t>
            </a:r>
          </a:p>
        </p:txBody>
      </p:sp>
      <p:sp>
        <p:nvSpPr>
          <p:cNvPr id="4" name="Platshållare för datum 3">
            <a:extLst>
              <a:ext uri="{FF2B5EF4-FFF2-40B4-BE49-F238E27FC236}">
                <a16:creationId xmlns:a16="http://schemas.microsoft.com/office/drawing/2014/main" id="{B02802BE-5037-20C2-C69A-3687142E17FF}"/>
              </a:ext>
            </a:extLst>
          </p:cNvPr>
          <p:cNvSpPr>
            <a:spLocks noGrp="1"/>
          </p:cNvSpPr>
          <p:nvPr>
            <p:ph type="dt" sz="half" idx="2"/>
          </p:nvPr>
        </p:nvSpPr>
        <p:spPr>
          <a:xfrm>
            <a:off x="600075" y="6473327"/>
            <a:ext cx="2743200" cy="94775"/>
          </a:xfrm>
          <a:prstGeom prst="rect">
            <a:avLst/>
          </a:prstGeom>
        </p:spPr>
        <p:txBody>
          <a:bodyPr vert="horz" lIns="91440" tIns="45720" rIns="91440" bIns="45720" rtlCol="0" anchor="ctr"/>
          <a:lstStyle>
            <a:lvl1pPr algn="l">
              <a:defRPr sz="700" baseline="0">
                <a:solidFill>
                  <a:schemeClr val="accent2"/>
                </a:solidFill>
                <a:latin typeface="Work Sans" pitchFamily="2" charset="77"/>
              </a:defRPr>
            </a:lvl1pPr>
          </a:lstStyle>
          <a:p>
            <a:fld id="{888E4D63-BE2C-4D4B-BBD2-256262659A9F}" type="datetime1">
              <a:rPr lang="en-GB" noProof="0" smtClean="0"/>
              <a:pPr/>
              <a:t>09/05/2025</a:t>
            </a:fld>
            <a:endParaRPr lang="en-GB" noProof="0"/>
          </a:p>
        </p:txBody>
      </p:sp>
      <p:sp>
        <p:nvSpPr>
          <p:cNvPr id="5" name="Platshållare för sidfot 4">
            <a:extLst>
              <a:ext uri="{FF2B5EF4-FFF2-40B4-BE49-F238E27FC236}">
                <a16:creationId xmlns:a16="http://schemas.microsoft.com/office/drawing/2014/main" id="{8EB4FE33-ACB2-4359-61CD-3E894F726E20}"/>
              </a:ext>
            </a:extLst>
          </p:cNvPr>
          <p:cNvSpPr>
            <a:spLocks noGrp="1"/>
          </p:cNvSpPr>
          <p:nvPr>
            <p:ph type="ftr" sz="quarter" idx="3"/>
          </p:nvPr>
        </p:nvSpPr>
        <p:spPr>
          <a:xfrm>
            <a:off x="4037805" y="6470364"/>
            <a:ext cx="4114800" cy="97738"/>
          </a:xfrm>
          <a:prstGeom prst="rect">
            <a:avLst/>
          </a:prstGeom>
        </p:spPr>
        <p:txBody>
          <a:bodyPr vert="horz" lIns="91440" tIns="45720" rIns="91440" bIns="45720" rtlCol="0" anchor="ctr"/>
          <a:lstStyle>
            <a:lvl1pPr algn="ctr">
              <a:defRPr sz="700" baseline="0">
                <a:solidFill>
                  <a:schemeClr val="accent2"/>
                </a:solidFill>
                <a:latin typeface="Work Sans" pitchFamily="2" charset="77"/>
              </a:defRPr>
            </a:lvl1pPr>
          </a:lstStyle>
          <a:p>
            <a:r>
              <a:rPr lang="en-GB" noProof="0"/>
              <a:t>Presentation footer</a:t>
            </a:r>
          </a:p>
        </p:txBody>
      </p:sp>
      <p:sp>
        <p:nvSpPr>
          <p:cNvPr id="6" name="Platshållare för bildnummer 5">
            <a:extLst>
              <a:ext uri="{FF2B5EF4-FFF2-40B4-BE49-F238E27FC236}">
                <a16:creationId xmlns:a16="http://schemas.microsoft.com/office/drawing/2014/main" id="{5847F348-31E2-5BEB-84BB-B45A40BF191E}"/>
              </a:ext>
            </a:extLst>
          </p:cNvPr>
          <p:cNvSpPr>
            <a:spLocks noGrp="1"/>
          </p:cNvSpPr>
          <p:nvPr>
            <p:ph type="sldNum" sz="quarter" idx="4"/>
          </p:nvPr>
        </p:nvSpPr>
        <p:spPr>
          <a:xfrm>
            <a:off x="8848725" y="6473328"/>
            <a:ext cx="2743200" cy="94775"/>
          </a:xfrm>
          <a:prstGeom prst="rect">
            <a:avLst/>
          </a:prstGeom>
        </p:spPr>
        <p:txBody>
          <a:bodyPr vert="horz" lIns="91440" tIns="45720" rIns="91440" bIns="45720" rtlCol="0" anchor="ctr"/>
          <a:lstStyle>
            <a:lvl1pPr algn="r">
              <a:defRPr sz="700" baseline="0">
                <a:solidFill>
                  <a:schemeClr val="accent2"/>
                </a:solidFill>
                <a:latin typeface="Work Sans" pitchFamily="2" charset="77"/>
              </a:defRPr>
            </a:lvl1pPr>
          </a:lstStyle>
          <a:p>
            <a:fld id="{B716C8F4-20CD-364A-8A8E-DE130115B178}" type="slidenum">
              <a:rPr lang="en-GB" noProof="0" smtClean="0"/>
              <a:pPr/>
              <a:t>‹#›</a:t>
            </a:fld>
            <a:endParaRPr lang="en-GB" noProof="0"/>
          </a:p>
        </p:txBody>
      </p:sp>
      <p:pic>
        <p:nvPicPr>
          <p:cNvPr id="8" name="Bildobjekt 7">
            <a:extLst>
              <a:ext uri="{FF2B5EF4-FFF2-40B4-BE49-F238E27FC236}">
                <a16:creationId xmlns:a16="http://schemas.microsoft.com/office/drawing/2014/main" id="{BF9B40D9-3FDF-80C1-89DD-E8B6DE0D8258}"/>
              </a:ext>
            </a:extLst>
          </p:cNvPr>
          <p:cNvPicPr>
            <a:picLocks noChangeAspect="1"/>
          </p:cNvPicPr>
          <p:nvPr userDrawn="1"/>
        </p:nvPicPr>
        <p:blipFill>
          <a:blip r:embed="rId18" cstate="print">
            <a:extLst>
              <a:ext uri="{28A0092B-C50C-407E-A947-70E740481C1C}">
                <a14:useLocalDpi xmlns:a14="http://schemas.microsoft.com/office/drawing/2010/main"/>
              </a:ext>
            </a:extLst>
          </a:blip>
          <a:stretch>
            <a:fillRect/>
          </a:stretch>
        </p:blipFill>
        <p:spPr>
          <a:xfrm>
            <a:off x="10838284" y="5633192"/>
            <a:ext cx="838515" cy="797194"/>
          </a:xfrm>
          <a:prstGeom prst="rect">
            <a:avLst/>
          </a:prstGeom>
        </p:spPr>
      </p:pic>
    </p:spTree>
    <p:extLst>
      <p:ext uri="{BB962C8B-B14F-4D97-AF65-F5344CB8AC3E}">
        <p14:creationId xmlns:p14="http://schemas.microsoft.com/office/powerpoint/2010/main" val="3349327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lnSpc>
          <a:spcPts val="3840"/>
        </a:lnSpc>
        <a:spcBef>
          <a:spcPct val="0"/>
        </a:spcBef>
        <a:buNone/>
        <a:defRPr sz="3200" kern="1200" baseline="0">
          <a:solidFill>
            <a:schemeClr val="tx1"/>
          </a:solidFill>
          <a:latin typeface="Work Sans" pitchFamily="2" charset="77"/>
          <a:ea typeface="+mj-ea"/>
          <a:cs typeface="+mj-cs"/>
        </a:defRPr>
      </a:lvl1pPr>
    </p:titleStyle>
    <p:bodyStyle>
      <a:lvl1pPr marL="228600" indent="-228600" algn="l" defTabSz="914400" rtl="0" eaLnBrk="1" latinLnBrk="0" hangingPunct="1">
        <a:lnSpc>
          <a:spcPts val="2120"/>
        </a:lnSpc>
        <a:spcBef>
          <a:spcPts val="300"/>
        </a:spcBef>
        <a:buFont typeface="Arial" panose="020B0604020202020204" pitchFamily="34" charset="0"/>
        <a:buChar char="•"/>
        <a:defRPr sz="1600" kern="1200" baseline="0">
          <a:solidFill>
            <a:schemeClr val="tx1">
              <a:lumMod val="65000"/>
              <a:lumOff val="35000"/>
            </a:schemeClr>
          </a:solidFill>
          <a:latin typeface="Work Sans"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baseline="0">
          <a:solidFill>
            <a:schemeClr val="tx1">
              <a:lumMod val="65000"/>
              <a:lumOff val="35000"/>
            </a:schemeClr>
          </a:solidFill>
          <a:latin typeface="Work Sans"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baseline="0">
          <a:solidFill>
            <a:schemeClr val="tx1">
              <a:lumMod val="65000"/>
              <a:lumOff val="35000"/>
            </a:schemeClr>
          </a:solidFill>
          <a:latin typeface="Work Sans"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000" kern="1200" baseline="0">
          <a:solidFill>
            <a:schemeClr val="tx1">
              <a:lumMod val="65000"/>
              <a:lumOff val="35000"/>
            </a:schemeClr>
          </a:solidFill>
          <a:latin typeface="Work Sans"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000" kern="1200" baseline="0">
          <a:solidFill>
            <a:schemeClr val="tx1">
              <a:lumMod val="65000"/>
              <a:lumOff val="35000"/>
            </a:schemeClr>
          </a:solidFill>
          <a:latin typeface="Work Sans"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F57EDA-7FAC-4304-A5DA-E50250E29055}"/>
              </a:ext>
            </a:extLst>
          </p:cNvPr>
          <p:cNvSpPr>
            <a:spLocks noGrp="1"/>
          </p:cNvSpPr>
          <p:nvPr>
            <p:ph type="title"/>
          </p:nvPr>
        </p:nvSpPr>
        <p:spPr>
          <a:xfrm>
            <a:off x="707011" y="572662"/>
            <a:ext cx="9472971" cy="716142"/>
          </a:xfrm>
        </p:spPr>
        <p:txBody>
          <a:bodyPr/>
          <a:lstStyle/>
          <a:p>
            <a:r>
              <a:rPr lang="en-GB" dirty="0"/>
              <a:t>Groups</a:t>
            </a:r>
          </a:p>
        </p:txBody>
      </p:sp>
      <p:graphicFrame>
        <p:nvGraphicFramePr>
          <p:cNvPr id="4" name="Tabell 4">
            <a:extLst>
              <a:ext uri="{FF2B5EF4-FFF2-40B4-BE49-F238E27FC236}">
                <a16:creationId xmlns:a16="http://schemas.microsoft.com/office/drawing/2014/main" id="{092C81C8-BAE0-4EF0-9B76-86800012C9A6}"/>
              </a:ext>
            </a:extLst>
          </p:cNvPr>
          <p:cNvGraphicFramePr>
            <a:graphicFrameLocks noGrp="1"/>
          </p:cNvGraphicFramePr>
          <p:nvPr>
            <p:ph sz="quarter" idx="13"/>
          </p:nvPr>
        </p:nvGraphicFramePr>
        <p:xfrm>
          <a:off x="707011" y="1201378"/>
          <a:ext cx="10840820" cy="2595880"/>
        </p:xfrm>
        <a:graphic>
          <a:graphicData uri="http://schemas.openxmlformats.org/drawingml/2006/table">
            <a:tbl>
              <a:tblPr firstRow="1" bandRow="1">
                <a:tableStyleId>{5C22544A-7EE6-4342-B048-85BDC9FD1C3A}</a:tableStyleId>
              </a:tblPr>
              <a:tblGrid>
                <a:gridCol w="1932494">
                  <a:extLst>
                    <a:ext uri="{9D8B030D-6E8A-4147-A177-3AD203B41FA5}">
                      <a16:colId xmlns:a16="http://schemas.microsoft.com/office/drawing/2014/main" val="1481009632"/>
                    </a:ext>
                  </a:extLst>
                </a:gridCol>
                <a:gridCol w="2403834">
                  <a:extLst>
                    <a:ext uri="{9D8B030D-6E8A-4147-A177-3AD203B41FA5}">
                      <a16:colId xmlns:a16="http://schemas.microsoft.com/office/drawing/2014/main" val="3543835155"/>
                    </a:ext>
                  </a:extLst>
                </a:gridCol>
                <a:gridCol w="2168164">
                  <a:extLst>
                    <a:ext uri="{9D8B030D-6E8A-4147-A177-3AD203B41FA5}">
                      <a16:colId xmlns:a16="http://schemas.microsoft.com/office/drawing/2014/main" val="4108864881"/>
                    </a:ext>
                  </a:extLst>
                </a:gridCol>
                <a:gridCol w="1923070">
                  <a:extLst>
                    <a:ext uri="{9D8B030D-6E8A-4147-A177-3AD203B41FA5}">
                      <a16:colId xmlns:a16="http://schemas.microsoft.com/office/drawing/2014/main" val="216680415"/>
                    </a:ext>
                  </a:extLst>
                </a:gridCol>
                <a:gridCol w="2413258">
                  <a:extLst>
                    <a:ext uri="{9D8B030D-6E8A-4147-A177-3AD203B41FA5}">
                      <a16:colId xmlns:a16="http://schemas.microsoft.com/office/drawing/2014/main" val="1138824420"/>
                    </a:ext>
                  </a:extLst>
                </a:gridCol>
              </a:tblGrid>
              <a:tr h="370840">
                <a:tc>
                  <a:txBody>
                    <a:bodyPr/>
                    <a:lstStyle/>
                    <a:p>
                      <a:r>
                        <a:rPr lang="sv-SE" dirty="0">
                          <a:solidFill>
                            <a:srgbClr val="FF0000"/>
                          </a:solidFill>
                        </a:rPr>
                        <a:t>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sv-SE" dirty="0">
                          <a:solidFill>
                            <a:srgbClr val="FF9900"/>
                          </a:solidFill>
                        </a:rPr>
                        <a:t>Orange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sv-SE" dirty="0">
                          <a:solidFill>
                            <a:srgbClr val="00B050"/>
                          </a:solidFill>
                        </a:rPr>
                        <a:t>Green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sv-SE" dirty="0" err="1">
                          <a:solidFill>
                            <a:srgbClr val="0070C0"/>
                          </a:solidFill>
                        </a:rPr>
                        <a:t>Blue</a:t>
                      </a:r>
                      <a:endParaRPr lang="sv-SE"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sv-SE" dirty="0">
                          <a:solidFill>
                            <a:srgbClr val="7030A0"/>
                          </a:solidFill>
                        </a:rPr>
                        <a:t>Violet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2484255"/>
                  </a:ext>
                </a:extLst>
              </a:tr>
              <a:tr h="370840">
                <a:tc>
                  <a:txBody>
                    <a:bodyPr/>
                    <a:lstStyle/>
                    <a:p>
                      <a:r>
                        <a:rPr lang="sv-SE" dirty="0">
                          <a:solidFill>
                            <a:srgbClr val="FF0000"/>
                          </a:solidFill>
                        </a:rPr>
                        <a:t>Ulrike </a:t>
                      </a:r>
                      <a:r>
                        <a:rPr lang="sv-SE" dirty="0" err="1">
                          <a:solidFill>
                            <a:srgbClr val="FF0000"/>
                          </a:solidFill>
                        </a:rPr>
                        <a:t>Heiter</a:t>
                      </a:r>
                      <a:endParaRPr lang="sv-S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FF9900"/>
                          </a:solidFill>
                        </a:rPr>
                        <a:t>Eric Stempels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00B050"/>
                          </a:solidFill>
                        </a:rPr>
                        <a:t>Håkan </a:t>
                      </a:r>
                      <a:r>
                        <a:rPr lang="sv-SE" dirty="0" err="1">
                          <a:solidFill>
                            <a:srgbClr val="00B050"/>
                          </a:solidFill>
                        </a:rPr>
                        <a:t>Rensmo</a:t>
                      </a:r>
                      <a:endParaRPr lang="sv-SE"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err="1">
                          <a:solidFill>
                            <a:srgbClr val="0070C0"/>
                          </a:solidFill>
                        </a:rPr>
                        <a:t>Nicusor</a:t>
                      </a:r>
                      <a:r>
                        <a:rPr lang="sv-SE" dirty="0">
                          <a:solidFill>
                            <a:srgbClr val="0070C0"/>
                          </a:solidFill>
                        </a:rPr>
                        <a:t> </a:t>
                      </a:r>
                      <a:r>
                        <a:rPr lang="sv-SE" dirty="0" err="1">
                          <a:solidFill>
                            <a:srgbClr val="0070C0"/>
                          </a:solidFill>
                        </a:rPr>
                        <a:t>Timneanu</a:t>
                      </a:r>
                      <a:endParaRPr lang="sv-SE"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7030A0"/>
                          </a:solidFill>
                        </a:rPr>
                        <a:t>Annica Black-Schaffer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62113802"/>
                  </a:ext>
                </a:extLst>
              </a:tr>
              <a:tr h="370840">
                <a:tc>
                  <a:txBody>
                    <a:bodyPr/>
                    <a:lstStyle/>
                    <a:p>
                      <a:r>
                        <a:rPr lang="sv-SE" dirty="0">
                          <a:solidFill>
                            <a:srgbClr val="FF0000"/>
                          </a:solidFill>
                        </a:rPr>
                        <a:t>Richard Brenner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FF9900"/>
                          </a:solidFill>
                        </a:rPr>
                        <a:t>Karin </a:t>
                      </a:r>
                      <a:r>
                        <a:rPr lang="sv-SE" dirty="0" err="1">
                          <a:solidFill>
                            <a:srgbClr val="FF9900"/>
                          </a:solidFill>
                        </a:rPr>
                        <a:t>Schönning</a:t>
                      </a:r>
                      <a:endParaRPr lang="sv-SE" dirty="0">
                        <a:solidFill>
                          <a:srgbClr val="FF99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00B050"/>
                          </a:solidFill>
                        </a:rPr>
                        <a:t>Suzanne Strömberg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0070C0"/>
                          </a:solidFill>
                        </a:rPr>
                        <a:t>Daniel </a:t>
                      </a:r>
                      <a:r>
                        <a:rPr lang="sv-SE" dirty="0" err="1">
                          <a:solidFill>
                            <a:srgbClr val="0070C0"/>
                          </a:solidFill>
                        </a:rPr>
                        <a:t>Gautam</a:t>
                      </a:r>
                      <a:endParaRPr lang="sv-SE"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7030A0"/>
                          </a:solidFill>
                        </a:rPr>
                        <a:t>Arnaud Ferrari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81687982"/>
                  </a:ext>
                </a:extLst>
              </a:tr>
              <a:tr h="370840">
                <a:tc>
                  <a:txBody>
                    <a:bodyPr/>
                    <a:lstStyle/>
                    <a:p>
                      <a:r>
                        <a:rPr lang="sv-SE" dirty="0">
                          <a:solidFill>
                            <a:srgbClr val="FF0000"/>
                          </a:solidFill>
                        </a:rPr>
                        <a:t>Maja </a:t>
                      </a:r>
                      <a:r>
                        <a:rPr lang="sv-SE" dirty="0" err="1">
                          <a:solidFill>
                            <a:srgbClr val="FF0000"/>
                          </a:solidFill>
                        </a:rPr>
                        <a:t>Olvegård</a:t>
                      </a:r>
                      <a:endParaRPr lang="sv-S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FF9900"/>
                          </a:solidFill>
                        </a:rPr>
                        <a:t>Philippe </a:t>
                      </a:r>
                      <a:r>
                        <a:rPr lang="sv-SE" dirty="0" err="1">
                          <a:solidFill>
                            <a:srgbClr val="FF9900"/>
                          </a:solidFill>
                        </a:rPr>
                        <a:t>Wernet</a:t>
                      </a:r>
                      <a:endParaRPr lang="sv-SE" dirty="0">
                        <a:solidFill>
                          <a:srgbClr val="FF99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00B050"/>
                          </a:solidFill>
                        </a:rPr>
                        <a:t>Nikolai </a:t>
                      </a:r>
                      <a:r>
                        <a:rPr lang="sv-SE" dirty="0" err="1">
                          <a:solidFill>
                            <a:srgbClr val="00B050"/>
                          </a:solidFill>
                        </a:rPr>
                        <a:t>Piskunov</a:t>
                      </a:r>
                      <a:endParaRPr lang="sv-SE"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0070C0"/>
                          </a:solidFill>
                        </a:rPr>
                        <a:t>Rikard Enberg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7030A0"/>
                          </a:solidFill>
                        </a:rPr>
                        <a:t>Andreas Lindblad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52813433"/>
                  </a:ext>
                </a:extLst>
              </a:tr>
              <a:tr h="370840">
                <a:tc>
                  <a:txBody>
                    <a:bodyPr/>
                    <a:lstStyle/>
                    <a:p>
                      <a:r>
                        <a:rPr lang="sv-SE" dirty="0">
                          <a:solidFill>
                            <a:srgbClr val="FF0000"/>
                          </a:solidFill>
                        </a:rPr>
                        <a:t>Stephan Pomp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FF9900"/>
                          </a:solidFill>
                        </a:rPr>
                        <a:t>Daniel </a:t>
                      </a:r>
                      <a:r>
                        <a:rPr lang="sv-SE" dirty="0" err="1">
                          <a:solidFill>
                            <a:srgbClr val="FF9900"/>
                          </a:solidFill>
                        </a:rPr>
                        <a:t>Primetzhofer</a:t>
                      </a:r>
                      <a:endParaRPr lang="sv-SE" dirty="0">
                        <a:solidFill>
                          <a:srgbClr val="FF99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00B050"/>
                          </a:solidFill>
                        </a:rPr>
                        <a:t>Michael </a:t>
                      </a:r>
                      <a:r>
                        <a:rPr lang="sv-SE" dirty="0" err="1">
                          <a:solidFill>
                            <a:srgbClr val="00B050"/>
                          </a:solidFill>
                        </a:rPr>
                        <a:t>Papenbrock</a:t>
                      </a:r>
                      <a:endParaRPr lang="sv-SE"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0070C0"/>
                          </a:solidFill>
                        </a:rPr>
                        <a:t>Urban Eriksson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7030A0"/>
                          </a:solidFill>
                        </a:rPr>
                        <a:t>Andreas </a:t>
                      </a:r>
                      <a:r>
                        <a:rPr lang="sv-SE" dirty="0" err="1">
                          <a:solidFill>
                            <a:srgbClr val="7030A0"/>
                          </a:solidFill>
                        </a:rPr>
                        <a:t>Solders</a:t>
                      </a:r>
                      <a:endParaRPr lang="sv-SE"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51697023"/>
                  </a:ext>
                </a:extLst>
              </a:tr>
              <a:tr h="370840">
                <a:tc>
                  <a:txBody>
                    <a:bodyPr/>
                    <a:lstStyle/>
                    <a:p>
                      <a:r>
                        <a:rPr lang="sv-SE" dirty="0">
                          <a:solidFill>
                            <a:srgbClr val="FF0000"/>
                          </a:solidFill>
                        </a:rPr>
                        <a:t>Mikael Pettersson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FF9900"/>
                          </a:solidFill>
                        </a:rPr>
                        <a:t>Maxim </a:t>
                      </a:r>
                      <a:r>
                        <a:rPr lang="sv-SE" dirty="0" err="1">
                          <a:solidFill>
                            <a:srgbClr val="FF9900"/>
                          </a:solidFill>
                        </a:rPr>
                        <a:t>Zabzine</a:t>
                      </a:r>
                      <a:endParaRPr lang="sv-SE" dirty="0">
                        <a:solidFill>
                          <a:srgbClr val="FF99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err="1">
                          <a:solidFill>
                            <a:srgbClr val="00B050"/>
                          </a:solidFill>
                        </a:rPr>
                        <a:t>Biplab</a:t>
                      </a:r>
                      <a:r>
                        <a:rPr lang="sv-SE" dirty="0">
                          <a:solidFill>
                            <a:srgbClr val="00B050"/>
                          </a:solidFill>
                        </a:rPr>
                        <a:t> </a:t>
                      </a:r>
                      <a:r>
                        <a:rPr lang="sv-SE" dirty="0" err="1">
                          <a:solidFill>
                            <a:srgbClr val="00B050"/>
                          </a:solidFill>
                        </a:rPr>
                        <a:t>Sanyal</a:t>
                      </a:r>
                      <a:endParaRPr lang="sv-SE"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0070C0"/>
                          </a:solidFill>
                        </a:rPr>
                        <a:t>Henrik Sjöstrand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sv-SE" dirty="0">
                          <a:solidFill>
                            <a:srgbClr val="7030A0"/>
                          </a:solidFill>
                        </a:rPr>
                        <a:t>Camilla Thulin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35563366"/>
                  </a:ext>
                </a:extLst>
              </a:tr>
              <a:tr h="370840">
                <a:tc>
                  <a:txBody>
                    <a:bodyPr/>
                    <a:lstStyle/>
                    <a:p>
                      <a:r>
                        <a:rPr lang="sv-SE" dirty="0">
                          <a:solidFill>
                            <a:srgbClr val="FF0000"/>
                          </a:solidFill>
                        </a:rPr>
                        <a:t>Johan Söderström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sv-SE" dirty="0">
                          <a:solidFill>
                            <a:srgbClr val="FF9900"/>
                          </a:solidFill>
                        </a:rPr>
                        <a:t>Carolina Wallström-Pan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sv-SE" dirty="0">
                          <a:solidFill>
                            <a:srgbClr val="00B050"/>
                          </a:solidFill>
                        </a:rPr>
                        <a:t>Gabriella Andersson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sv-SE" dirty="0">
                          <a:solidFill>
                            <a:srgbClr val="0070C0"/>
                          </a:solidFill>
                        </a:rPr>
                        <a:t>Lars Nordström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sv-SE" dirty="0">
                          <a:solidFill>
                            <a:srgbClr val="7030A0"/>
                          </a:solidFill>
                        </a:rPr>
                        <a:t>Oscar </a:t>
                      </a:r>
                      <a:r>
                        <a:rPr lang="sv-SE" dirty="0" err="1">
                          <a:solidFill>
                            <a:srgbClr val="7030A0"/>
                          </a:solidFill>
                        </a:rPr>
                        <a:t>Grånäs</a:t>
                      </a:r>
                      <a:endParaRPr lang="sv-SE"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9406365"/>
                  </a:ext>
                </a:extLst>
              </a:tr>
            </a:tbl>
          </a:graphicData>
        </a:graphic>
      </p:graphicFrame>
    </p:spTree>
    <p:extLst>
      <p:ext uri="{BB962C8B-B14F-4D97-AF65-F5344CB8AC3E}">
        <p14:creationId xmlns:p14="http://schemas.microsoft.com/office/powerpoint/2010/main" val="868288399"/>
      </p:ext>
    </p:extLst>
  </p:cSld>
  <p:clrMapOvr>
    <a:masterClrMapping/>
  </p:clrMapOvr>
</p:sld>
</file>

<file path=ppt/theme/theme1.xml><?xml version="1.0" encoding="utf-8"?>
<a:theme xmlns:a="http://schemas.openxmlformats.org/drawingml/2006/main" name="UU theme WHITE">
  <a:themeElements>
    <a:clrScheme name="Grå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U_template_2024-05-02" id="{A66E55E3-51AE-4340-94A8-50614D6DB493}" vid="{51517022-6A04-3047-861F-6202F67E6C4C}"/>
    </a:ext>
  </a:extLst>
</a:theme>
</file>

<file path=docProps/app.xml><?xml version="1.0" encoding="utf-8"?>
<Properties xmlns="http://schemas.openxmlformats.org/officeDocument/2006/extended-properties" xmlns:vt="http://schemas.openxmlformats.org/officeDocument/2006/docPropsVTypes">
  <TotalTime>0</TotalTime>
  <Words>66</Words>
  <Application>Microsoft Office PowerPoint</Application>
  <PresentationFormat>Bredbild</PresentationFormat>
  <Paragraphs>36</Paragraphs>
  <Slides>1</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vt:i4>
      </vt:variant>
    </vt:vector>
  </HeadingPairs>
  <TitlesOfParts>
    <vt:vector size="7" baseType="lpstr">
      <vt:lpstr>Arial</vt:lpstr>
      <vt:lpstr>Calibri</vt:lpstr>
      <vt:lpstr>Work Sans</vt:lpstr>
      <vt:lpstr>Work Sans Medium</vt:lpstr>
      <vt:lpstr>Work Sans SemiBold</vt:lpstr>
      <vt:lpstr>UU theme WHITE</vt:lpstr>
      <vt:lpstr>Groups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Groups</dc:title>
  <dc:creator>Gabriella Andersson</dc:creator>
  <cp:lastModifiedBy>Gabriella Andersson</cp:lastModifiedBy>
  <cp:revision>1</cp:revision>
  <dcterms:created xsi:type="dcterms:W3CDTF">2025-05-09T13:05:16Z</dcterms:created>
  <dcterms:modified xsi:type="dcterms:W3CDTF">2025-05-09T13:05:42Z</dcterms:modified>
</cp:coreProperties>
</file>