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1"/>
  </p:notesMasterIdLst>
  <p:sldIdLst>
    <p:sldId id="256" r:id="rId2"/>
    <p:sldId id="258" r:id="rId3"/>
    <p:sldId id="259" r:id="rId4"/>
    <p:sldId id="261" r:id="rId5"/>
    <p:sldId id="260" r:id="rId6"/>
    <p:sldId id="263" r:id="rId7"/>
    <p:sldId id="304" r:id="rId8"/>
    <p:sldId id="308" r:id="rId9"/>
    <p:sldId id="309" r:id="rId10"/>
    <p:sldId id="310" r:id="rId11"/>
    <p:sldId id="268" r:id="rId12"/>
    <p:sldId id="315" r:id="rId13"/>
    <p:sldId id="305" r:id="rId14"/>
    <p:sldId id="316" r:id="rId15"/>
    <p:sldId id="318" r:id="rId16"/>
    <p:sldId id="319" r:id="rId17"/>
    <p:sldId id="320" r:id="rId18"/>
    <p:sldId id="306" r:id="rId19"/>
    <p:sldId id="311" r:id="rId20"/>
    <p:sldId id="312" r:id="rId21"/>
    <p:sldId id="313" r:id="rId22"/>
    <p:sldId id="321" r:id="rId23"/>
    <p:sldId id="322" r:id="rId24"/>
    <p:sldId id="323" r:id="rId25"/>
    <p:sldId id="325" r:id="rId26"/>
    <p:sldId id="307" r:id="rId27"/>
    <p:sldId id="326" r:id="rId28"/>
    <p:sldId id="327" r:id="rId29"/>
    <p:sldId id="328" r:id="rId30"/>
  </p:sldIdLst>
  <p:sldSz cx="9144000" cy="5143500" type="screen16x9"/>
  <p:notesSz cx="6858000" cy="9144000"/>
  <p:embeddedFontLst>
    <p:embeddedFont>
      <p:font typeface="Bebas Neue" panose="020B0606020202050201" pitchFamily="34" charset="77"/>
      <p:regular r:id="rId32"/>
    </p:embeddedFont>
    <p:embeddedFont>
      <p:font typeface="Cambria Math" panose="02040503050406030204" pitchFamily="18" charset="0"/>
      <p:regular r:id="rId33"/>
    </p:embeddedFont>
    <p:embeddedFont>
      <p:font typeface="DM Sans" pitchFamily="2" charset="77"/>
      <p:regular r:id="rId34"/>
      <p:bold r:id="rId35"/>
      <p:italic r:id="rId36"/>
      <p:boldItalic r:id="rId37"/>
    </p:embeddedFont>
    <p:embeddedFont>
      <p:font typeface="Mulish" pitchFamily="2" charset="77"/>
      <p:regular r:id="rId38"/>
      <p:bold r:id="rId39"/>
      <p:italic r:id="rId40"/>
      <p:boldItalic r:id="rId41"/>
    </p:embeddedFont>
    <p:embeddedFont>
      <p:font typeface="Nunito Light" panose="020F0302020204030204" pitchFamily="34" charset="0"/>
      <p:regular r:id="rId42"/>
      <p:italic r:id="rId43"/>
    </p:embeddedFont>
    <p:embeddedFont>
      <p:font typeface="PT Sans" panose="020B0503020203020204" pitchFamily="34" charset="77"/>
      <p:regular r:id="rId44"/>
      <p:bold r:id="rId45"/>
      <p:italic r:id="rId46"/>
      <p:boldItalic r:id="rId47"/>
    </p:embeddedFont>
    <p:embeddedFont>
      <p:font typeface="Quicksand" pitchFamily="2" charset="77"/>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661BF28-FCA1-4BF5-A088-916285FB9C5D}">
  <a:tblStyle styleId="{B661BF28-FCA1-4BF5-A088-916285FB9C5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74"/>
    <p:restoredTop sz="77570"/>
  </p:normalViewPr>
  <p:slideViewPr>
    <p:cSldViewPr snapToGrid="0">
      <p:cViewPr varScale="1">
        <p:scale>
          <a:sx n="124" d="100"/>
          <a:sy n="124" d="100"/>
        </p:scale>
        <p:origin x="176" y="32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b="0" dirty="0"/>
              <a:t>Hello and welcome to this presentation where I will discuss long lived particles</a:t>
            </a:r>
            <a:endParaRPr sz="1200" b="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a:extLst>
            <a:ext uri="{FF2B5EF4-FFF2-40B4-BE49-F238E27FC236}">
              <a16:creationId xmlns:a16="http://schemas.microsoft.com/office/drawing/2014/main" id="{51A674A8-DAD8-60A3-5388-E850FCAE6CCC}"/>
            </a:ext>
          </a:extLst>
        </p:cNvPr>
        <p:cNvGrpSpPr/>
        <p:nvPr/>
      </p:nvGrpSpPr>
      <p:grpSpPr>
        <a:xfrm>
          <a:off x="0" y="0"/>
          <a:ext cx="0" cy="0"/>
          <a:chOff x="0" y="0"/>
          <a:chExt cx="0" cy="0"/>
        </a:xfrm>
      </p:grpSpPr>
      <p:sp>
        <p:nvSpPr>
          <p:cNvPr id="404" name="Google Shape;404;g117b871a421_0_0:notes">
            <a:extLst>
              <a:ext uri="{FF2B5EF4-FFF2-40B4-BE49-F238E27FC236}">
                <a16:creationId xmlns:a16="http://schemas.microsoft.com/office/drawing/2014/main" id="{7B30BE42-49AC-5636-3FCC-EFB3B0B987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17b871a421_0_0:notes">
            <a:extLst>
              <a:ext uri="{FF2B5EF4-FFF2-40B4-BE49-F238E27FC236}">
                <a16:creationId xmlns:a16="http://schemas.microsoft.com/office/drawing/2014/main" id="{A3FD12B6-1962-C814-6EFD-5B85242B482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Finally, there are the Heavy </a:t>
            </a:r>
            <a:r>
              <a:rPr lang="en-GB" dirty="0" err="1"/>
              <a:t>reasonance</a:t>
            </a:r>
            <a:r>
              <a:rPr lang="en-GB" dirty="0"/>
              <a:t> (RES) and Charged Current (CC) production modes. In the first case, the LLP is produced in the decay of a on shell Z’, and in the second case the LLP is produced by the leptonic decay of a W’ boson. RES can </a:t>
            </a:r>
            <a:r>
              <a:rPr lang="en-GB" dirty="0" err="1"/>
              <a:t>incude</a:t>
            </a:r>
            <a:r>
              <a:rPr lang="en-GB" dirty="0"/>
              <a:t> both pair production and single production. CC induces only single productions.</a:t>
            </a:r>
          </a:p>
        </p:txBody>
      </p:sp>
    </p:spTree>
    <p:extLst>
      <p:ext uri="{BB962C8B-B14F-4D97-AF65-F5344CB8AC3E}">
        <p14:creationId xmlns:p14="http://schemas.microsoft.com/office/powerpoint/2010/main" val="3793639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33f6155f6d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133f6155f6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The different production modes have different triggers, but to determine which trigger is optimal to detect the LLP we also need to look at the decay channels. So </a:t>
            </a:r>
            <a:r>
              <a:rPr lang="en-GB" dirty="0" err="1"/>
              <a:t>i’m</a:t>
            </a:r>
            <a:r>
              <a:rPr lang="en-GB" dirty="0"/>
              <a:t> also </a:t>
            </a:r>
            <a:r>
              <a:rPr lang="en-GB" dirty="0" err="1"/>
              <a:t>gonna</a:t>
            </a:r>
            <a:r>
              <a:rPr lang="en-GB" dirty="0"/>
              <a:t> list those, starting with the di-photon decay. The LLP can decay resonantly into two photons as in Higgs portal models, or in two photons + invisible particle such as in DM models. The second possible decay is into a single photon and an invisible particle as predicted by SUSY. Then there’s also a hadronic decay, where the LLP could decay into two jets as predicted by Higgs model, two jets + invisible as predicted by SUSY, DM and neutrino models, and jet + invisible as predicted by SUSY. The LLP can also decay leptonically or semi </a:t>
            </a:r>
            <a:r>
              <a:rPr lang="en-GB" dirty="0" err="1"/>
              <a:t>leptinically</a:t>
            </a:r>
            <a:r>
              <a:rPr lang="en-GB" dirty="0"/>
              <a:t>, in lepton pair + invisible as in SUSY and neutrino models, or in lepton pair + a jet as in SUSY</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Now with the different production modes and decay channels known, I am </a:t>
            </a:r>
            <a:r>
              <a:rPr lang="en-GB" dirty="0" err="1"/>
              <a:t>gonna</a:t>
            </a:r>
            <a:r>
              <a:rPr lang="en-GB" dirty="0"/>
              <a:t> show a table that covers the simplified models and the theories that motivate them. Each row represents a different production mode and each column represents a different decay channel. The LLP is indicated by X, and is considered neutral in this example. For example, a direct pair production of a LLP that would decay into a photon + an invisible particle is motivated by supersymmetry. If we now look at the di photon decay, the dagger indicates that this combination of production and decay cannot be predicted by a simple model, but could be by an extension of a model. The asterisk means that this combination is possible, only if we consider missing energy in the LLP decay</a:t>
            </a:r>
            <a:endParaRPr lang="en-BE" dirty="0"/>
          </a:p>
        </p:txBody>
      </p:sp>
    </p:spTree>
    <p:extLst>
      <p:ext uri="{BB962C8B-B14F-4D97-AF65-F5344CB8AC3E}">
        <p14:creationId xmlns:p14="http://schemas.microsoft.com/office/powerpoint/2010/main" val="1696237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04C60A0F-AFB9-B7DE-9315-20DA05579341}"/>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7AA2A141-3B82-EC3B-194D-D8B63411C2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01EAD564-47D7-EC46-CB9E-40D4BCBE669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Now these simplified models are constructed to try to create a complete library of signatures we could detect at the LHC in future searches, but there are already searches being conducted at the LHC. ATLAS, CMS and LHCb have already performed many searches for LLP’s, but I will discuss only the existing searches performed by ATLAS because it would take way too long to discuss every single existing search.</a:t>
            </a:r>
            <a:endParaRPr dirty="0"/>
          </a:p>
        </p:txBody>
      </p:sp>
    </p:spTree>
    <p:extLst>
      <p:ext uri="{BB962C8B-B14F-4D97-AF65-F5344CB8AC3E}">
        <p14:creationId xmlns:p14="http://schemas.microsoft.com/office/powerpoint/2010/main" val="3706034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Depending on the type of decay of the LLP, the search will consist of different algorithms and will require different triggers</a:t>
            </a:r>
            <a:endParaRPr lang="en-BE" dirty="0"/>
          </a:p>
        </p:txBody>
      </p:sp>
    </p:spTree>
    <p:extLst>
      <p:ext uri="{BB962C8B-B14F-4D97-AF65-F5344CB8AC3E}">
        <p14:creationId xmlns:p14="http://schemas.microsoft.com/office/powerpoint/2010/main" val="3269178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Here, ATLAS uses a two step procedure called the Large Radius Tracking algorithm (LRT). First, a default track identification algorithm is used. It uses the hits in the pixel system, semiconductor tracker and transition radiation tracker to reconstruct the tracks. Then, all the hits that are not associated with a track are used in a second run of the track finder, with looser requirements on the longitudinal and transverse impact parameter, as well as the number of silicon hits that are shared with another track. This procedure however is CPU intensive, so it is only performed on specially requested events. In searches where the LLP decays exclusively in the inner detector, stan- </a:t>
            </a:r>
            <a:r>
              <a:rPr lang="en-GB" dirty="0" err="1"/>
              <a:t>dard</a:t>
            </a:r>
            <a:r>
              <a:rPr lang="en-GB" dirty="0"/>
              <a:t> triggers are used to select events with high Pt jets, missing transverse energy or high Pt leptons. The missing transverse energy needs to be larger then 250 GeV, the invariant mass of the DV needs to be larger than 10 GeV, and the ID vertex needs to have at least 5 tracks. The LLP’s covered by these searches are typically high mass (more than 100 GeV) and are produced in direct pair production and heavy parent production. These searches are not sensitive to low mass LLP, so they don’t cover the ones produced in the Higgs, Z’ or charged current production modes. In the case where the LLP decays in the hadronic calorimeter or in the muon system, the </a:t>
            </a:r>
            <a:r>
              <a:rPr lang="en-GB" dirty="0" err="1"/>
              <a:t>CalRatio</a:t>
            </a:r>
            <a:r>
              <a:rPr lang="en-GB" dirty="0"/>
              <a:t> or </a:t>
            </a:r>
            <a:r>
              <a:rPr lang="en-GB" dirty="0" err="1"/>
              <a:t>MuonRoI</a:t>
            </a:r>
            <a:r>
              <a:rPr lang="en-GB" dirty="0"/>
              <a:t> triggers are used respectively. </a:t>
            </a:r>
            <a:r>
              <a:rPr lang="en-GB" dirty="0" err="1"/>
              <a:t>CalRatio</a:t>
            </a:r>
            <a:r>
              <a:rPr lang="en-GB" dirty="0"/>
              <a:t> is a trigger that selects events with at least one trackless jet that has a very low fraction of energy deposit in the ECAL. These jets are characteristic of an LLP that would decay in or just before the HCAL. The </a:t>
            </a:r>
            <a:r>
              <a:rPr lang="en-GB" dirty="0" err="1"/>
              <a:t>MuonRoI</a:t>
            </a:r>
            <a:r>
              <a:rPr lang="en-GB" dirty="0"/>
              <a:t> trigger selects events with clusters of L1 Region of interest (</a:t>
            </a:r>
            <a:r>
              <a:rPr lang="en-GB" dirty="0" err="1"/>
              <a:t>RoIs</a:t>
            </a:r>
            <a:r>
              <a:rPr lang="en-GB" dirty="0"/>
              <a:t>) in the muon system that are isolated from activity in the inner detector and calorimeter. After trigger selection, the ATLAS analysis requires at least two reconstructed displaced vertex. Either both in the muon system, or one in the muon system and one in the inner detector. To highlight the gaps in these searches: they are only sensitive to high mass LLP parents (above 100 GeV) due to the high Pt requirement at the trigger level, and they are only sensitive to direct pair and heavy parent production modes, because the analysis requires two LLP decays in the detector. A possible way to improve this would be to use triggers based on associated prompt objects, instead of requiring the object to come directly from the LLP. By basing the triggers on objects that come from the initial LLP production process, it would then be possible to reconstruct the displaced vertex offline, even if the displaced vertex itself</a:t>
            </a:r>
          </a:p>
          <a:p>
            <a:pPr marL="158750" indent="0">
              <a:buNone/>
            </a:pPr>
            <a:r>
              <a:rPr lang="en-GB" dirty="0"/>
              <a:t>didn’t pass the trigger.</a:t>
            </a:r>
            <a:endParaRPr lang="en-BE" dirty="0"/>
          </a:p>
        </p:txBody>
      </p:sp>
    </p:spTree>
    <p:extLst>
      <p:ext uri="{BB962C8B-B14F-4D97-AF65-F5344CB8AC3E}">
        <p14:creationId xmlns:p14="http://schemas.microsoft.com/office/powerpoint/2010/main" val="3041046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ATLAS has a search for displaced leptons triggered by photons, electrons and muons without a inner detector track. These triggers require either a muon of at least 50 GeV, an electron of at least 110 GeV, a photon of at least 130 GeV, two electrons or one electron and one photon both in a range of 38-48GeV. Also, the displaced vertex needs to be located at least 4mm away from the primary vertex. As in the hadronic search, the leptonic search is not sensitive to low-mass LLP due to the high Pt requirement for the leptons. This search looks for a vertex with a Lepton accompanied by tracks. It is identical to the leptonic search with exception that the leptonic search looks for a displaced vertex with two opposite sign leptons, while the semi leptonic search needs one lepton in the displaced vertex and four additional associated displaced tracks.</a:t>
            </a:r>
            <a:endParaRPr lang="en-BE" dirty="0"/>
          </a:p>
        </p:txBody>
      </p:sp>
    </p:spTree>
    <p:extLst>
      <p:ext uri="{BB962C8B-B14F-4D97-AF65-F5344CB8AC3E}">
        <p14:creationId xmlns:p14="http://schemas.microsoft.com/office/powerpoint/2010/main" val="2609239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Photons originating from LLP can differ in two ways from standard photons. First, they can arrive later at the ECAL since LLP’s travel slower than the speed of light, those photons are called delayed photons. The second type are the photons that cannot be traced back to the primary vertex. Those photons are called non-pointing photons. ATLAS uses its liquid argon electromagnetic calorimeter to measure the flight direction of the photons and their time of flight. It has a very good resolution in both: a resolution of 15mm on ∆z and 0.25ns on ∆t. I’m not </a:t>
            </a:r>
            <a:r>
              <a:rPr lang="en-GB" dirty="0" err="1"/>
              <a:t>gonna</a:t>
            </a:r>
            <a:r>
              <a:rPr lang="en-GB" dirty="0"/>
              <a:t> talk about all the trigger requirements cause it’s a lot of technical details, but what’s interesting here is that the search for LLP photonic decays is entirely based on theoretical models of neutralinos decaying into gravitinos and photons, so it systematically requires a fraction of missing energy. This means that these searches do not cover any processes that don’t contain missing transverse energy, so that’s something that should be worked on.</a:t>
            </a:r>
            <a:endParaRPr lang="en-BE" dirty="0"/>
          </a:p>
        </p:txBody>
      </p:sp>
    </p:spTree>
    <p:extLst>
      <p:ext uri="{BB962C8B-B14F-4D97-AF65-F5344CB8AC3E}">
        <p14:creationId xmlns:p14="http://schemas.microsoft.com/office/powerpoint/2010/main" val="1579276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8EF7A935-02C4-6131-A7BC-9E59BC955903}"/>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7912C801-5797-02C5-F97D-614E615476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4ED62AF9-E06D-A002-0E3D-B1CC0E054D8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LLP searches deal with very different background than typical prompt searches, so it is worth going through the different background sources one needs to consider.</a:t>
            </a:r>
            <a:endParaRPr dirty="0"/>
          </a:p>
        </p:txBody>
      </p:sp>
    </p:spTree>
    <p:extLst>
      <p:ext uri="{BB962C8B-B14F-4D97-AF65-F5344CB8AC3E}">
        <p14:creationId xmlns:p14="http://schemas.microsoft.com/office/powerpoint/2010/main" val="2336116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LLP’s have very different signatures than SM processes, so it is very rare that these signatures get mimicked by irreducible SM processes. The actual background one needs to consider in LLP searches is background that is usually negligible, such as instrumental or algorithmic background. There exist roughly four categories of background: real particles produces in interactions with the detector, real particles originating from outside the detector, fake particles and algorithmically induced fakes</a:t>
            </a:r>
            <a:endParaRPr lang="en-BE" dirty="0"/>
          </a:p>
        </p:txBody>
      </p:sp>
    </p:spTree>
    <p:extLst>
      <p:ext uri="{BB962C8B-B14F-4D97-AF65-F5344CB8AC3E}">
        <p14:creationId xmlns:p14="http://schemas.microsoft.com/office/powerpoint/2010/main" val="3465336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b="0" dirty="0"/>
              <a:t>I will first give an introduction of what LLPs are and their typical signatures, then I will talk about simplified models that capture the most important LLP production modes and decay channels, after that I will talk about the existing searches for LLPs at ATLAS, then I will discuss the typical sources of background in these searches, and finally, before concluding, I will briefly talk about future upgrades at ATLAS and the HL LHC.</a:t>
            </a:r>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Let me start with the particles produced in interactions with the detector. Particles produced in proton-proton collisions can interact with nuclei in the detectors. Those interactions give rise to displaced vertex that can mimic LLP signals. However, the vertices from these interactions are usually located in high density regions of the </a:t>
            </a:r>
            <a:r>
              <a:rPr lang="en-GB" dirty="0" err="1"/>
              <a:t>detec</a:t>
            </a:r>
            <a:r>
              <a:rPr lang="en-GB" dirty="0"/>
              <a:t>- tor, so they are effectively rejected by using detailed material maps. Here is an example of such a material map of ATLAS for Run 2. Another source of background coming from inside the detector are punch-through jets. These are jets that escape the calorimeters and reach the muon system. Punch through jets are common in transition areas of the calorimeters, where the barrels meet the end-caps, as those regions contain less material so the jets are more likely to escape. The way to deal with this noise is to reject the |</a:t>
            </a:r>
            <a:r>
              <a:rPr lang="el-GR" dirty="0"/>
              <a:t>η| </a:t>
            </a:r>
            <a:r>
              <a:rPr lang="en-GB" dirty="0"/>
              <a:t>regions which contains these transition areas, or to require more hits in the muon system. Since push through jets might only produce a few scattered hits, requiring many hits on a relatively straight line will ensure we only keep real muons and not noise</a:t>
            </a:r>
            <a:endParaRPr lang="en-BE" dirty="0"/>
          </a:p>
        </p:txBody>
      </p:sp>
    </p:spTree>
    <p:extLst>
      <p:ext uri="{BB962C8B-B14F-4D97-AF65-F5344CB8AC3E}">
        <p14:creationId xmlns:p14="http://schemas.microsoft.com/office/powerpoint/2010/main" val="2061160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are also several particles from outside the detector that can be source of background. Cosmic rays enter the detector as cosmic ray muons. These muons can be reconstructed as displaced muons in the MS or as displaced jets in the calorimeters. The rate of cosmic muons in the detector is 500 Hz at L1, but is typically much less in LLP analysis thanks to the high level trigger (software, slower but smarter selection and cut of data with more info and more specific requirement) and offline selection (the actual analysis people perform once the data is extracted). In many cases, the muon background can be </a:t>
            </a:r>
            <a:r>
              <a:rPr lang="en-GB" dirty="0" err="1"/>
              <a:t>filtrered</a:t>
            </a:r>
            <a:r>
              <a:rPr lang="en-GB" dirty="0"/>
              <a:t> out by considering back to back di muons. The back to back muon signature is typical from cosmic muons entering the detector say from the left, traveling through the MS, the ID, the </a:t>
            </a:r>
            <a:r>
              <a:rPr lang="en-GB" dirty="0" err="1"/>
              <a:t>center</a:t>
            </a:r>
            <a:r>
              <a:rPr lang="en-GB" dirty="0"/>
              <a:t>, the ID and the MS again. It will then be reconstructed as two muons with opposite track, but it’s in fact only one muon crossing the entire detector. Moreover, cosmic muons usually have a rapidly falling pt spectrum, so we can impose a trigger that keeps only high energy muons and or jets. Finally, if a search looks exclusively for ID or calorimeter objects, then cosmic muons can be filtered out by requiring little muon system activity.</a:t>
            </a:r>
            <a:endParaRPr lang="en-BE" dirty="0"/>
          </a:p>
        </p:txBody>
      </p:sp>
    </p:spTree>
    <p:extLst>
      <p:ext uri="{BB962C8B-B14F-4D97-AF65-F5344CB8AC3E}">
        <p14:creationId xmlns:p14="http://schemas.microsoft.com/office/powerpoint/2010/main" val="3401601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beam halo is composed of particles that are not </a:t>
            </a:r>
            <a:r>
              <a:rPr lang="en-GB" dirty="0" err="1"/>
              <a:t>centered</a:t>
            </a:r>
            <a:r>
              <a:rPr lang="en-GB" dirty="0"/>
              <a:t> in the beam, due to electromagnetic effects or scattering off gas molecules in the accelerator tube. When these particles interact with the detector, they can mimic LLP signals. Since these particles travel parallel to the beam, they travel shorter distance before they are detected, so their signal is faster than for particles coming from the </a:t>
            </a:r>
            <a:r>
              <a:rPr lang="en-GB" dirty="0" err="1"/>
              <a:t>center</a:t>
            </a:r>
            <a:r>
              <a:rPr lang="en-GB" dirty="0"/>
              <a:t> of the cylinder. To filter those out, we can check timing information (beam particles arrive earlier) and track origin (if it doesn’t point toward the </a:t>
            </a:r>
            <a:r>
              <a:rPr lang="en-GB" dirty="0" err="1"/>
              <a:t>center</a:t>
            </a:r>
            <a:r>
              <a:rPr lang="en-GB" dirty="0"/>
              <a:t> its beam particle). Beam halo particles are aligned with the beam, so their track will not point towards the </a:t>
            </a:r>
            <a:r>
              <a:rPr lang="en-GB" dirty="0" err="1"/>
              <a:t>center</a:t>
            </a:r>
            <a:r>
              <a:rPr lang="en-GB" dirty="0"/>
              <a:t> of the detector. Halo particles are also typically less energetic, so requiring high energy or high </a:t>
            </a:r>
            <a:r>
              <a:rPr lang="en-GB" dirty="0" err="1"/>
              <a:t>pT</a:t>
            </a:r>
            <a:r>
              <a:rPr lang="en-GB" dirty="0"/>
              <a:t> is events is also a good filter to reduce this type of background.</a:t>
            </a:r>
            <a:endParaRPr lang="en-BE" dirty="0"/>
          </a:p>
        </p:txBody>
      </p:sp>
    </p:spTree>
    <p:extLst>
      <p:ext uri="{BB962C8B-B14F-4D97-AF65-F5344CB8AC3E}">
        <p14:creationId xmlns:p14="http://schemas.microsoft.com/office/powerpoint/2010/main" val="2905055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Because of the pp collisions, neutral low energy long lived SM particles, accumulate in the LHC detector caverns. These are mostly neutrons and photons. These particles don’t interact immediately so they wander around and can create off timing hits in the detectors, especially in the MS, which can mimic LLP signatures. Since this background is hard to simulate, physicists estimate it by measuring detector activity when no collisions are expected.</a:t>
            </a:r>
            <a:endParaRPr lang="en-BE" dirty="0"/>
          </a:p>
        </p:txBody>
      </p:sp>
    </p:spTree>
    <p:extLst>
      <p:ext uri="{BB962C8B-B14F-4D97-AF65-F5344CB8AC3E}">
        <p14:creationId xmlns:p14="http://schemas.microsoft.com/office/powerpoint/2010/main" val="3671046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Another type of background is that of signatures that mimic real particles signals, but are not. Fake particles originate from detector noise, usually as single concentrated energy deposit that is out of space and time compared to other energy deposits or hits in the detector. Hence this type of background can be rejected by rejecting single concentrated energy deposits not associated to any tracks.</a:t>
            </a:r>
            <a:endParaRPr lang="en-BE" dirty="0"/>
          </a:p>
        </p:txBody>
      </p:sp>
    </p:spTree>
    <p:extLst>
      <p:ext uri="{BB962C8B-B14F-4D97-AF65-F5344CB8AC3E}">
        <p14:creationId xmlns:p14="http://schemas.microsoft.com/office/powerpoint/2010/main" val="3223039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Two close-by low mass vertices can be merged into one high mass displaced vertex. This type of noise is relevant in areas close to the interaction regions with high track densities. To estimate this background, ATLAS has artificially merged individual low-mass vertices from different events. </a:t>
            </a:r>
            <a:r>
              <a:rPr lang="en-GB" dirty="0" err="1"/>
              <a:t>Bt</a:t>
            </a:r>
            <a:r>
              <a:rPr lang="en-GB" dirty="0"/>
              <a:t> studying the number of reconstructed merged vertices as a function of the distance between the two low mass vertices, and scaling them accordingly, ATLAS has been able to </a:t>
            </a:r>
            <a:r>
              <a:rPr lang="en-GB" dirty="0" err="1"/>
              <a:t>succesfully</a:t>
            </a:r>
            <a:r>
              <a:rPr lang="en-GB" dirty="0"/>
              <a:t> derive an estimate for this background. Two or more individual tracks can cross each other and be reconstructed as a displaced vertex. This background is typically more relevant than the merged vertices. The mass can also be increased when the crossing track is perpendicular to the distance vector pointing from the primary vertex to the displaced vertex. One possible way to suppress this background is to reject events where removing one track significantly decreases the mass of the vertex.</a:t>
            </a:r>
            <a:endParaRPr lang="en-BE" dirty="0"/>
          </a:p>
        </p:txBody>
      </p:sp>
    </p:spTree>
    <p:extLst>
      <p:ext uri="{BB962C8B-B14F-4D97-AF65-F5344CB8AC3E}">
        <p14:creationId xmlns:p14="http://schemas.microsoft.com/office/powerpoint/2010/main" val="2535184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583A4D1F-D32C-86CB-FAAD-D91F321955B5}"/>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F7F51F17-BDD2-F343-4C33-A43C1512BD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7ED3A8A7-9633-F7E5-E83D-A7E223848CC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6513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current experimental searches for LLP’s are limited by the abilities of ATLAS, CMS and LHCb to reconstruct the unusual LLP signatures. When the LHC will upgrade to the high luminosity LHC, all detectors will have to upgrade accordingly to be able to deal with the extremely high pile-up conditions. Most of these upgrades will provide opportunities to improve LLP searches significantly. I refer to the paper I read  for technical details on how each subdetector in each detector will be improved and how this will affect the LLP search.</a:t>
            </a:r>
            <a:endParaRPr lang="en-BE" dirty="0"/>
          </a:p>
        </p:txBody>
      </p:sp>
    </p:spTree>
    <p:extLst>
      <p:ext uri="{BB962C8B-B14F-4D97-AF65-F5344CB8AC3E}">
        <p14:creationId xmlns:p14="http://schemas.microsoft.com/office/powerpoint/2010/main" val="4085930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2439D489-0352-D9C1-9034-A58A67721D6B}"/>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AD8E5AEA-5843-1BC3-384F-2AE96C33357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51A5A578-9F21-8CF4-AF04-7B84C559A8B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4686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As we know, the SM is incomplete and needs to be extended. Most of the BSM theories assume that the new particles decay promptly. However, given the large range of particles lifetimes in the SM, it is natural to assume that new hypothetical particles could also reach larger lifetimes. This leads to many different unusual signatures that could escape detection in our current prompt searches. Searching for LLPs requires dedicated analysis, because of what less scientists are working on this topic. Therefore, in this presentation I tried to give an overview of where we stand right now, both in the theory as experimentally. I first gave an overview of combinations of production modes and decay channels that result in simplified models. These models cover the LLP signature space among current and future experiments. Then, I talked about the existing LLP searches, with a focus on the ATLAS collaboration. The current searching strategies need to be improved, as we saw no current analysis has a sensitivity for lower mass LLPs. Due to these unusual signatures, most of these analysis are performed with little to no background, hence the usually negligible background becomes relevant. The most important background one needs to deal with in </a:t>
            </a:r>
            <a:r>
              <a:rPr lang="en-GB" dirty="0" err="1"/>
              <a:t>LLp</a:t>
            </a:r>
            <a:r>
              <a:rPr lang="en-GB" dirty="0"/>
              <a:t> analysis are real particles produced in the detector such as particles produced due to interactions with the detector material. Also particles from outside the detector, such as cosmic muons, beam halo particles and cavern radiation need to be considered. Finally, the detector itself and the reconstruction algorithms can also induce fake particles signatures. I concluded by shortly mentioning that the ATLAS, CMS and LHCb detectors will be upgraded along with the HL LHC, which will open new prospects to significantly improve our search for long lived particles. Thank you for listening!</a:t>
            </a:r>
            <a:endParaRPr lang="en-BE" dirty="0"/>
          </a:p>
        </p:txBody>
      </p:sp>
    </p:spTree>
    <p:extLst>
      <p:ext uri="{BB962C8B-B14F-4D97-AF65-F5344CB8AC3E}">
        <p14:creationId xmlns:p14="http://schemas.microsoft.com/office/powerpoint/2010/main" val="88235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161ca7da69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ed9256fe6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ed9256fe6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dirty="0"/>
              <a:t>So what are long lived particles? Per definition, long lived particles or LLPs are unstable particles with a sizeable lifetime. This means we can actually observe the difference between the point where they are created and the point where they decay, so we could also say that they travel macroscopic distances. In theories beyond the standard model, new particles could easily reach long lifetimes for multiple reasons: some BSM theories introduce </a:t>
            </a:r>
            <a:r>
              <a:rPr lang="en-GB" sz="1200" dirty="0" err="1"/>
              <a:t>approx</a:t>
            </a:r>
            <a:r>
              <a:rPr lang="en-GB" sz="1200" dirty="0"/>
              <a:t>- </a:t>
            </a:r>
            <a:r>
              <a:rPr lang="en-GB" sz="1200" dirty="0" err="1"/>
              <a:t>imate</a:t>
            </a:r>
            <a:r>
              <a:rPr lang="en-GB" sz="1200" dirty="0"/>
              <a:t> symmetries that forbid certain decays, which causes particles to be stable or metastable. Another reason could be that the coupling between the LLP and the particle it decays into is small, meaning that the interaction strength is small and that the decay is rare. Also, if the phase   space of possible decays is suppressed in the theory, the decay of the LLP could become rare implying it would have a longer lifetime. Because of their longer lifetime, LLP’s typically have unusual signatures that are very different from those of SM processes.</a:t>
            </a:r>
            <a:endParaRPr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33f6155f6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33f6155f6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 first typical LLP signature is the ionization level. Charged SM particles have a predictable ionization level, while LLPs might ionize more strongly or travel abnormally slowly which will induce a non standard track. A second signature could be a localized deposit of energy inside the calorimeters without associated track. This could happen if a neutral LLP travels through the tracker and decays into a charged particle inside the calorimeter. Another signature could be the detection of a particle out of time with the collision timing. If a LLP loses its energy and stops in the detector, it could stay there for some time before it decays, which will create a signal at a time we would not expect one. Another signature of LLPs are displaced vertices in the inner tracker. The LLP could decay </a:t>
            </a:r>
            <a:r>
              <a:rPr lang="en-GB" dirty="0" err="1"/>
              <a:t>milimeters</a:t>
            </a:r>
            <a:r>
              <a:rPr lang="en-GB" dirty="0"/>
              <a:t> away from the primary vertex, inducing a displaced vertex that would appear as a burst of energy that’s not related to the main event. </a:t>
            </a:r>
            <a:r>
              <a:rPr lang="en-GB" dirty="0" err="1"/>
              <a:t>Dissapearing</a:t>
            </a:r>
            <a:r>
              <a:rPr lang="en-GB" dirty="0"/>
              <a:t>, appearing or </a:t>
            </a:r>
            <a:r>
              <a:rPr lang="en-GB" dirty="0" err="1"/>
              <a:t>knicked</a:t>
            </a:r>
            <a:r>
              <a:rPr lang="en-GB" dirty="0"/>
              <a:t> tracks are also signatures of LLP. </a:t>
            </a:r>
            <a:r>
              <a:rPr lang="en-GB" dirty="0" err="1"/>
              <a:t>Dissapearing</a:t>
            </a:r>
            <a:r>
              <a:rPr lang="en-GB" dirty="0"/>
              <a:t> tracks are produced by LLPs that decay into invisible particles, such as neutralinos and soft particles, which are particles that don’t trigger the detectors threshold. </a:t>
            </a:r>
            <a:r>
              <a:rPr lang="en-GB" dirty="0" err="1"/>
              <a:t>Knicked</a:t>
            </a:r>
            <a:r>
              <a:rPr lang="en-GB" dirty="0"/>
              <a:t> tracks are produced whenever a charged LLP decays into another charged LLP. Since both particles are different, they will have a different bending path which will appear as a </a:t>
            </a:r>
            <a:r>
              <a:rPr lang="en-GB" dirty="0" err="1"/>
              <a:t>knicked</a:t>
            </a:r>
            <a:r>
              <a:rPr lang="en-GB" dirty="0"/>
              <a:t> track in the inner tracker. The fact that these signatures are so different from SM processes has positive as well as negative consequences</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dd46dd1d67_2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1dd46dd1d67_2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Because SM long lived particles have well understood signatures, in theory, the unusual signatures of BSM LLPs offer good prospects for the discovery of new physics. However, because of their unusual signatures, we’re experimentally limited. They might not pass the detectors trigger, might be rejected by our current reconstruction algorithms or might be flagged as errors or noise. Therefore, it’s important for LLP searches to have dedicated detectors, algorithms and background models</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4F255CDC-6D7B-2B44-D3E8-E6F5D2D22598}"/>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D8712681-68A9-CA21-AA9C-94FC132AF9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2002DC2D-A32F-6018-1AF1-938D4D9FD6D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LLP’s are motivated by many existing theories such as SUSY, DM theories, Higgs portal theories or heavy neutrino theories. I will go through the main production modes and decay channels of LLP’s and put them together to get an overview of existing models in motivated theories</a:t>
            </a:r>
            <a:endParaRPr dirty="0"/>
          </a:p>
        </p:txBody>
      </p:sp>
    </p:spTree>
    <p:extLst>
      <p:ext uri="{BB962C8B-B14F-4D97-AF65-F5344CB8AC3E}">
        <p14:creationId xmlns:p14="http://schemas.microsoft.com/office/powerpoint/2010/main" val="1138972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a:extLst>
            <a:ext uri="{FF2B5EF4-FFF2-40B4-BE49-F238E27FC236}">
              <a16:creationId xmlns:a16="http://schemas.microsoft.com/office/drawing/2014/main" id="{5F96B9AE-15C4-8F4B-2B04-11C300E8E85B}"/>
            </a:ext>
          </a:extLst>
        </p:cNvPr>
        <p:cNvGrpSpPr/>
        <p:nvPr/>
      </p:nvGrpSpPr>
      <p:grpSpPr>
        <a:xfrm>
          <a:off x="0" y="0"/>
          <a:ext cx="0" cy="0"/>
          <a:chOff x="0" y="0"/>
          <a:chExt cx="0" cy="0"/>
        </a:xfrm>
      </p:grpSpPr>
      <p:sp>
        <p:nvSpPr>
          <p:cNvPr id="404" name="Google Shape;404;g117b871a421_0_0:notes">
            <a:extLst>
              <a:ext uri="{FF2B5EF4-FFF2-40B4-BE49-F238E27FC236}">
                <a16:creationId xmlns:a16="http://schemas.microsoft.com/office/drawing/2014/main" id="{53712F5C-07A5-426C-F369-C2918F24D5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17b871a421_0_0:notes">
            <a:extLst>
              <a:ext uri="{FF2B5EF4-FFF2-40B4-BE49-F238E27FC236}">
                <a16:creationId xmlns:a16="http://schemas.microsoft.com/office/drawing/2014/main" id="{A27B7831-D3B5-3986-1A7F-9CF68F4B199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Let’s start with the different LLP production modes. The first mode is the Direct pair production (DPP). Here an LLP pair is produced directly from a SM initial state without any intermediate </a:t>
            </a:r>
            <a:r>
              <a:rPr lang="en-GB" dirty="0" err="1"/>
              <a:t>onshell</a:t>
            </a:r>
            <a:r>
              <a:rPr lang="en-GB" dirty="0"/>
              <a:t> particle. The second mode is the Heavy parent (HP). Here, the LLP is produced from the decay of heavy on shell parent particles that are themselves pair produced in the proton proton collision. </a:t>
            </a:r>
            <a:endParaRPr dirty="0"/>
          </a:p>
        </p:txBody>
      </p:sp>
    </p:spTree>
    <p:extLst>
      <p:ext uri="{BB962C8B-B14F-4D97-AF65-F5344CB8AC3E}">
        <p14:creationId xmlns:p14="http://schemas.microsoft.com/office/powerpoint/2010/main" val="18977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a:extLst>
            <a:ext uri="{FF2B5EF4-FFF2-40B4-BE49-F238E27FC236}">
              <a16:creationId xmlns:a16="http://schemas.microsoft.com/office/drawing/2014/main" id="{284898F0-6F74-C1FC-1659-0D38C74471F4}"/>
            </a:ext>
          </a:extLst>
        </p:cNvPr>
        <p:cNvGrpSpPr/>
        <p:nvPr/>
      </p:nvGrpSpPr>
      <p:grpSpPr>
        <a:xfrm>
          <a:off x="0" y="0"/>
          <a:ext cx="0" cy="0"/>
          <a:chOff x="0" y="0"/>
          <a:chExt cx="0" cy="0"/>
        </a:xfrm>
      </p:grpSpPr>
      <p:sp>
        <p:nvSpPr>
          <p:cNvPr id="404" name="Google Shape;404;g117b871a421_0_0:notes">
            <a:extLst>
              <a:ext uri="{FF2B5EF4-FFF2-40B4-BE49-F238E27FC236}">
                <a16:creationId xmlns:a16="http://schemas.microsoft.com/office/drawing/2014/main" id="{74B20232-562C-A6C0-8F67-19510A7B573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17b871a421_0_0:notes">
            <a:extLst>
              <a:ext uri="{FF2B5EF4-FFF2-40B4-BE49-F238E27FC236}">
                <a16:creationId xmlns:a16="http://schemas.microsoft.com/office/drawing/2014/main" id="{31B8ADCB-AF17-F848-A754-5001F670039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The third mode is the one involving a Higgs (HIG). In this mode, the LLP is produced through its coupling to a SM like Higgs boson. The left process shows the production of the LLP where the Higgs is produced in gluon fusion, and the right one shows the process where the Higgs is produced in vector boson fusion. In this mode, the LLP can be pair produced as well as singly produced</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77656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9"/>
        <p:cNvGrpSpPr/>
        <p:nvPr/>
      </p:nvGrpSpPr>
      <p:grpSpPr>
        <a:xfrm>
          <a:off x="0" y="0"/>
          <a:ext cx="0" cy="0"/>
          <a:chOff x="0" y="0"/>
          <a:chExt cx="0" cy="0"/>
        </a:xfrm>
      </p:grpSpPr>
      <p:sp>
        <p:nvSpPr>
          <p:cNvPr id="10" name="Google Shape;10;p2"/>
          <p:cNvSpPr/>
          <p:nvPr/>
        </p:nvSpPr>
        <p:spPr>
          <a:xfrm>
            <a:off x="145950" y="149100"/>
            <a:ext cx="8852100" cy="4845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609200" y="1424875"/>
            <a:ext cx="5925600" cy="2079300"/>
          </a:xfrm>
          <a:prstGeom prst="rect">
            <a:avLst/>
          </a:prstGeom>
          <a:noFill/>
        </p:spPr>
        <p:txBody>
          <a:bodyPr spcFirstLastPara="1" wrap="square" lIns="91425" tIns="91425" rIns="91425" bIns="91425" anchor="ctr" anchorCtr="0">
            <a:noAutofit/>
          </a:bodyPr>
          <a:lstStyle>
            <a:lvl1pPr lvl="0" algn="ctr">
              <a:lnSpc>
                <a:spcPct val="115000"/>
              </a:lnSpc>
              <a:spcBef>
                <a:spcPts val="0"/>
              </a:spcBef>
              <a:spcAft>
                <a:spcPts val="0"/>
              </a:spcAft>
              <a:buSzPts val="5200"/>
              <a:buNone/>
              <a:defRPr sz="7200" b="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1609200" y="3573775"/>
            <a:ext cx="5942700" cy="475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600"/>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1">
  <p:cSld name="CUSTOM_6_1">
    <p:spTree>
      <p:nvGrpSpPr>
        <p:cNvPr id="1" name="Shape 168"/>
        <p:cNvGrpSpPr/>
        <p:nvPr/>
      </p:nvGrpSpPr>
      <p:grpSpPr>
        <a:xfrm>
          <a:off x="0" y="0"/>
          <a:ext cx="0" cy="0"/>
          <a:chOff x="0" y="0"/>
          <a:chExt cx="0" cy="0"/>
        </a:xfrm>
      </p:grpSpPr>
      <p:sp>
        <p:nvSpPr>
          <p:cNvPr id="169" name="Google Shape;169;p18"/>
          <p:cNvSpPr/>
          <p:nvPr/>
        </p:nvSpPr>
        <p:spPr>
          <a:xfrm>
            <a:off x="145950" y="149100"/>
            <a:ext cx="8852100" cy="4845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0" name="Google Shape;170;p18"/>
          <p:cNvCxnSpPr/>
          <p:nvPr/>
        </p:nvCxnSpPr>
        <p:spPr>
          <a:xfrm>
            <a:off x="382625" y="339563"/>
            <a:ext cx="3803400" cy="0"/>
          </a:xfrm>
          <a:prstGeom prst="straightConnector1">
            <a:avLst/>
          </a:prstGeom>
          <a:noFill/>
          <a:ln w="19050" cap="flat" cmpd="sng">
            <a:solidFill>
              <a:schemeClr val="lt1"/>
            </a:solidFill>
            <a:prstDash val="solid"/>
            <a:round/>
            <a:headEnd type="oval" w="med" len="med"/>
            <a:tailEnd type="none" w="med" len="med"/>
          </a:ln>
        </p:spPr>
      </p:cxnSp>
      <p:sp>
        <p:nvSpPr>
          <p:cNvPr id="171" name="Google Shape;171;p18"/>
          <p:cNvSpPr/>
          <p:nvPr/>
        </p:nvSpPr>
        <p:spPr>
          <a:xfrm>
            <a:off x="4452300" y="219875"/>
            <a:ext cx="239400" cy="239400"/>
          </a:xfrm>
          <a:prstGeom prst="star4">
            <a:avLst>
              <a:gd name="adj" fmla="val 1572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2" name="Google Shape;172;p18"/>
          <p:cNvCxnSpPr/>
          <p:nvPr/>
        </p:nvCxnSpPr>
        <p:spPr>
          <a:xfrm>
            <a:off x="4957925" y="339563"/>
            <a:ext cx="3803400" cy="0"/>
          </a:xfrm>
          <a:prstGeom prst="straightConnector1">
            <a:avLst/>
          </a:prstGeom>
          <a:noFill/>
          <a:ln w="19050" cap="flat" cmpd="sng">
            <a:solidFill>
              <a:schemeClr val="lt1"/>
            </a:solidFill>
            <a:prstDash val="solid"/>
            <a:round/>
            <a:headEnd type="none" w="med" len="med"/>
            <a:tailEnd type="oval" w="med" len="med"/>
          </a:ln>
        </p:spPr>
      </p:cxnSp>
      <p:cxnSp>
        <p:nvCxnSpPr>
          <p:cNvPr id="173" name="Google Shape;173;p18"/>
          <p:cNvCxnSpPr/>
          <p:nvPr/>
        </p:nvCxnSpPr>
        <p:spPr>
          <a:xfrm>
            <a:off x="382650" y="4798838"/>
            <a:ext cx="3803400" cy="0"/>
          </a:xfrm>
          <a:prstGeom prst="straightConnector1">
            <a:avLst/>
          </a:prstGeom>
          <a:noFill/>
          <a:ln w="19050" cap="flat" cmpd="sng">
            <a:solidFill>
              <a:schemeClr val="lt1"/>
            </a:solidFill>
            <a:prstDash val="solid"/>
            <a:round/>
            <a:headEnd type="oval" w="med" len="med"/>
            <a:tailEnd type="none" w="med" len="med"/>
          </a:ln>
        </p:spPr>
      </p:cxnSp>
      <p:sp>
        <p:nvSpPr>
          <p:cNvPr id="174" name="Google Shape;174;p18"/>
          <p:cNvSpPr txBox="1">
            <a:spLocks noGrp="1"/>
          </p:cNvSpPr>
          <p:nvPr>
            <p:ph type="sldNum" idx="12"/>
          </p:nvPr>
        </p:nvSpPr>
        <p:spPr>
          <a:xfrm>
            <a:off x="4297650" y="4602875"/>
            <a:ext cx="548700" cy="333600"/>
          </a:xfrm>
          <a:prstGeom prst="rect">
            <a:avLst/>
          </a:prstGeom>
        </p:spPr>
        <p:txBody>
          <a:bodyPr spcFirstLastPara="1" wrap="square" lIns="91425" tIns="91425" rIns="91425" bIns="91425" anchor="t" anchorCtr="0">
            <a:noAutofit/>
          </a:bodyPr>
          <a:lstStyle>
            <a:lvl1pPr lvl="0" algn="ctr" rtl="0">
              <a:buNone/>
              <a:defRPr>
                <a:solidFill>
                  <a:schemeClr val="dk2"/>
                </a:solidFill>
              </a:defRPr>
            </a:lvl1pPr>
            <a:lvl2pPr lvl="1" algn="ctr" rtl="0">
              <a:buNone/>
              <a:defRPr>
                <a:solidFill>
                  <a:schemeClr val="dk2"/>
                </a:solidFill>
              </a:defRPr>
            </a:lvl2pPr>
            <a:lvl3pPr lvl="2" algn="ctr" rtl="0">
              <a:buNone/>
              <a:defRPr>
                <a:solidFill>
                  <a:schemeClr val="dk2"/>
                </a:solidFill>
              </a:defRPr>
            </a:lvl3pPr>
            <a:lvl4pPr lvl="3" algn="ctr" rtl="0">
              <a:buNone/>
              <a:defRPr>
                <a:solidFill>
                  <a:schemeClr val="dk2"/>
                </a:solidFill>
              </a:defRPr>
            </a:lvl4pPr>
            <a:lvl5pPr lvl="4" algn="ctr" rtl="0">
              <a:buNone/>
              <a:defRPr>
                <a:solidFill>
                  <a:schemeClr val="dk2"/>
                </a:solidFill>
              </a:defRPr>
            </a:lvl5pPr>
            <a:lvl6pPr lvl="5" algn="ctr" rtl="0">
              <a:buNone/>
              <a:defRPr>
                <a:solidFill>
                  <a:schemeClr val="dk2"/>
                </a:solidFill>
              </a:defRPr>
            </a:lvl6pPr>
            <a:lvl7pPr lvl="6" algn="ctr" rtl="0">
              <a:buNone/>
              <a:defRPr>
                <a:solidFill>
                  <a:schemeClr val="dk2"/>
                </a:solidFill>
              </a:defRPr>
            </a:lvl7pPr>
            <a:lvl8pPr lvl="7" algn="ctr" rtl="0">
              <a:buNone/>
              <a:defRPr>
                <a:solidFill>
                  <a:schemeClr val="dk2"/>
                </a:solidFill>
              </a:defRPr>
            </a:lvl8pPr>
            <a:lvl9pPr lvl="8" algn="ctr" rtl="0">
              <a:buNone/>
              <a:defRPr>
                <a:solidFill>
                  <a:schemeClr val="dk2"/>
                </a:solidFill>
              </a:defRPr>
            </a:lvl9pPr>
          </a:lstStyle>
          <a:p>
            <a:pPr marL="0" lvl="0" indent="0" algn="ctr" rtl="0">
              <a:spcBef>
                <a:spcPts val="0"/>
              </a:spcBef>
              <a:spcAft>
                <a:spcPts val="0"/>
              </a:spcAft>
              <a:buNone/>
            </a:pPr>
            <a:fld id="{00000000-1234-1234-1234-123412341234}" type="slidenum">
              <a:rPr lang="en"/>
              <a:t>‹#›</a:t>
            </a:fld>
            <a:endParaRPr/>
          </a:p>
        </p:txBody>
      </p:sp>
      <p:cxnSp>
        <p:nvCxnSpPr>
          <p:cNvPr id="175" name="Google Shape;175;p18"/>
          <p:cNvCxnSpPr/>
          <p:nvPr/>
        </p:nvCxnSpPr>
        <p:spPr>
          <a:xfrm>
            <a:off x="4957950" y="4798838"/>
            <a:ext cx="3803400" cy="0"/>
          </a:xfrm>
          <a:prstGeom prst="straightConnector1">
            <a:avLst/>
          </a:prstGeom>
          <a:noFill/>
          <a:ln w="19050" cap="flat" cmpd="sng">
            <a:solidFill>
              <a:schemeClr val="lt1"/>
            </a:solidFill>
            <a:prstDash val="solid"/>
            <a:round/>
            <a:headEnd type="none" w="med" len="med"/>
            <a:tailEnd type="oval" w="med" len="med"/>
          </a:ln>
        </p:spPr>
      </p:cxnSp>
      <p:sp>
        <p:nvSpPr>
          <p:cNvPr id="176" name="Google Shape;176;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7" name="Google Shape;177;p18"/>
          <p:cNvSpPr txBox="1">
            <a:spLocks noGrp="1"/>
          </p:cNvSpPr>
          <p:nvPr>
            <p:ph type="subTitle" idx="1"/>
          </p:nvPr>
        </p:nvSpPr>
        <p:spPr>
          <a:xfrm>
            <a:off x="720025" y="1610942"/>
            <a:ext cx="7704000" cy="530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78" name="Google Shape;178;p18"/>
          <p:cNvSpPr txBox="1">
            <a:spLocks noGrp="1"/>
          </p:cNvSpPr>
          <p:nvPr>
            <p:ph type="subTitle" idx="2"/>
          </p:nvPr>
        </p:nvSpPr>
        <p:spPr>
          <a:xfrm>
            <a:off x="720025" y="2731125"/>
            <a:ext cx="7704000" cy="527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79" name="Google Shape;179;p18"/>
          <p:cNvSpPr txBox="1">
            <a:spLocks noGrp="1"/>
          </p:cNvSpPr>
          <p:nvPr>
            <p:ph type="subTitle" idx="3"/>
          </p:nvPr>
        </p:nvSpPr>
        <p:spPr>
          <a:xfrm>
            <a:off x="720025" y="3851625"/>
            <a:ext cx="7704000" cy="527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80" name="Google Shape;180;p18"/>
          <p:cNvSpPr txBox="1">
            <a:spLocks noGrp="1"/>
          </p:cNvSpPr>
          <p:nvPr>
            <p:ph type="subTitle" idx="4"/>
          </p:nvPr>
        </p:nvSpPr>
        <p:spPr>
          <a:xfrm>
            <a:off x="720025" y="1241274"/>
            <a:ext cx="7704000" cy="393600"/>
          </a:xfrm>
          <a:prstGeom prst="rect">
            <a:avLst/>
          </a:prstGeom>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400"/>
              <a:buFont typeface="Bebas Neue"/>
              <a:buNone/>
              <a:defRPr sz="2000" b="1">
                <a:solidFill>
                  <a:schemeClr val="dk2"/>
                </a:solidFill>
                <a:latin typeface="Quicksand"/>
                <a:ea typeface="Quicksand"/>
                <a:cs typeface="Quicksand"/>
                <a:sym typeface="Quicksan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sp>
        <p:nvSpPr>
          <p:cNvPr id="181" name="Google Shape;181;p18"/>
          <p:cNvSpPr txBox="1">
            <a:spLocks noGrp="1"/>
          </p:cNvSpPr>
          <p:nvPr>
            <p:ph type="subTitle" idx="5"/>
          </p:nvPr>
        </p:nvSpPr>
        <p:spPr>
          <a:xfrm>
            <a:off x="720025" y="2350125"/>
            <a:ext cx="7704000" cy="393600"/>
          </a:xfrm>
          <a:prstGeom prst="rect">
            <a:avLst/>
          </a:prstGeom>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400"/>
              <a:buFont typeface="Bebas Neue"/>
              <a:buNone/>
              <a:defRPr sz="2000" b="1">
                <a:solidFill>
                  <a:schemeClr val="dk2"/>
                </a:solidFill>
                <a:latin typeface="Quicksand"/>
                <a:ea typeface="Quicksand"/>
                <a:cs typeface="Quicksand"/>
                <a:sym typeface="Quicksan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sp>
        <p:nvSpPr>
          <p:cNvPr id="182" name="Google Shape;182;p18"/>
          <p:cNvSpPr txBox="1">
            <a:spLocks noGrp="1"/>
          </p:cNvSpPr>
          <p:nvPr>
            <p:ph type="subTitle" idx="6"/>
          </p:nvPr>
        </p:nvSpPr>
        <p:spPr>
          <a:xfrm>
            <a:off x="720025" y="3470625"/>
            <a:ext cx="7704000" cy="393600"/>
          </a:xfrm>
          <a:prstGeom prst="rect">
            <a:avLst/>
          </a:prstGeom>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400"/>
              <a:buFont typeface="Bebas Neue"/>
              <a:buNone/>
              <a:defRPr sz="2000" b="1">
                <a:solidFill>
                  <a:schemeClr val="dk2"/>
                </a:solidFill>
                <a:latin typeface="Quicksand"/>
                <a:ea typeface="Quicksand"/>
                <a:cs typeface="Quicksand"/>
                <a:sym typeface="Quicksan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2">
  <p:cSld name="CUSTOM_6_1_1">
    <p:spTree>
      <p:nvGrpSpPr>
        <p:cNvPr id="1" name="Shape 183"/>
        <p:cNvGrpSpPr/>
        <p:nvPr/>
      </p:nvGrpSpPr>
      <p:grpSpPr>
        <a:xfrm>
          <a:off x="0" y="0"/>
          <a:ext cx="0" cy="0"/>
          <a:chOff x="0" y="0"/>
          <a:chExt cx="0" cy="0"/>
        </a:xfrm>
      </p:grpSpPr>
      <p:sp>
        <p:nvSpPr>
          <p:cNvPr id="184" name="Google Shape;184;p19"/>
          <p:cNvSpPr/>
          <p:nvPr/>
        </p:nvSpPr>
        <p:spPr>
          <a:xfrm>
            <a:off x="145950" y="149100"/>
            <a:ext cx="8852100" cy="4845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5" name="Google Shape;185;p19"/>
          <p:cNvCxnSpPr/>
          <p:nvPr/>
        </p:nvCxnSpPr>
        <p:spPr>
          <a:xfrm>
            <a:off x="382625" y="339563"/>
            <a:ext cx="3803400" cy="0"/>
          </a:xfrm>
          <a:prstGeom prst="straightConnector1">
            <a:avLst/>
          </a:prstGeom>
          <a:noFill/>
          <a:ln w="19050" cap="flat" cmpd="sng">
            <a:solidFill>
              <a:schemeClr val="lt1"/>
            </a:solidFill>
            <a:prstDash val="solid"/>
            <a:round/>
            <a:headEnd type="oval" w="med" len="med"/>
            <a:tailEnd type="none" w="med" len="med"/>
          </a:ln>
        </p:spPr>
      </p:cxnSp>
      <p:sp>
        <p:nvSpPr>
          <p:cNvPr id="186" name="Google Shape;186;p19"/>
          <p:cNvSpPr/>
          <p:nvPr/>
        </p:nvSpPr>
        <p:spPr>
          <a:xfrm>
            <a:off x="4452300" y="219875"/>
            <a:ext cx="239400" cy="239400"/>
          </a:xfrm>
          <a:prstGeom prst="star4">
            <a:avLst>
              <a:gd name="adj" fmla="val 1572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7" name="Google Shape;187;p19"/>
          <p:cNvCxnSpPr/>
          <p:nvPr/>
        </p:nvCxnSpPr>
        <p:spPr>
          <a:xfrm>
            <a:off x="4957925" y="339563"/>
            <a:ext cx="3803400" cy="0"/>
          </a:xfrm>
          <a:prstGeom prst="straightConnector1">
            <a:avLst/>
          </a:prstGeom>
          <a:noFill/>
          <a:ln w="19050" cap="flat" cmpd="sng">
            <a:solidFill>
              <a:schemeClr val="lt1"/>
            </a:solidFill>
            <a:prstDash val="solid"/>
            <a:round/>
            <a:headEnd type="none" w="med" len="med"/>
            <a:tailEnd type="oval" w="med" len="med"/>
          </a:ln>
        </p:spPr>
      </p:cxnSp>
      <p:cxnSp>
        <p:nvCxnSpPr>
          <p:cNvPr id="188" name="Google Shape;188;p19"/>
          <p:cNvCxnSpPr/>
          <p:nvPr/>
        </p:nvCxnSpPr>
        <p:spPr>
          <a:xfrm>
            <a:off x="382650" y="4798838"/>
            <a:ext cx="3803400" cy="0"/>
          </a:xfrm>
          <a:prstGeom prst="straightConnector1">
            <a:avLst/>
          </a:prstGeom>
          <a:noFill/>
          <a:ln w="19050" cap="flat" cmpd="sng">
            <a:solidFill>
              <a:schemeClr val="lt1"/>
            </a:solidFill>
            <a:prstDash val="solid"/>
            <a:round/>
            <a:headEnd type="oval" w="med" len="med"/>
            <a:tailEnd type="none" w="med" len="med"/>
          </a:ln>
        </p:spPr>
      </p:cxnSp>
      <p:sp>
        <p:nvSpPr>
          <p:cNvPr id="189" name="Google Shape;189;p19"/>
          <p:cNvSpPr txBox="1">
            <a:spLocks noGrp="1"/>
          </p:cNvSpPr>
          <p:nvPr>
            <p:ph type="sldNum" idx="12"/>
          </p:nvPr>
        </p:nvSpPr>
        <p:spPr>
          <a:xfrm>
            <a:off x="4297650" y="4602875"/>
            <a:ext cx="548700" cy="333600"/>
          </a:xfrm>
          <a:prstGeom prst="rect">
            <a:avLst/>
          </a:prstGeom>
        </p:spPr>
        <p:txBody>
          <a:bodyPr spcFirstLastPara="1" wrap="square" lIns="91425" tIns="91425" rIns="91425" bIns="91425" anchor="t" anchorCtr="0">
            <a:noAutofit/>
          </a:bodyPr>
          <a:lstStyle>
            <a:lvl1pPr lvl="0" algn="ctr" rtl="0">
              <a:buNone/>
              <a:defRPr>
                <a:solidFill>
                  <a:schemeClr val="dk2"/>
                </a:solidFill>
              </a:defRPr>
            </a:lvl1pPr>
            <a:lvl2pPr lvl="1" algn="ctr" rtl="0">
              <a:buNone/>
              <a:defRPr>
                <a:solidFill>
                  <a:schemeClr val="dk2"/>
                </a:solidFill>
              </a:defRPr>
            </a:lvl2pPr>
            <a:lvl3pPr lvl="2" algn="ctr" rtl="0">
              <a:buNone/>
              <a:defRPr>
                <a:solidFill>
                  <a:schemeClr val="dk2"/>
                </a:solidFill>
              </a:defRPr>
            </a:lvl3pPr>
            <a:lvl4pPr lvl="3" algn="ctr" rtl="0">
              <a:buNone/>
              <a:defRPr>
                <a:solidFill>
                  <a:schemeClr val="dk2"/>
                </a:solidFill>
              </a:defRPr>
            </a:lvl4pPr>
            <a:lvl5pPr lvl="4" algn="ctr" rtl="0">
              <a:buNone/>
              <a:defRPr>
                <a:solidFill>
                  <a:schemeClr val="dk2"/>
                </a:solidFill>
              </a:defRPr>
            </a:lvl5pPr>
            <a:lvl6pPr lvl="5" algn="ctr" rtl="0">
              <a:buNone/>
              <a:defRPr>
                <a:solidFill>
                  <a:schemeClr val="dk2"/>
                </a:solidFill>
              </a:defRPr>
            </a:lvl6pPr>
            <a:lvl7pPr lvl="6" algn="ctr" rtl="0">
              <a:buNone/>
              <a:defRPr>
                <a:solidFill>
                  <a:schemeClr val="dk2"/>
                </a:solidFill>
              </a:defRPr>
            </a:lvl7pPr>
            <a:lvl8pPr lvl="7" algn="ctr" rtl="0">
              <a:buNone/>
              <a:defRPr>
                <a:solidFill>
                  <a:schemeClr val="dk2"/>
                </a:solidFill>
              </a:defRPr>
            </a:lvl8pPr>
            <a:lvl9pPr lvl="8" algn="ctr" rtl="0">
              <a:buNone/>
              <a:defRPr>
                <a:solidFill>
                  <a:schemeClr val="dk2"/>
                </a:solidFill>
              </a:defRPr>
            </a:lvl9pPr>
          </a:lstStyle>
          <a:p>
            <a:pPr marL="0" lvl="0" indent="0" algn="ctr" rtl="0">
              <a:spcBef>
                <a:spcPts val="0"/>
              </a:spcBef>
              <a:spcAft>
                <a:spcPts val="0"/>
              </a:spcAft>
              <a:buNone/>
            </a:pPr>
            <a:fld id="{00000000-1234-1234-1234-123412341234}" type="slidenum">
              <a:rPr lang="en"/>
              <a:t>‹#›</a:t>
            </a:fld>
            <a:endParaRPr/>
          </a:p>
        </p:txBody>
      </p:sp>
      <p:cxnSp>
        <p:nvCxnSpPr>
          <p:cNvPr id="190" name="Google Shape;190;p19"/>
          <p:cNvCxnSpPr/>
          <p:nvPr/>
        </p:nvCxnSpPr>
        <p:spPr>
          <a:xfrm>
            <a:off x="4957950" y="4798838"/>
            <a:ext cx="3803400" cy="0"/>
          </a:xfrm>
          <a:prstGeom prst="straightConnector1">
            <a:avLst/>
          </a:prstGeom>
          <a:noFill/>
          <a:ln w="19050" cap="flat" cmpd="sng">
            <a:solidFill>
              <a:schemeClr val="lt1"/>
            </a:solidFill>
            <a:prstDash val="solid"/>
            <a:round/>
            <a:headEnd type="none" w="med" len="med"/>
            <a:tailEnd type="oval" w="med" len="med"/>
          </a:ln>
        </p:spPr>
      </p:cxnSp>
      <p:sp>
        <p:nvSpPr>
          <p:cNvPr id="191" name="Google Shape;191;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2" name="Google Shape;192;p19"/>
          <p:cNvSpPr txBox="1">
            <a:spLocks noGrp="1"/>
          </p:cNvSpPr>
          <p:nvPr>
            <p:ph type="subTitle" idx="1"/>
          </p:nvPr>
        </p:nvSpPr>
        <p:spPr>
          <a:xfrm>
            <a:off x="1381625" y="1718025"/>
            <a:ext cx="7042500" cy="527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93" name="Google Shape;193;p19"/>
          <p:cNvSpPr txBox="1">
            <a:spLocks noGrp="1"/>
          </p:cNvSpPr>
          <p:nvPr>
            <p:ph type="subTitle" idx="2"/>
          </p:nvPr>
        </p:nvSpPr>
        <p:spPr>
          <a:xfrm>
            <a:off x="1381635" y="2861025"/>
            <a:ext cx="7042500" cy="527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94" name="Google Shape;194;p19"/>
          <p:cNvSpPr txBox="1">
            <a:spLocks noGrp="1"/>
          </p:cNvSpPr>
          <p:nvPr>
            <p:ph type="subTitle" idx="3"/>
          </p:nvPr>
        </p:nvSpPr>
        <p:spPr>
          <a:xfrm>
            <a:off x="1381635" y="4004025"/>
            <a:ext cx="7042500" cy="527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95" name="Google Shape;195;p19"/>
          <p:cNvSpPr txBox="1">
            <a:spLocks noGrp="1"/>
          </p:cNvSpPr>
          <p:nvPr>
            <p:ph type="subTitle" idx="4"/>
          </p:nvPr>
        </p:nvSpPr>
        <p:spPr>
          <a:xfrm>
            <a:off x="1381625" y="1406025"/>
            <a:ext cx="7042500" cy="333600"/>
          </a:xfrm>
          <a:prstGeom prst="rect">
            <a:avLst/>
          </a:prstGeom>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600"/>
              <a:buFont typeface="Bebas Neue"/>
              <a:buNone/>
              <a:defRPr sz="2000" b="1">
                <a:solidFill>
                  <a:schemeClr val="dk2"/>
                </a:solidFill>
                <a:latin typeface="Quicksand"/>
                <a:ea typeface="Quicksand"/>
                <a:cs typeface="Quicksand"/>
                <a:sym typeface="Quicksand"/>
              </a:defRPr>
            </a:lvl1pPr>
            <a:lvl2pPr lvl="1" rtl="0">
              <a:lnSpc>
                <a:spcPct val="100000"/>
              </a:lnSpc>
              <a:spcBef>
                <a:spcPts val="0"/>
              </a:spcBef>
              <a:spcAft>
                <a:spcPts val="0"/>
              </a:spcAft>
              <a:buSzPts val="2600"/>
              <a:buFont typeface="Bebas Neue"/>
              <a:buNone/>
              <a:defRPr sz="2600">
                <a:latin typeface="Bebas Neue"/>
                <a:ea typeface="Bebas Neue"/>
                <a:cs typeface="Bebas Neue"/>
                <a:sym typeface="Bebas Neue"/>
              </a:defRPr>
            </a:lvl2pPr>
            <a:lvl3pPr lvl="2" rtl="0">
              <a:lnSpc>
                <a:spcPct val="100000"/>
              </a:lnSpc>
              <a:spcBef>
                <a:spcPts val="1600"/>
              </a:spcBef>
              <a:spcAft>
                <a:spcPts val="0"/>
              </a:spcAft>
              <a:buSzPts val="2600"/>
              <a:buFont typeface="Bebas Neue"/>
              <a:buNone/>
              <a:defRPr sz="2600">
                <a:latin typeface="Bebas Neue"/>
                <a:ea typeface="Bebas Neue"/>
                <a:cs typeface="Bebas Neue"/>
                <a:sym typeface="Bebas Neue"/>
              </a:defRPr>
            </a:lvl3pPr>
            <a:lvl4pPr lvl="3" rtl="0">
              <a:lnSpc>
                <a:spcPct val="100000"/>
              </a:lnSpc>
              <a:spcBef>
                <a:spcPts val="1600"/>
              </a:spcBef>
              <a:spcAft>
                <a:spcPts val="0"/>
              </a:spcAft>
              <a:buSzPts val="2600"/>
              <a:buFont typeface="Bebas Neue"/>
              <a:buNone/>
              <a:defRPr sz="2600">
                <a:latin typeface="Bebas Neue"/>
                <a:ea typeface="Bebas Neue"/>
                <a:cs typeface="Bebas Neue"/>
                <a:sym typeface="Bebas Neue"/>
              </a:defRPr>
            </a:lvl4pPr>
            <a:lvl5pPr lvl="4" rtl="0">
              <a:lnSpc>
                <a:spcPct val="100000"/>
              </a:lnSpc>
              <a:spcBef>
                <a:spcPts val="1600"/>
              </a:spcBef>
              <a:spcAft>
                <a:spcPts val="0"/>
              </a:spcAft>
              <a:buSzPts val="2600"/>
              <a:buFont typeface="Bebas Neue"/>
              <a:buNone/>
              <a:defRPr sz="2600">
                <a:latin typeface="Bebas Neue"/>
                <a:ea typeface="Bebas Neue"/>
                <a:cs typeface="Bebas Neue"/>
                <a:sym typeface="Bebas Neue"/>
              </a:defRPr>
            </a:lvl5pPr>
            <a:lvl6pPr lvl="5" rtl="0">
              <a:lnSpc>
                <a:spcPct val="100000"/>
              </a:lnSpc>
              <a:spcBef>
                <a:spcPts val="1600"/>
              </a:spcBef>
              <a:spcAft>
                <a:spcPts val="0"/>
              </a:spcAft>
              <a:buSzPts val="2600"/>
              <a:buFont typeface="Bebas Neue"/>
              <a:buNone/>
              <a:defRPr sz="2600">
                <a:latin typeface="Bebas Neue"/>
                <a:ea typeface="Bebas Neue"/>
                <a:cs typeface="Bebas Neue"/>
                <a:sym typeface="Bebas Neue"/>
              </a:defRPr>
            </a:lvl6pPr>
            <a:lvl7pPr lvl="6" rtl="0">
              <a:lnSpc>
                <a:spcPct val="100000"/>
              </a:lnSpc>
              <a:spcBef>
                <a:spcPts val="1600"/>
              </a:spcBef>
              <a:spcAft>
                <a:spcPts val="0"/>
              </a:spcAft>
              <a:buSzPts val="2600"/>
              <a:buFont typeface="Bebas Neue"/>
              <a:buNone/>
              <a:defRPr sz="2600">
                <a:latin typeface="Bebas Neue"/>
                <a:ea typeface="Bebas Neue"/>
                <a:cs typeface="Bebas Neue"/>
                <a:sym typeface="Bebas Neue"/>
              </a:defRPr>
            </a:lvl7pPr>
            <a:lvl8pPr lvl="7" rtl="0">
              <a:lnSpc>
                <a:spcPct val="100000"/>
              </a:lnSpc>
              <a:spcBef>
                <a:spcPts val="1600"/>
              </a:spcBef>
              <a:spcAft>
                <a:spcPts val="0"/>
              </a:spcAft>
              <a:buSzPts val="2600"/>
              <a:buFont typeface="Bebas Neue"/>
              <a:buNone/>
              <a:defRPr sz="2600">
                <a:latin typeface="Bebas Neue"/>
                <a:ea typeface="Bebas Neue"/>
                <a:cs typeface="Bebas Neue"/>
                <a:sym typeface="Bebas Neue"/>
              </a:defRPr>
            </a:lvl8pPr>
            <a:lvl9pPr lvl="8" rtl="0">
              <a:lnSpc>
                <a:spcPct val="100000"/>
              </a:lnSpc>
              <a:spcBef>
                <a:spcPts val="1600"/>
              </a:spcBef>
              <a:spcAft>
                <a:spcPts val="1600"/>
              </a:spcAft>
              <a:buSzPts val="2600"/>
              <a:buFont typeface="Bebas Neue"/>
              <a:buNone/>
              <a:defRPr sz="2600">
                <a:latin typeface="Bebas Neue"/>
                <a:ea typeface="Bebas Neue"/>
                <a:cs typeface="Bebas Neue"/>
                <a:sym typeface="Bebas Neue"/>
              </a:defRPr>
            </a:lvl9pPr>
          </a:lstStyle>
          <a:p>
            <a:endParaRPr/>
          </a:p>
        </p:txBody>
      </p:sp>
      <p:sp>
        <p:nvSpPr>
          <p:cNvPr id="196" name="Google Shape;196;p19"/>
          <p:cNvSpPr txBox="1">
            <a:spLocks noGrp="1"/>
          </p:cNvSpPr>
          <p:nvPr>
            <p:ph type="subTitle" idx="5"/>
          </p:nvPr>
        </p:nvSpPr>
        <p:spPr>
          <a:xfrm>
            <a:off x="1381625" y="2526575"/>
            <a:ext cx="7042500" cy="333600"/>
          </a:xfrm>
          <a:prstGeom prst="rect">
            <a:avLst/>
          </a:prstGeom>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600"/>
              <a:buFont typeface="Bebas Neue"/>
              <a:buNone/>
              <a:defRPr sz="2000" b="1">
                <a:solidFill>
                  <a:schemeClr val="dk2"/>
                </a:solidFill>
                <a:latin typeface="Quicksand"/>
                <a:ea typeface="Quicksand"/>
                <a:cs typeface="Quicksand"/>
                <a:sym typeface="Quicksand"/>
              </a:defRPr>
            </a:lvl1pPr>
            <a:lvl2pPr lvl="1" rtl="0">
              <a:lnSpc>
                <a:spcPct val="100000"/>
              </a:lnSpc>
              <a:spcBef>
                <a:spcPts val="0"/>
              </a:spcBef>
              <a:spcAft>
                <a:spcPts val="0"/>
              </a:spcAft>
              <a:buSzPts val="2600"/>
              <a:buFont typeface="Bebas Neue"/>
              <a:buNone/>
              <a:defRPr sz="2600">
                <a:latin typeface="Bebas Neue"/>
                <a:ea typeface="Bebas Neue"/>
                <a:cs typeface="Bebas Neue"/>
                <a:sym typeface="Bebas Neue"/>
              </a:defRPr>
            </a:lvl2pPr>
            <a:lvl3pPr lvl="2" rtl="0">
              <a:lnSpc>
                <a:spcPct val="100000"/>
              </a:lnSpc>
              <a:spcBef>
                <a:spcPts val="1600"/>
              </a:spcBef>
              <a:spcAft>
                <a:spcPts val="0"/>
              </a:spcAft>
              <a:buSzPts val="2600"/>
              <a:buFont typeface="Bebas Neue"/>
              <a:buNone/>
              <a:defRPr sz="2600">
                <a:latin typeface="Bebas Neue"/>
                <a:ea typeface="Bebas Neue"/>
                <a:cs typeface="Bebas Neue"/>
                <a:sym typeface="Bebas Neue"/>
              </a:defRPr>
            </a:lvl3pPr>
            <a:lvl4pPr lvl="3" rtl="0">
              <a:lnSpc>
                <a:spcPct val="100000"/>
              </a:lnSpc>
              <a:spcBef>
                <a:spcPts val="1600"/>
              </a:spcBef>
              <a:spcAft>
                <a:spcPts val="0"/>
              </a:spcAft>
              <a:buSzPts val="2600"/>
              <a:buFont typeface="Bebas Neue"/>
              <a:buNone/>
              <a:defRPr sz="2600">
                <a:latin typeface="Bebas Neue"/>
                <a:ea typeface="Bebas Neue"/>
                <a:cs typeface="Bebas Neue"/>
                <a:sym typeface="Bebas Neue"/>
              </a:defRPr>
            </a:lvl4pPr>
            <a:lvl5pPr lvl="4" rtl="0">
              <a:lnSpc>
                <a:spcPct val="100000"/>
              </a:lnSpc>
              <a:spcBef>
                <a:spcPts val="1600"/>
              </a:spcBef>
              <a:spcAft>
                <a:spcPts val="0"/>
              </a:spcAft>
              <a:buSzPts val="2600"/>
              <a:buFont typeface="Bebas Neue"/>
              <a:buNone/>
              <a:defRPr sz="2600">
                <a:latin typeface="Bebas Neue"/>
                <a:ea typeface="Bebas Neue"/>
                <a:cs typeface="Bebas Neue"/>
                <a:sym typeface="Bebas Neue"/>
              </a:defRPr>
            </a:lvl5pPr>
            <a:lvl6pPr lvl="5" rtl="0">
              <a:lnSpc>
                <a:spcPct val="100000"/>
              </a:lnSpc>
              <a:spcBef>
                <a:spcPts val="1600"/>
              </a:spcBef>
              <a:spcAft>
                <a:spcPts val="0"/>
              </a:spcAft>
              <a:buSzPts val="2600"/>
              <a:buFont typeface="Bebas Neue"/>
              <a:buNone/>
              <a:defRPr sz="2600">
                <a:latin typeface="Bebas Neue"/>
                <a:ea typeface="Bebas Neue"/>
                <a:cs typeface="Bebas Neue"/>
                <a:sym typeface="Bebas Neue"/>
              </a:defRPr>
            </a:lvl6pPr>
            <a:lvl7pPr lvl="6" rtl="0">
              <a:lnSpc>
                <a:spcPct val="100000"/>
              </a:lnSpc>
              <a:spcBef>
                <a:spcPts val="1600"/>
              </a:spcBef>
              <a:spcAft>
                <a:spcPts val="0"/>
              </a:spcAft>
              <a:buSzPts val="2600"/>
              <a:buFont typeface="Bebas Neue"/>
              <a:buNone/>
              <a:defRPr sz="2600">
                <a:latin typeface="Bebas Neue"/>
                <a:ea typeface="Bebas Neue"/>
                <a:cs typeface="Bebas Neue"/>
                <a:sym typeface="Bebas Neue"/>
              </a:defRPr>
            </a:lvl7pPr>
            <a:lvl8pPr lvl="7" rtl="0">
              <a:lnSpc>
                <a:spcPct val="100000"/>
              </a:lnSpc>
              <a:spcBef>
                <a:spcPts val="1600"/>
              </a:spcBef>
              <a:spcAft>
                <a:spcPts val="0"/>
              </a:spcAft>
              <a:buSzPts val="2600"/>
              <a:buFont typeface="Bebas Neue"/>
              <a:buNone/>
              <a:defRPr sz="2600">
                <a:latin typeface="Bebas Neue"/>
                <a:ea typeface="Bebas Neue"/>
                <a:cs typeface="Bebas Neue"/>
                <a:sym typeface="Bebas Neue"/>
              </a:defRPr>
            </a:lvl8pPr>
            <a:lvl9pPr lvl="8" rtl="0">
              <a:lnSpc>
                <a:spcPct val="100000"/>
              </a:lnSpc>
              <a:spcBef>
                <a:spcPts val="1600"/>
              </a:spcBef>
              <a:spcAft>
                <a:spcPts val="1600"/>
              </a:spcAft>
              <a:buSzPts val="2600"/>
              <a:buFont typeface="Bebas Neue"/>
              <a:buNone/>
              <a:defRPr sz="2600">
                <a:latin typeface="Bebas Neue"/>
                <a:ea typeface="Bebas Neue"/>
                <a:cs typeface="Bebas Neue"/>
                <a:sym typeface="Bebas Neue"/>
              </a:defRPr>
            </a:lvl9pPr>
          </a:lstStyle>
          <a:p>
            <a:endParaRPr/>
          </a:p>
        </p:txBody>
      </p:sp>
      <p:sp>
        <p:nvSpPr>
          <p:cNvPr id="197" name="Google Shape;197;p19"/>
          <p:cNvSpPr txBox="1">
            <a:spLocks noGrp="1"/>
          </p:cNvSpPr>
          <p:nvPr>
            <p:ph type="subTitle" idx="6"/>
          </p:nvPr>
        </p:nvSpPr>
        <p:spPr>
          <a:xfrm>
            <a:off x="1381625" y="3647125"/>
            <a:ext cx="7042500" cy="333600"/>
          </a:xfrm>
          <a:prstGeom prst="rect">
            <a:avLst/>
          </a:prstGeom>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600"/>
              <a:buFont typeface="Bebas Neue"/>
              <a:buNone/>
              <a:defRPr sz="2000" b="1">
                <a:solidFill>
                  <a:schemeClr val="dk2"/>
                </a:solidFill>
                <a:latin typeface="Quicksand"/>
                <a:ea typeface="Quicksand"/>
                <a:cs typeface="Quicksand"/>
                <a:sym typeface="Quicksand"/>
              </a:defRPr>
            </a:lvl1pPr>
            <a:lvl2pPr lvl="1" rtl="0">
              <a:lnSpc>
                <a:spcPct val="100000"/>
              </a:lnSpc>
              <a:spcBef>
                <a:spcPts val="0"/>
              </a:spcBef>
              <a:spcAft>
                <a:spcPts val="0"/>
              </a:spcAft>
              <a:buSzPts val="2600"/>
              <a:buFont typeface="Bebas Neue"/>
              <a:buNone/>
              <a:defRPr sz="2600">
                <a:latin typeface="Bebas Neue"/>
                <a:ea typeface="Bebas Neue"/>
                <a:cs typeface="Bebas Neue"/>
                <a:sym typeface="Bebas Neue"/>
              </a:defRPr>
            </a:lvl2pPr>
            <a:lvl3pPr lvl="2" rtl="0">
              <a:lnSpc>
                <a:spcPct val="100000"/>
              </a:lnSpc>
              <a:spcBef>
                <a:spcPts val="1600"/>
              </a:spcBef>
              <a:spcAft>
                <a:spcPts val="0"/>
              </a:spcAft>
              <a:buSzPts val="2600"/>
              <a:buFont typeface="Bebas Neue"/>
              <a:buNone/>
              <a:defRPr sz="2600">
                <a:latin typeface="Bebas Neue"/>
                <a:ea typeface="Bebas Neue"/>
                <a:cs typeface="Bebas Neue"/>
                <a:sym typeface="Bebas Neue"/>
              </a:defRPr>
            </a:lvl3pPr>
            <a:lvl4pPr lvl="3" rtl="0">
              <a:lnSpc>
                <a:spcPct val="100000"/>
              </a:lnSpc>
              <a:spcBef>
                <a:spcPts val="1600"/>
              </a:spcBef>
              <a:spcAft>
                <a:spcPts val="0"/>
              </a:spcAft>
              <a:buSzPts val="2600"/>
              <a:buFont typeface="Bebas Neue"/>
              <a:buNone/>
              <a:defRPr sz="2600">
                <a:latin typeface="Bebas Neue"/>
                <a:ea typeface="Bebas Neue"/>
                <a:cs typeface="Bebas Neue"/>
                <a:sym typeface="Bebas Neue"/>
              </a:defRPr>
            </a:lvl4pPr>
            <a:lvl5pPr lvl="4" rtl="0">
              <a:lnSpc>
                <a:spcPct val="100000"/>
              </a:lnSpc>
              <a:spcBef>
                <a:spcPts val="1600"/>
              </a:spcBef>
              <a:spcAft>
                <a:spcPts val="0"/>
              </a:spcAft>
              <a:buSzPts val="2600"/>
              <a:buFont typeface="Bebas Neue"/>
              <a:buNone/>
              <a:defRPr sz="2600">
                <a:latin typeface="Bebas Neue"/>
                <a:ea typeface="Bebas Neue"/>
                <a:cs typeface="Bebas Neue"/>
                <a:sym typeface="Bebas Neue"/>
              </a:defRPr>
            </a:lvl5pPr>
            <a:lvl6pPr lvl="5" rtl="0">
              <a:lnSpc>
                <a:spcPct val="100000"/>
              </a:lnSpc>
              <a:spcBef>
                <a:spcPts val="1600"/>
              </a:spcBef>
              <a:spcAft>
                <a:spcPts val="0"/>
              </a:spcAft>
              <a:buSzPts val="2600"/>
              <a:buFont typeface="Bebas Neue"/>
              <a:buNone/>
              <a:defRPr sz="2600">
                <a:latin typeface="Bebas Neue"/>
                <a:ea typeface="Bebas Neue"/>
                <a:cs typeface="Bebas Neue"/>
                <a:sym typeface="Bebas Neue"/>
              </a:defRPr>
            </a:lvl6pPr>
            <a:lvl7pPr lvl="6" rtl="0">
              <a:lnSpc>
                <a:spcPct val="100000"/>
              </a:lnSpc>
              <a:spcBef>
                <a:spcPts val="1600"/>
              </a:spcBef>
              <a:spcAft>
                <a:spcPts val="0"/>
              </a:spcAft>
              <a:buSzPts val="2600"/>
              <a:buFont typeface="Bebas Neue"/>
              <a:buNone/>
              <a:defRPr sz="2600">
                <a:latin typeface="Bebas Neue"/>
                <a:ea typeface="Bebas Neue"/>
                <a:cs typeface="Bebas Neue"/>
                <a:sym typeface="Bebas Neue"/>
              </a:defRPr>
            </a:lvl7pPr>
            <a:lvl8pPr lvl="7" rtl="0">
              <a:lnSpc>
                <a:spcPct val="100000"/>
              </a:lnSpc>
              <a:spcBef>
                <a:spcPts val="1600"/>
              </a:spcBef>
              <a:spcAft>
                <a:spcPts val="0"/>
              </a:spcAft>
              <a:buSzPts val="2600"/>
              <a:buFont typeface="Bebas Neue"/>
              <a:buNone/>
              <a:defRPr sz="2600">
                <a:latin typeface="Bebas Neue"/>
                <a:ea typeface="Bebas Neue"/>
                <a:cs typeface="Bebas Neue"/>
                <a:sym typeface="Bebas Neue"/>
              </a:defRPr>
            </a:lvl8pPr>
            <a:lvl9pPr lvl="8" rtl="0">
              <a:lnSpc>
                <a:spcPct val="100000"/>
              </a:lnSpc>
              <a:spcBef>
                <a:spcPts val="1600"/>
              </a:spcBef>
              <a:spcAft>
                <a:spcPts val="1600"/>
              </a:spcAft>
              <a:buSzPts val="2600"/>
              <a:buFont typeface="Bebas Neue"/>
              <a:buNone/>
              <a:defRPr sz="2600">
                <a:latin typeface="Bebas Neue"/>
                <a:ea typeface="Bebas Neue"/>
                <a:cs typeface="Bebas Neue"/>
                <a:sym typeface="Bebas Neu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98"/>
        <p:cNvGrpSpPr/>
        <p:nvPr/>
      </p:nvGrpSpPr>
      <p:grpSpPr>
        <a:xfrm>
          <a:off x="0" y="0"/>
          <a:ext cx="0" cy="0"/>
          <a:chOff x="0" y="0"/>
          <a:chExt cx="0" cy="0"/>
        </a:xfrm>
      </p:grpSpPr>
      <p:sp>
        <p:nvSpPr>
          <p:cNvPr id="199" name="Google Shape;199;p20"/>
          <p:cNvSpPr/>
          <p:nvPr/>
        </p:nvSpPr>
        <p:spPr>
          <a:xfrm>
            <a:off x="145950" y="149100"/>
            <a:ext cx="8852100" cy="4845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0" name="Google Shape;200;p20"/>
          <p:cNvCxnSpPr/>
          <p:nvPr/>
        </p:nvCxnSpPr>
        <p:spPr>
          <a:xfrm>
            <a:off x="382625" y="339563"/>
            <a:ext cx="3803400" cy="0"/>
          </a:xfrm>
          <a:prstGeom prst="straightConnector1">
            <a:avLst/>
          </a:prstGeom>
          <a:noFill/>
          <a:ln w="19050" cap="flat" cmpd="sng">
            <a:solidFill>
              <a:schemeClr val="lt1"/>
            </a:solidFill>
            <a:prstDash val="solid"/>
            <a:round/>
            <a:headEnd type="oval" w="med" len="med"/>
            <a:tailEnd type="none" w="med" len="med"/>
          </a:ln>
        </p:spPr>
      </p:cxnSp>
      <p:sp>
        <p:nvSpPr>
          <p:cNvPr id="201" name="Google Shape;201;p20"/>
          <p:cNvSpPr/>
          <p:nvPr/>
        </p:nvSpPr>
        <p:spPr>
          <a:xfrm>
            <a:off x="4452300" y="219875"/>
            <a:ext cx="239400" cy="239400"/>
          </a:xfrm>
          <a:prstGeom prst="star4">
            <a:avLst>
              <a:gd name="adj" fmla="val 1572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2" name="Google Shape;202;p20"/>
          <p:cNvCxnSpPr/>
          <p:nvPr/>
        </p:nvCxnSpPr>
        <p:spPr>
          <a:xfrm>
            <a:off x="4957925" y="339563"/>
            <a:ext cx="3803400" cy="0"/>
          </a:xfrm>
          <a:prstGeom prst="straightConnector1">
            <a:avLst/>
          </a:prstGeom>
          <a:noFill/>
          <a:ln w="19050" cap="flat" cmpd="sng">
            <a:solidFill>
              <a:schemeClr val="lt1"/>
            </a:solidFill>
            <a:prstDash val="solid"/>
            <a:round/>
            <a:headEnd type="none" w="med" len="med"/>
            <a:tailEnd type="oval" w="med" len="med"/>
          </a:ln>
        </p:spPr>
      </p:cxnSp>
      <p:cxnSp>
        <p:nvCxnSpPr>
          <p:cNvPr id="203" name="Google Shape;203;p20"/>
          <p:cNvCxnSpPr/>
          <p:nvPr/>
        </p:nvCxnSpPr>
        <p:spPr>
          <a:xfrm>
            <a:off x="382650" y="4798838"/>
            <a:ext cx="3803400" cy="0"/>
          </a:xfrm>
          <a:prstGeom prst="straightConnector1">
            <a:avLst/>
          </a:prstGeom>
          <a:noFill/>
          <a:ln w="19050" cap="flat" cmpd="sng">
            <a:solidFill>
              <a:schemeClr val="lt1"/>
            </a:solidFill>
            <a:prstDash val="solid"/>
            <a:round/>
            <a:headEnd type="oval" w="med" len="med"/>
            <a:tailEnd type="none" w="med" len="med"/>
          </a:ln>
        </p:spPr>
      </p:cxnSp>
      <p:sp>
        <p:nvSpPr>
          <p:cNvPr id="204" name="Google Shape;204;p20"/>
          <p:cNvSpPr txBox="1">
            <a:spLocks noGrp="1"/>
          </p:cNvSpPr>
          <p:nvPr>
            <p:ph type="sldNum" idx="12"/>
          </p:nvPr>
        </p:nvSpPr>
        <p:spPr>
          <a:xfrm>
            <a:off x="4297650" y="4602875"/>
            <a:ext cx="548700" cy="333600"/>
          </a:xfrm>
          <a:prstGeom prst="rect">
            <a:avLst/>
          </a:prstGeom>
        </p:spPr>
        <p:txBody>
          <a:bodyPr spcFirstLastPara="1" wrap="square" lIns="91425" tIns="91425" rIns="91425" bIns="91425" anchor="t" anchorCtr="0">
            <a:noAutofit/>
          </a:bodyPr>
          <a:lstStyle>
            <a:lvl1pPr lvl="0" algn="ctr" rtl="0">
              <a:buNone/>
              <a:defRPr>
                <a:solidFill>
                  <a:schemeClr val="dk2"/>
                </a:solidFill>
              </a:defRPr>
            </a:lvl1pPr>
            <a:lvl2pPr lvl="1" algn="ctr" rtl="0">
              <a:buNone/>
              <a:defRPr>
                <a:solidFill>
                  <a:schemeClr val="dk2"/>
                </a:solidFill>
              </a:defRPr>
            </a:lvl2pPr>
            <a:lvl3pPr lvl="2" algn="ctr" rtl="0">
              <a:buNone/>
              <a:defRPr>
                <a:solidFill>
                  <a:schemeClr val="dk2"/>
                </a:solidFill>
              </a:defRPr>
            </a:lvl3pPr>
            <a:lvl4pPr lvl="3" algn="ctr" rtl="0">
              <a:buNone/>
              <a:defRPr>
                <a:solidFill>
                  <a:schemeClr val="dk2"/>
                </a:solidFill>
              </a:defRPr>
            </a:lvl4pPr>
            <a:lvl5pPr lvl="4" algn="ctr" rtl="0">
              <a:buNone/>
              <a:defRPr>
                <a:solidFill>
                  <a:schemeClr val="dk2"/>
                </a:solidFill>
              </a:defRPr>
            </a:lvl5pPr>
            <a:lvl6pPr lvl="5" algn="ctr" rtl="0">
              <a:buNone/>
              <a:defRPr>
                <a:solidFill>
                  <a:schemeClr val="dk2"/>
                </a:solidFill>
              </a:defRPr>
            </a:lvl6pPr>
            <a:lvl7pPr lvl="6" algn="ctr" rtl="0">
              <a:buNone/>
              <a:defRPr>
                <a:solidFill>
                  <a:schemeClr val="dk2"/>
                </a:solidFill>
              </a:defRPr>
            </a:lvl7pPr>
            <a:lvl8pPr lvl="7" algn="ctr" rtl="0">
              <a:buNone/>
              <a:defRPr>
                <a:solidFill>
                  <a:schemeClr val="dk2"/>
                </a:solidFill>
              </a:defRPr>
            </a:lvl8pPr>
            <a:lvl9pPr lvl="8" algn="ctr" rtl="0">
              <a:buNone/>
              <a:defRPr>
                <a:solidFill>
                  <a:schemeClr val="dk2"/>
                </a:solidFill>
              </a:defRPr>
            </a:lvl9pPr>
          </a:lstStyle>
          <a:p>
            <a:pPr marL="0" lvl="0" indent="0" algn="ctr" rtl="0">
              <a:spcBef>
                <a:spcPts val="0"/>
              </a:spcBef>
              <a:spcAft>
                <a:spcPts val="0"/>
              </a:spcAft>
              <a:buNone/>
            </a:pPr>
            <a:fld id="{00000000-1234-1234-1234-123412341234}" type="slidenum">
              <a:rPr lang="en"/>
              <a:t>‹#›</a:t>
            </a:fld>
            <a:endParaRPr/>
          </a:p>
        </p:txBody>
      </p:sp>
      <p:cxnSp>
        <p:nvCxnSpPr>
          <p:cNvPr id="205" name="Google Shape;205;p20"/>
          <p:cNvCxnSpPr/>
          <p:nvPr/>
        </p:nvCxnSpPr>
        <p:spPr>
          <a:xfrm>
            <a:off x="4957950" y="4798838"/>
            <a:ext cx="3803400" cy="0"/>
          </a:xfrm>
          <a:prstGeom prst="straightConnector1">
            <a:avLst/>
          </a:prstGeom>
          <a:noFill/>
          <a:ln w="19050" cap="flat" cmpd="sng">
            <a:solidFill>
              <a:schemeClr val="lt1"/>
            </a:solidFill>
            <a:prstDash val="solid"/>
            <a:round/>
            <a:headEnd type="none" w="med" len="med"/>
            <a:tailEnd type="oval" w="med" len="med"/>
          </a:ln>
        </p:spPr>
      </p:cxnSp>
      <p:sp>
        <p:nvSpPr>
          <p:cNvPr id="206" name="Google Shape;206;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7" name="Google Shape;207;p20"/>
          <p:cNvSpPr txBox="1">
            <a:spLocks noGrp="1"/>
          </p:cNvSpPr>
          <p:nvPr>
            <p:ph type="subTitle" idx="1"/>
          </p:nvPr>
        </p:nvSpPr>
        <p:spPr>
          <a:xfrm>
            <a:off x="1545775" y="1975263"/>
            <a:ext cx="2556900" cy="91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8" name="Google Shape;208;p20"/>
          <p:cNvSpPr txBox="1">
            <a:spLocks noGrp="1"/>
          </p:cNvSpPr>
          <p:nvPr>
            <p:ph type="subTitle" idx="2"/>
          </p:nvPr>
        </p:nvSpPr>
        <p:spPr>
          <a:xfrm>
            <a:off x="5041325" y="1975263"/>
            <a:ext cx="2556900" cy="91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9" name="Google Shape;209;p20"/>
          <p:cNvSpPr txBox="1">
            <a:spLocks noGrp="1"/>
          </p:cNvSpPr>
          <p:nvPr>
            <p:ph type="subTitle" idx="3"/>
          </p:nvPr>
        </p:nvSpPr>
        <p:spPr>
          <a:xfrm>
            <a:off x="1545775" y="3691500"/>
            <a:ext cx="2556900" cy="91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0" name="Google Shape;210;p20"/>
          <p:cNvSpPr txBox="1">
            <a:spLocks noGrp="1"/>
          </p:cNvSpPr>
          <p:nvPr>
            <p:ph type="subTitle" idx="4"/>
          </p:nvPr>
        </p:nvSpPr>
        <p:spPr>
          <a:xfrm>
            <a:off x="5041325" y="3691500"/>
            <a:ext cx="2556900" cy="91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1" name="Google Shape;211;p20"/>
          <p:cNvSpPr txBox="1">
            <a:spLocks noGrp="1"/>
          </p:cNvSpPr>
          <p:nvPr>
            <p:ph type="subTitle" idx="5"/>
          </p:nvPr>
        </p:nvSpPr>
        <p:spPr>
          <a:xfrm>
            <a:off x="1545775" y="1670463"/>
            <a:ext cx="2556900" cy="354900"/>
          </a:xfrm>
          <a:prstGeom prst="rect">
            <a:avLst/>
          </a:prstGeom>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000" b="1">
                <a:solidFill>
                  <a:schemeClr val="dk2"/>
                </a:solidFill>
                <a:latin typeface="Quicksand"/>
                <a:ea typeface="Quicksand"/>
                <a:cs typeface="Quicksand"/>
                <a:sym typeface="Quicksan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sp>
        <p:nvSpPr>
          <p:cNvPr id="212" name="Google Shape;212;p20"/>
          <p:cNvSpPr txBox="1">
            <a:spLocks noGrp="1"/>
          </p:cNvSpPr>
          <p:nvPr>
            <p:ph type="subTitle" idx="6"/>
          </p:nvPr>
        </p:nvSpPr>
        <p:spPr>
          <a:xfrm>
            <a:off x="5041325" y="1670463"/>
            <a:ext cx="2556900" cy="354900"/>
          </a:xfrm>
          <a:prstGeom prst="rect">
            <a:avLst/>
          </a:prstGeom>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000" b="1">
                <a:solidFill>
                  <a:schemeClr val="dk2"/>
                </a:solidFill>
                <a:latin typeface="Quicksand"/>
                <a:ea typeface="Quicksand"/>
                <a:cs typeface="Quicksand"/>
                <a:sym typeface="Quicksan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sp>
        <p:nvSpPr>
          <p:cNvPr id="213" name="Google Shape;213;p20"/>
          <p:cNvSpPr txBox="1">
            <a:spLocks noGrp="1"/>
          </p:cNvSpPr>
          <p:nvPr>
            <p:ph type="subTitle" idx="7"/>
          </p:nvPr>
        </p:nvSpPr>
        <p:spPr>
          <a:xfrm>
            <a:off x="1545775" y="3386700"/>
            <a:ext cx="2556900" cy="354900"/>
          </a:xfrm>
          <a:prstGeom prst="rect">
            <a:avLst/>
          </a:prstGeom>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000" b="1">
                <a:solidFill>
                  <a:schemeClr val="dk2"/>
                </a:solidFill>
                <a:latin typeface="Quicksand"/>
                <a:ea typeface="Quicksand"/>
                <a:cs typeface="Quicksand"/>
                <a:sym typeface="Quicksan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sp>
        <p:nvSpPr>
          <p:cNvPr id="214" name="Google Shape;214;p20"/>
          <p:cNvSpPr txBox="1">
            <a:spLocks noGrp="1"/>
          </p:cNvSpPr>
          <p:nvPr>
            <p:ph type="subTitle" idx="8"/>
          </p:nvPr>
        </p:nvSpPr>
        <p:spPr>
          <a:xfrm>
            <a:off x="5041325" y="3386700"/>
            <a:ext cx="2556900" cy="354900"/>
          </a:xfrm>
          <a:prstGeom prst="rect">
            <a:avLst/>
          </a:prstGeom>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000" b="1">
                <a:solidFill>
                  <a:schemeClr val="dk2"/>
                </a:solidFill>
                <a:latin typeface="Quicksand"/>
                <a:ea typeface="Quicksand"/>
                <a:cs typeface="Quicksand"/>
                <a:sym typeface="Quicksan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CUSTOM_8_1">
    <p:spTree>
      <p:nvGrpSpPr>
        <p:cNvPr id="1" name="Shape 236"/>
        <p:cNvGrpSpPr/>
        <p:nvPr/>
      </p:nvGrpSpPr>
      <p:grpSpPr>
        <a:xfrm>
          <a:off x="0" y="0"/>
          <a:ext cx="0" cy="0"/>
          <a:chOff x="0" y="0"/>
          <a:chExt cx="0" cy="0"/>
        </a:xfrm>
      </p:grpSpPr>
      <p:sp>
        <p:nvSpPr>
          <p:cNvPr id="237" name="Google Shape;237;p22"/>
          <p:cNvSpPr/>
          <p:nvPr/>
        </p:nvSpPr>
        <p:spPr>
          <a:xfrm>
            <a:off x="145950" y="149100"/>
            <a:ext cx="8852100" cy="4845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8" name="Google Shape;238;p22"/>
          <p:cNvCxnSpPr/>
          <p:nvPr/>
        </p:nvCxnSpPr>
        <p:spPr>
          <a:xfrm>
            <a:off x="382625" y="339563"/>
            <a:ext cx="3803400" cy="0"/>
          </a:xfrm>
          <a:prstGeom prst="straightConnector1">
            <a:avLst/>
          </a:prstGeom>
          <a:noFill/>
          <a:ln w="19050" cap="flat" cmpd="sng">
            <a:solidFill>
              <a:schemeClr val="lt1"/>
            </a:solidFill>
            <a:prstDash val="solid"/>
            <a:round/>
            <a:headEnd type="oval" w="med" len="med"/>
            <a:tailEnd type="none" w="med" len="med"/>
          </a:ln>
        </p:spPr>
      </p:cxnSp>
      <p:sp>
        <p:nvSpPr>
          <p:cNvPr id="239" name="Google Shape;239;p22"/>
          <p:cNvSpPr/>
          <p:nvPr/>
        </p:nvSpPr>
        <p:spPr>
          <a:xfrm>
            <a:off x="4452300" y="219875"/>
            <a:ext cx="239400" cy="239400"/>
          </a:xfrm>
          <a:prstGeom prst="star4">
            <a:avLst>
              <a:gd name="adj" fmla="val 1572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0" name="Google Shape;240;p22"/>
          <p:cNvCxnSpPr/>
          <p:nvPr/>
        </p:nvCxnSpPr>
        <p:spPr>
          <a:xfrm>
            <a:off x="4957925" y="339563"/>
            <a:ext cx="3803400" cy="0"/>
          </a:xfrm>
          <a:prstGeom prst="straightConnector1">
            <a:avLst/>
          </a:prstGeom>
          <a:noFill/>
          <a:ln w="19050" cap="flat" cmpd="sng">
            <a:solidFill>
              <a:schemeClr val="lt1"/>
            </a:solidFill>
            <a:prstDash val="solid"/>
            <a:round/>
            <a:headEnd type="none" w="med" len="med"/>
            <a:tailEnd type="oval" w="med" len="med"/>
          </a:ln>
        </p:spPr>
      </p:cxnSp>
      <p:cxnSp>
        <p:nvCxnSpPr>
          <p:cNvPr id="241" name="Google Shape;241;p22"/>
          <p:cNvCxnSpPr/>
          <p:nvPr/>
        </p:nvCxnSpPr>
        <p:spPr>
          <a:xfrm>
            <a:off x="382650" y="4798838"/>
            <a:ext cx="3803400" cy="0"/>
          </a:xfrm>
          <a:prstGeom prst="straightConnector1">
            <a:avLst/>
          </a:prstGeom>
          <a:noFill/>
          <a:ln w="19050" cap="flat" cmpd="sng">
            <a:solidFill>
              <a:schemeClr val="lt1"/>
            </a:solidFill>
            <a:prstDash val="solid"/>
            <a:round/>
            <a:headEnd type="oval" w="med" len="med"/>
            <a:tailEnd type="none" w="med" len="med"/>
          </a:ln>
        </p:spPr>
      </p:cxnSp>
      <p:sp>
        <p:nvSpPr>
          <p:cNvPr id="242" name="Google Shape;242;p22"/>
          <p:cNvSpPr txBox="1">
            <a:spLocks noGrp="1"/>
          </p:cNvSpPr>
          <p:nvPr>
            <p:ph type="sldNum" idx="12"/>
          </p:nvPr>
        </p:nvSpPr>
        <p:spPr>
          <a:xfrm>
            <a:off x="4297650" y="4602875"/>
            <a:ext cx="548700" cy="333600"/>
          </a:xfrm>
          <a:prstGeom prst="rect">
            <a:avLst/>
          </a:prstGeom>
        </p:spPr>
        <p:txBody>
          <a:bodyPr spcFirstLastPara="1" wrap="square" lIns="91425" tIns="91425" rIns="91425" bIns="91425" anchor="t" anchorCtr="0">
            <a:noAutofit/>
          </a:bodyPr>
          <a:lstStyle>
            <a:lvl1pPr lvl="0" algn="ctr" rtl="0">
              <a:buNone/>
              <a:defRPr>
                <a:solidFill>
                  <a:schemeClr val="dk2"/>
                </a:solidFill>
              </a:defRPr>
            </a:lvl1pPr>
            <a:lvl2pPr lvl="1" algn="ctr" rtl="0">
              <a:buNone/>
              <a:defRPr>
                <a:solidFill>
                  <a:schemeClr val="dk2"/>
                </a:solidFill>
              </a:defRPr>
            </a:lvl2pPr>
            <a:lvl3pPr lvl="2" algn="ctr" rtl="0">
              <a:buNone/>
              <a:defRPr>
                <a:solidFill>
                  <a:schemeClr val="dk2"/>
                </a:solidFill>
              </a:defRPr>
            </a:lvl3pPr>
            <a:lvl4pPr lvl="3" algn="ctr" rtl="0">
              <a:buNone/>
              <a:defRPr>
                <a:solidFill>
                  <a:schemeClr val="dk2"/>
                </a:solidFill>
              </a:defRPr>
            </a:lvl4pPr>
            <a:lvl5pPr lvl="4" algn="ctr" rtl="0">
              <a:buNone/>
              <a:defRPr>
                <a:solidFill>
                  <a:schemeClr val="dk2"/>
                </a:solidFill>
              </a:defRPr>
            </a:lvl5pPr>
            <a:lvl6pPr lvl="5" algn="ctr" rtl="0">
              <a:buNone/>
              <a:defRPr>
                <a:solidFill>
                  <a:schemeClr val="dk2"/>
                </a:solidFill>
              </a:defRPr>
            </a:lvl6pPr>
            <a:lvl7pPr lvl="6" algn="ctr" rtl="0">
              <a:buNone/>
              <a:defRPr>
                <a:solidFill>
                  <a:schemeClr val="dk2"/>
                </a:solidFill>
              </a:defRPr>
            </a:lvl7pPr>
            <a:lvl8pPr lvl="7" algn="ctr" rtl="0">
              <a:buNone/>
              <a:defRPr>
                <a:solidFill>
                  <a:schemeClr val="dk2"/>
                </a:solidFill>
              </a:defRPr>
            </a:lvl8pPr>
            <a:lvl9pPr lvl="8" algn="ctr" rtl="0">
              <a:buNone/>
              <a:defRPr>
                <a:solidFill>
                  <a:schemeClr val="dk2"/>
                </a:solidFill>
              </a:defRPr>
            </a:lvl9pPr>
          </a:lstStyle>
          <a:p>
            <a:pPr marL="0" lvl="0" indent="0" algn="ctr" rtl="0">
              <a:spcBef>
                <a:spcPts val="0"/>
              </a:spcBef>
              <a:spcAft>
                <a:spcPts val="0"/>
              </a:spcAft>
              <a:buNone/>
            </a:pPr>
            <a:fld id="{00000000-1234-1234-1234-123412341234}" type="slidenum">
              <a:rPr lang="en"/>
              <a:t>‹#›</a:t>
            </a:fld>
            <a:endParaRPr/>
          </a:p>
        </p:txBody>
      </p:sp>
      <p:cxnSp>
        <p:nvCxnSpPr>
          <p:cNvPr id="243" name="Google Shape;243;p22"/>
          <p:cNvCxnSpPr/>
          <p:nvPr/>
        </p:nvCxnSpPr>
        <p:spPr>
          <a:xfrm>
            <a:off x="4957950" y="4798838"/>
            <a:ext cx="3803400" cy="0"/>
          </a:xfrm>
          <a:prstGeom prst="straightConnector1">
            <a:avLst/>
          </a:prstGeom>
          <a:noFill/>
          <a:ln w="19050" cap="flat" cmpd="sng">
            <a:solidFill>
              <a:schemeClr val="lt1"/>
            </a:solidFill>
            <a:prstDash val="solid"/>
            <a:round/>
            <a:headEnd type="none" w="med" len="med"/>
            <a:tailEnd type="oval" w="med" len="med"/>
          </a:ln>
        </p:spPr>
      </p:cxnSp>
      <p:sp>
        <p:nvSpPr>
          <p:cNvPr id="244" name="Google Shape;244;p22"/>
          <p:cNvSpPr txBox="1">
            <a:spLocks noGrp="1"/>
          </p:cNvSpPr>
          <p:nvPr>
            <p:ph type="title" hasCustomPrompt="1"/>
          </p:nvPr>
        </p:nvSpPr>
        <p:spPr>
          <a:xfrm>
            <a:off x="2223600" y="552112"/>
            <a:ext cx="46968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45" name="Google Shape;245;p22"/>
          <p:cNvSpPr txBox="1">
            <a:spLocks noGrp="1"/>
          </p:cNvSpPr>
          <p:nvPr>
            <p:ph type="subTitle" idx="1"/>
          </p:nvPr>
        </p:nvSpPr>
        <p:spPr>
          <a:xfrm>
            <a:off x="2223600" y="1364275"/>
            <a:ext cx="4696800" cy="428700"/>
          </a:xfrm>
          <a:prstGeom prst="rect">
            <a:avLst/>
          </a:prstGeom>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46" name="Google Shape;246;p22"/>
          <p:cNvSpPr txBox="1">
            <a:spLocks noGrp="1"/>
          </p:cNvSpPr>
          <p:nvPr>
            <p:ph type="title" idx="2" hasCustomPrompt="1"/>
          </p:nvPr>
        </p:nvSpPr>
        <p:spPr>
          <a:xfrm>
            <a:off x="2223600" y="1904368"/>
            <a:ext cx="46968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47" name="Google Shape;247;p22"/>
          <p:cNvSpPr txBox="1">
            <a:spLocks noGrp="1"/>
          </p:cNvSpPr>
          <p:nvPr>
            <p:ph type="subTitle" idx="3"/>
          </p:nvPr>
        </p:nvSpPr>
        <p:spPr>
          <a:xfrm>
            <a:off x="2223600" y="2716527"/>
            <a:ext cx="4696800" cy="446700"/>
          </a:xfrm>
          <a:prstGeom prst="rect">
            <a:avLst/>
          </a:prstGeom>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48" name="Google Shape;248;p22"/>
          <p:cNvSpPr txBox="1">
            <a:spLocks noGrp="1"/>
          </p:cNvSpPr>
          <p:nvPr>
            <p:ph type="title" idx="4" hasCustomPrompt="1"/>
          </p:nvPr>
        </p:nvSpPr>
        <p:spPr>
          <a:xfrm>
            <a:off x="2223600" y="3256624"/>
            <a:ext cx="46968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49" name="Google Shape;249;p22"/>
          <p:cNvSpPr txBox="1">
            <a:spLocks noGrp="1"/>
          </p:cNvSpPr>
          <p:nvPr>
            <p:ph type="subTitle" idx="5"/>
          </p:nvPr>
        </p:nvSpPr>
        <p:spPr>
          <a:xfrm>
            <a:off x="2223600" y="4068797"/>
            <a:ext cx="4696800" cy="446700"/>
          </a:xfrm>
          <a:prstGeom prst="rect">
            <a:avLst/>
          </a:prstGeom>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259"/>
        <p:cNvGrpSpPr/>
        <p:nvPr/>
      </p:nvGrpSpPr>
      <p:grpSpPr>
        <a:xfrm>
          <a:off x="0" y="0"/>
          <a:ext cx="0" cy="0"/>
          <a:chOff x="0" y="0"/>
          <a:chExt cx="0" cy="0"/>
        </a:xfrm>
      </p:grpSpPr>
      <p:sp>
        <p:nvSpPr>
          <p:cNvPr id="260" name="Google Shape;260;p24"/>
          <p:cNvSpPr/>
          <p:nvPr/>
        </p:nvSpPr>
        <p:spPr>
          <a:xfrm>
            <a:off x="145950" y="149100"/>
            <a:ext cx="8852100" cy="4845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262" name="Google Shape;262;p24"/>
          <p:cNvCxnSpPr/>
          <p:nvPr/>
        </p:nvCxnSpPr>
        <p:spPr>
          <a:xfrm>
            <a:off x="382625" y="339563"/>
            <a:ext cx="3803400" cy="0"/>
          </a:xfrm>
          <a:prstGeom prst="straightConnector1">
            <a:avLst/>
          </a:prstGeom>
          <a:noFill/>
          <a:ln w="19050" cap="flat" cmpd="sng">
            <a:solidFill>
              <a:schemeClr val="lt1"/>
            </a:solidFill>
            <a:prstDash val="solid"/>
            <a:round/>
            <a:headEnd type="oval" w="med" len="med"/>
            <a:tailEnd type="none" w="med" len="med"/>
          </a:ln>
        </p:spPr>
      </p:cxnSp>
      <p:sp>
        <p:nvSpPr>
          <p:cNvPr id="263" name="Google Shape;263;p24"/>
          <p:cNvSpPr/>
          <p:nvPr/>
        </p:nvSpPr>
        <p:spPr>
          <a:xfrm>
            <a:off x="4452300" y="219875"/>
            <a:ext cx="239400" cy="239400"/>
          </a:xfrm>
          <a:prstGeom prst="star4">
            <a:avLst>
              <a:gd name="adj" fmla="val 1572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4" name="Google Shape;264;p24"/>
          <p:cNvCxnSpPr/>
          <p:nvPr/>
        </p:nvCxnSpPr>
        <p:spPr>
          <a:xfrm>
            <a:off x="4957925" y="339563"/>
            <a:ext cx="3803400" cy="0"/>
          </a:xfrm>
          <a:prstGeom prst="straightConnector1">
            <a:avLst/>
          </a:prstGeom>
          <a:noFill/>
          <a:ln w="19050" cap="flat" cmpd="sng">
            <a:solidFill>
              <a:schemeClr val="lt1"/>
            </a:solidFill>
            <a:prstDash val="solid"/>
            <a:round/>
            <a:headEnd type="none" w="med" len="med"/>
            <a:tailEnd type="oval" w="med" len="med"/>
          </a:ln>
        </p:spPr>
      </p:cxnSp>
      <p:cxnSp>
        <p:nvCxnSpPr>
          <p:cNvPr id="265" name="Google Shape;265;p24"/>
          <p:cNvCxnSpPr/>
          <p:nvPr/>
        </p:nvCxnSpPr>
        <p:spPr>
          <a:xfrm>
            <a:off x="382650" y="4798838"/>
            <a:ext cx="3803400" cy="0"/>
          </a:xfrm>
          <a:prstGeom prst="straightConnector1">
            <a:avLst/>
          </a:prstGeom>
          <a:noFill/>
          <a:ln w="19050" cap="flat" cmpd="sng">
            <a:solidFill>
              <a:schemeClr val="lt1"/>
            </a:solidFill>
            <a:prstDash val="solid"/>
            <a:round/>
            <a:headEnd type="oval" w="med" len="med"/>
            <a:tailEnd type="none" w="med" len="med"/>
          </a:ln>
        </p:spPr>
      </p:cxnSp>
      <p:sp>
        <p:nvSpPr>
          <p:cNvPr id="266" name="Google Shape;266;p24"/>
          <p:cNvSpPr txBox="1">
            <a:spLocks noGrp="1"/>
          </p:cNvSpPr>
          <p:nvPr>
            <p:ph type="sldNum" idx="2"/>
          </p:nvPr>
        </p:nvSpPr>
        <p:spPr>
          <a:xfrm>
            <a:off x="4297650" y="4602875"/>
            <a:ext cx="548700" cy="333600"/>
          </a:xfrm>
          <a:prstGeom prst="rect">
            <a:avLst/>
          </a:prstGeom>
        </p:spPr>
        <p:txBody>
          <a:bodyPr spcFirstLastPara="1" wrap="square" lIns="91425" tIns="91425" rIns="91425" bIns="91425" anchor="t" anchorCtr="0">
            <a:noAutofit/>
          </a:bodyPr>
          <a:lstStyle>
            <a:lvl1pPr lvl="0" algn="ctr" rtl="0">
              <a:buNone/>
              <a:defRPr>
                <a:solidFill>
                  <a:schemeClr val="lt1"/>
                </a:solidFill>
              </a:defRPr>
            </a:lvl1pPr>
            <a:lvl2pPr lvl="1" algn="ctr" rtl="0">
              <a:buNone/>
              <a:defRPr>
                <a:solidFill>
                  <a:schemeClr val="lt1"/>
                </a:solidFill>
              </a:defRPr>
            </a:lvl2pPr>
            <a:lvl3pPr lvl="2" algn="ctr" rtl="0">
              <a:buNone/>
              <a:defRPr>
                <a:solidFill>
                  <a:schemeClr val="lt1"/>
                </a:solidFill>
              </a:defRPr>
            </a:lvl3pPr>
            <a:lvl4pPr lvl="3" algn="ctr" rtl="0">
              <a:buNone/>
              <a:defRPr>
                <a:solidFill>
                  <a:schemeClr val="lt1"/>
                </a:solidFill>
              </a:defRPr>
            </a:lvl4pPr>
            <a:lvl5pPr lvl="4" algn="ctr" rtl="0">
              <a:buNone/>
              <a:defRPr>
                <a:solidFill>
                  <a:schemeClr val="lt1"/>
                </a:solidFill>
              </a:defRPr>
            </a:lvl5pPr>
            <a:lvl6pPr lvl="5" algn="ctr" rtl="0">
              <a:buNone/>
              <a:defRPr>
                <a:solidFill>
                  <a:schemeClr val="lt1"/>
                </a:solidFill>
              </a:defRPr>
            </a:lvl6pPr>
            <a:lvl7pPr lvl="6" algn="ctr" rtl="0">
              <a:buNone/>
              <a:defRPr>
                <a:solidFill>
                  <a:schemeClr val="lt1"/>
                </a:solidFill>
              </a:defRPr>
            </a:lvl7pPr>
            <a:lvl8pPr lvl="7" algn="ctr" rtl="0">
              <a:buNone/>
              <a:defRPr>
                <a:solidFill>
                  <a:schemeClr val="lt1"/>
                </a:solidFill>
              </a:defRPr>
            </a:lvl8pPr>
            <a:lvl9pPr lvl="8" algn="ctr"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cxnSp>
        <p:nvCxnSpPr>
          <p:cNvPr id="267" name="Google Shape;267;p24"/>
          <p:cNvCxnSpPr/>
          <p:nvPr/>
        </p:nvCxnSpPr>
        <p:spPr>
          <a:xfrm>
            <a:off x="4957950" y="4798838"/>
            <a:ext cx="3803400" cy="0"/>
          </a:xfrm>
          <a:prstGeom prst="straightConnector1">
            <a:avLst/>
          </a:prstGeom>
          <a:noFill/>
          <a:ln w="19050" cap="flat" cmpd="sng">
            <a:solidFill>
              <a:schemeClr val="lt1"/>
            </a:solidFill>
            <a:prstDash val="solid"/>
            <a:round/>
            <a:headEnd type="none" w="med" len="med"/>
            <a:tailEnd type="oval"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268"/>
        <p:cNvGrpSpPr/>
        <p:nvPr/>
      </p:nvGrpSpPr>
      <p:grpSpPr>
        <a:xfrm>
          <a:off x="0" y="0"/>
          <a:ext cx="0" cy="0"/>
          <a:chOff x="0" y="0"/>
          <a:chExt cx="0" cy="0"/>
        </a:xfrm>
      </p:grpSpPr>
      <p:sp>
        <p:nvSpPr>
          <p:cNvPr id="269" name="Google Shape;269;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70" name="Google Shape;270;p25"/>
          <p:cNvSpPr/>
          <p:nvPr/>
        </p:nvSpPr>
        <p:spPr>
          <a:xfrm>
            <a:off x="145950" y="149100"/>
            <a:ext cx="8852100" cy="4845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1" name="Google Shape;271;p25"/>
          <p:cNvCxnSpPr/>
          <p:nvPr/>
        </p:nvCxnSpPr>
        <p:spPr>
          <a:xfrm>
            <a:off x="382625" y="339563"/>
            <a:ext cx="3803400" cy="0"/>
          </a:xfrm>
          <a:prstGeom prst="straightConnector1">
            <a:avLst/>
          </a:prstGeom>
          <a:noFill/>
          <a:ln w="19050" cap="flat" cmpd="sng">
            <a:solidFill>
              <a:schemeClr val="lt1"/>
            </a:solidFill>
            <a:prstDash val="solid"/>
            <a:round/>
            <a:headEnd type="oval" w="med" len="med"/>
            <a:tailEnd type="none" w="med" len="med"/>
          </a:ln>
        </p:spPr>
      </p:cxnSp>
      <p:sp>
        <p:nvSpPr>
          <p:cNvPr id="272" name="Google Shape;272;p25"/>
          <p:cNvSpPr/>
          <p:nvPr/>
        </p:nvSpPr>
        <p:spPr>
          <a:xfrm>
            <a:off x="4452300" y="219875"/>
            <a:ext cx="239400" cy="239400"/>
          </a:xfrm>
          <a:prstGeom prst="star4">
            <a:avLst>
              <a:gd name="adj" fmla="val 1572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3" name="Google Shape;273;p25"/>
          <p:cNvCxnSpPr/>
          <p:nvPr/>
        </p:nvCxnSpPr>
        <p:spPr>
          <a:xfrm>
            <a:off x="4957925" y="339563"/>
            <a:ext cx="3803400" cy="0"/>
          </a:xfrm>
          <a:prstGeom prst="straightConnector1">
            <a:avLst/>
          </a:prstGeom>
          <a:noFill/>
          <a:ln w="19050" cap="flat" cmpd="sng">
            <a:solidFill>
              <a:schemeClr val="lt1"/>
            </a:solidFill>
            <a:prstDash val="solid"/>
            <a:round/>
            <a:headEnd type="none" w="med" len="med"/>
            <a:tailEnd type="oval" w="med" len="med"/>
          </a:ln>
        </p:spPr>
      </p:cxnSp>
      <p:cxnSp>
        <p:nvCxnSpPr>
          <p:cNvPr id="274" name="Google Shape;274;p25"/>
          <p:cNvCxnSpPr/>
          <p:nvPr/>
        </p:nvCxnSpPr>
        <p:spPr>
          <a:xfrm rot="10800000" flipH="1">
            <a:off x="347659" y="4749851"/>
            <a:ext cx="8448600" cy="33000"/>
          </a:xfrm>
          <a:prstGeom prst="straightConnector1">
            <a:avLst/>
          </a:prstGeom>
          <a:noFill/>
          <a:ln w="19050" cap="flat" cmpd="sng">
            <a:solidFill>
              <a:schemeClr val="lt1"/>
            </a:solidFill>
            <a:prstDash val="solid"/>
            <a:round/>
            <a:headEnd type="oval" w="med" len="med"/>
            <a:tailEnd type="oval"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3"/>
        <p:cNvGrpSpPr/>
        <p:nvPr/>
      </p:nvGrpSpPr>
      <p:grpSpPr>
        <a:xfrm>
          <a:off x="0" y="0"/>
          <a:ext cx="0" cy="0"/>
          <a:chOff x="0" y="0"/>
          <a:chExt cx="0" cy="0"/>
        </a:xfrm>
      </p:grpSpPr>
      <p:sp>
        <p:nvSpPr>
          <p:cNvPr id="14" name="Google Shape;14;p3"/>
          <p:cNvSpPr/>
          <p:nvPr/>
        </p:nvSpPr>
        <p:spPr>
          <a:xfrm>
            <a:off x="145950" y="149100"/>
            <a:ext cx="8852100" cy="4845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title"/>
          </p:nvPr>
        </p:nvSpPr>
        <p:spPr>
          <a:xfrm>
            <a:off x="3579950" y="1854500"/>
            <a:ext cx="36048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1959250" y="1854500"/>
            <a:ext cx="11898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 name="Google Shape;17;p3"/>
          <p:cNvSpPr txBox="1">
            <a:spLocks noGrp="1"/>
          </p:cNvSpPr>
          <p:nvPr>
            <p:ph type="subTitle" idx="1"/>
          </p:nvPr>
        </p:nvSpPr>
        <p:spPr>
          <a:xfrm>
            <a:off x="1959250" y="2939075"/>
            <a:ext cx="5225400" cy="446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lvl1pPr>
            <a:lvl2pPr lvl="1" algn="ctr" rtl="0">
              <a:lnSpc>
                <a:spcPct val="100000"/>
              </a:lnSpc>
              <a:spcBef>
                <a:spcPts val="1600"/>
              </a:spcBef>
              <a:spcAft>
                <a:spcPts val="0"/>
              </a:spcAft>
              <a:buClr>
                <a:schemeClr val="dk1"/>
              </a:buClr>
              <a:buSzPts val="1400"/>
              <a:buNone/>
              <a:defRPr>
                <a:solidFill>
                  <a:schemeClr val="dk1"/>
                </a:solidFill>
              </a:defRPr>
            </a:lvl2pPr>
            <a:lvl3pPr lvl="2" algn="ctr" rtl="0">
              <a:lnSpc>
                <a:spcPct val="100000"/>
              </a:lnSpc>
              <a:spcBef>
                <a:spcPts val="1600"/>
              </a:spcBef>
              <a:spcAft>
                <a:spcPts val="0"/>
              </a:spcAft>
              <a:buClr>
                <a:schemeClr val="dk1"/>
              </a:buClr>
              <a:buSzPts val="1400"/>
              <a:buNone/>
              <a:defRPr>
                <a:solidFill>
                  <a:schemeClr val="dk1"/>
                </a:solidFill>
              </a:defRPr>
            </a:lvl3pPr>
            <a:lvl4pPr lvl="3" algn="ctr" rtl="0">
              <a:lnSpc>
                <a:spcPct val="100000"/>
              </a:lnSpc>
              <a:spcBef>
                <a:spcPts val="1600"/>
              </a:spcBef>
              <a:spcAft>
                <a:spcPts val="0"/>
              </a:spcAft>
              <a:buClr>
                <a:schemeClr val="dk1"/>
              </a:buClr>
              <a:buSzPts val="1400"/>
              <a:buNone/>
              <a:defRPr>
                <a:solidFill>
                  <a:schemeClr val="dk1"/>
                </a:solidFill>
              </a:defRPr>
            </a:lvl4pPr>
            <a:lvl5pPr lvl="4" algn="ctr" rtl="0">
              <a:lnSpc>
                <a:spcPct val="100000"/>
              </a:lnSpc>
              <a:spcBef>
                <a:spcPts val="1600"/>
              </a:spcBef>
              <a:spcAft>
                <a:spcPts val="0"/>
              </a:spcAft>
              <a:buClr>
                <a:schemeClr val="dk1"/>
              </a:buClr>
              <a:buSzPts val="1400"/>
              <a:buNone/>
              <a:defRPr>
                <a:solidFill>
                  <a:schemeClr val="dk1"/>
                </a:solidFill>
              </a:defRPr>
            </a:lvl5pPr>
            <a:lvl6pPr lvl="5" algn="ctr" rtl="0">
              <a:lnSpc>
                <a:spcPct val="100000"/>
              </a:lnSpc>
              <a:spcBef>
                <a:spcPts val="1600"/>
              </a:spcBef>
              <a:spcAft>
                <a:spcPts val="0"/>
              </a:spcAft>
              <a:buClr>
                <a:schemeClr val="dk1"/>
              </a:buClr>
              <a:buSzPts val="1400"/>
              <a:buNone/>
              <a:defRPr>
                <a:solidFill>
                  <a:schemeClr val="dk1"/>
                </a:solidFill>
              </a:defRPr>
            </a:lvl6pPr>
            <a:lvl7pPr lvl="6" algn="ctr" rtl="0">
              <a:lnSpc>
                <a:spcPct val="100000"/>
              </a:lnSpc>
              <a:spcBef>
                <a:spcPts val="1600"/>
              </a:spcBef>
              <a:spcAft>
                <a:spcPts val="0"/>
              </a:spcAft>
              <a:buClr>
                <a:schemeClr val="dk1"/>
              </a:buClr>
              <a:buSzPts val="1400"/>
              <a:buNone/>
              <a:defRPr>
                <a:solidFill>
                  <a:schemeClr val="dk1"/>
                </a:solidFill>
              </a:defRPr>
            </a:lvl7pPr>
            <a:lvl8pPr lvl="7" algn="ctr" rtl="0">
              <a:lnSpc>
                <a:spcPct val="100000"/>
              </a:lnSpc>
              <a:spcBef>
                <a:spcPts val="1600"/>
              </a:spcBef>
              <a:spcAft>
                <a:spcPts val="0"/>
              </a:spcAft>
              <a:buClr>
                <a:schemeClr val="dk1"/>
              </a:buClr>
              <a:buSzPts val="1400"/>
              <a:buNone/>
              <a:defRPr>
                <a:solidFill>
                  <a:schemeClr val="dk1"/>
                </a:solidFill>
              </a:defRPr>
            </a:lvl8pPr>
            <a:lvl9pPr lvl="8" algn="ctr" rtl="0">
              <a:lnSpc>
                <a:spcPct val="100000"/>
              </a:lnSpc>
              <a:spcBef>
                <a:spcPts val="1600"/>
              </a:spcBef>
              <a:spcAft>
                <a:spcPts val="1600"/>
              </a:spcAft>
              <a:buClr>
                <a:schemeClr val="dk1"/>
              </a:buClr>
              <a:buSzPts val="1400"/>
              <a:buNone/>
              <a:defRPr>
                <a:solidFill>
                  <a:schemeClr val="dk1"/>
                </a:solidFill>
              </a:defRPr>
            </a:lvl9pPr>
          </a:lstStyle>
          <a:p>
            <a:endParaRPr/>
          </a:p>
        </p:txBody>
      </p:sp>
      <p:cxnSp>
        <p:nvCxnSpPr>
          <p:cNvPr id="18" name="Google Shape;18;p3"/>
          <p:cNvCxnSpPr/>
          <p:nvPr/>
        </p:nvCxnSpPr>
        <p:spPr>
          <a:xfrm rot="10800000">
            <a:off x="8761325" y="2079300"/>
            <a:ext cx="0" cy="984900"/>
          </a:xfrm>
          <a:prstGeom prst="straightConnector1">
            <a:avLst/>
          </a:prstGeom>
          <a:noFill/>
          <a:ln w="19050" cap="flat" cmpd="sng">
            <a:solidFill>
              <a:schemeClr val="lt1"/>
            </a:solidFill>
            <a:prstDash val="solid"/>
            <a:round/>
            <a:headEnd type="oval" w="med" len="med"/>
            <a:tailEnd type="oval" w="med" len="med"/>
          </a:ln>
        </p:spPr>
      </p:cxnSp>
      <p:cxnSp>
        <p:nvCxnSpPr>
          <p:cNvPr id="19" name="Google Shape;19;p3"/>
          <p:cNvCxnSpPr/>
          <p:nvPr/>
        </p:nvCxnSpPr>
        <p:spPr>
          <a:xfrm>
            <a:off x="382625" y="339563"/>
            <a:ext cx="3803400" cy="0"/>
          </a:xfrm>
          <a:prstGeom prst="straightConnector1">
            <a:avLst/>
          </a:prstGeom>
          <a:noFill/>
          <a:ln w="19050" cap="flat" cmpd="sng">
            <a:solidFill>
              <a:schemeClr val="lt1"/>
            </a:solidFill>
            <a:prstDash val="solid"/>
            <a:round/>
            <a:headEnd type="oval" w="med" len="med"/>
            <a:tailEnd type="none" w="med" len="med"/>
          </a:ln>
        </p:spPr>
      </p:cxnSp>
      <p:sp>
        <p:nvSpPr>
          <p:cNvPr id="20" name="Google Shape;20;p3"/>
          <p:cNvSpPr/>
          <p:nvPr/>
        </p:nvSpPr>
        <p:spPr>
          <a:xfrm>
            <a:off x="4452300" y="219875"/>
            <a:ext cx="239400" cy="239400"/>
          </a:xfrm>
          <a:prstGeom prst="star4">
            <a:avLst>
              <a:gd name="adj" fmla="val 1572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 name="Google Shape;21;p3"/>
          <p:cNvCxnSpPr/>
          <p:nvPr/>
        </p:nvCxnSpPr>
        <p:spPr>
          <a:xfrm>
            <a:off x="4957925" y="339563"/>
            <a:ext cx="3803400" cy="0"/>
          </a:xfrm>
          <a:prstGeom prst="straightConnector1">
            <a:avLst/>
          </a:prstGeom>
          <a:noFill/>
          <a:ln w="19050" cap="flat" cmpd="sng">
            <a:solidFill>
              <a:schemeClr val="lt1"/>
            </a:solidFill>
            <a:prstDash val="solid"/>
            <a:round/>
            <a:headEnd type="none" w="med" len="med"/>
            <a:tailEnd type="oval" w="med" len="med"/>
          </a:ln>
        </p:spPr>
      </p:cxnSp>
      <p:cxnSp>
        <p:nvCxnSpPr>
          <p:cNvPr id="22" name="Google Shape;22;p3"/>
          <p:cNvCxnSpPr/>
          <p:nvPr/>
        </p:nvCxnSpPr>
        <p:spPr>
          <a:xfrm>
            <a:off x="382650" y="4798838"/>
            <a:ext cx="3803400" cy="0"/>
          </a:xfrm>
          <a:prstGeom prst="straightConnector1">
            <a:avLst/>
          </a:prstGeom>
          <a:noFill/>
          <a:ln w="19050" cap="flat" cmpd="sng">
            <a:solidFill>
              <a:schemeClr val="lt1"/>
            </a:solidFill>
            <a:prstDash val="solid"/>
            <a:round/>
            <a:headEnd type="oval" w="med" len="med"/>
            <a:tailEnd type="none" w="med" len="med"/>
          </a:ln>
        </p:spPr>
      </p:cxnSp>
      <p:sp>
        <p:nvSpPr>
          <p:cNvPr id="23" name="Google Shape;23;p3"/>
          <p:cNvSpPr txBox="1">
            <a:spLocks noGrp="1"/>
          </p:cNvSpPr>
          <p:nvPr>
            <p:ph type="sldNum" idx="12"/>
          </p:nvPr>
        </p:nvSpPr>
        <p:spPr>
          <a:xfrm>
            <a:off x="4297650" y="4602875"/>
            <a:ext cx="548700" cy="333600"/>
          </a:xfrm>
          <a:prstGeom prst="rect">
            <a:avLst/>
          </a:prstGeom>
        </p:spPr>
        <p:txBody>
          <a:bodyPr spcFirstLastPara="1" wrap="square" lIns="91425" tIns="91425" rIns="91425" bIns="91425" anchor="t" anchorCtr="0">
            <a:noAutofit/>
          </a:bodyPr>
          <a:lstStyle>
            <a:lvl1pPr lvl="0" algn="ctr" rtl="0">
              <a:buNone/>
              <a:defRPr>
                <a:solidFill>
                  <a:schemeClr val="dk2"/>
                </a:solidFill>
              </a:defRPr>
            </a:lvl1pPr>
            <a:lvl2pPr lvl="1" algn="ctr" rtl="0">
              <a:buNone/>
              <a:defRPr>
                <a:solidFill>
                  <a:schemeClr val="dk2"/>
                </a:solidFill>
              </a:defRPr>
            </a:lvl2pPr>
            <a:lvl3pPr lvl="2" algn="ctr" rtl="0">
              <a:buNone/>
              <a:defRPr>
                <a:solidFill>
                  <a:schemeClr val="dk2"/>
                </a:solidFill>
              </a:defRPr>
            </a:lvl3pPr>
            <a:lvl4pPr lvl="3" algn="ctr" rtl="0">
              <a:buNone/>
              <a:defRPr>
                <a:solidFill>
                  <a:schemeClr val="dk2"/>
                </a:solidFill>
              </a:defRPr>
            </a:lvl4pPr>
            <a:lvl5pPr lvl="4" algn="ctr" rtl="0">
              <a:buNone/>
              <a:defRPr>
                <a:solidFill>
                  <a:schemeClr val="dk2"/>
                </a:solidFill>
              </a:defRPr>
            </a:lvl5pPr>
            <a:lvl6pPr lvl="5" algn="ctr" rtl="0">
              <a:buNone/>
              <a:defRPr>
                <a:solidFill>
                  <a:schemeClr val="dk2"/>
                </a:solidFill>
              </a:defRPr>
            </a:lvl6pPr>
            <a:lvl7pPr lvl="6" algn="ctr" rtl="0">
              <a:buNone/>
              <a:defRPr>
                <a:solidFill>
                  <a:schemeClr val="dk2"/>
                </a:solidFill>
              </a:defRPr>
            </a:lvl7pPr>
            <a:lvl8pPr lvl="7" algn="ctr" rtl="0">
              <a:buNone/>
              <a:defRPr>
                <a:solidFill>
                  <a:schemeClr val="dk2"/>
                </a:solidFill>
              </a:defRPr>
            </a:lvl8pPr>
            <a:lvl9pPr lvl="8" algn="ctr" rtl="0">
              <a:buNone/>
              <a:defRPr>
                <a:solidFill>
                  <a:schemeClr val="dk2"/>
                </a:solidFill>
              </a:defRPr>
            </a:lvl9pPr>
          </a:lstStyle>
          <a:p>
            <a:pPr marL="0" lvl="0" indent="0" algn="ctr" rtl="0">
              <a:spcBef>
                <a:spcPts val="0"/>
              </a:spcBef>
              <a:spcAft>
                <a:spcPts val="0"/>
              </a:spcAft>
              <a:buNone/>
            </a:pPr>
            <a:fld id="{00000000-1234-1234-1234-123412341234}" type="slidenum">
              <a:rPr lang="en"/>
              <a:t>‹#›</a:t>
            </a:fld>
            <a:endParaRPr/>
          </a:p>
        </p:txBody>
      </p:sp>
      <p:cxnSp>
        <p:nvCxnSpPr>
          <p:cNvPr id="24" name="Google Shape;24;p3"/>
          <p:cNvCxnSpPr/>
          <p:nvPr/>
        </p:nvCxnSpPr>
        <p:spPr>
          <a:xfrm>
            <a:off x="4957950" y="4798838"/>
            <a:ext cx="3803400" cy="0"/>
          </a:xfrm>
          <a:prstGeom prst="straightConnector1">
            <a:avLst/>
          </a:prstGeom>
          <a:noFill/>
          <a:ln w="19050" cap="flat" cmpd="sng">
            <a:solidFill>
              <a:schemeClr val="lt1"/>
            </a:solidFill>
            <a:prstDash val="solid"/>
            <a:round/>
            <a:headEnd type="none" w="med" len="med"/>
            <a:tailEnd type="oval" w="med" len="med"/>
          </a:ln>
        </p:spPr>
      </p:cxnSp>
      <p:cxnSp>
        <p:nvCxnSpPr>
          <p:cNvPr id="25" name="Google Shape;25;p3"/>
          <p:cNvCxnSpPr/>
          <p:nvPr/>
        </p:nvCxnSpPr>
        <p:spPr>
          <a:xfrm rot="10800000">
            <a:off x="394350" y="2079300"/>
            <a:ext cx="0" cy="984900"/>
          </a:xfrm>
          <a:prstGeom prst="straightConnector1">
            <a:avLst/>
          </a:prstGeom>
          <a:noFill/>
          <a:ln w="19050" cap="flat" cmpd="sng">
            <a:solidFill>
              <a:schemeClr val="lt1"/>
            </a:solidFill>
            <a:prstDash val="solid"/>
            <a:round/>
            <a:headEnd type="oval" w="med" len="med"/>
            <a:tailEnd type="oval"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4"/>
          <p:cNvSpPr/>
          <p:nvPr/>
        </p:nvSpPr>
        <p:spPr>
          <a:xfrm>
            <a:off x="145950" y="149100"/>
            <a:ext cx="8852100" cy="4845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 name="Google Shape;28;p4"/>
          <p:cNvCxnSpPr/>
          <p:nvPr/>
        </p:nvCxnSpPr>
        <p:spPr>
          <a:xfrm>
            <a:off x="382625" y="339563"/>
            <a:ext cx="3803400" cy="0"/>
          </a:xfrm>
          <a:prstGeom prst="straightConnector1">
            <a:avLst/>
          </a:prstGeom>
          <a:noFill/>
          <a:ln w="19050" cap="flat" cmpd="sng">
            <a:solidFill>
              <a:schemeClr val="lt1"/>
            </a:solidFill>
            <a:prstDash val="solid"/>
            <a:round/>
            <a:headEnd type="oval" w="med" len="med"/>
            <a:tailEnd type="none" w="med" len="med"/>
          </a:ln>
        </p:spPr>
      </p:cxnSp>
      <p:sp>
        <p:nvSpPr>
          <p:cNvPr id="29" name="Google Shape;29;p4"/>
          <p:cNvSpPr/>
          <p:nvPr/>
        </p:nvSpPr>
        <p:spPr>
          <a:xfrm>
            <a:off x="4452300" y="219875"/>
            <a:ext cx="239400" cy="239400"/>
          </a:xfrm>
          <a:prstGeom prst="star4">
            <a:avLst>
              <a:gd name="adj" fmla="val 1572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 name="Google Shape;30;p4"/>
          <p:cNvCxnSpPr/>
          <p:nvPr/>
        </p:nvCxnSpPr>
        <p:spPr>
          <a:xfrm>
            <a:off x="4957925" y="339563"/>
            <a:ext cx="3803400" cy="0"/>
          </a:xfrm>
          <a:prstGeom prst="straightConnector1">
            <a:avLst/>
          </a:prstGeom>
          <a:noFill/>
          <a:ln w="19050" cap="flat" cmpd="sng">
            <a:solidFill>
              <a:schemeClr val="lt1"/>
            </a:solidFill>
            <a:prstDash val="solid"/>
            <a:round/>
            <a:headEnd type="none" w="med" len="med"/>
            <a:tailEnd type="oval" w="med" len="med"/>
          </a:ln>
        </p:spPr>
      </p:cxnSp>
      <p:cxnSp>
        <p:nvCxnSpPr>
          <p:cNvPr id="31" name="Google Shape;31;p4"/>
          <p:cNvCxnSpPr/>
          <p:nvPr/>
        </p:nvCxnSpPr>
        <p:spPr>
          <a:xfrm>
            <a:off x="382650" y="4798838"/>
            <a:ext cx="3803400" cy="0"/>
          </a:xfrm>
          <a:prstGeom prst="straightConnector1">
            <a:avLst/>
          </a:prstGeom>
          <a:noFill/>
          <a:ln w="19050" cap="flat" cmpd="sng">
            <a:solidFill>
              <a:schemeClr val="lt1"/>
            </a:solidFill>
            <a:prstDash val="solid"/>
            <a:round/>
            <a:headEnd type="oval" w="med" len="med"/>
            <a:tailEnd type="none" w="med" len="med"/>
          </a:ln>
        </p:spPr>
      </p:cxnSp>
      <p:sp>
        <p:nvSpPr>
          <p:cNvPr id="32" name="Google Shape;32;p4"/>
          <p:cNvSpPr txBox="1">
            <a:spLocks noGrp="1"/>
          </p:cNvSpPr>
          <p:nvPr>
            <p:ph type="sldNum" idx="12"/>
          </p:nvPr>
        </p:nvSpPr>
        <p:spPr>
          <a:xfrm>
            <a:off x="4297650" y="4602875"/>
            <a:ext cx="548700" cy="333600"/>
          </a:xfrm>
          <a:prstGeom prst="rect">
            <a:avLst/>
          </a:prstGeom>
        </p:spPr>
        <p:txBody>
          <a:bodyPr spcFirstLastPara="1" wrap="square" lIns="91425" tIns="91425" rIns="91425" bIns="91425" anchor="t" anchorCtr="0">
            <a:noAutofit/>
          </a:bodyPr>
          <a:lstStyle>
            <a:lvl1pPr lvl="0" algn="ctr" rtl="0">
              <a:buNone/>
              <a:defRPr>
                <a:solidFill>
                  <a:schemeClr val="dk2"/>
                </a:solidFill>
              </a:defRPr>
            </a:lvl1pPr>
            <a:lvl2pPr lvl="1" algn="ctr" rtl="0">
              <a:buNone/>
              <a:defRPr>
                <a:solidFill>
                  <a:schemeClr val="dk2"/>
                </a:solidFill>
              </a:defRPr>
            </a:lvl2pPr>
            <a:lvl3pPr lvl="2" algn="ctr" rtl="0">
              <a:buNone/>
              <a:defRPr>
                <a:solidFill>
                  <a:schemeClr val="dk2"/>
                </a:solidFill>
              </a:defRPr>
            </a:lvl3pPr>
            <a:lvl4pPr lvl="3" algn="ctr" rtl="0">
              <a:buNone/>
              <a:defRPr>
                <a:solidFill>
                  <a:schemeClr val="dk2"/>
                </a:solidFill>
              </a:defRPr>
            </a:lvl4pPr>
            <a:lvl5pPr lvl="4" algn="ctr" rtl="0">
              <a:buNone/>
              <a:defRPr>
                <a:solidFill>
                  <a:schemeClr val="dk2"/>
                </a:solidFill>
              </a:defRPr>
            </a:lvl5pPr>
            <a:lvl6pPr lvl="5" algn="ctr" rtl="0">
              <a:buNone/>
              <a:defRPr>
                <a:solidFill>
                  <a:schemeClr val="dk2"/>
                </a:solidFill>
              </a:defRPr>
            </a:lvl6pPr>
            <a:lvl7pPr lvl="6" algn="ctr" rtl="0">
              <a:buNone/>
              <a:defRPr>
                <a:solidFill>
                  <a:schemeClr val="dk2"/>
                </a:solidFill>
              </a:defRPr>
            </a:lvl7pPr>
            <a:lvl8pPr lvl="7" algn="ctr" rtl="0">
              <a:buNone/>
              <a:defRPr>
                <a:solidFill>
                  <a:schemeClr val="dk2"/>
                </a:solidFill>
              </a:defRPr>
            </a:lvl8pPr>
            <a:lvl9pPr lvl="8" algn="ctr" rtl="0">
              <a:buNone/>
              <a:defRPr>
                <a:solidFill>
                  <a:schemeClr val="dk2"/>
                </a:solidFill>
              </a:defRPr>
            </a:lvl9pPr>
          </a:lstStyle>
          <a:p>
            <a:pPr marL="0" lvl="0" indent="0" algn="ctr" rtl="0">
              <a:spcBef>
                <a:spcPts val="0"/>
              </a:spcBef>
              <a:spcAft>
                <a:spcPts val="0"/>
              </a:spcAft>
              <a:buNone/>
            </a:pPr>
            <a:fld id="{00000000-1234-1234-1234-123412341234}" type="slidenum">
              <a:rPr lang="en"/>
              <a:t>‹#›</a:t>
            </a:fld>
            <a:endParaRPr/>
          </a:p>
        </p:txBody>
      </p:sp>
      <p:cxnSp>
        <p:nvCxnSpPr>
          <p:cNvPr id="33" name="Google Shape;33;p4"/>
          <p:cNvCxnSpPr/>
          <p:nvPr/>
        </p:nvCxnSpPr>
        <p:spPr>
          <a:xfrm>
            <a:off x="4957950" y="4798838"/>
            <a:ext cx="3803400" cy="0"/>
          </a:xfrm>
          <a:prstGeom prst="straightConnector1">
            <a:avLst/>
          </a:prstGeom>
          <a:noFill/>
          <a:ln w="19050" cap="flat" cmpd="sng">
            <a:solidFill>
              <a:schemeClr val="lt1"/>
            </a:solidFill>
            <a:prstDash val="solid"/>
            <a:round/>
            <a:headEnd type="none" w="med" len="med"/>
            <a:tailEnd type="oval" w="med" len="med"/>
          </a:ln>
        </p:spPr>
      </p:cxnSp>
      <p:sp>
        <p:nvSpPr>
          <p:cNvPr id="34" name="Google Shape;34;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 name="Google Shape;35;p4"/>
          <p:cNvSpPr txBox="1">
            <a:spLocks noGrp="1"/>
          </p:cNvSpPr>
          <p:nvPr>
            <p:ph type="body" idx="1"/>
          </p:nvPr>
        </p:nvSpPr>
        <p:spPr>
          <a:xfrm>
            <a:off x="720000" y="1215750"/>
            <a:ext cx="7704000" cy="32331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Clr>
                <a:schemeClr val="dk2"/>
              </a:buClr>
              <a:buSzPts val="800"/>
              <a:buFont typeface="Nunito Light"/>
              <a:buChar char="●"/>
              <a:defRPr/>
            </a:lvl1pPr>
            <a:lvl2pPr marL="914400" lvl="1" indent="-304800" rtl="0">
              <a:spcBef>
                <a:spcPts val="0"/>
              </a:spcBef>
              <a:spcAft>
                <a:spcPts val="0"/>
              </a:spcAft>
              <a:buSzPts val="1200"/>
              <a:buFont typeface="Nunito Light"/>
              <a:buChar char="○"/>
              <a:defRPr/>
            </a:lvl2pPr>
            <a:lvl3pPr marL="1371600" lvl="2" indent="-304800" rtl="0">
              <a:lnSpc>
                <a:spcPct val="115000"/>
              </a:lnSpc>
              <a:spcBef>
                <a:spcPts val="0"/>
              </a:spcBef>
              <a:spcAft>
                <a:spcPts val="0"/>
              </a:spcAft>
              <a:buClr>
                <a:srgbClr val="FFC800"/>
              </a:buClr>
              <a:buSzPts val="1200"/>
              <a:buFont typeface="Nunito Light"/>
              <a:buChar char="■"/>
              <a:defRPr/>
            </a:lvl3pPr>
            <a:lvl4pPr marL="1828800" lvl="3" indent="-304800" rtl="0">
              <a:lnSpc>
                <a:spcPct val="115000"/>
              </a:lnSpc>
              <a:spcBef>
                <a:spcPts val="1600"/>
              </a:spcBef>
              <a:spcAft>
                <a:spcPts val="0"/>
              </a:spcAft>
              <a:buClr>
                <a:srgbClr val="FFC800"/>
              </a:buClr>
              <a:buSzPts val="1200"/>
              <a:buFont typeface="Nunito Light"/>
              <a:buChar char="●"/>
              <a:defRPr/>
            </a:lvl4pPr>
            <a:lvl5pPr marL="2286000" lvl="4" indent="-304800" rtl="0">
              <a:lnSpc>
                <a:spcPct val="115000"/>
              </a:lnSpc>
              <a:spcBef>
                <a:spcPts val="1600"/>
              </a:spcBef>
              <a:spcAft>
                <a:spcPts val="0"/>
              </a:spcAft>
              <a:buClr>
                <a:srgbClr val="434343"/>
              </a:buClr>
              <a:buSzPts val="1200"/>
              <a:buFont typeface="Nunito Light"/>
              <a:buChar char="○"/>
              <a:defRPr/>
            </a:lvl5pPr>
            <a:lvl6pPr marL="2743200" lvl="5" indent="-304800" rtl="0">
              <a:lnSpc>
                <a:spcPct val="115000"/>
              </a:lnSpc>
              <a:spcBef>
                <a:spcPts val="1600"/>
              </a:spcBef>
              <a:spcAft>
                <a:spcPts val="0"/>
              </a:spcAft>
              <a:buClr>
                <a:srgbClr val="434343"/>
              </a:buClr>
              <a:buSzPts val="1200"/>
              <a:buFont typeface="Nunito Light"/>
              <a:buChar char="■"/>
              <a:defRPr/>
            </a:lvl6pPr>
            <a:lvl7pPr marL="3200400" lvl="6" indent="-304800" rtl="0">
              <a:lnSpc>
                <a:spcPct val="115000"/>
              </a:lnSpc>
              <a:spcBef>
                <a:spcPts val="1600"/>
              </a:spcBef>
              <a:spcAft>
                <a:spcPts val="0"/>
              </a:spcAft>
              <a:buClr>
                <a:srgbClr val="434343"/>
              </a:buClr>
              <a:buSzPts val="1200"/>
              <a:buFont typeface="Nunito Light"/>
              <a:buChar char="●"/>
              <a:defRPr/>
            </a:lvl7pPr>
            <a:lvl8pPr marL="3657600" lvl="7" indent="-304800" rtl="0">
              <a:lnSpc>
                <a:spcPct val="115000"/>
              </a:lnSpc>
              <a:spcBef>
                <a:spcPts val="1600"/>
              </a:spcBef>
              <a:spcAft>
                <a:spcPts val="0"/>
              </a:spcAft>
              <a:buClr>
                <a:srgbClr val="434343"/>
              </a:buClr>
              <a:buSzPts val="1200"/>
              <a:buFont typeface="Nunito Light"/>
              <a:buChar char="○"/>
              <a:defRPr/>
            </a:lvl8pPr>
            <a:lvl9pPr marL="4114800" lvl="8" indent="-304800" rtl="0">
              <a:lnSpc>
                <a:spcPct val="115000"/>
              </a:lnSpc>
              <a:spcBef>
                <a:spcPts val="1600"/>
              </a:spcBef>
              <a:spcAft>
                <a:spcPts val="1600"/>
              </a:spcAft>
              <a:buClr>
                <a:srgbClr val="434343"/>
              </a:buClr>
              <a:buSzPts val="12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sp>
        <p:nvSpPr>
          <p:cNvPr id="37" name="Google Shape;37;p5"/>
          <p:cNvSpPr/>
          <p:nvPr/>
        </p:nvSpPr>
        <p:spPr>
          <a:xfrm>
            <a:off x="145950" y="149100"/>
            <a:ext cx="8852100" cy="4845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5"/>
          <p:cNvCxnSpPr/>
          <p:nvPr/>
        </p:nvCxnSpPr>
        <p:spPr>
          <a:xfrm>
            <a:off x="382625" y="339563"/>
            <a:ext cx="3803400" cy="0"/>
          </a:xfrm>
          <a:prstGeom prst="straightConnector1">
            <a:avLst/>
          </a:prstGeom>
          <a:noFill/>
          <a:ln w="19050" cap="flat" cmpd="sng">
            <a:solidFill>
              <a:schemeClr val="lt1"/>
            </a:solidFill>
            <a:prstDash val="solid"/>
            <a:round/>
            <a:headEnd type="oval" w="med" len="med"/>
            <a:tailEnd type="none" w="med" len="med"/>
          </a:ln>
        </p:spPr>
      </p:cxnSp>
      <p:sp>
        <p:nvSpPr>
          <p:cNvPr id="39" name="Google Shape;39;p5"/>
          <p:cNvSpPr/>
          <p:nvPr/>
        </p:nvSpPr>
        <p:spPr>
          <a:xfrm>
            <a:off x="4452300" y="219875"/>
            <a:ext cx="239400" cy="239400"/>
          </a:xfrm>
          <a:prstGeom prst="star4">
            <a:avLst>
              <a:gd name="adj" fmla="val 1572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5"/>
          <p:cNvCxnSpPr/>
          <p:nvPr/>
        </p:nvCxnSpPr>
        <p:spPr>
          <a:xfrm>
            <a:off x="4957925" y="339563"/>
            <a:ext cx="3803400" cy="0"/>
          </a:xfrm>
          <a:prstGeom prst="straightConnector1">
            <a:avLst/>
          </a:prstGeom>
          <a:noFill/>
          <a:ln w="19050" cap="flat" cmpd="sng">
            <a:solidFill>
              <a:schemeClr val="lt1"/>
            </a:solidFill>
            <a:prstDash val="solid"/>
            <a:round/>
            <a:headEnd type="none" w="med" len="med"/>
            <a:tailEnd type="oval" w="med" len="med"/>
          </a:ln>
        </p:spPr>
      </p:cxnSp>
      <p:cxnSp>
        <p:nvCxnSpPr>
          <p:cNvPr id="41" name="Google Shape;41;p5"/>
          <p:cNvCxnSpPr/>
          <p:nvPr/>
        </p:nvCxnSpPr>
        <p:spPr>
          <a:xfrm>
            <a:off x="382650" y="4798838"/>
            <a:ext cx="3803400" cy="0"/>
          </a:xfrm>
          <a:prstGeom prst="straightConnector1">
            <a:avLst/>
          </a:prstGeom>
          <a:noFill/>
          <a:ln w="19050" cap="flat" cmpd="sng">
            <a:solidFill>
              <a:schemeClr val="lt1"/>
            </a:solidFill>
            <a:prstDash val="solid"/>
            <a:round/>
            <a:headEnd type="oval" w="med" len="med"/>
            <a:tailEnd type="none" w="med" len="med"/>
          </a:ln>
        </p:spPr>
      </p:cxnSp>
      <p:sp>
        <p:nvSpPr>
          <p:cNvPr id="42" name="Google Shape;42;p5"/>
          <p:cNvSpPr txBox="1">
            <a:spLocks noGrp="1"/>
          </p:cNvSpPr>
          <p:nvPr>
            <p:ph type="sldNum" idx="12"/>
          </p:nvPr>
        </p:nvSpPr>
        <p:spPr>
          <a:xfrm>
            <a:off x="4297650" y="4602875"/>
            <a:ext cx="548700" cy="333600"/>
          </a:xfrm>
          <a:prstGeom prst="rect">
            <a:avLst/>
          </a:prstGeom>
        </p:spPr>
        <p:txBody>
          <a:bodyPr spcFirstLastPara="1" wrap="square" lIns="91425" tIns="91425" rIns="91425" bIns="91425" anchor="t" anchorCtr="0">
            <a:noAutofit/>
          </a:bodyPr>
          <a:lstStyle>
            <a:lvl1pPr lvl="0" algn="ctr" rtl="0">
              <a:buNone/>
              <a:defRPr>
                <a:solidFill>
                  <a:schemeClr val="dk2"/>
                </a:solidFill>
              </a:defRPr>
            </a:lvl1pPr>
            <a:lvl2pPr lvl="1" algn="ctr" rtl="0">
              <a:buNone/>
              <a:defRPr>
                <a:solidFill>
                  <a:schemeClr val="dk2"/>
                </a:solidFill>
              </a:defRPr>
            </a:lvl2pPr>
            <a:lvl3pPr lvl="2" algn="ctr" rtl="0">
              <a:buNone/>
              <a:defRPr>
                <a:solidFill>
                  <a:schemeClr val="dk2"/>
                </a:solidFill>
              </a:defRPr>
            </a:lvl3pPr>
            <a:lvl4pPr lvl="3" algn="ctr" rtl="0">
              <a:buNone/>
              <a:defRPr>
                <a:solidFill>
                  <a:schemeClr val="dk2"/>
                </a:solidFill>
              </a:defRPr>
            </a:lvl4pPr>
            <a:lvl5pPr lvl="4" algn="ctr" rtl="0">
              <a:buNone/>
              <a:defRPr>
                <a:solidFill>
                  <a:schemeClr val="dk2"/>
                </a:solidFill>
              </a:defRPr>
            </a:lvl5pPr>
            <a:lvl6pPr lvl="5" algn="ctr" rtl="0">
              <a:buNone/>
              <a:defRPr>
                <a:solidFill>
                  <a:schemeClr val="dk2"/>
                </a:solidFill>
              </a:defRPr>
            </a:lvl6pPr>
            <a:lvl7pPr lvl="6" algn="ctr" rtl="0">
              <a:buNone/>
              <a:defRPr>
                <a:solidFill>
                  <a:schemeClr val="dk2"/>
                </a:solidFill>
              </a:defRPr>
            </a:lvl7pPr>
            <a:lvl8pPr lvl="7" algn="ctr" rtl="0">
              <a:buNone/>
              <a:defRPr>
                <a:solidFill>
                  <a:schemeClr val="dk2"/>
                </a:solidFill>
              </a:defRPr>
            </a:lvl8pPr>
            <a:lvl9pPr lvl="8" algn="ctr" rtl="0">
              <a:buNone/>
              <a:defRPr>
                <a:solidFill>
                  <a:schemeClr val="dk2"/>
                </a:solidFill>
              </a:defRPr>
            </a:lvl9pPr>
          </a:lstStyle>
          <a:p>
            <a:pPr marL="0" lvl="0" indent="0" algn="ctr" rtl="0">
              <a:spcBef>
                <a:spcPts val="0"/>
              </a:spcBef>
              <a:spcAft>
                <a:spcPts val="0"/>
              </a:spcAft>
              <a:buNone/>
            </a:pPr>
            <a:fld id="{00000000-1234-1234-1234-123412341234}" type="slidenum">
              <a:rPr lang="en"/>
              <a:t>‹#›</a:t>
            </a:fld>
            <a:endParaRPr/>
          </a:p>
        </p:txBody>
      </p:sp>
      <p:cxnSp>
        <p:nvCxnSpPr>
          <p:cNvPr id="43" name="Google Shape;43;p5"/>
          <p:cNvCxnSpPr/>
          <p:nvPr/>
        </p:nvCxnSpPr>
        <p:spPr>
          <a:xfrm>
            <a:off x="4957950" y="4798838"/>
            <a:ext cx="3803400" cy="0"/>
          </a:xfrm>
          <a:prstGeom prst="straightConnector1">
            <a:avLst/>
          </a:prstGeom>
          <a:noFill/>
          <a:ln w="19050" cap="flat" cmpd="sng">
            <a:solidFill>
              <a:schemeClr val="lt1"/>
            </a:solidFill>
            <a:prstDash val="solid"/>
            <a:round/>
            <a:headEnd type="none" w="med" len="med"/>
            <a:tailEnd type="oval" w="med" len="med"/>
          </a:ln>
        </p:spPr>
      </p:cxnSp>
      <p:sp>
        <p:nvSpPr>
          <p:cNvPr id="44" name="Google Shape;44;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5" name="Google Shape;45;p5"/>
          <p:cNvSpPr txBox="1">
            <a:spLocks noGrp="1"/>
          </p:cNvSpPr>
          <p:nvPr>
            <p:ph type="subTitle" idx="1"/>
          </p:nvPr>
        </p:nvSpPr>
        <p:spPr>
          <a:xfrm>
            <a:off x="4747387" y="1872353"/>
            <a:ext cx="3698100" cy="2736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Char char="●"/>
              <a:defRPr sz="1400" b="0"/>
            </a:lvl1pPr>
            <a:lvl2pPr lvl="1" algn="ctr" rtl="0">
              <a:lnSpc>
                <a:spcPct val="100000"/>
              </a:lnSpc>
              <a:spcBef>
                <a:spcPts val="0"/>
              </a:spcBef>
              <a:spcAft>
                <a:spcPts val="0"/>
              </a:spcAft>
              <a:buSzPts val="2800"/>
              <a:buChar char="○"/>
              <a:defRPr sz="2800"/>
            </a:lvl2pPr>
            <a:lvl3pPr lvl="2" algn="ctr" rtl="0">
              <a:lnSpc>
                <a:spcPct val="100000"/>
              </a:lnSpc>
              <a:spcBef>
                <a:spcPts val="0"/>
              </a:spcBef>
              <a:spcAft>
                <a:spcPts val="0"/>
              </a:spcAft>
              <a:buSzPts val="2800"/>
              <a:buChar char="■"/>
              <a:defRPr sz="2800"/>
            </a:lvl3pPr>
            <a:lvl4pPr lvl="3" algn="ctr" rtl="0">
              <a:lnSpc>
                <a:spcPct val="100000"/>
              </a:lnSpc>
              <a:spcBef>
                <a:spcPts val="0"/>
              </a:spcBef>
              <a:spcAft>
                <a:spcPts val="0"/>
              </a:spcAft>
              <a:buSzPts val="2800"/>
              <a:buChar char="●"/>
              <a:defRPr sz="2800"/>
            </a:lvl4pPr>
            <a:lvl5pPr lvl="4" algn="ctr" rtl="0">
              <a:lnSpc>
                <a:spcPct val="100000"/>
              </a:lnSpc>
              <a:spcBef>
                <a:spcPts val="0"/>
              </a:spcBef>
              <a:spcAft>
                <a:spcPts val="0"/>
              </a:spcAft>
              <a:buSzPts val="2800"/>
              <a:buChar char="○"/>
              <a:defRPr sz="2800"/>
            </a:lvl5pPr>
            <a:lvl6pPr lvl="5" algn="ctr" rtl="0">
              <a:lnSpc>
                <a:spcPct val="100000"/>
              </a:lnSpc>
              <a:spcBef>
                <a:spcPts val="0"/>
              </a:spcBef>
              <a:spcAft>
                <a:spcPts val="0"/>
              </a:spcAft>
              <a:buSzPts val="2800"/>
              <a:buChar char="■"/>
              <a:defRPr sz="2800"/>
            </a:lvl6pPr>
            <a:lvl7pPr lvl="6" algn="ctr" rtl="0">
              <a:lnSpc>
                <a:spcPct val="100000"/>
              </a:lnSpc>
              <a:spcBef>
                <a:spcPts val="0"/>
              </a:spcBef>
              <a:spcAft>
                <a:spcPts val="0"/>
              </a:spcAft>
              <a:buSzPts val="2800"/>
              <a:buChar char="●"/>
              <a:defRPr sz="2800"/>
            </a:lvl7pPr>
            <a:lvl8pPr lvl="7" algn="ctr" rtl="0">
              <a:lnSpc>
                <a:spcPct val="100000"/>
              </a:lnSpc>
              <a:spcBef>
                <a:spcPts val="0"/>
              </a:spcBef>
              <a:spcAft>
                <a:spcPts val="0"/>
              </a:spcAft>
              <a:buSzPts val="2800"/>
              <a:buChar char="○"/>
              <a:defRPr sz="2800"/>
            </a:lvl8pPr>
            <a:lvl9pPr lvl="8" algn="ctr" rtl="0">
              <a:lnSpc>
                <a:spcPct val="100000"/>
              </a:lnSpc>
              <a:spcBef>
                <a:spcPts val="0"/>
              </a:spcBef>
              <a:spcAft>
                <a:spcPts val="0"/>
              </a:spcAft>
              <a:buSzPts val="2800"/>
              <a:buChar char="■"/>
              <a:defRPr sz="2800"/>
            </a:lvl9pPr>
          </a:lstStyle>
          <a:p>
            <a:endParaRPr/>
          </a:p>
        </p:txBody>
      </p:sp>
      <p:sp>
        <p:nvSpPr>
          <p:cNvPr id="46" name="Google Shape;46;p5"/>
          <p:cNvSpPr txBox="1">
            <a:spLocks noGrp="1"/>
          </p:cNvSpPr>
          <p:nvPr>
            <p:ph type="subTitle" idx="2"/>
          </p:nvPr>
        </p:nvSpPr>
        <p:spPr>
          <a:xfrm>
            <a:off x="726675" y="1872353"/>
            <a:ext cx="3698100" cy="2736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Char char="●"/>
              <a:defRPr sz="1400" b="0"/>
            </a:lvl1pPr>
            <a:lvl2pPr lvl="1" algn="ctr" rtl="0">
              <a:lnSpc>
                <a:spcPct val="100000"/>
              </a:lnSpc>
              <a:spcBef>
                <a:spcPts val="1600"/>
              </a:spcBef>
              <a:spcAft>
                <a:spcPts val="0"/>
              </a:spcAft>
              <a:buSzPts val="1400"/>
              <a:buChar char="○"/>
              <a:defRPr sz="2800"/>
            </a:lvl2pPr>
            <a:lvl3pPr lvl="2" algn="ctr" rtl="0">
              <a:lnSpc>
                <a:spcPct val="100000"/>
              </a:lnSpc>
              <a:spcBef>
                <a:spcPts val="0"/>
              </a:spcBef>
              <a:spcAft>
                <a:spcPts val="0"/>
              </a:spcAft>
              <a:buSzPts val="1400"/>
              <a:buChar char="■"/>
              <a:defRPr sz="2800"/>
            </a:lvl3pPr>
            <a:lvl4pPr lvl="3" algn="ctr" rtl="0">
              <a:lnSpc>
                <a:spcPct val="100000"/>
              </a:lnSpc>
              <a:spcBef>
                <a:spcPts val="0"/>
              </a:spcBef>
              <a:spcAft>
                <a:spcPts val="0"/>
              </a:spcAft>
              <a:buSzPts val="1400"/>
              <a:buChar char="●"/>
              <a:defRPr sz="2800"/>
            </a:lvl4pPr>
            <a:lvl5pPr lvl="4" algn="ctr" rtl="0">
              <a:lnSpc>
                <a:spcPct val="100000"/>
              </a:lnSpc>
              <a:spcBef>
                <a:spcPts val="0"/>
              </a:spcBef>
              <a:spcAft>
                <a:spcPts val="0"/>
              </a:spcAft>
              <a:buSzPts val="1400"/>
              <a:buChar char="○"/>
              <a:defRPr sz="2800"/>
            </a:lvl5pPr>
            <a:lvl6pPr lvl="5" algn="ctr" rtl="0">
              <a:lnSpc>
                <a:spcPct val="100000"/>
              </a:lnSpc>
              <a:spcBef>
                <a:spcPts val="0"/>
              </a:spcBef>
              <a:spcAft>
                <a:spcPts val="0"/>
              </a:spcAft>
              <a:buSzPts val="1400"/>
              <a:buChar char="■"/>
              <a:defRPr sz="2800"/>
            </a:lvl6pPr>
            <a:lvl7pPr lvl="6" algn="ctr" rtl="0">
              <a:lnSpc>
                <a:spcPct val="100000"/>
              </a:lnSpc>
              <a:spcBef>
                <a:spcPts val="0"/>
              </a:spcBef>
              <a:spcAft>
                <a:spcPts val="0"/>
              </a:spcAft>
              <a:buSzPts val="1400"/>
              <a:buChar char="●"/>
              <a:defRPr sz="2800"/>
            </a:lvl7pPr>
            <a:lvl8pPr lvl="7" algn="ctr" rtl="0">
              <a:lnSpc>
                <a:spcPct val="100000"/>
              </a:lnSpc>
              <a:spcBef>
                <a:spcPts val="0"/>
              </a:spcBef>
              <a:spcAft>
                <a:spcPts val="0"/>
              </a:spcAft>
              <a:buSzPts val="1400"/>
              <a:buChar char="○"/>
              <a:defRPr sz="2800"/>
            </a:lvl8pPr>
            <a:lvl9pPr lvl="8" algn="ctr" rtl="0">
              <a:lnSpc>
                <a:spcPct val="100000"/>
              </a:lnSpc>
              <a:spcBef>
                <a:spcPts val="0"/>
              </a:spcBef>
              <a:spcAft>
                <a:spcPts val="0"/>
              </a:spcAft>
              <a:buSzPts val="1400"/>
              <a:buChar char="■"/>
              <a:defRPr sz="2800"/>
            </a:lvl9pPr>
          </a:lstStyle>
          <a:p>
            <a:endParaRPr/>
          </a:p>
        </p:txBody>
      </p:sp>
      <p:sp>
        <p:nvSpPr>
          <p:cNvPr id="47" name="Google Shape;47;p5"/>
          <p:cNvSpPr txBox="1">
            <a:spLocks noGrp="1"/>
          </p:cNvSpPr>
          <p:nvPr>
            <p:ph type="subTitle" idx="3"/>
          </p:nvPr>
        </p:nvSpPr>
        <p:spPr>
          <a:xfrm>
            <a:off x="726675" y="1313225"/>
            <a:ext cx="3698100" cy="422400"/>
          </a:xfrm>
          <a:prstGeom prst="rect">
            <a:avLst/>
          </a:prstGeom>
          <a:ln w="19050" cap="flat" cmpd="sng">
            <a:solidFill>
              <a:schemeClr val="lt1"/>
            </a:solidFill>
            <a:prstDash val="solid"/>
            <a:round/>
            <a:headEnd type="none" w="sm" len="sm"/>
            <a:tailEnd type="none" w="sm" len="sm"/>
          </a:ln>
        </p:spPr>
        <p:txBody>
          <a:bodyPr spcFirstLastPara="1" wrap="square" lIns="91425" tIns="91425" rIns="91425" bIns="91425" anchor="b" anchorCtr="0">
            <a:noAutofit/>
          </a:bodyPr>
          <a:lstStyle>
            <a:lvl1pPr lvl="0">
              <a:lnSpc>
                <a:spcPct val="100000"/>
              </a:lnSpc>
              <a:spcBef>
                <a:spcPts val="0"/>
              </a:spcBef>
              <a:spcAft>
                <a:spcPts val="0"/>
              </a:spcAft>
              <a:buSzPts val="2400"/>
              <a:buFont typeface="Bebas Neue"/>
              <a:buNone/>
              <a:defRPr sz="2000" b="1">
                <a:solidFill>
                  <a:schemeClr val="dk2"/>
                </a:solidFill>
                <a:latin typeface="DM Sans"/>
                <a:ea typeface="DM Sans"/>
                <a:cs typeface="DM Sans"/>
                <a:sym typeface="DM Sans"/>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5"/>
          <p:cNvSpPr txBox="1">
            <a:spLocks noGrp="1"/>
          </p:cNvSpPr>
          <p:nvPr>
            <p:ph type="subTitle" idx="4"/>
          </p:nvPr>
        </p:nvSpPr>
        <p:spPr>
          <a:xfrm>
            <a:off x="4747375" y="1313225"/>
            <a:ext cx="3698100" cy="422400"/>
          </a:xfrm>
          <a:prstGeom prst="rect">
            <a:avLst/>
          </a:prstGeom>
          <a:ln w="19050" cap="flat" cmpd="sng">
            <a:solidFill>
              <a:schemeClr val="lt1"/>
            </a:solidFill>
            <a:prstDash val="solid"/>
            <a:round/>
            <a:headEnd type="none" w="sm" len="sm"/>
            <a:tailEnd type="none" w="sm" len="sm"/>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2"/>
                </a:solidFill>
                <a:latin typeface="DM Sans"/>
                <a:ea typeface="DM Sans"/>
                <a:cs typeface="DM Sans"/>
                <a:sym typeface="DM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6"/>
          <p:cNvSpPr/>
          <p:nvPr/>
        </p:nvSpPr>
        <p:spPr>
          <a:xfrm>
            <a:off x="145950" y="149100"/>
            <a:ext cx="8852100" cy="4845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 name="Google Shape;51;p6"/>
          <p:cNvCxnSpPr/>
          <p:nvPr/>
        </p:nvCxnSpPr>
        <p:spPr>
          <a:xfrm>
            <a:off x="382625" y="339563"/>
            <a:ext cx="3803400" cy="0"/>
          </a:xfrm>
          <a:prstGeom prst="straightConnector1">
            <a:avLst/>
          </a:prstGeom>
          <a:noFill/>
          <a:ln w="19050" cap="flat" cmpd="sng">
            <a:solidFill>
              <a:schemeClr val="lt1"/>
            </a:solidFill>
            <a:prstDash val="solid"/>
            <a:round/>
            <a:headEnd type="oval" w="med" len="med"/>
            <a:tailEnd type="none" w="med" len="med"/>
          </a:ln>
        </p:spPr>
      </p:cxnSp>
      <p:sp>
        <p:nvSpPr>
          <p:cNvPr id="52" name="Google Shape;52;p6"/>
          <p:cNvSpPr/>
          <p:nvPr/>
        </p:nvSpPr>
        <p:spPr>
          <a:xfrm>
            <a:off x="4452300" y="219875"/>
            <a:ext cx="239400" cy="239400"/>
          </a:xfrm>
          <a:prstGeom prst="star4">
            <a:avLst>
              <a:gd name="adj" fmla="val 1572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 name="Google Shape;53;p6"/>
          <p:cNvCxnSpPr/>
          <p:nvPr/>
        </p:nvCxnSpPr>
        <p:spPr>
          <a:xfrm>
            <a:off x="4957925" y="339563"/>
            <a:ext cx="3803400" cy="0"/>
          </a:xfrm>
          <a:prstGeom prst="straightConnector1">
            <a:avLst/>
          </a:prstGeom>
          <a:noFill/>
          <a:ln w="19050" cap="flat" cmpd="sng">
            <a:solidFill>
              <a:schemeClr val="lt1"/>
            </a:solidFill>
            <a:prstDash val="solid"/>
            <a:round/>
            <a:headEnd type="none" w="med" len="med"/>
            <a:tailEnd type="oval" w="med" len="med"/>
          </a:ln>
        </p:spPr>
      </p:cxnSp>
      <p:cxnSp>
        <p:nvCxnSpPr>
          <p:cNvPr id="54" name="Google Shape;54;p6"/>
          <p:cNvCxnSpPr/>
          <p:nvPr/>
        </p:nvCxnSpPr>
        <p:spPr>
          <a:xfrm>
            <a:off x="382650" y="4798838"/>
            <a:ext cx="3803400" cy="0"/>
          </a:xfrm>
          <a:prstGeom prst="straightConnector1">
            <a:avLst/>
          </a:prstGeom>
          <a:noFill/>
          <a:ln w="19050" cap="flat" cmpd="sng">
            <a:solidFill>
              <a:schemeClr val="lt1"/>
            </a:solidFill>
            <a:prstDash val="solid"/>
            <a:round/>
            <a:headEnd type="oval" w="med" len="med"/>
            <a:tailEnd type="none" w="med" len="med"/>
          </a:ln>
        </p:spPr>
      </p:cxnSp>
      <p:sp>
        <p:nvSpPr>
          <p:cNvPr id="55" name="Google Shape;55;p6"/>
          <p:cNvSpPr txBox="1">
            <a:spLocks noGrp="1"/>
          </p:cNvSpPr>
          <p:nvPr>
            <p:ph type="sldNum" idx="12"/>
          </p:nvPr>
        </p:nvSpPr>
        <p:spPr>
          <a:xfrm>
            <a:off x="4297650" y="4602875"/>
            <a:ext cx="548700" cy="333600"/>
          </a:xfrm>
          <a:prstGeom prst="rect">
            <a:avLst/>
          </a:prstGeom>
        </p:spPr>
        <p:txBody>
          <a:bodyPr spcFirstLastPara="1" wrap="square" lIns="91425" tIns="91425" rIns="91425" bIns="91425" anchor="t" anchorCtr="0">
            <a:noAutofit/>
          </a:bodyPr>
          <a:lstStyle>
            <a:lvl1pPr lvl="0" algn="ctr" rtl="0">
              <a:buNone/>
              <a:defRPr>
                <a:solidFill>
                  <a:schemeClr val="dk2"/>
                </a:solidFill>
              </a:defRPr>
            </a:lvl1pPr>
            <a:lvl2pPr lvl="1" algn="ctr" rtl="0">
              <a:buNone/>
              <a:defRPr>
                <a:solidFill>
                  <a:schemeClr val="dk2"/>
                </a:solidFill>
              </a:defRPr>
            </a:lvl2pPr>
            <a:lvl3pPr lvl="2" algn="ctr" rtl="0">
              <a:buNone/>
              <a:defRPr>
                <a:solidFill>
                  <a:schemeClr val="dk2"/>
                </a:solidFill>
              </a:defRPr>
            </a:lvl3pPr>
            <a:lvl4pPr lvl="3" algn="ctr" rtl="0">
              <a:buNone/>
              <a:defRPr>
                <a:solidFill>
                  <a:schemeClr val="dk2"/>
                </a:solidFill>
              </a:defRPr>
            </a:lvl4pPr>
            <a:lvl5pPr lvl="4" algn="ctr" rtl="0">
              <a:buNone/>
              <a:defRPr>
                <a:solidFill>
                  <a:schemeClr val="dk2"/>
                </a:solidFill>
              </a:defRPr>
            </a:lvl5pPr>
            <a:lvl6pPr lvl="5" algn="ctr" rtl="0">
              <a:buNone/>
              <a:defRPr>
                <a:solidFill>
                  <a:schemeClr val="dk2"/>
                </a:solidFill>
              </a:defRPr>
            </a:lvl6pPr>
            <a:lvl7pPr lvl="6" algn="ctr" rtl="0">
              <a:buNone/>
              <a:defRPr>
                <a:solidFill>
                  <a:schemeClr val="dk2"/>
                </a:solidFill>
              </a:defRPr>
            </a:lvl7pPr>
            <a:lvl8pPr lvl="7" algn="ctr" rtl="0">
              <a:buNone/>
              <a:defRPr>
                <a:solidFill>
                  <a:schemeClr val="dk2"/>
                </a:solidFill>
              </a:defRPr>
            </a:lvl8pPr>
            <a:lvl9pPr lvl="8" algn="ctr" rtl="0">
              <a:buNone/>
              <a:defRPr>
                <a:solidFill>
                  <a:schemeClr val="dk2"/>
                </a:solidFill>
              </a:defRPr>
            </a:lvl9pPr>
          </a:lstStyle>
          <a:p>
            <a:pPr marL="0" lvl="0" indent="0" algn="ctr" rtl="0">
              <a:spcBef>
                <a:spcPts val="0"/>
              </a:spcBef>
              <a:spcAft>
                <a:spcPts val="0"/>
              </a:spcAft>
              <a:buNone/>
            </a:pPr>
            <a:fld id="{00000000-1234-1234-1234-123412341234}" type="slidenum">
              <a:rPr lang="en"/>
              <a:t>‹#›</a:t>
            </a:fld>
            <a:endParaRPr/>
          </a:p>
        </p:txBody>
      </p:sp>
      <p:cxnSp>
        <p:nvCxnSpPr>
          <p:cNvPr id="56" name="Google Shape;56;p6"/>
          <p:cNvCxnSpPr/>
          <p:nvPr/>
        </p:nvCxnSpPr>
        <p:spPr>
          <a:xfrm>
            <a:off x="4957950" y="4798838"/>
            <a:ext cx="3803400" cy="0"/>
          </a:xfrm>
          <a:prstGeom prst="straightConnector1">
            <a:avLst/>
          </a:prstGeom>
          <a:noFill/>
          <a:ln w="19050" cap="flat" cmpd="sng">
            <a:solidFill>
              <a:schemeClr val="lt1"/>
            </a:solidFill>
            <a:prstDash val="solid"/>
            <a:round/>
            <a:headEnd type="none" w="med" len="med"/>
            <a:tailEnd type="oval" w="med" len="med"/>
          </a:ln>
        </p:spPr>
      </p:cxnSp>
      <p:sp>
        <p:nvSpPr>
          <p:cNvPr id="57" name="Google Shape;57;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7"/>
        <p:cNvGrpSpPr/>
        <p:nvPr/>
      </p:nvGrpSpPr>
      <p:grpSpPr>
        <a:xfrm>
          <a:off x="0" y="0"/>
          <a:ext cx="0" cy="0"/>
          <a:chOff x="0" y="0"/>
          <a:chExt cx="0" cy="0"/>
        </a:xfrm>
      </p:grpSpPr>
      <p:sp>
        <p:nvSpPr>
          <p:cNvPr id="78" name="Google Shape;78;p9"/>
          <p:cNvSpPr txBox="1">
            <a:spLocks noGrp="1"/>
          </p:cNvSpPr>
          <p:nvPr>
            <p:ph type="title"/>
          </p:nvPr>
        </p:nvSpPr>
        <p:spPr>
          <a:xfrm>
            <a:off x="720000" y="1413525"/>
            <a:ext cx="4294800" cy="2095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9" name="Google Shape;79;p9"/>
          <p:cNvSpPr txBox="1">
            <a:spLocks noGrp="1"/>
          </p:cNvSpPr>
          <p:nvPr>
            <p:ph type="subTitle" idx="1"/>
          </p:nvPr>
        </p:nvSpPr>
        <p:spPr>
          <a:xfrm>
            <a:off x="720000" y="3508800"/>
            <a:ext cx="4294800" cy="100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0" name="Google Shape;80;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9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95"/>
        <p:cNvGrpSpPr/>
        <p:nvPr/>
      </p:nvGrpSpPr>
      <p:grpSpPr>
        <a:xfrm>
          <a:off x="0" y="0"/>
          <a:ext cx="0" cy="0"/>
          <a:chOff x="0" y="0"/>
          <a:chExt cx="0" cy="0"/>
        </a:xfrm>
      </p:grpSpPr>
      <p:sp>
        <p:nvSpPr>
          <p:cNvPr id="96" name="Google Shape;96;p13"/>
          <p:cNvSpPr/>
          <p:nvPr/>
        </p:nvSpPr>
        <p:spPr>
          <a:xfrm>
            <a:off x="145950" y="149100"/>
            <a:ext cx="8852100" cy="4845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8" name="Google Shape;98;p13"/>
          <p:cNvSpPr txBox="1">
            <a:spLocks noGrp="1"/>
          </p:cNvSpPr>
          <p:nvPr>
            <p:ph type="subTitle" idx="1"/>
          </p:nvPr>
        </p:nvSpPr>
        <p:spPr>
          <a:xfrm>
            <a:off x="713225" y="2018125"/>
            <a:ext cx="2426100" cy="538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9" name="Google Shape;99;p13"/>
          <p:cNvSpPr txBox="1">
            <a:spLocks noGrp="1"/>
          </p:cNvSpPr>
          <p:nvPr>
            <p:ph type="subTitle" idx="2"/>
          </p:nvPr>
        </p:nvSpPr>
        <p:spPr>
          <a:xfrm>
            <a:off x="713225" y="3870728"/>
            <a:ext cx="2426100" cy="538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0" name="Google Shape;100;p13"/>
          <p:cNvSpPr txBox="1">
            <a:spLocks noGrp="1"/>
          </p:cNvSpPr>
          <p:nvPr>
            <p:ph type="subTitle" idx="3"/>
          </p:nvPr>
        </p:nvSpPr>
        <p:spPr>
          <a:xfrm>
            <a:off x="3359125" y="3870725"/>
            <a:ext cx="2426100" cy="538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1" name="Google Shape;101;p13"/>
          <p:cNvSpPr txBox="1">
            <a:spLocks noGrp="1"/>
          </p:cNvSpPr>
          <p:nvPr>
            <p:ph type="subTitle" idx="4"/>
          </p:nvPr>
        </p:nvSpPr>
        <p:spPr>
          <a:xfrm>
            <a:off x="3359125" y="2018025"/>
            <a:ext cx="2426100" cy="538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2" name="Google Shape;102;p13"/>
          <p:cNvSpPr txBox="1">
            <a:spLocks noGrp="1"/>
          </p:cNvSpPr>
          <p:nvPr>
            <p:ph type="title" idx="5" hasCustomPrompt="1"/>
          </p:nvPr>
        </p:nvSpPr>
        <p:spPr>
          <a:xfrm>
            <a:off x="713225" y="1141288"/>
            <a:ext cx="656100" cy="438000"/>
          </a:xfrm>
          <a:prstGeom prst="rect">
            <a:avLst/>
          </a:prstGeom>
          <a:noFill/>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sz="28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3" name="Google Shape;103;p13"/>
          <p:cNvSpPr txBox="1">
            <a:spLocks noGrp="1"/>
          </p:cNvSpPr>
          <p:nvPr>
            <p:ph type="title" idx="6" hasCustomPrompt="1"/>
          </p:nvPr>
        </p:nvSpPr>
        <p:spPr>
          <a:xfrm>
            <a:off x="3359125" y="2994063"/>
            <a:ext cx="656100" cy="438900"/>
          </a:xfrm>
          <a:prstGeom prst="rect">
            <a:avLst/>
          </a:prstGeom>
          <a:noFill/>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sz="28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 name="Google Shape;104;p13"/>
          <p:cNvSpPr txBox="1">
            <a:spLocks noGrp="1"/>
          </p:cNvSpPr>
          <p:nvPr>
            <p:ph type="title" idx="7" hasCustomPrompt="1"/>
          </p:nvPr>
        </p:nvSpPr>
        <p:spPr>
          <a:xfrm>
            <a:off x="713225" y="2994063"/>
            <a:ext cx="656100" cy="438900"/>
          </a:xfrm>
          <a:prstGeom prst="rect">
            <a:avLst/>
          </a:prstGeom>
          <a:noFill/>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sz="28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5" name="Google Shape;105;p13"/>
          <p:cNvSpPr txBox="1">
            <a:spLocks noGrp="1"/>
          </p:cNvSpPr>
          <p:nvPr>
            <p:ph type="title" idx="8" hasCustomPrompt="1"/>
          </p:nvPr>
        </p:nvSpPr>
        <p:spPr>
          <a:xfrm>
            <a:off x="3359125" y="1142055"/>
            <a:ext cx="656100" cy="438000"/>
          </a:xfrm>
          <a:prstGeom prst="rect">
            <a:avLst/>
          </a:prstGeom>
          <a:noFill/>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sz="28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6" name="Google Shape;106;p13"/>
          <p:cNvSpPr txBox="1">
            <a:spLocks noGrp="1"/>
          </p:cNvSpPr>
          <p:nvPr>
            <p:ph type="subTitle" idx="9"/>
          </p:nvPr>
        </p:nvSpPr>
        <p:spPr>
          <a:xfrm>
            <a:off x="5997638" y="3870725"/>
            <a:ext cx="2426100" cy="538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7" name="Google Shape;107;p13"/>
          <p:cNvSpPr txBox="1">
            <a:spLocks noGrp="1"/>
          </p:cNvSpPr>
          <p:nvPr>
            <p:ph type="subTitle" idx="13"/>
          </p:nvPr>
        </p:nvSpPr>
        <p:spPr>
          <a:xfrm>
            <a:off x="5997638" y="2018025"/>
            <a:ext cx="2426100" cy="538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8" name="Google Shape;108;p13"/>
          <p:cNvSpPr txBox="1">
            <a:spLocks noGrp="1"/>
          </p:cNvSpPr>
          <p:nvPr>
            <p:ph type="title" idx="14" hasCustomPrompt="1"/>
          </p:nvPr>
        </p:nvSpPr>
        <p:spPr>
          <a:xfrm>
            <a:off x="5997638" y="2994063"/>
            <a:ext cx="656100" cy="438900"/>
          </a:xfrm>
          <a:prstGeom prst="rect">
            <a:avLst/>
          </a:prstGeom>
          <a:noFill/>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sz="28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9" name="Google Shape;109;p13"/>
          <p:cNvSpPr txBox="1">
            <a:spLocks noGrp="1"/>
          </p:cNvSpPr>
          <p:nvPr>
            <p:ph type="title" idx="15" hasCustomPrompt="1"/>
          </p:nvPr>
        </p:nvSpPr>
        <p:spPr>
          <a:xfrm>
            <a:off x="5997638" y="1142055"/>
            <a:ext cx="656100" cy="438000"/>
          </a:xfrm>
          <a:prstGeom prst="rect">
            <a:avLst/>
          </a:prstGeom>
          <a:noFill/>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sz="28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0" name="Google Shape;110;p13"/>
          <p:cNvSpPr txBox="1">
            <a:spLocks noGrp="1"/>
          </p:cNvSpPr>
          <p:nvPr>
            <p:ph type="subTitle" idx="16"/>
          </p:nvPr>
        </p:nvSpPr>
        <p:spPr>
          <a:xfrm>
            <a:off x="713225" y="1594575"/>
            <a:ext cx="2423100" cy="438900"/>
          </a:xfrm>
          <a:prstGeom prst="rect">
            <a:avLst/>
          </a:prstGeom>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400"/>
              <a:buFont typeface="Bebas Neue"/>
              <a:buNone/>
              <a:defRPr sz="2000" b="1">
                <a:latin typeface="Quicksand"/>
                <a:ea typeface="Quicksand"/>
                <a:cs typeface="Quicksand"/>
                <a:sym typeface="Quicksan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sp>
        <p:nvSpPr>
          <p:cNvPr id="111" name="Google Shape;111;p13"/>
          <p:cNvSpPr txBox="1">
            <a:spLocks noGrp="1"/>
          </p:cNvSpPr>
          <p:nvPr>
            <p:ph type="subTitle" idx="17"/>
          </p:nvPr>
        </p:nvSpPr>
        <p:spPr>
          <a:xfrm>
            <a:off x="713225" y="3447136"/>
            <a:ext cx="2423100" cy="428400"/>
          </a:xfrm>
          <a:prstGeom prst="rect">
            <a:avLst/>
          </a:prstGeom>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400"/>
              <a:buFont typeface="Bebas Neue"/>
              <a:buNone/>
              <a:defRPr sz="2000" b="1">
                <a:latin typeface="Quicksand"/>
                <a:ea typeface="Quicksand"/>
                <a:cs typeface="Quicksand"/>
                <a:sym typeface="Quicksan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sp>
        <p:nvSpPr>
          <p:cNvPr id="112" name="Google Shape;112;p13"/>
          <p:cNvSpPr txBox="1">
            <a:spLocks noGrp="1"/>
          </p:cNvSpPr>
          <p:nvPr>
            <p:ph type="subTitle" idx="18"/>
          </p:nvPr>
        </p:nvSpPr>
        <p:spPr>
          <a:xfrm>
            <a:off x="3359125" y="3447125"/>
            <a:ext cx="2423100" cy="428400"/>
          </a:xfrm>
          <a:prstGeom prst="rect">
            <a:avLst/>
          </a:prstGeom>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400"/>
              <a:buFont typeface="Bebas Neue"/>
              <a:buNone/>
              <a:defRPr sz="2000" b="1">
                <a:latin typeface="Quicksand"/>
                <a:ea typeface="Quicksand"/>
                <a:cs typeface="Quicksand"/>
                <a:sym typeface="Quicksan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sp>
        <p:nvSpPr>
          <p:cNvPr id="113" name="Google Shape;113;p13"/>
          <p:cNvSpPr txBox="1">
            <a:spLocks noGrp="1"/>
          </p:cNvSpPr>
          <p:nvPr>
            <p:ph type="subTitle" idx="19"/>
          </p:nvPr>
        </p:nvSpPr>
        <p:spPr>
          <a:xfrm>
            <a:off x="3359125" y="1594575"/>
            <a:ext cx="2423100" cy="438900"/>
          </a:xfrm>
          <a:prstGeom prst="rect">
            <a:avLst/>
          </a:prstGeom>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400"/>
              <a:buFont typeface="Bebas Neue"/>
              <a:buNone/>
              <a:defRPr sz="2000" b="1">
                <a:latin typeface="Quicksand"/>
                <a:ea typeface="Quicksand"/>
                <a:cs typeface="Quicksand"/>
                <a:sym typeface="Quicksan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sp>
        <p:nvSpPr>
          <p:cNvPr id="114" name="Google Shape;114;p13"/>
          <p:cNvSpPr txBox="1">
            <a:spLocks noGrp="1"/>
          </p:cNvSpPr>
          <p:nvPr>
            <p:ph type="subTitle" idx="20"/>
          </p:nvPr>
        </p:nvSpPr>
        <p:spPr>
          <a:xfrm>
            <a:off x="5997638" y="3447125"/>
            <a:ext cx="2423100" cy="428400"/>
          </a:xfrm>
          <a:prstGeom prst="rect">
            <a:avLst/>
          </a:prstGeom>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400"/>
              <a:buFont typeface="Bebas Neue"/>
              <a:buNone/>
              <a:defRPr sz="2000" b="1">
                <a:latin typeface="Quicksand"/>
                <a:ea typeface="Quicksand"/>
                <a:cs typeface="Quicksand"/>
                <a:sym typeface="Quicksan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sp>
        <p:nvSpPr>
          <p:cNvPr id="115" name="Google Shape;115;p13"/>
          <p:cNvSpPr txBox="1">
            <a:spLocks noGrp="1"/>
          </p:cNvSpPr>
          <p:nvPr>
            <p:ph type="subTitle" idx="21"/>
          </p:nvPr>
        </p:nvSpPr>
        <p:spPr>
          <a:xfrm>
            <a:off x="5997638" y="1594575"/>
            <a:ext cx="2423100" cy="438900"/>
          </a:xfrm>
          <a:prstGeom prst="rect">
            <a:avLst/>
          </a:prstGeom>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400"/>
              <a:buFont typeface="Bebas Neue"/>
              <a:buNone/>
              <a:defRPr sz="2000" b="1">
                <a:latin typeface="Quicksand"/>
                <a:ea typeface="Quicksand"/>
                <a:cs typeface="Quicksand"/>
                <a:sym typeface="Quicksan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cxnSp>
        <p:nvCxnSpPr>
          <p:cNvPr id="116" name="Google Shape;116;p13"/>
          <p:cNvCxnSpPr/>
          <p:nvPr/>
        </p:nvCxnSpPr>
        <p:spPr>
          <a:xfrm>
            <a:off x="382625" y="339563"/>
            <a:ext cx="3803400" cy="0"/>
          </a:xfrm>
          <a:prstGeom prst="straightConnector1">
            <a:avLst/>
          </a:prstGeom>
          <a:noFill/>
          <a:ln w="19050" cap="flat" cmpd="sng">
            <a:solidFill>
              <a:schemeClr val="lt1"/>
            </a:solidFill>
            <a:prstDash val="solid"/>
            <a:round/>
            <a:headEnd type="oval" w="med" len="med"/>
            <a:tailEnd type="none" w="med" len="med"/>
          </a:ln>
        </p:spPr>
      </p:cxnSp>
      <p:sp>
        <p:nvSpPr>
          <p:cNvPr id="117" name="Google Shape;117;p13"/>
          <p:cNvSpPr/>
          <p:nvPr/>
        </p:nvSpPr>
        <p:spPr>
          <a:xfrm>
            <a:off x="4452300" y="219875"/>
            <a:ext cx="239400" cy="239400"/>
          </a:xfrm>
          <a:prstGeom prst="star4">
            <a:avLst>
              <a:gd name="adj" fmla="val 1572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8" name="Google Shape;118;p13"/>
          <p:cNvCxnSpPr/>
          <p:nvPr/>
        </p:nvCxnSpPr>
        <p:spPr>
          <a:xfrm>
            <a:off x="4957925" y="339563"/>
            <a:ext cx="3803400" cy="0"/>
          </a:xfrm>
          <a:prstGeom prst="straightConnector1">
            <a:avLst/>
          </a:prstGeom>
          <a:noFill/>
          <a:ln w="19050" cap="flat" cmpd="sng">
            <a:solidFill>
              <a:schemeClr val="lt1"/>
            </a:solidFill>
            <a:prstDash val="solid"/>
            <a:round/>
            <a:headEnd type="none" w="med" len="med"/>
            <a:tailEnd type="oval" w="med" len="med"/>
          </a:ln>
        </p:spPr>
      </p:cxnSp>
      <p:cxnSp>
        <p:nvCxnSpPr>
          <p:cNvPr id="119" name="Google Shape;119;p13"/>
          <p:cNvCxnSpPr/>
          <p:nvPr/>
        </p:nvCxnSpPr>
        <p:spPr>
          <a:xfrm>
            <a:off x="382650" y="4798838"/>
            <a:ext cx="3803400" cy="0"/>
          </a:xfrm>
          <a:prstGeom prst="straightConnector1">
            <a:avLst/>
          </a:prstGeom>
          <a:noFill/>
          <a:ln w="19050" cap="flat" cmpd="sng">
            <a:solidFill>
              <a:schemeClr val="lt1"/>
            </a:solidFill>
            <a:prstDash val="solid"/>
            <a:round/>
            <a:headEnd type="oval" w="med" len="med"/>
            <a:tailEnd type="none" w="med" len="med"/>
          </a:ln>
        </p:spPr>
      </p:cxnSp>
      <p:sp>
        <p:nvSpPr>
          <p:cNvPr id="120" name="Google Shape;120;p13"/>
          <p:cNvSpPr txBox="1">
            <a:spLocks noGrp="1"/>
          </p:cNvSpPr>
          <p:nvPr>
            <p:ph type="sldNum" idx="12"/>
          </p:nvPr>
        </p:nvSpPr>
        <p:spPr>
          <a:xfrm>
            <a:off x="4297650" y="4602875"/>
            <a:ext cx="548700" cy="333600"/>
          </a:xfrm>
          <a:prstGeom prst="rect">
            <a:avLst/>
          </a:prstGeom>
        </p:spPr>
        <p:txBody>
          <a:bodyPr spcFirstLastPara="1" wrap="square" lIns="91425" tIns="91425" rIns="91425" bIns="91425" anchor="t" anchorCtr="0">
            <a:noAutofit/>
          </a:bodyPr>
          <a:lstStyle>
            <a:lvl1pPr lvl="0" algn="ctr" rtl="0">
              <a:buNone/>
              <a:defRPr>
                <a:solidFill>
                  <a:schemeClr val="dk2"/>
                </a:solidFill>
              </a:defRPr>
            </a:lvl1pPr>
            <a:lvl2pPr lvl="1" algn="ctr" rtl="0">
              <a:buNone/>
              <a:defRPr>
                <a:solidFill>
                  <a:schemeClr val="dk2"/>
                </a:solidFill>
              </a:defRPr>
            </a:lvl2pPr>
            <a:lvl3pPr lvl="2" algn="ctr" rtl="0">
              <a:buNone/>
              <a:defRPr>
                <a:solidFill>
                  <a:schemeClr val="dk2"/>
                </a:solidFill>
              </a:defRPr>
            </a:lvl3pPr>
            <a:lvl4pPr lvl="3" algn="ctr" rtl="0">
              <a:buNone/>
              <a:defRPr>
                <a:solidFill>
                  <a:schemeClr val="dk2"/>
                </a:solidFill>
              </a:defRPr>
            </a:lvl4pPr>
            <a:lvl5pPr lvl="4" algn="ctr" rtl="0">
              <a:buNone/>
              <a:defRPr>
                <a:solidFill>
                  <a:schemeClr val="dk2"/>
                </a:solidFill>
              </a:defRPr>
            </a:lvl5pPr>
            <a:lvl6pPr lvl="5" algn="ctr" rtl="0">
              <a:buNone/>
              <a:defRPr>
                <a:solidFill>
                  <a:schemeClr val="dk2"/>
                </a:solidFill>
              </a:defRPr>
            </a:lvl6pPr>
            <a:lvl7pPr lvl="6" algn="ctr" rtl="0">
              <a:buNone/>
              <a:defRPr>
                <a:solidFill>
                  <a:schemeClr val="dk2"/>
                </a:solidFill>
              </a:defRPr>
            </a:lvl7pPr>
            <a:lvl8pPr lvl="7" algn="ctr" rtl="0">
              <a:buNone/>
              <a:defRPr>
                <a:solidFill>
                  <a:schemeClr val="dk2"/>
                </a:solidFill>
              </a:defRPr>
            </a:lvl8pPr>
            <a:lvl9pPr lvl="8" algn="ctr" rtl="0">
              <a:buNone/>
              <a:defRPr>
                <a:solidFill>
                  <a:schemeClr val="dk2"/>
                </a:solidFill>
              </a:defRPr>
            </a:lvl9pPr>
          </a:lstStyle>
          <a:p>
            <a:pPr marL="0" lvl="0" indent="0" algn="ctr" rtl="0">
              <a:spcBef>
                <a:spcPts val="0"/>
              </a:spcBef>
              <a:spcAft>
                <a:spcPts val="0"/>
              </a:spcAft>
              <a:buNone/>
            </a:pPr>
            <a:fld id="{00000000-1234-1234-1234-123412341234}" type="slidenum">
              <a:rPr lang="en"/>
              <a:t>‹#›</a:t>
            </a:fld>
            <a:endParaRPr/>
          </a:p>
        </p:txBody>
      </p:sp>
      <p:cxnSp>
        <p:nvCxnSpPr>
          <p:cNvPr id="121" name="Google Shape;121;p13"/>
          <p:cNvCxnSpPr/>
          <p:nvPr/>
        </p:nvCxnSpPr>
        <p:spPr>
          <a:xfrm>
            <a:off x="4957950" y="4798838"/>
            <a:ext cx="3803400" cy="0"/>
          </a:xfrm>
          <a:prstGeom prst="straightConnector1">
            <a:avLst/>
          </a:prstGeom>
          <a:noFill/>
          <a:ln w="19050" cap="flat" cmpd="sng">
            <a:solidFill>
              <a:schemeClr val="lt1"/>
            </a:solidFill>
            <a:prstDash val="solid"/>
            <a:round/>
            <a:headEnd type="none" w="med" len="med"/>
            <a:tailEnd type="oval"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22"/>
        <p:cNvGrpSpPr/>
        <p:nvPr/>
      </p:nvGrpSpPr>
      <p:grpSpPr>
        <a:xfrm>
          <a:off x="0" y="0"/>
          <a:ext cx="0" cy="0"/>
          <a:chOff x="0" y="0"/>
          <a:chExt cx="0" cy="0"/>
        </a:xfrm>
      </p:grpSpPr>
      <p:sp>
        <p:nvSpPr>
          <p:cNvPr id="123" name="Google Shape;123;p14"/>
          <p:cNvSpPr/>
          <p:nvPr/>
        </p:nvSpPr>
        <p:spPr>
          <a:xfrm>
            <a:off x="145950" y="149100"/>
            <a:ext cx="8852100" cy="4845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4" name="Google Shape;124;p14"/>
          <p:cNvCxnSpPr/>
          <p:nvPr/>
        </p:nvCxnSpPr>
        <p:spPr>
          <a:xfrm>
            <a:off x="382625" y="339563"/>
            <a:ext cx="3803400" cy="0"/>
          </a:xfrm>
          <a:prstGeom prst="straightConnector1">
            <a:avLst/>
          </a:prstGeom>
          <a:noFill/>
          <a:ln w="19050" cap="flat" cmpd="sng">
            <a:solidFill>
              <a:schemeClr val="lt1"/>
            </a:solidFill>
            <a:prstDash val="solid"/>
            <a:round/>
            <a:headEnd type="oval" w="med" len="med"/>
            <a:tailEnd type="none" w="med" len="med"/>
          </a:ln>
        </p:spPr>
      </p:cxnSp>
      <p:sp>
        <p:nvSpPr>
          <p:cNvPr id="125" name="Google Shape;125;p14"/>
          <p:cNvSpPr/>
          <p:nvPr/>
        </p:nvSpPr>
        <p:spPr>
          <a:xfrm>
            <a:off x="4452300" y="219875"/>
            <a:ext cx="239400" cy="239400"/>
          </a:xfrm>
          <a:prstGeom prst="star4">
            <a:avLst>
              <a:gd name="adj" fmla="val 1572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6" name="Google Shape;126;p14"/>
          <p:cNvCxnSpPr/>
          <p:nvPr/>
        </p:nvCxnSpPr>
        <p:spPr>
          <a:xfrm>
            <a:off x="4957925" y="339563"/>
            <a:ext cx="3803400" cy="0"/>
          </a:xfrm>
          <a:prstGeom prst="straightConnector1">
            <a:avLst/>
          </a:prstGeom>
          <a:noFill/>
          <a:ln w="19050" cap="flat" cmpd="sng">
            <a:solidFill>
              <a:schemeClr val="lt1"/>
            </a:solidFill>
            <a:prstDash val="solid"/>
            <a:round/>
            <a:headEnd type="none" w="med" len="med"/>
            <a:tailEnd type="oval" w="med" len="med"/>
          </a:ln>
        </p:spPr>
      </p:cxnSp>
      <p:cxnSp>
        <p:nvCxnSpPr>
          <p:cNvPr id="127" name="Google Shape;127;p14"/>
          <p:cNvCxnSpPr/>
          <p:nvPr/>
        </p:nvCxnSpPr>
        <p:spPr>
          <a:xfrm>
            <a:off x="382650" y="4798838"/>
            <a:ext cx="3803400" cy="0"/>
          </a:xfrm>
          <a:prstGeom prst="straightConnector1">
            <a:avLst/>
          </a:prstGeom>
          <a:noFill/>
          <a:ln w="19050" cap="flat" cmpd="sng">
            <a:solidFill>
              <a:schemeClr val="lt1"/>
            </a:solidFill>
            <a:prstDash val="solid"/>
            <a:round/>
            <a:headEnd type="oval" w="med" len="med"/>
            <a:tailEnd type="none" w="med" len="med"/>
          </a:ln>
        </p:spPr>
      </p:cxnSp>
      <p:sp>
        <p:nvSpPr>
          <p:cNvPr id="128" name="Google Shape;128;p14"/>
          <p:cNvSpPr txBox="1">
            <a:spLocks noGrp="1"/>
          </p:cNvSpPr>
          <p:nvPr>
            <p:ph type="sldNum" idx="12"/>
          </p:nvPr>
        </p:nvSpPr>
        <p:spPr>
          <a:xfrm>
            <a:off x="4297650" y="4602875"/>
            <a:ext cx="548700" cy="333600"/>
          </a:xfrm>
          <a:prstGeom prst="rect">
            <a:avLst/>
          </a:prstGeom>
        </p:spPr>
        <p:txBody>
          <a:bodyPr spcFirstLastPara="1" wrap="square" lIns="91425" tIns="91425" rIns="91425" bIns="91425" anchor="t" anchorCtr="0">
            <a:noAutofit/>
          </a:bodyPr>
          <a:lstStyle>
            <a:lvl1pPr lvl="0" algn="ctr" rtl="0">
              <a:buNone/>
              <a:defRPr>
                <a:solidFill>
                  <a:schemeClr val="dk2"/>
                </a:solidFill>
              </a:defRPr>
            </a:lvl1pPr>
            <a:lvl2pPr lvl="1" algn="ctr" rtl="0">
              <a:buNone/>
              <a:defRPr>
                <a:solidFill>
                  <a:schemeClr val="dk2"/>
                </a:solidFill>
              </a:defRPr>
            </a:lvl2pPr>
            <a:lvl3pPr lvl="2" algn="ctr" rtl="0">
              <a:buNone/>
              <a:defRPr>
                <a:solidFill>
                  <a:schemeClr val="dk2"/>
                </a:solidFill>
              </a:defRPr>
            </a:lvl3pPr>
            <a:lvl4pPr lvl="3" algn="ctr" rtl="0">
              <a:buNone/>
              <a:defRPr>
                <a:solidFill>
                  <a:schemeClr val="dk2"/>
                </a:solidFill>
              </a:defRPr>
            </a:lvl4pPr>
            <a:lvl5pPr lvl="4" algn="ctr" rtl="0">
              <a:buNone/>
              <a:defRPr>
                <a:solidFill>
                  <a:schemeClr val="dk2"/>
                </a:solidFill>
              </a:defRPr>
            </a:lvl5pPr>
            <a:lvl6pPr lvl="5" algn="ctr" rtl="0">
              <a:buNone/>
              <a:defRPr>
                <a:solidFill>
                  <a:schemeClr val="dk2"/>
                </a:solidFill>
              </a:defRPr>
            </a:lvl6pPr>
            <a:lvl7pPr lvl="6" algn="ctr" rtl="0">
              <a:buNone/>
              <a:defRPr>
                <a:solidFill>
                  <a:schemeClr val="dk2"/>
                </a:solidFill>
              </a:defRPr>
            </a:lvl7pPr>
            <a:lvl8pPr lvl="7" algn="ctr" rtl="0">
              <a:buNone/>
              <a:defRPr>
                <a:solidFill>
                  <a:schemeClr val="dk2"/>
                </a:solidFill>
              </a:defRPr>
            </a:lvl8pPr>
            <a:lvl9pPr lvl="8" algn="ctr" rtl="0">
              <a:buNone/>
              <a:defRPr>
                <a:solidFill>
                  <a:schemeClr val="dk2"/>
                </a:solidFill>
              </a:defRPr>
            </a:lvl9pPr>
          </a:lstStyle>
          <a:p>
            <a:pPr marL="0" lvl="0" indent="0" algn="ctr" rtl="0">
              <a:spcBef>
                <a:spcPts val="0"/>
              </a:spcBef>
              <a:spcAft>
                <a:spcPts val="0"/>
              </a:spcAft>
              <a:buNone/>
            </a:pPr>
            <a:fld id="{00000000-1234-1234-1234-123412341234}" type="slidenum">
              <a:rPr lang="en"/>
              <a:t>‹#›</a:t>
            </a:fld>
            <a:endParaRPr/>
          </a:p>
        </p:txBody>
      </p:sp>
      <p:cxnSp>
        <p:nvCxnSpPr>
          <p:cNvPr id="129" name="Google Shape;129;p14"/>
          <p:cNvCxnSpPr/>
          <p:nvPr/>
        </p:nvCxnSpPr>
        <p:spPr>
          <a:xfrm>
            <a:off x="4957950" y="4798838"/>
            <a:ext cx="3803400" cy="0"/>
          </a:xfrm>
          <a:prstGeom prst="straightConnector1">
            <a:avLst/>
          </a:prstGeom>
          <a:noFill/>
          <a:ln w="19050" cap="flat" cmpd="sng">
            <a:solidFill>
              <a:schemeClr val="lt1"/>
            </a:solidFill>
            <a:prstDash val="solid"/>
            <a:round/>
            <a:headEnd type="none" w="med" len="med"/>
            <a:tailEnd type="oval" w="med" len="med"/>
          </a:ln>
        </p:spPr>
      </p:cxnSp>
      <p:sp>
        <p:nvSpPr>
          <p:cNvPr id="130" name="Google Shape;130;p14"/>
          <p:cNvSpPr txBox="1">
            <a:spLocks noGrp="1"/>
          </p:cNvSpPr>
          <p:nvPr>
            <p:ph type="title"/>
          </p:nvPr>
        </p:nvSpPr>
        <p:spPr>
          <a:xfrm>
            <a:off x="969900" y="3387600"/>
            <a:ext cx="7204200" cy="531900"/>
          </a:xfrm>
          <a:prstGeom prst="rect">
            <a:avLst/>
          </a:prstGeom>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31" name="Google Shape;131;p14"/>
          <p:cNvSpPr txBox="1">
            <a:spLocks noGrp="1"/>
          </p:cNvSpPr>
          <p:nvPr>
            <p:ph type="subTitle" idx="1"/>
          </p:nvPr>
        </p:nvSpPr>
        <p:spPr>
          <a:xfrm>
            <a:off x="969900" y="1312625"/>
            <a:ext cx="7204200" cy="147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Quicksand"/>
              <a:buNone/>
              <a:defRPr sz="3000" b="1">
                <a:solidFill>
                  <a:schemeClr val="dk1"/>
                </a:solidFill>
                <a:latin typeface="Quicksand"/>
                <a:ea typeface="Quicksand"/>
                <a:cs typeface="Quicksand"/>
                <a:sym typeface="Quicksand"/>
              </a:defRPr>
            </a:lvl1pPr>
            <a:lvl2pPr lvl="1" rtl="0">
              <a:spcBef>
                <a:spcPts val="0"/>
              </a:spcBef>
              <a:spcAft>
                <a:spcPts val="0"/>
              </a:spcAft>
              <a:buClr>
                <a:schemeClr val="dk1"/>
              </a:buClr>
              <a:buSzPts val="3000"/>
              <a:buFont typeface="Quicksand"/>
              <a:buNone/>
              <a:defRPr sz="3000" b="1">
                <a:solidFill>
                  <a:schemeClr val="dk1"/>
                </a:solidFill>
                <a:latin typeface="Quicksand"/>
                <a:ea typeface="Quicksand"/>
                <a:cs typeface="Quicksand"/>
                <a:sym typeface="Quicksand"/>
              </a:defRPr>
            </a:lvl2pPr>
            <a:lvl3pPr lvl="2" rtl="0">
              <a:spcBef>
                <a:spcPts val="0"/>
              </a:spcBef>
              <a:spcAft>
                <a:spcPts val="0"/>
              </a:spcAft>
              <a:buClr>
                <a:schemeClr val="dk1"/>
              </a:buClr>
              <a:buSzPts val="3000"/>
              <a:buFont typeface="Quicksand"/>
              <a:buNone/>
              <a:defRPr sz="3000" b="1">
                <a:solidFill>
                  <a:schemeClr val="dk1"/>
                </a:solidFill>
                <a:latin typeface="Quicksand"/>
                <a:ea typeface="Quicksand"/>
                <a:cs typeface="Quicksand"/>
                <a:sym typeface="Quicksand"/>
              </a:defRPr>
            </a:lvl3pPr>
            <a:lvl4pPr lvl="3" rtl="0">
              <a:spcBef>
                <a:spcPts val="0"/>
              </a:spcBef>
              <a:spcAft>
                <a:spcPts val="0"/>
              </a:spcAft>
              <a:buClr>
                <a:schemeClr val="dk1"/>
              </a:buClr>
              <a:buSzPts val="3000"/>
              <a:buFont typeface="Quicksand"/>
              <a:buNone/>
              <a:defRPr sz="3000" b="1">
                <a:solidFill>
                  <a:schemeClr val="dk1"/>
                </a:solidFill>
                <a:latin typeface="Quicksand"/>
                <a:ea typeface="Quicksand"/>
                <a:cs typeface="Quicksand"/>
                <a:sym typeface="Quicksand"/>
              </a:defRPr>
            </a:lvl4pPr>
            <a:lvl5pPr lvl="4" rtl="0">
              <a:spcBef>
                <a:spcPts val="0"/>
              </a:spcBef>
              <a:spcAft>
                <a:spcPts val="0"/>
              </a:spcAft>
              <a:buClr>
                <a:schemeClr val="dk1"/>
              </a:buClr>
              <a:buSzPts val="3000"/>
              <a:buFont typeface="Quicksand"/>
              <a:buNone/>
              <a:defRPr sz="3000" b="1">
                <a:solidFill>
                  <a:schemeClr val="dk1"/>
                </a:solidFill>
                <a:latin typeface="Quicksand"/>
                <a:ea typeface="Quicksand"/>
                <a:cs typeface="Quicksand"/>
                <a:sym typeface="Quicksand"/>
              </a:defRPr>
            </a:lvl5pPr>
            <a:lvl6pPr lvl="5" rtl="0">
              <a:spcBef>
                <a:spcPts val="0"/>
              </a:spcBef>
              <a:spcAft>
                <a:spcPts val="0"/>
              </a:spcAft>
              <a:buClr>
                <a:schemeClr val="dk1"/>
              </a:buClr>
              <a:buSzPts val="3000"/>
              <a:buFont typeface="Quicksand"/>
              <a:buNone/>
              <a:defRPr sz="3000" b="1">
                <a:solidFill>
                  <a:schemeClr val="dk1"/>
                </a:solidFill>
                <a:latin typeface="Quicksand"/>
                <a:ea typeface="Quicksand"/>
                <a:cs typeface="Quicksand"/>
                <a:sym typeface="Quicksand"/>
              </a:defRPr>
            </a:lvl6pPr>
            <a:lvl7pPr lvl="6" rtl="0">
              <a:spcBef>
                <a:spcPts val="0"/>
              </a:spcBef>
              <a:spcAft>
                <a:spcPts val="0"/>
              </a:spcAft>
              <a:buClr>
                <a:schemeClr val="dk1"/>
              </a:buClr>
              <a:buSzPts val="3000"/>
              <a:buFont typeface="Quicksand"/>
              <a:buNone/>
              <a:defRPr sz="3000" b="1">
                <a:solidFill>
                  <a:schemeClr val="dk1"/>
                </a:solidFill>
                <a:latin typeface="Quicksand"/>
                <a:ea typeface="Quicksand"/>
                <a:cs typeface="Quicksand"/>
                <a:sym typeface="Quicksand"/>
              </a:defRPr>
            </a:lvl7pPr>
            <a:lvl8pPr lvl="7" rtl="0">
              <a:spcBef>
                <a:spcPts val="0"/>
              </a:spcBef>
              <a:spcAft>
                <a:spcPts val="0"/>
              </a:spcAft>
              <a:buClr>
                <a:schemeClr val="dk1"/>
              </a:buClr>
              <a:buSzPts val="3000"/>
              <a:buFont typeface="Quicksand"/>
              <a:buNone/>
              <a:defRPr sz="3000" b="1">
                <a:solidFill>
                  <a:schemeClr val="dk1"/>
                </a:solidFill>
                <a:latin typeface="Quicksand"/>
                <a:ea typeface="Quicksand"/>
                <a:cs typeface="Quicksand"/>
                <a:sym typeface="Quicksand"/>
              </a:defRPr>
            </a:lvl8pPr>
            <a:lvl9pPr lvl="8" rtl="0">
              <a:spcBef>
                <a:spcPts val="0"/>
              </a:spcBef>
              <a:spcAft>
                <a:spcPts val="0"/>
              </a:spcAft>
              <a:buClr>
                <a:schemeClr val="dk1"/>
              </a:buClr>
              <a:buSzPts val="3000"/>
              <a:buFont typeface="Quicksand"/>
              <a:buNone/>
              <a:defRPr sz="3000" b="1">
                <a:solidFill>
                  <a:schemeClr val="dk1"/>
                </a:solidFill>
                <a:latin typeface="Quicksand"/>
                <a:ea typeface="Quicksand"/>
                <a:cs typeface="Quicksand"/>
                <a:sym typeface="Quicksand"/>
              </a:defRPr>
            </a:lvl9pPr>
          </a:lstStyle>
          <a:p>
            <a:endParaRPr/>
          </a:p>
        </p:txBody>
      </p:sp>
      <p:sp>
        <p:nvSpPr>
          <p:cNvPr id="7" name="Google Shape;7;p1"/>
          <p:cNvSpPr txBox="1">
            <a:spLocks noGrp="1"/>
          </p:cNvSpPr>
          <p:nvPr>
            <p:ph type="body" idx="1"/>
          </p:nvPr>
        </p:nvSpPr>
        <p:spPr>
          <a:xfrm>
            <a:off x="713400"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ulish"/>
              <a:buChar char="●"/>
              <a:defRPr>
                <a:solidFill>
                  <a:schemeClr val="dk1"/>
                </a:solidFill>
                <a:latin typeface="Mulish"/>
                <a:ea typeface="Mulish"/>
                <a:cs typeface="Mulish"/>
                <a:sym typeface="Mulish"/>
              </a:defRPr>
            </a:lvl1pPr>
            <a:lvl2pPr marL="914400" lvl="1" indent="-3175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2pPr>
            <a:lvl3pPr marL="1371600" lvl="2" indent="-3175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3pPr>
            <a:lvl4pPr marL="1828800" lvl="3" indent="-3175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4pPr>
            <a:lvl5pPr marL="2286000" lvl="4" indent="-3175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5pPr>
            <a:lvl6pPr marL="2743200" lvl="5" indent="-3175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6pPr>
            <a:lvl7pPr marL="3200400" lvl="6" indent="-3175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7pPr>
            <a:lvl8pPr marL="3657600" lvl="7" indent="-3175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8pPr>
            <a:lvl9pPr marL="4114800" lvl="8" indent="-317500">
              <a:lnSpc>
                <a:spcPct val="115000"/>
              </a:lnSpc>
              <a:spcBef>
                <a:spcPts val="1600"/>
              </a:spcBef>
              <a:spcAft>
                <a:spcPts val="1600"/>
              </a:spcAft>
              <a:buClr>
                <a:schemeClr val="dk1"/>
              </a:buClr>
              <a:buSzPts val="1400"/>
              <a:buFont typeface="Mulish"/>
              <a:buChar char="■"/>
              <a:defRPr>
                <a:solidFill>
                  <a:schemeClr val="dk1"/>
                </a:solidFill>
                <a:latin typeface="Mulish"/>
                <a:ea typeface="Mulish"/>
                <a:cs typeface="Mulish"/>
                <a:sym typeface="Mulish"/>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latin typeface="Mulish"/>
                <a:ea typeface="Mulish"/>
                <a:cs typeface="Mulish"/>
                <a:sym typeface="Mulish"/>
              </a:defRPr>
            </a:lvl1pPr>
            <a:lvl2pPr lvl="1" algn="r">
              <a:buNone/>
              <a:defRPr sz="1300">
                <a:solidFill>
                  <a:schemeClr val="dk1"/>
                </a:solidFill>
                <a:latin typeface="Mulish"/>
                <a:ea typeface="Mulish"/>
                <a:cs typeface="Mulish"/>
                <a:sym typeface="Mulish"/>
              </a:defRPr>
            </a:lvl2pPr>
            <a:lvl3pPr lvl="2" algn="r">
              <a:buNone/>
              <a:defRPr sz="1300">
                <a:solidFill>
                  <a:schemeClr val="dk1"/>
                </a:solidFill>
                <a:latin typeface="Mulish"/>
                <a:ea typeface="Mulish"/>
                <a:cs typeface="Mulish"/>
                <a:sym typeface="Mulish"/>
              </a:defRPr>
            </a:lvl3pPr>
            <a:lvl4pPr lvl="3" algn="r">
              <a:buNone/>
              <a:defRPr sz="1300">
                <a:solidFill>
                  <a:schemeClr val="dk1"/>
                </a:solidFill>
                <a:latin typeface="Mulish"/>
                <a:ea typeface="Mulish"/>
                <a:cs typeface="Mulish"/>
                <a:sym typeface="Mulish"/>
              </a:defRPr>
            </a:lvl4pPr>
            <a:lvl5pPr lvl="4" algn="r">
              <a:buNone/>
              <a:defRPr sz="1300">
                <a:solidFill>
                  <a:schemeClr val="dk1"/>
                </a:solidFill>
                <a:latin typeface="Mulish"/>
                <a:ea typeface="Mulish"/>
                <a:cs typeface="Mulish"/>
                <a:sym typeface="Mulish"/>
              </a:defRPr>
            </a:lvl5pPr>
            <a:lvl6pPr lvl="5" algn="r">
              <a:buNone/>
              <a:defRPr sz="1300">
                <a:solidFill>
                  <a:schemeClr val="dk1"/>
                </a:solidFill>
                <a:latin typeface="Mulish"/>
                <a:ea typeface="Mulish"/>
                <a:cs typeface="Mulish"/>
                <a:sym typeface="Mulish"/>
              </a:defRPr>
            </a:lvl6pPr>
            <a:lvl7pPr lvl="6" algn="r">
              <a:buNone/>
              <a:defRPr sz="1300">
                <a:solidFill>
                  <a:schemeClr val="dk1"/>
                </a:solidFill>
                <a:latin typeface="Mulish"/>
                <a:ea typeface="Mulish"/>
                <a:cs typeface="Mulish"/>
                <a:sym typeface="Mulish"/>
              </a:defRPr>
            </a:lvl7pPr>
            <a:lvl8pPr lvl="7" algn="r">
              <a:buNone/>
              <a:defRPr sz="1300">
                <a:solidFill>
                  <a:schemeClr val="dk1"/>
                </a:solidFill>
                <a:latin typeface="Mulish"/>
                <a:ea typeface="Mulish"/>
                <a:cs typeface="Mulish"/>
                <a:sym typeface="Mulish"/>
              </a:defRPr>
            </a:lvl8pPr>
            <a:lvl9pPr lvl="8" algn="r">
              <a:buNone/>
              <a:defRPr sz="1300">
                <a:solidFill>
                  <a:schemeClr val="dk1"/>
                </a:solidFill>
                <a:latin typeface="Mulish"/>
                <a:ea typeface="Mulish"/>
                <a:cs typeface="Mulish"/>
                <a:sym typeface="Mulish"/>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5" r:id="rId6"/>
    <p:sldLayoutId id="2147483658" r:id="rId7"/>
    <p:sldLayoutId id="2147483659" r:id="rId8"/>
    <p:sldLayoutId id="2147483660" r:id="rId9"/>
    <p:sldLayoutId id="2147483664" r:id="rId10"/>
    <p:sldLayoutId id="2147483665" r:id="rId11"/>
    <p:sldLayoutId id="2147483666" r:id="rId12"/>
    <p:sldLayoutId id="2147483668" r:id="rId13"/>
    <p:sldLayoutId id="2147483670" r:id="rId14"/>
    <p:sldLayoutId id="2147483671"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4"/>
        <p:cNvGrpSpPr/>
        <p:nvPr/>
      </p:nvGrpSpPr>
      <p:grpSpPr>
        <a:xfrm>
          <a:off x="0" y="0"/>
          <a:ext cx="0" cy="0"/>
          <a:chOff x="0" y="0"/>
          <a:chExt cx="0" cy="0"/>
        </a:xfrm>
      </p:grpSpPr>
      <p:sp>
        <p:nvSpPr>
          <p:cNvPr id="285" name="Google Shape;285;p29"/>
          <p:cNvSpPr txBox="1">
            <a:spLocks noGrp="1"/>
          </p:cNvSpPr>
          <p:nvPr>
            <p:ph type="ctrTitle"/>
          </p:nvPr>
        </p:nvSpPr>
        <p:spPr>
          <a:xfrm>
            <a:off x="1609200" y="1424875"/>
            <a:ext cx="5925600" cy="207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6700" dirty="0"/>
              <a:t>Long Lived Particles</a:t>
            </a:r>
            <a:endParaRPr lang="en-GB" sz="5900" dirty="0">
              <a:solidFill>
                <a:schemeClr val="dk2"/>
              </a:solidFill>
            </a:endParaRPr>
          </a:p>
        </p:txBody>
      </p:sp>
      <p:sp>
        <p:nvSpPr>
          <p:cNvPr id="286" name="Google Shape;286;p29"/>
          <p:cNvSpPr txBox="1">
            <a:spLocks noGrp="1"/>
          </p:cNvSpPr>
          <p:nvPr>
            <p:ph type="subTitle" idx="1"/>
          </p:nvPr>
        </p:nvSpPr>
        <p:spPr>
          <a:xfrm>
            <a:off x="1609200" y="3573775"/>
            <a:ext cx="5942700" cy="47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Sarah ben Abdesselem</a:t>
            </a:r>
          </a:p>
          <a:p>
            <a:pPr marL="0" lvl="0" indent="0" algn="ctr" rtl="0">
              <a:spcBef>
                <a:spcPts val="0"/>
              </a:spcBef>
              <a:spcAft>
                <a:spcPts val="0"/>
              </a:spcAft>
              <a:buNone/>
            </a:pPr>
            <a:r>
              <a:rPr lang="en" dirty="0"/>
              <a:t>Advanced Particle Physics VT25</a:t>
            </a:r>
          </a:p>
        </p:txBody>
      </p:sp>
      <p:cxnSp>
        <p:nvCxnSpPr>
          <p:cNvPr id="287" name="Google Shape;287;p29"/>
          <p:cNvCxnSpPr/>
          <p:nvPr/>
        </p:nvCxnSpPr>
        <p:spPr>
          <a:xfrm rot="10800000" flipH="1">
            <a:off x="1600600" y="2544888"/>
            <a:ext cx="5942700" cy="6600"/>
          </a:xfrm>
          <a:prstGeom prst="straightConnector1">
            <a:avLst/>
          </a:prstGeom>
          <a:noFill/>
          <a:ln w="19050" cap="flat" cmpd="sng">
            <a:solidFill>
              <a:schemeClr val="lt1"/>
            </a:solidFill>
            <a:prstDash val="solid"/>
            <a:round/>
            <a:headEnd type="oval" w="med" len="med"/>
            <a:tailEnd type="oval" w="med" len="med"/>
          </a:ln>
        </p:spPr>
      </p:cxnSp>
      <p:cxnSp>
        <p:nvCxnSpPr>
          <p:cNvPr id="288" name="Google Shape;288;p29"/>
          <p:cNvCxnSpPr/>
          <p:nvPr/>
        </p:nvCxnSpPr>
        <p:spPr>
          <a:xfrm rot="10800000" flipH="1">
            <a:off x="1600600" y="1348663"/>
            <a:ext cx="5942700" cy="6600"/>
          </a:xfrm>
          <a:prstGeom prst="straightConnector1">
            <a:avLst/>
          </a:prstGeom>
          <a:noFill/>
          <a:ln w="19050" cap="flat" cmpd="sng">
            <a:solidFill>
              <a:schemeClr val="lt1"/>
            </a:solidFill>
            <a:prstDash val="solid"/>
            <a:round/>
            <a:headEnd type="oval" w="med" len="med"/>
            <a:tailEnd type="oval" w="med" len="med"/>
          </a:ln>
        </p:spPr>
      </p:cxnSp>
      <p:sp>
        <p:nvSpPr>
          <p:cNvPr id="289" name="Google Shape;289;p29"/>
          <p:cNvSpPr/>
          <p:nvPr/>
        </p:nvSpPr>
        <p:spPr>
          <a:xfrm>
            <a:off x="2171000" y="1865182"/>
            <a:ext cx="239400" cy="239400"/>
          </a:xfrm>
          <a:prstGeom prst="star4">
            <a:avLst>
              <a:gd name="adj" fmla="val 1572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9"/>
          <p:cNvSpPr/>
          <p:nvPr/>
        </p:nvSpPr>
        <p:spPr>
          <a:xfrm>
            <a:off x="6733600" y="1865525"/>
            <a:ext cx="239400" cy="239400"/>
          </a:xfrm>
          <a:prstGeom prst="star4">
            <a:avLst>
              <a:gd name="adj" fmla="val 1572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6">
          <a:extLst>
            <a:ext uri="{FF2B5EF4-FFF2-40B4-BE49-F238E27FC236}">
              <a16:creationId xmlns:a16="http://schemas.microsoft.com/office/drawing/2014/main" id="{FE0D7CDE-64C5-47F9-8534-465155933B88}"/>
            </a:ext>
          </a:extLst>
        </p:cNvPr>
        <p:cNvGrpSpPr/>
        <p:nvPr/>
      </p:nvGrpSpPr>
      <p:grpSpPr>
        <a:xfrm>
          <a:off x="0" y="0"/>
          <a:ext cx="0" cy="0"/>
          <a:chOff x="0" y="0"/>
          <a:chExt cx="0" cy="0"/>
        </a:xfrm>
      </p:grpSpPr>
      <p:sp>
        <p:nvSpPr>
          <p:cNvPr id="407" name="Google Shape;407;p40">
            <a:extLst>
              <a:ext uri="{FF2B5EF4-FFF2-40B4-BE49-F238E27FC236}">
                <a16:creationId xmlns:a16="http://schemas.microsoft.com/office/drawing/2014/main" id="{BAD61E0F-4F7B-7A96-61E9-219FCE0B0BB8}"/>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Production modes</a:t>
            </a:r>
            <a:endParaRPr dirty="0"/>
          </a:p>
        </p:txBody>
      </p:sp>
      <p:sp>
        <p:nvSpPr>
          <p:cNvPr id="408" name="Google Shape;408;p40">
            <a:extLst>
              <a:ext uri="{FF2B5EF4-FFF2-40B4-BE49-F238E27FC236}">
                <a16:creationId xmlns:a16="http://schemas.microsoft.com/office/drawing/2014/main" id="{F60AA910-25F3-7C33-267C-37B54D33737E}"/>
              </a:ext>
            </a:extLst>
          </p:cNvPr>
          <p:cNvSpPr txBox="1"/>
          <p:nvPr/>
        </p:nvSpPr>
        <p:spPr>
          <a:xfrm>
            <a:off x="5585975" y="1306582"/>
            <a:ext cx="2907730" cy="488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rgbClr val="000000"/>
              </a:buClr>
              <a:buSzPts val="1100"/>
              <a:buFont typeface="Arial"/>
              <a:buNone/>
            </a:pPr>
            <a:r>
              <a:rPr lang="en" sz="2000" b="1" u="sng" dirty="0" err="1">
                <a:solidFill>
                  <a:schemeClr val="dk1"/>
                </a:solidFill>
                <a:latin typeface="Quicksand"/>
                <a:ea typeface="Quicksand"/>
                <a:cs typeface="Quicksand"/>
                <a:sym typeface="Quicksand"/>
              </a:rPr>
              <a:t>Reasonance</a:t>
            </a:r>
            <a:r>
              <a:rPr lang="en" sz="2000" b="1" u="sng" dirty="0">
                <a:solidFill>
                  <a:schemeClr val="dk1"/>
                </a:solidFill>
                <a:latin typeface="Quicksand"/>
                <a:ea typeface="Quicksand"/>
                <a:cs typeface="Quicksand"/>
                <a:sym typeface="Quicksand"/>
              </a:rPr>
              <a:t> (RES)</a:t>
            </a:r>
            <a:endParaRPr sz="2000" b="1" u="sng" dirty="0">
              <a:solidFill>
                <a:schemeClr val="dk1"/>
              </a:solidFill>
              <a:latin typeface="Quicksand"/>
              <a:ea typeface="Quicksand"/>
              <a:cs typeface="Quicksand"/>
              <a:sym typeface="Quicksand"/>
            </a:endParaRPr>
          </a:p>
        </p:txBody>
      </p:sp>
      <p:sp>
        <p:nvSpPr>
          <p:cNvPr id="409" name="Google Shape;409;p40">
            <a:extLst>
              <a:ext uri="{FF2B5EF4-FFF2-40B4-BE49-F238E27FC236}">
                <a16:creationId xmlns:a16="http://schemas.microsoft.com/office/drawing/2014/main" id="{A596CCCC-9D3C-0AE8-13C5-3E9173EECF27}"/>
              </a:ext>
            </a:extLst>
          </p:cNvPr>
          <p:cNvSpPr txBox="1"/>
          <p:nvPr/>
        </p:nvSpPr>
        <p:spPr>
          <a:xfrm>
            <a:off x="5585975" y="1914204"/>
            <a:ext cx="2907767" cy="78522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600" dirty="0">
                <a:solidFill>
                  <a:schemeClr val="dk1"/>
                </a:solidFill>
                <a:latin typeface="Mulish"/>
                <a:ea typeface="Mulish"/>
                <a:cs typeface="Mulish"/>
                <a:sym typeface="Mulish"/>
              </a:rPr>
              <a:t>Decay of on shell Z’ boson</a:t>
            </a:r>
          </a:p>
          <a:p>
            <a:pPr marL="0" lvl="0" indent="0" algn="l" rtl="0">
              <a:lnSpc>
                <a:spcPct val="115000"/>
              </a:lnSpc>
              <a:spcBef>
                <a:spcPts val="0"/>
              </a:spcBef>
              <a:spcAft>
                <a:spcPts val="0"/>
              </a:spcAft>
              <a:buNone/>
            </a:pPr>
            <a:r>
              <a:rPr lang="en-GB" sz="1600" dirty="0">
                <a:solidFill>
                  <a:schemeClr val="dk1"/>
                </a:solidFill>
                <a:latin typeface="Mulish"/>
                <a:ea typeface="Mulish"/>
                <a:cs typeface="Mulish"/>
                <a:sym typeface="Mulish"/>
              </a:rPr>
              <a:t>Pair production</a:t>
            </a:r>
            <a:endParaRPr lang="en-BE" sz="1600" dirty="0">
              <a:solidFill>
                <a:schemeClr val="dk1"/>
              </a:solidFill>
              <a:latin typeface="Mulish"/>
              <a:ea typeface="Mulish"/>
              <a:cs typeface="Mulish"/>
              <a:sym typeface="Mulish"/>
            </a:endParaRPr>
          </a:p>
        </p:txBody>
      </p:sp>
      <p:sp>
        <p:nvSpPr>
          <p:cNvPr id="419" name="Google Shape;419;p40">
            <a:extLst>
              <a:ext uri="{FF2B5EF4-FFF2-40B4-BE49-F238E27FC236}">
                <a16:creationId xmlns:a16="http://schemas.microsoft.com/office/drawing/2014/main" id="{6380EB40-C52F-6CBD-DCC9-702268586F77}"/>
              </a:ext>
            </a:extLst>
          </p:cNvPr>
          <p:cNvSpPr txBox="1"/>
          <p:nvPr/>
        </p:nvSpPr>
        <p:spPr>
          <a:xfrm>
            <a:off x="5293712" y="1363282"/>
            <a:ext cx="1522800" cy="374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Clr>
                <a:srgbClr val="000000"/>
              </a:buClr>
              <a:buSzPts val="1100"/>
              <a:buFont typeface="Arial"/>
              <a:buNone/>
            </a:pPr>
            <a:endParaRPr sz="2000" b="1" dirty="0">
              <a:solidFill>
                <a:schemeClr val="dk1"/>
              </a:solidFill>
              <a:latin typeface="Quicksand"/>
              <a:ea typeface="Quicksand"/>
              <a:cs typeface="Quicksand"/>
              <a:sym typeface="Quicksand"/>
            </a:endParaRPr>
          </a:p>
        </p:txBody>
      </p:sp>
      <p:sp>
        <p:nvSpPr>
          <p:cNvPr id="420" name="Google Shape;420;p40">
            <a:extLst>
              <a:ext uri="{FF2B5EF4-FFF2-40B4-BE49-F238E27FC236}">
                <a16:creationId xmlns:a16="http://schemas.microsoft.com/office/drawing/2014/main" id="{555DC64B-ED94-3DBB-03A1-126824B0C206}"/>
              </a:ext>
            </a:extLst>
          </p:cNvPr>
          <p:cNvSpPr txBox="1">
            <a:spLocks noGrp="1"/>
          </p:cNvSpPr>
          <p:nvPr>
            <p:ph type="sldNum" idx="12"/>
          </p:nvPr>
        </p:nvSpPr>
        <p:spPr>
          <a:xfrm>
            <a:off x="4297650" y="4602875"/>
            <a:ext cx="548700" cy="33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cxnSp>
        <p:nvCxnSpPr>
          <p:cNvPr id="442" name="Google Shape;442;p40">
            <a:extLst>
              <a:ext uri="{FF2B5EF4-FFF2-40B4-BE49-F238E27FC236}">
                <a16:creationId xmlns:a16="http://schemas.microsoft.com/office/drawing/2014/main" id="{46524F2B-FDBE-D8FD-6194-938203D0CD14}"/>
              </a:ext>
            </a:extLst>
          </p:cNvPr>
          <p:cNvCxnSpPr/>
          <p:nvPr/>
        </p:nvCxnSpPr>
        <p:spPr>
          <a:xfrm>
            <a:off x="5403858" y="1516910"/>
            <a:ext cx="0" cy="3004200"/>
          </a:xfrm>
          <a:prstGeom prst="straightConnector1">
            <a:avLst/>
          </a:prstGeom>
          <a:noFill/>
          <a:ln w="19050" cap="flat" cmpd="sng">
            <a:solidFill>
              <a:schemeClr val="lt1"/>
            </a:solidFill>
            <a:prstDash val="solid"/>
            <a:round/>
            <a:headEnd type="oval" w="med" len="med"/>
            <a:tailEnd type="oval" w="med" len="med"/>
          </a:ln>
        </p:spPr>
      </p:cxnSp>
      <p:sp>
        <p:nvSpPr>
          <p:cNvPr id="3" name="TextBox 2">
            <a:extLst>
              <a:ext uri="{FF2B5EF4-FFF2-40B4-BE49-F238E27FC236}">
                <a16:creationId xmlns:a16="http://schemas.microsoft.com/office/drawing/2014/main" id="{2D7B595C-F182-A89F-B3AB-22DB0FF202FE}"/>
              </a:ext>
            </a:extLst>
          </p:cNvPr>
          <p:cNvSpPr txBox="1"/>
          <p:nvPr/>
        </p:nvSpPr>
        <p:spPr>
          <a:xfrm>
            <a:off x="5585974" y="2818955"/>
            <a:ext cx="2969087" cy="400110"/>
          </a:xfrm>
          <a:prstGeom prst="rect">
            <a:avLst/>
          </a:prstGeom>
          <a:noFill/>
        </p:spPr>
        <p:txBody>
          <a:bodyPr wrap="square">
            <a:spAutoFit/>
          </a:bodyPr>
          <a:lstStyle/>
          <a:p>
            <a:pPr marL="0" lvl="0" indent="0" algn="l" rtl="0">
              <a:spcBef>
                <a:spcPts val="0"/>
              </a:spcBef>
              <a:spcAft>
                <a:spcPts val="0"/>
              </a:spcAft>
              <a:buClr>
                <a:srgbClr val="000000"/>
              </a:buClr>
              <a:buSzPts val="1100"/>
              <a:buFont typeface="Arial"/>
              <a:buNone/>
            </a:pPr>
            <a:r>
              <a:rPr lang="en-GB" sz="2000" b="1" u="sng" dirty="0">
                <a:solidFill>
                  <a:schemeClr val="dk1"/>
                </a:solidFill>
                <a:latin typeface="Quicksand"/>
                <a:ea typeface="Quicksand"/>
                <a:cs typeface="Quicksand"/>
                <a:sym typeface="Quicksand"/>
              </a:rPr>
              <a:t>Charged current (CC)</a:t>
            </a:r>
          </a:p>
        </p:txBody>
      </p:sp>
      <p:sp>
        <p:nvSpPr>
          <p:cNvPr id="4" name="Google Shape;409;p40">
            <a:extLst>
              <a:ext uri="{FF2B5EF4-FFF2-40B4-BE49-F238E27FC236}">
                <a16:creationId xmlns:a16="http://schemas.microsoft.com/office/drawing/2014/main" id="{F3FC96FE-F362-7223-5CE5-4ED11ED07B54}"/>
              </a:ext>
            </a:extLst>
          </p:cNvPr>
          <p:cNvSpPr txBox="1"/>
          <p:nvPr/>
        </p:nvSpPr>
        <p:spPr>
          <a:xfrm>
            <a:off x="5585975" y="3338588"/>
            <a:ext cx="2907730" cy="132354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600" dirty="0">
                <a:solidFill>
                  <a:schemeClr val="dk1"/>
                </a:solidFill>
                <a:latin typeface="Mulish"/>
                <a:ea typeface="Mulish"/>
                <a:cs typeface="Mulish"/>
                <a:sym typeface="Mulish"/>
              </a:rPr>
              <a:t>Leptonic decay of W’ boson</a:t>
            </a:r>
          </a:p>
          <a:p>
            <a:pPr marL="0" lvl="0" indent="0" algn="l" rtl="0">
              <a:lnSpc>
                <a:spcPct val="115000"/>
              </a:lnSpc>
              <a:spcBef>
                <a:spcPts val="0"/>
              </a:spcBef>
              <a:spcAft>
                <a:spcPts val="0"/>
              </a:spcAft>
              <a:buNone/>
            </a:pPr>
            <a:r>
              <a:rPr lang="en-GB" sz="1600" dirty="0">
                <a:solidFill>
                  <a:schemeClr val="dk1"/>
                </a:solidFill>
                <a:latin typeface="Mulish"/>
                <a:ea typeface="Mulish"/>
                <a:cs typeface="Mulish"/>
                <a:sym typeface="Mulish"/>
              </a:rPr>
              <a:t>Single production </a:t>
            </a:r>
            <a:endParaRPr lang="en-BE" sz="1600" dirty="0">
              <a:solidFill>
                <a:schemeClr val="dk1"/>
              </a:solidFill>
              <a:latin typeface="Mulish"/>
              <a:ea typeface="Mulish"/>
              <a:cs typeface="Mulish"/>
              <a:sym typeface="Mulish"/>
            </a:endParaRPr>
          </a:p>
        </p:txBody>
      </p:sp>
      <p:pic>
        <p:nvPicPr>
          <p:cNvPr id="2" name="Picture 1" descr="A black and white diagram of a molecule&#10;&#10;AI-generated content may be incorrect.">
            <a:extLst>
              <a:ext uri="{FF2B5EF4-FFF2-40B4-BE49-F238E27FC236}">
                <a16:creationId xmlns:a16="http://schemas.microsoft.com/office/drawing/2014/main" id="{A6E625B6-7D1C-6DB5-2835-64B812BB753D}"/>
              </a:ext>
            </a:extLst>
          </p:cNvPr>
          <p:cNvPicPr>
            <a:picLocks noChangeAspect="1"/>
          </p:cNvPicPr>
          <p:nvPr/>
        </p:nvPicPr>
        <p:blipFill>
          <a:blip r:embed="rId3"/>
          <a:stretch>
            <a:fillRect/>
          </a:stretch>
        </p:blipFill>
        <p:spPr>
          <a:xfrm>
            <a:off x="450778" y="1310826"/>
            <a:ext cx="2656629" cy="1647110"/>
          </a:xfrm>
          <a:prstGeom prst="rect">
            <a:avLst/>
          </a:prstGeom>
        </p:spPr>
      </p:pic>
      <p:pic>
        <p:nvPicPr>
          <p:cNvPr id="7" name="Picture 6">
            <a:extLst>
              <a:ext uri="{FF2B5EF4-FFF2-40B4-BE49-F238E27FC236}">
                <a16:creationId xmlns:a16="http://schemas.microsoft.com/office/drawing/2014/main" id="{F8DAAF70-9F56-F0F5-AA6A-F13E779AF256}"/>
              </a:ext>
            </a:extLst>
          </p:cNvPr>
          <p:cNvPicPr>
            <a:picLocks noChangeAspect="1"/>
          </p:cNvPicPr>
          <p:nvPr/>
        </p:nvPicPr>
        <p:blipFill>
          <a:blip r:embed="rId4"/>
          <a:stretch>
            <a:fillRect/>
          </a:stretch>
        </p:blipFill>
        <p:spPr>
          <a:xfrm>
            <a:off x="2812800" y="3019010"/>
            <a:ext cx="2221246" cy="1678433"/>
          </a:xfrm>
          <a:prstGeom prst="rect">
            <a:avLst/>
          </a:prstGeom>
        </p:spPr>
      </p:pic>
    </p:spTree>
    <p:extLst>
      <p:ext uri="{BB962C8B-B14F-4D97-AF65-F5344CB8AC3E}">
        <p14:creationId xmlns:p14="http://schemas.microsoft.com/office/powerpoint/2010/main" val="150123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 grpId="0"/>
      <p:bldP spid="419"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4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Decay channels</a:t>
            </a:r>
            <a:endParaRPr dirty="0"/>
          </a:p>
        </p:txBody>
      </p:sp>
      <p:sp>
        <p:nvSpPr>
          <p:cNvPr id="451" name="Google Shape;451;p41"/>
          <p:cNvSpPr/>
          <p:nvPr/>
        </p:nvSpPr>
        <p:spPr>
          <a:xfrm>
            <a:off x="719999" y="1140945"/>
            <a:ext cx="372632" cy="365645"/>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dirty="0">
                <a:solidFill>
                  <a:schemeClr val="dk2"/>
                </a:solidFill>
                <a:latin typeface="Quicksand"/>
                <a:ea typeface="Quicksand"/>
                <a:cs typeface="Quicksand"/>
                <a:sym typeface="Quicksand"/>
              </a:rPr>
              <a:t>1</a:t>
            </a:r>
            <a:endParaRPr sz="2100" b="1" dirty="0">
              <a:solidFill>
                <a:schemeClr val="dk2"/>
              </a:solidFill>
              <a:latin typeface="Quicksand"/>
              <a:ea typeface="Quicksand"/>
              <a:cs typeface="Quicksand"/>
              <a:sym typeface="Quicksand"/>
            </a:endParaRPr>
          </a:p>
        </p:txBody>
      </p:sp>
      <p:sp>
        <p:nvSpPr>
          <p:cNvPr id="452" name="Google Shape;452;p41"/>
          <p:cNvSpPr/>
          <p:nvPr/>
        </p:nvSpPr>
        <p:spPr>
          <a:xfrm>
            <a:off x="719999" y="1817748"/>
            <a:ext cx="372630" cy="365646"/>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dirty="0">
                <a:solidFill>
                  <a:schemeClr val="dk2"/>
                </a:solidFill>
                <a:latin typeface="Quicksand"/>
                <a:ea typeface="Quicksand"/>
                <a:cs typeface="Quicksand"/>
                <a:sym typeface="Quicksand"/>
              </a:rPr>
              <a:t>2</a:t>
            </a:r>
            <a:endParaRPr sz="2100" b="1" dirty="0">
              <a:solidFill>
                <a:schemeClr val="dk2"/>
              </a:solidFill>
              <a:latin typeface="Quicksand"/>
              <a:ea typeface="Quicksand"/>
              <a:cs typeface="Quicksand"/>
              <a:sym typeface="Quicksand"/>
            </a:endParaRPr>
          </a:p>
        </p:txBody>
      </p:sp>
      <p:sp>
        <p:nvSpPr>
          <p:cNvPr id="453" name="Google Shape;453;p41"/>
          <p:cNvSpPr/>
          <p:nvPr/>
        </p:nvSpPr>
        <p:spPr>
          <a:xfrm>
            <a:off x="719999" y="2474928"/>
            <a:ext cx="372630" cy="365646"/>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dirty="0">
                <a:solidFill>
                  <a:schemeClr val="dk2"/>
                </a:solidFill>
                <a:latin typeface="Quicksand"/>
                <a:ea typeface="Quicksand"/>
                <a:cs typeface="Quicksand"/>
                <a:sym typeface="Quicksand"/>
              </a:rPr>
              <a:t>3</a:t>
            </a:r>
            <a:endParaRPr sz="2100" b="1" dirty="0">
              <a:solidFill>
                <a:schemeClr val="dk2"/>
              </a:solidFill>
              <a:latin typeface="Quicksand"/>
              <a:ea typeface="Quicksand"/>
              <a:cs typeface="Quicksand"/>
              <a:sym typeface="Quicksand"/>
            </a:endParaRPr>
          </a:p>
        </p:txBody>
      </p:sp>
      <p:sp>
        <p:nvSpPr>
          <p:cNvPr id="454" name="Google Shape;454;p41"/>
          <p:cNvSpPr txBox="1">
            <a:spLocks noGrp="1"/>
          </p:cNvSpPr>
          <p:nvPr>
            <p:ph type="subTitle" idx="4"/>
          </p:nvPr>
        </p:nvSpPr>
        <p:spPr>
          <a:xfrm>
            <a:off x="1381625" y="1138126"/>
            <a:ext cx="7042500" cy="33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Di-photon</a:t>
            </a:r>
            <a:endParaRPr dirty="0"/>
          </a:p>
        </p:txBody>
      </p:sp>
      <p:sp>
        <p:nvSpPr>
          <p:cNvPr id="455" name="Google Shape;455;p41"/>
          <p:cNvSpPr txBox="1">
            <a:spLocks noGrp="1"/>
          </p:cNvSpPr>
          <p:nvPr>
            <p:ph type="subTitle" idx="5"/>
          </p:nvPr>
        </p:nvSpPr>
        <p:spPr>
          <a:xfrm>
            <a:off x="1381499" y="2506062"/>
            <a:ext cx="7042500" cy="33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Hadronic</a:t>
            </a:r>
            <a:endParaRPr dirty="0"/>
          </a:p>
        </p:txBody>
      </p:sp>
      <p:sp>
        <p:nvSpPr>
          <p:cNvPr id="456" name="Google Shape;456;p41"/>
          <p:cNvSpPr txBox="1">
            <a:spLocks noGrp="1"/>
          </p:cNvSpPr>
          <p:nvPr>
            <p:ph type="subTitle" idx="6"/>
          </p:nvPr>
        </p:nvSpPr>
        <p:spPr>
          <a:xfrm>
            <a:off x="1381499" y="3822246"/>
            <a:ext cx="7042500" cy="33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Leptonic</a:t>
            </a:r>
            <a:endParaRPr dirty="0"/>
          </a:p>
        </p:txBody>
      </p:sp>
      <p:sp>
        <p:nvSpPr>
          <p:cNvPr id="457" name="Google Shape;457;p41"/>
          <p:cNvSpPr txBox="1">
            <a:spLocks noGrp="1"/>
          </p:cNvSpPr>
          <p:nvPr>
            <p:ph type="sldNum" idx="12"/>
          </p:nvPr>
        </p:nvSpPr>
        <p:spPr>
          <a:xfrm>
            <a:off x="4297650" y="4602875"/>
            <a:ext cx="548700" cy="33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sp>
        <p:nvSpPr>
          <p:cNvPr id="4" name="Google Shape;454;p41">
            <a:extLst>
              <a:ext uri="{FF2B5EF4-FFF2-40B4-BE49-F238E27FC236}">
                <a16:creationId xmlns:a16="http://schemas.microsoft.com/office/drawing/2014/main" id="{7664155B-A8CC-074B-C926-3C6B8582B82B}"/>
              </a:ext>
            </a:extLst>
          </p:cNvPr>
          <p:cNvSpPr txBox="1">
            <a:spLocks/>
          </p:cNvSpPr>
          <p:nvPr/>
        </p:nvSpPr>
        <p:spPr>
          <a:xfrm>
            <a:off x="1381499" y="1849794"/>
            <a:ext cx="7042500" cy="333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600"/>
              <a:buFont typeface="Bebas Neue"/>
              <a:buNone/>
              <a:defRPr sz="2000" b="1" i="0" u="none" strike="noStrike" cap="none">
                <a:solidFill>
                  <a:schemeClr val="dk2"/>
                </a:solidFill>
                <a:latin typeface="Quicksand"/>
                <a:ea typeface="Quicksand"/>
                <a:cs typeface="Quicksand"/>
                <a:sym typeface="Quicksand"/>
              </a:defRPr>
            </a:lvl1pPr>
            <a:lvl2pPr marL="914400" marR="0" lvl="1" indent="-317500" algn="l" rtl="0">
              <a:lnSpc>
                <a:spcPct val="100000"/>
              </a:lnSpc>
              <a:spcBef>
                <a:spcPts val="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1600"/>
              </a:spcBef>
              <a:spcAft>
                <a:spcPts val="160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9pPr>
          </a:lstStyle>
          <a:p>
            <a:pPr marL="0" indent="0"/>
            <a:r>
              <a:rPr lang="en-GB" dirty="0"/>
              <a:t>Single photon</a:t>
            </a:r>
          </a:p>
        </p:txBody>
      </p:sp>
      <p:sp>
        <p:nvSpPr>
          <p:cNvPr id="7" name="Google Shape;454;p41">
            <a:extLst>
              <a:ext uri="{FF2B5EF4-FFF2-40B4-BE49-F238E27FC236}">
                <a16:creationId xmlns:a16="http://schemas.microsoft.com/office/drawing/2014/main" id="{83B38566-BC93-6EED-59F3-685554E6AFD1}"/>
              </a:ext>
            </a:extLst>
          </p:cNvPr>
          <p:cNvSpPr txBox="1">
            <a:spLocks/>
          </p:cNvSpPr>
          <p:nvPr/>
        </p:nvSpPr>
        <p:spPr>
          <a:xfrm>
            <a:off x="1381499" y="3164154"/>
            <a:ext cx="7042500" cy="333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600"/>
              <a:buFont typeface="Bebas Neue"/>
              <a:buNone/>
              <a:defRPr sz="2000" b="1" i="0" u="none" strike="noStrike" cap="none">
                <a:solidFill>
                  <a:schemeClr val="dk2"/>
                </a:solidFill>
                <a:latin typeface="Quicksand"/>
                <a:ea typeface="Quicksand"/>
                <a:cs typeface="Quicksand"/>
                <a:sym typeface="Quicksand"/>
              </a:defRPr>
            </a:lvl1pPr>
            <a:lvl2pPr marL="914400" marR="0" lvl="1" indent="-317500" algn="l" rtl="0">
              <a:lnSpc>
                <a:spcPct val="100000"/>
              </a:lnSpc>
              <a:spcBef>
                <a:spcPts val="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1600"/>
              </a:spcBef>
              <a:spcAft>
                <a:spcPts val="160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9pPr>
          </a:lstStyle>
          <a:p>
            <a:pPr marL="0" indent="0"/>
            <a:r>
              <a:rPr lang="en-GB" dirty="0"/>
              <a:t>Semi-leptonic</a:t>
            </a:r>
          </a:p>
        </p:txBody>
      </p:sp>
      <p:sp>
        <p:nvSpPr>
          <p:cNvPr id="8" name="Google Shape;453;p41">
            <a:extLst>
              <a:ext uri="{FF2B5EF4-FFF2-40B4-BE49-F238E27FC236}">
                <a16:creationId xmlns:a16="http://schemas.microsoft.com/office/drawing/2014/main" id="{B6A91888-40C2-4E59-31B2-42AECB18AFB9}"/>
              </a:ext>
            </a:extLst>
          </p:cNvPr>
          <p:cNvSpPr/>
          <p:nvPr/>
        </p:nvSpPr>
        <p:spPr>
          <a:xfrm>
            <a:off x="719999" y="3132108"/>
            <a:ext cx="372630" cy="365646"/>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dirty="0">
                <a:solidFill>
                  <a:schemeClr val="dk2"/>
                </a:solidFill>
                <a:latin typeface="Quicksand"/>
                <a:ea typeface="Quicksand"/>
                <a:cs typeface="Quicksand"/>
                <a:sym typeface="Quicksand"/>
              </a:rPr>
              <a:t>4</a:t>
            </a:r>
            <a:endParaRPr sz="2100" b="1" dirty="0">
              <a:solidFill>
                <a:schemeClr val="dk2"/>
              </a:solidFill>
              <a:latin typeface="Quicksand"/>
              <a:ea typeface="Quicksand"/>
              <a:cs typeface="Quicksand"/>
              <a:sym typeface="Quicksand"/>
            </a:endParaRPr>
          </a:p>
        </p:txBody>
      </p:sp>
      <p:sp>
        <p:nvSpPr>
          <p:cNvPr id="9" name="Google Shape;453;p41">
            <a:extLst>
              <a:ext uri="{FF2B5EF4-FFF2-40B4-BE49-F238E27FC236}">
                <a16:creationId xmlns:a16="http://schemas.microsoft.com/office/drawing/2014/main" id="{8DA6F2BA-8C87-F70B-1EF6-E7CE14455AC5}"/>
              </a:ext>
            </a:extLst>
          </p:cNvPr>
          <p:cNvSpPr/>
          <p:nvPr/>
        </p:nvSpPr>
        <p:spPr>
          <a:xfrm>
            <a:off x="719999" y="3789288"/>
            <a:ext cx="372630" cy="365646"/>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dirty="0">
                <a:solidFill>
                  <a:schemeClr val="dk2"/>
                </a:solidFill>
                <a:latin typeface="Quicksand"/>
                <a:ea typeface="Quicksand"/>
                <a:cs typeface="Quicksand"/>
                <a:sym typeface="Quicksand"/>
              </a:rPr>
              <a:t>5</a:t>
            </a:r>
            <a:endParaRPr sz="2100" b="1" dirty="0">
              <a:solidFill>
                <a:schemeClr val="dk2"/>
              </a:solidFill>
              <a:latin typeface="Quicksand"/>
              <a:ea typeface="Quicksand"/>
              <a:cs typeface="Quicksand"/>
              <a:sym typeface="Quicksand"/>
            </a:endParaRPr>
          </a:p>
        </p:txBody>
      </p:sp>
      <p:sp>
        <p:nvSpPr>
          <p:cNvPr id="12" name="Google Shape;454;p41">
            <a:extLst>
              <a:ext uri="{FF2B5EF4-FFF2-40B4-BE49-F238E27FC236}">
                <a16:creationId xmlns:a16="http://schemas.microsoft.com/office/drawing/2014/main" id="{CD4FDB4D-A135-A45A-C04D-264A281F7418}"/>
              </a:ext>
            </a:extLst>
          </p:cNvPr>
          <p:cNvSpPr txBox="1">
            <a:spLocks/>
          </p:cNvSpPr>
          <p:nvPr/>
        </p:nvSpPr>
        <p:spPr>
          <a:xfrm>
            <a:off x="1534331" y="1505678"/>
            <a:ext cx="6889667" cy="31207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600"/>
              <a:buFont typeface="Bebas Neue"/>
              <a:buNone/>
              <a:defRPr sz="2000" b="1" i="0" u="none" strike="noStrike" cap="none">
                <a:solidFill>
                  <a:schemeClr val="dk2"/>
                </a:solidFill>
                <a:latin typeface="Quicksand"/>
                <a:ea typeface="Quicksand"/>
                <a:cs typeface="Quicksand"/>
                <a:sym typeface="Quicksand"/>
              </a:defRPr>
            </a:lvl1pPr>
            <a:lvl2pPr marL="914400" marR="0" lvl="1" indent="-317500" algn="l" rtl="0">
              <a:lnSpc>
                <a:spcPct val="100000"/>
              </a:lnSpc>
              <a:spcBef>
                <a:spcPts val="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1600"/>
              </a:spcBef>
              <a:spcAft>
                <a:spcPts val="160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9pPr>
          </a:lstStyle>
          <a:p>
            <a:pPr marL="139700" indent="0" algn="l">
              <a:lnSpc>
                <a:spcPct val="150000"/>
              </a:lnSpc>
            </a:pPr>
            <a:r>
              <a:rPr lang="en-BE" sz="1600" dirty="0">
                <a:solidFill>
                  <a:schemeClr val="tx1"/>
                </a:solidFill>
              </a:rPr>
              <a:t>- Resonant decay (Higgs model) or ƔƔ+ invisible (DM model)</a:t>
            </a:r>
          </a:p>
        </p:txBody>
      </p:sp>
      <p:sp>
        <p:nvSpPr>
          <p:cNvPr id="13" name="Google Shape;454;p41">
            <a:extLst>
              <a:ext uri="{FF2B5EF4-FFF2-40B4-BE49-F238E27FC236}">
                <a16:creationId xmlns:a16="http://schemas.microsoft.com/office/drawing/2014/main" id="{D902858C-6B2B-C284-0C5D-2001D42A2C16}"/>
              </a:ext>
            </a:extLst>
          </p:cNvPr>
          <p:cNvSpPr txBox="1">
            <a:spLocks/>
          </p:cNvSpPr>
          <p:nvPr/>
        </p:nvSpPr>
        <p:spPr>
          <a:xfrm>
            <a:off x="1534331" y="2195816"/>
            <a:ext cx="6889667" cy="31207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600"/>
              <a:buFont typeface="Bebas Neue"/>
              <a:buNone/>
              <a:defRPr sz="2000" b="1" i="0" u="none" strike="noStrike" cap="none">
                <a:solidFill>
                  <a:schemeClr val="dk2"/>
                </a:solidFill>
                <a:latin typeface="Quicksand"/>
                <a:ea typeface="Quicksand"/>
                <a:cs typeface="Quicksand"/>
                <a:sym typeface="Quicksand"/>
              </a:defRPr>
            </a:lvl1pPr>
            <a:lvl2pPr marL="914400" marR="0" lvl="1" indent="-317500" algn="l" rtl="0">
              <a:lnSpc>
                <a:spcPct val="100000"/>
              </a:lnSpc>
              <a:spcBef>
                <a:spcPts val="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1600"/>
              </a:spcBef>
              <a:spcAft>
                <a:spcPts val="160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9pPr>
          </a:lstStyle>
          <a:p>
            <a:pPr marL="139700" indent="0">
              <a:lnSpc>
                <a:spcPct val="150000"/>
              </a:lnSpc>
            </a:pPr>
            <a:r>
              <a:rPr lang="en-BE" sz="1600" dirty="0">
                <a:solidFill>
                  <a:schemeClr val="tx1"/>
                </a:solidFill>
              </a:rPr>
              <a:t>- Ɣ + invisible (SUSY)</a:t>
            </a:r>
          </a:p>
        </p:txBody>
      </p:sp>
      <p:sp>
        <p:nvSpPr>
          <p:cNvPr id="14" name="Google Shape;454;p41">
            <a:extLst>
              <a:ext uri="{FF2B5EF4-FFF2-40B4-BE49-F238E27FC236}">
                <a16:creationId xmlns:a16="http://schemas.microsoft.com/office/drawing/2014/main" id="{8E813615-0DF5-FE59-D20F-9188D4E954E8}"/>
              </a:ext>
            </a:extLst>
          </p:cNvPr>
          <p:cNvSpPr txBox="1">
            <a:spLocks/>
          </p:cNvSpPr>
          <p:nvPr/>
        </p:nvSpPr>
        <p:spPr>
          <a:xfrm>
            <a:off x="1534331" y="2845518"/>
            <a:ext cx="6889667" cy="31207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600"/>
              <a:buFont typeface="Bebas Neue"/>
              <a:buNone/>
              <a:defRPr sz="2000" b="1" i="0" u="none" strike="noStrike" cap="none">
                <a:solidFill>
                  <a:schemeClr val="dk2"/>
                </a:solidFill>
                <a:latin typeface="Quicksand"/>
                <a:ea typeface="Quicksand"/>
                <a:cs typeface="Quicksand"/>
                <a:sym typeface="Quicksand"/>
              </a:defRPr>
            </a:lvl1pPr>
            <a:lvl2pPr marL="914400" marR="0" lvl="1" indent="-317500" algn="l" rtl="0">
              <a:lnSpc>
                <a:spcPct val="100000"/>
              </a:lnSpc>
              <a:spcBef>
                <a:spcPts val="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1600"/>
              </a:spcBef>
              <a:spcAft>
                <a:spcPts val="160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9pPr>
          </a:lstStyle>
          <a:p>
            <a:pPr marL="139700" indent="0">
              <a:lnSpc>
                <a:spcPct val="150000"/>
              </a:lnSpc>
            </a:pPr>
            <a:r>
              <a:rPr lang="en-BE" sz="1600" dirty="0">
                <a:solidFill>
                  <a:schemeClr val="tx1"/>
                </a:solidFill>
              </a:rPr>
              <a:t>- jj (Higgs), jj+invisible (SUSY, DM, neutrino),  j+invisible (SUSY)</a:t>
            </a:r>
          </a:p>
        </p:txBody>
      </p:sp>
      <p:sp>
        <p:nvSpPr>
          <p:cNvPr id="15" name="Google Shape;454;p41">
            <a:extLst>
              <a:ext uri="{FF2B5EF4-FFF2-40B4-BE49-F238E27FC236}">
                <a16:creationId xmlns:a16="http://schemas.microsoft.com/office/drawing/2014/main" id="{A646AED3-F3B3-DF38-2B0F-63692C63DA70}"/>
              </a:ext>
            </a:extLst>
          </p:cNvPr>
          <p:cNvSpPr txBox="1">
            <a:spLocks/>
          </p:cNvSpPr>
          <p:nvPr/>
        </p:nvSpPr>
        <p:spPr>
          <a:xfrm>
            <a:off x="1534331" y="3500672"/>
            <a:ext cx="6889667" cy="31207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600"/>
              <a:buFont typeface="Bebas Neue"/>
              <a:buNone/>
              <a:defRPr sz="2000" b="1" i="0" u="none" strike="noStrike" cap="none">
                <a:solidFill>
                  <a:schemeClr val="dk2"/>
                </a:solidFill>
                <a:latin typeface="Quicksand"/>
                <a:ea typeface="Quicksand"/>
                <a:cs typeface="Quicksand"/>
                <a:sym typeface="Quicksand"/>
              </a:defRPr>
            </a:lvl1pPr>
            <a:lvl2pPr marL="914400" marR="0" lvl="1" indent="-317500" algn="l" rtl="0">
              <a:lnSpc>
                <a:spcPct val="100000"/>
              </a:lnSpc>
              <a:spcBef>
                <a:spcPts val="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1600"/>
              </a:spcBef>
              <a:spcAft>
                <a:spcPts val="160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9pPr>
          </a:lstStyle>
          <a:p>
            <a:pPr marL="139700" indent="0">
              <a:lnSpc>
                <a:spcPct val="150000"/>
              </a:lnSpc>
            </a:pPr>
            <a:r>
              <a:rPr lang="en-BE" sz="1600" dirty="0">
                <a:solidFill>
                  <a:schemeClr val="tx1"/>
                </a:solidFill>
              </a:rPr>
              <a:t>- l+jet, jj (SUSY)</a:t>
            </a:r>
          </a:p>
        </p:txBody>
      </p:sp>
      <p:sp>
        <p:nvSpPr>
          <p:cNvPr id="16" name="Google Shape;454;p41">
            <a:extLst>
              <a:ext uri="{FF2B5EF4-FFF2-40B4-BE49-F238E27FC236}">
                <a16:creationId xmlns:a16="http://schemas.microsoft.com/office/drawing/2014/main" id="{0883E3CB-F0D5-AA86-C7A4-62EA1DC5E411}"/>
              </a:ext>
            </a:extLst>
          </p:cNvPr>
          <p:cNvSpPr txBox="1">
            <a:spLocks/>
          </p:cNvSpPr>
          <p:nvPr/>
        </p:nvSpPr>
        <p:spPr>
          <a:xfrm>
            <a:off x="1534331" y="4154934"/>
            <a:ext cx="6889667" cy="31207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600"/>
              <a:buFont typeface="Bebas Neue"/>
              <a:buNone/>
              <a:defRPr sz="2000" b="1" i="0" u="none" strike="noStrike" cap="none">
                <a:solidFill>
                  <a:schemeClr val="dk2"/>
                </a:solidFill>
                <a:latin typeface="Quicksand"/>
                <a:ea typeface="Quicksand"/>
                <a:cs typeface="Quicksand"/>
                <a:sym typeface="Quicksand"/>
              </a:defRPr>
            </a:lvl1pPr>
            <a:lvl2pPr marL="914400" marR="0" lvl="1" indent="-317500" algn="l" rtl="0">
              <a:lnSpc>
                <a:spcPct val="100000"/>
              </a:lnSpc>
              <a:spcBef>
                <a:spcPts val="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1600"/>
              </a:spcBef>
              <a:spcAft>
                <a:spcPts val="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1600"/>
              </a:spcBef>
              <a:spcAft>
                <a:spcPts val="1600"/>
              </a:spcAft>
              <a:buClr>
                <a:schemeClr val="dk1"/>
              </a:buClr>
              <a:buSzPts val="2600"/>
              <a:buFont typeface="Bebas Neue"/>
              <a:buNone/>
              <a:defRPr sz="2600" b="0" i="0" u="none" strike="noStrike" cap="none">
                <a:solidFill>
                  <a:schemeClr val="dk1"/>
                </a:solidFill>
                <a:latin typeface="Bebas Neue"/>
                <a:ea typeface="Bebas Neue"/>
                <a:cs typeface="Bebas Neue"/>
                <a:sym typeface="Bebas Neue"/>
              </a:defRPr>
            </a:lvl9pPr>
          </a:lstStyle>
          <a:p>
            <a:pPr marL="139700" indent="0">
              <a:lnSpc>
                <a:spcPct val="150000"/>
              </a:lnSpc>
            </a:pPr>
            <a:r>
              <a:rPr lang="en-BE" sz="1600" dirty="0">
                <a:solidFill>
                  <a:schemeClr val="tx1"/>
                </a:solidFill>
              </a:rPr>
              <a:t>- l+l- (+invisible) (SUSY, neutrino)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26A5AF-9306-9373-F485-2CDFC87A113A}"/>
              </a:ext>
            </a:extLst>
          </p:cNvPr>
          <p:cNvSpPr>
            <a:spLocks noGrp="1"/>
          </p:cNvSpPr>
          <p:nvPr>
            <p:ph type="sldNum" idx="4294967295"/>
          </p:nvPr>
        </p:nvSpPr>
        <p:spPr>
          <a:xfrm>
            <a:off x="0" y="4602163"/>
            <a:ext cx="549275" cy="334962"/>
          </a:xfrm>
        </p:spPr>
        <p:txBody>
          <a:bodyPr/>
          <a:lstStyle/>
          <a:p>
            <a:pPr marL="0" lvl="0" indent="0" algn="ctr" rtl="0">
              <a:spcBef>
                <a:spcPts val="0"/>
              </a:spcBef>
              <a:spcAft>
                <a:spcPts val="0"/>
              </a:spcAft>
              <a:buNone/>
            </a:pPr>
            <a:fld id="{00000000-1234-1234-1234-123412341234}" type="slidenum">
              <a:rPr lang="en" smtClean="0"/>
              <a:t>12</a:t>
            </a:fld>
            <a:endParaRPr lang="en"/>
          </a:p>
        </p:txBody>
      </p:sp>
      <p:pic>
        <p:nvPicPr>
          <p:cNvPr id="10" name="Picture 9" descr="A table with numbers and symbols&#10;&#10;AI-generated content may be incorrect.">
            <a:extLst>
              <a:ext uri="{FF2B5EF4-FFF2-40B4-BE49-F238E27FC236}">
                <a16:creationId xmlns:a16="http://schemas.microsoft.com/office/drawing/2014/main" id="{EEA064D8-9C7C-558A-BB87-FB2E13D9F319}"/>
              </a:ext>
            </a:extLst>
          </p:cNvPr>
          <p:cNvPicPr>
            <a:picLocks noChangeAspect="1"/>
          </p:cNvPicPr>
          <p:nvPr/>
        </p:nvPicPr>
        <p:blipFill>
          <a:blip r:embed="rId3"/>
          <a:stretch>
            <a:fillRect/>
          </a:stretch>
        </p:blipFill>
        <p:spPr>
          <a:xfrm>
            <a:off x="408310" y="235488"/>
            <a:ext cx="8327379" cy="4366675"/>
          </a:xfrm>
          <a:prstGeom prst="rect">
            <a:avLst/>
          </a:prstGeom>
        </p:spPr>
      </p:pic>
      <p:sp>
        <p:nvSpPr>
          <p:cNvPr id="12" name="TextBox 11">
            <a:extLst>
              <a:ext uri="{FF2B5EF4-FFF2-40B4-BE49-F238E27FC236}">
                <a16:creationId xmlns:a16="http://schemas.microsoft.com/office/drawing/2014/main" id="{B049893A-572A-818B-558A-8D47BBD86EA3}"/>
              </a:ext>
            </a:extLst>
          </p:cNvPr>
          <p:cNvSpPr txBox="1"/>
          <p:nvPr/>
        </p:nvSpPr>
        <p:spPr>
          <a:xfrm>
            <a:off x="1759059" y="4645761"/>
            <a:ext cx="7160215" cy="307777"/>
          </a:xfrm>
          <a:prstGeom prst="rect">
            <a:avLst/>
          </a:prstGeom>
          <a:noFill/>
        </p:spPr>
        <p:txBody>
          <a:bodyPr wrap="square">
            <a:spAutoFit/>
          </a:bodyPr>
          <a:lstStyle/>
          <a:p>
            <a:r>
              <a:rPr lang="en-GB" dirty="0"/>
              <a:t>Alimena et al., </a:t>
            </a:r>
            <a:r>
              <a:rPr lang="en-GB" i="1" dirty="0"/>
              <a:t>J. Phys. G</a:t>
            </a:r>
            <a:r>
              <a:rPr lang="en-GB" dirty="0"/>
              <a:t> 47, 090501 (2020), https://</a:t>
            </a:r>
            <a:r>
              <a:rPr lang="en-GB" dirty="0" err="1"/>
              <a:t>doi.org</a:t>
            </a:r>
            <a:r>
              <a:rPr lang="en-GB" dirty="0"/>
              <a:t>/10.1088/1361-6471/ab4574.</a:t>
            </a:r>
            <a:endParaRPr lang="en-BE" dirty="0"/>
          </a:p>
        </p:txBody>
      </p:sp>
    </p:spTree>
    <p:extLst>
      <p:ext uri="{BB962C8B-B14F-4D97-AF65-F5344CB8AC3E}">
        <p14:creationId xmlns:p14="http://schemas.microsoft.com/office/powerpoint/2010/main" val="3300435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DF08371D-8DCE-49B7-0DA0-FB6D98162E4D}"/>
            </a:ext>
          </a:extLst>
        </p:cNvPr>
        <p:cNvGrpSpPr/>
        <p:nvPr/>
      </p:nvGrpSpPr>
      <p:grpSpPr>
        <a:xfrm>
          <a:off x="0" y="0"/>
          <a:ext cx="0" cy="0"/>
          <a:chOff x="0" y="0"/>
          <a:chExt cx="0" cy="0"/>
        </a:xfrm>
      </p:grpSpPr>
      <p:sp>
        <p:nvSpPr>
          <p:cNvPr id="329" name="Google Shape;329;p32">
            <a:extLst>
              <a:ext uri="{FF2B5EF4-FFF2-40B4-BE49-F238E27FC236}">
                <a16:creationId xmlns:a16="http://schemas.microsoft.com/office/drawing/2014/main" id="{890B29DE-F3B9-DC74-CDB4-7FFAFED4BBA6}"/>
              </a:ext>
            </a:extLst>
          </p:cNvPr>
          <p:cNvSpPr txBox="1">
            <a:spLocks noGrp="1"/>
          </p:cNvSpPr>
          <p:nvPr>
            <p:ph type="title"/>
          </p:nvPr>
        </p:nvSpPr>
        <p:spPr>
          <a:xfrm>
            <a:off x="3244800" y="1854500"/>
            <a:ext cx="4298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BE" dirty="0"/>
              <a:t>Experimental coverage</a:t>
            </a:r>
            <a:endParaRPr dirty="0"/>
          </a:p>
        </p:txBody>
      </p:sp>
      <p:sp>
        <p:nvSpPr>
          <p:cNvPr id="330" name="Google Shape;330;p32">
            <a:extLst>
              <a:ext uri="{FF2B5EF4-FFF2-40B4-BE49-F238E27FC236}">
                <a16:creationId xmlns:a16="http://schemas.microsoft.com/office/drawing/2014/main" id="{D139256B-4A4D-89D0-E8B6-21A9FB2DDB46}"/>
              </a:ext>
            </a:extLst>
          </p:cNvPr>
          <p:cNvSpPr txBox="1">
            <a:spLocks noGrp="1"/>
          </p:cNvSpPr>
          <p:nvPr>
            <p:ph type="subTitle" idx="1"/>
          </p:nvPr>
        </p:nvSpPr>
        <p:spPr>
          <a:xfrm>
            <a:off x="2980197" y="3064208"/>
            <a:ext cx="3183505" cy="44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t>Existing LLP research at ATLAS</a:t>
            </a:r>
          </a:p>
        </p:txBody>
      </p:sp>
      <p:sp>
        <p:nvSpPr>
          <p:cNvPr id="331" name="Google Shape;331;p32">
            <a:extLst>
              <a:ext uri="{FF2B5EF4-FFF2-40B4-BE49-F238E27FC236}">
                <a16:creationId xmlns:a16="http://schemas.microsoft.com/office/drawing/2014/main" id="{2913B071-F2EC-9D74-4C69-7C7619033249}"/>
              </a:ext>
            </a:extLst>
          </p:cNvPr>
          <p:cNvSpPr txBox="1">
            <a:spLocks noGrp="1"/>
          </p:cNvSpPr>
          <p:nvPr>
            <p:ph type="title" idx="2"/>
          </p:nvPr>
        </p:nvSpPr>
        <p:spPr>
          <a:xfrm>
            <a:off x="1959250" y="1854500"/>
            <a:ext cx="1189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332" name="Google Shape;332;p32">
            <a:extLst>
              <a:ext uri="{FF2B5EF4-FFF2-40B4-BE49-F238E27FC236}">
                <a16:creationId xmlns:a16="http://schemas.microsoft.com/office/drawing/2014/main" id="{91C8B32F-503C-DE16-0AB1-3DC07EE0AEB4}"/>
              </a:ext>
            </a:extLst>
          </p:cNvPr>
          <p:cNvSpPr txBox="1">
            <a:spLocks noGrp="1"/>
          </p:cNvSpPr>
          <p:nvPr>
            <p:ph type="sldNum" idx="12"/>
          </p:nvPr>
        </p:nvSpPr>
        <p:spPr>
          <a:xfrm>
            <a:off x="4297650" y="4602875"/>
            <a:ext cx="548700" cy="33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a:p>
        </p:txBody>
      </p:sp>
      <p:cxnSp>
        <p:nvCxnSpPr>
          <p:cNvPr id="333" name="Google Shape;333;p32">
            <a:extLst>
              <a:ext uri="{FF2B5EF4-FFF2-40B4-BE49-F238E27FC236}">
                <a16:creationId xmlns:a16="http://schemas.microsoft.com/office/drawing/2014/main" id="{7AFD0EF0-6261-AD5E-6AF3-FE24A7D9D2B0}"/>
              </a:ext>
            </a:extLst>
          </p:cNvPr>
          <p:cNvCxnSpPr/>
          <p:nvPr/>
        </p:nvCxnSpPr>
        <p:spPr>
          <a:xfrm rot="10800000" flipH="1">
            <a:off x="1600600" y="2980835"/>
            <a:ext cx="5942700" cy="6600"/>
          </a:xfrm>
          <a:prstGeom prst="straightConnector1">
            <a:avLst/>
          </a:prstGeom>
          <a:noFill/>
          <a:ln w="19050" cap="flat" cmpd="sng">
            <a:solidFill>
              <a:schemeClr val="lt1"/>
            </a:solidFill>
            <a:prstDash val="solid"/>
            <a:round/>
            <a:headEnd type="oval" w="med" len="med"/>
            <a:tailEnd type="oval" w="med" len="med"/>
          </a:ln>
        </p:spPr>
      </p:cxnSp>
      <p:cxnSp>
        <p:nvCxnSpPr>
          <p:cNvPr id="334" name="Google Shape;334;p32">
            <a:extLst>
              <a:ext uri="{FF2B5EF4-FFF2-40B4-BE49-F238E27FC236}">
                <a16:creationId xmlns:a16="http://schemas.microsoft.com/office/drawing/2014/main" id="{75777A98-1BDD-BD80-6AD4-B9F308962DA3}"/>
              </a:ext>
            </a:extLst>
          </p:cNvPr>
          <p:cNvCxnSpPr/>
          <p:nvPr/>
        </p:nvCxnSpPr>
        <p:spPr>
          <a:xfrm rot="10800000" flipH="1">
            <a:off x="1600600" y="1592394"/>
            <a:ext cx="5942700" cy="6600"/>
          </a:xfrm>
          <a:prstGeom prst="straightConnector1">
            <a:avLst/>
          </a:prstGeom>
          <a:noFill/>
          <a:ln w="19050" cap="flat" cmpd="sng">
            <a:solidFill>
              <a:schemeClr val="lt1"/>
            </a:solidFill>
            <a:prstDash val="solid"/>
            <a:round/>
            <a:headEnd type="oval" w="med" len="med"/>
            <a:tailEnd type="oval" w="med" len="med"/>
          </a:ln>
        </p:spPr>
      </p:cxnSp>
      <p:sp>
        <p:nvSpPr>
          <p:cNvPr id="335" name="Google Shape;335;p32">
            <a:extLst>
              <a:ext uri="{FF2B5EF4-FFF2-40B4-BE49-F238E27FC236}">
                <a16:creationId xmlns:a16="http://schemas.microsoft.com/office/drawing/2014/main" id="{4DB73D15-2006-9E3F-CB60-AFD7E2710865}"/>
              </a:ext>
            </a:extLst>
          </p:cNvPr>
          <p:cNvSpPr/>
          <p:nvPr/>
        </p:nvSpPr>
        <p:spPr>
          <a:xfrm>
            <a:off x="3244800" y="2217963"/>
            <a:ext cx="239400" cy="239400"/>
          </a:xfrm>
          <a:prstGeom prst="star4">
            <a:avLst>
              <a:gd name="adj" fmla="val 1572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2">
            <a:extLst>
              <a:ext uri="{FF2B5EF4-FFF2-40B4-BE49-F238E27FC236}">
                <a16:creationId xmlns:a16="http://schemas.microsoft.com/office/drawing/2014/main" id="{EC853B95-DFA4-32D6-EA31-7994304ACB06}"/>
              </a:ext>
            </a:extLst>
          </p:cNvPr>
          <p:cNvSpPr/>
          <p:nvPr/>
        </p:nvSpPr>
        <p:spPr>
          <a:xfrm>
            <a:off x="7280500" y="2217963"/>
            <a:ext cx="239400" cy="239400"/>
          </a:xfrm>
          <a:prstGeom prst="star4">
            <a:avLst>
              <a:gd name="adj" fmla="val 1572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0686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76B07-A918-57B1-94BB-450A348ECF0F}"/>
              </a:ext>
            </a:extLst>
          </p:cNvPr>
          <p:cNvSpPr>
            <a:spLocks noGrp="1"/>
          </p:cNvSpPr>
          <p:nvPr>
            <p:ph type="title"/>
          </p:nvPr>
        </p:nvSpPr>
        <p:spPr/>
        <p:txBody>
          <a:bodyPr/>
          <a:lstStyle/>
          <a:p>
            <a:r>
              <a:rPr lang="en-BE" dirty="0"/>
              <a:t>Searches at ATLAS</a:t>
            </a:r>
          </a:p>
        </p:txBody>
      </p:sp>
      <p:sp>
        <p:nvSpPr>
          <p:cNvPr id="8" name="Subtitle 7">
            <a:extLst>
              <a:ext uri="{FF2B5EF4-FFF2-40B4-BE49-F238E27FC236}">
                <a16:creationId xmlns:a16="http://schemas.microsoft.com/office/drawing/2014/main" id="{56024E79-0AEB-A546-B98D-154060FFBEAF}"/>
              </a:ext>
            </a:extLst>
          </p:cNvPr>
          <p:cNvSpPr>
            <a:spLocks noGrp="1"/>
          </p:cNvSpPr>
          <p:nvPr>
            <p:ph type="subTitle" idx="1"/>
          </p:nvPr>
        </p:nvSpPr>
        <p:spPr>
          <a:xfrm>
            <a:off x="1684087" y="2033550"/>
            <a:ext cx="2426100" cy="538200"/>
          </a:xfrm>
        </p:spPr>
        <p:txBody>
          <a:bodyPr/>
          <a:lstStyle/>
          <a:p>
            <a:r>
              <a:rPr lang="en-GB" dirty="0"/>
              <a:t>I</a:t>
            </a:r>
            <a:r>
              <a:rPr lang="en-BE" dirty="0"/>
              <a:t>n ID or HCAL/MS</a:t>
            </a:r>
          </a:p>
        </p:txBody>
      </p:sp>
      <p:sp>
        <p:nvSpPr>
          <p:cNvPr id="20" name="Subtitle 19">
            <a:extLst>
              <a:ext uri="{FF2B5EF4-FFF2-40B4-BE49-F238E27FC236}">
                <a16:creationId xmlns:a16="http://schemas.microsoft.com/office/drawing/2014/main" id="{7EFB6282-E0D3-B8A1-0E26-546FE46E4E2D}"/>
              </a:ext>
            </a:extLst>
          </p:cNvPr>
          <p:cNvSpPr>
            <a:spLocks noGrp="1"/>
          </p:cNvSpPr>
          <p:nvPr>
            <p:ph type="subTitle" idx="16"/>
          </p:nvPr>
        </p:nvSpPr>
        <p:spPr>
          <a:xfrm>
            <a:off x="1687087" y="1593917"/>
            <a:ext cx="2423100" cy="438900"/>
          </a:xfrm>
        </p:spPr>
        <p:txBody>
          <a:bodyPr/>
          <a:lstStyle/>
          <a:p>
            <a:r>
              <a:rPr lang="en-BE" dirty="0"/>
              <a:t>Hadronic</a:t>
            </a:r>
          </a:p>
        </p:txBody>
      </p:sp>
      <p:sp>
        <p:nvSpPr>
          <p:cNvPr id="21" name="Subtitle 20">
            <a:extLst>
              <a:ext uri="{FF2B5EF4-FFF2-40B4-BE49-F238E27FC236}">
                <a16:creationId xmlns:a16="http://schemas.microsoft.com/office/drawing/2014/main" id="{00C83BB9-4126-FE27-66C0-73839F15A571}"/>
              </a:ext>
            </a:extLst>
          </p:cNvPr>
          <p:cNvSpPr>
            <a:spLocks noGrp="1"/>
          </p:cNvSpPr>
          <p:nvPr>
            <p:ph type="subTitle" idx="17"/>
          </p:nvPr>
        </p:nvSpPr>
        <p:spPr>
          <a:xfrm>
            <a:off x="1687087" y="3107892"/>
            <a:ext cx="2423100" cy="428400"/>
          </a:xfrm>
        </p:spPr>
        <p:txBody>
          <a:bodyPr/>
          <a:lstStyle/>
          <a:p>
            <a:r>
              <a:rPr lang="en-BE" dirty="0"/>
              <a:t>Photonic</a:t>
            </a:r>
          </a:p>
        </p:txBody>
      </p:sp>
      <p:sp>
        <p:nvSpPr>
          <p:cNvPr id="23" name="Subtitle 22">
            <a:extLst>
              <a:ext uri="{FF2B5EF4-FFF2-40B4-BE49-F238E27FC236}">
                <a16:creationId xmlns:a16="http://schemas.microsoft.com/office/drawing/2014/main" id="{467CA43F-2D15-D2B4-72CB-EA0BAB15F4EC}"/>
              </a:ext>
            </a:extLst>
          </p:cNvPr>
          <p:cNvSpPr>
            <a:spLocks noGrp="1"/>
          </p:cNvSpPr>
          <p:nvPr>
            <p:ph type="subTitle" idx="19"/>
          </p:nvPr>
        </p:nvSpPr>
        <p:spPr>
          <a:xfrm>
            <a:off x="5033813" y="1596709"/>
            <a:ext cx="2423100" cy="438900"/>
          </a:xfrm>
        </p:spPr>
        <p:txBody>
          <a:bodyPr/>
          <a:lstStyle/>
          <a:p>
            <a:r>
              <a:rPr lang="en-BE" dirty="0"/>
              <a:t>Leptonic</a:t>
            </a:r>
          </a:p>
        </p:txBody>
      </p:sp>
      <p:sp>
        <p:nvSpPr>
          <p:cNvPr id="25" name="Subtitle 24">
            <a:extLst>
              <a:ext uri="{FF2B5EF4-FFF2-40B4-BE49-F238E27FC236}">
                <a16:creationId xmlns:a16="http://schemas.microsoft.com/office/drawing/2014/main" id="{37C52BB7-5A2F-936D-2317-CED898E7FD72}"/>
              </a:ext>
            </a:extLst>
          </p:cNvPr>
          <p:cNvSpPr>
            <a:spLocks noGrp="1"/>
          </p:cNvSpPr>
          <p:nvPr>
            <p:ph type="subTitle" idx="21"/>
          </p:nvPr>
        </p:nvSpPr>
        <p:spPr>
          <a:xfrm>
            <a:off x="5033813" y="3107892"/>
            <a:ext cx="2423100" cy="438900"/>
          </a:xfrm>
        </p:spPr>
        <p:txBody>
          <a:bodyPr/>
          <a:lstStyle/>
          <a:p>
            <a:r>
              <a:rPr lang="en-BE" dirty="0"/>
              <a:t>Semi-leptonic</a:t>
            </a:r>
          </a:p>
        </p:txBody>
      </p:sp>
      <p:sp>
        <p:nvSpPr>
          <p:cNvPr id="5" name="Slide Number Placeholder 4">
            <a:extLst>
              <a:ext uri="{FF2B5EF4-FFF2-40B4-BE49-F238E27FC236}">
                <a16:creationId xmlns:a16="http://schemas.microsoft.com/office/drawing/2014/main" id="{41ACB15D-0D8E-0EA1-6D26-EF0AD35CE8B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437480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1D808FA3-FCC9-95D8-6456-D074BA1E01C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dirty="0"/>
          </a:p>
        </p:txBody>
      </p:sp>
      <p:sp>
        <p:nvSpPr>
          <p:cNvPr id="24" name="Title 23">
            <a:extLst>
              <a:ext uri="{FF2B5EF4-FFF2-40B4-BE49-F238E27FC236}">
                <a16:creationId xmlns:a16="http://schemas.microsoft.com/office/drawing/2014/main" id="{798E3400-A6C0-7B1E-2360-77CDE5CE0590}"/>
              </a:ext>
            </a:extLst>
          </p:cNvPr>
          <p:cNvSpPr>
            <a:spLocks noGrp="1"/>
          </p:cNvSpPr>
          <p:nvPr>
            <p:ph type="title"/>
          </p:nvPr>
        </p:nvSpPr>
        <p:spPr/>
        <p:txBody>
          <a:bodyPr/>
          <a:lstStyle/>
          <a:p>
            <a:r>
              <a:rPr lang="en-BE" dirty="0"/>
              <a:t>Hadronic LLP decay</a:t>
            </a:r>
          </a:p>
        </p:txBody>
      </p:sp>
      <p:sp>
        <p:nvSpPr>
          <p:cNvPr id="25" name="Subtitle 24">
            <a:extLst>
              <a:ext uri="{FF2B5EF4-FFF2-40B4-BE49-F238E27FC236}">
                <a16:creationId xmlns:a16="http://schemas.microsoft.com/office/drawing/2014/main" id="{539B0CDD-D868-DB2F-C6A4-AD5E3D64E70E}"/>
              </a:ext>
            </a:extLst>
          </p:cNvPr>
          <p:cNvSpPr>
            <a:spLocks noGrp="1"/>
          </p:cNvSpPr>
          <p:nvPr>
            <p:ph type="subTitle" idx="1"/>
          </p:nvPr>
        </p:nvSpPr>
        <p:spPr>
          <a:xfrm>
            <a:off x="4747387" y="1591041"/>
            <a:ext cx="3698100" cy="2247089"/>
          </a:xfrm>
        </p:spPr>
        <p:txBody>
          <a:bodyPr/>
          <a:lstStyle/>
          <a:p>
            <a:pPr>
              <a:buFont typeface="Wingdings" pitchFamily="2" charset="2"/>
              <a:buChar char="§"/>
            </a:pPr>
            <a:r>
              <a:rPr lang="en-BE" u="sng" dirty="0"/>
              <a:t>CalRatio</a:t>
            </a:r>
            <a:r>
              <a:rPr lang="en-BE" dirty="0"/>
              <a:t> in HCAL</a:t>
            </a:r>
          </a:p>
          <a:p>
            <a:pPr marL="139700" indent="0">
              <a:buNone/>
            </a:pPr>
            <a:r>
              <a:rPr lang="en-BE" dirty="0"/>
              <a:t>1 trackless jet, low E deposit in ECAL</a:t>
            </a:r>
          </a:p>
          <a:p>
            <a:pPr>
              <a:buFont typeface="Wingdings" pitchFamily="2" charset="2"/>
              <a:buChar char="§"/>
            </a:pPr>
            <a:r>
              <a:rPr lang="en-BE" u="sng" dirty="0"/>
              <a:t>MuonRoI</a:t>
            </a:r>
            <a:r>
              <a:rPr lang="en-BE" dirty="0"/>
              <a:t> in MS</a:t>
            </a:r>
          </a:p>
          <a:p>
            <a:pPr marL="139700" indent="0">
              <a:buNone/>
            </a:pPr>
            <a:r>
              <a:rPr lang="en-GB" dirty="0"/>
              <a:t>Isolated c</a:t>
            </a:r>
            <a:r>
              <a:rPr lang="en-BE" dirty="0"/>
              <a:t>lusters of L1 RoI in MS</a:t>
            </a:r>
          </a:p>
          <a:p>
            <a:pPr marL="139700" indent="0">
              <a:buNone/>
            </a:pPr>
            <a:endParaRPr lang="en-BE" dirty="0"/>
          </a:p>
          <a:p>
            <a:pPr marL="139700" indent="0">
              <a:buNone/>
            </a:pPr>
            <a:r>
              <a:rPr lang="en-BE" dirty="0"/>
              <a:t>Requires 2 DV:</a:t>
            </a:r>
          </a:p>
          <a:p>
            <a:pPr>
              <a:buFont typeface="Arial" panose="020B0604020202020204" pitchFamily="34" charset="0"/>
              <a:buChar char="•"/>
            </a:pPr>
            <a:r>
              <a:rPr lang="en-BE" dirty="0"/>
              <a:t>1in ID and 1 in MS </a:t>
            </a:r>
          </a:p>
          <a:p>
            <a:pPr>
              <a:buFont typeface="Arial" panose="020B0604020202020204" pitchFamily="34" charset="0"/>
              <a:buChar char="•"/>
            </a:pPr>
            <a:r>
              <a:rPr lang="en-BE" dirty="0"/>
              <a:t>2 in MS</a:t>
            </a:r>
          </a:p>
        </p:txBody>
      </p:sp>
      <mc:AlternateContent xmlns:mc="http://schemas.openxmlformats.org/markup-compatibility/2006">
        <mc:Choice xmlns:a14="http://schemas.microsoft.com/office/drawing/2010/main" Requires="a14">
          <p:sp>
            <p:nvSpPr>
              <p:cNvPr id="26" name="Subtitle 25">
                <a:extLst>
                  <a:ext uri="{FF2B5EF4-FFF2-40B4-BE49-F238E27FC236}">
                    <a16:creationId xmlns:a16="http://schemas.microsoft.com/office/drawing/2014/main" id="{0DF0823B-5E11-24C0-19CB-8ED082897FEA}"/>
                  </a:ext>
                </a:extLst>
              </p:cNvPr>
              <p:cNvSpPr>
                <a:spLocks noGrp="1"/>
              </p:cNvSpPr>
              <p:nvPr>
                <p:ph type="subTitle" idx="2"/>
              </p:nvPr>
            </p:nvSpPr>
            <p:spPr>
              <a:xfrm>
                <a:off x="627681" y="1591042"/>
                <a:ext cx="3797094" cy="2247087"/>
              </a:xfrm>
            </p:spPr>
            <p:txBody>
              <a:bodyPr/>
              <a:lstStyle/>
              <a:p>
                <a:pPr marL="139700" indent="0">
                  <a:buNone/>
                </a:pPr>
                <a:r>
                  <a:rPr lang="en-BE" dirty="0"/>
                  <a:t>Large Radius Tracking algorithm (LRT)</a:t>
                </a:r>
              </a:p>
              <a:p>
                <a:pPr marL="482600" indent="-342900">
                  <a:buFont typeface="+mj-lt"/>
                  <a:buAutoNum type="arabicPeriod"/>
                </a:pPr>
                <a:r>
                  <a:rPr lang="en-BE" dirty="0"/>
                  <a:t>Default track algorithm</a:t>
                </a:r>
              </a:p>
              <a:p>
                <a:pPr marL="482600" indent="-342900">
                  <a:buFont typeface="+mj-lt"/>
                  <a:buAutoNum type="arabicPeriod"/>
                </a:pPr>
                <a:r>
                  <a:rPr lang="en-BE" dirty="0"/>
                  <a:t>2nd run with looser requirements</a:t>
                </a:r>
              </a:p>
              <a:p>
                <a:pPr marL="139700" indent="0">
                  <a:buNone/>
                </a:pPr>
                <a:r>
                  <a:rPr lang="en-BE" dirty="0"/>
                  <a:t>CPU intensive: only on requested events</a:t>
                </a:r>
              </a:p>
              <a:p>
                <a:pPr marL="139700" indent="0">
                  <a:buNone/>
                </a:pPr>
                <a:endParaRPr lang="en-BE" i="1" dirty="0">
                  <a:latin typeface="Cambria Math" panose="02040503050406030204" pitchFamily="18" charset="0"/>
                </a:endParaRPr>
              </a:p>
              <a:p>
                <a:pPr>
                  <a:buFont typeface="Arial" panose="020B0604020202020204" pitchFamily="34" charset="0"/>
                  <a:buChar char="•"/>
                </a:pPr>
                <a14:m>
                  <m:oMath xmlns:m="http://schemas.openxmlformats.org/officeDocument/2006/math">
                    <m:sSub>
                      <m:sSubPr>
                        <m:ctrlPr>
                          <a:rPr lang="en-BE" i="1" smtClean="0">
                            <a:latin typeface="Cambria Math" panose="02040503050406030204" pitchFamily="18" charset="0"/>
                          </a:rPr>
                        </m:ctrlPr>
                      </m:sSubPr>
                      <m:e>
                        <m:r>
                          <a:rPr lang="nl-BE" b="0" i="1" strike="sngStrike" smtClean="0">
                            <a:latin typeface="Cambria Math" panose="02040503050406030204" pitchFamily="18" charset="0"/>
                          </a:rPr>
                          <m:t>𝐸</m:t>
                        </m:r>
                      </m:e>
                      <m:sub>
                        <m:r>
                          <a:rPr lang="nl-BE" b="0" i="1" smtClean="0">
                            <a:latin typeface="Cambria Math" panose="02040503050406030204" pitchFamily="18" charset="0"/>
                          </a:rPr>
                          <m:t>𝑡</m:t>
                        </m:r>
                      </m:sub>
                    </m:sSub>
                  </m:oMath>
                </a14:m>
                <a:r>
                  <a:rPr lang="en-BE" dirty="0"/>
                  <a:t> &gt; 250 GeV</a:t>
                </a:r>
              </a:p>
              <a:p>
                <a:pPr>
                  <a:buFont typeface="Arial" panose="020B0604020202020204" pitchFamily="34" charset="0"/>
                  <a:buChar char="•"/>
                </a:pPr>
                <a14:m>
                  <m:oMath xmlns:m="http://schemas.openxmlformats.org/officeDocument/2006/math">
                    <m:sSub>
                      <m:sSubPr>
                        <m:ctrlPr>
                          <a:rPr lang="en-BE" i="1" smtClean="0">
                            <a:latin typeface="Cambria Math" panose="02040503050406030204" pitchFamily="18" charset="0"/>
                          </a:rPr>
                        </m:ctrlPr>
                      </m:sSubPr>
                      <m:e>
                        <m:r>
                          <a:rPr lang="nl-BE" b="0" i="1" smtClean="0">
                            <a:latin typeface="Cambria Math" panose="02040503050406030204" pitchFamily="18" charset="0"/>
                          </a:rPr>
                          <m:t>𝑀</m:t>
                        </m:r>
                      </m:e>
                      <m:sub>
                        <m:r>
                          <a:rPr lang="nl-BE" b="0" i="1" smtClean="0">
                            <a:latin typeface="Cambria Math" panose="02040503050406030204" pitchFamily="18" charset="0"/>
                          </a:rPr>
                          <m:t>𝐷𝑉</m:t>
                        </m:r>
                      </m:sub>
                    </m:sSub>
                  </m:oMath>
                </a14:m>
                <a:r>
                  <a:rPr lang="en-BE" dirty="0"/>
                  <a:t> &gt; 10 GeV</a:t>
                </a:r>
              </a:p>
              <a:p>
                <a:pPr>
                  <a:buFont typeface="Arial" panose="020B0604020202020204" pitchFamily="34" charset="0"/>
                  <a:buChar char="•"/>
                </a:pPr>
                <a:r>
                  <a:rPr lang="en-BE" dirty="0"/>
                  <a:t>High </a:t>
                </a:r>
                <a14:m>
                  <m:oMath xmlns:m="http://schemas.openxmlformats.org/officeDocument/2006/math">
                    <m:sSub>
                      <m:sSubPr>
                        <m:ctrlPr>
                          <a:rPr lang="en-BE" i="1" smtClean="0">
                            <a:latin typeface="Cambria Math" panose="02040503050406030204" pitchFamily="18" charset="0"/>
                          </a:rPr>
                        </m:ctrlPr>
                      </m:sSubPr>
                      <m:e>
                        <m:r>
                          <a:rPr lang="nl-BE" b="0" i="1" smtClean="0">
                            <a:latin typeface="Cambria Math" panose="02040503050406030204" pitchFamily="18" charset="0"/>
                          </a:rPr>
                          <m:t>𝑃</m:t>
                        </m:r>
                      </m:e>
                      <m:sub>
                        <m:r>
                          <a:rPr lang="nl-BE" b="0" i="1" smtClean="0">
                            <a:latin typeface="Cambria Math" panose="02040503050406030204" pitchFamily="18" charset="0"/>
                          </a:rPr>
                          <m:t>𝑡</m:t>
                        </m:r>
                      </m:sub>
                    </m:sSub>
                  </m:oMath>
                </a14:m>
                <a:r>
                  <a:rPr lang="en-BE" dirty="0"/>
                  <a:t> jets</a:t>
                </a:r>
              </a:p>
              <a:p>
                <a:pPr>
                  <a:buFont typeface="Arial" panose="020B0604020202020204" pitchFamily="34" charset="0"/>
                  <a:buChar char="•"/>
                </a:pPr>
                <a:r>
                  <a:rPr lang="en-BE" dirty="0"/>
                  <a:t>5 tracks</a:t>
                </a:r>
              </a:p>
              <a:p>
                <a:pPr marL="139700" indent="0">
                  <a:buNone/>
                </a:pPr>
                <a:endParaRPr lang="en-BE" dirty="0"/>
              </a:p>
            </p:txBody>
          </p:sp>
        </mc:Choice>
        <mc:Fallback>
          <p:sp>
            <p:nvSpPr>
              <p:cNvPr id="26" name="Subtitle 25">
                <a:extLst>
                  <a:ext uri="{FF2B5EF4-FFF2-40B4-BE49-F238E27FC236}">
                    <a16:creationId xmlns:a16="http://schemas.microsoft.com/office/drawing/2014/main" id="{0DF0823B-5E11-24C0-19CB-8ED082897FEA}"/>
                  </a:ext>
                </a:extLst>
              </p:cNvPr>
              <p:cNvSpPr>
                <a:spLocks noGrp="1" noRot="1" noChangeAspect="1" noMove="1" noResize="1" noEditPoints="1" noAdjustHandles="1" noChangeArrowheads="1" noChangeShapeType="1" noTextEdit="1"/>
              </p:cNvSpPr>
              <p:nvPr>
                <p:ph type="subTitle" idx="2"/>
              </p:nvPr>
            </p:nvSpPr>
            <p:spPr>
              <a:xfrm>
                <a:off x="627681" y="1591042"/>
                <a:ext cx="3797094" cy="2247087"/>
              </a:xfrm>
              <a:blipFill>
                <a:blip r:embed="rId3"/>
                <a:stretch>
                  <a:fillRect b="-6180"/>
                </a:stretch>
              </a:blipFill>
            </p:spPr>
            <p:txBody>
              <a:bodyPr/>
              <a:lstStyle/>
              <a:p>
                <a:r>
                  <a:rPr lang="en-BE">
                    <a:noFill/>
                  </a:rPr>
                  <a:t> </a:t>
                </a:r>
              </a:p>
            </p:txBody>
          </p:sp>
        </mc:Fallback>
      </mc:AlternateContent>
      <p:sp>
        <p:nvSpPr>
          <p:cNvPr id="27" name="Subtitle 26">
            <a:extLst>
              <a:ext uri="{FF2B5EF4-FFF2-40B4-BE49-F238E27FC236}">
                <a16:creationId xmlns:a16="http://schemas.microsoft.com/office/drawing/2014/main" id="{E8BED8C3-6CCF-10EC-5629-2DE41A0E1F93}"/>
              </a:ext>
            </a:extLst>
          </p:cNvPr>
          <p:cNvSpPr>
            <a:spLocks noGrp="1"/>
          </p:cNvSpPr>
          <p:nvPr>
            <p:ph type="subTitle" idx="3"/>
          </p:nvPr>
        </p:nvSpPr>
        <p:spPr>
          <a:xfrm>
            <a:off x="627681" y="1168641"/>
            <a:ext cx="3797094" cy="422400"/>
          </a:xfrm>
        </p:spPr>
        <p:txBody>
          <a:bodyPr/>
          <a:lstStyle/>
          <a:p>
            <a:r>
              <a:rPr lang="en-BE" dirty="0"/>
              <a:t>In inner detector</a:t>
            </a:r>
          </a:p>
        </p:txBody>
      </p:sp>
      <p:sp>
        <p:nvSpPr>
          <p:cNvPr id="28" name="Subtitle 27">
            <a:extLst>
              <a:ext uri="{FF2B5EF4-FFF2-40B4-BE49-F238E27FC236}">
                <a16:creationId xmlns:a16="http://schemas.microsoft.com/office/drawing/2014/main" id="{C5211B2F-B222-8413-4065-754F2D3BC17D}"/>
              </a:ext>
            </a:extLst>
          </p:cNvPr>
          <p:cNvSpPr>
            <a:spLocks noGrp="1"/>
          </p:cNvSpPr>
          <p:nvPr>
            <p:ph type="subTitle" idx="4"/>
          </p:nvPr>
        </p:nvSpPr>
        <p:spPr>
          <a:xfrm>
            <a:off x="4747387" y="1168641"/>
            <a:ext cx="3698100" cy="422400"/>
          </a:xfrm>
        </p:spPr>
        <p:txBody>
          <a:bodyPr/>
          <a:lstStyle/>
          <a:p>
            <a:r>
              <a:rPr lang="en-GB" dirty="0"/>
              <a:t>I</a:t>
            </a:r>
            <a:r>
              <a:rPr lang="en-BE" dirty="0"/>
              <a:t>n HCAL or MS</a:t>
            </a:r>
          </a:p>
        </p:txBody>
      </p:sp>
      <p:cxnSp>
        <p:nvCxnSpPr>
          <p:cNvPr id="29" name="Google Shape;442;p40">
            <a:extLst>
              <a:ext uri="{FF2B5EF4-FFF2-40B4-BE49-F238E27FC236}">
                <a16:creationId xmlns:a16="http://schemas.microsoft.com/office/drawing/2014/main" id="{25BC783A-D005-DD19-EA80-6469076068D1}"/>
              </a:ext>
            </a:extLst>
          </p:cNvPr>
          <p:cNvCxnSpPr>
            <a:cxnSpLocks/>
          </p:cNvCxnSpPr>
          <p:nvPr/>
        </p:nvCxnSpPr>
        <p:spPr>
          <a:xfrm flipH="1">
            <a:off x="2278251" y="3991193"/>
            <a:ext cx="4587498" cy="0"/>
          </a:xfrm>
          <a:prstGeom prst="straightConnector1">
            <a:avLst/>
          </a:prstGeom>
          <a:noFill/>
          <a:ln w="19050" cap="flat" cmpd="sng">
            <a:solidFill>
              <a:schemeClr val="lt1"/>
            </a:solidFill>
            <a:prstDash val="solid"/>
            <a:round/>
            <a:headEnd type="oval" w="med" len="med"/>
            <a:tailEnd type="oval" w="med" len="med"/>
          </a:ln>
        </p:spPr>
      </p:cxnSp>
      <mc:AlternateContent xmlns:mc="http://schemas.openxmlformats.org/markup-compatibility/2006">
        <mc:Choice xmlns:a14="http://schemas.microsoft.com/office/drawing/2010/main" Requires="a14">
          <p:sp>
            <p:nvSpPr>
              <p:cNvPr id="32" name="Subtitle 25">
                <a:extLst>
                  <a:ext uri="{FF2B5EF4-FFF2-40B4-BE49-F238E27FC236}">
                    <a16:creationId xmlns:a16="http://schemas.microsoft.com/office/drawing/2014/main" id="{7D88E0FF-7C6E-C22C-503B-8ABB73F3782A}"/>
                  </a:ext>
                </a:extLst>
              </p:cNvPr>
              <p:cNvSpPr txBox="1">
                <a:spLocks/>
              </p:cNvSpPr>
              <p:nvPr/>
            </p:nvSpPr>
            <p:spPr>
              <a:xfrm>
                <a:off x="627682" y="4007202"/>
                <a:ext cx="7817806" cy="6912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Mulish"/>
                  <a:buChar char="●"/>
                  <a:defRPr sz="1400" b="0" i="0" u="none" strike="noStrike" cap="none">
                    <a:solidFill>
                      <a:schemeClr val="dk1"/>
                    </a:solidFill>
                    <a:latin typeface="Mulish"/>
                    <a:ea typeface="Mulish"/>
                    <a:cs typeface="Mulish"/>
                    <a:sym typeface="Mulish"/>
                  </a:defRPr>
                </a:lvl1pPr>
                <a:lvl2pPr marL="914400" marR="0" lvl="1" indent="-317500" algn="ctr" rtl="0">
                  <a:lnSpc>
                    <a:spcPct val="100000"/>
                  </a:lnSpc>
                  <a:spcBef>
                    <a:spcPts val="1600"/>
                  </a:spcBef>
                  <a:spcAft>
                    <a:spcPts val="0"/>
                  </a:spcAft>
                  <a:buClr>
                    <a:schemeClr val="dk1"/>
                  </a:buClr>
                  <a:buSzPts val="1400"/>
                  <a:buFont typeface="Mulish"/>
                  <a:buChar char="○"/>
                  <a:defRPr sz="2800" b="0" i="0" u="none" strike="noStrike" cap="none">
                    <a:solidFill>
                      <a:schemeClr val="dk1"/>
                    </a:solidFill>
                    <a:latin typeface="Mulish"/>
                    <a:ea typeface="Mulish"/>
                    <a:cs typeface="Mulish"/>
                    <a:sym typeface="Mulish"/>
                  </a:defRPr>
                </a:lvl2pPr>
                <a:lvl3pPr marL="1371600" marR="0" lvl="2" indent="-317500" algn="ctr" rtl="0">
                  <a:lnSpc>
                    <a:spcPct val="100000"/>
                  </a:lnSpc>
                  <a:spcBef>
                    <a:spcPts val="0"/>
                  </a:spcBef>
                  <a:spcAft>
                    <a:spcPts val="0"/>
                  </a:spcAft>
                  <a:buClr>
                    <a:schemeClr val="dk1"/>
                  </a:buClr>
                  <a:buSzPts val="1400"/>
                  <a:buFont typeface="Mulish"/>
                  <a:buChar char="■"/>
                  <a:defRPr sz="2800" b="0" i="0" u="none" strike="noStrike" cap="none">
                    <a:solidFill>
                      <a:schemeClr val="dk1"/>
                    </a:solidFill>
                    <a:latin typeface="Mulish"/>
                    <a:ea typeface="Mulish"/>
                    <a:cs typeface="Mulish"/>
                    <a:sym typeface="Mulish"/>
                  </a:defRPr>
                </a:lvl3pPr>
                <a:lvl4pPr marL="1828800" marR="0" lvl="3" indent="-317500" algn="ctr" rtl="0">
                  <a:lnSpc>
                    <a:spcPct val="100000"/>
                  </a:lnSpc>
                  <a:spcBef>
                    <a:spcPts val="0"/>
                  </a:spcBef>
                  <a:spcAft>
                    <a:spcPts val="0"/>
                  </a:spcAft>
                  <a:buClr>
                    <a:schemeClr val="dk1"/>
                  </a:buClr>
                  <a:buSzPts val="1400"/>
                  <a:buFont typeface="Mulish"/>
                  <a:buChar char="●"/>
                  <a:defRPr sz="2800" b="0" i="0" u="none" strike="noStrike" cap="none">
                    <a:solidFill>
                      <a:schemeClr val="dk1"/>
                    </a:solidFill>
                    <a:latin typeface="Mulish"/>
                    <a:ea typeface="Mulish"/>
                    <a:cs typeface="Mulish"/>
                    <a:sym typeface="Mulish"/>
                  </a:defRPr>
                </a:lvl4pPr>
                <a:lvl5pPr marL="2286000" marR="0" lvl="4" indent="-317500" algn="ctr" rtl="0">
                  <a:lnSpc>
                    <a:spcPct val="100000"/>
                  </a:lnSpc>
                  <a:spcBef>
                    <a:spcPts val="0"/>
                  </a:spcBef>
                  <a:spcAft>
                    <a:spcPts val="0"/>
                  </a:spcAft>
                  <a:buClr>
                    <a:schemeClr val="dk1"/>
                  </a:buClr>
                  <a:buSzPts val="1400"/>
                  <a:buFont typeface="Mulish"/>
                  <a:buChar char="○"/>
                  <a:defRPr sz="2800" b="0" i="0" u="none" strike="noStrike" cap="none">
                    <a:solidFill>
                      <a:schemeClr val="dk1"/>
                    </a:solidFill>
                    <a:latin typeface="Mulish"/>
                    <a:ea typeface="Mulish"/>
                    <a:cs typeface="Mulish"/>
                    <a:sym typeface="Mulish"/>
                  </a:defRPr>
                </a:lvl5pPr>
                <a:lvl6pPr marL="2743200" marR="0" lvl="5" indent="-317500" algn="ctr" rtl="0">
                  <a:lnSpc>
                    <a:spcPct val="100000"/>
                  </a:lnSpc>
                  <a:spcBef>
                    <a:spcPts val="0"/>
                  </a:spcBef>
                  <a:spcAft>
                    <a:spcPts val="0"/>
                  </a:spcAft>
                  <a:buClr>
                    <a:schemeClr val="dk1"/>
                  </a:buClr>
                  <a:buSzPts val="1400"/>
                  <a:buFont typeface="Mulish"/>
                  <a:buChar char="■"/>
                  <a:defRPr sz="2800" b="0" i="0" u="none" strike="noStrike" cap="none">
                    <a:solidFill>
                      <a:schemeClr val="dk1"/>
                    </a:solidFill>
                    <a:latin typeface="Mulish"/>
                    <a:ea typeface="Mulish"/>
                    <a:cs typeface="Mulish"/>
                    <a:sym typeface="Mulish"/>
                  </a:defRPr>
                </a:lvl6pPr>
                <a:lvl7pPr marL="3200400" marR="0" lvl="6" indent="-317500" algn="ctr" rtl="0">
                  <a:lnSpc>
                    <a:spcPct val="100000"/>
                  </a:lnSpc>
                  <a:spcBef>
                    <a:spcPts val="0"/>
                  </a:spcBef>
                  <a:spcAft>
                    <a:spcPts val="0"/>
                  </a:spcAft>
                  <a:buClr>
                    <a:schemeClr val="dk1"/>
                  </a:buClr>
                  <a:buSzPts val="1400"/>
                  <a:buFont typeface="Mulish"/>
                  <a:buChar char="●"/>
                  <a:defRPr sz="2800" b="0" i="0" u="none" strike="noStrike" cap="none">
                    <a:solidFill>
                      <a:schemeClr val="dk1"/>
                    </a:solidFill>
                    <a:latin typeface="Mulish"/>
                    <a:ea typeface="Mulish"/>
                    <a:cs typeface="Mulish"/>
                    <a:sym typeface="Mulish"/>
                  </a:defRPr>
                </a:lvl7pPr>
                <a:lvl8pPr marL="3657600" marR="0" lvl="7" indent="-317500" algn="ctr" rtl="0">
                  <a:lnSpc>
                    <a:spcPct val="100000"/>
                  </a:lnSpc>
                  <a:spcBef>
                    <a:spcPts val="0"/>
                  </a:spcBef>
                  <a:spcAft>
                    <a:spcPts val="0"/>
                  </a:spcAft>
                  <a:buClr>
                    <a:schemeClr val="dk1"/>
                  </a:buClr>
                  <a:buSzPts val="1400"/>
                  <a:buFont typeface="Mulish"/>
                  <a:buChar char="○"/>
                  <a:defRPr sz="2800" b="0" i="0" u="none" strike="noStrike" cap="none">
                    <a:solidFill>
                      <a:schemeClr val="dk1"/>
                    </a:solidFill>
                    <a:latin typeface="Mulish"/>
                    <a:ea typeface="Mulish"/>
                    <a:cs typeface="Mulish"/>
                    <a:sym typeface="Mulish"/>
                  </a:defRPr>
                </a:lvl8pPr>
                <a:lvl9pPr marL="4114800" marR="0" lvl="8" indent="-317500" algn="ctr" rtl="0">
                  <a:lnSpc>
                    <a:spcPct val="100000"/>
                  </a:lnSpc>
                  <a:spcBef>
                    <a:spcPts val="0"/>
                  </a:spcBef>
                  <a:spcAft>
                    <a:spcPts val="0"/>
                  </a:spcAft>
                  <a:buClr>
                    <a:schemeClr val="dk1"/>
                  </a:buClr>
                  <a:buSzPts val="1400"/>
                  <a:buFont typeface="Mulish"/>
                  <a:buChar char="■"/>
                  <a:defRPr sz="2800" b="0" i="0" u="none" strike="noStrike" cap="none">
                    <a:solidFill>
                      <a:schemeClr val="dk1"/>
                    </a:solidFill>
                    <a:latin typeface="Mulish"/>
                    <a:ea typeface="Mulish"/>
                    <a:cs typeface="Mulish"/>
                    <a:sym typeface="Mulish"/>
                  </a:defRPr>
                </a:lvl9pPr>
              </a:lstStyle>
              <a:p>
                <a:pPr marL="139700" indent="0">
                  <a:buFont typeface="Mulish"/>
                  <a:buNone/>
                </a:pPr>
                <a:r>
                  <a:rPr lang="en-BE" dirty="0"/>
                  <a:t>⇾ Due to high </a:t>
                </a:r>
                <a14:m>
                  <m:oMath xmlns:m="http://schemas.openxmlformats.org/officeDocument/2006/math">
                    <m:sSub>
                      <m:sSubPr>
                        <m:ctrlPr>
                          <a:rPr lang="en-BE" i="1" smtClean="0">
                            <a:latin typeface="Cambria Math" panose="02040503050406030204" pitchFamily="18" charset="0"/>
                          </a:rPr>
                        </m:ctrlPr>
                      </m:sSubPr>
                      <m:e>
                        <m:r>
                          <a:rPr lang="nl-BE" b="0" i="1" smtClean="0">
                            <a:latin typeface="Cambria Math" panose="02040503050406030204" pitchFamily="18" charset="0"/>
                          </a:rPr>
                          <m:t>𝑃</m:t>
                        </m:r>
                      </m:e>
                      <m:sub>
                        <m:r>
                          <a:rPr lang="nl-BE" b="0" i="1" smtClean="0">
                            <a:latin typeface="Cambria Math" panose="02040503050406030204" pitchFamily="18" charset="0"/>
                          </a:rPr>
                          <m:t>𝑡</m:t>
                        </m:r>
                      </m:sub>
                    </m:sSub>
                  </m:oMath>
                </a14:m>
                <a:r>
                  <a:rPr lang="en-BE" dirty="0"/>
                  <a:t> requirement:	 no sensitivity to low mass LLP</a:t>
                </a:r>
              </a:p>
              <a:p>
                <a:pPr marL="139700" indent="0">
                  <a:buFont typeface="Mulish"/>
                  <a:buNone/>
                </a:pPr>
                <a:r>
                  <a:rPr lang="en-BE" dirty="0"/>
                  <a:t>⇾ Due to 2 DV requirement:	 only sensitive to DPP and HP production modes</a:t>
                </a:r>
              </a:p>
              <a:p>
                <a:pPr marL="139700" indent="0">
                  <a:buFont typeface="Mulish"/>
                  <a:buNone/>
                </a:pPr>
                <a:endParaRPr lang="en-BE" dirty="0"/>
              </a:p>
            </p:txBody>
          </p:sp>
        </mc:Choice>
        <mc:Fallback>
          <p:sp>
            <p:nvSpPr>
              <p:cNvPr id="32" name="Subtitle 25">
                <a:extLst>
                  <a:ext uri="{FF2B5EF4-FFF2-40B4-BE49-F238E27FC236}">
                    <a16:creationId xmlns:a16="http://schemas.microsoft.com/office/drawing/2014/main" id="{7D88E0FF-7C6E-C22C-503B-8ABB73F3782A}"/>
                  </a:ext>
                </a:extLst>
              </p:cNvPr>
              <p:cNvSpPr txBox="1">
                <a:spLocks noRot="1" noChangeAspect="1" noMove="1" noResize="1" noEditPoints="1" noAdjustHandles="1" noChangeArrowheads="1" noChangeShapeType="1" noTextEdit="1"/>
              </p:cNvSpPr>
              <p:nvPr/>
            </p:nvSpPr>
            <p:spPr>
              <a:xfrm>
                <a:off x="627682" y="4007202"/>
                <a:ext cx="7817806" cy="691269"/>
              </a:xfrm>
              <a:prstGeom prst="rect">
                <a:avLst/>
              </a:prstGeom>
              <a:blipFill>
                <a:blip r:embed="rId4"/>
                <a:stretch>
                  <a:fillRect/>
                </a:stretch>
              </a:blipFill>
              <a:ln>
                <a:noFill/>
              </a:ln>
            </p:spPr>
            <p:txBody>
              <a:bodyPr/>
              <a:lstStyle/>
              <a:p>
                <a:r>
                  <a:rPr lang="en-BE">
                    <a:noFill/>
                  </a:rPr>
                  <a:t> </a:t>
                </a:r>
              </a:p>
            </p:txBody>
          </p:sp>
        </mc:Fallback>
      </mc:AlternateContent>
    </p:spTree>
    <p:extLst>
      <p:ext uri="{BB962C8B-B14F-4D97-AF65-F5344CB8AC3E}">
        <p14:creationId xmlns:p14="http://schemas.microsoft.com/office/powerpoint/2010/main" val="426347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7BEDC2-15D2-5598-C8D6-693057E2DF9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sp>
        <p:nvSpPr>
          <p:cNvPr id="3" name="Title 2">
            <a:extLst>
              <a:ext uri="{FF2B5EF4-FFF2-40B4-BE49-F238E27FC236}">
                <a16:creationId xmlns:a16="http://schemas.microsoft.com/office/drawing/2014/main" id="{B499193F-41B9-0FB2-840A-DF78C452913A}"/>
              </a:ext>
            </a:extLst>
          </p:cNvPr>
          <p:cNvSpPr>
            <a:spLocks noGrp="1"/>
          </p:cNvSpPr>
          <p:nvPr>
            <p:ph type="title"/>
          </p:nvPr>
        </p:nvSpPr>
        <p:spPr/>
        <p:txBody>
          <a:bodyPr/>
          <a:lstStyle/>
          <a:p>
            <a:r>
              <a:rPr lang="en-BE" dirty="0"/>
              <a:t>Leptonic and Semi-leptonic decays</a:t>
            </a:r>
          </a:p>
        </p:txBody>
      </p:sp>
      <p:sp>
        <p:nvSpPr>
          <p:cNvPr id="4" name="Subtitle 3">
            <a:extLst>
              <a:ext uri="{FF2B5EF4-FFF2-40B4-BE49-F238E27FC236}">
                <a16:creationId xmlns:a16="http://schemas.microsoft.com/office/drawing/2014/main" id="{87CA8878-943C-8671-F91B-390BB51471B1}"/>
              </a:ext>
            </a:extLst>
          </p:cNvPr>
          <p:cNvSpPr>
            <a:spLocks noGrp="1"/>
          </p:cNvSpPr>
          <p:nvPr>
            <p:ph type="subTitle" idx="1"/>
          </p:nvPr>
        </p:nvSpPr>
        <p:spPr/>
        <p:txBody>
          <a:bodyPr/>
          <a:lstStyle/>
          <a:p>
            <a:pPr marL="139700" indent="0">
              <a:buNone/>
            </a:pPr>
            <a:r>
              <a:rPr lang="en-GB" sz="1600" dirty="0"/>
              <a:t>Identical to leptonic search</a:t>
            </a:r>
          </a:p>
          <a:p>
            <a:pPr marL="139700" indent="0">
              <a:buNone/>
            </a:pPr>
            <a:r>
              <a:rPr lang="en-GB" sz="1600" dirty="0"/>
              <a:t>Except:</a:t>
            </a:r>
          </a:p>
          <a:p>
            <a:pPr marL="139700" indent="0">
              <a:buNone/>
            </a:pPr>
            <a:endParaRPr lang="en-GB" sz="1600" dirty="0"/>
          </a:p>
          <a:p>
            <a:pPr marL="139700" indent="0">
              <a:buNone/>
            </a:pPr>
            <a:r>
              <a:rPr lang="en-GB" sz="1600" dirty="0"/>
              <a:t>⇽ 2 opposite sign leptons</a:t>
            </a:r>
          </a:p>
          <a:p>
            <a:pPr marL="139700" indent="0">
              <a:buNone/>
            </a:pPr>
            <a:endParaRPr lang="en-GB" sz="1600" dirty="0"/>
          </a:p>
          <a:p>
            <a:pPr marL="139700" indent="0">
              <a:buNone/>
            </a:pPr>
            <a:r>
              <a:rPr lang="en-GB" sz="1600" dirty="0"/>
              <a:t>⇾ 1 lepton and 4 displaced tracks</a:t>
            </a:r>
          </a:p>
        </p:txBody>
      </p:sp>
      <mc:AlternateContent xmlns:mc="http://schemas.openxmlformats.org/markup-compatibility/2006">
        <mc:Choice xmlns:a14="http://schemas.microsoft.com/office/drawing/2010/main" Requires="a14">
          <p:sp>
            <p:nvSpPr>
              <p:cNvPr id="5" name="Subtitle 4">
                <a:extLst>
                  <a:ext uri="{FF2B5EF4-FFF2-40B4-BE49-F238E27FC236}">
                    <a16:creationId xmlns:a16="http://schemas.microsoft.com/office/drawing/2014/main" id="{1C5FCD7F-52F5-E2EC-C3F5-F4274330A738}"/>
                  </a:ext>
                </a:extLst>
              </p:cNvPr>
              <p:cNvSpPr>
                <a:spLocks noGrp="1"/>
              </p:cNvSpPr>
              <p:nvPr>
                <p:ph type="subTitle" idx="2"/>
              </p:nvPr>
            </p:nvSpPr>
            <p:spPr/>
            <p:txBody>
              <a:bodyPr/>
              <a:lstStyle/>
              <a:p>
                <a:pPr marL="139700" indent="0">
                  <a:buNone/>
                </a:pPr>
                <a:r>
                  <a:rPr lang="en-BE" sz="1600" u="sng" dirty="0"/>
                  <a:t>Search for displaced leptons</a:t>
                </a:r>
              </a:p>
              <a:p>
                <a:pPr marL="139700" indent="0">
                  <a:buNone/>
                </a:pPr>
                <a:r>
                  <a:rPr lang="en-BE" sz="1600" dirty="0"/>
                  <a:t>Triggered by: </a:t>
                </a:r>
                <a14:m>
                  <m:oMath xmlns:m="http://schemas.openxmlformats.org/officeDocument/2006/math">
                    <m:sSup>
                      <m:sSupPr>
                        <m:ctrlPr>
                          <a:rPr lang="en-BE" sz="1600" i="1" smtClean="0">
                            <a:latin typeface="Cambria Math" panose="02040503050406030204" pitchFamily="18" charset="0"/>
                          </a:rPr>
                        </m:ctrlPr>
                      </m:sSupPr>
                      <m:e>
                        <m:r>
                          <a:rPr lang="nl-BE" sz="1600" b="0" i="1" smtClean="0">
                            <a:latin typeface="Cambria Math" panose="02040503050406030204" pitchFamily="18" charset="0"/>
                          </a:rPr>
                          <m:t>𝑒</m:t>
                        </m:r>
                      </m:e>
                      <m:sup>
                        <m:r>
                          <a:rPr lang="nl-BE" sz="1600" b="0" i="1" smtClean="0">
                            <a:latin typeface="Cambria Math" panose="02040503050406030204" pitchFamily="18" charset="0"/>
                          </a:rPr>
                          <m:t>−</m:t>
                        </m:r>
                      </m:sup>
                    </m:sSup>
                    <m:r>
                      <a:rPr lang="nl-BE" sz="1600" b="0" i="1" smtClean="0">
                        <a:latin typeface="Cambria Math" panose="02040503050406030204" pitchFamily="18" charset="0"/>
                      </a:rPr>
                      <m:t>, </m:t>
                    </m:r>
                    <m:r>
                      <a:rPr lang="nl-BE" sz="1600" b="0" i="1" smtClean="0">
                        <a:latin typeface="Cambria Math" panose="02040503050406030204" pitchFamily="18" charset="0"/>
                        <a:ea typeface="Cambria Math" panose="02040503050406030204" pitchFamily="18" charset="0"/>
                      </a:rPr>
                      <m:t>𝜇</m:t>
                    </m:r>
                    <m:r>
                      <a:rPr lang="nl-BE" sz="1600" b="0" i="1" smtClean="0">
                        <a:latin typeface="Cambria Math" panose="02040503050406030204" pitchFamily="18" charset="0"/>
                        <a:ea typeface="Cambria Math" panose="02040503050406030204" pitchFamily="18" charset="0"/>
                      </a:rPr>
                      <m:t>,  </m:t>
                    </m:r>
                    <m:r>
                      <a:rPr lang="nl-BE" sz="1600" b="0" i="1" smtClean="0">
                        <a:latin typeface="Cambria Math" panose="02040503050406030204" pitchFamily="18" charset="0"/>
                        <a:ea typeface="Cambria Math" panose="02040503050406030204" pitchFamily="18" charset="0"/>
                      </a:rPr>
                      <m:t>𝛾</m:t>
                    </m:r>
                  </m:oMath>
                </a14:m>
                <a:r>
                  <a:rPr lang="en-BE" sz="1600" dirty="0"/>
                  <a:t> without track</a:t>
                </a:r>
              </a:p>
              <a:p>
                <a:pPr marL="139700" indent="0">
                  <a:buNone/>
                </a:pPr>
                <a:endParaRPr lang="en-BE" sz="1600" dirty="0"/>
              </a:p>
              <a:p>
                <a:pPr>
                  <a:buFont typeface="Arial" panose="020B0604020202020204" pitchFamily="34" charset="0"/>
                  <a:buChar char="•"/>
                </a:pPr>
                <a14:m>
                  <m:oMath xmlns:m="http://schemas.openxmlformats.org/officeDocument/2006/math">
                    <m:r>
                      <a:rPr lang="nl-BE" sz="1600" b="0" i="1" smtClean="0">
                        <a:latin typeface="Cambria Math" panose="02040503050406030204" pitchFamily="18" charset="0"/>
                        <a:ea typeface="Cambria Math" panose="02040503050406030204" pitchFamily="18" charset="0"/>
                      </a:rPr>
                      <m:t>𝜇</m:t>
                    </m:r>
                  </m:oMath>
                </a14:m>
                <a:r>
                  <a:rPr lang="en-BE" sz="1600" dirty="0"/>
                  <a:t> &gt; 50 GeV</a:t>
                </a:r>
              </a:p>
              <a:p>
                <a:pPr>
                  <a:buFont typeface="Arial" panose="020B0604020202020204" pitchFamily="34" charset="0"/>
                  <a:buChar char="•"/>
                </a:pPr>
                <a14:m>
                  <m:oMath xmlns:m="http://schemas.openxmlformats.org/officeDocument/2006/math">
                    <m:sSup>
                      <m:sSupPr>
                        <m:ctrlPr>
                          <a:rPr lang="en-BE" sz="1600" i="1" smtClean="0">
                            <a:latin typeface="Cambria Math" panose="02040503050406030204" pitchFamily="18" charset="0"/>
                          </a:rPr>
                        </m:ctrlPr>
                      </m:sSupPr>
                      <m:e>
                        <m:r>
                          <a:rPr lang="nl-BE" sz="1600" b="0" i="1" smtClean="0">
                            <a:latin typeface="Cambria Math" panose="02040503050406030204" pitchFamily="18" charset="0"/>
                          </a:rPr>
                          <m:t>𝑒</m:t>
                        </m:r>
                      </m:e>
                      <m:sup>
                        <m:r>
                          <a:rPr lang="nl-BE" sz="1600" b="0" i="1" smtClean="0">
                            <a:latin typeface="Cambria Math" panose="02040503050406030204" pitchFamily="18" charset="0"/>
                          </a:rPr>
                          <m:t>−</m:t>
                        </m:r>
                      </m:sup>
                    </m:sSup>
                  </m:oMath>
                </a14:m>
                <a:r>
                  <a:rPr lang="en-BE" sz="1600" dirty="0"/>
                  <a:t> &gt; 110 GeV</a:t>
                </a:r>
              </a:p>
              <a:p>
                <a:pPr>
                  <a:buFont typeface="Arial" panose="020B0604020202020204" pitchFamily="34" charset="0"/>
                  <a:buChar char="•"/>
                </a:pPr>
                <a14:m>
                  <m:oMath xmlns:m="http://schemas.openxmlformats.org/officeDocument/2006/math">
                    <m:r>
                      <a:rPr lang="nl-BE" sz="1600" b="0" i="1" smtClean="0">
                        <a:latin typeface="Cambria Math" panose="02040503050406030204" pitchFamily="18" charset="0"/>
                        <a:ea typeface="Cambria Math" panose="02040503050406030204" pitchFamily="18" charset="0"/>
                      </a:rPr>
                      <m:t>𝛾</m:t>
                    </m:r>
                  </m:oMath>
                </a14:m>
                <a:r>
                  <a:rPr lang="en-BE" sz="1600" dirty="0"/>
                  <a:t> &gt; 130 GeV</a:t>
                </a:r>
              </a:p>
              <a:p>
                <a:pPr>
                  <a:buFont typeface="Arial" panose="020B0604020202020204" pitchFamily="34" charset="0"/>
                  <a:buChar char="•"/>
                </a:pPr>
                <a:r>
                  <a:rPr lang="en-BE" sz="1600" dirty="0"/>
                  <a:t>2 </a:t>
                </a:r>
                <a14:m>
                  <m:oMath xmlns:m="http://schemas.openxmlformats.org/officeDocument/2006/math">
                    <m:sSup>
                      <m:sSupPr>
                        <m:ctrlPr>
                          <a:rPr lang="en-BE" sz="1600" i="1" smtClean="0">
                            <a:latin typeface="Cambria Math" panose="02040503050406030204" pitchFamily="18" charset="0"/>
                          </a:rPr>
                        </m:ctrlPr>
                      </m:sSupPr>
                      <m:e>
                        <m:r>
                          <a:rPr lang="nl-BE" sz="1600" b="0" i="1" smtClean="0">
                            <a:latin typeface="Cambria Math" panose="02040503050406030204" pitchFamily="18" charset="0"/>
                          </a:rPr>
                          <m:t>𝑒</m:t>
                        </m:r>
                      </m:e>
                      <m:sup>
                        <m:r>
                          <a:rPr lang="nl-BE" sz="1600" b="0" i="1" smtClean="0">
                            <a:latin typeface="Cambria Math" panose="02040503050406030204" pitchFamily="18" charset="0"/>
                          </a:rPr>
                          <m:t>−</m:t>
                        </m:r>
                      </m:sup>
                    </m:sSup>
                  </m:oMath>
                </a14:m>
                <a:r>
                  <a:rPr lang="en-BE" sz="1600" dirty="0"/>
                  <a:t> in range 38-48 GeV</a:t>
                </a:r>
              </a:p>
              <a:p>
                <a:pPr>
                  <a:buFont typeface="Arial" panose="020B0604020202020204" pitchFamily="34" charset="0"/>
                  <a:buChar char="•"/>
                </a:pPr>
                <a:r>
                  <a:rPr lang="en-BE" sz="1600" dirty="0"/>
                  <a:t>1 </a:t>
                </a:r>
                <a14:m>
                  <m:oMath xmlns:m="http://schemas.openxmlformats.org/officeDocument/2006/math">
                    <m:sSup>
                      <m:sSupPr>
                        <m:ctrlPr>
                          <a:rPr lang="en-BE" sz="1600" i="1" smtClean="0">
                            <a:latin typeface="Cambria Math" panose="02040503050406030204" pitchFamily="18" charset="0"/>
                          </a:rPr>
                        </m:ctrlPr>
                      </m:sSupPr>
                      <m:e>
                        <m:r>
                          <a:rPr lang="nl-BE" sz="1600" b="0" i="1" smtClean="0">
                            <a:latin typeface="Cambria Math" panose="02040503050406030204" pitchFamily="18" charset="0"/>
                          </a:rPr>
                          <m:t>𝑒</m:t>
                        </m:r>
                      </m:e>
                      <m:sup>
                        <m:r>
                          <a:rPr lang="nl-BE" sz="1600" b="0" i="1" smtClean="0">
                            <a:latin typeface="Cambria Math" panose="02040503050406030204" pitchFamily="18" charset="0"/>
                          </a:rPr>
                          <m:t>−</m:t>
                        </m:r>
                      </m:sup>
                    </m:sSup>
                  </m:oMath>
                </a14:m>
                <a:r>
                  <a:rPr lang="en-BE" sz="1600" dirty="0"/>
                  <a:t> 1</a:t>
                </a:r>
                <a:r>
                  <a:rPr lang="nl-BE" sz="1600" dirty="0">
                    <a:ea typeface="Cambria Math" panose="02040503050406030204" pitchFamily="18" charset="0"/>
                  </a:rPr>
                  <a:t> </a:t>
                </a:r>
                <a14:m>
                  <m:oMath xmlns:m="http://schemas.openxmlformats.org/officeDocument/2006/math">
                    <m:r>
                      <a:rPr lang="nl-BE" sz="1600" i="1">
                        <a:latin typeface="Cambria Math" panose="02040503050406030204" pitchFamily="18" charset="0"/>
                        <a:ea typeface="Cambria Math" panose="02040503050406030204" pitchFamily="18" charset="0"/>
                      </a:rPr>
                      <m:t>𝛾</m:t>
                    </m:r>
                  </m:oMath>
                </a14:m>
                <a:r>
                  <a:rPr lang="en-BE" sz="1600" dirty="0"/>
                  <a:t> in range 38-48 GeV</a:t>
                </a:r>
              </a:p>
              <a:p>
                <a:pPr>
                  <a:buFont typeface="Arial" panose="020B0604020202020204" pitchFamily="34" charset="0"/>
                  <a:buChar char="•"/>
                </a:pPr>
                <a:r>
                  <a:rPr lang="en-BE" sz="1600" dirty="0"/>
                  <a:t>DV at 4mm from PV</a:t>
                </a:r>
              </a:p>
              <a:p>
                <a:pPr marL="139700" indent="0">
                  <a:buNone/>
                </a:pPr>
                <a:endParaRPr lang="en-BE" sz="800" dirty="0"/>
              </a:p>
            </p:txBody>
          </p:sp>
        </mc:Choice>
        <mc:Fallback>
          <p:sp>
            <p:nvSpPr>
              <p:cNvPr id="5" name="Subtitle 4">
                <a:extLst>
                  <a:ext uri="{FF2B5EF4-FFF2-40B4-BE49-F238E27FC236}">
                    <a16:creationId xmlns:a16="http://schemas.microsoft.com/office/drawing/2014/main" id="{1C5FCD7F-52F5-E2EC-C3F5-F4274330A738}"/>
                  </a:ext>
                </a:extLst>
              </p:cNvPr>
              <p:cNvSpPr>
                <a:spLocks noGrp="1" noRot="1" noChangeAspect="1" noMove="1" noResize="1" noEditPoints="1" noAdjustHandles="1" noChangeArrowheads="1" noChangeShapeType="1" noTextEdit="1"/>
              </p:cNvSpPr>
              <p:nvPr>
                <p:ph type="subTitle" idx="2"/>
              </p:nvPr>
            </p:nvSpPr>
            <p:spPr>
              <a:blipFill>
                <a:blip r:embed="rId3"/>
                <a:stretch>
                  <a:fillRect/>
                </a:stretch>
              </a:blipFill>
            </p:spPr>
            <p:txBody>
              <a:bodyPr/>
              <a:lstStyle/>
              <a:p>
                <a:r>
                  <a:rPr lang="en-BE">
                    <a:noFill/>
                  </a:rPr>
                  <a:t> </a:t>
                </a:r>
              </a:p>
            </p:txBody>
          </p:sp>
        </mc:Fallback>
      </mc:AlternateContent>
      <p:sp>
        <p:nvSpPr>
          <p:cNvPr id="6" name="Subtitle 5">
            <a:extLst>
              <a:ext uri="{FF2B5EF4-FFF2-40B4-BE49-F238E27FC236}">
                <a16:creationId xmlns:a16="http://schemas.microsoft.com/office/drawing/2014/main" id="{28282031-EF8A-A881-456C-1556948F6AE1}"/>
              </a:ext>
            </a:extLst>
          </p:cNvPr>
          <p:cNvSpPr>
            <a:spLocks noGrp="1"/>
          </p:cNvSpPr>
          <p:nvPr>
            <p:ph type="subTitle" idx="3"/>
          </p:nvPr>
        </p:nvSpPr>
        <p:spPr/>
        <p:txBody>
          <a:bodyPr/>
          <a:lstStyle/>
          <a:p>
            <a:r>
              <a:rPr lang="en-BE" dirty="0"/>
              <a:t>Leptonic</a:t>
            </a:r>
          </a:p>
        </p:txBody>
      </p:sp>
      <p:sp>
        <p:nvSpPr>
          <p:cNvPr id="7" name="Subtitle 6">
            <a:extLst>
              <a:ext uri="{FF2B5EF4-FFF2-40B4-BE49-F238E27FC236}">
                <a16:creationId xmlns:a16="http://schemas.microsoft.com/office/drawing/2014/main" id="{901363B3-0C1C-6793-62CF-EF83499F0344}"/>
              </a:ext>
            </a:extLst>
          </p:cNvPr>
          <p:cNvSpPr>
            <a:spLocks noGrp="1"/>
          </p:cNvSpPr>
          <p:nvPr>
            <p:ph type="subTitle" idx="4"/>
          </p:nvPr>
        </p:nvSpPr>
        <p:spPr/>
        <p:txBody>
          <a:bodyPr/>
          <a:lstStyle/>
          <a:p>
            <a:r>
              <a:rPr lang="en-BE" dirty="0"/>
              <a:t>Semi-leptonic</a:t>
            </a:r>
          </a:p>
        </p:txBody>
      </p:sp>
    </p:spTree>
    <p:extLst>
      <p:ext uri="{BB962C8B-B14F-4D97-AF65-F5344CB8AC3E}">
        <p14:creationId xmlns:p14="http://schemas.microsoft.com/office/powerpoint/2010/main" val="280825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00644B-3D68-265A-1F68-7A7B341E2BB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
        <p:nvSpPr>
          <p:cNvPr id="3" name="Title 2">
            <a:extLst>
              <a:ext uri="{FF2B5EF4-FFF2-40B4-BE49-F238E27FC236}">
                <a16:creationId xmlns:a16="http://schemas.microsoft.com/office/drawing/2014/main" id="{5A20256D-F414-BD38-C119-5D41B77CC0F6}"/>
              </a:ext>
            </a:extLst>
          </p:cNvPr>
          <p:cNvSpPr>
            <a:spLocks noGrp="1"/>
          </p:cNvSpPr>
          <p:nvPr>
            <p:ph type="title"/>
          </p:nvPr>
        </p:nvSpPr>
        <p:spPr/>
        <p:txBody>
          <a:bodyPr/>
          <a:lstStyle/>
          <a:p>
            <a:r>
              <a:rPr lang="en-BE" dirty="0"/>
              <a:t>Photonic decay</a:t>
            </a:r>
          </a:p>
        </p:txBody>
      </p:sp>
      <p:sp>
        <p:nvSpPr>
          <p:cNvPr id="4" name="Subtitle 3">
            <a:extLst>
              <a:ext uri="{FF2B5EF4-FFF2-40B4-BE49-F238E27FC236}">
                <a16:creationId xmlns:a16="http://schemas.microsoft.com/office/drawing/2014/main" id="{AF8241DC-EDE7-3555-5089-0A7F4679E477}"/>
              </a:ext>
            </a:extLst>
          </p:cNvPr>
          <p:cNvSpPr>
            <a:spLocks noGrp="1"/>
          </p:cNvSpPr>
          <p:nvPr>
            <p:ph type="subTitle" idx="1"/>
          </p:nvPr>
        </p:nvSpPr>
        <p:spPr>
          <a:xfrm>
            <a:off x="4747387" y="1735625"/>
            <a:ext cx="3698100" cy="2873028"/>
          </a:xfrm>
        </p:spPr>
        <p:txBody>
          <a:bodyPr/>
          <a:lstStyle/>
          <a:p>
            <a:pPr marL="139700" indent="0">
              <a:buNone/>
            </a:pPr>
            <a:r>
              <a:rPr lang="en-BE" dirty="0"/>
              <a:t>⇾ Cannot be traced back to PV</a:t>
            </a:r>
          </a:p>
        </p:txBody>
      </p:sp>
      <p:sp>
        <p:nvSpPr>
          <p:cNvPr id="5" name="Subtitle 4">
            <a:extLst>
              <a:ext uri="{FF2B5EF4-FFF2-40B4-BE49-F238E27FC236}">
                <a16:creationId xmlns:a16="http://schemas.microsoft.com/office/drawing/2014/main" id="{842D5D5D-FC0B-FB2E-0A65-0DC108C9E87A}"/>
              </a:ext>
            </a:extLst>
          </p:cNvPr>
          <p:cNvSpPr>
            <a:spLocks noGrp="1"/>
          </p:cNvSpPr>
          <p:nvPr>
            <p:ph type="subTitle" idx="2"/>
          </p:nvPr>
        </p:nvSpPr>
        <p:spPr>
          <a:xfrm>
            <a:off x="726675" y="1735625"/>
            <a:ext cx="3698100" cy="422400"/>
          </a:xfrm>
        </p:spPr>
        <p:txBody>
          <a:bodyPr/>
          <a:lstStyle/>
          <a:p>
            <a:pPr marL="139700" indent="0">
              <a:buNone/>
            </a:pPr>
            <a:r>
              <a:rPr lang="en-BE" dirty="0"/>
              <a:t>⇾ Arrive later at E</a:t>
            </a:r>
            <a:r>
              <a:rPr lang="en-GB" dirty="0"/>
              <a:t>CAL</a:t>
            </a:r>
          </a:p>
          <a:p>
            <a:pPr marL="139700" indent="0">
              <a:buNone/>
            </a:pPr>
            <a:endParaRPr lang="en-GB" sz="900" dirty="0"/>
          </a:p>
        </p:txBody>
      </p:sp>
      <p:sp>
        <p:nvSpPr>
          <p:cNvPr id="6" name="Subtitle 5">
            <a:extLst>
              <a:ext uri="{FF2B5EF4-FFF2-40B4-BE49-F238E27FC236}">
                <a16:creationId xmlns:a16="http://schemas.microsoft.com/office/drawing/2014/main" id="{38AC54C2-787A-1227-28DC-85A92AA6C23B}"/>
              </a:ext>
            </a:extLst>
          </p:cNvPr>
          <p:cNvSpPr>
            <a:spLocks noGrp="1"/>
          </p:cNvSpPr>
          <p:nvPr>
            <p:ph type="subTitle" idx="3"/>
          </p:nvPr>
        </p:nvSpPr>
        <p:spPr/>
        <p:txBody>
          <a:bodyPr/>
          <a:lstStyle/>
          <a:p>
            <a:r>
              <a:rPr lang="en-BE" dirty="0"/>
              <a:t>Delayed photons</a:t>
            </a:r>
          </a:p>
        </p:txBody>
      </p:sp>
      <p:sp>
        <p:nvSpPr>
          <p:cNvPr id="7" name="Subtitle 6">
            <a:extLst>
              <a:ext uri="{FF2B5EF4-FFF2-40B4-BE49-F238E27FC236}">
                <a16:creationId xmlns:a16="http://schemas.microsoft.com/office/drawing/2014/main" id="{1341A432-E7A1-3B33-DEEE-C0D02C203EB7}"/>
              </a:ext>
            </a:extLst>
          </p:cNvPr>
          <p:cNvSpPr>
            <a:spLocks noGrp="1"/>
          </p:cNvSpPr>
          <p:nvPr>
            <p:ph type="subTitle" idx="4"/>
          </p:nvPr>
        </p:nvSpPr>
        <p:spPr/>
        <p:txBody>
          <a:bodyPr/>
          <a:lstStyle/>
          <a:p>
            <a:r>
              <a:rPr lang="en-BE" dirty="0"/>
              <a:t>Non-pointing photons</a:t>
            </a:r>
          </a:p>
        </p:txBody>
      </p:sp>
      <mc:AlternateContent xmlns:mc="http://schemas.openxmlformats.org/markup-compatibility/2006">
        <mc:Choice xmlns:a14="http://schemas.microsoft.com/office/drawing/2010/main" Requires="a14">
          <p:sp>
            <p:nvSpPr>
              <p:cNvPr id="8" name="Subtitle 3">
                <a:extLst>
                  <a:ext uri="{FF2B5EF4-FFF2-40B4-BE49-F238E27FC236}">
                    <a16:creationId xmlns:a16="http://schemas.microsoft.com/office/drawing/2014/main" id="{ED0CD690-3B23-AF20-DB63-D33F50023B82}"/>
                  </a:ext>
                </a:extLst>
              </p:cNvPr>
              <p:cNvSpPr txBox="1">
                <a:spLocks/>
              </p:cNvSpPr>
              <p:nvPr/>
            </p:nvSpPr>
            <p:spPr>
              <a:xfrm>
                <a:off x="562037" y="2580425"/>
                <a:ext cx="8333990" cy="16000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Mulish"/>
                  <a:buChar char="●"/>
                  <a:defRPr sz="1400" b="0" i="0" u="none" strike="noStrike" cap="none">
                    <a:solidFill>
                      <a:schemeClr val="dk1"/>
                    </a:solidFill>
                    <a:latin typeface="Mulish"/>
                    <a:ea typeface="Mulish"/>
                    <a:cs typeface="Mulish"/>
                    <a:sym typeface="Mulish"/>
                  </a:defRPr>
                </a:lvl1pPr>
                <a:lvl2pPr marL="914400" marR="0" lvl="1" indent="-317500" algn="ctr" rtl="0">
                  <a:lnSpc>
                    <a:spcPct val="100000"/>
                  </a:lnSpc>
                  <a:spcBef>
                    <a:spcPts val="0"/>
                  </a:spcBef>
                  <a:spcAft>
                    <a:spcPts val="0"/>
                  </a:spcAft>
                  <a:buClr>
                    <a:schemeClr val="dk1"/>
                  </a:buClr>
                  <a:buSzPts val="2800"/>
                  <a:buFont typeface="Mulish"/>
                  <a:buChar char="○"/>
                  <a:defRPr sz="2800" b="0" i="0" u="none" strike="noStrike" cap="none">
                    <a:solidFill>
                      <a:schemeClr val="dk1"/>
                    </a:solidFill>
                    <a:latin typeface="Mulish"/>
                    <a:ea typeface="Mulish"/>
                    <a:cs typeface="Mulish"/>
                    <a:sym typeface="Mulish"/>
                  </a:defRPr>
                </a:lvl2pPr>
                <a:lvl3pPr marL="1371600" marR="0" lvl="2" indent="-317500" algn="ctr" rtl="0">
                  <a:lnSpc>
                    <a:spcPct val="100000"/>
                  </a:lnSpc>
                  <a:spcBef>
                    <a:spcPts val="0"/>
                  </a:spcBef>
                  <a:spcAft>
                    <a:spcPts val="0"/>
                  </a:spcAft>
                  <a:buClr>
                    <a:schemeClr val="dk1"/>
                  </a:buClr>
                  <a:buSzPts val="2800"/>
                  <a:buFont typeface="Mulish"/>
                  <a:buChar char="■"/>
                  <a:defRPr sz="2800" b="0" i="0" u="none" strike="noStrike" cap="none">
                    <a:solidFill>
                      <a:schemeClr val="dk1"/>
                    </a:solidFill>
                    <a:latin typeface="Mulish"/>
                    <a:ea typeface="Mulish"/>
                    <a:cs typeface="Mulish"/>
                    <a:sym typeface="Mulish"/>
                  </a:defRPr>
                </a:lvl3pPr>
                <a:lvl4pPr marL="1828800" marR="0" lvl="3" indent="-317500" algn="ctr" rtl="0">
                  <a:lnSpc>
                    <a:spcPct val="100000"/>
                  </a:lnSpc>
                  <a:spcBef>
                    <a:spcPts val="0"/>
                  </a:spcBef>
                  <a:spcAft>
                    <a:spcPts val="0"/>
                  </a:spcAft>
                  <a:buClr>
                    <a:schemeClr val="dk1"/>
                  </a:buClr>
                  <a:buSzPts val="2800"/>
                  <a:buFont typeface="Mulish"/>
                  <a:buChar char="●"/>
                  <a:defRPr sz="2800" b="0" i="0" u="none" strike="noStrike" cap="none">
                    <a:solidFill>
                      <a:schemeClr val="dk1"/>
                    </a:solidFill>
                    <a:latin typeface="Mulish"/>
                    <a:ea typeface="Mulish"/>
                    <a:cs typeface="Mulish"/>
                    <a:sym typeface="Mulish"/>
                  </a:defRPr>
                </a:lvl4pPr>
                <a:lvl5pPr marL="2286000" marR="0" lvl="4" indent="-317500" algn="ctr" rtl="0">
                  <a:lnSpc>
                    <a:spcPct val="100000"/>
                  </a:lnSpc>
                  <a:spcBef>
                    <a:spcPts val="0"/>
                  </a:spcBef>
                  <a:spcAft>
                    <a:spcPts val="0"/>
                  </a:spcAft>
                  <a:buClr>
                    <a:schemeClr val="dk1"/>
                  </a:buClr>
                  <a:buSzPts val="2800"/>
                  <a:buFont typeface="Mulish"/>
                  <a:buChar char="○"/>
                  <a:defRPr sz="2800" b="0" i="0" u="none" strike="noStrike" cap="none">
                    <a:solidFill>
                      <a:schemeClr val="dk1"/>
                    </a:solidFill>
                    <a:latin typeface="Mulish"/>
                    <a:ea typeface="Mulish"/>
                    <a:cs typeface="Mulish"/>
                    <a:sym typeface="Mulish"/>
                  </a:defRPr>
                </a:lvl5pPr>
                <a:lvl6pPr marL="2743200" marR="0" lvl="5" indent="-317500" algn="ctr" rtl="0">
                  <a:lnSpc>
                    <a:spcPct val="100000"/>
                  </a:lnSpc>
                  <a:spcBef>
                    <a:spcPts val="0"/>
                  </a:spcBef>
                  <a:spcAft>
                    <a:spcPts val="0"/>
                  </a:spcAft>
                  <a:buClr>
                    <a:schemeClr val="dk1"/>
                  </a:buClr>
                  <a:buSzPts val="2800"/>
                  <a:buFont typeface="Mulish"/>
                  <a:buChar char="■"/>
                  <a:defRPr sz="2800" b="0" i="0" u="none" strike="noStrike" cap="none">
                    <a:solidFill>
                      <a:schemeClr val="dk1"/>
                    </a:solidFill>
                    <a:latin typeface="Mulish"/>
                    <a:ea typeface="Mulish"/>
                    <a:cs typeface="Mulish"/>
                    <a:sym typeface="Mulish"/>
                  </a:defRPr>
                </a:lvl6pPr>
                <a:lvl7pPr marL="3200400" marR="0" lvl="6" indent="-317500" algn="ctr" rtl="0">
                  <a:lnSpc>
                    <a:spcPct val="100000"/>
                  </a:lnSpc>
                  <a:spcBef>
                    <a:spcPts val="0"/>
                  </a:spcBef>
                  <a:spcAft>
                    <a:spcPts val="0"/>
                  </a:spcAft>
                  <a:buClr>
                    <a:schemeClr val="dk1"/>
                  </a:buClr>
                  <a:buSzPts val="2800"/>
                  <a:buFont typeface="Mulish"/>
                  <a:buChar char="●"/>
                  <a:defRPr sz="2800" b="0" i="0" u="none" strike="noStrike" cap="none">
                    <a:solidFill>
                      <a:schemeClr val="dk1"/>
                    </a:solidFill>
                    <a:latin typeface="Mulish"/>
                    <a:ea typeface="Mulish"/>
                    <a:cs typeface="Mulish"/>
                    <a:sym typeface="Mulish"/>
                  </a:defRPr>
                </a:lvl7pPr>
                <a:lvl8pPr marL="3657600" marR="0" lvl="7" indent="-317500" algn="ctr" rtl="0">
                  <a:lnSpc>
                    <a:spcPct val="100000"/>
                  </a:lnSpc>
                  <a:spcBef>
                    <a:spcPts val="0"/>
                  </a:spcBef>
                  <a:spcAft>
                    <a:spcPts val="0"/>
                  </a:spcAft>
                  <a:buClr>
                    <a:schemeClr val="dk1"/>
                  </a:buClr>
                  <a:buSzPts val="2800"/>
                  <a:buFont typeface="Mulish"/>
                  <a:buChar char="○"/>
                  <a:defRPr sz="2800" b="0" i="0" u="none" strike="noStrike" cap="none">
                    <a:solidFill>
                      <a:schemeClr val="dk1"/>
                    </a:solidFill>
                    <a:latin typeface="Mulish"/>
                    <a:ea typeface="Mulish"/>
                    <a:cs typeface="Mulish"/>
                    <a:sym typeface="Mulish"/>
                  </a:defRPr>
                </a:lvl8pPr>
                <a:lvl9pPr marL="4114800" marR="0" lvl="8" indent="-317500" algn="ctr" rtl="0">
                  <a:lnSpc>
                    <a:spcPct val="100000"/>
                  </a:lnSpc>
                  <a:spcBef>
                    <a:spcPts val="0"/>
                  </a:spcBef>
                  <a:spcAft>
                    <a:spcPts val="0"/>
                  </a:spcAft>
                  <a:buClr>
                    <a:schemeClr val="dk1"/>
                  </a:buClr>
                  <a:buSzPts val="2800"/>
                  <a:buFont typeface="Mulish"/>
                  <a:buChar char="■"/>
                  <a:defRPr sz="2800" b="0" i="0" u="none" strike="noStrike" cap="none">
                    <a:solidFill>
                      <a:schemeClr val="dk1"/>
                    </a:solidFill>
                    <a:latin typeface="Mulish"/>
                    <a:ea typeface="Mulish"/>
                    <a:cs typeface="Mulish"/>
                    <a:sym typeface="Mulish"/>
                  </a:defRPr>
                </a:lvl9pPr>
              </a:lstStyle>
              <a:p>
                <a:pPr marL="139700" indent="0">
                  <a:buFont typeface="Mulish"/>
                  <a:buNone/>
                </a:pPr>
                <a:r>
                  <a:rPr lang="en-BE" dirty="0"/>
                  <a:t>Liquid argon ECAL to measure flight time and direction ⇾ 15mm on </a:t>
                </a:r>
                <a14:m>
                  <m:oMath xmlns:m="http://schemas.openxmlformats.org/officeDocument/2006/math">
                    <m:r>
                      <m:rPr>
                        <m:sty m:val="p"/>
                      </m:rPr>
                      <a:rPr lang="el-GR" i="1" dirty="0" smtClean="0">
                        <a:latin typeface="Cambria Math" panose="02040503050406030204" pitchFamily="18" charset="0"/>
                        <a:ea typeface="Cambria Math" panose="02040503050406030204" pitchFamily="18" charset="0"/>
                      </a:rPr>
                      <m:t>Δ</m:t>
                    </m:r>
                    <m:r>
                      <a:rPr lang="nl-BE" b="0" i="1" dirty="0" smtClean="0">
                        <a:latin typeface="Cambria Math" panose="02040503050406030204" pitchFamily="18" charset="0"/>
                        <a:ea typeface="Cambria Math" panose="02040503050406030204" pitchFamily="18" charset="0"/>
                      </a:rPr>
                      <m:t>𝑧</m:t>
                    </m:r>
                  </m:oMath>
                </a14:m>
                <a:r>
                  <a:rPr lang="en-BE" dirty="0"/>
                  <a:t>, 0.25ns on </a:t>
                </a:r>
                <a14:m>
                  <m:oMath xmlns:m="http://schemas.openxmlformats.org/officeDocument/2006/math">
                    <m:r>
                      <m:rPr>
                        <m:sty m:val="p"/>
                      </m:rPr>
                      <a:rPr lang="el-GR" i="1" dirty="0" smtClean="0">
                        <a:latin typeface="Cambria Math" panose="02040503050406030204" pitchFamily="18" charset="0"/>
                        <a:ea typeface="Cambria Math" panose="02040503050406030204" pitchFamily="18" charset="0"/>
                      </a:rPr>
                      <m:t>Δ</m:t>
                    </m:r>
                    <m:r>
                      <a:rPr lang="nl-BE" b="0" i="1" dirty="0" smtClean="0">
                        <a:latin typeface="Cambria Math" panose="02040503050406030204" pitchFamily="18" charset="0"/>
                        <a:ea typeface="Cambria Math" panose="02040503050406030204" pitchFamily="18" charset="0"/>
                      </a:rPr>
                      <m:t>𝑡</m:t>
                    </m:r>
                  </m:oMath>
                </a14:m>
                <a:r>
                  <a:rPr lang="en-BE" dirty="0"/>
                  <a:t>.</a:t>
                </a:r>
              </a:p>
              <a:p>
                <a:pPr marL="139700" indent="0">
                  <a:buFont typeface="Mulish"/>
                  <a:buNone/>
                </a:pPr>
                <a:r>
                  <a:rPr lang="en-BE" dirty="0"/>
                  <a:t>Based on theories of decay of neutralino into gravitinos and photons ⇾ Requires </a:t>
                </a:r>
                <a14:m>
                  <m:oMath xmlns:m="http://schemas.openxmlformats.org/officeDocument/2006/math">
                    <m:sSub>
                      <m:sSubPr>
                        <m:ctrlPr>
                          <a:rPr lang="en-BE" i="1" smtClean="0">
                            <a:latin typeface="Cambria Math" panose="02040503050406030204" pitchFamily="18" charset="0"/>
                          </a:rPr>
                        </m:ctrlPr>
                      </m:sSubPr>
                      <m:e>
                        <m:r>
                          <a:rPr lang="nl-BE" b="0" i="1" strike="sngStrike" smtClean="0">
                            <a:latin typeface="Cambria Math" panose="02040503050406030204" pitchFamily="18" charset="0"/>
                          </a:rPr>
                          <m:t>𝐸</m:t>
                        </m:r>
                      </m:e>
                      <m:sub>
                        <m:r>
                          <a:rPr lang="nl-BE" b="0" i="1" smtClean="0">
                            <a:latin typeface="Cambria Math" panose="02040503050406030204" pitchFamily="18" charset="0"/>
                          </a:rPr>
                          <m:t>𝑡</m:t>
                        </m:r>
                      </m:sub>
                    </m:sSub>
                  </m:oMath>
                </a14:m>
                <a:r>
                  <a:rPr lang="en-BE" dirty="0"/>
                  <a:t>!</a:t>
                </a:r>
              </a:p>
              <a:p>
                <a:pPr marL="139700" indent="0">
                  <a:buFont typeface="Mulish"/>
                  <a:buNone/>
                </a:pPr>
                <a:endParaRPr lang="en-BE" dirty="0"/>
              </a:p>
              <a:p>
                <a:pPr marL="139700" indent="0">
                  <a:buFont typeface="Mulish"/>
                  <a:buNone/>
                </a:pPr>
                <a:r>
                  <a:rPr lang="en-BE" dirty="0"/>
                  <a:t>⇾ Searches don’t cover any processes without </a:t>
                </a:r>
                <a14:m>
                  <m:oMath xmlns:m="http://schemas.openxmlformats.org/officeDocument/2006/math">
                    <m:sSub>
                      <m:sSubPr>
                        <m:ctrlPr>
                          <a:rPr lang="en-BE" i="1" smtClean="0">
                            <a:latin typeface="Cambria Math" panose="02040503050406030204" pitchFamily="18" charset="0"/>
                          </a:rPr>
                        </m:ctrlPr>
                      </m:sSubPr>
                      <m:e>
                        <m:r>
                          <a:rPr lang="nl-BE" b="0" i="1" strike="sngStrike" smtClean="0">
                            <a:latin typeface="Cambria Math" panose="02040503050406030204" pitchFamily="18" charset="0"/>
                          </a:rPr>
                          <m:t>𝐸</m:t>
                        </m:r>
                      </m:e>
                      <m:sub>
                        <m:r>
                          <a:rPr lang="nl-BE" b="0" i="1" smtClean="0">
                            <a:latin typeface="Cambria Math" panose="02040503050406030204" pitchFamily="18" charset="0"/>
                          </a:rPr>
                          <m:t>𝑡</m:t>
                        </m:r>
                      </m:sub>
                    </m:sSub>
                  </m:oMath>
                </a14:m>
                <a:endParaRPr lang="en-BE" dirty="0"/>
              </a:p>
            </p:txBody>
          </p:sp>
        </mc:Choice>
        <mc:Fallback>
          <p:sp>
            <p:nvSpPr>
              <p:cNvPr id="8" name="Subtitle 3">
                <a:extLst>
                  <a:ext uri="{FF2B5EF4-FFF2-40B4-BE49-F238E27FC236}">
                    <a16:creationId xmlns:a16="http://schemas.microsoft.com/office/drawing/2014/main" id="{ED0CD690-3B23-AF20-DB63-D33F50023B82}"/>
                  </a:ext>
                </a:extLst>
              </p:cNvPr>
              <p:cNvSpPr txBox="1">
                <a:spLocks noRot="1" noChangeAspect="1" noMove="1" noResize="1" noEditPoints="1" noAdjustHandles="1" noChangeArrowheads="1" noChangeShapeType="1" noTextEdit="1"/>
              </p:cNvSpPr>
              <p:nvPr/>
            </p:nvSpPr>
            <p:spPr>
              <a:xfrm>
                <a:off x="562037" y="2580425"/>
                <a:ext cx="8333990" cy="1600050"/>
              </a:xfrm>
              <a:prstGeom prst="rect">
                <a:avLst/>
              </a:prstGeom>
              <a:blipFill>
                <a:blip r:embed="rId3"/>
                <a:stretch>
                  <a:fillRect/>
                </a:stretch>
              </a:blipFill>
              <a:ln>
                <a:noFill/>
              </a:ln>
            </p:spPr>
            <p:txBody>
              <a:bodyPr/>
              <a:lstStyle/>
              <a:p>
                <a:r>
                  <a:rPr lang="en-BE">
                    <a:noFill/>
                  </a:rPr>
                  <a:t> </a:t>
                </a:r>
              </a:p>
            </p:txBody>
          </p:sp>
        </mc:Fallback>
      </mc:AlternateContent>
    </p:spTree>
    <p:extLst>
      <p:ext uri="{BB962C8B-B14F-4D97-AF65-F5344CB8AC3E}">
        <p14:creationId xmlns:p14="http://schemas.microsoft.com/office/powerpoint/2010/main" val="271757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BB0A8AAE-C6C9-DE94-5D45-512AF81FF743}"/>
            </a:ext>
          </a:extLst>
        </p:cNvPr>
        <p:cNvGrpSpPr/>
        <p:nvPr/>
      </p:nvGrpSpPr>
      <p:grpSpPr>
        <a:xfrm>
          <a:off x="0" y="0"/>
          <a:ext cx="0" cy="0"/>
          <a:chOff x="0" y="0"/>
          <a:chExt cx="0" cy="0"/>
        </a:xfrm>
      </p:grpSpPr>
      <p:sp>
        <p:nvSpPr>
          <p:cNvPr id="329" name="Google Shape;329;p32">
            <a:extLst>
              <a:ext uri="{FF2B5EF4-FFF2-40B4-BE49-F238E27FC236}">
                <a16:creationId xmlns:a16="http://schemas.microsoft.com/office/drawing/2014/main" id="{A5530F41-C434-8DD2-F1F5-0E88653100EE}"/>
              </a:ext>
            </a:extLst>
          </p:cNvPr>
          <p:cNvSpPr txBox="1">
            <a:spLocks noGrp="1"/>
          </p:cNvSpPr>
          <p:nvPr>
            <p:ph type="title"/>
          </p:nvPr>
        </p:nvSpPr>
        <p:spPr>
          <a:xfrm>
            <a:off x="3244800" y="1854500"/>
            <a:ext cx="4298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BE" dirty="0"/>
              <a:t>Background sources</a:t>
            </a:r>
            <a:endParaRPr dirty="0"/>
          </a:p>
        </p:txBody>
      </p:sp>
      <p:sp>
        <p:nvSpPr>
          <p:cNvPr id="330" name="Google Shape;330;p32">
            <a:extLst>
              <a:ext uri="{FF2B5EF4-FFF2-40B4-BE49-F238E27FC236}">
                <a16:creationId xmlns:a16="http://schemas.microsoft.com/office/drawing/2014/main" id="{ECA42EA3-AB93-A0EC-31CF-759F29A1810C}"/>
              </a:ext>
            </a:extLst>
          </p:cNvPr>
          <p:cNvSpPr txBox="1">
            <a:spLocks noGrp="1"/>
          </p:cNvSpPr>
          <p:nvPr>
            <p:ph type="subTitle" idx="1"/>
          </p:nvPr>
        </p:nvSpPr>
        <p:spPr>
          <a:xfrm>
            <a:off x="1959250" y="3111418"/>
            <a:ext cx="5225400" cy="44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
        <p:nvSpPr>
          <p:cNvPr id="331" name="Google Shape;331;p32">
            <a:extLst>
              <a:ext uri="{FF2B5EF4-FFF2-40B4-BE49-F238E27FC236}">
                <a16:creationId xmlns:a16="http://schemas.microsoft.com/office/drawing/2014/main" id="{7746E9D3-F929-35AA-989B-19D18C4F3D28}"/>
              </a:ext>
            </a:extLst>
          </p:cNvPr>
          <p:cNvSpPr txBox="1">
            <a:spLocks noGrp="1"/>
          </p:cNvSpPr>
          <p:nvPr>
            <p:ph type="title" idx="2"/>
          </p:nvPr>
        </p:nvSpPr>
        <p:spPr>
          <a:xfrm>
            <a:off x="1959250" y="1854500"/>
            <a:ext cx="1189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332" name="Google Shape;332;p32">
            <a:extLst>
              <a:ext uri="{FF2B5EF4-FFF2-40B4-BE49-F238E27FC236}">
                <a16:creationId xmlns:a16="http://schemas.microsoft.com/office/drawing/2014/main" id="{C83D0F6A-2640-142D-599F-391DA9909C0F}"/>
              </a:ext>
            </a:extLst>
          </p:cNvPr>
          <p:cNvSpPr txBox="1">
            <a:spLocks noGrp="1"/>
          </p:cNvSpPr>
          <p:nvPr>
            <p:ph type="sldNum" idx="12"/>
          </p:nvPr>
        </p:nvSpPr>
        <p:spPr>
          <a:xfrm>
            <a:off x="4297650" y="4602875"/>
            <a:ext cx="548700" cy="33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18</a:t>
            </a:fld>
            <a:endParaRPr/>
          </a:p>
        </p:txBody>
      </p:sp>
      <p:cxnSp>
        <p:nvCxnSpPr>
          <p:cNvPr id="333" name="Google Shape;333;p32">
            <a:extLst>
              <a:ext uri="{FF2B5EF4-FFF2-40B4-BE49-F238E27FC236}">
                <a16:creationId xmlns:a16="http://schemas.microsoft.com/office/drawing/2014/main" id="{DD7FBF86-E007-53D8-4EFA-1204AF3BF87B}"/>
              </a:ext>
            </a:extLst>
          </p:cNvPr>
          <p:cNvCxnSpPr/>
          <p:nvPr/>
        </p:nvCxnSpPr>
        <p:spPr>
          <a:xfrm rot="10800000" flipH="1">
            <a:off x="1600600" y="2980835"/>
            <a:ext cx="5942700" cy="6600"/>
          </a:xfrm>
          <a:prstGeom prst="straightConnector1">
            <a:avLst/>
          </a:prstGeom>
          <a:noFill/>
          <a:ln w="19050" cap="flat" cmpd="sng">
            <a:solidFill>
              <a:schemeClr val="lt1"/>
            </a:solidFill>
            <a:prstDash val="solid"/>
            <a:round/>
            <a:headEnd type="oval" w="med" len="med"/>
            <a:tailEnd type="oval" w="med" len="med"/>
          </a:ln>
        </p:spPr>
      </p:cxnSp>
      <p:cxnSp>
        <p:nvCxnSpPr>
          <p:cNvPr id="334" name="Google Shape;334;p32">
            <a:extLst>
              <a:ext uri="{FF2B5EF4-FFF2-40B4-BE49-F238E27FC236}">
                <a16:creationId xmlns:a16="http://schemas.microsoft.com/office/drawing/2014/main" id="{828E94AC-7391-48F9-AE2C-134F20DEC374}"/>
              </a:ext>
            </a:extLst>
          </p:cNvPr>
          <p:cNvCxnSpPr/>
          <p:nvPr/>
        </p:nvCxnSpPr>
        <p:spPr>
          <a:xfrm rot="10800000" flipH="1">
            <a:off x="1600600" y="1592394"/>
            <a:ext cx="5942700" cy="6600"/>
          </a:xfrm>
          <a:prstGeom prst="straightConnector1">
            <a:avLst/>
          </a:prstGeom>
          <a:noFill/>
          <a:ln w="19050" cap="flat" cmpd="sng">
            <a:solidFill>
              <a:schemeClr val="lt1"/>
            </a:solidFill>
            <a:prstDash val="solid"/>
            <a:round/>
            <a:headEnd type="oval" w="med" len="med"/>
            <a:tailEnd type="oval" w="med" len="med"/>
          </a:ln>
        </p:spPr>
      </p:cxnSp>
      <p:sp>
        <p:nvSpPr>
          <p:cNvPr id="335" name="Google Shape;335;p32">
            <a:extLst>
              <a:ext uri="{FF2B5EF4-FFF2-40B4-BE49-F238E27FC236}">
                <a16:creationId xmlns:a16="http://schemas.microsoft.com/office/drawing/2014/main" id="{155CC17C-99F9-BF6E-4494-AE7B1CCF5F21}"/>
              </a:ext>
            </a:extLst>
          </p:cNvPr>
          <p:cNvSpPr/>
          <p:nvPr/>
        </p:nvSpPr>
        <p:spPr>
          <a:xfrm>
            <a:off x="3244800" y="2217963"/>
            <a:ext cx="239400" cy="239400"/>
          </a:xfrm>
          <a:prstGeom prst="star4">
            <a:avLst>
              <a:gd name="adj" fmla="val 1572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2">
            <a:extLst>
              <a:ext uri="{FF2B5EF4-FFF2-40B4-BE49-F238E27FC236}">
                <a16:creationId xmlns:a16="http://schemas.microsoft.com/office/drawing/2014/main" id="{240C0484-A28C-641A-C9F6-5CBBBCCCE410}"/>
              </a:ext>
            </a:extLst>
          </p:cNvPr>
          <p:cNvSpPr/>
          <p:nvPr/>
        </p:nvSpPr>
        <p:spPr>
          <a:xfrm>
            <a:off x="7280500" y="2217963"/>
            <a:ext cx="239400" cy="239400"/>
          </a:xfrm>
          <a:prstGeom prst="star4">
            <a:avLst>
              <a:gd name="adj" fmla="val 1572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2092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E20F4B9-2D7B-548B-B6EB-89048F96AD2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sp>
        <p:nvSpPr>
          <p:cNvPr id="13" name="Title 12">
            <a:extLst>
              <a:ext uri="{FF2B5EF4-FFF2-40B4-BE49-F238E27FC236}">
                <a16:creationId xmlns:a16="http://schemas.microsoft.com/office/drawing/2014/main" id="{E9B16D77-594F-08BF-6E5C-A7B97FBCF2C2}"/>
              </a:ext>
            </a:extLst>
          </p:cNvPr>
          <p:cNvSpPr>
            <a:spLocks noGrp="1"/>
          </p:cNvSpPr>
          <p:nvPr>
            <p:ph type="title"/>
          </p:nvPr>
        </p:nvSpPr>
        <p:spPr/>
        <p:txBody>
          <a:bodyPr/>
          <a:lstStyle/>
          <a:p>
            <a:r>
              <a:rPr lang="en-BE" dirty="0"/>
              <a:t>Background sources</a:t>
            </a:r>
          </a:p>
        </p:txBody>
      </p:sp>
      <p:sp>
        <p:nvSpPr>
          <p:cNvPr id="18" name="Subtitle 17">
            <a:extLst>
              <a:ext uri="{FF2B5EF4-FFF2-40B4-BE49-F238E27FC236}">
                <a16:creationId xmlns:a16="http://schemas.microsoft.com/office/drawing/2014/main" id="{59FAFEE5-DAB5-1792-DEE0-6629E2FF5D3D}"/>
              </a:ext>
            </a:extLst>
          </p:cNvPr>
          <p:cNvSpPr>
            <a:spLocks noGrp="1"/>
          </p:cNvSpPr>
          <p:nvPr>
            <p:ph type="subTitle" idx="5"/>
          </p:nvPr>
        </p:nvSpPr>
        <p:spPr>
          <a:xfrm>
            <a:off x="557940" y="1644060"/>
            <a:ext cx="3835831" cy="572700"/>
          </a:xfrm>
        </p:spPr>
        <p:txBody>
          <a:bodyPr/>
          <a:lstStyle/>
          <a:p>
            <a:pPr algn="l"/>
            <a:r>
              <a:rPr lang="en-BE" dirty="0"/>
              <a:t>Real particles produced </a:t>
            </a:r>
            <a:r>
              <a:rPr lang="en-GB" dirty="0"/>
              <a:t>in detector</a:t>
            </a:r>
            <a:endParaRPr lang="en-BE" dirty="0"/>
          </a:p>
        </p:txBody>
      </p:sp>
      <p:sp>
        <p:nvSpPr>
          <p:cNvPr id="19" name="Subtitle 18">
            <a:extLst>
              <a:ext uri="{FF2B5EF4-FFF2-40B4-BE49-F238E27FC236}">
                <a16:creationId xmlns:a16="http://schemas.microsoft.com/office/drawing/2014/main" id="{0F79B13D-5520-6262-7FD1-880E599F5974}"/>
              </a:ext>
            </a:extLst>
          </p:cNvPr>
          <p:cNvSpPr>
            <a:spLocks noGrp="1"/>
          </p:cNvSpPr>
          <p:nvPr>
            <p:ph type="subTitle" idx="6"/>
          </p:nvPr>
        </p:nvSpPr>
        <p:spPr>
          <a:xfrm>
            <a:off x="4750231" y="1644060"/>
            <a:ext cx="3835831" cy="572700"/>
          </a:xfrm>
        </p:spPr>
        <p:txBody>
          <a:bodyPr/>
          <a:lstStyle/>
          <a:p>
            <a:pPr algn="l"/>
            <a:r>
              <a:rPr lang="en-BE" dirty="0"/>
              <a:t>Real particles originating from outside the detector</a:t>
            </a:r>
          </a:p>
        </p:txBody>
      </p:sp>
      <p:sp>
        <p:nvSpPr>
          <p:cNvPr id="20" name="Subtitle 19">
            <a:extLst>
              <a:ext uri="{FF2B5EF4-FFF2-40B4-BE49-F238E27FC236}">
                <a16:creationId xmlns:a16="http://schemas.microsoft.com/office/drawing/2014/main" id="{92F9C5C6-B620-3F79-00A2-871E06A33AD8}"/>
              </a:ext>
            </a:extLst>
          </p:cNvPr>
          <p:cNvSpPr>
            <a:spLocks noGrp="1"/>
          </p:cNvSpPr>
          <p:nvPr>
            <p:ph type="subTitle" idx="7"/>
          </p:nvPr>
        </p:nvSpPr>
        <p:spPr>
          <a:xfrm>
            <a:off x="1545774" y="2747079"/>
            <a:ext cx="2847993" cy="572700"/>
          </a:xfrm>
        </p:spPr>
        <p:txBody>
          <a:bodyPr/>
          <a:lstStyle/>
          <a:p>
            <a:pPr algn="l"/>
            <a:r>
              <a:rPr lang="en-BE" dirty="0"/>
              <a:t>Fake particles</a:t>
            </a:r>
          </a:p>
        </p:txBody>
      </p:sp>
      <p:sp>
        <p:nvSpPr>
          <p:cNvPr id="21" name="Subtitle 20">
            <a:extLst>
              <a:ext uri="{FF2B5EF4-FFF2-40B4-BE49-F238E27FC236}">
                <a16:creationId xmlns:a16="http://schemas.microsoft.com/office/drawing/2014/main" id="{43DDEC2C-9336-97F8-1860-3076E6361FEF}"/>
              </a:ext>
            </a:extLst>
          </p:cNvPr>
          <p:cNvSpPr>
            <a:spLocks noGrp="1"/>
          </p:cNvSpPr>
          <p:nvPr>
            <p:ph type="subTitle" idx="8"/>
          </p:nvPr>
        </p:nvSpPr>
        <p:spPr>
          <a:xfrm>
            <a:off x="4750230" y="2747079"/>
            <a:ext cx="2847993" cy="572700"/>
          </a:xfrm>
        </p:spPr>
        <p:txBody>
          <a:bodyPr/>
          <a:lstStyle/>
          <a:p>
            <a:pPr algn="l"/>
            <a:r>
              <a:rPr lang="en-BE" dirty="0"/>
              <a:t>Algorithmically induces fakes</a:t>
            </a:r>
          </a:p>
        </p:txBody>
      </p:sp>
    </p:spTree>
    <p:extLst>
      <p:ext uri="{BB962C8B-B14F-4D97-AF65-F5344CB8AC3E}">
        <p14:creationId xmlns:p14="http://schemas.microsoft.com/office/powerpoint/2010/main" val="2077256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Table of contents</a:t>
            </a:r>
            <a:endParaRPr dirty="0"/>
          </a:p>
        </p:txBody>
      </p:sp>
      <p:sp>
        <p:nvSpPr>
          <p:cNvPr id="306" name="Google Shape;306;p31"/>
          <p:cNvSpPr txBox="1">
            <a:spLocks noGrp="1"/>
          </p:cNvSpPr>
          <p:nvPr>
            <p:ph type="subTitle" idx="3"/>
          </p:nvPr>
        </p:nvSpPr>
        <p:spPr>
          <a:xfrm>
            <a:off x="3359125" y="4001445"/>
            <a:ext cx="2426100" cy="53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t>ATLAS upgrades for the HL LHC</a:t>
            </a:r>
          </a:p>
        </p:txBody>
      </p:sp>
      <p:sp>
        <p:nvSpPr>
          <p:cNvPr id="307" name="Google Shape;307;p31"/>
          <p:cNvSpPr txBox="1">
            <a:spLocks noGrp="1"/>
          </p:cNvSpPr>
          <p:nvPr>
            <p:ph type="subTitle" idx="1"/>
          </p:nvPr>
        </p:nvSpPr>
        <p:spPr>
          <a:xfrm>
            <a:off x="720000" y="2242703"/>
            <a:ext cx="2426100" cy="53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t>What are LLPs and their signatures</a:t>
            </a:r>
          </a:p>
        </p:txBody>
      </p:sp>
      <p:sp>
        <p:nvSpPr>
          <p:cNvPr id="309" name="Google Shape;309;p31"/>
          <p:cNvSpPr txBox="1">
            <a:spLocks noGrp="1"/>
          </p:cNvSpPr>
          <p:nvPr>
            <p:ph type="subTitle" idx="4"/>
          </p:nvPr>
        </p:nvSpPr>
        <p:spPr>
          <a:xfrm>
            <a:off x="3357625" y="2240485"/>
            <a:ext cx="2426100" cy="53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Production modes and decay channels</a:t>
            </a:r>
            <a:endParaRPr sz="1600" dirty="0"/>
          </a:p>
        </p:txBody>
      </p:sp>
      <p:sp>
        <p:nvSpPr>
          <p:cNvPr id="310" name="Google Shape;310;p31"/>
          <p:cNvSpPr txBox="1">
            <a:spLocks noGrp="1"/>
          </p:cNvSpPr>
          <p:nvPr>
            <p:ph type="title" idx="5"/>
          </p:nvPr>
        </p:nvSpPr>
        <p:spPr>
          <a:xfrm>
            <a:off x="713225" y="1141288"/>
            <a:ext cx="656100" cy="438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
        <p:nvSpPr>
          <p:cNvPr id="311" name="Google Shape;311;p31"/>
          <p:cNvSpPr txBox="1">
            <a:spLocks noGrp="1"/>
          </p:cNvSpPr>
          <p:nvPr>
            <p:ph type="title" idx="6"/>
          </p:nvPr>
        </p:nvSpPr>
        <p:spPr>
          <a:xfrm>
            <a:off x="3359125" y="2994063"/>
            <a:ext cx="656100" cy="43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05</a:t>
            </a:r>
            <a:endParaRPr/>
          </a:p>
        </p:txBody>
      </p:sp>
      <p:sp>
        <p:nvSpPr>
          <p:cNvPr id="312" name="Google Shape;312;p31"/>
          <p:cNvSpPr txBox="1">
            <a:spLocks noGrp="1"/>
          </p:cNvSpPr>
          <p:nvPr>
            <p:ph type="title" idx="7"/>
          </p:nvPr>
        </p:nvSpPr>
        <p:spPr>
          <a:xfrm>
            <a:off x="713225" y="2994063"/>
            <a:ext cx="656100" cy="43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04</a:t>
            </a:r>
            <a:endParaRPr/>
          </a:p>
        </p:txBody>
      </p:sp>
      <p:sp>
        <p:nvSpPr>
          <p:cNvPr id="313" name="Google Shape;313;p31"/>
          <p:cNvSpPr txBox="1">
            <a:spLocks noGrp="1"/>
          </p:cNvSpPr>
          <p:nvPr>
            <p:ph type="title" idx="8"/>
          </p:nvPr>
        </p:nvSpPr>
        <p:spPr>
          <a:xfrm>
            <a:off x="3359125" y="1142055"/>
            <a:ext cx="656100" cy="438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a:p>
        </p:txBody>
      </p:sp>
      <p:sp>
        <p:nvSpPr>
          <p:cNvPr id="315" name="Google Shape;315;p31"/>
          <p:cNvSpPr txBox="1">
            <a:spLocks noGrp="1"/>
          </p:cNvSpPr>
          <p:nvPr>
            <p:ph type="subTitle" idx="13"/>
          </p:nvPr>
        </p:nvSpPr>
        <p:spPr>
          <a:xfrm>
            <a:off x="6004677" y="2228509"/>
            <a:ext cx="2426100" cy="53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t>Existing LLP research at ATLAS</a:t>
            </a:r>
          </a:p>
        </p:txBody>
      </p:sp>
      <p:sp>
        <p:nvSpPr>
          <p:cNvPr id="316" name="Google Shape;316;p31"/>
          <p:cNvSpPr txBox="1">
            <a:spLocks noGrp="1"/>
          </p:cNvSpPr>
          <p:nvPr>
            <p:ph type="title" idx="14"/>
          </p:nvPr>
        </p:nvSpPr>
        <p:spPr>
          <a:xfrm>
            <a:off x="5997638" y="2994063"/>
            <a:ext cx="656100" cy="43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06</a:t>
            </a:r>
            <a:endParaRPr/>
          </a:p>
        </p:txBody>
      </p:sp>
      <p:sp>
        <p:nvSpPr>
          <p:cNvPr id="317" name="Google Shape;317;p31"/>
          <p:cNvSpPr txBox="1">
            <a:spLocks noGrp="1"/>
          </p:cNvSpPr>
          <p:nvPr>
            <p:ph type="title" idx="15"/>
          </p:nvPr>
        </p:nvSpPr>
        <p:spPr>
          <a:xfrm>
            <a:off x="5997638" y="1142055"/>
            <a:ext cx="656100" cy="438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03</a:t>
            </a:r>
            <a:endParaRPr/>
          </a:p>
        </p:txBody>
      </p:sp>
      <p:sp>
        <p:nvSpPr>
          <p:cNvPr id="318" name="Google Shape;318;p31"/>
          <p:cNvSpPr txBox="1">
            <a:spLocks noGrp="1"/>
          </p:cNvSpPr>
          <p:nvPr>
            <p:ph type="subTitle" idx="16"/>
          </p:nvPr>
        </p:nvSpPr>
        <p:spPr>
          <a:xfrm>
            <a:off x="713225" y="1594575"/>
            <a:ext cx="2423100" cy="43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Introduction</a:t>
            </a:r>
            <a:endParaRPr lang="en-GB" dirty="0"/>
          </a:p>
        </p:txBody>
      </p:sp>
      <p:sp>
        <p:nvSpPr>
          <p:cNvPr id="319" name="Google Shape;319;p31"/>
          <p:cNvSpPr txBox="1">
            <a:spLocks noGrp="1"/>
          </p:cNvSpPr>
          <p:nvPr>
            <p:ph type="subTitle" idx="17"/>
          </p:nvPr>
        </p:nvSpPr>
        <p:spPr>
          <a:xfrm>
            <a:off x="713225" y="3447135"/>
            <a:ext cx="2423100" cy="66285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Background sources</a:t>
            </a:r>
          </a:p>
        </p:txBody>
      </p:sp>
      <p:sp>
        <p:nvSpPr>
          <p:cNvPr id="320" name="Google Shape;320;p31"/>
          <p:cNvSpPr txBox="1">
            <a:spLocks noGrp="1"/>
          </p:cNvSpPr>
          <p:nvPr>
            <p:ph type="subTitle" idx="18"/>
          </p:nvPr>
        </p:nvSpPr>
        <p:spPr>
          <a:xfrm>
            <a:off x="3362125" y="3447125"/>
            <a:ext cx="2423100" cy="66286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Detector Upgrades</a:t>
            </a:r>
            <a:endParaRPr dirty="0"/>
          </a:p>
        </p:txBody>
      </p:sp>
      <p:sp>
        <p:nvSpPr>
          <p:cNvPr id="321" name="Google Shape;321;p31"/>
          <p:cNvSpPr txBox="1">
            <a:spLocks noGrp="1"/>
          </p:cNvSpPr>
          <p:nvPr>
            <p:ph type="subTitle" idx="19"/>
          </p:nvPr>
        </p:nvSpPr>
        <p:spPr>
          <a:xfrm>
            <a:off x="3359125" y="1594575"/>
            <a:ext cx="2423100" cy="43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Simplified models</a:t>
            </a:r>
          </a:p>
        </p:txBody>
      </p:sp>
      <p:sp>
        <p:nvSpPr>
          <p:cNvPr id="322" name="Google Shape;322;p31"/>
          <p:cNvSpPr txBox="1">
            <a:spLocks noGrp="1"/>
          </p:cNvSpPr>
          <p:nvPr>
            <p:ph type="subTitle" idx="20"/>
          </p:nvPr>
        </p:nvSpPr>
        <p:spPr>
          <a:xfrm>
            <a:off x="5997638" y="3447125"/>
            <a:ext cx="2423100" cy="42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Conclusions</a:t>
            </a:r>
            <a:endParaRPr/>
          </a:p>
        </p:txBody>
      </p:sp>
      <p:sp>
        <p:nvSpPr>
          <p:cNvPr id="323" name="Google Shape;323;p31"/>
          <p:cNvSpPr txBox="1">
            <a:spLocks noGrp="1"/>
          </p:cNvSpPr>
          <p:nvPr>
            <p:ph type="subTitle" idx="21"/>
          </p:nvPr>
        </p:nvSpPr>
        <p:spPr>
          <a:xfrm>
            <a:off x="5997637" y="1579287"/>
            <a:ext cx="2433138" cy="66339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Experimental Coverage</a:t>
            </a:r>
          </a:p>
        </p:txBody>
      </p:sp>
      <p:sp>
        <p:nvSpPr>
          <p:cNvPr id="324" name="Google Shape;324;p31"/>
          <p:cNvSpPr txBox="1">
            <a:spLocks noGrp="1"/>
          </p:cNvSpPr>
          <p:nvPr>
            <p:ph type="sldNum" idx="12"/>
          </p:nvPr>
        </p:nvSpPr>
        <p:spPr>
          <a:xfrm>
            <a:off x="4297650" y="4602875"/>
            <a:ext cx="548700" cy="33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5556A9-FB35-4F09-9778-81796CF5E73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a:p>
        </p:txBody>
      </p:sp>
      <p:sp>
        <p:nvSpPr>
          <p:cNvPr id="12" name="Title 11">
            <a:extLst>
              <a:ext uri="{FF2B5EF4-FFF2-40B4-BE49-F238E27FC236}">
                <a16:creationId xmlns:a16="http://schemas.microsoft.com/office/drawing/2014/main" id="{61C843F4-930D-FF26-D09C-EC4420582E87}"/>
              </a:ext>
            </a:extLst>
          </p:cNvPr>
          <p:cNvSpPr>
            <a:spLocks noGrp="1"/>
          </p:cNvSpPr>
          <p:nvPr>
            <p:ph type="title"/>
          </p:nvPr>
        </p:nvSpPr>
        <p:spPr/>
        <p:txBody>
          <a:bodyPr/>
          <a:lstStyle/>
          <a:p>
            <a:r>
              <a:rPr lang="en-BE" dirty="0"/>
              <a:t>Real particles produced in detector</a:t>
            </a:r>
          </a:p>
        </p:txBody>
      </p:sp>
      <p:sp>
        <p:nvSpPr>
          <p:cNvPr id="14" name="Subtitle 13">
            <a:extLst>
              <a:ext uri="{FF2B5EF4-FFF2-40B4-BE49-F238E27FC236}">
                <a16:creationId xmlns:a16="http://schemas.microsoft.com/office/drawing/2014/main" id="{EA049327-7D5E-176F-9CED-31D11D38D6C2}"/>
              </a:ext>
            </a:extLst>
          </p:cNvPr>
          <p:cNvSpPr>
            <a:spLocks noGrp="1"/>
          </p:cNvSpPr>
          <p:nvPr>
            <p:ph type="subTitle" idx="2"/>
          </p:nvPr>
        </p:nvSpPr>
        <p:spPr>
          <a:xfrm>
            <a:off x="726675" y="1176732"/>
            <a:ext cx="3698100" cy="3371650"/>
          </a:xfrm>
        </p:spPr>
        <p:txBody>
          <a:bodyPr/>
          <a:lstStyle/>
          <a:p>
            <a:pPr marL="139700" indent="0">
              <a:lnSpc>
                <a:spcPct val="150000"/>
              </a:lnSpc>
              <a:buNone/>
            </a:pPr>
            <a:r>
              <a:rPr lang="en-GB" sz="1600" dirty="0"/>
              <a:t>p</a:t>
            </a:r>
            <a:r>
              <a:rPr lang="en-BE" sz="1600" dirty="0"/>
              <a:t>p-collisions produce particles</a:t>
            </a:r>
          </a:p>
          <a:p>
            <a:pPr marL="139700" indent="0">
              <a:lnSpc>
                <a:spcPct val="150000"/>
              </a:lnSpc>
              <a:buNone/>
            </a:pPr>
            <a:r>
              <a:rPr lang="en-BE" sz="1600" dirty="0"/>
              <a:t>⇾ Interact with nuclei in detector</a:t>
            </a:r>
          </a:p>
          <a:p>
            <a:pPr marL="139700" indent="0">
              <a:lnSpc>
                <a:spcPct val="150000"/>
              </a:lnSpc>
              <a:buNone/>
            </a:pPr>
            <a:r>
              <a:rPr lang="en-BE" sz="1600" dirty="0"/>
              <a:t>⇾ Displaced vertex that mimic LLP signals </a:t>
            </a:r>
          </a:p>
          <a:p>
            <a:pPr marL="139700" indent="0">
              <a:lnSpc>
                <a:spcPct val="150000"/>
              </a:lnSpc>
              <a:buNone/>
            </a:pPr>
            <a:r>
              <a:rPr lang="en-BE" sz="1600" dirty="0"/>
              <a:t>⇾ Located in high density regions</a:t>
            </a:r>
          </a:p>
          <a:p>
            <a:pPr marL="139700" indent="0">
              <a:lnSpc>
                <a:spcPct val="150000"/>
              </a:lnSpc>
              <a:buNone/>
            </a:pPr>
            <a:r>
              <a:rPr lang="en-BE" sz="1600" dirty="0"/>
              <a:t>⇾ Effectively rejected by using material maps</a:t>
            </a:r>
          </a:p>
          <a:p>
            <a:endParaRPr lang="en-BE" dirty="0"/>
          </a:p>
        </p:txBody>
      </p:sp>
      <p:pic>
        <p:nvPicPr>
          <p:cNvPr id="17" name="Picture Placeholder 31" descr="A diagram of a circular object&#10;&#10;AI-generated content may be incorrect.">
            <a:extLst>
              <a:ext uri="{FF2B5EF4-FFF2-40B4-BE49-F238E27FC236}">
                <a16:creationId xmlns:a16="http://schemas.microsoft.com/office/drawing/2014/main" id="{3EBAAAC3-7C78-51CC-3779-6A8DBA40B64E}"/>
              </a:ext>
            </a:extLst>
          </p:cNvPr>
          <p:cNvPicPr>
            <a:picLocks noGrp="1" noChangeAspect="1"/>
          </p:cNvPicPr>
          <p:nvPr>
            <p:ph type="pic" idx="2"/>
          </p:nvPr>
        </p:nvPicPr>
        <p:blipFill>
          <a:blip r:embed="rId3"/>
          <a:srcRect l="6651" r="6651"/>
          <a:stretch>
            <a:fillRect/>
          </a:stretch>
        </p:blipFill>
        <p:spPr>
          <a:xfrm>
            <a:off x="5017714" y="1176732"/>
            <a:ext cx="3399611" cy="3371650"/>
          </a:xfrm>
          <a:prstGeom prst="roundRect">
            <a:avLst>
              <a:gd name="adj" fmla="val 2086"/>
            </a:avLst>
          </a:prstGeom>
        </p:spPr>
      </p:pic>
    </p:spTree>
    <p:extLst>
      <p:ext uri="{BB962C8B-B14F-4D97-AF65-F5344CB8AC3E}">
        <p14:creationId xmlns:p14="http://schemas.microsoft.com/office/powerpoint/2010/main" val="3300868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2881C8-686F-F6D5-A0C0-01AD265132C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sp>
        <p:nvSpPr>
          <p:cNvPr id="3" name="Title 2">
            <a:extLst>
              <a:ext uri="{FF2B5EF4-FFF2-40B4-BE49-F238E27FC236}">
                <a16:creationId xmlns:a16="http://schemas.microsoft.com/office/drawing/2014/main" id="{AB51CC08-3736-EF60-16DF-111725DCD3B8}"/>
              </a:ext>
            </a:extLst>
          </p:cNvPr>
          <p:cNvSpPr>
            <a:spLocks noGrp="1"/>
          </p:cNvSpPr>
          <p:nvPr>
            <p:ph type="title"/>
          </p:nvPr>
        </p:nvSpPr>
        <p:spPr>
          <a:xfrm>
            <a:off x="720000" y="445025"/>
            <a:ext cx="7704000" cy="868200"/>
          </a:xfrm>
        </p:spPr>
        <p:txBody>
          <a:bodyPr/>
          <a:lstStyle/>
          <a:p>
            <a:r>
              <a:rPr lang="en-BE" dirty="0"/>
              <a:t>Real particles originating from outside the detector: </a:t>
            </a:r>
            <a:r>
              <a:rPr lang="en-BE" u="sng" dirty="0"/>
              <a:t>cosmic muons</a:t>
            </a:r>
          </a:p>
        </p:txBody>
      </p:sp>
      <p:sp>
        <p:nvSpPr>
          <p:cNvPr id="5" name="Subtitle 4">
            <a:extLst>
              <a:ext uri="{FF2B5EF4-FFF2-40B4-BE49-F238E27FC236}">
                <a16:creationId xmlns:a16="http://schemas.microsoft.com/office/drawing/2014/main" id="{0E3FB043-3AC4-DD5A-C823-CDFABCF5F81E}"/>
              </a:ext>
            </a:extLst>
          </p:cNvPr>
          <p:cNvSpPr>
            <a:spLocks noGrp="1"/>
          </p:cNvSpPr>
          <p:nvPr>
            <p:ph type="subTitle" idx="2"/>
          </p:nvPr>
        </p:nvSpPr>
        <p:spPr>
          <a:xfrm>
            <a:off x="540692" y="1413141"/>
            <a:ext cx="8316587" cy="1158609"/>
          </a:xfrm>
        </p:spPr>
        <p:txBody>
          <a:bodyPr/>
          <a:lstStyle/>
          <a:p>
            <a:pPr marL="139700" indent="0">
              <a:lnSpc>
                <a:spcPct val="150000"/>
              </a:lnSpc>
              <a:buNone/>
            </a:pPr>
            <a:r>
              <a:rPr lang="en-BE" sz="1600" dirty="0">
                <a:solidFill>
                  <a:schemeClr val="tx1"/>
                </a:solidFill>
              </a:rPr>
              <a:t>Cosmic rays enter detector as </a:t>
            </a:r>
            <a:r>
              <a:rPr lang="en-BE" sz="1600" b="1" u="sng" dirty="0">
                <a:solidFill>
                  <a:schemeClr val="tx1"/>
                </a:solidFill>
              </a:rPr>
              <a:t>cosmic ray muons</a:t>
            </a:r>
          </a:p>
          <a:p>
            <a:pPr marL="139700" indent="0">
              <a:lnSpc>
                <a:spcPct val="150000"/>
              </a:lnSpc>
              <a:buNone/>
            </a:pPr>
            <a:r>
              <a:rPr lang="en-BE" sz="1600" dirty="0">
                <a:solidFill>
                  <a:schemeClr val="tx1"/>
                </a:solidFill>
              </a:rPr>
              <a:t>⇾ rate of 500 Hz at L1, less in LLP searches (high level trigger and offline selection)</a:t>
            </a:r>
          </a:p>
        </p:txBody>
      </p:sp>
      <p:pic>
        <p:nvPicPr>
          <p:cNvPr id="8" name="Picture 7" descr="A diagram of a machine&#10;&#10;AI-generated content may be incorrect.">
            <a:extLst>
              <a:ext uri="{FF2B5EF4-FFF2-40B4-BE49-F238E27FC236}">
                <a16:creationId xmlns:a16="http://schemas.microsoft.com/office/drawing/2014/main" id="{B6AAA68D-7D1F-69E7-5067-D1E869A49218}"/>
              </a:ext>
            </a:extLst>
          </p:cNvPr>
          <p:cNvPicPr>
            <a:picLocks noChangeAspect="1"/>
          </p:cNvPicPr>
          <p:nvPr/>
        </p:nvPicPr>
        <p:blipFill>
          <a:blip r:embed="rId3"/>
          <a:stretch>
            <a:fillRect/>
          </a:stretch>
        </p:blipFill>
        <p:spPr>
          <a:xfrm>
            <a:off x="5734372" y="2767294"/>
            <a:ext cx="3215154" cy="1835581"/>
          </a:xfrm>
          <a:prstGeom prst="rect">
            <a:avLst/>
          </a:prstGeom>
          <a:effectLst>
            <a:softEdge rad="158800"/>
          </a:effectLst>
        </p:spPr>
      </p:pic>
      <p:sp>
        <p:nvSpPr>
          <p:cNvPr id="11" name="Subtitle 4">
            <a:extLst>
              <a:ext uri="{FF2B5EF4-FFF2-40B4-BE49-F238E27FC236}">
                <a16:creationId xmlns:a16="http://schemas.microsoft.com/office/drawing/2014/main" id="{1E0B14FA-BB94-39D0-523B-69498AB69A46}"/>
              </a:ext>
            </a:extLst>
          </p:cNvPr>
          <p:cNvSpPr txBox="1">
            <a:spLocks/>
          </p:cNvSpPr>
          <p:nvPr/>
        </p:nvSpPr>
        <p:spPr>
          <a:xfrm>
            <a:off x="540693" y="2280606"/>
            <a:ext cx="8316587" cy="23222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Mulish"/>
              <a:buChar char="●"/>
              <a:defRPr sz="1400" b="0" i="0" u="none" strike="noStrike" cap="none">
                <a:solidFill>
                  <a:schemeClr val="dk1"/>
                </a:solidFill>
                <a:latin typeface="Mulish"/>
                <a:ea typeface="Mulish"/>
                <a:cs typeface="Mulish"/>
                <a:sym typeface="Mulish"/>
              </a:defRPr>
            </a:lvl1pPr>
            <a:lvl2pPr marL="914400" marR="0" lvl="1" indent="-317500" algn="ctr" rtl="0">
              <a:lnSpc>
                <a:spcPct val="100000"/>
              </a:lnSpc>
              <a:spcBef>
                <a:spcPts val="1600"/>
              </a:spcBef>
              <a:spcAft>
                <a:spcPts val="0"/>
              </a:spcAft>
              <a:buClr>
                <a:schemeClr val="dk1"/>
              </a:buClr>
              <a:buSzPts val="1400"/>
              <a:buFont typeface="Mulish"/>
              <a:buChar char="○"/>
              <a:defRPr sz="2800" b="0" i="0" u="none" strike="noStrike" cap="none">
                <a:solidFill>
                  <a:schemeClr val="dk1"/>
                </a:solidFill>
                <a:latin typeface="Mulish"/>
                <a:ea typeface="Mulish"/>
                <a:cs typeface="Mulish"/>
                <a:sym typeface="Mulish"/>
              </a:defRPr>
            </a:lvl2pPr>
            <a:lvl3pPr marL="1371600" marR="0" lvl="2" indent="-317500" algn="ctr" rtl="0">
              <a:lnSpc>
                <a:spcPct val="100000"/>
              </a:lnSpc>
              <a:spcBef>
                <a:spcPts val="0"/>
              </a:spcBef>
              <a:spcAft>
                <a:spcPts val="0"/>
              </a:spcAft>
              <a:buClr>
                <a:schemeClr val="dk1"/>
              </a:buClr>
              <a:buSzPts val="1400"/>
              <a:buFont typeface="Mulish"/>
              <a:buChar char="■"/>
              <a:defRPr sz="2800" b="0" i="0" u="none" strike="noStrike" cap="none">
                <a:solidFill>
                  <a:schemeClr val="dk1"/>
                </a:solidFill>
                <a:latin typeface="Mulish"/>
                <a:ea typeface="Mulish"/>
                <a:cs typeface="Mulish"/>
                <a:sym typeface="Mulish"/>
              </a:defRPr>
            </a:lvl3pPr>
            <a:lvl4pPr marL="1828800" marR="0" lvl="3" indent="-317500" algn="ctr" rtl="0">
              <a:lnSpc>
                <a:spcPct val="100000"/>
              </a:lnSpc>
              <a:spcBef>
                <a:spcPts val="0"/>
              </a:spcBef>
              <a:spcAft>
                <a:spcPts val="0"/>
              </a:spcAft>
              <a:buClr>
                <a:schemeClr val="dk1"/>
              </a:buClr>
              <a:buSzPts val="1400"/>
              <a:buFont typeface="Mulish"/>
              <a:buChar char="●"/>
              <a:defRPr sz="2800" b="0" i="0" u="none" strike="noStrike" cap="none">
                <a:solidFill>
                  <a:schemeClr val="dk1"/>
                </a:solidFill>
                <a:latin typeface="Mulish"/>
                <a:ea typeface="Mulish"/>
                <a:cs typeface="Mulish"/>
                <a:sym typeface="Mulish"/>
              </a:defRPr>
            </a:lvl4pPr>
            <a:lvl5pPr marL="2286000" marR="0" lvl="4" indent="-317500" algn="ctr" rtl="0">
              <a:lnSpc>
                <a:spcPct val="100000"/>
              </a:lnSpc>
              <a:spcBef>
                <a:spcPts val="0"/>
              </a:spcBef>
              <a:spcAft>
                <a:spcPts val="0"/>
              </a:spcAft>
              <a:buClr>
                <a:schemeClr val="dk1"/>
              </a:buClr>
              <a:buSzPts val="1400"/>
              <a:buFont typeface="Mulish"/>
              <a:buChar char="○"/>
              <a:defRPr sz="2800" b="0" i="0" u="none" strike="noStrike" cap="none">
                <a:solidFill>
                  <a:schemeClr val="dk1"/>
                </a:solidFill>
                <a:latin typeface="Mulish"/>
                <a:ea typeface="Mulish"/>
                <a:cs typeface="Mulish"/>
                <a:sym typeface="Mulish"/>
              </a:defRPr>
            </a:lvl5pPr>
            <a:lvl6pPr marL="2743200" marR="0" lvl="5" indent="-317500" algn="ctr" rtl="0">
              <a:lnSpc>
                <a:spcPct val="100000"/>
              </a:lnSpc>
              <a:spcBef>
                <a:spcPts val="0"/>
              </a:spcBef>
              <a:spcAft>
                <a:spcPts val="0"/>
              </a:spcAft>
              <a:buClr>
                <a:schemeClr val="dk1"/>
              </a:buClr>
              <a:buSzPts val="1400"/>
              <a:buFont typeface="Mulish"/>
              <a:buChar char="■"/>
              <a:defRPr sz="2800" b="0" i="0" u="none" strike="noStrike" cap="none">
                <a:solidFill>
                  <a:schemeClr val="dk1"/>
                </a:solidFill>
                <a:latin typeface="Mulish"/>
                <a:ea typeface="Mulish"/>
                <a:cs typeface="Mulish"/>
                <a:sym typeface="Mulish"/>
              </a:defRPr>
            </a:lvl6pPr>
            <a:lvl7pPr marL="3200400" marR="0" lvl="6" indent="-317500" algn="ctr" rtl="0">
              <a:lnSpc>
                <a:spcPct val="100000"/>
              </a:lnSpc>
              <a:spcBef>
                <a:spcPts val="0"/>
              </a:spcBef>
              <a:spcAft>
                <a:spcPts val="0"/>
              </a:spcAft>
              <a:buClr>
                <a:schemeClr val="dk1"/>
              </a:buClr>
              <a:buSzPts val="1400"/>
              <a:buFont typeface="Mulish"/>
              <a:buChar char="●"/>
              <a:defRPr sz="2800" b="0" i="0" u="none" strike="noStrike" cap="none">
                <a:solidFill>
                  <a:schemeClr val="dk1"/>
                </a:solidFill>
                <a:latin typeface="Mulish"/>
                <a:ea typeface="Mulish"/>
                <a:cs typeface="Mulish"/>
                <a:sym typeface="Mulish"/>
              </a:defRPr>
            </a:lvl7pPr>
            <a:lvl8pPr marL="3657600" marR="0" lvl="7" indent="-317500" algn="ctr" rtl="0">
              <a:lnSpc>
                <a:spcPct val="100000"/>
              </a:lnSpc>
              <a:spcBef>
                <a:spcPts val="0"/>
              </a:spcBef>
              <a:spcAft>
                <a:spcPts val="0"/>
              </a:spcAft>
              <a:buClr>
                <a:schemeClr val="dk1"/>
              </a:buClr>
              <a:buSzPts val="1400"/>
              <a:buFont typeface="Mulish"/>
              <a:buChar char="○"/>
              <a:defRPr sz="2800" b="0" i="0" u="none" strike="noStrike" cap="none">
                <a:solidFill>
                  <a:schemeClr val="dk1"/>
                </a:solidFill>
                <a:latin typeface="Mulish"/>
                <a:ea typeface="Mulish"/>
                <a:cs typeface="Mulish"/>
                <a:sym typeface="Mulish"/>
              </a:defRPr>
            </a:lvl8pPr>
            <a:lvl9pPr marL="4114800" marR="0" lvl="8" indent="-317500" algn="ctr" rtl="0">
              <a:lnSpc>
                <a:spcPct val="100000"/>
              </a:lnSpc>
              <a:spcBef>
                <a:spcPts val="0"/>
              </a:spcBef>
              <a:spcAft>
                <a:spcPts val="0"/>
              </a:spcAft>
              <a:buClr>
                <a:schemeClr val="dk1"/>
              </a:buClr>
              <a:buSzPts val="1400"/>
              <a:buFont typeface="Mulish"/>
              <a:buChar char="■"/>
              <a:defRPr sz="2800" b="0" i="0" u="none" strike="noStrike" cap="none">
                <a:solidFill>
                  <a:schemeClr val="dk1"/>
                </a:solidFill>
                <a:latin typeface="Mulish"/>
                <a:ea typeface="Mulish"/>
                <a:cs typeface="Mulish"/>
                <a:sym typeface="Mulish"/>
              </a:defRPr>
            </a:lvl9pPr>
          </a:lstStyle>
          <a:p>
            <a:pPr marL="139700" indent="0">
              <a:lnSpc>
                <a:spcPct val="150000"/>
              </a:lnSpc>
              <a:buNone/>
            </a:pPr>
            <a:r>
              <a:rPr lang="en-BE" sz="1600" dirty="0">
                <a:solidFill>
                  <a:schemeClr val="tx1"/>
                </a:solidFill>
              </a:rPr>
              <a:t>In many cases: </a:t>
            </a:r>
            <a:r>
              <a:rPr lang="en-BE" sz="1600" u="sng" dirty="0">
                <a:solidFill>
                  <a:schemeClr val="tx1"/>
                </a:solidFill>
              </a:rPr>
              <a:t>back to back di-muon </a:t>
            </a:r>
            <a:r>
              <a:rPr lang="en-BE" sz="1600" dirty="0">
                <a:solidFill>
                  <a:schemeClr val="tx1"/>
                </a:solidFill>
              </a:rPr>
              <a:t>signal can be rejected</a:t>
            </a:r>
          </a:p>
          <a:p>
            <a:pPr marL="139700" indent="0">
              <a:lnSpc>
                <a:spcPct val="150000"/>
              </a:lnSpc>
              <a:buNone/>
            </a:pPr>
            <a:r>
              <a:rPr lang="en-BE" sz="1600" dirty="0">
                <a:solidFill>
                  <a:schemeClr val="tx1"/>
                </a:solidFill>
              </a:rPr>
              <a:t>= one muon traveling from one side to the other, </a:t>
            </a:r>
          </a:p>
          <a:p>
            <a:pPr marL="139700" indent="0">
              <a:lnSpc>
                <a:spcPct val="150000"/>
              </a:lnSpc>
              <a:buNone/>
            </a:pPr>
            <a:r>
              <a:rPr lang="en-BE" sz="1600" dirty="0">
                <a:solidFill>
                  <a:schemeClr val="tx1"/>
                </a:solidFill>
              </a:rPr>
              <a:t>reconstructed as two back to back muon tracks</a:t>
            </a:r>
          </a:p>
          <a:p>
            <a:pPr marL="139700" indent="0">
              <a:lnSpc>
                <a:spcPct val="150000"/>
              </a:lnSpc>
              <a:buNone/>
            </a:pPr>
            <a:r>
              <a:rPr lang="en-BE" sz="1600" u="sng" dirty="0">
                <a:solidFill>
                  <a:schemeClr val="tx1"/>
                </a:solidFill>
              </a:rPr>
              <a:t>High Pt trigger </a:t>
            </a:r>
          </a:p>
          <a:p>
            <a:pPr marL="139700" indent="0">
              <a:lnSpc>
                <a:spcPct val="150000"/>
              </a:lnSpc>
              <a:buNone/>
            </a:pPr>
            <a:r>
              <a:rPr lang="en-BE" sz="1600" dirty="0">
                <a:solidFill>
                  <a:schemeClr val="tx1"/>
                </a:solidFill>
              </a:rPr>
              <a:t>= cosmic muos have rapidly falling Pt spectra</a:t>
            </a:r>
          </a:p>
          <a:p>
            <a:pPr marL="139700" indent="0">
              <a:lnSpc>
                <a:spcPct val="150000"/>
              </a:lnSpc>
              <a:buNone/>
            </a:pPr>
            <a:endParaRPr lang="en-BE" sz="1600" dirty="0"/>
          </a:p>
          <a:p>
            <a:pPr marL="139700" indent="0">
              <a:lnSpc>
                <a:spcPct val="150000"/>
              </a:lnSpc>
              <a:buNone/>
            </a:pPr>
            <a:endParaRPr lang="en-BE" sz="1600" dirty="0"/>
          </a:p>
        </p:txBody>
      </p:sp>
    </p:spTree>
    <p:extLst>
      <p:ext uri="{BB962C8B-B14F-4D97-AF65-F5344CB8AC3E}">
        <p14:creationId xmlns:p14="http://schemas.microsoft.com/office/powerpoint/2010/main" val="356040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0AACBB-6D0C-9F00-D47A-D0D5F9315B4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22</a:t>
            </a:fld>
            <a:endParaRPr lang="en"/>
          </a:p>
        </p:txBody>
      </p:sp>
      <p:sp>
        <p:nvSpPr>
          <p:cNvPr id="3" name="Title 2">
            <a:extLst>
              <a:ext uri="{FF2B5EF4-FFF2-40B4-BE49-F238E27FC236}">
                <a16:creationId xmlns:a16="http://schemas.microsoft.com/office/drawing/2014/main" id="{471C260A-8DA4-9EAA-073E-B96D64F2FB1D}"/>
              </a:ext>
            </a:extLst>
          </p:cNvPr>
          <p:cNvSpPr>
            <a:spLocks noGrp="1"/>
          </p:cNvSpPr>
          <p:nvPr>
            <p:ph type="title"/>
          </p:nvPr>
        </p:nvSpPr>
        <p:spPr/>
        <p:txBody>
          <a:bodyPr/>
          <a:lstStyle/>
          <a:p>
            <a:r>
              <a:rPr lang="en-BE" dirty="0"/>
              <a:t>Real particles originating from outside the detector: </a:t>
            </a:r>
            <a:r>
              <a:rPr lang="en-BE" u="sng" dirty="0"/>
              <a:t>Beam halo</a:t>
            </a:r>
          </a:p>
        </p:txBody>
      </p:sp>
      <mc:AlternateContent xmlns:mc="http://schemas.openxmlformats.org/markup-compatibility/2006">
        <mc:Choice xmlns:a14="http://schemas.microsoft.com/office/drawing/2010/main" Requires="a14">
          <p:sp>
            <p:nvSpPr>
              <p:cNvPr id="5" name="Subtitle 4">
                <a:extLst>
                  <a:ext uri="{FF2B5EF4-FFF2-40B4-BE49-F238E27FC236}">
                    <a16:creationId xmlns:a16="http://schemas.microsoft.com/office/drawing/2014/main" id="{78C37BEE-89FE-1DD5-280B-B3924B4B80F0}"/>
                  </a:ext>
                </a:extLst>
              </p:cNvPr>
              <p:cNvSpPr>
                <a:spLocks noGrp="1"/>
              </p:cNvSpPr>
              <p:nvPr>
                <p:ph type="subTitle" idx="2"/>
              </p:nvPr>
            </p:nvSpPr>
            <p:spPr>
              <a:xfrm>
                <a:off x="720000" y="1549831"/>
                <a:ext cx="8424000" cy="2640368"/>
              </a:xfrm>
            </p:spPr>
            <p:txBody>
              <a:bodyPr/>
              <a:lstStyle/>
              <a:p>
                <a:pPr marL="139700" indent="0">
                  <a:buNone/>
                </a:pPr>
                <a:r>
                  <a:rPr lang="en-BE" sz="1600" dirty="0"/>
                  <a:t>Particles not centered in the beam (EM effects, scattering)</a:t>
                </a:r>
              </a:p>
              <a:p>
                <a:pPr marL="139700" indent="0">
                  <a:buNone/>
                </a:pPr>
                <a:endParaRPr lang="en-BE" sz="1600" dirty="0"/>
              </a:p>
              <a:p>
                <a:pPr marL="139700" indent="0">
                  <a:buNone/>
                </a:pPr>
                <a:r>
                  <a:rPr lang="en-BE" sz="1600" dirty="0"/>
                  <a:t>Travel shorter distances ⇾ faster signal</a:t>
                </a:r>
              </a:p>
              <a:p>
                <a:pPr marL="139700" indent="0">
                  <a:buNone/>
                </a:pPr>
                <a:r>
                  <a:rPr lang="en-BE" sz="1600" dirty="0"/>
                  <a:t>= LLP signature!</a:t>
                </a:r>
              </a:p>
              <a:p>
                <a:pPr marL="139700" indent="0">
                  <a:buNone/>
                </a:pPr>
                <a:endParaRPr lang="en-BE" sz="1600" dirty="0"/>
              </a:p>
              <a:p>
                <a:pPr marL="139700" indent="0">
                  <a:buNone/>
                </a:pPr>
                <a:r>
                  <a:rPr lang="en-BE" sz="1600" dirty="0"/>
                  <a:t>Filter out:</a:t>
                </a:r>
              </a:p>
              <a:p>
                <a:pPr>
                  <a:buFont typeface="Arial" panose="020B0604020202020204" pitchFamily="34" charset="0"/>
                  <a:buChar char="•"/>
                </a:pPr>
                <a:r>
                  <a:rPr lang="en-BE" sz="1600" dirty="0"/>
                  <a:t>Check timing </a:t>
                </a:r>
              </a:p>
              <a:p>
                <a:pPr>
                  <a:buFont typeface="Arial" panose="020B0604020202020204" pitchFamily="34" charset="0"/>
                  <a:buChar char="•"/>
                </a:pPr>
                <a:r>
                  <a:rPr lang="en-BE" sz="1600" dirty="0"/>
                  <a:t>Track origin</a:t>
                </a:r>
              </a:p>
              <a:p>
                <a:pPr>
                  <a:buFont typeface="Arial" panose="020B0604020202020204" pitchFamily="34" charset="0"/>
                  <a:buChar char="•"/>
                </a:pPr>
                <a:r>
                  <a:rPr lang="en-BE" sz="1600" dirty="0"/>
                  <a:t>High </a:t>
                </a:r>
                <a14:m>
                  <m:oMath xmlns:m="http://schemas.openxmlformats.org/officeDocument/2006/math">
                    <m:sSub>
                      <m:sSubPr>
                        <m:ctrlPr>
                          <a:rPr lang="en-BE" sz="1600" i="1" smtClean="0">
                            <a:latin typeface="Cambria Math" panose="02040503050406030204" pitchFamily="18" charset="0"/>
                          </a:rPr>
                        </m:ctrlPr>
                      </m:sSubPr>
                      <m:e>
                        <m:r>
                          <a:rPr lang="nl-BE" sz="1600" b="0" i="1" smtClean="0">
                            <a:latin typeface="Cambria Math" panose="02040503050406030204" pitchFamily="18" charset="0"/>
                          </a:rPr>
                          <m:t>𝑃</m:t>
                        </m:r>
                      </m:e>
                      <m:sub>
                        <m:r>
                          <a:rPr lang="nl-BE" sz="1600" b="0" i="1" smtClean="0">
                            <a:latin typeface="Cambria Math" panose="02040503050406030204" pitchFamily="18" charset="0"/>
                          </a:rPr>
                          <m:t>𝑡</m:t>
                        </m:r>
                      </m:sub>
                    </m:sSub>
                  </m:oMath>
                </a14:m>
                <a:r>
                  <a:rPr lang="en-BE" sz="1600" dirty="0"/>
                  <a:t> or E</a:t>
                </a:r>
              </a:p>
            </p:txBody>
          </p:sp>
        </mc:Choice>
        <mc:Fallback>
          <p:sp>
            <p:nvSpPr>
              <p:cNvPr id="5" name="Subtitle 4">
                <a:extLst>
                  <a:ext uri="{FF2B5EF4-FFF2-40B4-BE49-F238E27FC236}">
                    <a16:creationId xmlns:a16="http://schemas.microsoft.com/office/drawing/2014/main" id="{78C37BEE-89FE-1DD5-280B-B3924B4B80F0}"/>
                  </a:ext>
                </a:extLst>
              </p:cNvPr>
              <p:cNvSpPr>
                <a:spLocks noGrp="1" noRot="1" noChangeAspect="1" noMove="1" noResize="1" noEditPoints="1" noAdjustHandles="1" noChangeArrowheads="1" noChangeShapeType="1" noTextEdit="1"/>
              </p:cNvSpPr>
              <p:nvPr>
                <p:ph type="subTitle" idx="2"/>
              </p:nvPr>
            </p:nvSpPr>
            <p:spPr>
              <a:xfrm>
                <a:off x="720000" y="1549831"/>
                <a:ext cx="8424000" cy="2640368"/>
              </a:xfrm>
              <a:blipFill>
                <a:blip r:embed="rId3"/>
                <a:stretch>
                  <a:fillRect b="-2871"/>
                </a:stretch>
              </a:blipFill>
            </p:spPr>
            <p:txBody>
              <a:bodyPr/>
              <a:lstStyle/>
              <a:p>
                <a:r>
                  <a:rPr lang="en-BE">
                    <a:noFill/>
                  </a:rPr>
                  <a:t> </a:t>
                </a:r>
              </a:p>
            </p:txBody>
          </p:sp>
        </mc:Fallback>
      </mc:AlternateContent>
      <p:pic>
        <p:nvPicPr>
          <p:cNvPr id="9" name="Picture 8" descr="A diagram of a diagram&#10;&#10;AI-generated content may be incorrect.">
            <a:extLst>
              <a:ext uri="{FF2B5EF4-FFF2-40B4-BE49-F238E27FC236}">
                <a16:creationId xmlns:a16="http://schemas.microsoft.com/office/drawing/2014/main" id="{85F8E308-D2C9-656C-0B17-3AB4D440C5CB}"/>
              </a:ext>
            </a:extLst>
          </p:cNvPr>
          <p:cNvPicPr>
            <a:picLocks noChangeAspect="1"/>
          </p:cNvPicPr>
          <p:nvPr/>
        </p:nvPicPr>
        <p:blipFill>
          <a:blip r:embed="rId4"/>
          <a:stretch>
            <a:fillRect/>
          </a:stretch>
        </p:blipFill>
        <p:spPr>
          <a:xfrm>
            <a:off x="4029075" y="2638393"/>
            <a:ext cx="4717590" cy="1964482"/>
          </a:xfrm>
          <a:prstGeom prst="rect">
            <a:avLst/>
          </a:prstGeom>
        </p:spPr>
      </p:pic>
    </p:spTree>
    <p:extLst>
      <p:ext uri="{BB962C8B-B14F-4D97-AF65-F5344CB8AC3E}">
        <p14:creationId xmlns:p14="http://schemas.microsoft.com/office/powerpoint/2010/main" val="129616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B9CCEF-DBFB-4BA4-F081-3D13091BFB4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23</a:t>
            </a:fld>
            <a:endParaRPr lang="en"/>
          </a:p>
        </p:txBody>
      </p:sp>
      <p:sp>
        <p:nvSpPr>
          <p:cNvPr id="3" name="Title 2">
            <a:extLst>
              <a:ext uri="{FF2B5EF4-FFF2-40B4-BE49-F238E27FC236}">
                <a16:creationId xmlns:a16="http://schemas.microsoft.com/office/drawing/2014/main" id="{F242F665-A7D7-E648-F34F-DADFA43B6A08}"/>
              </a:ext>
            </a:extLst>
          </p:cNvPr>
          <p:cNvSpPr>
            <a:spLocks noGrp="1"/>
          </p:cNvSpPr>
          <p:nvPr>
            <p:ph type="title"/>
          </p:nvPr>
        </p:nvSpPr>
        <p:spPr/>
        <p:txBody>
          <a:bodyPr/>
          <a:lstStyle/>
          <a:p>
            <a:r>
              <a:rPr lang="en-BE" dirty="0"/>
              <a:t>Real particles originating from outside the detector: </a:t>
            </a:r>
            <a:r>
              <a:rPr lang="en-BE" u="sng" dirty="0"/>
              <a:t>Cavern radiation</a:t>
            </a:r>
            <a:endParaRPr lang="en-BE" dirty="0"/>
          </a:p>
        </p:txBody>
      </p:sp>
      <mc:AlternateContent xmlns:mc="http://schemas.openxmlformats.org/markup-compatibility/2006">
        <mc:Choice xmlns:a14="http://schemas.microsoft.com/office/drawing/2010/main" Requires="a14">
          <p:sp>
            <p:nvSpPr>
              <p:cNvPr id="4" name="Subtitle 3">
                <a:extLst>
                  <a:ext uri="{FF2B5EF4-FFF2-40B4-BE49-F238E27FC236}">
                    <a16:creationId xmlns:a16="http://schemas.microsoft.com/office/drawing/2014/main" id="{D7C27372-FD6A-2925-6966-DE84ABD12F63}"/>
                  </a:ext>
                </a:extLst>
              </p:cNvPr>
              <p:cNvSpPr>
                <a:spLocks noGrp="1"/>
              </p:cNvSpPr>
              <p:nvPr>
                <p:ph type="subTitle" idx="1"/>
              </p:nvPr>
            </p:nvSpPr>
            <p:spPr>
              <a:xfrm>
                <a:off x="720000" y="1611824"/>
                <a:ext cx="7725487" cy="2996829"/>
              </a:xfrm>
            </p:spPr>
            <p:txBody>
              <a:bodyPr/>
              <a:lstStyle/>
              <a:p>
                <a:pPr marL="139700" indent="0">
                  <a:buNone/>
                </a:pPr>
                <a:r>
                  <a:rPr lang="en-GB" sz="1600" dirty="0"/>
                  <a:t>p</a:t>
                </a:r>
                <a:r>
                  <a:rPr lang="en-BE" sz="1600" dirty="0"/>
                  <a:t>p-collisions produce </a:t>
                </a:r>
                <a:r>
                  <a:rPr lang="en-GB" sz="1600" dirty="0"/>
                  <a:t>n</a:t>
                </a:r>
                <a:r>
                  <a:rPr lang="en-BE" sz="1600" dirty="0"/>
                  <a:t>eutral, long lived SM particles (</a:t>
                </a:r>
                <a14:m>
                  <m:oMath xmlns:m="http://schemas.openxmlformats.org/officeDocument/2006/math">
                    <m:r>
                      <a:rPr lang="nl-BE" sz="1600" b="0" i="1" smtClean="0">
                        <a:latin typeface="Cambria Math" panose="02040503050406030204" pitchFamily="18" charset="0"/>
                      </a:rPr>
                      <m:t>𝑛</m:t>
                    </m:r>
                    <m:r>
                      <a:rPr lang="nl-BE" sz="1600" b="0" i="1" smtClean="0">
                        <a:latin typeface="Cambria Math" panose="02040503050406030204" pitchFamily="18" charset="0"/>
                      </a:rPr>
                      <m:t>, </m:t>
                    </m:r>
                    <m:r>
                      <a:rPr lang="nl-BE" sz="1600" b="0" i="1" smtClean="0">
                        <a:latin typeface="Cambria Math" panose="02040503050406030204" pitchFamily="18" charset="0"/>
                        <a:ea typeface="Cambria Math" panose="02040503050406030204" pitchFamily="18" charset="0"/>
                      </a:rPr>
                      <m:t>𝛾</m:t>
                    </m:r>
                  </m:oMath>
                </a14:m>
                <a:r>
                  <a:rPr lang="en-BE" sz="1600" dirty="0"/>
                  <a:t>)</a:t>
                </a:r>
              </a:p>
              <a:p>
                <a:pPr marL="139700" indent="0">
                  <a:buNone/>
                </a:pPr>
                <a:r>
                  <a:rPr lang="en-BE" sz="1600" dirty="0"/>
                  <a:t>⇾ accumulate in LHC caverns</a:t>
                </a:r>
              </a:p>
              <a:p>
                <a:pPr marL="139700" indent="0">
                  <a:buNone/>
                </a:pPr>
                <a:r>
                  <a:rPr lang="en-BE" sz="1600" dirty="0"/>
                  <a:t>⇾ wander around and create off timing hits in detector (mostly MS)</a:t>
                </a:r>
              </a:p>
              <a:p>
                <a:pPr marL="139700" indent="0">
                  <a:buNone/>
                </a:pPr>
                <a:r>
                  <a:rPr lang="en-BE" sz="1600" dirty="0"/>
                  <a:t>= LLP signature!</a:t>
                </a:r>
              </a:p>
              <a:p>
                <a:pPr marL="139700" indent="0">
                  <a:buNone/>
                </a:pPr>
                <a:endParaRPr lang="en-BE" sz="1600" dirty="0"/>
              </a:p>
              <a:p>
                <a:pPr marL="139700" indent="0">
                  <a:buNone/>
                </a:pPr>
                <a:r>
                  <a:rPr lang="en-BE" sz="1600" dirty="0"/>
                  <a:t>Hard to simulate</a:t>
                </a:r>
              </a:p>
              <a:p>
                <a:pPr marL="139700" indent="0">
                  <a:buNone/>
                </a:pPr>
                <a:r>
                  <a:rPr lang="en-BE" sz="1600" dirty="0"/>
                  <a:t>⇾ Measure detector activity when no collisions are expected</a:t>
                </a:r>
              </a:p>
            </p:txBody>
          </p:sp>
        </mc:Choice>
        <mc:Fallback>
          <p:sp>
            <p:nvSpPr>
              <p:cNvPr id="4" name="Subtitle 3">
                <a:extLst>
                  <a:ext uri="{FF2B5EF4-FFF2-40B4-BE49-F238E27FC236}">
                    <a16:creationId xmlns:a16="http://schemas.microsoft.com/office/drawing/2014/main" id="{D7C27372-FD6A-2925-6966-DE84ABD12F63}"/>
                  </a:ext>
                </a:extLst>
              </p:cNvPr>
              <p:cNvSpPr>
                <a:spLocks noGrp="1" noRot="1" noChangeAspect="1" noMove="1" noResize="1" noEditPoints="1" noAdjustHandles="1" noChangeArrowheads="1" noChangeShapeType="1" noTextEdit="1"/>
              </p:cNvSpPr>
              <p:nvPr>
                <p:ph type="subTitle" idx="1"/>
              </p:nvPr>
            </p:nvSpPr>
            <p:spPr>
              <a:xfrm>
                <a:off x="720000" y="1611824"/>
                <a:ext cx="7725487" cy="2996829"/>
              </a:xfrm>
              <a:blipFill>
                <a:blip r:embed="rId3"/>
                <a:stretch>
                  <a:fillRect/>
                </a:stretch>
              </a:blipFill>
            </p:spPr>
            <p:txBody>
              <a:bodyPr/>
              <a:lstStyle/>
              <a:p>
                <a:r>
                  <a:rPr lang="en-BE">
                    <a:noFill/>
                  </a:rPr>
                  <a:t> </a:t>
                </a:r>
              </a:p>
            </p:txBody>
          </p:sp>
        </mc:Fallback>
      </mc:AlternateContent>
    </p:spTree>
    <p:extLst>
      <p:ext uri="{BB962C8B-B14F-4D97-AF65-F5344CB8AC3E}">
        <p14:creationId xmlns:p14="http://schemas.microsoft.com/office/powerpoint/2010/main" val="55962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5AEBF1-DAA6-C074-87A1-411A32919B7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24</a:t>
            </a:fld>
            <a:endParaRPr lang="en"/>
          </a:p>
        </p:txBody>
      </p:sp>
      <p:sp>
        <p:nvSpPr>
          <p:cNvPr id="8" name="Title 7">
            <a:extLst>
              <a:ext uri="{FF2B5EF4-FFF2-40B4-BE49-F238E27FC236}">
                <a16:creationId xmlns:a16="http://schemas.microsoft.com/office/drawing/2014/main" id="{E14738AE-22C0-E814-5381-4289900FEB1B}"/>
              </a:ext>
            </a:extLst>
          </p:cNvPr>
          <p:cNvSpPr>
            <a:spLocks noGrp="1"/>
          </p:cNvSpPr>
          <p:nvPr>
            <p:ph type="title"/>
          </p:nvPr>
        </p:nvSpPr>
        <p:spPr/>
        <p:txBody>
          <a:bodyPr/>
          <a:lstStyle/>
          <a:p>
            <a:r>
              <a:rPr lang="en-BE" dirty="0"/>
              <a:t>Fake particle signatures</a:t>
            </a:r>
          </a:p>
        </p:txBody>
      </p:sp>
      <p:sp>
        <p:nvSpPr>
          <p:cNvPr id="9" name="Subtitle 8">
            <a:extLst>
              <a:ext uri="{FF2B5EF4-FFF2-40B4-BE49-F238E27FC236}">
                <a16:creationId xmlns:a16="http://schemas.microsoft.com/office/drawing/2014/main" id="{785C42C9-FB5E-1AF9-9617-259170493544}"/>
              </a:ext>
            </a:extLst>
          </p:cNvPr>
          <p:cNvSpPr>
            <a:spLocks noGrp="1"/>
          </p:cNvSpPr>
          <p:nvPr>
            <p:ph type="subTitle" idx="1"/>
          </p:nvPr>
        </p:nvSpPr>
        <p:spPr>
          <a:xfrm>
            <a:off x="969900" y="984142"/>
            <a:ext cx="7204200" cy="1976033"/>
          </a:xfrm>
        </p:spPr>
        <p:txBody>
          <a:bodyPr/>
          <a:lstStyle/>
          <a:p>
            <a:endParaRPr lang="en-GB" sz="1200" dirty="0"/>
          </a:p>
          <a:p>
            <a:r>
              <a:rPr lang="en-GB" sz="1600" dirty="0"/>
              <a:t>Signals that mimic real particles, but are not</a:t>
            </a:r>
          </a:p>
          <a:p>
            <a:r>
              <a:rPr lang="en-GB" sz="1600" dirty="0"/>
              <a:t>Actually from detector noise: usually single concentrated energy deposit</a:t>
            </a:r>
          </a:p>
          <a:p>
            <a:r>
              <a:rPr lang="en-GB" sz="1600" dirty="0"/>
              <a:t>⇾ out of time and space!</a:t>
            </a:r>
          </a:p>
          <a:p>
            <a:endParaRPr lang="en-GB" sz="1600" dirty="0"/>
          </a:p>
          <a:p>
            <a:r>
              <a:rPr lang="en-GB" sz="1600" dirty="0"/>
              <a:t>⇾ Reject single concentrated energy deposits associated to no tracks</a:t>
            </a:r>
            <a:endParaRPr lang="en-BE" sz="1600" dirty="0"/>
          </a:p>
        </p:txBody>
      </p:sp>
    </p:spTree>
    <p:extLst>
      <p:ext uri="{BB962C8B-B14F-4D97-AF65-F5344CB8AC3E}">
        <p14:creationId xmlns:p14="http://schemas.microsoft.com/office/powerpoint/2010/main" val="67022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D03F6F-B853-28CF-472B-E6A01F3986E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25</a:t>
            </a:fld>
            <a:endParaRPr lang="en"/>
          </a:p>
        </p:txBody>
      </p:sp>
      <p:sp>
        <p:nvSpPr>
          <p:cNvPr id="3" name="Title 2">
            <a:extLst>
              <a:ext uri="{FF2B5EF4-FFF2-40B4-BE49-F238E27FC236}">
                <a16:creationId xmlns:a16="http://schemas.microsoft.com/office/drawing/2014/main" id="{1889EE10-590A-813E-457E-7E29E9CE6A5E}"/>
              </a:ext>
            </a:extLst>
          </p:cNvPr>
          <p:cNvSpPr>
            <a:spLocks noGrp="1"/>
          </p:cNvSpPr>
          <p:nvPr>
            <p:ph type="title"/>
          </p:nvPr>
        </p:nvSpPr>
        <p:spPr/>
        <p:txBody>
          <a:bodyPr/>
          <a:lstStyle/>
          <a:p>
            <a:r>
              <a:rPr lang="en-BE" dirty="0"/>
              <a:t>Algorithmically induced fakes</a:t>
            </a:r>
          </a:p>
        </p:txBody>
      </p:sp>
      <p:sp>
        <p:nvSpPr>
          <p:cNvPr id="4" name="Subtitle 3">
            <a:extLst>
              <a:ext uri="{FF2B5EF4-FFF2-40B4-BE49-F238E27FC236}">
                <a16:creationId xmlns:a16="http://schemas.microsoft.com/office/drawing/2014/main" id="{17CCD297-22BE-5827-74E0-B0A0134761C2}"/>
              </a:ext>
            </a:extLst>
          </p:cNvPr>
          <p:cNvSpPr>
            <a:spLocks noGrp="1"/>
          </p:cNvSpPr>
          <p:nvPr>
            <p:ph type="subTitle" idx="1"/>
          </p:nvPr>
        </p:nvSpPr>
        <p:spPr>
          <a:xfrm>
            <a:off x="719999" y="1773085"/>
            <a:ext cx="4464183" cy="911100"/>
          </a:xfrm>
        </p:spPr>
        <p:txBody>
          <a:bodyPr/>
          <a:lstStyle/>
          <a:p>
            <a:pPr algn="l"/>
            <a:r>
              <a:rPr lang="en-BE" sz="1600" dirty="0"/>
              <a:t>2 low mass merged into 1 high</a:t>
            </a:r>
          </a:p>
          <a:p>
            <a:pPr algn="l"/>
            <a:r>
              <a:rPr lang="en-BE" sz="1600" dirty="0"/>
              <a:t>mass DV</a:t>
            </a:r>
          </a:p>
          <a:p>
            <a:pPr algn="l"/>
            <a:r>
              <a:rPr lang="en-BE" sz="1600" dirty="0"/>
              <a:t>Important in region with high track density</a:t>
            </a:r>
          </a:p>
        </p:txBody>
      </p:sp>
      <p:sp>
        <p:nvSpPr>
          <p:cNvPr id="6" name="Subtitle 5">
            <a:extLst>
              <a:ext uri="{FF2B5EF4-FFF2-40B4-BE49-F238E27FC236}">
                <a16:creationId xmlns:a16="http://schemas.microsoft.com/office/drawing/2014/main" id="{9E14FEE2-0E3A-49EB-BE50-65604BE0E874}"/>
              </a:ext>
            </a:extLst>
          </p:cNvPr>
          <p:cNvSpPr>
            <a:spLocks noGrp="1"/>
          </p:cNvSpPr>
          <p:nvPr>
            <p:ph type="subTitle" idx="3"/>
          </p:nvPr>
        </p:nvSpPr>
        <p:spPr>
          <a:xfrm>
            <a:off x="719999" y="3441974"/>
            <a:ext cx="4812895" cy="911100"/>
          </a:xfrm>
        </p:spPr>
        <p:txBody>
          <a:bodyPr/>
          <a:lstStyle/>
          <a:p>
            <a:pPr algn="l"/>
            <a:r>
              <a:rPr lang="en-BE" sz="1600" dirty="0"/>
              <a:t>2 tracks that cross each other ⇾ DV</a:t>
            </a:r>
          </a:p>
          <a:p>
            <a:pPr algn="l"/>
            <a:r>
              <a:rPr lang="en-BE" sz="1600" dirty="0"/>
              <a:t>More relevant that RMv</a:t>
            </a:r>
          </a:p>
          <a:p>
            <a:pPr algn="l"/>
            <a:r>
              <a:rPr lang="en-BE" sz="1600" dirty="0"/>
              <a:t>Reject: removing 1 track significantly decrease</a:t>
            </a:r>
          </a:p>
          <a:p>
            <a:pPr algn="l"/>
            <a:r>
              <a:rPr lang="en-BE" sz="1600" dirty="0"/>
              <a:t>mass of DV</a:t>
            </a:r>
          </a:p>
        </p:txBody>
      </p:sp>
      <p:sp>
        <p:nvSpPr>
          <p:cNvPr id="8" name="Subtitle 7">
            <a:extLst>
              <a:ext uri="{FF2B5EF4-FFF2-40B4-BE49-F238E27FC236}">
                <a16:creationId xmlns:a16="http://schemas.microsoft.com/office/drawing/2014/main" id="{E3D75C2D-88E3-5A5C-6A62-8D2457F26D5B}"/>
              </a:ext>
            </a:extLst>
          </p:cNvPr>
          <p:cNvSpPr>
            <a:spLocks noGrp="1"/>
          </p:cNvSpPr>
          <p:nvPr>
            <p:ph type="subTitle" idx="5"/>
          </p:nvPr>
        </p:nvSpPr>
        <p:spPr>
          <a:xfrm>
            <a:off x="480446" y="1370195"/>
            <a:ext cx="3045417" cy="354900"/>
          </a:xfrm>
        </p:spPr>
        <p:txBody>
          <a:bodyPr/>
          <a:lstStyle/>
          <a:p>
            <a:pPr algn="l"/>
            <a:r>
              <a:rPr lang="en-BE" sz="1600" dirty="0"/>
              <a:t>Random merged vertices</a:t>
            </a:r>
          </a:p>
        </p:txBody>
      </p:sp>
      <p:sp>
        <p:nvSpPr>
          <p:cNvPr id="10" name="Subtitle 9">
            <a:extLst>
              <a:ext uri="{FF2B5EF4-FFF2-40B4-BE49-F238E27FC236}">
                <a16:creationId xmlns:a16="http://schemas.microsoft.com/office/drawing/2014/main" id="{26E4468B-6B95-2484-6991-46254A29695C}"/>
              </a:ext>
            </a:extLst>
          </p:cNvPr>
          <p:cNvSpPr>
            <a:spLocks noGrp="1"/>
          </p:cNvSpPr>
          <p:nvPr>
            <p:ph type="subTitle" idx="7"/>
          </p:nvPr>
        </p:nvSpPr>
        <p:spPr>
          <a:xfrm>
            <a:off x="480445" y="3087074"/>
            <a:ext cx="3045417" cy="354900"/>
          </a:xfrm>
        </p:spPr>
        <p:txBody>
          <a:bodyPr/>
          <a:lstStyle/>
          <a:p>
            <a:pPr algn="l"/>
            <a:r>
              <a:rPr lang="en-BE" sz="1600" dirty="0"/>
              <a:t>Randomly crossing tracks</a:t>
            </a:r>
          </a:p>
        </p:txBody>
      </p:sp>
      <p:pic>
        <p:nvPicPr>
          <p:cNvPr id="13" name="Picture 12" descr="A diagram of arrows pointing to a star&#10;&#10;AI-generated content may be incorrect.">
            <a:extLst>
              <a:ext uri="{FF2B5EF4-FFF2-40B4-BE49-F238E27FC236}">
                <a16:creationId xmlns:a16="http://schemas.microsoft.com/office/drawing/2014/main" id="{A81535CE-E25E-AEAF-1072-F6EFB2365F1D}"/>
              </a:ext>
            </a:extLst>
          </p:cNvPr>
          <p:cNvPicPr>
            <a:picLocks noChangeAspect="1"/>
          </p:cNvPicPr>
          <p:nvPr/>
        </p:nvPicPr>
        <p:blipFill>
          <a:blip r:embed="rId3"/>
          <a:stretch>
            <a:fillRect/>
          </a:stretch>
        </p:blipFill>
        <p:spPr>
          <a:xfrm>
            <a:off x="5791292" y="1375659"/>
            <a:ext cx="2458858" cy="1369049"/>
          </a:xfrm>
          <a:prstGeom prst="rect">
            <a:avLst/>
          </a:prstGeom>
        </p:spPr>
      </p:pic>
      <p:pic>
        <p:nvPicPr>
          <p:cNvPr id="15" name="Picture 14" descr="A diagram of arrows pointing to a point&#10;&#10;AI-generated content may be incorrect.">
            <a:extLst>
              <a:ext uri="{FF2B5EF4-FFF2-40B4-BE49-F238E27FC236}">
                <a16:creationId xmlns:a16="http://schemas.microsoft.com/office/drawing/2014/main" id="{D1303E4E-8C3F-C0FF-EDFA-CB180089F663}"/>
              </a:ext>
            </a:extLst>
          </p:cNvPr>
          <p:cNvPicPr>
            <a:picLocks noChangeAspect="1"/>
          </p:cNvPicPr>
          <p:nvPr/>
        </p:nvPicPr>
        <p:blipFill>
          <a:blip r:embed="rId4"/>
          <a:stretch>
            <a:fillRect/>
          </a:stretch>
        </p:blipFill>
        <p:spPr>
          <a:xfrm>
            <a:off x="5791292" y="3071297"/>
            <a:ext cx="2458858" cy="1403953"/>
          </a:xfrm>
          <a:prstGeom prst="rect">
            <a:avLst/>
          </a:prstGeom>
        </p:spPr>
      </p:pic>
    </p:spTree>
    <p:extLst>
      <p:ext uri="{BB962C8B-B14F-4D97-AF65-F5344CB8AC3E}">
        <p14:creationId xmlns:p14="http://schemas.microsoft.com/office/powerpoint/2010/main" val="157207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509C98C5-129D-B2EC-F4A3-86F0A91EE2C8}"/>
            </a:ext>
          </a:extLst>
        </p:cNvPr>
        <p:cNvGrpSpPr/>
        <p:nvPr/>
      </p:nvGrpSpPr>
      <p:grpSpPr>
        <a:xfrm>
          <a:off x="0" y="0"/>
          <a:ext cx="0" cy="0"/>
          <a:chOff x="0" y="0"/>
          <a:chExt cx="0" cy="0"/>
        </a:xfrm>
      </p:grpSpPr>
      <p:sp>
        <p:nvSpPr>
          <p:cNvPr id="329" name="Google Shape;329;p32">
            <a:extLst>
              <a:ext uri="{FF2B5EF4-FFF2-40B4-BE49-F238E27FC236}">
                <a16:creationId xmlns:a16="http://schemas.microsoft.com/office/drawing/2014/main" id="{86D43C5D-114B-1543-9A49-800A4C1B073F}"/>
              </a:ext>
            </a:extLst>
          </p:cNvPr>
          <p:cNvSpPr txBox="1">
            <a:spLocks noGrp="1"/>
          </p:cNvSpPr>
          <p:nvPr>
            <p:ph type="title"/>
          </p:nvPr>
        </p:nvSpPr>
        <p:spPr>
          <a:xfrm>
            <a:off x="3244800" y="1854500"/>
            <a:ext cx="4298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BE" dirty="0"/>
              <a:t>Detector Upgrades</a:t>
            </a:r>
            <a:endParaRPr dirty="0"/>
          </a:p>
        </p:txBody>
      </p:sp>
      <p:sp>
        <p:nvSpPr>
          <p:cNvPr id="330" name="Google Shape;330;p32">
            <a:extLst>
              <a:ext uri="{FF2B5EF4-FFF2-40B4-BE49-F238E27FC236}">
                <a16:creationId xmlns:a16="http://schemas.microsoft.com/office/drawing/2014/main" id="{4B3F8413-B033-47E8-13AA-73AC094A1431}"/>
              </a:ext>
            </a:extLst>
          </p:cNvPr>
          <p:cNvSpPr txBox="1">
            <a:spLocks noGrp="1"/>
          </p:cNvSpPr>
          <p:nvPr>
            <p:ph type="subTitle" idx="1"/>
          </p:nvPr>
        </p:nvSpPr>
        <p:spPr>
          <a:xfrm>
            <a:off x="3509673" y="3125105"/>
            <a:ext cx="2124553" cy="44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ATLAS and the HL LHC</a:t>
            </a:r>
          </a:p>
        </p:txBody>
      </p:sp>
      <p:sp>
        <p:nvSpPr>
          <p:cNvPr id="331" name="Google Shape;331;p32">
            <a:extLst>
              <a:ext uri="{FF2B5EF4-FFF2-40B4-BE49-F238E27FC236}">
                <a16:creationId xmlns:a16="http://schemas.microsoft.com/office/drawing/2014/main" id="{D85EE522-42A6-F17C-95B2-6559F6A62BBB}"/>
              </a:ext>
            </a:extLst>
          </p:cNvPr>
          <p:cNvSpPr txBox="1">
            <a:spLocks noGrp="1"/>
          </p:cNvSpPr>
          <p:nvPr>
            <p:ph type="title" idx="2"/>
          </p:nvPr>
        </p:nvSpPr>
        <p:spPr>
          <a:xfrm>
            <a:off x="1959250" y="1854500"/>
            <a:ext cx="1189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sp>
        <p:nvSpPr>
          <p:cNvPr id="332" name="Google Shape;332;p32">
            <a:extLst>
              <a:ext uri="{FF2B5EF4-FFF2-40B4-BE49-F238E27FC236}">
                <a16:creationId xmlns:a16="http://schemas.microsoft.com/office/drawing/2014/main" id="{BFBD49B2-D720-ACD6-BAF8-B52684E59F1E}"/>
              </a:ext>
            </a:extLst>
          </p:cNvPr>
          <p:cNvSpPr txBox="1">
            <a:spLocks noGrp="1"/>
          </p:cNvSpPr>
          <p:nvPr>
            <p:ph type="sldNum" idx="12"/>
          </p:nvPr>
        </p:nvSpPr>
        <p:spPr>
          <a:xfrm>
            <a:off x="4297650" y="4602875"/>
            <a:ext cx="548700" cy="33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26</a:t>
            </a:fld>
            <a:endParaRPr/>
          </a:p>
        </p:txBody>
      </p:sp>
      <p:cxnSp>
        <p:nvCxnSpPr>
          <p:cNvPr id="333" name="Google Shape;333;p32">
            <a:extLst>
              <a:ext uri="{FF2B5EF4-FFF2-40B4-BE49-F238E27FC236}">
                <a16:creationId xmlns:a16="http://schemas.microsoft.com/office/drawing/2014/main" id="{94BFE778-0D87-3A46-C453-89E5A8621A6D}"/>
              </a:ext>
            </a:extLst>
          </p:cNvPr>
          <p:cNvCxnSpPr/>
          <p:nvPr/>
        </p:nvCxnSpPr>
        <p:spPr>
          <a:xfrm rot="10800000" flipH="1">
            <a:off x="1600600" y="2980835"/>
            <a:ext cx="5942700" cy="6600"/>
          </a:xfrm>
          <a:prstGeom prst="straightConnector1">
            <a:avLst/>
          </a:prstGeom>
          <a:noFill/>
          <a:ln w="19050" cap="flat" cmpd="sng">
            <a:solidFill>
              <a:schemeClr val="lt1"/>
            </a:solidFill>
            <a:prstDash val="solid"/>
            <a:round/>
            <a:headEnd type="oval" w="med" len="med"/>
            <a:tailEnd type="oval" w="med" len="med"/>
          </a:ln>
        </p:spPr>
      </p:cxnSp>
      <p:cxnSp>
        <p:nvCxnSpPr>
          <p:cNvPr id="334" name="Google Shape;334;p32">
            <a:extLst>
              <a:ext uri="{FF2B5EF4-FFF2-40B4-BE49-F238E27FC236}">
                <a16:creationId xmlns:a16="http://schemas.microsoft.com/office/drawing/2014/main" id="{BFEFED98-47D9-FD96-E61F-14921B5BFA37}"/>
              </a:ext>
            </a:extLst>
          </p:cNvPr>
          <p:cNvCxnSpPr/>
          <p:nvPr/>
        </p:nvCxnSpPr>
        <p:spPr>
          <a:xfrm rot="10800000" flipH="1">
            <a:off x="1600600" y="1592394"/>
            <a:ext cx="5942700" cy="6600"/>
          </a:xfrm>
          <a:prstGeom prst="straightConnector1">
            <a:avLst/>
          </a:prstGeom>
          <a:noFill/>
          <a:ln w="19050" cap="flat" cmpd="sng">
            <a:solidFill>
              <a:schemeClr val="lt1"/>
            </a:solidFill>
            <a:prstDash val="solid"/>
            <a:round/>
            <a:headEnd type="oval" w="med" len="med"/>
            <a:tailEnd type="oval" w="med" len="med"/>
          </a:ln>
        </p:spPr>
      </p:cxnSp>
      <p:sp>
        <p:nvSpPr>
          <p:cNvPr id="335" name="Google Shape;335;p32">
            <a:extLst>
              <a:ext uri="{FF2B5EF4-FFF2-40B4-BE49-F238E27FC236}">
                <a16:creationId xmlns:a16="http://schemas.microsoft.com/office/drawing/2014/main" id="{A6DDFCDF-950A-24E0-B363-7A7E9782D26D}"/>
              </a:ext>
            </a:extLst>
          </p:cNvPr>
          <p:cNvSpPr/>
          <p:nvPr/>
        </p:nvSpPr>
        <p:spPr>
          <a:xfrm>
            <a:off x="3244800" y="2217963"/>
            <a:ext cx="239400" cy="239400"/>
          </a:xfrm>
          <a:prstGeom prst="star4">
            <a:avLst>
              <a:gd name="adj" fmla="val 1572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2">
            <a:extLst>
              <a:ext uri="{FF2B5EF4-FFF2-40B4-BE49-F238E27FC236}">
                <a16:creationId xmlns:a16="http://schemas.microsoft.com/office/drawing/2014/main" id="{550791A9-18ED-AF23-B2A0-D015E90459A3}"/>
              </a:ext>
            </a:extLst>
          </p:cNvPr>
          <p:cNvSpPr/>
          <p:nvPr/>
        </p:nvSpPr>
        <p:spPr>
          <a:xfrm>
            <a:off x="7280500" y="2217963"/>
            <a:ext cx="239400" cy="239400"/>
          </a:xfrm>
          <a:prstGeom prst="star4">
            <a:avLst>
              <a:gd name="adj" fmla="val 1572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8042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5D0AA88-072C-E5A7-E16C-5E3EA27ACAD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27</a:t>
            </a:fld>
            <a:endParaRPr lang="en"/>
          </a:p>
        </p:txBody>
      </p:sp>
      <p:sp>
        <p:nvSpPr>
          <p:cNvPr id="6" name="Title 5">
            <a:extLst>
              <a:ext uri="{FF2B5EF4-FFF2-40B4-BE49-F238E27FC236}">
                <a16:creationId xmlns:a16="http://schemas.microsoft.com/office/drawing/2014/main" id="{ED3F4789-E347-C4CD-A2B1-0F7CA2D7E8B6}"/>
              </a:ext>
            </a:extLst>
          </p:cNvPr>
          <p:cNvSpPr>
            <a:spLocks noGrp="1"/>
          </p:cNvSpPr>
          <p:nvPr>
            <p:ph type="title"/>
          </p:nvPr>
        </p:nvSpPr>
        <p:spPr/>
        <p:txBody>
          <a:bodyPr/>
          <a:lstStyle/>
          <a:p>
            <a:r>
              <a:rPr lang="en-BE" dirty="0"/>
              <a:t>Detector upgrades</a:t>
            </a:r>
          </a:p>
        </p:txBody>
      </p:sp>
      <p:sp>
        <p:nvSpPr>
          <p:cNvPr id="7" name="Text Placeholder 6">
            <a:extLst>
              <a:ext uri="{FF2B5EF4-FFF2-40B4-BE49-F238E27FC236}">
                <a16:creationId xmlns:a16="http://schemas.microsoft.com/office/drawing/2014/main" id="{8C8FDC56-CEC0-710D-DD76-5899775296F0}"/>
              </a:ext>
            </a:extLst>
          </p:cNvPr>
          <p:cNvSpPr>
            <a:spLocks noGrp="1"/>
          </p:cNvSpPr>
          <p:nvPr>
            <p:ph type="body" idx="1"/>
          </p:nvPr>
        </p:nvSpPr>
        <p:spPr>
          <a:xfrm>
            <a:off x="805912" y="1286360"/>
            <a:ext cx="7237708" cy="2526224"/>
          </a:xfrm>
        </p:spPr>
        <p:txBody>
          <a:bodyPr/>
          <a:lstStyle/>
          <a:p>
            <a:pPr marL="177800" indent="0">
              <a:buNone/>
            </a:pPr>
            <a:r>
              <a:rPr lang="en-GB" sz="1600" dirty="0"/>
              <a:t>Current experimental searches for LLPs: limited by the abilities of ATLAS, CMS and LHCb </a:t>
            </a:r>
          </a:p>
          <a:p>
            <a:pPr marL="177800" indent="0">
              <a:buNone/>
            </a:pPr>
            <a:endParaRPr lang="en-GB" sz="1600" dirty="0"/>
          </a:p>
          <a:p>
            <a:pPr marL="177800" indent="0">
              <a:buNone/>
            </a:pPr>
            <a:endParaRPr lang="en-GB" sz="1600" dirty="0"/>
          </a:p>
          <a:p>
            <a:pPr marL="177800" indent="0">
              <a:buNone/>
            </a:pPr>
            <a:r>
              <a:rPr lang="en-GB" sz="1600" dirty="0"/>
              <a:t>LHC upgrade to the HL LHC ⇾ detectors upgrade accordingly (deal with high pile-up)</a:t>
            </a:r>
          </a:p>
          <a:p>
            <a:pPr marL="177800" indent="0">
              <a:buNone/>
            </a:pPr>
            <a:r>
              <a:rPr lang="en-GB" sz="1600" dirty="0"/>
              <a:t>⇾ improve LLP searches significantly</a:t>
            </a:r>
          </a:p>
          <a:p>
            <a:pPr marL="177800" indent="0">
              <a:buNone/>
            </a:pPr>
            <a:endParaRPr lang="en-BE" dirty="0"/>
          </a:p>
        </p:txBody>
      </p:sp>
    </p:spTree>
    <p:extLst>
      <p:ext uri="{BB962C8B-B14F-4D97-AF65-F5344CB8AC3E}">
        <p14:creationId xmlns:p14="http://schemas.microsoft.com/office/powerpoint/2010/main" val="3241297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70CEE285-BEE4-3372-7B16-46A05E3A29EF}"/>
            </a:ext>
          </a:extLst>
        </p:cNvPr>
        <p:cNvGrpSpPr/>
        <p:nvPr/>
      </p:nvGrpSpPr>
      <p:grpSpPr>
        <a:xfrm>
          <a:off x="0" y="0"/>
          <a:ext cx="0" cy="0"/>
          <a:chOff x="0" y="0"/>
          <a:chExt cx="0" cy="0"/>
        </a:xfrm>
      </p:grpSpPr>
      <p:sp>
        <p:nvSpPr>
          <p:cNvPr id="329" name="Google Shape;329;p32">
            <a:extLst>
              <a:ext uri="{FF2B5EF4-FFF2-40B4-BE49-F238E27FC236}">
                <a16:creationId xmlns:a16="http://schemas.microsoft.com/office/drawing/2014/main" id="{231E7D3E-14E0-C7F9-1D1D-05233891D75F}"/>
              </a:ext>
            </a:extLst>
          </p:cNvPr>
          <p:cNvSpPr txBox="1">
            <a:spLocks noGrp="1"/>
          </p:cNvSpPr>
          <p:nvPr>
            <p:ph type="title"/>
          </p:nvPr>
        </p:nvSpPr>
        <p:spPr>
          <a:xfrm>
            <a:off x="3244800" y="1854500"/>
            <a:ext cx="4298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BE" dirty="0"/>
              <a:t>Conclusions</a:t>
            </a:r>
            <a:endParaRPr dirty="0"/>
          </a:p>
        </p:txBody>
      </p:sp>
      <p:sp>
        <p:nvSpPr>
          <p:cNvPr id="330" name="Google Shape;330;p32">
            <a:extLst>
              <a:ext uri="{FF2B5EF4-FFF2-40B4-BE49-F238E27FC236}">
                <a16:creationId xmlns:a16="http://schemas.microsoft.com/office/drawing/2014/main" id="{2D6EBC02-4545-4074-4210-BC0F55B97D6C}"/>
              </a:ext>
            </a:extLst>
          </p:cNvPr>
          <p:cNvSpPr txBox="1">
            <a:spLocks noGrp="1"/>
          </p:cNvSpPr>
          <p:nvPr>
            <p:ph type="subTitle" idx="1"/>
          </p:nvPr>
        </p:nvSpPr>
        <p:spPr>
          <a:xfrm>
            <a:off x="3798773" y="3125105"/>
            <a:ext cx="1546353" cy="44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t>And summary</a:t>
            </a:r>
          </a:p>
        </p:txBody>
      </p:sp>
      <p:sp>
        <p:nvSpPr>
          <p:cNvPr id="331" name="Google Shape;331;p32">
            <a:extLst>
              <a:ext uri="{FF2B5EF4-FFF2-40B4-BE49-F238E27FC236}">
                <a16:creationId xmlns:a16="http://schemas.microsoft.com/office/drawing/2014/main" id="{BED603F7-EEAE-C0BB-8D7D-493E8FD7A1A8}"/>
              </a:ext>
            </a:extLst>
          </p:cNvPr>
          <p:cNvSpPr txBox="1">
            <a:spLocks noGrp="1"/>
          </p:cNvSpPr>
          <p:nvPr>
            <p:ph type="title" idx="2"/>
          </p:nvPr>
        </p:nvSpPr>
        <p:spPr>
          <a:xfrm>
            <a:off x="1959250" y="1854500"/>
            <a:ext cx="1189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06</a:t>
            </a:r>
            <a:endParaRPr dirty="0"/>
          </a:p>
        </p:txBody>
      </p:sp>
      <p:sp>
        <p:nvSpPr>
          <p:cNvPr id="332" name="Google Shape;332;p32">
            <a:extLst>
              <a:ext uri="{FF2B5EF4-FFF2-40B4-BE49-F238E27FC236}">
                <a16:creationId xmlns:a16="http://schemas.microsoft.com/office/drawing/2014/main" id="{51BF248B-6254-531E-D7C3-CA10E4F6A61D}"/>
              </a:ext>
            </a:extLst>
          </p:cNvPr>
          <p:cNvSpPr txBox="1">
            <a:spLocks noGrp="1"/>
          </p:cNvSpPr>
          <p:nvPr>
            <p:ph type="sldNum" idx="12"/>
          </p:nvPr>
        </p:nvSpPr>
        <p:spPr>
          <a:xfrm>
            <a:off x="4297650" y="4602875"/>
            <a:ext cx="548700" cy="33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28</a:t>
            </a:fld>
            <a:endParaRPr/>
          </a:p>
        </p:txBody>
      </p:sp>
      <p:cxnSp>
        <p:nvCxnSpPr>
          <p:cNvPr id="333" name="Google Shape;333;p32">
            <a:extLst>
              <a:ext uri="{FF2B5EF4-FFF2-40B4-BE49-F238E27FC236}">
                <a16:creationId xmlns:a16="http://schemas.microsoft.com/office/drawing/2014/main" id="{39E0D9F2-49C4-1DF6-FA46-9D5506D834B4}"/>
              </a:ext>
            </a:extLst>
          </p:cNvPr>
          <p:cNvCxnSpPr/>
          <p:nvPr/>
        </p:nvCxnSpPr>
        <p:spPr>
          <a:xfrm rot="10800000" flipH="1">
            <a:off x="1600600" y="2980835"/>
            <a:ext cx="5942700" cy="6600"/>
          </a:xfrm>
          <a:prstGeom prst="straightConnector1">
            <a:avLst/>
          </a:prstGeom>
          <a:noFill/>
          <a:ln w="19050" cap="flat" cmpd="sng">
            <a:solidFill>
              <a:schemeClr val="lt1"/>
            </a:solidFill>
            <a:prstDash val="solid"/>
            <a:round/>
            <a:headEnd type="oval" w="med" len="med"/>
            <a:tailEnd type="oval" w="med" len="med"/>
          </a:ln>
        </p:spPr>
      </p:cxnSp>
      <p:cxnSp>
        <p:nvCxnSpPr>
          <p:cNvPr id="334" name="Google Shape;334;p32">
            <a:extLst>
              <a:ext uri="{FF2B5EF4-FFF2-40B4-BE49-F238E27FC236}">
                <a16:creationId xmlns:a16="http://schemas.microsoft.com/office/drawing/2014/main" id="{8A1EED83-1DF4-049B-1767-AAC4C781506C}"/>
              </a:ext>
            </a:extLst>
          </p:cNvPr>
          <p:cNvCxnSpPr/>
          <p:nvPr/>
        </p:nvCxnSpPr>
        <p:spPr>
          <a:xfrm rot="10800000" flipH="1">
            <a:off x="1600600" y="1592394"/>
            <a:ext cx="5942700" cy="6600"/>
          </a:xfrm>
          <a:prstGeom prst="straightConnector1">
            <a:avLst/>
          </a:prstGeom>
          <a:noFill/>
          <a:ln w="19050" cap="flat" cmpd="sng">
            <a:solidFill>
              <a:schemeClr val="lt1"/>
            </a:solidFill>
            <a:prstDash val="solid"/>
            <a:round/>
            <a:headEnd type="oval" w="med" len="med"/>
            <a:tailEnd type="oval" w="med" len="med"/>
          </a:ln>
        </p:spPr>
      </p:cxnSp>
      <p:sp>
        <p:nvSpPr>
          <p:cNvPr id="335" name="Google Shape;335;p32">
            <a:extLst>
              <a:ext uri="{FF2B5EF4-FFF2-40B4-BE49-F238E27FC236}">
                <a16:creationId xmlns:a16="http://schemas.microsoft.com/office/drawing/2014/main" id="{1C07A69C-C319-8E9F-D131-7D11937D7B6F}"/>
              </a:ext>
            </a:extLst>
          </p:cNvPr>
          <p:cNvSpPr/>
          <p:nvPr/>
        </p:nvSpPr>
        <p:spPr>
          <a:xfrm>
            <a:off x="3244800" y="2217963"/>
            <a:ext cx="239400" cy="239400"/>
          </a:xfrm>
          <a:prstGeom prst="star4">
            <a:avLst>
              <a:gd name="adj" fmla="val 1572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2">
            <a:extLst>
              <a:ext uri="{FF2B5EF4-FFF2-40B4-BE49-F238E27FC236}">
                <a16:creationId xmlns:a16="http://schemas.microsoft.com/office/drawing/2014/main" id="{9B5DD9C3-C2A9-94E8-8980-F1BE3C7426CE}"/>
              </a:ext>
            </a:extLst>
          </p:cNvPr>
          <p:cNvSpPr/>
          <p:nvPr/>
        </p:nvSpPr>
        <p:spPr>
          <a:xfrm>
            <a:off x="7280500" y="2217963"/>
            <a:ext cx="239400" cy="239400"/>
          </a:xfrm>
          <a:prstGeom prst="star4">
            <a:avLst>
              <a:gd name="adj" fmla="val 1572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2884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B67B01-C853-8A02-CF1A-F00DD986F74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29</a:t>
            </a:fld>
            <a:endParaRPr lang="en"/>
          </a:p>
        </p:txBody>
      </p:sp>
      <p:sp>
        <p:nvSpPr>
          <p:cNvPr id="6" name="Title 5">
            <a:extLst>
              <a:ext uri="{FF2B5EF4-FFF2-40B4-BE49-F238E27FC236}">
                <a16:creationId xmlns:a16="http://schemas.microsoft.com/office/drawing/2014/main" id="{46EAADAE-CAA1-FADA-D3CB-3AE95162C03A}"/>
              </a:ext>
            </a:extLst>
          </p:cNvPr>
          <p:cNvSpPr>
            <a:spLocks noGrp="1"/>
          </p:cNvSpPr>
          <p:nvPr>
            <p:ph type="title"/>
          </p:nvPr>
        </p:nvSpPr>
        <p:spPr/>
        <p:txBody>
          <a:bodyPr/>
          <a:lstStyle/>
          <a:p>
            <a:r>
              <a:rPr lang="en-BE" dirty="0"/>
              <a:t>Conclusions</a:t>
            </a:r>
          </a:p>
        </p:txBody>
      </p:sp>
      <p:sp>
        <p:nvSpPr>
          <p:cNvPr id="7" name="Text Placeholder 6">
            <a:extLst>
              <a:ext uri="{FF2B5EF4-FFF2-40B4-BE49-F238E27FC236}">
                <a16:creationId xmlns:a16="http://schemas.microsoft.com/office/drawing/2014/main" id="{4988D561-8C6B-9A6A-E7D3-16FF511CA2A8}"/>
              </a:ext>
            </a:extLst>
          </p:cNvPr>
          <p:cNvSpPr>
            <a:spLocks noGrp="1"/>
          </p:cNvSpPr>
          <p:nvPr>
            <p:ph type="body" idx="1"/>
          </p:nvPr>
        </p:nvSpPr>
        <p:spPr>
          <a:xfrm>
            <a:off x="462337" y="1232898"/>
            <a:ext cx="8342616" cy="2845941"/>
          </a:xfrm>
        </p:spPr>
        <p:txBody>
          <a:bodyPr/>
          <a:lstStyle/>
          <a:p>
            <a:r>
              <a:rPr lang="en-BE" sz="1600" dirty="0"/>
              <a:t>SM is incomplete ⇾ we need BSM. Particles mostly assumed to decay promptly</a:t>
            </a:r>
          </a:p>
          <a:p>
            <a:r>
              <a:rPr lang="en-BE" sz="1600" dirty="0"/>
              <a:t>SM particles have big range of lifetimes... </a:t>
            </a:r>
            <a:r>
              <a:rPr lang="en-GB" sz="1600" dirty="0"/>
              <a:t>W</a:t>
            </a:r>
            <a:r>
              <a:rPr lang="en-BE" sz="1600" dirty="0"/>
              <a:t>hy not BSM particles?</a:t>
            </a:r>
          </a:p>
          <a:p>
            <a:r>
              <a:rPr lang="en-BE" sz="1600" dirty="0"/>
              <a:t>Long lifetime ⇾ unusual signatures ⇾ we need dedicated analysis</a:t>
            </a:r>
          </a:p>
          <a:p>
            <a:endParaRPr lang="en-BE" sz="1600" dirty="0"/>
          </a:p>
          <a:p>
            <a:r>
              <a:rPr lang="en-BE" sz="1600" dirty="0"/>
              <a:t>Theoretical overview of simplified models</a:t>
            </a:r>
          </a:p>
          <a:p>
            <a:r>
              <a:rPr lang="en-BE" sz="1600" dirty="0"/>
              <a:t>Existing searches, need to be improved (sensitivity to low mass LLP, singly produced)</a:t>
            </a:r>
          </a:p>
          <a:p>
            <a:r>
              <a:rPr lang="en-BE" sz="1600" dirty="0"/>
              <a:t>Specific background: usually negligible, not in LLP searches</a:t>
            </a:r>
          </a:p>
          <a:p>
            <a:r>
              <a:rPr lang="en-BE" sz="1600" dirty="0"/>
              <a:t>HL LHC offers good prospects for LLP searches!</a:t>
            </a:r>
          </a:p>
          <a:p>
            <a:endParaRPr lang="en-BE" dirty="0"/>
          </a:p>
          <a:p>
            <a:endParaRPr lang="en-BE" dirty="0"/>
          </a:p>
        </p:txBody>
      </p:sp>
    </p:spTree>
    <p:extLst>
      <p:ext uri="{BB962C8B-B14F-4D97-AF65-F5344CB8AC3E}">
        <p14:creationId xmlns:p14="http://schemas.microsoft.com/office/powerpoint/2010/main" val="3842331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2"/>
          <p:cNvSpPr txBox="1">
            <a:spLocks noGrp="1"/>
          </p:cNvSpPr>
          <p:nvPr>
            <p:ph type="title"/>
          </p:nvPr>
        </p:nvSpPr>
        <p:spPr>
          <a:xfrm>
            <a:off x="3364500" y="1854500"/>
            <a:ext cx="4035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Introduction</a:t>
            </a:r>
            <a:endParaRPr dirty="0"/>
          </a:p>
        </p:txBody>
      </p:sp>
      <p:sp>
        <p:nvSpPr>
          <p:cNvPr id="330" name="Google Shape;330;p32"/>
          <p:cNvSpPr txBox="1">
            <a:spLocks noGrp="1"/>
          </p:cNvSpPr>
          <p:nvPr>
            <p:ph type="subTitle" idx="1"/>
          </p:nvPr>
        </p:nvSpPr>
        <p:spPr>
          <a:xfrm>
            <a:off x="1959250" y="2939075"/>
            <a:ext cx="5225400" cy="446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600" dirty="0"/>
              <a:t>What are LLPs and their signatures</a:t>
            </a:r>
            <a:endParaRPr sz="1600" dirty="0"/>
          </a:p>
        </p:txBody>
      </p:sp>
      <p:sp>
        <p:nvSpPr>
          <p:cNvPr id="331" name="Google Shape;331;p32"/>
          <p:cNvSpPr txBox="1">
            <a:spLocks noGrp="1"/>
          </p:cNvSpPr>
          <p:nvPr>
            <p:ph type="title" idx="2"/>
          </p:nvPr>
        </p:nvSpPr>
        <p:spPr>
          <a:xfrm>
            <a:off x="1959250" y="1854500"/>
            <a:ext cx="1189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332" name="Google Shape;332;p32"/>
          <p:cNvSpPr txBox="1">
            <a:spLocks noGrp="1"/>
          </p:cNvSpPr>
          <p:nvPr>
            <p:ph type="sldNum" idx="12"/>
          </p:nvPr>
        </p:nvSpPr>
        <p:spPr>
          <a:xfrm>
            <a:off x="4297650" y="4602875"/>
            <a:ext cx="548700" cy="33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cxnSp>
        <p:nvCxnSpPr>
          <p:cNvPr id="333" name="Google Shape;333;p32"/>
          <p:cNvCxnSpPr/>
          <p:nvPr/>
        </p:nvCxnSpPr>
        <p:spPr>
          <a:xfrm rot="10800000" flipH="1">
            <a:off x="1600600" y="2910566"/>
            <a:ext cx="5942700" cy="6600"/>
          </a:xfrm>
          <a:prstGeom prst="straightConnector1">
            <a:avLst/>
          </a:prstGeom>
          <a:noFill/>
          <a:ln w="19050" cap="flat" cmpd="sng">
            <a:solidFill>
              <a:schemeClr val="lt1"/>
            </a:solidFill>
            <a:prstDash val="solid"/>
            <a:round/>
            <a:headEnd type="oval" w="med" len="med"/>
            <a:tailEnd type="oval" w="med" len="med"/>
          </a:ln>
        </p:spPr>
      </p:cxnSp>
      <p:cxnSp>
        <p:nvCxnSpPr>
          <p:cNvPr id="334" name="Google Shape;334;p32"/>
          <p:cNvCxnSpPr/>
          <p:nvPr/>
        </p:nvCxnSpPr>
        <p:spPr>
          <a:xfrm rot="10800000" flipH="1">
            <a:off x="1600600" y="1714341"/>
            <a:ext cx="5942700" cy="6600"/>
          </a:xfrm>
          <a:prstGeom prst="straightConnector1">
            <a:avLst/>
          </a:prstGeom>
          <a:noFill/>
          <a:ln w="19050" cap="flat" cmpd="sng">
            <a:solidFill>
              <a:schemeClr val="lt1"/>
            </a:solidFill>
            <a:prstDash val="solid"/>
            <a:round/>
            <a:headEnd type="oval" w="med" len="med"/>
            <a:tailEnd type="oval" w="med" len="med"/>
          </a:ln>
        </p:spPr>
      </p:cxnSp>
      <p:sp>
        <p:nvSpPr>
          <p:cNvPr id="335" name="Google Shape;335;p32"/>
          <p:cNvSpPr/>
          <p:nvPr/>
        </p:nvSpPr>
        <p:spPr>
          <a:xfrm>
            <a:off x="3244800" y="2217963"/>
            <a:ext cx="239400" cy="239400"/>
          </a:xfrm>
          <a:prstGeom prst="star4">
            <a:avLst>
              <a:gd name="adj" fmla="val 1572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2"/>
          <p:cNvSpPr/>
          <p:nvPr/>
        </p:nvSpPr>
        <p:spPr>
          <a:xfrm>
            <a:off x="7280500" y="2217963"/>
            <a:ext cx="239400" cy="239400"/>
          </a:xfrm>
          <a:prstGeom prst="star4">
            <a:avLst>
              <a:gd name="adj" fmla="val 1572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4"/>
          <p:cNvSpPr txBox="1">
            <a:spLocks noGrp="1"/>
          </p:cNvSpPr>
          <p:nvPr>
            <p:ph type="subTitle" idx="1"/>
          </p:nvPr>
        </p:nvSpPr>
        <p:spPr>
          <a:xfrm>
            <a:off x="597940" y="1672815"/>
            <a:ext cx="7941625" cy="2967187"/>
          </a:xfrm>
          <a:prstGeom prst="rect">
            <a:avLst/>
          </a:prstGeom>
        </p:spPr>
        <p:txBody>
          <a:bodyPr spcFirstLastPara="1" wrap="square" lIns="91425" tIns="91425" rIns="91425" bIns="91425" anchor="t" anchorCtr="0">
            <a:noAutofit/>
          </a:bodyPr>
          <a:lstStyle/>
          <a:p>
            <a:pPr marL="0" indent="0" algn="l"/>
            <a:r>
              <a:rPr lang="nl-BE" sz="1600" dirty="0"/>
              <a:t>Unstable particles with a sizeable lifetime</a:t>
            </a:r>
          </a:p>
          <a:p>
            <a:pPr marL="0" indent="0" algn="l"/>
            <a:r>
              <a:rPr lang="nl-BE" sz="1600" dirty="0"/>
              <a:t>⇾ travel macroscopic distances before decay</a:t>
            </a:r>
          </a:p>
          <a:p>
            <a:pPr marL="0" indent="0" algn="l"/>
            <a:endParaRPr lang="nl-BE" sz="1600" dirty="0"/>
          </a:p>
          <a:p>
            <a:pPr marL="0" lvl="0" indent="0" algn="l" rtl="0">
              <a:lnSpc>
                <a:spcPct val="200000"/>
              </a:lnSpc>
              <a:spcBef>
                <a:spcPts val="0"/>
              </a:spcBef>
              <a:spcAft>
                <a:spcPts val="0"/>
              </a:spcAft>
              <a:buNone/>
            </a:pPr>
            <a:r>
              <a:rPr lang="nl-BE" sz="1600" dirty="0"/>
              <a:t>BSM particles could easily reach long lifetimes:</a:t>
            </a:r>
          </a:p>
          <a:p>
            <a:pPr marL="457200" lvl="0" indent="-317500" algn="l" rtl="0">
              <a:spcBef>
                <a:spcPts val="0"/>
              </a:spcBef>
              <a:spcAft>
                <a:spcPts val="0"/>
              </a:spcAft>
              <a:buSzPts val="1400"/>
              <a:buChar char="●"/>
            </a:pPr>
            <a:r>
              <a:rPr lang="nl-BE" sz="1600" dirty="0"/>
              <a:t>Approximate symmetries</a:t>
            </a:r>
          </a:p>
          <a:p>
            <a:pPr marL="457200" lvl="0" indent="-317500" algn="l" rtl="0">
              <a:spcBef>
                <a:spcPts val="0"/>
              </a:spcBef>
              <a:spcAft>
                <a:spcPts val="0"/>
              </a:spcAft>
              <a:buSzPts val="1400"/>
              <a:buChar char="●"/>
            </a:pPr>
            <a:r>
              <a:rPr lang="nl-BE" sz="1600" dirty="0"/>
              <a:t>Small coupling between LLP and lighter state</a:t>
            </a:r>
          </a:p>
          <a:p>
            <a:pPr marL="457200" lvl="0" indent="-317500" algn="l" rtl="0">
              <a:spcBef>
                <a:spcPts val="0"/>
              </a:spcBef>
              <a:spcAft>
                <a:spcPts val="0"/>
              </a:spcAft>
              <a:buSzPts val="1400"/>
              <a:buChar char="●"/>
            </a:pPr>
            <a:r>
              <a:rPr lang="nl-BE" sz="1600" dirty="0"/>
              <a:t>Suppressed phase space of available decays</a:t>
            </a:r>
          </a:p>
          <a:p>
            <a:pPr marL="457200" lvl="0" indent="-317500" algn="l" rtl="0">
              <a:spcBef>
                <a:spcPts val="0"/>
              </a:spcBef>
              <a:spcAft>
                <a:spcPts val="0"/>
              </a:spcAft>
              <a:buSzPts val="1400"/>
              <a:buChar char="●"/>
            </a:pPr>
            <a:endParaRPr lang="nl-BE" sz="1600" dirty="0"/>
          </a:p>
          <a:p>
            <a:pPr marL="139700" lvl="0" indent="0" algn="l" rtl="0">
              <a:spcBef>
                <a:spcPts val="0"/>
              </a:spcBef>
              <a:spcAft>
                <a:spcPts val="0"/>
              </a:spcAft>
              <a:buSzPts val="1400"/>
              <a:buNone/>
            </a:pPr>
            <a:r>
              <a:rPr lang="nl-BE" sz="1600" dirty="0"/>
              <a:t>Unusual signatures ≠ SM processes</a:t>
            </a:r>
          </a:p>
          <a:p>
            <a:pPr marL="0" indent="0" algn="l"/>
            <a:endParaRPr lang="nl-BE" sz="1600" dirty="0"/>
          </a:p>
          <a:p>
            <a:pPr marL="0" lvl="0" indent="0" algn="ctr" rtl="0">
              <a:spcBef>
                <a:spcPts val="0"/>
              </a:spcBef>
              <a:spcAft>
                <a:spcPts val="0"/>
              </a:spcAft>
              <a:buNone/>
            </a:pPr>
            <a:endParaRPr dirty="0"/>
          </a:p>
        </p:txBody>
      </p:sp>
      <p:sp>
        <p:nvSpPr>
          <p:cNvPr id="354" name="Google Shape;354;p34"/>
          <p:cNvSpPr txBox="1">
            <a:spLocks noGrp="1"/>
          </p:cNvSpPr>
          <p:nvPr>
            <p:ph type="title"/>
          </p:nvPr>
        </p:nvSpPr>
        <p:spPr>
          <a:xfrm>
            <a:off x="-1048950" y="811252"/>
            <a:ext cx="7204200" cy="5319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What are LLPs?</a:t>
            </a:r>
            <a:endParaRPr dirty="0"/>
          </a:p>
        </p:txBody>
      </p:sp>
      <p:sp>
        <p:nvSpPr>
          <p:cNvPr id="355" name="Google Shape;355;p34"/>
          <p:cNvSpPr txBox="1">
            <a:spLocks noGrp="1"/>
          </p:cNvSpPr>
          <p:nvPr>
            <p:ph type="sldNum" idx="12"/>
          </p:nvPr>
        </p:nvSpPr>
        <p:spPr>
          <a:xfrm>
            <a:off x="4297650" y="4602875"/>
            <a:ext cx="548700" cy="33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cxnSp>
        <p:nvCxnSpPr>
          <p:cNvPr id="356" name="Google Shape;356;p34"/>
          <p:cNvCxnSpPr/>
          <p:nvPr/>
        </p:nvCxnSpPr>
        <p:spPr>
          <a:xfrm rot="10800000" flipH="1">
            <a:off x="534300" y="1373679"/>
            <a:ext cx="4037700" cy="6600"/>
          </a:xfrm>
          <a:prstGeom prst="straightConnector1">
            <a:avLst/>
          </a:prstGeom>
          <a:noFill/>
          <a:ln w="19050" cap="flat" cmpd="sng">
            <a:solidFill>
              <a:schemeClr val="lt1"/>
            </a:solidFill>
            <a:prstDash val="solid"/>
            <a:round/>
            <a:headEnd type="oval" w="med" len="med"/>
            <a:tailEnd type="oval" w="med" len="med"/>
          </a:ln>
        </p:spPr>
      </p:cxnSp>
      <p:cxnSp>
        <p:nvCxnSpPr>
          <p:cNvPr id="357" name="Google Shape;357;p34"/>
          <p:cNvCxnSpPr/>
          <p:nvPr/>
        </p:nvCxnSpPr>
        <p:spPr>
          <a:xfrm rot="10800000" flipH="1">
            <a:off x="534300" y="775554"/>
            <a:ext cx="4037700" cy="6600"/>
          </a:xfrm>
          <a:prstGeom prst="straightConnector1">
            <a:avLst/>
          </a:prstGeom>
          <a:noFill/>
          <a:ln w="19050" cap="flat" cmpd="sng">
            <a:solidFill>
              <a:schemeClr val="lt1"/>
            </a:solidFill>
            <a:prstDash val="solid"/>
            <a:round/>
            <a:headEnd type="oval" w="med" len="med"/>
            <a:tailEnd type="oval" w="med" len="med"/>
          </a:ln>
        </p:spPr>
      </p:cxnSp>
      <p:pic>
        <p:nvPicPr>
          <p:cNvPr id="3" name="Picture 2" descr="A diagram of a circular object with arrows and lines&#10;&#10;AI-generated content may be incorrect.">
            <a:extLst>
              <a:ext uri="{FF2B5EF4-FFF2-40B4-BE49-F238E27FC236}">
                <a16:creationId xmlns:a16="http://schemas.microsoft.com/office/drawing/2014/main" id="{1F0A98AE-484B-6AE8-294E-005B7F4C898C}"/>
              </a:ext>
            </a:extLst>
          </p:cNvPr>
          <p:cNvPicPr>
            <a:picLocks noChangeAspect="1"/>
          </p:cNvPicPr>
          <p:nvPr/>
        </p:nvPicPr>
        <p:blipFill>
          <a:blip r:embed="rId3"/>
          <a:stretch>
            <a:fillRect/>
          </a:stretch>
        </p:blipFill>
        <p:spPr>
          <a:xfrm>
            <a:off x="5197784" y="425004"/>
            <a:ext cx="3677444" cy="29671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Unusual signatures</a:t>
            </a:r>
            <a:endParaRPr dirty="0"/>
          </a:p>
        </p:txBody>
      </p:sp>
      <p:sp>
        <p:nvSpPr>
          <p:cNvPr id="342" name="Google Shape;342;p33"/>
          <p:cNvSpPr txBox="1">
            <a:spLocks noGrp="1"/>
          </p:cNvSpPr>
          <p:nvPr>
            <p:ph type="subTitle" idx="1"/>
          </p:nvPr>
        </p:nvSpPr>
        <p:spPr>
          <a:xfrm>
            <a:off x="720025" y="1610942"/>
            <a:ext cx="7704000" cy="530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pPr>
            <a:r>
              <a:rPr lang="nl-BE" sz="2000" b="1" dirty="0"/>
              <a:t>Energy deposit without associated track</a:t>
            </a:r>
          </a:p>
        </p:txBody>
      </p:sp>
      <p:sp>
        <p:nvSpPr>
          <p:cNvPr id="343" name="Google Shape;343;p33"/>
          <p:cNvSpPr txBox="1">
            <a:spLocks noGrp="1"/>
          </p:cNvSpPr>
          <p:nvPr>
            <p:ph type="subTitle" idx="2"/>
          </p:nvPr>
        </p:nvSpPr>
        <p:spPr>
          <a:xfrm>
            <a:off x="720025" y="2731125"/>
            <a:ext cx="7704000" cy="527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pPr>
            <a:r>
              <a:rPr lang="nl-BE" sz="2000" b="1" dirty="0"/>
              <a:t>Displaced vertices in ID or MS</a:t>
            </a:r>
          </a:p>
        </p:txBody>
      </p:sp>
      <p:sp>
        <p:nvSpPr>
          <p:cNvPr id="344" name="Google Shape;344;p33"/>
          <p:cNvSpPr txBox="1">
            <a:spLocks noGrp="1"/>
          </p:cNvSpPr>
          <p:nvPr>
            <p:ph type="subTitle" idx="3"/>
          </p:nvPr>
        </p:nvSpPr>
        <p:spPr>
          <a:xfrm>
            <a:off x="720025" y="3851625"/>
            <a:ext cx="7704000" cy="527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pPr>
            <a:r>
              <a:rPr lang="nl-BE" sz="2000" b="1" dirty="0"/>
              <a:t>Knicked tracks </a:t>
            </a:r>
          </a:p>
        </p:txBody>
      </p:sp>
      <p:sp>
        <p:nvSpPr>
          <p:cNvPr id="345" name="Google Shape;345;p33"/>
          <p:cNvSpPr txBox="1">
            <a:spLocks noGrp="1"/>
          </p:cNvSpPr>
          <p:nvPr>
            <p:ph type="subTitle" idx="4"/>
          </p:nvPr>
        </p:nvSpPr>
        <p:spPr>
          <a:xfrm>
            <a:off x="720025" y="1241274"/>
            <a:ext cx="77040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Unusual ionization + abnormal tracks</a:t>
            </a:r>
            <a:endParaRPr dirty="0"/>
          </a:p>
        </p:txBody>
      </p:sp>
      <p:sp>
        <p:nvSpPr>
          <p:cNvPr id="346" name="Google Shape;346;p33"/>
          <p:cNvSpPr txBox="1">
            <a:spLocks noGrp="1"/>
          </p:cNvSpPr>
          <p:nvPr>
            <p:ph type="subTitle" idx="5"/>
          </p:nvPr>
        </p:nvSpPr>
        <p:spPr>
          <a:xfrm>
            <a:off x="720025" y="2350125"/>
            <a:ext cx="7704000" cy="393600"/>
          </a:xfrm>
          <a:prstGeom prst="rect">
            <a:avLst/>
          </a:prstGeom>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pPr>
            <a:r>
              <a:rPr lang="nl-BE" sz="2000" dirty="0"/>
              <a:t>Stopped particles with out of time decay</a:t>
            </a:r>
          </a:p>
        </p:txBody>
      </p:sp>
      <p:sp>
        <p:nvSpPr>
          <p:cNvPr id="347" name="Google Shape;347;p33"/>
          <p:cNvSpPr txBox="1">
            <a:spLocks noGrp="1"/>
          </p:cNvSpPr>
          <p:nvPr>
            <p:ph type="subTitle" idx="6"/>
          </p:nvPr>
        </p:nvSpPr>
        <p:spPr>
          <a:xfrm>
            <a:off x="720025" y="3470625"/>
            <a:ext cx="7704000" cy="393600"/>
          </a:xfrm>
          <a:prstGeom prst="rect">
            <a:avLst/>
          </a:prstGeom>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pPr>
            <a:r>
              <a:rPr lang="nl-BE" sz="2000" dirty="0"/>
              <a:t>Disappearing and appearing tracks</a:t>
            </a:r>
          </a:p>
        </p:txBody>
      </p:sp>
      <p:sp>
        <p:nvSpPr>
          <p:cNvPr id="348" name="Google Shape;348;p33"/>
          <p:cNvSpPr txBox="1">
            <a:spLocks noGrp="1"/>
          </p:cNvSpPr>
          <p:nvPr>
            <p:ph type="sldNum" idx="12"/>
          </p:nvPr>
        </p:nvSpPr>
        <p:spPr>
          <a:xfrm>
            <a:off x="4297650" y="4602875"/>
            <a:ext cx="548700" cy="33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70" name="Google Shape;370;p36"/>
          <p:cNvSpPr txBox="1">
            <a:spLocks noGrp="1"/>
          </p:cNvSpPr>
          <p:nvPr>
            <p:ph type="title"/>
          </p:nvPr>
        </p:nvSpPr>
        <p:spPr>
          <a:xfrm>
            <a:off x="2223600" y="646047"/>
            <a:ext cx="4696800" cy="76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t>Consequences</a:t>
            </a:r>
            <a:endParaRPr sz="3000" dirty="0"/>
          </a:p>
        </p:txBody>
      </p:sp>
      <p:sp>
        <p:nvSpPr>
          <p:cNvPr id="371" name="Google Shape;371;p36"/>
          <p:cNvSpPr txBox="1">
            <a:spLocks noGrp="1"/>
          </p:cNvSpPr>
          <p:nvPr>
            <p:ph type="title" idx="2"/>
          </p:nvPr>
        </p:nvSpPr>
        <p:spPr>
          <a:xfrm>
            <a:off x="-732364" y="1285534"/>
            <a:ext cx="4696800" cy="76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t>..Positive</a:t>
            </a:r>
            <a:endParaRPr sz="2800" dirty="0"/>
          </a:p>
        </p:txBody>
      </p:sp>
      <p:sp>
        <p:nvSpPr>
          <p:cNvPr id="372" name="Google Shape;372;p36"/>
          <p:cNvSpPr txBox="1">
            <a:spLocks noGrp="1"/>
          </p:cNvSpPr>
          <p:nvPr>
            <p:ph type="subTitle" idx="3"/>
          </p:nvPr>
        </p:nvSpPr>
        <p:spPr>
          <a:xfrm>
            <a:off x="787081" y="1925020"/>
            <a:ext cx="3455918" cy="383319"/>
          </a:xfrm>
          <a:prstGeom prst="rect">
            <a:avLst/>
          </a:prstGeom>
          <a:ln>
            <a:solidFill>
              <a:schemeClr val="bg1"/>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dirty="0"/>
              <a:t>Promising to discover new physics!</a:t>
            </a:r>
          </a:p>
        </p:txBody>
      </p:sp>
      <p:sp>
        <p:nvSpPr>
          <p:cNvPr id="373" name="Google Shape;373;p36"/>
          <p:cNvSpPr txBox="1">
            <a:spLocks noGrp="1"/>
          </p:cNvSpPr>
          <p:nvPr>
            <p:ph type="title" idx="4"/>
          </p:nvPr>
        </p:nvSpPr>
        <p:spPr>
          <a:xfrm>
            <a:off x="6029695" y="2069865"/>
            <a:ext cx="2818375" cy="70317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t>..Negative</a:t>
            </a:r>
            <a:endParaRPr sz="2800" dirty="0"/>
          </a:p>
        </p:txBody>
      </p:sp>
      <p:sp>
        <p:nvSpPr>
          <p:cNvPr id="374" name="Google Shape;374;p36"/>
          <p:cNvSpPr txBox="1">
            <a:spLocks noGrp="1"/>
          </p:cNvSpPr>
          <p:nvPr>
            <p:ph type="subTitle" idx="5"/>
          </p:nvPr>
        </p:nvSpPr>
        <p:spPr>
          <a:xfrm>
            <a:off x="4208819" y="2773041"/>
            <a:ext cx="4148100" cy="1193219"/>
          </a:xfrm>
          <a:prstGeom prst="rect">
            <a:avLst/>
          </a:prstGeom>
          <a:ln>
            <a:solidFill>
              <a:schemeClr val="bg1"/>
            </a:solidFill>
          </a:ln>
        </p:spPr>
        <p:txBody>
          <a:bodyPr spcFirstLastPara="1" wrap="square" lIns="91425" tIns="91425" rIns="91425" bIns="91425" anchor="ctr" anchorCtr="0">
            <a:noAutofit/>
          </a:bodyPr>
          <a:lstStyle/>
          <a:p>
            <a:pPr marL="0" indent="0" algn="l"/>
            <a:r>
              <a:rPr lang="en-GB" sz="1600" dirty="0"/>
              <a:t>Might..</a:t>
            </a:r>
          </a:p>
          <a:p>
            <a:pPr marL="742950" lvl="1" indent="-285750" algn="l">
              <a:buClr>
                <a:schemeClr val="bg1"/>
              </a:buClr>
              <a:buFont typeface="Arial" panose="020B0604020202020204" pitchFamily="34" charset="0"/>
              <a:buChar char="•"/>
            </a:pPr>
            <a:r>
              <a:rPr lang="en-GB" sz="1600" dirty="0"/>
              <a:t>not pass trigger</a:t>
            </a:r>
          </a:p>
          <a:p>
            <a:pPr marL="742950" lvl="1" indent="-285750" algn="l">
              <a:buClr>
                <a:schemeClr val="bg1"/>
              </a:buClr>
              <a:buFont typeface="Arial" panose="020B0604020202020204" pitchFamily="34" charset="0"/>
              <a:buChar char="•"/>
            </a:pPr>
            <a:r>
              <a:rPr lang="en-GB" sz="1600" dirty="0"/>
              <a:t>get rejected by algorithms</a:t>
            </a:r>
          </a:p>
          <a:p>
            <a:pPr marL="742950" lvl="1" indent="-285750" algn="l">
              <a:buClr>
                <a:schemeClr val="bg1"/>
              </a:buClr>
              <a:buFont typeface="Arial" panose="020B0604020202020204" pitchFamily="34" charset="0"/>
              <a:buChar char="•"/>
            </a:pPr>
            <a:r>
              <a:rPr lang="en-GB" sz="1600" dirty="0"/>
              <a:t>get considered as noise or pile up</a:t>
            </a:r>
          </a:p>
        </p:txBody>
      </p:sp>
      <p:sp>
        <p:nvSpPr>
          <p:cNvPr id="375" name="Google Shape;375;p36"/>
          <p:cNvSpPr txBox="1">
            <a:spLocks noGrp="1"/>
          </p:cNvSpPr>
          <p:nvPr>
            <p:ph type="sldNum" idx="12"/>
          </p:nvPr>
        </p:nvSpPr>
        <p:spPr>
          <a:xfrm>
            <a:off x="4297650" y="4602875"/>
            <a:ext cx="548700" cy="33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solidFill>
                <a:schemeClr val="dk2"/>
              </a:solidFill>
            </a:endParaRPr>
          </a:p>
        </p:txBody>
      </p:sp>
      <p:sp>
        <p:nvSpPr>
          <p:cNvPr id="5" name="TextBox 4">
            <a:extLst>
              <a:ext uri="{FF2B5EF4-FFF2-40B4-BE49-F238E27FC236}">
                <a16:creationId xmlns:a16="http://schemas.microsoft.com/office/drawing/2014/main" id="{FFCAE6B4-BF27-1A5C-A692-92C3D405B0D9}"/>
              </a:ext>
            </a:extLst>
          </p:cNvPr>
          <p:cNvSpPr txBox="1"/>
          <p:nvPr/>
        </p:nvSpPr>
        <p:spPr>
          <a:xfrm>
            <a:off x="627681" y="4295098"/>
            <a:ext cx="8841405" cy="307777"/>
          </a:xfrm>
          <a:prstGeom prst="rect">
            <a:avLst/>
          </a:prstGeom>
          <a:noFill/>
        </p:spPr>
        <p:txBody>
          <a:bodyPr wrap="square">
            <a:spAutoFit/>
          </a:bodyPr>
          <a:lstStyle/>
          <a:p>
            <a:r>
              <a:rPr lang="en-BE" b="1" dirty="0">
                <a:solidFill>
                  <a:schemeClr val="bg2"/>
                </a:solidFill>
                <a:latin typeface="+mn-lt"/>
                <a:ea typeface="Verdana" panose="020B0604030504040204" pitchFamily="34" charset="0"/>
                <a:cs typeface="Arial" panose="020B0604020202020204" pitchFamily="34" charset="0"/>
              </a:rPr>
              <a:t>⇾ We need dedicated detectors, specific reconstruction algorithms and background models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B929AD03-9D61-029E-99B7-159D2BDB7501}"/>
            </a:ext>
          </a:extLst>
        </p:cNvPr>
        <p:cNvGrpSpPr/>
        <p:nvPr/>
      </p:nvGrpSpPr>
      <p:grpSpPr>
        <a:xfrm>
          <a:off x="0" y="0"/>
          <a:ext cx="0" cy="0"/>
          <a:chOff x="0" y="0"/>
          <a:chExt cx="0" cy="0"/>
        </a:xfrm>
      </p:grpSpPr>
      <p:sp>
        <p:nvSpPr>
          <p:cNvPr id="329" name="Google Shape;329;p32">
            <a:extLst>
              <a:ext uri="{FF2B5EF4-FFF2-40B4-BE49-F238E27FC236}">
                <a16:creationId xmlns:a16="http://schemas.microsoft.com/office/drawing/2014/main" id="{2AB01EA0-A8C5-B96D-05F5-A4768628811B}"/>
              </a:ext>
            </a:extLst>
          </p:cNvPr>
          <p:cNvSpPr txBox="1">
            <a:spLocks noGrp="1"/>
          </p:cNvSpPr>
          <p:nvPr>
            <p:ph type="title"/>
          </p:nvPr>
        </p:nvSpPr>
        <p:spPr>
          <a:xfrm>
            <a:off x="3364500" y="1854500"/>
            <a:ext cx="4035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Simplified Models</a:t>
            </a:r>
            <a:endParaRPr dirty="0"/>
          </a:p>
        </p:txBody>
      </p:sp>
      <p:sp>
        <p:nvSpPr>
          <p:cNvPr id="330" name="Google Shape;330;p32">
            <a:extLst>
              <a:ext uri="{FF2B5EF4-FFF2-40B4-BE49-F238E27FC236}">
                <a16:creationId xmlns:a16="http://schemas.microsoft.com/office/drawing/2014/main" id="{DEF89EE4-4ADA-201E-7A0B-9E8C195F5990}"/>
              </a:ext>
            </a:extLst>
          </p:cNvPr>
          <p:cNvSpPr txBox="1">
            <a:spLocks noGrp="1"/>
          </p:cNvSpPr>
          <p:nvPr>
            <p:ph type="subTitle" idx="1"/>
          </p:nvPr>
        </p:nvSpPr>
        <p:spPr>
          <a:xfrm>
            <a:off x="1959250" y="3111418"/>
            <a:ext cx="5225400" cy="446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600" dirty="0"/>
              <a:t>Production modes and decay channels</a:t>
            </a:r>
            <a:endParaRPr sz="1600" dirty="0"/>
          </a:p>
        </p:txBody>
      </p:sp>
      <p:sp>
        <p:nvSpPr>
          <p:cNvPr id="331" name="Google Shape;331;p32">
            <a:extLst>
              <a:ext uri="{FF2B5EF4-FFF2-40B4-BE49-F238E27FC236}">
                <a16:creationId xmlns:a16="http://schemas.microsoft.com/office/drawing/2014/main" id="{D4B6B958-9F12-D9B6-53F1-6A85926E13AA}"/>
              </a:ext>
            </a:extLst>
          </p:cNvPr>
          <p:cNvSpPr txBox="1">
            <a:spLocks noGrp="1"/>
          </p:cNvSpPr>
          <p:nvPr>
            <p:ph type="title" idx="2"/>
          </p:nvPr>
        </p:nvSpPr>
        <p:spPr>
          <a:xfrm>
            <a:off x="1959250" y="1854500"/>
            <a:ext cx="1189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332" name="Google Shape;332;p32">
            <a:extLst>
              <a:ext uri="{FF2B5EF4-FFF2-40B4-BE49-F238E27FC236}">
                <a16:creationId xmlns:a16="http://schemas.microsoft.com/office/drawing/2014/main" id="{751E3E6F-0D6B-2551-5A49-26106BC524F0}"/>
              </a:ext>
            </a:extLst>
          </p:cNvPr>
          <p:cNvSpPr txBox="1">
            <a:spLocks noGrp="1"/>
          </p:cNvSpPr>
          <p:nvPr>
            <p:ph type="sldNum" idx="12"/>
          </p:nvPr>
        </p:nvSpPr>
        <p:spPr>
          <a:xfrm>
            <a:off x="4297650" y="4602875"/>
            <a:ext cx="548700" cy="33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cxnSp>
        <p:nvCxnSpPr>
          <p:cNvPr id="333" name="Google Shape;333;p32">
            <a:extLst>
              <a:ext uri="{FF2B5EF4-FFF2-40B4-BE49-F238E27FC236}">
                <a16:creationId xmlns:a16="http://schemas.microsoft.com/office/drawing/2014/main" id="{56DA7E2F-C4EC-6C62-AA15-3D2502AD6562}"/>
              </a:ext>
            </a:extLst>
          </p:cNvPr>
          <p:cNvCxnSpPr/>
          <p:nvPr/>
        </p:nvCxnSpPr>
        <p:spPr>
          <a:xfrm rot="10800000" flipH="1">
            <a:off x="1600600" y="2980835"/>
            <a:ext cx="5942700" cy="6600"/>
          </a:xfrm>
          <a:prstGeom prst="straightConnector1">
            <a:avLst/>
          </a:prstGeom>
          <a:noFill/>
          <a:ln w="19050" cap="flat" cmpd="sng">
            <a:solidFill>
              <a:schemeClr val="lt1"/>
            </a:solidFill>
            <a:prstDash val="solid"/>
            <a:round/>
            <a:headEnd type="oval" w="med" len="med"/>
            <a:tailEnd type="oval" w="med" len="med"/>
          </a:ln>
        </p:spPr>
      </p:cxnSp>
      <p:cxnSp>
        <p:nvCxnSpPr>
          <p:cNvPr id="334" name="Google Shape;334;p32">
            <a:extLst>
              <a:ext uri="{FF2B5EF4-FFF2-40B4-BE49-F238E27FC236}">
                <a16:creationId xmlns:a16="http://schemas.microsoft.com/office/drawing/2014/main" id="{C9D40145-6F45-029F-6D08-7D4D496C6F69}"/>
              </a:ext>
            </a:extLst>
          </p:cNvPr>
          <p:cNvCxnSpPr/>
          <p:nvPr/>
        </p:nvCxnSpPr>
        <p:spPr>
          <a:xfrm rot="10800000" flipH="1">
            <a:off x="1600600" y="1592394"/>
            <a:ext cx="5942700" cy="6600"/>
          </a:xfrm>
          <a:prstGeom prst="straightConnector1">
            <a:avLst/>
          </a:prstGeom>
          <a:noFill/>
          <a:ln w="19050" cap="flat" cmpd="sng">
            <a:solidFill>
              <a:schemeClr val="lt1"/>
            </a:solidFill>
            <a:prstDash val="solid"/>
            <a:round/>
            <a:headEnd type="oval" w="med" len="med"/>
            <a:tailEnd type="oval" w="med" len="med"/>
          </a:ln>
        </p:spPr>
      </p:cxnSp>
      <p:sp>
        <p:nvSpPr>
          <p:cNvPr id="335" name="Google Shape;335;p32">
            <a:extLst>
              <a:ext uri="{FF2B5EF4-FFF2-40B4-BE49-F238E27FC236}">
                <a16:creationId xmlns:a16="http://schemas.microsoft.com/office/drawing/2014/main" id="{5450AB2D-11E0-F355-1857-54E18BCB5BB3}"/>
              </a:ext>
            </a:extLst>
          </p:cNvPr>
          <p:cNvSpPr/>
          <p:nvPr/>
        </p:nvSpPr>
        <p:spPr>
          <a:xfrm>
            <a:off x="3244800" y="2217963"/>
            <a:ext cx="239400" cy="239400"/>
          </a:xfrm>
          <a:prstGeom prst="star4">
            <a:avLst>
              <a:gd name="adj" fmla="val 1572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2">
            <a:extLst>
              <a:ext uri="{FF2B5EF4-FFF2-40B4-BE49-F238E27FC236}">
                <a16:creationId xmlns:a16="http://schemas.microsoft.com/office/drawing/2014/main" id="{3552EFED-0C74-D32C-7AA4-8ECBA4CAC23C}"/>
              </a:ext>
            </a:extLst>
          </p:cNvPr>
          <p:cNvSpPr/>
          <p:nvPr/>
        </p:nvSpPr>
        <p:spPr>
          <a:xfrm>
            <a:off x="7280500" y="2217963"/>
            <a:ext cx="239400" cy="239400"/>
          </a:xfrm>
          <a:prstGeom prst="star4">
            <a:avLst>
              <a:gd name="adj" fmla="val 1572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5572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6">
          <a:extLst>
            <a:ext uri="{FF2B5EF4-FFF2-40B4-BE49-F238E27FC236}">
              <a16:creationId xmlns:a16="http://schemas.microsoft.com/office/drawing/2014/main" id="{FD811E39-D43C-6785-A8EB-E9B938B807D9}"/>
            </a:ext>
          </a:extLst>
        </p:cNvPr>
        <p:cNvGrpSpPr/>
        <p:nvPr/>
      </p:nvGrpSpPr>
      <p:grpSpPr>
        <a:xfrm>
          <a:off x="0" y="0"/>
          <a:ext cx="0" cy="0"/>
          <a:chOff x="0" y="0"/>
          <a:chExt cx="0" cy="0"/>
        </a:xfrm>
      </p:grpSpPr>
      <p:sp>
        <p:nvSpPr>
          <p:cNvPr id="407" name="Google Shape;407;p40">
            <a:extLst>
              <a:ext uri="{FF2B5EF4-FFF2-40B4-BE49-F238E27FC236}">
                <a16:creationId xmlns:a16="http://schemas.microsoft.com/office/drawing/2014/main" id="{B0783122-548B-860E-09C7-B1C95ED61811}"/>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Production modes</a:t>
            </a:r>
            <a:endParaRPr dirty="0"/>
          </a:p>
        </p:txBody>
      </p:sp>
      <p:sp>
        <p:nvSpPr>
          <p:cNvPr id="408" name="Google Shape;408;p40">
            <a:extLst>
              <a:ext uri="{FF2B5EF4-FFF2-40B4-BE49-F238E27FC236}">
                <a16:creationId xmlns:a16="http://schemas.microsoft.com/office/drawing/2014/main" id="{84E530A3-77CC-F775-039D-36E3FC1C807C}"/>
              </a:ext>
            </a:extLst>
          </p:cNvPr>
          <p:cNvSpPr txBox="1"/>
          <p:nvPr/>
        </p:nvSpPr>
        <p:spPr>
          <a:xfrm>
            <a:off x="371883" y="1452399"/>
            <a:ext cx="2907730" cy="488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rgbClr val="000000"/>
              </a:buClr>
              <a:buSzPts val="1100"/>
              <a:buFont typeface="Arial"/>
              <a:buNone/>
            </a:pPr>
            <a:r>
              <a:rPr lang="en" sz="2000" b="1" u="sng" dirty="0">
                <a:solidFill>
                  <a:schemeClr val="dk1"/>
                </a:solidFill>
                <a:latin typeface="Quicksand"/>
                <a:ea typeface="Quicksand"/>
                <a:cs typeface="Quicksand"/>
                <a:sym typeface="Quicksand"/>
              </a:rPr>
              <a:t>Direct Pair Production</a:t>
            </a:r>
            <a:endParaRPr sz="2000" b="1" u="sng" dirty="0">
              <a:solidFill>
                <a:schemeClr val="dk1"/>
              </a:solidFill>
              <a:latin typeface="Quicksand"/>
              <a:ea typeface="Quicksand"/>
              <a:cs typeface="Quicksand"/>
              <a:sym typeface="Quicksand"/>
            </a:endParaRPr>
          </a:p>
        </p:txBody>
      </p:sp>
      <p:sp>
        <p:nvSpPr>
          <p:cNvPr id="409" name="Google Shape;409;p40">
            <a:extLst>
              <a:ext uri="{FF2B5EF4-FFF2-40B4-BE49-F238E27FC236}">
                <a16:creationId xmlns:a16="http://schemas.microsoft.com/office/drawing/2014/main" id="{1CB512EE-B35A-2DDA-63AE-19637A7FEC7A}"/>
              </a:ext>
            </a:extLst>
          </p:cNvPr>
          <p:cNvSpPr txBox="1"/>
          <p:nvPr/>
        </p:nvSpPr>
        <p:spPr>
          <a:xfrm>
            <a:off x="371864" y="1991486"/>
            <a:ext cx="2907767" cy="78522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600" dirty="0">
                <a:solidFill>
                  <a:schemeClr val="dk1"/>
                </a:solidFill>
                <a:latin typeface="Mulish"/>
                <a:ea typeface="Mulish"/>
                <a:cs typeface="Mulish"/>
                <a:sym typeface="Mulish"/>
              </a:rPr>
              <a:t>Produced from a SM final</a:t>
            </a:r>
          </a:p>
          <a:p>
            <a:pPr marL="0" lvl="0" indent="0" algn="l" rtl="0">
              <a:lnSpc>
                <a:spcPct val="115000"/>
              </a:lnSpc>
              <a:spcBef>
                <a:spcPts val="0"/>
              </a:spcBef>
              <a:spcAft>
                <a:spcPts val="0"/>
              </a:spcAft>
              <a:buNone/>
            </a:pPr>
            <a:r>
              <a:rPr lang="en-GB" sz="1600" dirty="0">
                <a:solidFill>
                  <a:schemeClr val="dk1"/>
                </a:solidFill>
                <a:latin typeface="Mulish"/>
                <a:ea typeface="Mulish"/>
                <a:cs typeface="Mulish"/>
                <a:sym typeface="Mulish"/>
              </a:rPr>
              <a:t>No intermediate particle</a:t>
            </a:r>
            <a:endParaRPr lang="en-BE" sz="1600" dirty="0">
              <a:solidFill>
                <a:schemeClr val="dk1"/>
              </a:solidFill>
              <a:latin typeface="Mulish"/>
              <a:ea typeface="Mulish"/>
              <a:cs typeface="Mulish"/>
              <a:sym typeface="Mulish"/>
            </a:endParaRPr>
          </a:p>
        </p:txBody>
      </p:sp>
      <p:sp>
        <p:nvSpPr>
          <p:cNvPr id="419" name="Google Shape;419;p40">
            <a:extLst>
              <a:ext uri="{FF2B5EF4-FFF2-40B4-BE49-F238E27FC236}">
                <a16:creationId xmlns:a16="http://schemas.microsoft.com/office/drawing/2014/main" id="{A45ADCCE-CA81-85AB-F60F-DF96BC412AAF}"/>
              </a:ext>
            </a:extLst>
          </p:cNvPr>
          <p:cNvSpPr txBox="1"/>
          <p:nvPr/>
        </p:nvSpPr>
        <p:spPr>
          <a:xfrm>
            <a:off x="5293712" y="1363282"/>
            <a:ext cx="1522800" cy="374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Clr>
                <a:srgbClr val="000000"/>
              </a:buClr>
              <a:buSzPts val="1100"/>
              <a:buFont typeface="Arial"/>
              <a:buNone/>
            </a:pPr>
            <a:endParaRPr sz="2000" b="1" dirty="0">
              <a:solidFill>
                <a:schemeClr val="dk1"/>
              </a:solidFill>
              <a:latin typeface="Quicksand"/>
              <a:ea typeface="Quicksand"/>
              <a:cs typeface="Quicksand"/>
              <a:sym typeface="Quicksand"/>
            </a:endParaRPr>
          </a:p>
        </p:txBody>
      </p:sp>
      <p:sp>
        <p:nvSpPr>
          <p:cNvPr id="420" name="Google Shape;420;p40">
            <a:extLst>
              <a:ext uri="{FF2B5EF4-FFF2-40B4-BE49-F238E27FC236}">
                <a16:creationId xmlns:a16="http://schemas.microsoft.com/office/drawing/2014/main" id="{0C9C55FC-4A2E-B1C1-D04E-AE7FA66AD1C6}"/>
              </a:ext>
            </a:extLst>
          </p:cNvPr>
          <p:cNvSpPr txBox="1">
            <a:spLocks noGrp="1"/>
          </p:cNvSpPr>
          <p:nvPr>
            <p:ph type="sldNum" idx="12"/>
          </p:nvPr>
        </p:nvSpPr>
        <p:spPr>
          <a:xfrm>
            <a:off x="4297650" y="4602875"/>
            <a:ext cx="548700" cy="33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cxnSp>
        <p:nvCxnSpPr>
          <p:cNvPr id="442" name="Google Shape;442;p40">
            <a:extLst>
              <a:ext uri="{FF2B5EF4-FFF2-40B4-BE49-F238E27FC236}">
                <a16:creationId xmlns:a16="http://schemas.microsoft.com/office/drawing/2014/main" id="{47DB90B1-CC47-D773-DC31-B757F3A4433C}"/>
              </a:ext>
            </a:extLst>
          </p:cNvPr>
          <p:cNvCxnSpPr/>
          <p:nvPr/>
        </p:nvCxnSpPr>
        <p:spPr>
          <a:xfrm>
            <a:off x="3652550" y="1452399"/>
            <a:ext cx="0" cy="3004200"/>
          </a:xfrm>
          <a:prstGeom prst="straightConnector1">
            <a:avLst/>
          </a:prstGeom>
          <a:noFill/>
          <a:ln w="19050" cap="flat" cmpd="sng">
            <a:solidFill>
              <a:schemeClr val="lt1"/>
            </a:solidFill>
            <a:prstDash val="solid"/>
            <a:round/>
            <a:headEnd type="oval" w="med" len="med"/>
            <a:tailEnd type="oval" w="med" len="med"/>
          </a:ln>
        </p:spPr>
      </p:cxnSp>
      <p:sp>
        <p:nvSpPr>
          <p:cNvPr id="3" name="TextBox 2">
            <a:extLst>
              <a:ext uri="{FF2B5EF4-FFF2-40B4-BE49-F238E27FC236}">
                <a16:creationId xmlns:a16="http://schemas.microsoft.com/office/drawing/2014/main" id="{226F2683-0991-2E85-77AB-B9045A6B768E}"/>
              </a:ext>
            </a:extLst>
          </p:cNvPr>
          <p:cNvSpPr txBox="1"/>
          <p:nvPr/>
        </p:nvSpPr>
        <p:spPr>
          <a:xfrm>
            <a:off x="371864" y="2930450"/>
            <a:ext cx="2183310" cy="400110"/>
          </a:xfrm>
          <a:prstGeom prst="rect">
            <a:avLst/>
          </a:prstGeom>
          <a:noFill/>
        </p:spPr>
        <p:txBody>
          <a:bodyPr wrap="square">
            <a:spAutoFit/>
          </a:bodyPr>
          <a:lstStyle/>
          <a:p>
            <a:pPr marL="0" lvl="0" indent="0" algn="l" rtl="0">
              <a:spcBef>
                <a:spcPts val="0"/>
              </a:spcBef>
              <a:spcAft>
                <a:spcPts val="0"/>
              </a:spcAft>
              <a:buClr>
                <a:srgbClr val="000000"/>
              </a:buClr>
              <a:buSzPts val="1100"/>
              <a:buFont typeface="Arial"/>
              <a:buNone/>
            </a:pPr>
            <a:r>
              <a:rPr lang="en-GB" sz="2000" b="1" u="sng" dirty="0">
                <a:solidFill>
                  <a:schemeClr val="dk1"/>
                </a:solidFill>
                <a:latin typeface="Quicksand"/>
                <a:ea typeface="Quicksand"/>
                <a:cs typeface="Quicksand"/>
                <a:sym typeface="Quicksand"/>
              </a:rPr>
              <a:t>Heavy Parent</a:t>
            </a:r>
          </a:p>
        </p:txBody>
      </p:sp>
      <p:sp>
        <p:nvSpPr>
          <p:cNvPr id="4" name="Google Shape;409;p40">
            <a:extLst>
              <a:ext uri="{FF2B5EF4-FFF2-40B4-BE49-F238E27FC236}">
                <a16:creationId xmlns:a16="http://schemas.microsoft.com/office/drawing/2014/main" id="{E93AA8FE-97E8-A240-D07C-1ABA8E618734}"/>
              </a:ext>
            </a:extLst>
          </p:cNvPr>
          <p:cNvSpPr txBox="1"/>
          <p:nvPr/>
        </p:nvSpPr>
        <p:spPr>
          <a:xfrm>
            <a:off x="371864" y="3374930"/>
            <a:ext cx="2907730" cy="132354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600" dirty="0">
                <a:solidFill>
                  <a:schemeClr val="dk1"/>
                </a:solidFill>
                <a:latin typeface="Mulish"/>
                <a:ea typeface="Mulish"/>
                <a:cs typeface="Mulish"/>
                <a:sym typeface="Mulish"/>
              </a:rPr>
              <a:t>Produced from decay of</a:t>
            </a:r>
          </a:p>
          <a:p>
            <a:pPr marL="171450" lvl="0" indent="-171450" algn="l" rtl="0">
              <a:lnSpc>
                <a:spcPct val="115000"/>
              </a:lnSpc>
              <a:spcBef>
                <a:spcPts val="0"/>
              </a:spcBef>
              <a:spcAft>
                <a:spcPts val="0"/>
              </a:spcAft>
              <a:buClr>
                <a:schemeClr val="bg2"/>
              </a:buClr>
              <a:buFont typeface="Arial" panose="020B0604020202020204" pitchFamily="34" charset="0"/>
              <a:buChar char="•"/>
            </a:pPr>
            <a:r>
              <a:rPr lang="en-GB" sz="1600" dirty="0">
                <a:solidFill>
                  <a:schemeClr val="dk1"/>
                </a:solidFill>
                <a:latin typeface="Mulish"/>
                <a:ea typeface="Mulish"/>
                <a:cs typeface="Mulish"/>
                <a:sym typeface="Mulish"/>
              </a:rPr>
              <a:t>heavy</a:t>
            </a:r>
          </a:p>
          <a:p>
            <a:pPr marL="171450" lvl="0" indent="-171450" algn="l" rtl="0">
              <a:lnSpc>
                <a:spcPct val="115000"/>
              </a:lnSpc>
              <a:spcBef>
                <a:spcPts val="0"/>
              </a:spcBef>
              <a:spcAft>
                <a:spcPts val="0"/>
              </a:spcAft>
              <a:buClr>
                <a:schemeClr val="bg2"/>
              </a:buClr>
              <a:buFont typeface="Arial" panose="020B0604020202020204" pitchFamily="34" charset="0"/>
              <a:buChar char="•"/>
            </a:pPr>
            <a:r>
              <a:rPr lang="en-GB" sz="1600" dirty="0">
                <a:solidFill>
                  <a:schemeClr val="dk1"/>
                </a:solidFill>
                <a:latin typeface="Mulish"/>
                <a:ea typeface="Mulish"/>
                <a:cs typeface="Mulish"/>
                <a:sym typeface="Mulish"/>
              </a:rPr>
              <a:t>pair produced</a:t>
            </a:r>
          </a:p>
          <a:p>
            <a:pPr marL="171450" lvl="0" indent="-171450" algn="l" rtl="0">
              <a:lnSpc>
                <a:spcPct val="115000"/>
              </a:lnSpc>
              <a:spcBef>
                <a:spcPts val="0"/>
              </a:spcBef>
              <a:spcAft>
                <a:spcPts val="0"/>
              </a:spcAft>
              <a:buClr>
                <a:schemeClr val="bg2"/>
              </a:buClr>
              <a:buFont typeface="Arial" panose="020B0604020202020204" pitchFamily="34" charset="0"/>
              <a:buChar char="•"/>
            </a:pPr>
            <a:r>
              <a:rPr lang="en-GB" sz="1600" dirty="0">
                <a:solidFill>
                  <a:schemeClr val="dk1"/>
                </a:solidFill>
                <a:latin typeface="Mulish"/>
                <a:ea typeface="Mulish"/>
                <a:cs typeface="Mulish"/>
                <a:sym typeface="Mulish"/>
              </a:rPr>
              <a:t>on shell		parent</a:t>
            </a:r>
            <a:endParaRPr lang="en-BE" sz="1600" dirty="0">
              <a:solidFill>
                <a:schemeClr val="dk1"/>
              </a:solidFill>
              <a:latin typeface="Mulish"/>
              <a:ea typeface="Mulish"/>
              <a:cs typeface="Mulish"/>
              <a:sym typeface="Mulish"/>
            </a:endParaRPr>
          </a:p>
        </p:txBody>
      </p:sp>
      <p:pic>
        <p:nvPicPr>
          <p:cNvPr id="5" name="Picture 4" descr="A black circle with white text&#10;&#10;AI-generated content may be incorrect.">
            <a:extLst>
              <a:ext uri="{FF2B5EF4-FFF2-40B4-BE49-F238E27FC236}">
                <a16:creationId xmlns:a16="http://schemas.microsoft.com/office/drawing/2014/main" id="{082055A7-843A-7227-1963-0D5F41ADB89F}"/>
              </a:ext>
            </a:extLst>
          </p:cNvPr>
          <p:cNvPicPr>
            <a:picLocks noChangeAspect="1"/>
          </p:cNvPicPr>
          <p:nvPr/>
        </p:nvPicPr>
        <p:blipFill>
          <a:blip r:embed="rId3"/>
          <a:stretch>
            <a:fillRect/>
          </a:stretch>
        </p:blipFill>
        <p:spPr>
          <a:xfrm>
            <a:off x="4320794" y="919568"/>
            <a:ext cx="1945835" cy="1748504"/>
          </a:xfrm>
          <a:prstGeom prst="rect">
            <a:avLst/>
          </a:prstGeom>
        </p:spPr>
      </p:pic>
      <p:pic>
        <p:nvPicPr>
          <p:cNvPr id="6" name="Picture 5" descr="A diagram of a network&#10;&#10;AI-generated content may be incorrect.">
            <a:extLst>
              <a:ext uri="{FF2B5EF4-FFF2-40B4-BE49-F238E27FC236}">
                <a16:creationId xmlns:a16="http://schemas.microsoft.com/office/drawing/2014/main" id="{6956D67F-3B56-1AAB-5A5D-428ACDAD87C5}"/>
              </a:ext>
            </a:extLst>
          </p:cNvPr>
          <p:cNvPicPr>
            <a:picLocks noChangeAspect="1"/>
          </p:cNvPicPr>
          <p:nvPr/>
        </p:nvPicPr>
        <p:blipFill>
          <a:blip r:embed="rId4"/>
          <a:stretch>
            <a:fillRect/>
          </a:stretch>
        </p:blipFill>
        <p:spPr>
          <a:xfrm>
            <a:off x="6384373" y="2776714"/>
            <a:ext cx="1862635" cy="1862635"/>
          </a:xfrm>
          <a:prstGeom prst="rect">
            <a:avLst/>
          </a:prstGeom>
        </p:spPr>
      </p:pic>
    </p:spTree>
    <p:extLst>
      <p:ext uri="{BB962C8B-B14F-4D97-AF65-F5344CB8AC3E}">
        <p14:creationId xmlns:p14="http://schemas.microsoft.com/office/powerpoint/2010/main" val="124430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 grpId="0"/>
      <p:bldP spid="409"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6">
          <a:extLst>
            <a:ext uri="{FF2B5EF4-FFF2-40B4-BE49-F238E27FC236}">
              <a16:creationId xmlns:a16="http://schemas.microsoft.com/office/drawing/2014/main" id="{198AB140-30C2-2FE0-DA35-5EB2B1CBA9FE}"/>
            </a:ext>
          </a:extLst>
        </p:cNvPr>
        <p:cNvGrpSpPr/>
        <p:nvPr/>
      </p:nvGrpSpPr>
      <p:grpSpPr>
        <a:xfrm>
          <a:off x="0" y="0"/>
          <a:ext cx="0" cy="0"/>
          <a:chOff x="0" y="0"/>
          <a:chExt cx="0" cy="0"/>
        </a:xfrm>
      </p:grpSpPr>
      <p:sp>
        <p:nvSpPr>
          <p:cNvPr id="407" name="Google Shape;407;p40">
            <a:extLst>
              <a:ext uri="{FF2B5EF4-FFF2-40B4-BE49-F238E27FC236}">
                <a16:creationId xmlns:a16="http://schemas.microsoft.com/office/drawing/2014/main" id="{D28CA57D-C0A4-5898-FC92-4991404FA18A}"/>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Production modes</a:t>
            </a:r>
            <a:endParaRPr dirty="0"/>
          </a:p>
        </p:txBody>
      </p:sp>
      <p:sp>
        <p:nvSpPr>
          <p:cNvPr id="408" name="Google Shape;408;p40">
            <a:extLst>
              <a:ext uri="{FF2B5EF4-FFF2-40B4-BE49-F238E27FC236}">
                <a16:creationId xmlns:a16="http://schemas.microsoft.com/office/drawing/2014/main" id="{7D435366-FF15-2A8E-9E27-51D51571C7B1}"/>
              </a:ext>
            </a:extLst>
          </p:cNvPr>
          <p:cNvSpPr txBox="1"/>
          <p:nvPr/>
        </p:nvSpPr>
        <p:spPr>
          <a:xfrm>
            <a:off x="457201" y="1363282"/>
            <a:ext cx="2907730" cy="488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rgbClr val="000000"/>
              </a:buClr>
              <a:buSzPts val="1100"/>
              <a:buFont typeface="Arial"/>
              <a:buNone/>
            </a:pPr>
            <a:r>
              <a:rPr lang="en" sz="2000" b="1" u="sng" dirty="0">
                <a:solidFill>
                  <a:schemeClr val="dk1"/>
                </a:solidFill>
                <a:latin typeface="Quicksand"/>
                <a:ea typeface="Quicksand"/>
                <a:cs typeface="Quicksand"/>
                <a:sym typeface="Quicksand"/>
              </a:rPr>
              <a:t>Higgs (HIG)</a:t>
            </a:r>
            <a:endParaRPr sz="2000" b="1" u="sng" dirty="0">
              <a:solidFill>
                <a:schemeClr val="dk1"/>
              </a:solidFill>
              <a:latin typeface="Quicksand"/>
              <a:ea typeface="Quicksand"/>
              <a:cs typeface="Quicksand"/>
              <a:sym typeface="Quicksand"/>
            </a:endParaRPr>
          </a:p>
        </p:txBody>
      </p:sp>
      <p:sp>
        <p:nvSpPr>
          <p:cNvPr id="409" name="Google Shape;409;p40">
            <a:extLst>
              <a:ext uri="{FF2B5EF4-FFF2-40B4-BE49-F238E27FC236}">
                <a16:creationId xmlns:a16="http://schemas.microsoft.com/office/drawing/2014/main" id="{30FFC897-7CC2-B624-EA4E-8E779320EEB4}"/>
              </a:ext>
            </a:extLst>
          </p:cNvPr>
          <p:cNvSpPr txBox="1"/>
          <p:nvPr/>
        </p:nvSpPr>
        <p:spPr>
          <a:xfrm>
            <a:off x="457795" y="1851382"/>
            <a:ext cx="7966205" cy="87092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600" dirty="0">
                <a:solidFill>
                  <a:schemeClr val="dk1"/>
                </a:solidFill>
                <a:latin typeface="Mulish"/>
                <a:ea typeface="Mulish"/>
                <a:cs typeface="Mulish"/>
                <a:sym typeface="Mulish"/>
              </a:rPr>
              <a:t>Produced through coupling with SM Higgs boson, both pair or single production</a:t>
            </a:r>
          </a:p>
          <a:p>
            <a:pPr marL="0" lvl="0" indent="0" algn="l" rtl="0">
              <a:lnSpc>
                <a:spcPct val="115000"/>
              </a:lnSpc>
              <a:spcBef>
                <a:spcPts val="0"/>
              </a:spcBef>
              <a:spcAft>
                <a:spcPts val="0"/>
              </a:spcAft>
              <a:buNone/>
            </a:pPr>
            <a:endParaRPr lang="en-GB" sz="1600" dirty="0">
              <a:solidFill>
                <a:schemeClr val="dk1"/>
              </a:solidFill>
              <a:latin typeface="Mulish"/>
              <a:ea typeface="Mulish"/>
              <a:cs typeface="Mulish"/>
              <a:sym typeface="Mulish"/>
            </a:endParaRPr>
          </a:p>
          <a:p>
            <a:pPr marL="0" lvl="0" indent="0" algn="l" rtl="0">
              <a:lnSpc>
                <a:spcPct val="115000"/>
              </a:lnSpc>
              <a:spcBef>
                <a:spcPts val="0"/>
              </a:spcBef>
              <a:spcAft>
                <a:spcPts val="0"/>
              </a:spcAft>
              <a:buNone/>
            </a:pPr>
            <a:r>
              <a:rPr lang="en-GB" sz="1600" dirty="0">
                <a:solidFill>
                  <a:schemeClr val="dk1"/>
                </a:solidFill>
                <a:latin typeface="Mulish"/>
                <a:ea typeface="Mulish"/>
                <a:cs typeface="Mulish"/>
                <a:sym typeface="Mulish"/>
              </a:rPr>
              <a:t>	Gluon fusion				Vector boson fusion</a:t>
            </a:r>
            <a:endParaRPr lang="en-BE" sz="1600" dirty="0">
              <a:solidFill>
                <a:schemeClr val="dk1"/>
              </a:solidFill>
              <a:latin typeface="Mulish"/>
              <a:ea typeface="Mulish"/>
              <a:cs typeface="Mulish"/>
              <a:sym typeface="Mulish"/>
            </a:endParaRPr>
          </a:p>
        </p:txBody>
      </p:sp>
      <p:sp>
        <p:nvSpPr>
          <p:cNvPr id="419" name="Google Shape;419;p40">
            <a:extLst>
              <a:ext uri="{FF2B5EF4-FFF2-40B4-BE49-F238E27FC236}">
                <a16:creationId xmlns:a16="http://schemas.microsoft.com/office/drawing/2014/main" id="{5FA44A52-957B-7F17-9F54-0BB24A3D19C0}"/>
              </a:ext>
            </a:extLst>
          </p:cNvPr>
          <p:cNvSpPr txBox="1"/>
          <p:nvPr/>
        </p:nvSpPr>
        <p:spPr>
          <a:xfrm>
            <a:off x="5293712" y="1363282"/>
            <a:ext cx="1522800" cy="374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Clr>
                <a:srgbClr val="000000"/>
              </a:buClr>
              <a:buSzPts val="1100"/>
              <a:buFont typeface="Arial"/>
              <a:buNone/>
            </a:pPr>
            <a:endParaRPr sz="2000" b="1" dirty="0">
              <a:solidFill>
                <a:schemeClr val="dk1"/>
              </a:solidFill>
              <a:latin typeface="Quicksand"/>
              <a:ea typeface="Quicksand"/>
              <a:cs typeface="Quicksand"/>
              <a:sym typeface="Quicksand"/>
            </a:endParaRPr>
          </a:p>
        </p:txBody>
      </p:sp>
      <p:sp>
        <p:nvSpPr>
          <p:cNvPr id="420" name="Google Shape;420;p40">
            <a:extLst>
              <a:ext uri="{FF2B5EF4-FFF2-40B4-BE49-F238E27FC236}">
                <a16:creationId xmlns:a16="http://schemas.microsoft.com/office/drawing/2014/main" id="{FA4D8864-D523-199B-4FD4-8909DA8E07BF}"/>
              </a:ext>
            </a:extLst>
          </p:cNvPr>
          <p:cNvSpPr txBox="1">
            <a:spLocks noGrp="1"/>
          </p:cNvSpPr>
          <p:nvPr>
            <p:ph type="sldNum" idx="12"/>
          </p:nvPr>
        </p:nvSpPr>
        <p:spPr>
          <a:xfrm>
            <a:off x="4297650" y="4602875"/>
            <a:ext cx="548700" cy="33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9</a:t>
            </a:fld>
            <a:endParaRPr/>
          </a:p>
        </p:txBody>
      </p:sp>
      <p:pic>
        <p:nvPicPr>
          <p:cNvPr id="2" name="Picture 1" descr="A diagram of a connection between two circles&#10;&#10;AI-generated content may be incorrect.">
            <a:extLst>
              <a:ext uri="{FF2B5EF4-FFF2-40B4-BE49-F238E27FC236}">
                <a16:creationId xmlns:a16="http://schemas.microsoft.com/office/drawing/2014/main" id="{EA58F3AD-F7A2-C4E4-6150-62250ADA168D}"/>
              </a:ext>
            </a:extLst>
          </p:cNvPr>
          <p:cNvPicPr>
            <a:picLocks noChangeAspect="1"/>
          </p:cNvPicPr>
          <p:nvPr/>
        </p:nvPicPr>
        <p:blipFill>
          <a:blip r:embed="rId3"/>
          <a:stretch>
            <a:fillRect/>
          </a:stretch>
        </p:blipFill>
        <p:spPr>
          <a:xfrm>
            <a:off x="544146" y="2788869"/>
            <a:ext cx="3175000" cy="1879600"/>
          </a:xfrm>
          <a:prstGeom prst="rect">
            <a:avLst/>
          </a:prstGeom>
        </p:spPr>
      </p:pic>
      <p:pic>
        <p:nvPicPr>
          <p:cNvPr id="7" name="Picture 6" descr="A diagram of a voltage&#10;&#10;AI-generated content may be incorrect.">
            <a:extLst>
              <a:ext uri="{FF2B5EF4-FFF2-40B4-BE49-F238E27FC236}">
                <a16:creationId xmlns:a16="http://schemas.microsoft.com/office/drawing/2014/main" id="{B05A1E0C-D32B-9084-B30D-39464DCE3183}"/>
              </a:ext>
            </a:extLst>
          </p:cNvPr>
          <p:cNvPicPr>
            <a:picLocks noChangeAspect="1"/>
          </p:cNvPicPr>
          <p:nvPr/>
        </p:nvPicPr>
        <p:blipFill>
          <a:blip r:embed="rId4"/>
          <a:stretch>
            <a:fillRect/>
          </a:stretch>
        </p:blipFill>
        <p:spPr>
          <a:xfrm>
            <a:off x="5244123" y="2788869"/>
            <a:ext cx="3175000" cy="1879600"/>
          </a:xfrm>
          <a:prstGeom prst="rect">
            <a:avLst/>
          </a:prstGeom>
        </p:spPr>
      </p:pic>
    </p:spTree>
    <p:extLst>
      <p:ext uri="{BB962C8B-B14F-4D97-AF65-F5344CB8AC3E}">
        <p14:creationId xmlns:p14="http://schemas.microsoft.com/office/powerpoint/2010/main" val="17078824"/>
      </p:ext>
    </p:extLst>
  </p:cSld>
  <p:clrMapOvr>
    <a:masterClrMapping/>
  </p:clrMapOvr>
</p:sld>
</file>

<file path=ppt/theme/theme1.xml><?xml version="1.0" encoding="utf-8"?>
<a:theme xmlns:a="http://schemas.openxmlformats.org/drawingml/2006/main" name="Elegant Bachelor Thesis by Slidesgo">
  <a:themeElements>
    <a:clrScheme name="Simple Light">
      <a:dk1>
        <a:srgbClr val="5C5C5F"/>
      </a:dk1>
      <a:lt1>
        <a:srgbClr val="D8CEC9"/>
      </a:lt1>
      <a:dk2>
        <a:srgbClr val="927C71"/>
      </a:dk2>
      <a:lt2>
        <a:srgbClr val="FAFAFA"/>
      </a:lt2>
      <a:accent1>
        <a:srgbClr val="C99A7D"/>
      </a:accent1>
      <a:accent2>
        <a:srgbClr val="FFFFFF"/>
      </a:accent2>
      <a:accent3>
        <a:srgbClr val="FFFFFF"/>
      </a:accent3>
      <a:accent4>
        <a:srgbClr val="FFFFFF"/>
      </a:accent4>
      <a:accent5>
        <a:srgbClr val="FFFFFF"/>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4715</Words>
  <Application>Microsoft Macintosh PowerPoint</Application>
  <PresentationFormat>On-screen Show (16:9)</PresentationFormat>
  <Paragraphs>280</Paragraphs>
  <Slides>29</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Quicksand</vt:lpstr>
      <vt:lpstr>PT Sans</vt:lpstr>
      <vt:lpstr>Mulish</vt:lpstr>
      <vt:lpstr>Cambria Math</vt:lpstr>
      <vt:lpstr>Wingdings</vt:lpstr>
      <vt:lpstr>DM Sans</vt:lpstr>
      <vt:lpstr>Bebas Neue</vt:lpstr>
      <vt:lpstr>Nunito Light</vt:lpstr>
      <vt:lpstr>Elegant Bachelor Thesis by Slidesgo</vt:lpstr>
      <vt:lpstr>Long Lived Particles</vt:lpstr>
      <vt:lpstr>Table of contents</vt:lpstr>
      <vt:lpstr>Introduction</vt:lpstr>
      <vt:lpstr>What are LLPs?</vt:lpstr>
      <vt:lpstr>Unusual signatures</vt:lpstr>
      <vt:lpstr>Consequences</vt:lpstr>
      <vt:lpstr>Simplified Models</vt:lpstr>
      <vt:lpstr>Production modes</vt:lpstr>
      <vt:lpstr>Production modes</vt:lpstr>
      <vt:lpstr>Production modes</vt:lpstr>
      <vt:lpstr>Decay channels</vt:lpstr>
      <vt:lpstr>PowerPoint Presentation</vt:lpstr>
      <vt:lpstr>Experimental coverage</vt:lpstr>
      <vt:lpstr>Searches at ATLAS</vt:lpstr>
      <vt:lpstr>Hadronic LLP decay</vt:lpstr>
      <vt:lpstr>Leptonic and Semi-leptonic decays</vt:lpstr>
      <vt:lpstr>Photonic decay</vt:lpstr>
      <vt:lpstr>Background sources</vt:lpstr>
      <vt:lpstr>Background sources</vt:lpstr>
      <vt:lpstr>Real particles produced in detector</vt:lpstr>
      <vt:lpstr>Real particles originating from outside the detector: cosmic muons</vt:lpstr>
      <vt:lpstr>Real particles originating from outside the detector: Beam halo</vt:lpstr>
      <vt:lpstr>Real particles originating from outside the detector: Cavern radiation</vt:lpstr>
      <vt:lpstr>Fake particle signatures</vt:lpstr>
      <vt:lpstr>Algorithmically induced fakes</vt:lpstr>
      <vt:lpstr>Detector Upgrades</vt:lpstr>
      <vt:lpstr>Detector upgrades</vt:lpstr>
      <vt:lpstr>Conclusions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Sarah Ben Abdesselem</cp:lastModifiedBy>
  <cp:revision>1</cp:revision>
  <dcterms:modified xsi:type="dcterms:W3CDTF">2025-05-21T21:25:32Z</dcterms:modified>
</cp:coreProperties>
</file>