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586" r:id="rId2"/>
    <p:sldId id="637" r:id="rId3"/>
    <p:sldId id="639" r:id="rId4"/>
    <p:sldId id="656" r:id="rId5"/>
    <p:sldId id="657" r:id="rId6"/>
    <p:sldId id="655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8B060B-85B6-EA4C-B99A-4B7FBCE3C9CB}">
          <p14:sldIdLst>
            <p14:sldId id="586"/>
            <p14:sldId id="637"/>
            <p14:sldId id="639"/>
            <p14:sldId id="656"/>
            <p14:sldId id="657"/>
            <p14:sldId id="655"/>
          </p14:sldIdLst>
        </p14:section>
        <p14:section name="Backup slides" id="{35FD3709-0E29-A040-826D-BB6EE852781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144" userDrawn="1">
          <p15:clr>
            <a:srgbClr val="A4A3A4"/>
          </p15:clr>
        </p15:guide>
        <p15:guide id="3" orient="horz" pos="1692" userDrawn="1">
          <p15:clr>
            <a:srgbClr val="A4A3A4"/>
          </p15:clr>
        </p15:guide>
        <p15:guide id="4" pos="27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893F"/>
    <a:srgbClr val="FFCC66"/>
    <a:srgbClr val="21FF06"/>
    <a:srgbClr val="FFFF66"/>
    <a:srgbClr val="FF8000"/>
    <a:srgbClr val="C10004"/>
    <a:srgbClr val="B80003"/>
    <a:srgbClr val="AA0005"/>
    <a:srgbClr val="B0001E"/>
    <a:srgbClr val="97B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129" autoAdjust="0"/>
    <p:restoredTop sz="95753" autoAdjust="0"/>
  </p:normalViewPr>
  <p:slideViewPr>
    <p:cSldViewPr snapToGrid="0" snapToObjects="1">
      <p:cViewPr varScale="1">
        <p:scale>
          <a:sx n="146" d="100"/>
          <a:sy n="146" d="100"/>
        </p:scale>
        <p:origin x="192" y="432"/>
      </p:cViewPr>
      <p:guideLst>
        <p:guide orient="horz" pos="804"/>
        <p:guide pos="144"/>
        <p:guide orient="horz" pos="1692"/>
        <p:guide pos="27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1411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6/19/17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39D25-4D91-3E49-BAB5-6A0B46BDC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213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792" y="1243166"/>
            <a:ext cx="8715613" cy="75179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792" y="1994957"/>
            <a:ext cx="8695454" cy="1314450"/>
          </a:xfrm>
        </p:spPr>
        <p:txBody>
          <a:bodyPr/>
          <a:lstStyle>
            <a:lvl1pPr marL="0" indent="0" algn="l">
              <a:buFont typeface="Arial"/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841964"/>
            <a:ext cx="9144000" cy="314937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04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0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52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5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7"/>
            <a:ext cx="4040188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7"/>
            <a:ext cx="4041775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0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1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02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9"/>
            <a:ext cx="3008313" cy="8715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3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025" y="917771"/>
            <a:ext cx="8795144" cy="4151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029" y="201399"/>
            <a:ext cx="8166578" cy="4887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0" y="8433"/>
            <a:ext cx="9152650" cy="0"/>
          </a:xfrm>
          <a:prstGeom prst="line">
            <a:avLst/>
          </a:prstGeom>
          <a:ln w="76200" cmpd="sng">
            <a:solidFill>
              <a:srgbClr val="800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H="1">
            <a:off x="0" y="5143500"/>
            <a:ext cx="9152650" cy="0"/>
          </a:xfrm>
          <a:prstGeom prst="line">
            <a:avLst/>
          </a:prstGeom>
          <a:ln w="76200" cmpd="sng">
            <a:solidFill>
              <a:srgbClr val="800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628px-Uppsala_University_logo.svg_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016" y="89788"/>
            <a:ext cx="908242" cy="86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7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38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BC7F2-F491-A43F-E86A-7D829C05AF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Strategy work - past KoF24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85610-8906-C5DF-80F4-8009FCA0F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811" y="2028825"/>
            <a:ext cx="8261594" cy="1314450"/>
          </a:xfrm>
        </p:spPr>
        <p:txBody>
          <a:bodyPr/>
          <a:lstStyle/>
          <a:p>
            <a:r>
              <a:rPr lang="en-US" dirty="0"/>
              <a:t>17</a:t>
            </a:r>
            <a:r>
              <a:rPr lang="en-SE"/>
              <a:t>-</a:t>
            </a:r>
            <a:r>
              <a:rPr lang="en-US" dirty="0"/>
              <a:t>October</a:t>
            </a:r>
            <a:r>
              <a:rPr lang="en-SE"/>
              <a:t>-202</a:t>
            </a:r>
            <a:r>
              <a:rPr lang="en-US" dirty="0"/>
              <a:t>5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54897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BD72E-C082-3CF6-C76A-BBC26CE8E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240AF-CBC6-BFE3-CF75-ED64324C7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9" y="1000125"/>
            <a:ext cx="8795144" cy="4029075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0" i="0" u="none" strike="noStrike" dirty="0">
                <a:effectLst/>
              </a:rPr>
              <a:t>8.30-8.50: Initial presentation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8</a:t>
            </a:r>
            <a:r>
              <a:rPr lang="en-GB" sz="2000" b="0" i="0" u="none" strike="noStrike" dirty="0">
                <a:effectLst/>
              </a:rPr>
              <a:t>.50-9.40: Unit discussions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9.40-10.00: 5 min summary from each research unit</a:t>
            </a:r>
            <a:endParaRPr lang="en-GB" sz="2000" b="0" i="0" u="none" strike="noStrike" dirty="0">
              <a:effectLst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10.00-10.15: Fika</a:t>
            </a:r>
            <a:endParaRPr lang="en-GB" sz="2000" b="0" i="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1169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2E1D-F21E-FA21-7190-73473491F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KoF24/ÖB24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B5E8E-D457-F7B8-2BEA-1D0EAABA5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Programs and department self-evaluations (Spring 2024)</a:t>
            </a:r>
          </a:p>
          <a:p>
            <a:pPr lvl="1"/>
            <a:r>
              <a:rPr lang="en-US" sz="2000" dirty="0"/>
              <a:t>Program priorities 1-3 (program internal)</a:t>
            </a:r>
          </a:p>
          <a:p>
            <a:r>
              <a:rPr lang="en-US" sz="2400" dirty="0"/>
              <a:t>Panel report (Fall 2024)</a:t>
            </a:r>
          </a:p>
          <a:p>
            <a:r>
              <a:rPr lang="en-US" sz="2400" dirty="0"/>
              <a:t>4 Physics section priorities (Winter 2024)</a:t>
            </a:r>
          </a:p>
          <a:p>
            <a:pPr>
              <a:buFont typeface="Wingdings" pitchFamily="2" charset="2"/>
              <a:buChar char="à"/>
            </a:pPr>
            <a:r>
              <a:rPr lang="en-US" sz="2400" dirty="0">
                <a:sym typeface="Wingdings" pitchFamily="2" charset="2"/>
              </a:rPr>
              <a:t>Maxim: FN decision to fund </a:t>
            </a:r>
            <a:r>
              <a:rPr lang="en-US" sz="2400" dirty="0" err="1">
                <a:sym typeface="Wingdings" pitchFamily="2" charset="2"/>
              </a:rPr>
              <a:t>Geometry&amp;Physics</a:t>
            </a:r>
            <a:r>
              <a:rPr lang="en-US" sz="2400" dirty="0">
                <a:sym typeface="Wingdings" pitchFamily="2" charset="2"/>
              </a:rPr>
              <a:t> + AI4TekNat </a:t>
            </a:r>
          </a:p>
          <a:p>
            <a:pPr>
              <a:buFont typeface="Wingdings" pitchFamily="2" charset="2"/>
              <a:buChar char="à"/>
            </a:pPr>
            <a:r>
              <a:rPr lang="en-US" sz="2400" dirty="0">
                <a:sym typeface="Wingdings" pitchFamily="2" charset="2"/>
              </a:rPr>
              <a:t>Maxim: Future process at faculty level</a:t>
            </a:r>
          </a:p>
          <a:p>
            <a:pPr marL="609585" lvl="1" indent="0">
              <a:buNone/>
            </a:pPr>
            <a:endParaRPr lang="en-US" sz="2000" dirty="0"/>
          </a:p>
          <a:p>
            <a:pPr marL="609585" lvl="1" indent="0">
              <a:buNone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199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5E4A-51C8-6EEB-7508-0E6A027B3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priorities </a:t>
            </a:r>
            <a:r>
              <a:rPr lang="en-US" dirty="0">
                <a:sym typeface="Wingdings" pitchFamily="2" charset="2"/>
              </a:rPr>
              <a:t> Unit priorities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707FE-B1FF-76BC-B53D-1485B44FD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Each program in KoF24:</a:t>
            </a:r>
          </a:p>
          <a:p>
            <a:pPr lvl="1"/>
            <a:r>
              <a:rPr lang="en-US" sz="2000" dirty="0"/>
              <a:t>Program </a:t>
            </a:r>
            <a:r>
              <a:rPr lang="en-US" sz="2000" dirty="0" err="1"/>
              <a:t>prio</a:t>
            </a:r>
            <a:r>
              <a:rPr lang="en-US" sz="2000" dirty="0"/>
              <a:t> 1 (program internal)</a:t>
            </a:r>
          </a:p>
          <a:p>
            <a:pPr lvl="1"/>
            <a:r>
              <a:rPr lang="en-US" sz="2000" dirty="0"/>
              <a:t>Program </a:t>
            </a:r>
            <a:r>
              <a:rPr lang="en-US" sz="2000" dirty="0" err="1"/>
              <a:t>prio</a:t>
            </a:r>
            <a:r>
              <a:rPr lang="en-US" sz="2000" dirty="0"/>
              <a:t> 2 (with possible dept support)</a:t>
            </a:r>
          </a:p>
          <a:p>
            <a:pPr lvl="1"/>
            <a:r>
              <a:rPr lang="en-US" sz="2000" dirty="0"/>
              <a:t>Program </a:t>
            </a:r>
            <a:r>
              <a:rPr lang="en-US" sz="2000" dirty="0" err="1"/>
              <a:t>prio</a:t>
            </a:r>
            <a:r>
              <a:rPr lang="en-US" sz="2000" dirty="0"/>
              <a:t> 3 (with possible faculty support)</a:t>
            </a:r>
          </a:p>
          <a:p>
            <a:pPr lvl="1"/>
            <a:r>
              <a:rPr lang="en-US" sz="2000" dirty="0"/>
              <a:t>All followed up end-2024, possibly more</a:t>
            </a:r>
          </a:p>
          <a:p>
            <a:pPr marL="419110" indent="-342900"/>
            <a:r>
              <a:rPr lang="en-US" sz="2400" dirty="0"/>
              <a:t>Future research strategy: </a:t>
            </a:r>
            <a:r>
              <a:rPr lang="en-US" sz="2400" b="1" dirty="0">
                <a:solidFill>
                  <a:srgbClr val="C00000"/>
                </a:solidFill>
              </a:rPr>
              <a:t>program </a:t>
            </a:r>
            <a:r>
              <a:rPr lang="en-US" sz="2400" b="1" dirty="0">
                <a:solidFill>
                  <a:srgbClr val="C00000"/>
                </a:solidFill>
                <a:sym typeface="Wingdings" pitchFamily="2" charset="2"/>
              </a:rPr>
              <a:t> unit </a:t>
            </a:r>
            <a:r>
              <a:rPr lang="en-US" sz="2400" dirty="0">
                <a:sym typeface="Wingdings" pitchFamily="2" charset="2"/>
              </a:rPr>
              <a:t> department</a:t>
            </a:r>
          </a:p>
          <a:p>
            <a:pPr marL="952485" lvl="1" indent="-342900"/>
            <a:r>
              <a:rPr lang="en-US" sz="2000" dirty="0">
                <a:sym typeface="Wingdings" pitchFamily="2" charset="2"/>
              </a:rPr>
              <a:t>How to work with KoF24 program priorities in each unit?</a:t>
            </a:r>
          </a:p>
          <a:p>
            <a:pPr marL="952485" lvl="1" indent="-342900"/>
            <a:r>
              <a:rPr lang="en-US" sz="2000" dirty="0">
                <a:sym typeface="Wingdings" pitchFamily="2" charset="2"/>
              </a:rPr>
              <a:t>New program (also unit-wide) priorities?</a:t>
            </a:r>
          </a:p>
          <a:p>
            <a:pPr marL="2095457" lvl="3" indent="-342900"/>
            <a:endParaRPr lang="en-US" dirty="0">
              <a:sym typeface="Wingdings" pitchFamily="2" charset="2"/>
            </a:endParaRPr>
          </a:p>
          <a:p>
            <a:pPr marL="76210" indent="0">
              <a:buNone/>
            </a:pPr>
            <a:r>
              <a:rPr lang="en-US" sz="2400" dirty="0">
                <a:sym typeface="Wingdings" pitchFamily="2" charset="2"/>
              </a:rPr>
              <a:t>Indico: all program priorities </a:t>
            </a:r>
            <a:r>
              <a:rPr lang="en-US" sz="1600" dirty="0">
                <a:sym typeface="Wingdings" pitchFamily="2" charset="2"/>
              </a:rPr>
              <a:t>(with summary notes from dept leadership discussions) 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55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346CF-DBF4-4B4D-6614-94080EE09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71BC-6A01-7F57-3B54-85881999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ABA5A-2B51-3A83-0E73-58F20F424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9" y="1000125"/>
            <a:ext cx="8795144" cy="4029075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0" i="0" u="none" strike="noStrike" dirty="0">
                <a:solidFill>
                  <a:schemeClr val="bg1">
                    <a:lumMod val="75000"/>
                  </a:schemeClr>
                </a:solidFill>
                <a:effectLst/>
              </a:rPr>
              <a:t>8.30-8.50: Initial presentation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8</a:t>
            </a:r>
            <a:r>
              <a:rPr lang="en-GB" sz="2000" b="0" i="0" u="none" strike="noStrike" dirty="0">
                <a:effectLst/>
              </a:rPr>
              <a:t>.50-9.40: Unit discussions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9.40-10.00: 5 min summary from each research unit</a:t>
            </a:r>
            <a:endParaRPr lang="en-GB" sz="2000" b="0" i="0" u="none" strike="noStrike" dirty="0">
              <a:effectLst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10.00-10.15: Fika</a:t>
            </a:r>
            <a:endParaRPr lang="en-GB" sz="2000" b="0" i="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1904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948C4-7BC4-ADE0-94D3-B21C8DD1E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F453A-1357-176B-1CDE-3E0A2923F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96346"/>
      </p:ext>
    </p:extLst>
  </p:cSld>
  <p:clrMapOvr>
    <a:masterClrMapping/>
  </p:clrMapOvr>
</p:sld>
</file>

<file path=ppt/theme/theme1.xml><?xml version="1.0" encoding="utf-8"?>
<a:theme xmlns:a="http://schemas.openxmlformats.org/drawingml/2006/main" name="WAF interview presentation-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Black-Schaffer Digital in Education and Research</Template>
  <TotalTime>70973</TotalTime>
  <Words>187</Words>
  <Application>Microsoft Macintosh PowerPoint</Application>
  <PresentationFormat>On-screen Show (16:9)</PresentationFormat>
  <Paragraphs>33</Paragraphs>
  <Slides>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WAF interview presentation-5</vt:lpstr>
      <vt:lpstr>Strategy work - past KoF24</vt:lpstr>
      <vt:lpstr>Schedule</vt:lpstr>
      <vt:lpstr>KoF24/ÖB24 process</vt:lpstr>
      <vt:lpstr>Program priorities  Unit priorities</vt:lpstr>
      <vt:lpstr>Schedule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Annica Black-Schaffer</cp:lastModifiedBy>
  <cp:revision>1614</cp:revision>
  <cp:lastPrinted>2024-04-25T11:52:15Z</cp:lastPrinted>
  <dcterms:created xsi:type="dcterms:W3CDTF">2016-04-21T08:58:36Z</dcterms:created>
  <dcterms:modified xsi:type="dcterms:W3CDTF">2025-10-15T05:33:58Z</dcterms:modified>
</cp:coreProperties>
</file>