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71" r:id="rId4"/>
    <p:sldId id="298" r:id="rId5"/>
    <p:sldId id="299" r:id="rId6"/>
    <p:sldId id="300" r:id="rId7"/>
    <p:sldId id="301" r:id="rId8"/>
    <p:sldId id="302" r:id="rId9"/>
    <p:sldId id="30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6" d="100"/>
          <a:sy n="96" d="100"/>
        </p:scale>
        <p:origin x="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D4B793-91D1-4AB9-94F6-C2555F879DC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2D8D-7562-4050-8252-5B521B501AE3}">
      <dgm:prSet phldrT="[Text]"/>
      <dgm:spPr/>
      <dgm:t>
        <a:bodyPr/>
        <a:lstStyle/>
        <a:p>
          <a:r>
            <a:rPr lang="en-US" dirty="0"/>
            <a:t>14 participations in 2026</a:t>
          </a:r>
        </a:p>
      </dgm:t>
    </dgm:pt>
    <dgm:pt modelId="{F72A3893-365A-45B0-80E0-942FDF74C377}" type="parTrans" cxnId="{D65EF944-FD8C-409D-92ED-4C3AE1339063}">
      <dgm:prSet/>
      <dgm:spPr/>
      <dgm:t>
        <a:bodyPr/>
        <a:lstStyle/>
        <a:p>
          <a:endParaRPr lang="en-US"/>
        </a:p>
      </dgm:t>
    </dgm:pt>
    <dgm:pt modelId="{0B71EC0A-3275-40C5-BF38-F51F05BEA5AC}" type="sibTrans" cxnId="{D65EF944-FD8C-409D-92ED-4C3AE1339063}">
      <dgm:prSet/>
      <dgm:spPr/>
      <dgm:t>
        <a:bodyPr/>
        <a:lstStyle/>
        <a:p>
          <a:endParaRPr lang="en-US"/>
        </a:p>
      </dgm:t>
    </dgm:pt>
    <dgm:pt modelId="{277CADCF-2C79-45FC-B645-81D9FE6AE09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6          invited talks</a:t>
          </a:r>
        </a:p>
      </dgm:t>
    </dgm:pt>
    <dgm:pt modelId="{A3F3DA7F-B2EB-4720-A1A5-A331220ADCD8}" type="parTrans" cxnId="{C3999E8C-5E8F-429B-9D6C-1A9CC7404CCA}">
      <dgm:prSet/>
      <dgm:spPr/>
      <dgm:t>
        <a:bodyPr/>
        <a:lstStyle/>
        <a:p>
          <a:endParaRPr lang="en-US"/>
        </a:p>
      </dgm:t>
    </dgm:pt>
    <dgm:pt modelId="{4D9E6817-5FC0-4709-B9FD-ED0687FBD25C}" type="sibTrans" cxnId="{C3999E8C-5E8F-429B-9D6C-1A9CC7404CCA}">
      <dgm:prSet/>
      <dgm:spPr/>
      <dgm:t>
        <a:bodyPr/>
        <a:lstStyle/>
        <a:p>
          <a:endParaRPr lang="en-US"/>
        </a:p>
      </dgm:t>
    </dgm:pt>
    <dgm:pt modelId="{A6D70398-F8AA-458D-BB7C-DD6D0C37FC04}">
      <dgm:prSet phldrT="[Text]"/>
      <dgm:spPr/>
      <dgm:t>
        <a:bodyPr/>
        <a:lstStyle/>
        <a:p>
          <a:r>
            <a:rPr lang="en-US"/>
            <a:t>5 </a:t>
          </a:r>
          <a:r>
            <a:rPr lang="en-US" dirty="0"/>
            <a:t>contributed talks</a:t>
          </a:r>
        </a:p>
      </dgm:t>
    </dgm:pt>
    <dgm:pt modelId="{ED89D8D0-B82C-4EA7-84B6-87CA997078B4}" type="parTrans" cxnId="{587251C8-5E12-49DC-85E5-07D0E6FBF2ED}">
      <dgm:prSet/>
      <dgm:spPr/>
      <dgm:t>
        <a:bodyPr/>
        <a:lstStyle/>
        <a:p>
          <a:endParaRPr lang="en-US"/>
        </a:p>
      </dgm:t>
    </dgm:pt>
    <dgm:pt modelId="{4482B4E9-212F-4915-89F6-BF60581D4D86}" type="sibTrans" cxnId="{587251C8-5E12-49DC-85E5-07D0E6FBF2ED}">
      <dgm:prSet/>
      <dgm:spPr/>
      <dgm:t>
        <a:bodyPr/>
        <a:lstStyle/>
        <a:p>
          <a:endParaRPr lang="en-US"/>
        </a:p>
      </dgm:t>
    </dgm:pt>
    <dgm:pt modelId="{A75D379E-BD14-4DC8-BB78-0C7C821B2DF2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/>
            <a:t>7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/>
            <a:t>posters</a:t>
          </a:r>
        </a:p>
      </dgm:t>
    </dgm:pt>
    <dgm:pt modelId="{EE93AD69-6EAA-4476-B4D1-61BA90D07654}" type="parTrans" cxnId="{D142DCE5-4400-471A-9458-B459AB35AFA6}">
      <dgm:prSet/>
      <dgm:spPr/>
      <dgm:t>
        <a:bodyPr/>
        <a:lstStyle/>
        <a:p>
          <a:endParaRPr lang="en-US"/>
        </a:p>
      </dgm:t>
    </dgm:pt>
    <dgm:pt modelId="{C44CB719-E6DE-464E-9EF6-29AA65309AC7}" type="sibTrans" cxnId="{D142DCE5-4400-471A-9458-B459AB35AFA6}">
      <dgm:prSet/>
      <dgm:spPr/>
      <dgm:t>
        <a:bodyPr/>
        <a:lstStyle/>
        <a:p>
          <a:endParaRPr lang="en-US"/>
        </a:p>
      </dgm:t>
    </dgm:pt>
    <dgm:pt modelId="{A0B736FA-2D4E-4CC1-8307-B9B472BF5C8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 outreach activity</a:t>
          </a:r>
        </a:p>
      </dgm:t>
    </dgm:pt>
    <dgm:pt modelId="{D734123C-9A8A-40CE-9F10-860457D1C7DC}" type="parTrans" cxnId="{79071FB0-A682-44C2-876E-853C684207F3}">
      <dgm:prSet/>
      <dgm:spPr/>
      <dgm:t>
        <a:bodyPr/>
        <a:lstStyle/>
        <a:p>
          <a:endParaRPr lang="en-US"/>
        </a:p>
      </dgm:t>
    </dgm:pt>
    <dgm:pt modelId="{D3E73FF9-7B5A-414E-902B-0797EF707463}" type="sibTrans" cxnId="{79071FB0-A682-44C2-876E-853C684207F3}">
      <dgm:prSet/>
      <dgm:spPr/>
      <dgm:t>
        <a:bodyPr/>
        <a:lstStyle/>
        <a:p>
          <a:endParaRPr lang="en-US"/>
        </a:p>
      </dgm:t>
    </dgm:pt>
    <dgm:pt modelId="{E71CAB65-3BB0-404E-A467-D6D02C20AFC4}" type="pres">
      <dgm:prSet presAssocID="{4CD4B793-91D1-4AB9-94F6-C2555F879DC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BFC297-9FA4-44CD-9152-289A10E5079E}" type="pres">
      <dgm:prSet presAssocID="{B7AF2D8D-7562-4050-8252-5B521B501AE3}" presName="root" presStyleCnt="0"/>
      <dgm:spPr/>
    </dgm:pt>
    <dgm:pt modelId="{1706496F-E319-476A-8741-B7EA019F8A98}" type="pres">
      <dgm:prSet presAssocID="{B7AF2D8D-7562-4050-8252-5B521B501AE3}" presName="rootComposite" presStyleCnt="0"/>
      <dgm:spPr/>
    </dgm:pt>
    <dgm:pt modelId="{DBADB551-ECA5-4281-BC60-E4BB9430874F}" type="pres">
      <dgm:prSet presAssocID="{B7AF2D8D-7562-4050-8252-5B521B501AE3}" presName="rootText" presStyleLbl="node1" presStyleIdx="0" presStyleCnt="1" custScaleX="100951" custScaleY="69180"/>
      <dgm:spPr/>
    </dgm:pt>
    <dgm:pt modelId="{61333B90-A9AD-4193-8474-E357BE74CC63}" type="pres">
      <dgm:prSet presAssocID="{B7AF2D8D-7562-4050-8252-5B521B501AE3}" presName="rootConnector" presStyleLbl="node1" presStyleIdx="0" presStyleCnt="1"/>
      <dgm:spPr/>
    </dgm:pt>
    <dgm:pt modelId="{DA8189DA-AD1A-447E-AD9F-62C5B59E9CEC}" type="pres">
      <dgm:prSet presAssocID="{B7AF2D8D-7562-4050-8252-5B521B501AE3}" presName="childShape" presStyleCnt="0"/>
      <dgm:spPr/>
    </dgm:pt>
    <dgm:pt modelId="{1FFD6E3A-D73A-4C3D-8DD2-2F8BC8274FB2}" type="pres">
      <dgm:prSet presAssocID="{A3F3DA7F-B2EB-4720-A1A5-A331220ADCD8}" presName="Name13" presStyleLbl="parChTrans1D2" presStyleIdx="0" presStyleCnt="4"/>
      <dgm:spPr/>
    </dgm:pt>
    <dgm:pt modelId="{407C8B70-56B7-469A-8CA9-17AECED534D2}" type="pres">
      <dgm:prSet presAssocID="{277CADCF-2C79-45FC-B645-81D9FE6AE094}" presName="childText" presStyleLbl="bgAcc1" presStyleIdx="0" presStyleCnt="4">
        <dgm:presLayoutVars>
          <dgm:bulletEnabled val="1"/>
        </dgm:presLayoutVars>
      </dgm:prSet>
      <dgm:spPr/>
    </dgm:pt>
    <dgm:pt modelId="{70029B5F-CA9A-4FE1-AD28-E0B5442A968B}" type="pres">
      <dgm:prSet presAssocID="{ED89D8D0-B82C-4EA7-84B6-87CA997078B4}" presName="Name13" presStyleLbl="parChTrans1D2" presStyleIdx="1" presStyleCnt="4"/>
      <dgm:spPr/>
    </dgm:pt>
    <dgm:pt modelId="{7008C85A-BCB3-4256-A01C-7DC8BBCD6002}" type="pres">
      <dgm:prSet presAssocID="{A6D70398-F8AA-458D-BB7C-DD6D0C37FC04}" presName="childText" presStyleLbl="bgAcc1" presStyleIdx="1" presStyleCnt="4">
        <dgm:presLayoutVars>
          <dgm:bulletEnabled val="1"/>
        </dgm:presLayoutVars>
      </dgm:prSet>
      <dgm:spPr/>
    </dgm:pt>
    <dgm:pt modelId="{9C761F8A-AD12-4C35-912C-1DE9310DB411}" type="pres">
      <dgm:prSet presAssocID="{EE93AD69-6EAA-4476-B4D1-61BA90D07654}" presName="Name13" presStyleLbl="parChTrans1D2" presStyleIdx="2" presStyleCnt="4"/>
      <dgm:spPr/>
    </dgm:pt>
    <dgm:pt modelId="{D3C64161-2560-4EFC-AF7B-96B0F0001B0B}" type="pres">
      <dgm:prSet presAssocID="{A75D379E-BD14-4DC8-BB78-0C7C821B2DF2}" presName="childText" presStyleLbl="bgAcc1" presStyleIdx="2" presStyleCnt="4">
        <dgm:presLayoutVars>
          <dgm:bulletEnabled val="1"/>
        </dgm:presLayoutVars>
      </dgm:prSet>
      <dgm:spPr/>
    </dgm:pt>
    <dgm:pt modelId="{9B82806C-0EDE-447E-BF62-088ADEC711FB}" type="pres">
      <dgm:prSet presAssocID="{D734123C-9A8A-40CE-9F10-860457D1C7DC}" presName="Name13" presStyleLbl="parChTrans1D2" presStyleIdx="3" presStyleCnt="4"/>
      <dgm:spPr/>
    </dgm:pt>
    <dgm:pt modelId="{EF1B8E37-10C8-4322-856F-F0303CAABEF1}" type="pres">
      <dgm:prSet presAssocID="{A0B736FA-2D4E-4CC1-8307-B9B472BF5C81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0DBE7110-78D0-4F45-B250-91CA43F2914E}" type="presOf" srcId="{A75D379E-BD14-4DC8-BB78-0C7C821B2DF2}" destId="{D3C64161-2560-4EFC-AF7B-96B0F0001B0B}" srcOrd="0" destOrd="0" presId="urn:microsoft.com/office/officeart/2005/8/layout/hierarchy3"/>
    <dgm:cxn modelId="{6A26F910-B3A6-4378-99DF-F63B8393FA78}" type="presOf" srcId="{B7AF2D8D-7562-4050-8252-5B521B501AE3}" destId="{DBADB551-ECA5-4281-BC60-E4BB9430874F}" srcOrd="0" destOrd="0" presId="urn:microsoft.com/office/officeart/2005/8/layout/hierarchy3"/>
    <dgm:cxn modelId="{182DD030-1ED1-4778-A523-63AD1C30C99F}" type="presOf" srcId="{A6D70398-F8AA-458D-BB7C-DD6D0C37FC04}" destId="{7008C85A-BCB3-4256-A01C-7DC8BBCD6002}" srcOrd="0" destOrd="0" presId="urn:microsoft.com/office/officeart/2005/8/layout/hierarchy3"/>
    <dgm:cxn modelId="{50786236-3F8F-4B47-8342-7166B0A06FC5}" type="presOf" srcId="{D734123C-9A8A-40CE-9F10-860457D1C7DC}" destId="{9B82806C-0EDE-447E-BF62-088ADEC711FB}" srcOrd="0" destOrd="0" presId="urn:microsoft.com/office/officeart/2005/8/layout/hierarchy3"/>
    <dgm:cxn modelId="{0F5D703A-5BCB-4484-BDE1-B51979B8A5C6}" type="presOf" srcId="{EE93AD69-6EAA-4476-B4D1-61BA90D07654}" destId="{9C761F8A-AD12-4C35-912C-1DE9310DB411}" srcOrd="0" destOrd="0" presId="urn:microsoft.com/office/officeart/2005/8/layout/hierarchy3"/>
    <dgm:cxn modelId="{7A236D5B-E5F7-4A3C-9EA4-37AE34CC6F80}" type="presOf" srcId="{277CADCF-2C79-45FC-B645-81D9FE6AE094}" destId="{407C8B70-56B7-469A-8CA9-17AECED534D2}" srcOrd="0" destOrd="0" presId="urn:microsoft.com/office/officeart/2005/8/layout/hierarchy3"/>
    <dgm:cxn modelId="{97A29C5C-3E67-418B-BDEA-83DA80126E8E}" type="presOf" srcId="{A0B736FA-2D4E-4CC1-8307-B9B472BF5C81}" destId="{EF1B8E37-10C8-4322-856F-F0303CAABEF1}" srcOrd="0" destOrd="0" presId="urn:microsoft.com/office/officeart/2005/8/layout/hierarchy3"/>
    <dgm:cxn modelId="{EE901E64-B225-4F42-A6E1-F35D533A3550}" type="presOf" srcId="{4CD4B793-91D1-4AB9-94F6-C2555F879DC3}" destId="{E71CAB65-3BB0-404E-A467-D6D02C20AFC4}" srcOrd="0" destOrd="0" presId="urn:microsoft.com/office/officeart/2005/8/layout/hierarchy3"/>
    <dgm:cxn modelId="{D65EF944-FD8C-409D-92ED-4C3AE1339063}" srcId="{4CD4B793-91D1-4AB9-94F6-C2555F879DC3}" destId="{B7AF2D8D-7562-4050-8252-5B521B501AE3}" srcOrd="0" destOrd="0" parTransId="{F72A3893-365A-45B0-80E0-942FDF74C377}" sibTransId="{0B71EC0A-3275-40C5-BF38-F51F05BEA5AC}"/>
    <dgm:cxn modelId="{C3999E8C-5E8F-429B-9D6C-1A9CC7404CCA}" srcId="{B7AF2D8D-7562-4050-8252-5B521B501AE3}" destId="{277CADCF-2C79-45FC-B645-81D9FE6AE094}" srcOrd="0" destOrd="0" parTransId="{A3F3DA7F-B2EB-4720-A1A5-A331220ADCD8}" sibTransId="{4D9E6817-5FC0-4709-B9FD-ED0687FBD25C}"/>
    <dgm:cxn modelId="{79071FB0-A682-44C2-876E-853C684207F3}" srcId="{B7AF2D8D-7562-4050-8252-5B521B501AE3}" destId="{A0B736FA-2D4E-4CC1-8307-B9B472BF5C81}" srcOrd="3" destOrd="0" parTransId="{D734123C-9A8A-40CE-9F10-860457D1C7DC}" sibTransId="{D3E73FF9-7B5A-414E-902B-0797EF707463}"/>
    <dgm:cxn modelId="{BFA0DAB3-D774-4B2E-B007-31BB0559BB5E}" type="presOf" srcId="{B7AF2D8D-7562-4050-8252-5B521B501AE3}" destId="{61333B90-A9AD-4193-8474-E357BE74CC63}" srcOrd="1" destOrd="0" presId="urn:microsoft.com/office/officeart/2005/8/layout/hierarchy3"/>
    <dgm:cxn modelId="{587251C8-5E12-49DC-85E5-07D0E6FBF2ED}" srcId="{B7AF2D8D-7562-4050-8252-5B521B501AE3}" destId="{A6D70398-F8AA-458D-BB7C-DD6D0C37FC04}" srcOrd="1" destOrd="0" parTransId="{ED89D8D0-B82C-4EA7-84B6-87CA997078B4}" sibTransId="{4482B4E9-212F-4915-89F6-BF60581D4D86}"/>
    <dgm:cxn modelId="{924D63CC-591A-4061-96F8-081F3FB87F78}" type="presOf" srcId="{ED89D8D0-B82C-4EA7-84B6-87CA997078B4}" destId="{70029B5F-CA9A-4FE1-AD28-E0B5442A968B}" srcOrd="0" destOrd="0" presId="urn:microsoft.com/office/officeart/2005/8/layout/hierarchy3"/>
    <dgm:cxn modelId="{D142DCE5-4400-471A-9458-B459AB35AFA6}" srcId="{B7AF2D8D-7562-4050-8252-5B521B501AE3}" destId="{A75D379E-BD14-4DC8-BB78-0C7C821B2DF2}" srcOrd="2" destOrd="0" parTransId="{EE93AD69-6EAA-4476-B4D1-61BA90D07654}" sibTransId="{C44CB719-E6DE-464E-9EF6-29AA65309AC7}"/>
    <dgm:cxn modelId="{288420E9-1680-4856-A106-52522D4F44D7}" type="presOf" srcId="{A3F3DA7F-B2EB-4720-A1A5-A331220ADCD8}" destId="{1FFD6E3A-D73A-4C3D-8DD2-2F8BC8274FB2}" srcOrd="0" destOrd="0" presId="urn:microsoft.com/office/officeart/2005/8/layout/hierarchy3"/>
    <dgm:cxn modelId="{4E45D4DE-8810-421E-9186-D0910416298A}" type="presParOf" srcId="{E71CAB65-3BB0-404E-A467-D6D02C20AFC4}" destId="{CDBFC297-9FA4-44CD-9152-289A10E5079E}" srcOrd="0" destOrd="0" presId="urn:microsoft.com/office/officeart/2005/8/layout/hierarchy3"/>
    <dgm:cxn modelId="{C5C14589-4061-4525-96E7-8EA5A4CB518A}" type="presParOf" srcId="{CDBFC297-9FA4-44CD-9152-289A10E5079E}" destId="{1706496F-E319-476A-8741-B7EA019F8A98}" srcOrd="0" destOrd="0" presId="urn:microsoft.com/office/officeart/2005/8/layout/hierarchy3"/>
    <dgm:cxn modelId="{B7292B8A-C394-45DA-A963-0D012699AD9A}" type="presParOf" srcId="{1706496F-E319-476A-8741-B7EA019F8A98}" destId="{DBADB551-ECA5-4281-BC60-E4BB9430874F}" srcOrd="0" destOrd="0" presId="urn:microsoft.com/office/officeart/2005/8/layout/hierarchy3"/>
    <dgm:cxn modelId="{021921AF-647A-41D0-B9B2-4A9F4AEB7FAB}" type="presParOf" srcId="{1706496F-E319-476A-8741-B7EA019F8A98}" destId="{61333B90-A9AD-4193-8474-E357BE74CC63}" srcOrd="1" destOrd="0" presId="urn:microsoft.com/office/officeart/2005/8/layout/hierarchy3"/>
    <dgm:cxn modelId="{0AFF41CB-B366-43BB-88F0-982A4A096055}" type="presParOf" srcId="{CDBFC297-9FA4-44CD-9152-289A10E5079E}" destId="{DA8189DA-AD1A-447E-AD9F-62C5B59E9CEC}" srcOrd="1" destOrd="0" presId="urn:microsoft.com/office/officeart/2005/8/layout/hierarchy3"/>
    <dgm:cxn modelId="{DACEBE7F-3C65-4D9A-8973-17A9F53EE529}" type="presParOf" srcId="{DA8189DA-AD1A-447E-AD9F-62C5B59E9CEC}" destId="{1FFD6E3A-D73A-4C3D-8DD2-2F8BC8274FB2}" srcOrd="0" destOrd="0" presId="urn:microsoft.com/office/officeart/2005/8/layout/hierarchy3"/>
    <dgm:cxn modelId="{80896601-B992-4F44-A429-F59CEB47AC21}" type="presParOf" srcId="{DA8189DA-AD1A-447E-AD9F-62C5B59E9CEC}" destId="{407C8B70-56B7-469A-8CA9-17AECED534D2}" srcOrd="1" destOrd="0" presId="urn:microsoft.com/office/officeart/2005/8/layout/hierarchy3"/>
    <dgm:cxn modelId="{E2A7DE18-E145-4575-B273-381BB1482C40}" type="presParOf" srcId="{DA8189DA-AD1A-447E-AD9F-62C5B59E9CEC}" destId="{70029B5F-CA9A-4FE1-AD28-E0B5442A968B}" srcOrd="2" destOrd="0" presId="urn:microsoft.com/office/officeart/2005/8/layout/hierarchy3"/>
    <dgm:cxn modelId="{C7454DE9-871C-4766-A451-5A0CB4985129}" type="presParOf" srcId="{DA8189DA-AD1A-447E-AD9F-62C5B59E9CEC}" destId="{7008C85A-BCB3-4256-A01C-7DC8BBCD6002}" srcOrd="3" destOrd="0" presId="urn:microsoft.com/office/officeart/2005/8/layout/hierarchy3"/>
    <dgm:cxn modelId="{D45B776C-484E-47C4-9C81-D7166F4739D8}" type="presParOf" srcId="{DA8189DA-AD1A-447E-AD9F-62C5B59E9CEC}" destId="{9C761F8A-AD12-4C35-912C-1DE9310DB411}" srcOrd="4" destOrd="0" presId="urn:microsoft.com/office/officeart/2005/8/layout/hierarchy3"/>
    <dgm:cxn modelId="{2D307C50-A2A2-4BA1-92CC-940B63133D43}" type="presParOf" srcId="{DA8189DA-AD1A-447E-AD9F-62C5B59E9CEC}" destId="{D3C64161-2560-4EFC-AF7B-96B0F0001B0B}" srcOrd="5" destOrd="0" presId="urn:microsoft.com/office/officeart/2005/8/layout/hierarchy3"/>
    <dgm:cxn modelId="{4AC007A5-5B7C-4DAC-94E4-ADBC3F599CF8}" type="presParOf" srcId="{DA8189DA-AD1A-447E-AD9F-62C5B59E9CEC}" destId="{9B82806C-0EDE-447E-BF62-088ADEC711FB}" srcOrd="6" destOrd="0" presId="urn:microsoft.com/office/officeart/2005/8/layout/hierarchy3"/>
    <dgm:cxn modelId="{D7F38C6F-4D4A-4C21-AE61-1F9F1AF2D692}" type="presParOf" srcId="{DA8189DA-AD1A-447E-AD9F-62C5B59E9CEC}" destId="{EF1B8E37-10C8-4322-856F-F0303CAABEF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D4B793-91D1-4AB9-94F6-C2555F879DC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2D8D-7562-4050-8252-5B521B501AE3}">
      <dgm:prSet phldrT="[Text]"/>
      <dgm:spPr/>
      <dgm:t>
        <a:bodyPr/>
        <a:lstStyle/>
        <a:p>
          <a:r>
            <a:rPr lang="en-US" dirty="0"/>
            <a:t>WP participations in 2026</a:t>
          </a:r>
        </a:p>
      </dgm:t>
    </dgm:pt>
    <dgm:pt modelId="{F72A3893-365A-45B0-80E0-942FDF74C377}" type="parTrans" cxnId="{D65EF944-FD8C-409D-92ED-4C3AE1339063}">
      <dgm:prSet/>
      <dgm:spPr/>
      <dgm:t>
        <a:bodyPr/>
        <a:lstStyle/>
        <a:p>
          <a:endParaRPr lang="en-US"/>
        </a:p>
      </dgm:t>
    </dgm:pt>
    <dgm:pt modelId="{0B71EC0A-3275-40C5-BF38-F51F05BEA5AC}" type="sibTrans" cxnId="{D65EF944-FD8C-409D-92ED-4C3AE1339063}">
      <dgm:prSet/>
      <dgm:spPr/>
      <dgm:t>
        <a:bodyPr/>
        <a:lstStyle/>
        <a:p>
          <a:endParaRPr lang="en-US"/>
        </a:p>
      </dgm:t>
    </dgm:pt>
    <dgm:pt modelId="{277CADCF-2C79-45FC-B645-81D9FE6AE094}">
      <dgm:prSet phldrT="[Text]"/>
      <dgm:spPr/>
      <dgm:t>
        <a:bodyPr/>
        <a:lstStyle/>
        <a:p>
          <a:r>
            <a:rPr lang="en-US" dirty="0"/>
            <a:t>WP1</a:t>
          </a:r>
        </a:p>
      </dgm:t>
    </dgm:pt>
    <dgm:pt modelId="{A3F3DA7F-B2EB-4720-A1A5-A331220ADCD8}" type="parTrans" cxnId="{C3999E8C-5E8F-429B-9D6C-1A9CC7404CCA}">
      <dgm:prSet/>
      <dgm:spPr/>
      <dgm:t>
        <a:bodyPr/>
        <a:lstStyle/>
        <a:p>
          <a:endParaRPr lang="en-US"/>
        </a:p>
      </dgm:t>
    </dgm:pt>
    <dgm:pt modelId="{4D9E6817-5FC0-4709-B9FD-ED0687FBD25C}" type="sibTrans" cxnId="{C3999E8C-5E8F-429B-9D6C-1A9CC7404CCA}">
      <dgm:prSet/>
      <dgm:spPr/>
      <dgm:t>
        <a:bodyPr/>
        <a:lstStyle/>
        <a:p>
          <a:endParaRPr lang="en-US"/>
        </a:p>
      </dgm:t>
    </dgm:pt>
    <dgm:pt modelId="{A6D70398-F8AA-458D-BB7C-DD6D0C37FC0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WP2</a:t>
          </a:r>
        </a:p>
      </dgm:t>
    </dgm:pt>
    <dgm:pt modelId="{ED89D8D0-B82C-4EA7-84B6-87CA997078B4}" type="parTrans" cxnId="{587251C8-5E12-49DC-85E5-07D0E6FBF2ED}">
      <dgm:prSet/>
      <dgm:spPr/>
      <dgm:t>
        <a:bodyPr/>
        <a:lstStyle/>
        <a:p>
          <a:endParaRPr lang="en-US"/>
        </a:p>
      </dgm:t>
    </dgm:pt>
    <dgm:pt modelId="{4482B4E9-212F-4915-89F6-BF60581D4D86}" type="sibTrans" cxnId="{587251C8-5E12-49DC-85E5-07D0E6FBF2ED}">
      <dgm:prSet/>
      <dgm:spPr/>
      <dgm:t>
        <a:bodyPr/>
        <a:lstStyle/>
        <a:p>
          <a:endParaRPr lang="en-US"/>
        </a:p>
      </dgm:t>
    </dgm:pt>
    <dgm:pt modelId="{A75D379E-BD14-4DC8-BB78-0C7C821B2DF2}">
      <dgm:prSet phldrT="[Text]"/>
      <dgm:spPr/>
      <dgm:t>
        <a:bodyPr/>
        <a:lstStyle/>
        <a:p>
          <a:r>
            <a:rPr lang="en-US" dirty="0"/>
            <a:t>WP3</a:t>
          </a:r>
        </a:p>
      </dgm:t>
    </dgm:pt>
    <dgm:pt modelId="{EE93AD69-6EAA-4476-B4D1-61BA90D07654}" type="parTrans" cxnId="{D142DCE5-4400-471A-9458-B459AB35AFA6}">
      <dgm:prSet/>
      <dgm:spPr/>
      <dgm:t>
        <a:bodyPr/>
        <a:lstStyle/>
        <a:p>
          <a:endParaRPr lang="en-US"/>
        </a:p>
      </dgm:t>
    </dgm:pt>
    <dgm:pt modelId="{C44CB719-E6DE-464E-9EF6-29AA65309AC7}" type="sibTrans" cxnId="{D142DCE5-4400-471A-9458-B459AB35AFA6}">
      <dgm:prSet/>
      <dgm:spPr/>
      <dgm:t>
        <a:bodyPr/>
        <a:lstStyle/>
        <a:p>
          <a:endParaRPr lang="en-US"/>
        </a:p>
      </dgm:t>
    </dgm:pt>
    <dgm:pt modelId="{A0B736FA-2D4E-4CC1-8307-B9B472BF5C81}">
      <dgm:prSet phldrT="[Text]"/>
      <dgm:spPr/>
      <dgm:t>
        <a:bodyPr/>
        <a:lstStyle/>
        <a:p>
          <a:r>
            <a:rPr lang="en-US" dirty="0"/>
            <a:t>WP4</a:t>
          </a:r>
        </a:p>
      </dgm:t>
    </dgm:pt>
    <dgm:pt modelId="{D734123C-9A8A-40CE-9F10-860457D1C7DC}" type="parTrans" cxnId="{79071FB0-A682-44C2-876E-853C684207F3}">
      <dgm:prSet/>
      <dgm:spPr/>
      <dgm:t>
        <a:bodyPr/>
        <a:lstStyle/>
        <a:p>
          <a:endParaRPr lang="en-US"/>
        </a:p>
      </dgm:t>
    </dgm:pt>
    <dgm:pt modelId="{D3E73FF9-7B5A-414E-902B-0797EF707463}" type="sibTrans" cxnId="{79071FB0-A682-44C2-876E-853C684207F3}">
      <dgm:prSet/>
      <dgm:spPr/>
      <dgm:t>
        <a:bodyPr/>
        <a:lstStyle/>
        <a:p>
          <a:endParaRPr lang="en-US"/>
        </a:p>
      </dgm:t>
    </dgm:pt>
    <dgm:pt modelId="{E48A10DD-D0BA-4888-A91A-DB7624F82396}">
      <dgm:prSet phldrT="[Text]"/>
      <dgm:spPr/>
      <dgm:t>
        <a:bodyPr/>
        <a:lstStyle/>
        <a:p>
          <a:r>
            <a:rPr lang="en-US" dirty="0"/>
            <a:t>WP5</a:t>
          </a:r>
        </a:p>
      </dgm:t>
    </dgm:pt>
    <dgm:pt modelId="{9D958CFC-025A-4AFF-80D6-D2A8940D2F65}" type="parTrans" cxnId="{2F43C0D5-97C6-4911-82EF-A197EEDDAF7E}">
      <dgm:prSet/>
      <dgm:spPr/>
      <dgm:t>
        <a:bodyPr/>
        <a:lstStyle/>
        <a:p>
          <a:endParaRPr lang="en-US"/>
        </a:p>
      </dgm:t>
    </dgm:pt>
    <dgm:pt modelId="{DDF2A6F1-5529-4F18-9318-4D2F030D7B90}" type="sibTrans" cxnId="{2F43C0D5-97C6-4911-82EF-A197EEDDAF7E}">
      <dgm:prSet/>
      <dgm:spPr/>
      <dgm:t>
        <a:bodyPr/>
        <a:lstStyle/>
        <a:p>
          <a:endParaRPr lang="en-US"/>
        </a:p>
      </dgm:t>
    </dgm:pt>
    <dgm:pt modelId="{FC16C818-5A9D-42C2-AED0-640EE230F6A5}">
      <dgm:prSet phldrT="[Text]"/>
      <dgm:spPr/>
      <dgm:t>
        <a:bodyPr/>
        <a:lstStyle/>
        <a:p>
          <a:r>
            <a:rPr lang="en-US" dirty="0"/>
            <a:t>WP6</a:t>
          </a:r>
        </a:p>
      </dgm:t>
    </dgm:pt>
    <dgm:pt modelId="{3CED50F0-6088-476A-A41D-E8669EC3F727}" type="parTrans" cxnId="{5FADE77C-0F90-459B-816F-8DC9DE4CDFE8}">
      <dgm:prSet/>
      <dgm:spPr/>
      <dgm:t>
        <a:bodyPr/>
        <a:lstStyle/>
        <a:p>
          <a:endParaRPr lang="en-US"/>
        </a:p>
      </dgm:t>
    </dgm:pt>
    <dgm:pt modelId="{87F7DDAC-6A81-43FA-A8E6-458E55A1B521}" type="sibTrans" cxnId="{5FADE77C-0F90-459B-816F-8DC9DE4CDFE8}">
      <dgm:prSet/>
      <dgm:spPr/>
      <dgm:t>
        <a:bodyPr/>
        <a:lstStyle/>
        <a:p>
          <a:endParaRPr lang="en-US"/>
        </a:p>
      </dgm:t>
    </dgm:pt>
    <dgm:pt modelId="{E71CAB65-3BB0-404E-A467-D6D02C20AFC4}" type="pres">
      <dgm:prSet presAssocID="{4CD4B793-91D1-4AB9-94F6-C2555F879DC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BFC297-9FA4-44CD-9152-289A10E5079E}" type="pres">
      <dgm:prSet presAssocID="{B7AF2D8D-7562-4050-8252-5B521B501AE3}" presName="root" presStyleCnt="0"/>
      <dgm:spPr/>
    </dgm:pt>
    <dgm:pt modelId="{1706496F-E319-476A-8741-B7EA019F8A98}" type="pres">
      <dgm:prSet presAssocID="{B7AF2D8D-7562-4050-8252-5B521B501AE3}" presName="rootComposite" presStyleCnt="0"/>
      <dgm:spPr/>
    </dgm:pt>
    <dgm:pt modelId="{DBADB551-ECA5-4281-BC60-E4BB9430874F}" type="pres">
      <dgm:prSet presAssocID="{B7AF2D8D-7562-4050-8252-5B521B501AE3}" presName="rootText" presStyleLbl="node1" presStyleIdx="0" presStyleCnt="1" custScaleX="151284"/>
      <dgm:spPr/>
    </dgm:pt>
    <dgm:pt modelId="{61333B90-A9AD-4193-8474-E357BE74CC63}" type="pres">
      <dgm:prSet presAssocID="{B7AF2D8D-7562-4050-8252-5B521B501AE3}" presName="rootConnector" presStyleLbl="node1" presStyleIdx="0" presStyleCnt="1"/>
      <dgm:spPr/>
    </dgm:pt>
    <dgm:pt modelId="{DA8189DA-AD1A-447E-AD9F-62C5B59E9CEC}" type="pres">
      <dgm:prSet presAssocID="{B7AF2D8D-7562-4050-8252-5B521B501AE3}" presName="childShape" presStyleCnt="0"/>
      <dgm:spPr/>
    </dgm:pt>
    <dgm:pt modelId="{1FFD6E3A-D73A-4C3D-8DD2-2F8BC8274FB2}" type="pres">
      <dgm:prSet presAssocID="{A3F3DA7F-B2EB-4720-A1A5-A331220ADCD8}" presName="Name13" presStyleLbl="parChTrans1D2" presStyleIdx="0" presStyleCnt="6"/>
      <dgm:spPr/>
    </dgm:pt>
    <dgm:pt modelId="{407C8B70-56B7-469A-8CA9-17AECED534D2}" type="pres">
      <dgm:prSet presAssocID="{277CADCF-2C79-45FC-B645-81D9FE6AE094}" presName="childText" presStyleLbl="bgAcc1" presStyleIdx="0" presStyleCnt="6">
        <dgm:presLayoutVars>
          <dgm:bulletEnabled val="1"/>
        </dgm:presLayoutVars>
      </dgm:prSet>
      <dgm:spPr/>
    </dgm:pt>
    <dgm:pt modelId="{70029B5F-CA9A-4FE1-AD28-E0B5442A968B}" type="pres">
      <dgm:prSet presAssocID="{ED89D8D0-B82C-4EA7-84B6-87CA997078B4}" presName="Name13" presStyleLbl="parChTrans1D2" presStyleIdx="1" presStyleCnt="6"/>
      <dgm:spPr/>
    </dgm:pt>
    <dgm:pt modelId="{7008C85A-BCB3-4256-A01C-7DC8BBCD6002}" type="pres">
      <dgm:prSet presAssocID="{A6D70398-F8AA-458D-BB7C-DD6D0C37FC04}" presName="childText" presStyleLbl="bgAcc1" presStyleIdx="1" presStyleCnt="6">
        <dgm:presLayoutVars>
          <dgm:bulletEnabled val="1"/>
        </dgm:presLayoutVars>
      </dgm:prSet>
      <dgm:spPr/>
    </dgm:pt>
    <dgm:pt modelId="{9C761F8A-AD12-4C35-912C-1DE9310DB411}" type="pres">
      <dgm:prSet presAssocID="{EE93AD69-6EAA-4476-B4D1-61BA90D07654}" presName="Name13" presStyleLbl="parChTrans1D2" presStyleIdx="2" presStyleCnt="6"/>
      <dgm:spPr/>
    </dgm:pt>
    <dgm:pt modelId="{D3C64161-2560-4EFC-AF7B-96B0F0001B0B}" type="pres">
      <dgm:prSet presAssocID="{A75D379E-BD14-4DC8-BB78-0C7C821B2DF2}" presName="childText" presStyleLbl="bgAcc1" presStyleIdx="2" presStyleCnt="6">
        <dgm:presLayoutVars>
          <dgm:bulletEnabled val="1"/>
        </dgm:presLayoutVars>
      </dgm:prSet>
      <dgm:spPr/>
    </dgm:pt>
    <dgm:pt modelId="{9B82806C-0EDE-447E-BF62-088ADEC711FB}" type="pres">
      <dgm:prSet presAssocID="{D734123C-9A8A-40CE-9F10-860457D1C7DC}" presName="Name13" presStyleLbl="parChTrans1D2" presStyleIdx="3" presStyleCnt="6"/>
      <dgm:spPr/>
    </dgm:pt>
    <dgm:pt modelId="{EF1B8E37-10C8-4322-856F-F0303CAABEF1}" type="pres">
      <dgm:prSet presAssocID="{A0B736FA-2D4E-4CC1-8307-B9B472BF5C81}" presName="childText" presStyleLbl="bgAcc1" presStyleIdx="3" presStyleCnt="6">
        <dgm:presLayoutVars>
          <dgm:bulletEnabled val="1"/>
        </dgm:presLayoutVars>
      </dgm:prSet>
      <dgm:spPr/>
    </dgm:pt>
    <dgm:pt modelId="{C1BAD52C-3360-47C2-9EBD-45D20F125D3F}" type="pres">
      <dgm:prSet presAssocID="{9D958CFC-025A-4AFF-80D6-D2A8940D2F65}" presName="Name13" presStyleLbl="parChTrans1D2" presStyleIdx="4" presStyleCnt="6"/>
      <dgm:spPr/>
    </dgm:pt>
    <dgm:pt modelId="{60621A17-BC4C-43C4-BBC6-028F9FDD9654}" type="pres">
      <dgm:prSet presAssocID="{E48A10DD-D0BA-4888-A91A-DB7624F82396}" presName="childText" presStyleLbl="bgAcc1" presStyleIdx="4" presStyleCnt="6">
        <dgm:presLayoutVars>
          <dgm:bulletEnabled val="1"/>
        </dgm:presLayoutVars>
      </dgm:prSet>
      <dgm:spPr/>
    </dgm:pt>
    <dgm:pt modelId="{E8CCB42A-F9E8-4B14-B136-6A954FDBAE0D}" type="pres">
      <dgm:prSet presAssocID="{3CED50F0-6088-476A-A41D-E8669EC3F727}" presName="Name13" presStyleLbl="parChTrans1D2" presStyleIdx="5" presStyleCnt="6"/>
      <dgm:spPr/>
    </dgm:pt>
    <dgm:pt modelId="{BB81B643-A172-4B73-9D3D-3CBEB3A431D5}" type="pres">
      <dgm:prSet presAssocID="{FC16C818-5A9D-42C2-AED0-640EE230F6A5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0DBE7110-78D0-4F45-B250-91CA43F2914E}" type="presOf" srcId="{A75D379E-BD14-4DC8-BB78-0C7C821B2DF2}" destId="{D3C64161-2560-4EFC-AF7B-96B0F0001B0B}" srcOrd="0" destOrd="0" presId="urn:microsoft.com/office/officeart/2005/8/layout/hierarchy3"/>
    <dgm:cxn modelId="{6A26F910-B3A6-4378-99DF-F63B8393FA78}" type="presOf" srcId="{B7AF2D8D-7562-4050-8252-5B521B501AE3}" destId="{DBADB551-ECA5-4281-BC60-E4BB9430874F}" srcOrd="0" destOrd="0" presId="urn:microsoft.com/office/officeart/2005/8/layout/hierarchy3"/>
    <dgm:cxn modelId="{182DD030-1ED1-4778-A523-63AD1C30C99F}" type="presOf" srcId="{A6D70398-F8AA-458D-BB7C-DD6D0C37FC04}" destId="{7008C85A-BCB3-4256-A01C-7DC8BBCD6002}" srcOrd="0" destOrd="0" presId="urn:microsoft.com/office/officeart/2005/8/layout/hierarchy3"/>
    <dgm:cxn modelId="{87005031-387F-44B2-A6EB-24C1B81E5D76}" type="presOf" srcId="{E48A10DD-D0BA-4888-A91A-DB7624F82396}" destId="{60621A17-BC4C-43C4-BBC6-028F9FDD9654}" srcOrd="0" destOrd="0" presId="urn:microsoft.com/office/officeart/2005/8/layout/hierarchy3"/>
    <dgm:cxn modelId="{50786236-3F8F-4B47-8342-7166B0A06FC5}" type="presOf" srcId="{D734123C-9A8A-40CE-9F10-860457D1C7DC}" destId="{9B82806C-0EDE-447E-BF62-088ADEC711FB}" srcOrd="0" destOrd="0" presId="urn:microsoft.com/office/officeart/2005/8/layout/hierarchy3"/>
    <dgm:cxn modelId="{0F5D703A-5BCB-4484-BDE1-B51979B8A5C6}" type="presOf" srcId="{EE93AD69-6EAA-4476-B4D1-61BA90D07654}" destId="{9C761F8A-AD12-4C35-912C-1DE9310DB411}" srcOrd="0" destOrd="0" presId="urn:microsoft.com/office/officeart/2005/8/layout/hierarchy3"/>
    <dgm:cxn modelId="{7A236D5B-E5F7-4A3C-9EA4-37AE34CC6F80}" type="presOf" srcId="{277CADCF-2C79-45FC-B645-81D9FE6AE094}" destId="{407C8B70-56B7-469A-8CA9-17AECED534D2}" srcOrd="0" destOrd="0" presId="urn:microsoft.com/office/officeart/2005/8/layout/hierarchy3"/>
    <dgm:cxn modelId="{97A29C5C-3E67-418B-BDEA-83DA80126E8E}" type="presOf" srcId="{A0B736FA-2D4E-4CC1-8307-B9B472BF5C81}" destId="{EF1B8E37-10C8-4322-856F-F0303CAABEF1}" srcOrd="0" destOrd="0" presId="urn:microsoft.com/office/officeart/2005/8/layout/hierarchy3"/>
    <dgm:cxn modelId="{EE901E64-B225-4F42-A6E1-F35D533A3550}" type="presOf" srcId="{4CD4B793-91D1-4AB9-94F6-C2555F879DC3}" destId="{E71CAB65-3BB0-404E-A467-D6D02C20AFC4}" srcOrd="0" destOrd="0" presId="urn:microsoft.com/office/officeart/2005/8/layout/hierarchy3"/>
    <dgm:cxn modelId="{D65EF944-FD8C-409D-92ED-4C3AE1339063}" srcId="{4CD4B793-91D1-4AB9-94F6-C2555F879DC3}" destId="{B7AF2D8D-7562-4050-8252-5B521B501AE3}" srcOrd="0" destOrd="0" parTransId="{F72A3893-365A-45B0-80E0-942FDF74C377}" sibTransId="{0B71EC0A-3275-40C5-BF38-F51F05BEA5AC}"/>
    <dgm:cxn modelId="{5FADE77C-0F90-459B-816F-8DC9DE4CDFE8}" srcId="{B7AF2D8D-7562-4050-8252-5B521B501AE3}" destId="{FC16C818-5A9D-42C2-AED0-640EE230F6A5}" srcOrd="5" destOrd="0" parTransId="{3CED50F0-6088-476A-A41D-E8669EC3F727}" sibTransId="{87F7DDAC-6A81-43FA-A8E6-458E55A1B521}"/>
    <dgm:cxn modelId="{C3999E8C-5E8F-429B-9D6C-1A9CC7404CCA}" srcId="{B7AF2D8D-7562-4050-8252-5B521B501AE3}" destId="{277CADCF-2C79-45FC-B645-81D9FE6AE094}" srcOrd="0" destOrd="0" parTransId="{A3F3DA7F-B2EB-4720-A1A5-A331220ADCD8}" sibTransId="{4D9E6817-5FC0-4709-B9FD-ED0687FBD25C}"/>
    <dgm:cxn modelId="{B6E67C92-0238-4FDA-8034-A448D2AD76E7}" type="presOf" srcId="{9D958CFC-025A-4AFF-80D6-D2A8940D2F65}" destId="{C1BAD52C-3360-47C2-9EBD-45D20F125D3F}" srcOrd="0" destOrd="0" presId="urn:microsoft.com/office/officeart/2005/8/layout/hierarchy3"/>
    <dgm:cxn modelId="{79071FB0-A682-44C2-876E-853C684207F3}" srcId="{B7AF2D8D-7562-4050-8252-5B521B501AE3}" destId="{A0B736FA-2D4E-4CC1-8307-B9B472BF5C81}" srcOrd="3" destOrd="0" parTransId="{D734123C-9A8A-40CE-9F10-860457D1C7DC}" sibTransId="{D3E73FF9-7B5A-414E-902B-0797EF707463}"/>
    <dgm:cxn modelId="{988269B0-8E86-45AE-B77C-40A1A50D0BE4}" type="presOf" srcId="{FC16C818-5A9D-42C2-AED0-640EE230F6A5}" destId="{BB81B643-A172-4B73-9D3D-3CBEB3A431D5}" srcOrd="0" destOrd="0" presId="urn:microsoft.com/office/officeart/2005/8/layout/hierarchy3"/>
    <dgm:cxn modelId="{BFA0DAB3-D774-4B2E-B007-31BB0559BB5E}" type="presOf" srcId="{B7AF2D8D-7562-4050-8252-5B521B501AE3}" destId="{61333B90-A9AD-4193-8474-E357BE74CC63}" srcOrd="1" destOrd="0" presId="urn:microsoft.com/office/officeart/2005/8/layout/hierarchy3"/>
    <dgm:cxn modelId="{587251C8-5E12-49DC-85E5-07D0E6FBF2ED}" srcId="{B7AF2D8D-7562-4050-8252-5B521B501AE3}" destId="{A6D70398-F8AA-458D-BB7C-DD6D0C37FC04}" srcOrd="1" destOrd="0" parTransId="{ED89D8D0-B82C-4EA7-84B6-87CA997078B4}" sibTransId="{4482B4E9-212F-4915-89F6-BF60581D4D86}"/>
    <dgm:cxn modelId="{924D63CC-591A-4061-96F8-081F3FB87F78}" type="presOf" srcId="{ED89D8D0-B82C-4EA7-84B6-87CA997078B4}" destId="{70029B5F-CA9A-4FE1-AD28-E0B5442A968B}" srcOrd="0" destOrd="0" presId="urn:microsoft.com/office/officeart/2005/8/layout/hierarchy3"/>
    <dgm:cxn modelId="{2F43C0D5-97C6-4911-82EF-A197EEDDAF7E}" srcId="{B7AF2D8D-7562-4050-8252-5B521B501AE3}" destId="{E48A10DD-D0BA-4888-A91A-DB7624F82396}" srcOrd="4" destOrd="0" parTransId="{9D958CFC-025A-4AFF-80D6-D2A8940D2F65}" sibTransId="{DDF2A6F1-5529-4F18-9318-4D2F030D7B90}"/>
    <dgm:cxn modelId="{EF6645D6-49CF-4293-ADD6-718169EFA74B}" type="presOf" srcId="{3CED50F0-6088-476A-A41D-E8669EC3F727}" destId="{E8CCB42A-F9E8-4B14-B136-6A954FDBAE0D}" srcOrd="0" destOrd="0" presId="urn:microsoft.com/office/officeart/2005/8/layout/hierarchy3"/>
    <dgm:cxn modelId="{D142DCE5-4400-471A-9458-B459AB35AFA6}" srcId="{B7AF2D8D-7562-4050-8252-5B521B501AE3}" destId="{A75D379E-BD14-4DC8-BB78-0C7C821B2DF2}" srcOrd="2" destOrd="0" parTransId="{EE93AD69-6EAA-4476-B4D1-61BA90D07654}" sibTransId="{C44CB719-E6DE-464E-9EF6-29AA65309AC7}"/>
    <dgm:cxn modelId="{288420E9-1680-4856-A106-52522D4F44D7}" type="presOf" srcId="{A3F3DA7F-B2EB-4720-A1A5-A331220ADCD8}" destId="{1FFD6E3A-D73A-4C3D-8DD2-2F8BC8274FB2}" srcOrd="0" destOrd="0" presId="urn:microsoft.com/office/officeart/2005/8/layout/hierarchy3"/>
    <dgm:cxn modelId="{4E45D4DE-8810-421E-9186-D0910416298A}" type="presParOf" srcId="{E71CAB65-3BB0-404E-A467-D6D02C20AFC4}" destId="{CDBFC297-9FA4-44CD-9152-289A10E5079E}" srcOrd="0" destOrd="0" presId="urn:microsoft.com/office/officeart/2005/8/layout/hierarchy3"/>
    <dgm:cxn modelId="{C5C14589-4061-4525-96E7-8EA5A4CB518A}" type="presParOf" srcId="{CDBFC297-9FA4-44CD-9152-289A10E5079E}" destId="{1706496F-E319-476A-8741-B7EA019F8A98}" srcOrd="0" destOrd="0" presId="urn:microsoft.com/office/officeart/2005/8/layout/hierarchy3"/>
    <dgm:cxn modelId="{B7292B8A-C394-45DA-A963-0D012699AD9A}" type="presParOf" srcId="{1706496F-E319-476A-8741-B7EA019F8A98}" destId="{DBADB551-ECA5-4281-BC60-E4BB9430874F}" srcOrd="0" destOrd="0" presId="urn:microsoft.com/office/officeart/2005/8/layout/hierarchy3"/>
    <dgm:cxn modelId="{021921AF-647A-41D0-B9B2-4A9F4AEB7FAB}" type="presParOf" srcId="{1706496F-E319-476A-8741-B7EA019F8A98}" destId="{61333B90-A9AD-4193-8474-E357BE74CC63}" srcOrd="1" destOrd="0" presId="urn:microsoft.com/office/officeart/2005/8/layout/hierarchy3"/>
    <dgm:cxn modelId="{0AFF41CB-B366-43BB-88F0-982A4A096055}" type="presParOf" srcId="{CDBFC297-9FA4-44CD-9152-289A10E5079E}" destId="{DA8189DA-AD1A-447E-AD9F-62C5B59E9CEC}" srcOrd="1" destOrd="0" presId="urn:microsoft.com/office/officeart/2005/8/layout/hierarchy3"/>
    <dgm:cxn modelId="{DACEBE7F-3C65-4D9A-8973-17A9F53EE529}" type="presParOf" srcId="{DA8189DA-AD1A-447E-AD9F-62C5B59E9CEC}" destId="{1FFD6E3A-D73A-4C3D-8DD2-2F8BC8274FB2}" srcOrd="0" destOrd="0" presId="urn:microsoft.com/office/officeart/2005/8/layout/hierarchy3"/>
    <dgm:cxn modelId="{80896601-B992-4F44-A429-F59CEB47AC21}" type="presParOf" srcId="{DA8189DA-AD1A-447E-AD9F-62C5B59E9CEC}" destId="{407C8B70-56B7-469A-8CA9-17AECED534D2}" srcOrd="1" destOrd="0" presId="urn:microsoft.com/office/officeart/2005/8/layout/hierarchy3"/>
    <dgm:cxn modelId="{E2A7DE18-E145-4575-B273-381BB1482C40}" type="presParOf" srcId="{DA8189DA-AD1A-447E-AD9F-62C5B59E9CEC}" destId="{70029B5F-CA9A-4FE1-AD28-E0B5442A968B}" srcOrd="2" destOrd="0" presId="urn:microsoft.com/office/officeart/2005/8/layout/hierarchy3"/>
    <dgm:cxn modelId="{C7454DE9-871C-4766-A451-5A0CB4985129}" type="presParOf" srcId="{DA8189DA-AD1A-447E-AD9F-62C5B59E9CEC}" destId="{7008C85A-BCB3-4256-A01C-7DC8BBCD6002}" srcOrd="3" destOrd="0" presId="urn:microsoft.com/office/officeart/2005/8/layout/hierarchy3"/>
    <dgm:cxn modelId="{D45B776C-484E-47C4-9C81-D7166F4739D8}" type="presParOf" srcId="{DA8189DA-AD1A-447E-AD9F-62C5B59E9CEC}" destId="{9C761F8A-AD12-4C35-912C-1DE9310DB411}" srcOrd="4" destOrd="0" presId="urn:microsoft.com/office/officeart/2005/8/layout/hierarchy3"/>
    <dgm:cxn modelId="{2D307C50-A2A2-4BA1-92CC-940B63133D43}" type="presParOf" srcId="{DA8189DA-AD1A-447E-AD9F-62C5B59E9CEC}" destId="{D3C64161-2560-4EFC-AF7B-96B0F0001B0B}" srcOrd="5" destOrd="0" presId="urn:microsoft.com/office/officeart/2005/8/layout/hierarchy3"/>
    <dgm:cxn modelId="{4AC007A5-5B7C-4DAC-94E4-ADBC3F599CF8}" type="presParOf" srcId="{DA8189DA-AD1A-447E-AD9F-62C5B59E9CEC}" destId="{9B82806C-0EDE-447E-BF62-088ADEC711FB}" srcOrd="6" destOrd="0" presId="urn:microsoft.com/office/officeart/2005/8/layout/hierarchy3"/>
    <dgm:cxn modelId="{D7F38C6F-4D4A-4C21-AE61-1F9F1AF2D692}" type="presParOf" srcId="{DA8189DA-AD1A-447E-AD9F-62C5B59E9CEC}" destId="{EF1B8E37-10C8-4322-856F-F0303CAABEF1}" srcOrd="7" destOrd="0" presId="urn:microsoft.com/office/officeart/2005/8/layout/hierarchy3"/>
    <dgm:cxn modelId="{8E6AA8A2-61AC-4452-BD1A-9B730CA95779}" type="presParOf" srcId="{DA8189DA-AD1A-447E-AD9F-62C5B59E9CEC}" destId="{C1BAD52C-3360-47C2-9EBD-45D20F125D3F}" srcOrd="8" destOrd="0" presId="urn:microsoft.com/office/officeart/2005/8/layout/hierarchy3"/>
    <dgm:cxn modelId="{0A587D07-0ED0-44FB-A19F-E1AC3D8B7104}" type="presParOf" srcId="{DA8189DA-AD1A-447E-AD9F-62C5B59E9CEC}" destId="{60621A17-BC4C-43C4-BBC6-028F9FDD9654}" srcOrd="9" destOrd="0" presId="urn:microsoft.com/office/officeart/2005/8/layout/hierarchy3"/>
    <dgm:cxn modelId="{59BD2EE7-7973-4839-B28F-3D6B2AF9C79A}" type="presParOf" srcId="{DA8189DA-AD1A-447E-AD9F-62C5B59E9CEC}" destId="{E8CCB42A-F9E8-4B14-B136-6A954FDBAE0D}" srcOrd="10" destOrd="0" presId="urn:microsoft.com/office/officeart/2005/8/layout/hierarchy3"/>
    <dgm:cxn modelId="{9E6B4E32-24EE-4431-85C0-2ADD73DF6913}" type="presParOf" srcId="{DA8189DA-AD1A-447E-AD9F-62C5B59E9CEC}" destId="{BB81B643-A172-4B73-9D3D-3CBEB3A431D5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D4B793-91D1-4AB9-94F6-C2555F879DC3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2D8D-7562-4050-8252-5B521B501AE3}">
      <dgm:prSet phldrT="[Text]"/>
      <dgm:spPr/>
      <dgm:t>
        <a:bodyPr/>
        <a:lstStyle/>
        <a:p>
          <a:r>
            <a:rPr lang="en-US" dirty="0"/>
            <a:t>Personnel participations in 2026</a:t>
          </a:r>
        </a:p>
      </dgm:t>
    </dgm:pt>
    <dgm:pt modelId="{F72A3893-365A-45B0-80E0-942FDF74C377}" type="parTrans" cxnId="{D65EF944-FD8C-409D-92ED-4C3AE1339063}">
      <dgm:prSet/>
      <dgm:spPr/>
      <dgm:t>
        <a:bodyPr/>
        <a:lstStyle/>
        <a:p>
          <a:endParaRPr lang="en-US"/>
        </a:p>
      </dgm:t>
    </dgm:pt>
    <dgm:pt modelId="{0B71EC0A-3275-40C5-BF38-F51F05BEA5AC}" type="sibTrans" cxnId="{D65EF944-FD8C-409D-92ED-4C3AE1339063}">
      <dgm:prSet/>
      <dgm:spPr/>
      <dgm:t>
        <a:bodyPr/>
        <a:lstStyle/>
        <a:p>
          <a:endParaRPr lang="en-US"/>
        </a:p>
      </dgm:t>
    </dgm:pt>
    <dgm:pt modelId="{277CADCF-2C79-45FC-B645-81D9FE6AE094}">
      <dgm:prSet phldrT="[Text]" custT="1"/>
      <dgm:spPr/>
      <dgm:t>
        <a:bodyPr/>
        <a:lstStyle/>
        <a:p>
          <a:r>
            <a:rPr lang="en-US" sz="2000" dirty="0"/>
            <a:t>8 PIs</a:t>
          </a:r>
        </a:p>
      </dgm:t>
    </dgm:pt>
    <dgm:pt modelId="{A3F3DA7F-B2EB-4720-A1A5-A331220ADCD8}" type="parTrans" cxnId="{C3999E8C-5E8F-429B-9D6C-1A9CC7404CCA}">
      <dgm:prSet/>
      <dgm:spPr/>
      <dgm:t>
        <a:bodyPr/>
        <a:lstStyle/>
        <a:p>
          <a:endParaRPr lang="en-US"/>
        </a:p>
      </dgm:t>
    </dgm:pt>
    <dgm:pt modelId="{4D9E6817-5FC0-4709-B9FD-ED0687FBD25C}" type="sibTrans" cxnId="{C3999E8C-5E8F-429B-9D6C-1A9CC7404CCA}">
      <dgm:prSet/>
      <dgm:spPr/>
      <dgm:t>
        <a:bodyPr/>
        <a:lstStyle/>
        <a:p>
          <a:endParaRPr lang="en-US"/>
        </a:p>
      </dgm:t>
    </dgm:pt>
    <dgm:pt modelId="{A75D379E-BD14-4DC8-BB78-0C7C821B2DF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8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postdoc</a:t>
          </a:r>
        </a:p>
      </dgm:t>
    </dgm:pt>
    <dgm:pt modelId="{EE93AD69-6EAA-4476-B4D1-61BA90D07654}" type="parTrans" cxnId="{D142DCE5-4400-471A-9458-B459AB35AFA6}">
      <dgm:prSet/>
      <dgm:spPr/>
      <dgm:t>
        <a:bodyPr/>
        <a:lstStyle/>
        <a:p>
          <a:endParaRPr lang="en-US"/>
        </a:p>
      </dgm:t>
    </dgm:pt>
    <dgm:pt modelId="{C44CB719-E6DE-464E-9EF6-29AA65309AC7}" type="sibTrans" cxnId="{D142DCE5-4400-471A-9458-B459AB35AFA6}">
      <dgm:prSet/>
      <dgm:spPr/>
      <dgm:t>
        <a:bodyPr/>
        <a:lstStyle/>
        <a:p>
          <a:endParaRPr lang="en-US"/>
        </a:p>
      </dgm:t>
    </dgm:pt>
    <dgm:pt modelId="{A0B736FA-2D4E-4CC1-8307-B9B472BF5C81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2000" dirty="0"/>
            <a:t>3 PhD students</a:t>
          </a:r>
        </a:p>
      </dgm:t>
    </dgm:pt>
    <dgm:pt modelId="{D734123C-9A8A-40CE-9F10-860457D1C7DC}" type="parTrans" cxnId="{79071FB0-A682-44C2-876E-853C684207F3}">
      <dgm:prSet/>
      <dgm:spPr/>
      <dgm:t>
        <a:bodyPr/>
        <a:lstStyle/>
        <a:p>
          <a:endParaRPr lang="en-US"/>
        </a:p>
      </dgm:t>
    </dgm:pt>
    <dgm:pt modelId="{D3E73FF9-7B5A-414E-902B-0797EF707463}" type="sibTrans" cxnId="{79071FB0-A682-44C2-876E-853C684207F3}">
      <dgm:prSet/>
      <dgm:spPr/>
      <dgm:t>
        <a:bodyPr/>
        <a:lstStyle/>
        <a:p>
          <a:endParaRPr lang="en-US"/>
        </a:p>
      </dgm:t>
    </dgm:pt>
    <dgm:pt modelId="{E71CAB65-3BB0-404E-A467-D6D02C20AFC4}" type="pres">
      <dgm:prSet presAssocID="{4CD4B793-91D1-4AB9-94F6-C2555F879DC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BFC297-9FA4-44CD-9152-289A10E5079E}" type="pres">
      <dgm:prSet presAssocID="{B7AF2D8D-7562-4050-8252-5B521B501AE3}" presName="root" presStyleCnt="0"/>
      <dgm:spPr/>
    </dgm:pt>
    <dgm:pt modelId="{1706496F-E319-476A-8741-B7EA019F8A98}" type="pres">
      <dgm:prSet presAssocID="{B7AF2D8D-7562-4050-8252-5B521B501AE3}" presName="rootComposite" presStyleCnt="0"/>
      <dgm:spPr/>
    </dgm:pt>
    <dgm:pt modelId="{DBADB551-ECA5-4281-BC60-E4BB9430874F}" type="pres">
      <dgm:prSet presAssocID="{B7AF2D8D-7562-4050-8252-5B521B501AE3}" presName="rootText" presStyleLbl="node1" presStyleIdx="0" presStyleCnt="1" custScaleX="151284" custScaleY="93566" custLinFactNeighborX="-10255" custLinFactNeighborY="4957"/>
      <dgm:spPr/>
    </dgm:pt>
    <dgm:pt modelId="{61333B90-A9AD-4193-8474-E357BE74CC63}" type="pres">
      <dgm:prSet presAssocID="{B7AF2D8D-7562-4050-8252-5B521B501AE3}" presName="rootConnector" presStyleLbl="node1" presStyleIdx="0" presStyleCnt="1"/>
      <dgm:spPr/>
    </dgm:pt>
    <dgm:pt modelId="{DA8189DA-AD1A-447E-AD9F-62C5B59E9CEC}" type="pres">
      <dgm:prSet presAssocID="{B7AF2D8D-7562-4050-8252-5B521B501AE3}" presName="childShape" presStyleCnt="0"/>
      <dgm:spPr/>
    </dgm:pt>
    <dgm:pt modelId="{1FFD6E3A-D73A-4C3D-8DD2-2F8BC8274FB2}" type="pres">
      <dgm:prSet presAssocID="{A3F3DA7F-B2EB-4720-A1A5-A331220ADCD8}" presName="Name13" presStyleLbl="parChTrans1D2" presStyleIdx="0" presStyleCnt="3"/>
      <dgm:spPr/>
    </dgm:pt>
    <dgm:pt modelId="{407C8B70-56B7-469A-8CA9-17AECED534D2}" type="pres">
      <dgm:prSet presAssocID="{277CADCF-2C79-45FC-B645-81D9FE6AE094}" presName="childText" presStyleLbl="bgAcc1" presStyleIdx="0" presStyleCnt="3">
        <dgm:presLayoutVars>
          <dgm:bulletEnabled val="1"/>
        </dgm:presLayoutVars>
      </dgm:prSet>
      <dgm:spPr/>
    </dgm:pt>
    <dgm:pt modelId="{9C761F8A-AD12-4C35-912C-1DE9310DB411}" type="pres">
      <dgm:prSet presAssocID="{EE93AD69-6EAA-4476-B4D1-61BA90D07654}" presName="Name13" presStyleLbl="parChTrans1D2" presStyleIdx="1" presStyleCnt="3"/>
      <dgm:spPr/>
    </dgm:pt>
    <dgm:pt modelId="{D3C64161-2560-4EFC-AF7B-96B0F0001B0B}" type="pres">
      <dgm:prSet presAssocID="{A75D379E-BD14-4DC8-BB78-0C7C821B2DF2}" presName="childText" presStyleLbl="bgAcc1" presStyleIdx="1" presStyleCnt="3">
        <dgm:presLayoutVars>
          <dgm:bulletEnabled val="1"/>
        </dgm:presLayoutVars>
      </dgm:prSet>
      <dgm:spPr/>
    </dgm:pt>
    <dgm:pt modelId="{9B82806C-0EDE-447E-BF62-088ADEC711FB}" type="pres">
      <dgm:prSet presAssocID="{D734123C-9A8A-40CE-9F10-860457D1C7DC}" presName="Name13" presStyleLbl="parChTrans1D2" presStyleIdx="2" presStyleCnt="3"/>
      <dgm:spPr/>
    </dgm:pt>
    <dgm:pt modelId="{EF1B8E37-10C8-4322-856F-F0303CAABEF1}" type="pres">
      <dgm:prSet presAssocID="{A0B736FA-2D4E-4CC1-8307-B9B472BF5C81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0DBE7110-78D0-4F45-B250-91CA43F2914E}" type="presOf" srcId="{A75D379E-BD14-4DC8-BB78-0C7C821B2DF2}" destId="{D3C64161-2560-4EFC-AF7B-96B0F0001B0B}" srcOrd="0" destOrd="0" presId="urn:microsoft.com/office/officeart/2005/8/layout/hierarchy3"/>
    <dgm:cxn modelId="{6A26F910-B3A6-4378-99DF-F63B8393FA78}" type="presOf" srcId="{B7AF2D8D-7562-4050-8252-5B521B501AE3}" destId="{DBADB551-ECA5-4281-BC60-E4BB9430874F}" srcOrd="0" destOrd="0" presId="urn:microsoft.com/office/officeart/2005/8/layout/hierarchy3"/>
    <dgm:cxn modelId="{50786236-3F8F-4B47-8342-7166B0A06FC5}" type="presOf" srcId="{D734123C-9A8A-40CE-9F10-860457D1C7DC}" destId="{9B82806C-0EDE-447E-BF62-088ADEC711FB}" srcOrd="0" destOrd="0" presId="urn:microsoft.com/office/officeart/2005/8/layout/hierarchy3"/>
    <dgm:cxn modelId="{0F5D703A-5BCB-4484-BDE1-B51979B8A5C6}" type="presOf" srcId="{EE93AD69-6EAA-4476-B4D1-61BA90D07654}" destId="{9C761F8A-AD12-4C35-912C-1DE9310DB411}" srcOrd="0" destOrd="0" presId="urn:microsoft.com/office/officeart/2005/8/layout/hierarchy3"/>
    <dgm:cxn modelId="{7A236D5B-E5F7-4A3C-9EA4-37AE34CC6F80}" type="presOf" srcId="{277CADCF-2C79-45FC-B645-81D9FE6AE094}" destId="{407C8B70-56B7-469A-8CA9-17AECED534D2}" srcOrd="0" destOrd="0" presId="urn:microsoft.com/office/officeart/2005/8/layout/hierarchy3"/>
    <dgm:cxn modelId="{97A29C5C-3E67-418B-BDEA-83DA80126E8E}" type="presOf" srcId="{A0B736FA-2D4E-4CC1-8307-B9B472BF5C81}" destId="{EF1B8E37-10C8-4322-856F-F0303CAABEF1}" srcOrd="0" destOrd="0" presId="urn:microsoft.com/office/officeart/2005/8/layout/hierarchy3"/>
    <dgm:cxn modelId="{EE901E64-B225-4F42-A6E1-F35D533A3550}" type="presOf" srcId="{4CD4B793-91D1-4AB9-94F6-C2555F879DC3}" destId="{E71CAB65-3BB0-404E-A467-D6D02C20AFC4}" srcOrd="0" destOrd="0" presId="urn:microsoft.com/office/officeart/2005/8/layout/hierarchy3"/>
    <dgm:cxn modelId="{D65EF944-FD8C-409D-92ED-4C3AE1339063}" srcId="{4CD4B793-91D1-4AB9-94F6-C2555F879DC3}" destId="{B7AF2D8D-7562-4050-8252-5B521B501AE3}" srcOrd="0" destOrd="0" parTransId="{F72A3893-365A-45B0-80E0-942FDF74C377}" sibTransId="{0B71EC0A-3275-40C5-BF38-F51F05BEA5AC}"/>
    <dgm:cxn modelId="{C3999E8C-5E8F-429B-9D6C-1A9CC7404CCA}" srcId="{B7AF2D8D-7562-4050-8252-5B521B501AE3}" destId="{277CADCF-2C79-45FC-B645-81D9FE6AE094}" srcOrd="0" destOrd="0" parTransId="{A3F3DA7F-B2EB-4720-A1A5-A331220ADCD8}" sibTransId="{4D9E6817-5FC0-4709-B9FD-ED0687FBD25C}"/>
    <dgm:cxn modelId="{79071FB0-A682-44C2-876E-853C684207F3}" srcId="{B7AF2D8D-7562-4050-8252-5B521B501AE3}" destId="{A0B736FA-2D4E-4CC1-8307-B9B472BF5C81}" srcOrd="2" destOrd="0" parTransId="{D734123C-9A8A-40CE-9F10-860457D1C7DC}" sibTransId="{D3E73FF9-7B5A-414E-902B-0797EF707463}"/>
    <dgm:cxn modelId="{BFA0DAB3-D774-4B2E-B007-31BB0559BB5E}" type="presOf" srcId="{B7AF2D8D-7562-4050-8252-5B521B501AE3}" destId="{61333B90-A9AD-4193-8474-E357BE74CC63}" srcOrd="1" destOrd="0" presId="urn:microsoft.com/office/officeart/2005/8/layout/hierarchy3"/>
    <dgm:cxn modelId="{D142DCE5-4400-471A-9458-B459AB35AFA6}" srcId="{B7AF2D8D-7562-4050-8252-5B521B501AE3}" destId="{A75D379E-BD14-4DC8-BB78-0C7C821B2DF2}" srcOrd="1" destOrd="0" parTransId="{EE93AD69-6EAA-4476-B4D1-61BA90D07654}" sibTransId="{C44CB719-E6DE-464E-9EF6-29AA65309AC7}"/>
    <dgm:cxn modelId="{288420E9-1680-4856-A106-52522D4F44D7}" type="presOf" srcId="{A3F3DA7F-B2EB-4720-A1A5-A331220ADCD8}" destId="{1FFD6E3A-D73A-4C3D-8DD2-2F8BC8274FB2}" srcOrd="0" destOrd="0" presId="urn:microsoft.com/office/officeart/2005/8/layout/hierarchy3"/>
    <dgm:cxn modelId="{4E45D4DE-8810-421E-9186-D0910416298A}" type="presParOf" srcId="{E71CAB65-3BB0-404E-A467-D6D02C20AFC4}" destId="{CDBFC297-9FA4-44CD-9152-289A10E5079E}" srcOrd="0" destOrd="0" presId="urn:microsoft.com/office/officeart/2005/8/layout/hierarchy3"/>
    <dgm:cxn modelId="{C5C14589-4061-4525-96E7-8EA5A4CB518A}" type="presParOf" srcId="{CDBFC297-9FA4-44CD-9152-289A10E5079E}" destId="{1706496F-E319-476A-8741-B7EA019F8A98}" srcOrd="0" destOrd="0" presId="urn:microsoft.com/office/officeart/2005/8/layout/hierarchy3"/>
    <dgm:cxn modelId="{B7292B8A-C394-45DA-A963-0D012699AD9A}" type="presParOf" srcId="{1706496F-E319-476A-8741-B7EA019F8A98}" destId="{DBADB551-ECA5-4281-BC60-E4BB9430874F}" srcOrd="0" destOrd="0" presId="urn:microsoft.com/office/officeart/2005/8/layout/hierarchy3"/>
    <dgm:cxn modelId="{021921AF-647A-41D0-B9B2-4A9F4AEB7FAB}" type="presParOf" srcId="{1706496F-E319-476A-8741-B7EA019F8A98}" destId="{61333B90-A9AD-4193-8474-E357BE74CC63}" srcOrd="1" destOrd="0" presId="urn:microsoft.com/office/officeart/2005/8/layout/hierarchy3"/>
    <dgm:cxn modelId="{0AFF41CB-B366-43BB-88F0-982A4A096055}" type="presParOf" srcId="{CDBFC297-9FA4-44CD-9152-289A10E5079E}" destId="{DA8189DA-AD1A-447E-AD9F-62C5B59E9CEC}" srcOrd="1" destOrd="0" presId="urn:microsoft.com/office/officeart/2005/8/layout/hierarchy3"/>
    <dgm:cxn modelId="{DACEBE7F-3C65-4D9A-8973-17A9F53EE529}" type="presParOf" srcId="{DA8189DA-AD1A-447E-AD9F-62C5B59E9CEC}" destId="{1FFD6E3A-D73A-4C3D-8DD2-2F8BC8274FB2}" srcOrd="0" destOrd="0" presId="urn:microsoft.com/office/officeart/2005/8/layout/hierarchy3"/>
    <dgm:cxn modelId="{80896601-B992-4F44-A429-F59CEB47AC21}" type="presParOf" srcId="{DA8189DA-AD1A-447E-AD9F-62C5B59E9CEC}" destId="{407C8B70-56B7-469A-8CA9-17AECED534D2}" srcOrd="1" destOrd="0" presId="urn:microsoft.com/office/officeart/2005/8/layout/hierarchy3"/>
    <dgm:cxn modelId="{D45B776C-484E-47C4-9C81-D7166F4739D8}" type="presParOf" srcId="{DA8189DA-AD1A-447E-AD9F-62C5B59E9CEC}" destId="{9C761F8A-AD12-4C35-912C-1DE9310DB411}" srcOrd="2" destOrd="0" presId="urn:microsoft.com/office/officeart/2005/8/layout/hierarchy3"/>
    <dgm:cxn modelId="{2D307C50-A2A2-4BA1-92CC-940B63133D43}" type="presParOf" srcId="{DA8189DA-AD1A-447E-AD9F-62C5B59E9CEC}" destId="{D3C64161-2560-4EFC-AF7B-96B0F0001B0B}" srcOrd="3" destOrd="0" presId="urn:microsoft.com/office/officeart/2005/8/layout/hierarchy3"/>
    <dgm:cxn modelId="{4AC007A5-5B7C-4DAC-94E4-ADBC3F599CF8}" type="presParOf" srcId="{DA8189DA-AD1A-447E-AD9F-62C5B59E9CEC}" destId="{9B82806C-0EDE-447E-BF62-088ADEC711FB}" srcOrd="4" destOrd="0" presId="urn:microsoft.com/office/officeart/2005/8/layout/hierarchy3"/>
    <dgm:cxn modelId="{D7F38C6F-4D4A-4C21-AE61-1F9F1AF2D692}" type="presParOf" srcId="{DA8189DA-AD1A-447E-AD9F-62C5B59E9CEC}" destId="{EF1B8E37-10C8-4322-856F-F0303CAABEF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DB551-ECA5-4281-BC60-E4BB9430874F}">
      <dsp:nvSpPr>
        <dsp:cNvPr id="0" name=""/>
        <dsp:cNvSpPr/>
      </dsp:nvSpPr>
      <dsp:spPr>
        <a:xfrm>
          <a:off x="73741" y="2798"/>
          <a:ext cx="1920147" cy="657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14 participations in 2026</a:t>
          </a:r>
        </a:p>
      </dsp:txBody>
      <dsp:txXfrm>
        <a:off x="93011" y="22068"/>
        <a:ext cx="1881607" cy="619382"/>
      </dsp:txXfrm>
    </dsp:sp>
    <dsp:sp modelId="{1FFD6E3A-D73A-4C3D-8DD2-2F8BC8274FB2}">
      <dsp:nvSpPr>
        <dsp:cNvPr id="0" name=""/>
        <dsp:cNvSpPr/>
      </dsp:nvSpPr>
      <dsp:spPr>
        <a:xfrm>
          <a:off x="265756" y="660720"/>
          <a:ext cx="192014" cy="713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272"/>
              </a:lnTo>
              <a:lnTo>
                <a:pt x="192014" y="7132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C8B70-56B7-469A-8CA9-17AECED534D2}">
      <dsp:nvSpPr>
        <dsp:cNvPr id="0" name=""/>
        <dsp:cNvSpPr/>
      </dsp:nvSpPr>
      <dsp:spPr>
        <a:xfrm>
          <a:off x="457771" y="898478"/>
          <a:ext cx="1521647" cy="951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          invited talks</a:t>
          </a:r>
        </a:p>
      </dsp:txBody>
      <dsp:txXfrm>
        <a:off x="485626" y="926333"/>
        <a:ext cx="1465937" cy="895319"/>
      </dsp:txXfrm>
    </dsp:sp>
    <dsp:sp modelId="{70029B5F-CA9A-4FE1-AD28-E0B5442A968B}">
      <dsp:nvSpPr>
        <dsp:cNvPr id="0" name=""/>
        <dsp:cNvSpPr/>
      </dsp:nvSpPr>
      <dsp:spPr>
        <a:xfrm>
          <a:off x="265756" y="660720"/>
          <a:ext cx="192014" cy="1902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2058"/>
              </a:lnTo>
              <a:lnTo>
                <a:pt x="192014" y="19020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8C85A-BCB3-4256-A01C-7DC8BBCD6002}">
      <dsp:nvSpPr>
        <dsp:cNvPr id="0" name=""/>
        <dsp:cNvSpPr/>
      </dsp:nvSpPr>
      <dsp:spPr>
        <a:xfrm>
          <a:off x="457771" y="2087265"/>
          <a:ext cx="1521647" cy="951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5 </a:t>
          </a:r>
          <a:r>
            <a:rPr lang="en-US" sz="2000" kern="1200" dirty="0"/>
            <a:t>contributed talks</a:t>
          </a:r>
        </a:p>
      </dsp:txBody>
      <dsp:txXfrm>
        <a:off x="485626" y="2115120"/>
        <a:ext cx="1465937" cy="895319"/>
      </dsp:txXfrm>
    </dsp:sp>
    <dsp:sp modelId="{9C761F8A-AD12-4C35-912C-1DE9310DB411}">
      <dsp:nvSpPr>
        <dsp:cNvPr id="0" name=""/>
        <dsp:cNvSpPr/>
      </dsp:nvSpPr>
      <dsp:spPr>
        <a:xfrm>
          <a:off x="265756" y="660720"/>
          <a:ext cx="192014" cy="309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0845"/>
              </a:lnTo>
              <a:lnTo>
                <a:pt x="192014" y="30908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64161-2560-4EFC-AF7B-96B0F0001B0B}">
      <dsp:nvSpPr>
        <dsp:cNvPr id="0" name=""/>
        <dsp:cNvSpPr/>
      </dsp:nvSpPr>
      <dsp:spPr>
        <a:xfrm>
          <a:off x="457771" y="3276051"/>
          <a:ext cx="1521647" cy="951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7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posters</a:t>
          </a:r>
        </a:p>
      </dsp:txBody>
      <dsp:txXfrm>
        <a:off x="485626" y="3303906"/>
        <a:ext cx="1465937" cy="895319"/>
      </dsp:txXfrm>
    </dsp:sp>
    <dsp:sp modelId="{9B82806C-0EDE-447E-BF62-088ADEC711FB}">
      <dsp:nvSpPr>
        <dsp:cNvPr id="0" name=""/>
        <dsp:cNvSpPr/>
      </dsp:nvSpPr>
      <dsp:spPr>
        <a:xfrm>
          <a:off x="265756" y="660720"/>
          <a:ext cx="192014" cy="4279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9632"/>
              </a:lnTo>
              <a:lnTo>
                <a:pt x="192014" y="4279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B8E37-10C8-4322-856F-F0303CAABEF1}">
      <dsp:nvSpPr>
        <dsp:cNvPr id="0" name=""/>
        <dsp:cNvSpPr/>
      </dsp:nvSpPr>
      <dsp:spPr>
        <a:xfrm>
          <a:off x="457771" y="4464838"/>
          <a:ext cx="1521647" cy="9510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 outreach activity</a:t>
          </a:r>
        </a:p>
      </dsp:txBody>
      <dsp:txXfrm>
        <a:off x="485626" y="4492693"/>
        <a:ext cx="1465937" cy="895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DB551-ECA5-4281-BC60-E4BB9430874F}">
      <dsp:nvSpPr>
        <dsp:cNvPr id="0" name=""/>
        <dsp:cNvSpPr/>
      </dsp:nvSpPr>
      <dsp:spPr>
        <a:xfrm>
          <a:off x="70063" y="1877"/>
          <a:ext cx="1927504" cy="637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WP participations in 2026</a:t>
          </a:r>
        </a:p>
      </dsp:txBody>
      <dsp:txXfrm>
        <a:off x="88721" y="20535"/>
        <a:ext cx="1890188" cy="599732"/>
      </dsp:txXfrm>
    </dsp:sp>
    <dsp:sp modelId="{1FFD6E3A-D73A-4C3D-8DD2-2F8BC8274FB2}">
      <dsp:nvSpPr>
        <dsp:cNvPr id="0" name=""/>
        <dsp:cNvSpPr/>
      </dsp:nvSpPr>
      <dsp:spPr>
        <a:xfrm>
          <a:off x="262813" y="638926"/>
          <a:ext cx="192750" cy="477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786"/>
              </a:lnTo>
              <a:lnTo>
                <a:pt x="192750" y="4777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C8B70-56B7-469A-8CA9-17AECED534D2}">
      <dsp:nvSpPr>
        <dsp:cNvPr id="0" name=""/>
        <dsp:cNvSpPr/>
      </dsp:nvSpPr>
      <dsp:spPr>
        <a:xfrm>
          <a:off x="455564" y="798188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WP1</a:t>
          </a:r>
        </a:p>
      </dsp:txBody>
      <dsp:txXfrm>
        <a:off x="474222" y="816846"/>
        <a:ext cx="981961" cy="599732"/>
      </dsp:txXfrm>
    </dsp:sp>
    <dsp:sp modelId="{70029B5F-CA9A-4FE1-AD28-E0B5442A968B}">
      <dsp:nvSpPr>
        <dsp:cNvPr id="0" name=""/>
        <dsp:cNvSpPr/>
      </dsp:nvSpPr>
      <dsp:spPr>
        <a:xfrm>
          <a:off x="262813" y="638926"/>
          <a:ext cx="192750" cy="12740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4096"/>
              </a:lnTo>
              <a:lnTo>
                <a:pt x="192750" y="12740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8C85A-BCB3-4256-A01C-7DC8BBCD6002}">
      <dsp:nvSpPr>
        <dsp:cNvPr id="0" name=""/>
        <dsp:cNvSpPr/>
      </dsp:nvSpPr>
      <dsp:spPr>
        <a:xfrm>
          <a:off x="455564" y="1594498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>
              <a:solidFill>
                <a:schemeClr val="tx1"/>
              </a:solidFill>
            </a:rPr>
            <a:t>WP2</a:t>
          </a:r>
        </a:p>
      </dsp:txBody>
      <dsp:txXfrm>
        <a:off x="474222" y="1613156"/>
        <a:ext cx="981961" cy="599732"/>
      </dsp:txXfrm>
    </dsp:sp>
    <dsp:sp modelId="{9C761F8A-AD12-4C35-912C-1DE9310DB411}">
      <dsp:nvSpPr>
        <dsp:cNvPr id="0" name=""/>
        <dsp:cNvSpPr/>
      </dsp:nvSpPr>
      <dsp:spPr>
        <a:xfrm>
          <a:off x="262813" y="638926"/>
          <a:ext cx="192750" cy="2070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407"/>
              </a:lnTo>
              <a:lnTo>
                <a:pt x="192750" y="20704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64161-2560-4EFC-AF7B-96B0F0001B0B}">
      <dsp:nvSpPr>
        <dsp:cNvPr id="0" name=""/>
        <dsp:cNvSpPr/>
      </dsp:nvSpPr>
      <dsp:spPr>
        <a:xfrm>
          <a:off x="455564" y="2390809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WP3</a:t>
          </a:r>
        </a:p>
      </dsp:txBody>
      <dsp:txXfrm>
        <a:off x="474222" y="2409467"/>
        <a:ext cx="981961" cy="599732"/>
      </dsp:txXfrm>
    </dsp:sp>
    <dsp:sp modelId="{9B82806C-0EDE-447E-BF62-088ADEC711FB}">
      <dsp:nvSpPr>
        <dsp:cNvPr id="0" name=""/>
        <dsp:cNvSpPr/>
      </dsp:nvSpPr>
      <dsp:spPr>
        <a:xfrm>
          <a:off x="262813" y="638926"/>
          <a:ext cx="192750" cy="2866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6717"/>
              </a:lnTo>
              <a:lnTo>
                <a:pt x="192750" y="28667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B8E37-10C8-4322-856F-F0303CAABEF1}">
      <dsp:nvSpPr>
        <dsp:cNvPr id="0" name=""/>
        <dsp:cNvSpPr/>
      </dsp:nvSpPr>
      <dsp:spPr>
        <a:xfrm>
          <a:off x="455564" y="3187119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WP4</a:t>
          </a:r>
        </a:p>
      </dsp:txBody>
      <dsp:txXfrm>
        <a:off x="474222" y="3205777"/>
        <a:ext cx="981961" cy="599732"/>
      </dsp:txXfrm>
    </dsp:sp>
    <dsp:sp modelId="{C1BAD52C-3360-47C2-9EBD-45D20F125D3F}">
      <dsp:nvSpPr>
        <dsp:cNvPr id="0" name=""/>
        <dsp:cNvSpPr/>
      </dsp:nvSpPr>
      <dsp:spPr>
        <a:xfrm>
          <a:off x="262813" y="638926"/>
          <a:ext cx="192750" cy="3663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3028"/>
              </a:lnTo>
              <a:lnTo>
                <a:pt x="192750" y="3663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621A17-BC4C-43C4-BBC6-028F9FDD9654}">
      <dsp:nvSpPr>
        <dsp:cNvPr id="0" name=""/>
        <dsp:cNvSpPr/>
      </dsp:nvSpPr>
      <dsp:spPr>
        <a:xfrm>
          <a:off x="455564" y="3983430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WP5</a:t>
          </a:r>
        </a:p>
      </dsp:txBody>
      <dsp:txXfrm>
        <a:off x="474222" y="4002088"/>
        <a:ext cx="981961" cy="599732"/>
      </dsp:txXfrm>
    </dsp:sp>
    <dsp:sp modelId="{E8CCB42A-F9E8-4B14-B136-6A954FDBAE0D}">
      <dsp:nvSpPr>
        <dsp:cNvPr id="0" name=""/>
        <dsp:cNvSpPr/>
      </dsp:nvSpPr>
      <dsp:spPr>
        <a:xfrm>
          <a:off x="262813" y="638926"/>
          <a:ext cx="192750" cy="4459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9338"/>
              </a:lnTo>
              <a:lnTo>
                <a:pt x="192750" y="44593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1B643-A172-4B73-9D3D-3CBEB3A431D5}">
      <dsp:nvSpPr>
        <dsp:cNvPr id="0" name=""/>
        <dsp:cNvSpPr/>
      </dsp:nvSpPr>
      <dsp:spPr>
        <a:xfrm>
          <a:off x="455564" y="4779740"/>
          <a:ext cx="1019277" cy="637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WP6</a:t>
          </a:r>
        </a:p>
      </dsp:txBody>
      <dsp:txXfrm>
        <a:off x="474222" y="4798398"/>
        <a:ext cx="981961" cy="5997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DB551-ECA5-4281-BC60-E4BB9430874F}">
      <dsp:nvSpPr>
        <dsp:cNvPr id="0" name=""/>
        <dsp:cNvSpPr/>
      </dsp:nvSpPr>
      <dsp:spPr>
        <a:xfrm>
          <a:off x="0" y="251637"/>
          <a:ext cx="2064965" cy="638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Personnel participations in 2026</a:t>
          </a:r>
        </a:p>
      </dsp:txBody>
      <dsp:txXfrm>
        <a:off x="18703" y="270340"/>
        <a:ext cx="2027559" cy="601163"/>
      </dsp:txXfrm>
    </dsp:sp>
    <dsp:sp modelId="{1FFD6E3A-D73A-4C3D-8DD2-2F8BC8274FB2}">
      <dsp:nvSpPr>
        <dsp:cNvPr id="0" name=""/>
        <dsp:cNvSpPr/>
      </dsp:nvSpPr>
      <dsp:spPr>
        <a:xfrm>
          <a:off x="206496" y="890206"/>
          <a:ext cx="207829" cy="478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029"/>
              </a:lnTo>
              <a:lnTo>
                <a:pt x="207829" y="4780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C8B70-56B7-469A-8CA9-17AECED534D2}">
      <dsp:nvSpPr>
        <dsp:cNvPr id="0" name=""/>
        <dsp:cNvSpPr/>
      </dsp:nvSpPr>
      <dsp:spPr>
        <a:xfrm>
          <a:off x="414325" y="1026996"/>
          <a:ext cx="1091967" cy="682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 PIs</a:t>
          </a:r>
        </a:p>
      </dsp:txBody>
      <dsp:txXfrm>
        <a:off x="434314" y="1046985"/>
        <a:ext cx="1051989" cy="642501"/>
      </dsp:txXfrm>
    </dsp:sp>
    <dsp:sp modelId="{9C761F8A-AD12-4C35-912C-1DE9310DB411}">
      <dsp:nvSpPr>
        <dsp:cNvPr id="0" name=""/>
        <dsp:cNvSpPr/>
      </dsp:nvSpPr>
      <dsp:spPr>
        <a:xfrm>
          <a:off x="206496" y="890206"/>
          <a:ext cx="207829" cy="1331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1129"/>
              </a:lnTo>
              <a:lnTo>
                <a:pt x="207829" y="13311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C64161-2560-4EFC-AF7B-96B0F0001B0B}">
      <dsp:nvSpPr>
        <dsp:cNvPr id="0" name=""/>
        <dsp:cNvSpPr/>
      </dsp:nvSpPr>
      <dsp:spPr>
        <a:xfrm>
          <a:off x="414325" y="1880096"/>
          <a:ext cx="1091967" cy="682479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8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postdoc</a:t>
          </a:r>
        </a:p>
      </dsp:txBody>
      <dsp:txXfrm>
        <a:off x="434314" y="1900085"/>
        <a:ext cx="1051989" cy="642501"/>
      </dsp:txXfrm>
    </dsp:sp>
    <dsp:sp modelId="{9B82806C-0EDE-447E-BF62-088ADEC711FB}">
      <dsp:nvSpPr>
        <dsp:cNvPr id="0" name=""/>
        <dsp:cNvSpPr/>
      </dsp:nvSpPr>
      <dsp:spPr>
        <a:xfrm>
          <a:off x="206496" y="890206"/>
          <a:ext cx="207829" cy="2184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4228"/>
              </a:lnTo>
              <a:lnTo>
                <a:pt x="207829" y="21842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B8E37-10C8-4322-856F-F0303CAABEF1}">
      <dsp:nvSpPr>
        <dsp:cNvPr id="0" name=""/>
        <dsp:cNvSpPr/>
      </dsp:nvSpPr>
      <dsp:spPr>
        <a:xfrm>
          <a:off x="414325" y="2733195"/>
          <a:ext cx="1091967" cy="682479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 PhD students</a:t>
          </a:r>
        </a:p>
      </dsp:txBody>
      <dsp:txXfrm>
        <a:off x="434314" y="2753184"/>
        <a:ext cx="1051989" cy="642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B2207-1E78-42EF-8A17-68771AC8AE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D5FE4-0681-4F5E-9A5C-C354504C2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3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03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4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63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8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8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D5FE4-0681-4F5E-9A5C-C354504C2A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75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7FD10-00AB-4FBD-A0A4-C78F6FA3AC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75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0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1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1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6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2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34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55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3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2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1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05.10.2026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D857D-7918-46BC-8764-9C4729848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pn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hyperlink" Target="mailto:ESSNUSB-DIS-L@in2p3.fr" TargetMode="External"/><Relationship Id="rId5" Type="http://schemas.openxmlformats.org/officeDocument/2006/relationships/image" Target="../media/image5.jpg"/><Relationship Id="rId10" Type="http://schemas.openxmlformats.org/officeDocument/2006/relationships/hyperlink" Target="https://essnusb.eu/dissemination-exploitation-board-essnusb/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2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603.02836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www.mdpi.com/2218-1997/12/9/280/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xiv.org/abs/2608.23773" TargetMode="External"/><Relationship Id="rId5" Type="http://schemas.openxmlformats.org/officeDocument/2006/relationships/hyperlink" Target="https://link.springer.com/article/10.1007/JHEP05(2026)109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601.10271" TargetMode="External"/><Relationship Id="rId3" Type="http://schemas.openxmlformats.org/officeDocument/2006/relationships/hyperlink" Target="https://www.ipac26.org/prepress/doi/jacow-ipac2026-wep5007/index.html" TargetMode="External"/><Relationship Id="rId7" Type="http://schemas.openxmlformats.org/officeDocument/2006/relationships/hyperlink" Target="https://arxiv.org/pdf/2601.15826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pac26.org/prepress/doi/jacow-ipac2026-mop1095/index.html" TargetMode="External"/><Relationship Id="rId5" Type="http://schemas.openxmlformats.org/officeDocument/2006/relationships/hyperlink" Target="https://www.ipac26.org/prepress/doi/jacow-ipac2026-thp4084/index.html" TargetMode="External"/><Relationship Id="rId4" Type="http://schemas.openxmlformats.org/officeDocument/2006/relationships/hyperlink" Target="https://www.ipac26.org/prepress/doi/jacow-ipac2026-mop1098/index.html" TargetMode="Externa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und.se/uppleva-och-gora/vad-hander-i-lunds-kommun/kulturnatten/kulturnattens-evenemangskalender/evenemang?id=6a79823ce368ec666f8bf4fc" TargetMode="External"/><Relationship Id="rId11" Type="http://schemas.openxmlformats.org/officeDocument/2006/relationships/image" Target="../media/image20.emf"/><Relationship Id="rId5" Type="http://schemas.openxmlformats.org/officeDocument/2006/relationships/image" Target="../media/image16.png"/><Relationship Id="rId10" Type="http://schemas.openxmlformats.org/officeDocument/2006/relationships/image" Target="../media/image19.emf"/><Relationship Id="rId4" Type="http://schemas.openxmlformats.org/officeDocument/2006/relationships/image" Target="../media/image15.png"/><Relationship Id="rId9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26465" y="1863299"/>
            <a:ext cx="4263603" cy="2018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4400" dirty="0"/>
              <a:t>ESSnuSBplus DEB </a:t>
            </a:r>
          </a:p>
          <a:p>
            <a:pPr algn="ctr">
              <a:lnSpc>
                <a:spcPct val="150000"/>
              </a:lnSpc>
            </a:pPr>
            <a:r>
              <a:rPr lang="de-DE" sz="4400" dirty="0"/>
              <a:t>2026 Report</a:t>
            </a:r>
          </a:p>
        </p:txBody>
      </p:sp>
      <p:pic>
        <p:nvPicPr>
          <p:cNvPr id="5" name="Picture 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90" y="95505"/>
            <a:ext cx="1753155" cy="96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278" y="159076"/>
            <a:ext cx="2946234" cy="89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73506" y="3986957"/>
            <a:ext cx="54236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Tamer Tolba </a:t>
            </a:r>
          </a:p>
          <a:p>
            <a:pPr algn="ctr"/>
            <a:r>
              <a:rPr lang="en-US" sz="2400" dirty="0"/>
              <a:t>(on behalf of  the Dissemination and Exploitation Board)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05 Oct. 2026 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50862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2280" y="2675528"/>
            <a:ext cx="1863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Elian BOUQUEREL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2481" y="2675528"/>
            <a:ext cx="1457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Colin CARLILE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7122" y="2676125"/>
            <a:ext cx="2287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Georgios FANOURAKIS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02055" y="2675528"/>
            <a:ext cx="1487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Natalia MILAS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81445" y="4904755"/>
            <a:ext cx="21384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Marcos DRACOS</a:t>
            </a:r>
          </a:p>
          <a:p>
            <a:pPr algn="ctr"/>
            <a:r>
              <a:rPr lang="en-US" dirty="0"/>
              <a:t>(Project coordinator)</a:t>
            </a:r>
          </a:p>
        </p:txBody>
      </p:sp>
      <p:sp>
        <p:nvSpPr>
          <p:cNvPr id="7" name="Rectangle 6"/>
          <p:cNvSpPr/>
          <p:nvPr/>
        </p:nvSpPr>
        <p:spPr>
          <a:xfrm>
            <a:off x="4920317" y="4904755"/>
            <a:ext cx="2319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Tord</a:t>
            </a:r>
            <a:r>
              <a:rPr lang="en-US" dirty="0"/>
              <a:t> EKELÖF</a:t>
            </a:r>
          </a:p>
          <a:p>
            <a:pPr algn="ctr"/>
            <a:r>
              <a:rPr lang="en-US" dirty="0"/>
              <a:t>(Scientific coordinator)</a:t>
            </a:r>
          </a:p>
        </p:txBody>
      </p:sp>
      <p:sp>
        <p:nvSpPr>
          <p:cNvPr id="8" name="Rectangle 7"/>
          <p:cNvSpPr/>
          <p:nvPr/>
        </p:nvSpPr>
        <p:spPr>
          <a:xfrm>
            <a:off x="7430843" y="4902322"/>
            <a:ext cx="27170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Carole MABROUK</a:t>
            </a:r>
          </a:p>
          <a:p>
            <a:pPr algn="ctr"/>
            <a:r>
              <a:rPr lang="en-US" dirty="0"/>
              <a:t>(Administration assistance)</a:t>
            </a:r>
          </a:p>
        </p:txBody>
      </p:sp>
      <p:sp>
        <p:nvSpPr>
          <p:cNvPr id="9" name="Rectangle 8"/>
          <p:cNvSpPr/>
          <p:nvPr/>
        </p:nvSpPr>
        <p:spPr>
          <a:xfrm>
            <a:off x="9677791" y="2675528"/>
            <a:ext cx="1433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Tamer TOLBA</a:t>
            </a:r>
          </a:p>
          <a:p>
            <a:pPr algn="ctr"/>
            <a:r>
              <a:rPr lang="en-US" dirty="0"/>
              <a:t>(Chair)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44" y="1237497"/>
            <a:ext cx="1353318" cy="13533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3" r="15036" b="51863"/>
          <a:stretch/>
        </p:blipFill>
        <p:spPr>
          <a:xfrm>
            <a:off x="7523967" y="1191164"/>
            <a:ext cx="1465868" cy="14453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40" y="1236900"/>
            <a:ext cx="1313298" cy="1353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559" y="1191163"/>
            <a:ext cx="1279343" cy="14453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2" t="5548" r="9197" b="8186"/>
          <a:stretch/>
        </p:blipFill>
        <p:spPr>
          <a:xfrm>
            <a:off x="2574410" y="3435885"/>
            <a:ext cx="1336243" cy="14358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414" y="3435885"/>
            <a:ext cx="1435876" cy="14358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l="2706" t="4253" r="3572" b="3131"/>
          <a:stretch/>
        </p:blipFill>
        <p:spPr>
          <a:xfrm>
            <a:off x="1113159" y="1171673"/>
            <a:ext cx="1461251" cy="148436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199194" y="91007"/>
            <a:ext cx="3738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ESSnuSB+ DEB members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>
            <a:off x="3110102" y="5574041"/>
            <a:ext cx="5563254" cy="7927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hlinkClick r:id="rId10"/>
              </a:rPr>
              <a:t>https://essnusb.eu/dissemination-exploitation-board-essnusb/</a:t>
            </a:r>
            <a:endParaRPr lang="en-US" sz="1600" b="1" dirty="0"/>
          </a:p>
          <a:p>
            <a:pPr algn="ctr">
              <a:lnSpc>
                <a:spcPct val="150000"/>
              </a:lnSpc>
            </a:pPr>
            <a:r>
              <a:rPr lang="en-US" sz="1600" b="1" dirty="0">
                <a:hlinkClick r:id="rId11"/>
              </a:rPr>
              <a:t>ESSNUSB-DIS-L@in2p3.fr</a:t>
            </a:r>
            <a:endParaRPr lang="en-US" sz="1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901" y="3211727"/>
            <a:ext cx="1076815" cy="169302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11" y="60669"/>
            <a:ext cx="1469739" cy="4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4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12" y="691435"/>
            <a:ext cx="957129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DEB 2023 meetings: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1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st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(kick off) meeting, held on 26 &amp; 30 Jan. 2023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nd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08 June 2023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3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rd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21 Sept. 2023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4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19 Oct. 2023</a:t>
            </a:r>
          </a:p>
          <a:p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DEB 2024 meetings: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5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11 Jan. 2024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6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15 Apr. 2024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7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27 Jun. 2024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8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26 Sept. 2024</a:t>
            </a:r>
            <a:endParaRPr lang="en-US" sz="1200" dirty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1200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DEB 2025 meetings: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9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20 Jan. 2025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10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28 Apr. 2025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11</a:t>
            </a:r>
            <a:r>
              <a:rPr lang="en-US" sz="1600" baseline="30000" dirty="0">
                <a:solidFill>
                  <a:schemeClr val="bg2">
                    <a:lumMod val="90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DEB meeting, held on 26 Sept. 2025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r>
              <a:rPr lang="en-US" sz="1600" dirty="0"/>
              <a:t>DEB 2026 meetings: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12</a:t>
            </a:r>
            <a:r>
              <a:rPr lang="en-US" sz="1600" baseline="30000" dirty="0"/>
              <a:t>th</a:t>
            </a:r>
            <a:r>
              <a:rPr lang="en-US" sz="1600" dirty="0"/>
              <a:t> DEB meeting, held on 12 Jan. 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13</a:t>
            </a:r>
            <a:r>
              <a:rPr lang="en-US" sz="1600" baseline="30000" dirty="0"/>
              <a:t>th</a:t>
            </a:r>
            <a:r>
              <a:rPr lang="en-US" sz="1600" dirty="0"/>
              <a:t> DEB meeting, held on 04 May 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accent2"/>
                </a:solidFill>
              </a:rPr>
              <a:t>14</a:t>
            </a:r>
            <a:r>
              <a:rPr lang="en-US" sz="1600" baseline="30000" dirty="0">
                <a:solidFill>
                  <a:schemeClr val="accent2"/>
                </a:solidFill>
              </a:rPr>
              <a:t>th</a:t>
            </a:r>
            <a:r>
              <a:rPr lang="en-US" sz="1600" dirty="0">
                <a:solidFill>
                  <a:schemeClr val="accent2"/>
                </a:solidFill>
              </a:rPr>
              <a:t> DEB meeting, held on 09 Oct.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6977" y="91007"/>
            <a:ext cx="2148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DEB activities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11" y="60669"/>
            <a:ext cx="1469739" cy="4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9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11" y="60669"/>
            <a:ext cx="1469739" cy="4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8E4B5-9A2A-9D6A-591E-88F4C5D816D5}"/>
              </a:ext>
            </a:extLst>
          </p:cNvPr>
          <p:cNvSpPr txBox="1"/>
          <p:nvPr/>
        </p:nvSpPr>
        <p:spPr>
          <a:xfrm>
            <a:off x="3744779" y="90793"/>
            <a:ext cx="4702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ESSnuSB</a:t>
            </a:r>
            <a:r>
              <a:rPr lang="en-US" sz="2000" dirty="0"/>
              <a:t>+ Conferences’ Attendance in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965AE6-3E76-EB6C-E7CB-53F021C80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789" y="482752"/>
            <a:ext cx="9081641" cy="601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49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812"/>
            <a:ext cx="11430000" cy="6810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2747534" y="2973849"/>
            <a:ext cx="199348" cy="3023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9097776" y="2973849"/>
            <a:ext cx="199348" cy="3023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6584980" y="3386268"/>
            <a:ext cx="199348" cy="3023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5996326" y="2260241"/>
            <a:ext cx="199348" cy="3023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6022329" y="2671459"/>
            <a:ext cx="199348" cy="3023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6056998" y="1903437"/>
            <a:ext cx="199348" cy="3023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6775684" y="2821590"/>
            <a:ext cx="199348" cy="3023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10104942" y="2821590"/>
            <a:ext cx="199348" cy="30239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5716808" y="2520264"/>
            <a:ext cx="199348" cy="30239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172486" y="23812"/>
            <a:ext cx="463851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err="1"/>
              <a:t>ESSvSB</a:t>
            </a:r>
            <a:r>
              <a:rPr lang="en-US" b="1" dirty="0"/>
              <a:t>+ conference attendance coverage 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5</a:t>
            </a:fld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6153348" y="2532312"/>
            <a:ext cx="199348" cy="30239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4062344" y="4513905"/>
            <a:ext cx="199348" cy="302390"/>
          </a:xfrm>
          <a:prstGeom prst="rect">
            <a:avLst/>
          </a:prstGeom>
        </p:spPr>
      </p:pic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61084DA9-12D1-5F3D-6910-9A6A3520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05.10.2026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482B6-BDAF-F481-BA62-FB5AC2B94C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5903152" y="2465850"/>
            <a:ext cx="199348" cy="3023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23CDE6-233E-8177-EE72-ECF98DB7E1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5545627" y="2090755"/>
            <a:ext cx="199348" cy="3023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8B57D0-A5B9-8925-FC13-F35565937B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7480" r="14581" b="10646"/>
          <a:stretch/>
        </p:blipFill>
        <p:spPr>
          <a:xfrm>
            <a:off x="8053726" y="3277804"/>
            <a:ext cx="199348" cy="30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1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96812700"/>
              </p:ext>
            </p:extLst>
          </p:nvPr>
        </p:nvGraphicFramePr>
        <p:xfrm>
          <a:off x="1572660" y="962341"/>
          <a:ext cx="20676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32294083"/>
              </p:ext>
            </p:extLst>
          </p:nvPr>
        </p:nvGraphicFramePr>
        <p:xfrm>
          <a:off x="5061945" y="962624"/>
          <a:ext cx="20676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410778246"/>
              </p:ext>
            </p:extLst>
          </p:nvPr>
        </p:nvGraphicFramePr>
        <p:xfrm>
          <a:off x="8286908" y="710706"/>
          <a:ext cx="2067631" cy="363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964215" y="91007"/>
            <a:ext cx="5695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Some statistics on 2025 participations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11" y="60669"/>
            <a:ext cx="1469739" cy="4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57274" y="1967477"/>
            <a:ext cx="1244251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e.g.,</a:t>
            </a:r>
          </a:p>
          <a:p>
            <a:r>
              <a:rPr lang="en-US" sz="1400" dirty="0"/>
              <a:t>Neutrino 2026</a:t>
            </a:r>
          </a:p>
          <a:p>
            <a:r>
              <a:rPr lang="en-US" sz="1400" dirty="0" err="1"/>
              <a:t>NuFact</a:t>
            </a:r>
            <a:r>
              <a:rPr lang="en-US" sz="1400" dirty="0"/>
              <a:t> 2026</a:t>
            </a:r>
          </a:p>
          <a:p>
            <a:r>
              <a:rPr lang="en-US" sz="1400" dirty="0"/>
              <a:t>NBN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7274" y="3325271"/>
            <a:ext cx="1064715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e.g.,</a:t>
            </a:r>
          </a:p>
          <a:p>
            <a:r>
              <a:rPr lang="en-US" sz="1400" dirty="0"/>
              <a:t>ICHEP 2026</a:t>
            </a:r>
          </a:p>
          <a:p>
            <a:r>
              <a:rPr lang="en-US" sz="1400" dirty="0" err="1"/>
              <a:t>NuDM</a:t>
            </a:r>
            <a:r>
              <a:rPr lang="en-US" sz="1400" dirty="0"/>
              <a:t> 2026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41424C7B-C17F-0E47-EAF7-C15F9840EF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05.10.2026</a:t>
            </a:r>
          </a:p>
        </p:txBody>
      </p:sp>
    </p:spTree>
    <p:extLst>
      <p:ext uri="{BB962C8B-B14F-4D97-AF65-F5344CB8AC3E}">
        <p14:creationId xmlns:p14="http://schemas.microsoft.com/office/powerpoint/2010/main" val="30223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111" y="60669"/>
            <a:ext cx="1469739" cy="44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1865-6116-443A-AA1A-90035D759B30}" type="slidenum">
              <a:rPr lang="en-US" smtClean="0"/>
              <a:t>7</a:t>
            </a:fld>
            <a:endParaRPr lang="en-US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C420DEE-CB29-5BEA-EE19-92694DD0D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7C865B-801C-426B-2C69-479B8DD2E2A0}"/>
              </a:ext>
            </a:extLst>
          </p:cNvPr>
          <p:cNvSpPr/>
          <p:nvPr/>
        </p:nvSpPr>
        <p:spPr>
          <a:xfrm>
            <a:off x="0" y="745042"/>
            <a:ext cx="12192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b="1" dirty="0"/>
              <a:t>Publications:</a:t>
            </a: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S. Choubey, T. Ohlsson, S. </a:t>
            </a:r>
            <a:r>
              <a:rPr lang="en-US" sz="1600" kern="150" dirty="0" err="1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Vihonen</a:t>
            </a: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 </a:t>
            </a:r>
            <a:r>
              <a:rPr lang="en-US" sz="1600" i="1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et al.</a:t>
            </a: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, JHEP</a:t>
            </a:r>
            <a:r>
              <a:rPr lang="en-US" sz="1600" b="1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05</a:t>
            </a: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5"/>
              </a:rPr>
              <a:t>, (2026) 109</a:t>
            </a:r>
            <a:endParaRPr lang="en-US" sz="1600" kern="150" dirty="0">
              <a:effectLst/>
              <a:latin typeface="Liberation Serif" panose="02020603050405020304" pitchFamily="18" charset="0"/>
              <a:ea typeface="AR PL UMing HK"/>
              <a:cs typeface="Mangal" panose="02040503050203030202" pitchFamily="18" charset="0"/>
              <a:hlinkClick r:id="rId5"/>
            </a:endParaRPr>
          </a:p>
          <a:p>
            <a:pPr>
              <a:spcAft>
                <a:spcPts val="600"/>
              </a:spcAft>
            </a:pP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</a:rPr>
              <a:t>“</a:t>
            </a:r>
            <a:r>
              <a:rPr lang="en-US" sz="1600" i="1" kern="150" dirty="0">
                <a:effectLst/>
                <a:latin typeface="Calibri" panose="020F0502020204030204" pitchFamily="34" charset="0"/>
                <a:ea typeface="AR PL UMing HK"/>
              </a:rPr>
              <a:t>Searching non-standard interactions with atmospheric neutrinos at </a:t>
            </a:r>
            <a:r>
              <a:rPr lang="en-US" sz="1600" i="1" kern="150" dirty="0" err="1">
                <a:effectLst/>
                <a:latin typeface="Calibri" panose="020F0502020204030204" pitchFamily="34" charset="0"/>
                <a:ea typeface="AR PL UMing HK"/>
              </a:rPr>
              <a:t>ESSnuSB</a:t>
            </a: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</a:rPr>
              <a:t>”</a:t>
            </a:r>
          </a:p>
          <a:p>
            <a:pPr>
              <a:spcAft>
                <a:spcPts val="600"/>
              </a:spcAft>
            </a:pPr>
            <a:endParaRPr lang="en-US" sz="1600" kern="150" dirty="0">
              <a:latin typeface="Calibri" panose="020F0502020204030204" pitchFamily="34" charset="0"/>
              <a:hlinkClick r:id="rId6"/>
            </a:endParaRP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  <a:hlinkClick r:id="rId7"/>
              </a:rPr>
              <a:t>J. Aguilar et al., Universe 12 (2026) 280</a:t>
            </a:r>
          </a:p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</a:rPr>
              <a:t>“</a:t>
            </a:r>
            <a:r>
              <a:rPr lang="en-US" sz="1600" i="1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</a:rPr>
              <a:t>Study of Supernova Neutrinos at </a:t>
            </a:r>
            <a:r>
              <a:rPr lang="en-US" sz="1600" i="1" kern="150" dirty="0" err="1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</a:rPr>
              <a:t>ESSnuSB</a:t>
            </a:r>
            <a:r>
              <a:rPr lang="en-US" sz="1600" kern="150" dirty="0">
                <a:effectLst/>
                <a:latin typeface="Calibri" panose="020F0502020204030204" pitchFamily="34" charset="0"/>
                <a:ea typeface="AR PL UMing HK"/>
                <a:cs typeface="Mangal" panose="02040503050203030202" pitchFamily="18" charset="0"/>
              </a:rPr>
              <a:t>”</a:t>
            </a:r>
          </a:p>
          <a:p>
            <a:pPr>
              <a:spcAft>
                <a:spcPts val="600"/>
              </a:spcAft>
            </a:pPr>
            <a:endParaRPr lang="en-US" sz="1600" dirty="0">
              <a:hlinkClick r:id="rId6"/>
            </a:endParaRPr>
          </a:p>
          <a:p>
            <a:pPr lvl="0">
              <a:lnSpc>
                <a:spcPct val="120000"/>
              </a:lnSpc>
            </a:pPr>
            <a:r>
              <a:rPr lang="en-US" sz="1600" dirty="0">
                <a:hlinkClick r:id="rId6"/>
              </a:rPr>
              <a:t>J. Aguilar et al., arXiv:2608.23773v2 [hep-ex] (2026)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1600" dirty="0"/>
              <a:t>“</a:t>
            </a:r>
            <a:r>
              <a:rPr lang="en-US" sz="1600" i="1" dirty="0"/>
              <a:t>Exploring ESS𝝂SB Near Water Cherenkov Detector Designs Through Graph Neural Network </a:t>
            </a:r>
            <a:r>
              <a:rPr lang="en-US" sz="1600" i="1" dirty="0" err="1"/>
              <a:t>Flavour</a:t>
            </a:r>
            <a:r>
              <a:rPr lang="en-US" sz="1600" i="1" dirty="0"/>
              <a:t> Identification</a:t>
            </a:r>
            <a:r>
              <a:rPr lang="en-US" sz="1600" dirty="0"/>
              <a:t>”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endParaRPr lang="en-US" sz="1600" dirty="0"/>
          </a:p>
          <a:p>
            <a:pPr lvl="0">
              <a:lnSpc>
                <a:spcPct val="120000"/>
              </a:lnSpc>
            </a:pPr>
            <a:r>
              <a:rPr lang="en-US" sz="1600" dirty="0">
                <a:hlinkClick r:id="rId8"/>
              </a:rPr>
              <a:t>J. Aguilar et al., arXiv:2603.02836 [hep-ex] (2026)</a:t>
            </a:r>
          </a:p>
          <a:p>
            <a:pPr lvl="0">
              <a:lnSpc>
                <a:spcPct val="120000"/>
              </a:lnSpc>
            </a:pPr>
            <a:r>
              <a:rPr lang="en-US" sz="1600" dirty="0"/>
              <a:t>“</a:t>
            </a:r>
            <a:r>
              <a:rPr lang="en-US" sz="1600" i="1" dirty="0"/>
              <a:t>Complementarity between atmospheric and super-beam neutrinos at </a:t>
            </a:r>
            <a:r>
              <a:rPr lang="en-US" sz="1600" i="1" dirty="0" err="1"/>
              <a:t>ESSnuSB</a:t>
            </a:r>
            <a:r>
              <a:rPr lang="en-US" sz="1600" dirty="0"/>
              <a:t>”</a:t>
            </a:r>
          </a:p>
          <a:p>
            <a:pPr lvl="0">
              <a:lnSpc>
                <a:spcPct val="120000"/>
              </a:lnSpc>
            </a:pPr>
            <a:endParaRPr lang="en-US" sz="1600" dirty="0"/>
          </a:p>
          <a:p>
            <a:r>
              <a:rPr lang="en-US" sz="1600" dirty="0"/>
              <a:t>“</a:t>
            </a:r>
            <a:r>
              <a:rPr lang="en-US" sz="1600" i="1" dirty="0"/>
              <a:t>Effect of decay pipe in 3+1 scenario using LEMNB-LEMMOND setup within </a:t>
            </a:r>
            <a:r>
              <a:rPr lang="en-US" sz="1600" i="1" dirty="0" err="1"/>
              <a:t>ESSnuSB</a:t>
            </a:r>
            <a:r>
              <a:rPr lang="en-US" sz="1600" i="1" dirty="0"/>
              <a:t>+”</a:t>
            </a:r>
          </a:p>
          <a:p>
            <a:r>
              <a:rPr lang="en-US" sz="1600" dirty="0"/>
              <a:t>Corresponding authors: Doris </a:t>
            </a:r>
            <a:r>
              <a:rPr lang="en-US" sz="1600" dirty="0" err="1"/>
              <a:t>Barčot</a:t>
            </a:r>
            <a:r>
              <a:rPr lang="en-US" sz="1600" dirty="0"/>
              <a:t>, Antonio </a:t>
            </a:r>
            <a:r>
              <a:rPr lang="en-US" sz="1600" dirty="0" err="1"/>
              <a:t>Branca</a:t>
            </a:r>
            <a:r>
              <a:rPr lang="en-US" sz="1600" dirty="0"/>
              <a:t>, </a:t>
            </a:r>
            <a:r>
              <a:rPr lang="en-US" sz="1600" dirty="0" err="1"/>
              <a:t>Monojit</a:t>
            </a:r>
            <a:r>
              <a:rPr lang="en-US" sz="1600" dirty="0"/>
              <a:t> Ghosh, Alessio </a:t>
            </a:r>
            <a:r>
              <a:rPr lang="en-US" sz="1600" dirty="0" err="1"/>
              <a:t>Giarnetti</a:t>
            </a:r>
            <a:r>
              <a:rPr lang="en-US" sz="1600" dirty="0"/>
              <a:t> and Davide </a:t>
            </a:r>
            <a:r>
              <a:rPr lang="en-US" sz="1600" dirty="0" err="1"/>
              <a:t>Meloni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“</a:t>
            </a:r>
            <a:r>
              <a:rPr lang="en-US" sz="1600" i="1" dirty="0"/>
              <a:t>An Analytical Model for Fast Design Optimization and Performance Studies of </a:t>
            </a:r>
            <a:r>
              <a:rPr lang="en-US" sz="1600" i="1" dirty="0" err="1"/>
              <a:t>nuSTORM</a:t>
            </a:r>
            <a:r>
              <a:rPr lang="en-US" sz="1600" dirty="0"/>
              <a:t>”</a:t>
            </a:r>
          </a:p>
          <a:p>
            <a:r>
              <a:rPr lang="en-US" sz="1600" dirty="0"/>
              <a:t>Corresponding authors: Ting W. Choi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7A777-BBAF-5440-DF95-4964CEEB701A}"/>
              </a:ext>
            </a:extLst>
          </p:cNvPr>
          <p:cNvSpPr txBox="1"/>
          <p:nvPr/>
        </p:nvSpPr>
        <p:spPr>
          <a:xfrm>
            <a:off x="3284543" y="29238"/>
            <a:ext cx="4702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Publications and Proceedings (2026)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D0848-D3C8-1194-1D68-BF1924BF1F3E}"/>
              </a:ext>
            </a:extLst>
          </p:cNvPr>
          <p:cNvSpPr txBox="1"/>
          <p:nvPr/>
        </p:nvSpPr>
        <p:spPr>
          <a:xfrm>
            <a:off x="7359886" y="4847838"/>
            <a:ext cx="3152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</a:rPr>
              <a:t>Submitted to Deb on 16 Sept.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2EE892-BBB8-23AC-004E-DA695F3E5A46}"/>
              </a:ext>
            </a:extLst>
          </p:cNvPr>
          <p:cNvSpPr txBox="1"/>
          <p:nvPr/>
        </p:nvSpPr>
        <p:spPr>
          <a:xfrm>
            <a:off x="7679263" y="5535651"/>
            <a:ext cx="3152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</a:rPr>
              <a:t>Submitted to Deb on 30 Sept. 2026</a:t>
            </a:r>
          </a:p>
        </p:txBody>
      </p:sp>
    </p:spTree>
    <p:extLst>
      <p:ext uri="{BB962C8B-B14F-4D97-AF65-F5344CB8AC3E}">
        <p14:creationId xmlns:p14="http://schemas.microsoft.com/office/powerpoint/2010/main" val="1021288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C729FB-8CEB-424A-9AA0-5810E9A48BA8}"/>
              </a:ext>
            </a:extLst>
          </p:cNvPr>
          <p:cNvSpPr txBox="1"/>
          <p:nvPr/>
        </p:nvSpPr>
        <p:spPr>
          <a:xfrm>
            <a:off x="3284543" y="29238"/>
            <a:ext cx="4702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Publications and Proceedings (2026)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E3AE8-4A0C-6204-9044-8F4C03C284DD}"/>
              </a:ext>
            </a:extLst>
          </p:cNvPr>
          <p:cNvSpPr txBox="1"/>
          <p:nvPr/>
        </p:nvSpPr>
        <p:spPr>
          <a:xfrm>
            <a:off x="0" y="846868"/>
            <a:ext cx="12192000" cy="5939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/>
              <a:t>Proceedings:</a:t>
            </a:r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1- D. </a:t>
            </a:r>
            <a:r>
              <a:rPr lang="en-US" sz="1500" dirty="0" err="1"/>
              <a:t>D'Ago</a:t>
            </a:r>
            <a:r>
              <a:rPr lang="en-US" sz="1500" dirty="0"/>
              <a:t> et al., "A monitored neutrino beam at the European Spallation Source", presented at IPAC'26, Deauville, France, May 2026, paper THP4052.</a:t>
            </a:r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2- E. </a:t>
            </a:r>
            <a:r>
              <a:rPr lang="en-US" sz="1500" dirty="0" err="1"/>
              <a:t>Bouquerel</a:t>
            </a:r>
            <a:r>
              <a:rPr lang="en-US" sz="1500" dirty="0"/>
              <a:t>, M. </a:t>
            </a:r>
            <a:r>
              <a:rPr lang="en-US" sz="1500" dirty="0" err="1"/>
              <a:t>Olvegaard</a:t>
            </a:r>
            <a:r>
              <a:rPr lang="en-US" sz="1500" dirty="0"/>
              <a:t> and M. </a:t>
            </a:r>
            <a:r>
              <a:rPr lang="en-US" sz="1500" dirty="0" err="1"/>
              <a:t>Dracos</a:t>
            </a:r>
            <a:r>
              <a:rPr lang="en-US" sz="1500" dirty="0"/>
              <a:t>, "</a:t>
            </a:r>
            <a:r>
              <a:rPr lang="en-US" sz="1500" i="1" dirty="0"/>
              <a:t>Accumulator-to-Target Beam Transfer Line for </a:t>
            </a:r>
            <a:r>
              <a:rPr lang="en-US" sz="1500" i="1" dirty="0" err="1"/>
              <a:t>ESSnuSB</a:t>
            </a:r>
            <a:r>
              <a:rPr lang="en-US" sz="1500" i="1" dirty="0"/>
              <a:t>+</a:t>
            </a:r>
            <a:r>
              <a:rPr lang="en-US" sz="1500" dirty="0"/>
              <a:t>", presented at IPAC'26, Deauville, France, May 2026, pp. 2849-2852, paper WEP5007. </a:t>
            </a:r>
            <a:r>
              <a:rPr lang="en-US" sz="1500" dirty="0">
                <a:hlinkClick r:id="rId3"/>
              </a:rPr>
              <a:t>https://www.ipac26.org/prepress/doi/jacow-ipac2026-wep5007/index.html</a:t>
            </a:r>
            <a:endParaRPr lang="en-US" sz="1500" dirty="0"/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3- T. Choi, M. </a:t>
            </a:r>
            <a:r>
              <a:rPr lang="en-US" sz="1500" dirty="0" err="1"/>
              <a:t>Olvegaard</a:t>
            </a:r>
            <a:r>
              <a:rPr lang="en-US" sz="1500" dirty="0"/>
              <a:t> and M. </a:t>
            </a:r>
            <a:r>
              <a:rPr lang="en-US" sz="1500" dirty="0" err="1"/>
              <a:t>Topp-Mugglestone</a:t>
            </a:r>
            <a:r>
              <a:rPr lang="en-US" sz="1500" dirty="0"/>
              <a:t>, "</a:t>
            </a:r>
            <a:r>
              <a:rPr lang="en-US" sz="1500" i="1" dirty="0" err="1"/>
              <a:t>LEnuSTORM</a:t>
            </a:r>
            <a:r>
              <a:rPr lang="en-US" sz="1500" i="1" dirty="0"/>
              <a:t>: A Low-Energy Muon Storage Ring for Neutrino Cross-Section Measurements</a:t>
            </a:r>
            <a:r>
              <a:rPr lang="en-US" sz="1500" dirty="0"/>
              <a:t>", presented at IPAC'26, Deauville, France, May 2026, paper SUP1010. </a:t>
            </a:r>
            <a:r>
              <a:rPr lang="en-US" sz="1500" dirty="0">
                <a:hlinkClick r:id="rId4"/>
              </a:rPr>
              <a:t>10.18429/JACoW-IPAC2026-MOP1098</a:t>
            </a:r>
            <a:endParaRPr lang="en-US" sz="1500" dirty="0"/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4- A. </a:t>
            </a:r>
            <a:r>
              <a:rPr lang="en-US" sz="1500" dirty="0" err="1"/>
              <a:t>Opanasenko</a:t>
            </a:r>
            <a:r>
              <a:rPr lang="en-US" sz="1500" dirty="0"/>
              <a:t>, N. </a:t>
            </a:r>
            <a:r>
              <a:rPr lang="en-US" sz="1500" dirty="0" err="1"/>
              <a:t>Milas</a:t>
            </a:r>
            <a:r>
              <a:rPr lang="en-US" sz="1500" dirty="0"/>
              <a:t> and M. </a:t>
            </a:r>
            <a:r>
              <a:rPr lang="en-US" sz="1500" dirty="0" err="1"/>
              <a:t>Olvegaard</a:t>
            </a:r>
            <a:r>
              <a:rPr lang="en-US" sz="1500" dirty="0"/>
              <a:t>, "</a:t>
            </a:r>
            <a:r>
              <a:rPr lang="en-US" sz="1500" i="1" dirty="0"/>
              <a:t>Evaluation of laser-assisted charge-exchange injection into the </a:t>
            </a:r>
            <a:r>
              <a:rPr lang="en-US" sz="1500" i="1" dirty="0" err="1"/>
              <a:t>ESSnuSB</a:t>
            </a:r>
            <a:r>
              <a:rPr lang="en-US" sz="1500" i="1" dirty="0"/>
              <a:t>+ proton accumulator</a:t>
            </a:r>
            <a:r>
              <a:rPr lang="en-US" sz="1500" dirty="0"/>
              <a:t>", presented at IPAC'26, Deauville, France, May 2026, pp. 4547-4550, paper THP4084. </a:t>
            </a:r>
            <a:r>
              <a:rPr lang="en-US" sz="1500" dirty="0">
                <a:hlinkClick r:id="rId5"/>
              </a:rPr>
              <a:t>10.18429/JACoW-IPAC2026-THP4084</a:t>
            </a:r>
            <a:endParaRPr lang="en-US" sz="1500" dirty="0"/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5- M. </a:t>
            </a:r>
            <a:r>
              <a:rPr lang="en-US" sz="1500" dirty="0" err="1"/>
              <a:t>Topp-Mugglestone</a:t>
            </a:r>
            <a:r>
              <a:rPr lang="en-US" sz="1500" dirty="0"/>
              <a:t>, I. </a:t>
            </a:r>
            <a:r>
              <a:rPr lang="en-US" sz="1500" dirty="0" err="1"/>
              <a:t>Efthymiopoulos</a:t>
            </a:r>
            <a:r>
              <a:rPr lang="en-US" sz="1500" dirty="0"/>
              <a:t>, "</a:t>
            </a:r>
            <a:r>
              <a:rPr lang="en-US" sz="1500" i="1" dirty="0"/>
              <a:t>DESIGN OF PION TRANSPORT FROM THE </a:t>
            </a:r>
            <a:r>
              <a:rPr lang="en-US" sz="1500" i="1" dirty="0" err="1"/>
              <a:t>ESSnuSB</a:t>
            </a:r>
            <a:r>
              <a:rPr lang="en-US" sz="1500" i="1" dirty="0"/>
              <a:t>+ TARGET TO THE </a:t>
            </a:r>
            <a:r>
              <a:rPr lang="en-US" sz="1500" i="1" dirty="0" err="1"/>
              <a:t>LEnuSTORM</a:t>
            </a:r>
            <a:r>
              <a:rPr lang="en-US" sz="1500" i="1" dirty="0"/>
              <a:t> RING</a:t>
            </a:r>
            <a:r>
              <a:rPr lang="en-US" sz="1500" dirty="0"/>
              <a:t>", presented at IPAC'26, Deauville, France, May 2026, pp. 170-173, paper MOP1043. </a:t>
            </a:r>
            <a:r>
              <a:rPr lang="en-US" sz="1500" dirty="0">
                <a:hlinkClick r:id="rId4"/>
              </a:rPr>
              <a:t>10.18429/JACoW-IPAC2026-MOP1098</a:t>
            </a:r>
            <a:endParaRPr lang="en-US" sz="1500" dirty="0"/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6- J. </a:t>
            </a:r>
            <a:r>
              <a:rPr lang="en-US" sz="1500" dirty="0" err="1"/>
              <a:t>Hiegel</a:t>
            </a:r>
            <a:r>
              <a:rPr lang="en-US" sz="1500" dirty="0"/>
              <a:t> and E. </a:t>
            </a:r>
            <a:r>
              <a:rPr lang="en-US" sz="1500" dirty="0" err="1"/>
              <a:t>Baussan</a:t>
            </a:r>
            <a:r>
              <a:rPr lang="en-US" sz="1500" dirty="0"/>
              <a:t>, "</a:t>
            </a:r>
            <a:r>
              <a:rPr lang="en-US" sz="1500" i="1" dirty="0" err="1"/>
              <a:t>ESSnuSB</a:t>
            </a:r>
            <a:r>
              <a:rPr lang="en-US" sz="1500" i="1" dirty="0"/>
              <a:t>+: target station studies</a:t>
            </a:r>
            <a:r>
              <a:rPr lang="en-US" sz="1500" dirty="0"/>
              <a:t>", presented at IPAC'26, Deauville, France, May 2026, pp. 318-320, paper MOP1095, </a:t>
            </a:r>
            <a:r>
              <a:rPr lang="en-US" sz="1500" dirty="0">
                <a:hlinkClick r:id="rId6"/>
              </a:rPr>
              <a:t>10.18429/JACoW-IPAC2026-MOP1095</a:t>
            </a:r>
            <a:r>
              <a:rPr lang="en-US" sz="1500" dirty="0"/>
              <a:t>.</a:t>
            </a:r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7- George </a:t>
            </a:r>
            <a:r>
              <a:rPr lang="en-US" sz="1500" dirty="0" err="1"/>
              <a:t>Fanourakis</a:t>
            </a:r>
            <a:r>
              <a:rPr lang="en-US" sz="1500" dirty="0"/>
              <a:t> (on behalf of the </a:t>
            </a:r>
            <a:r>
              <a:rPr lang="en-US" sz="1500" dirty="0" err="1"/>
              <a:t>ESSnuSB</a:t>
            </a:r>
            <a:r>
              <a:rPr lang="en-US" sz="1500" dirty="0"/>
              <a:t>/</a:t>
            </a:r>
            <a:r>
              <a:rPr lang="en-US" sz="1500" dirty="0" err="1"/>
              <a:t>ESSnuSB</a:t>
            </a:r>
            <a:r>
              <a:rPr lang="en-US" sz="1500" dirty="0"/>
              <a:t>+ collaboration), “</a:t>
            </a:r>
            <a:r>
              <a:rPr lang="en-US" sz="1500" i="1" dirty="0"/>
              <a:t>The </a:t>
            </a:r>
            <a:r>
              <a:rPr lang="en-US" sz="1500" i="1" dirty="0" err="1"/>
              <a:t>ESSnuSB</a:t>
            </a:r>
            <a:r>
              <a:rPr lang="en-US" sz="1500" i="1" dirty="0"/>
              <a:t>-plus (</a:t>
            </a:r>
            <a:r>
              <a:rPr lang="en-US" sz="1500" i="1" dirty="0" err="1"/>
              <a:t>ESSnuSB</a:t>
            </a:r>
            <a:r>
              <a:rPr lang="en-US" sz="1500" i="1" dirty="0"/>
              <a:t>+) </a:t>
            </a:r>
            <a:r>
              <a:rPr lang="en-US" sz="1500" i="1" dirty="0" err="1"/>
              <a:t>Project:Status</a:t>
            </a:r>
            <a:r>
              <a:rPr lang="en-US" sz="1500" i="1" dirty="0"/>
              <a:t> and Prospects</a:t>
            </a:r>
            <a:r>
              <a:rPr lang="en-US" sz="1500" dirty="0"/>
              <a:t>”, presented at the 32nd International Symposium on Lepton Photon Interactions at High Energies, Madison, Wisconsin, USA, August 25-29, 2025. </a:t>
            </a:r>
            <a:r>
              <a:rPr lang="en-US" sz="1500" dirty="0">
                <a:hlinkClick r:id="rId7"/>
              </a:rPr>
              <a:t>https://arxiv.org/pdf/2601.15826</a:t>
            </a:r>
            <a:endParaRPr lang="en-US" sz="1500" dirty="0"/>
          </a:p>
          <a:p>
            <a:pPr lvl="0">
              <a:lnSpc>
                <a:spcPct val="120000"/>
              </a:lnSpc>
              <a:spcAft>
                <a:spcPts val="1000"/>
              </a:spcAft>
            </a:pPr>
            <a:r>
              <a:rPr lang="en-US" sz="1500" dirty="0"/>
              <a:t>8- </a:t>
            </a:r>
            <a:r>
              <a:rPr lang="en-US" sz="1500" dirty="0" err="1"/>
              <a:t>Monojit</a:t>
            </a:r>
            <a:r>
              <a:rPr lang="en-US" sz="1500" dirty="0"/>
              <a:t> Ghosh (on behalf of the </a:t>
            </a:r>
            <a:r>
              <a:rPr lang="en-US" sz="1500" dirty="0" err="1"/>
              <a:t>ESSnuSB</a:t>
            </a:r>
            <a:r>
              <a:rPr lang="en-US" sz="1500" dirty="0"/>
              <a:t>+ collaboration), “</a:t>
            </a:r>
            <a:r>
              <a:rPr lang="en-US" sz="1500" i="1" dirty="0"/>
              <a:t>Physics with next generation neutrino experiments: </a:t>
            </a:r>
            <a:r>
              <a:rPr lang="en-US" sz="1500" i="1" dirty="0" err="1"/>
              <a:t>ESSnuSB</a:t>
            </a:r>
            <a:r>
              <a:rPr lang="en-US" sz="1500" dirty="0"/>
              <a:t>”, presented at Matter to the deepest: Recent developments in physics of fundamental interactions, XLVI international conference of theoretical physics (MTTD 2025), University of Silesia in Katowice, Poland 15 - 19 September 2025 </a:t>
            </a:r>
            <a:r>
              <a:rPr lang="en-US" sz="1500" dirty="0">
                <a:hlinkClick r:id="rId8"/>
              </a:rPr>
              <a:t>https://arxiv.org/abs/2601.10271</a:t>
            </a:r>
            <a:endParaRPr lang="en-US" sz="1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4D841B-FCC1-8C4E-F6FC-A5AF7463A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478" y="9222"/>
            <a:ext cx="1656522" cy="50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AD8F9-A9E4-FD46-0F53-E9CD5B68B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2038-EDF1-F838-DA9E-8FB8A6EC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B4D3D-4146-67A6-E6D6-D2A727FB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7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35932" y="24419"/>
            <a:ext cx="37065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Outreach activity (</a:t>
            </a:r>
            <a:r>
              <a:rPr lang="en-GB" sz="2800" dirty="0"/>
              <a:t>2026</a:t>
            </a:r>
            <a:r>
              <a:rPr lang="en-US" sz="2800" dirty="0"/>
              <a:t>)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238" b="5697"/>
          <a:stretch/>
        </p:blipFill>
        <p:spPr bwMode="auto">
          <a:xfrm>
            <a:off x="82157" y="24419"/>
            <a:ext cx="922433" cy="46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B5622-6A01-0B54-1C14-121D0FD2D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11771"/>
            <a:ext cx="3979936" cy="2885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EB3FA-4122-F911-C25D-6E659283A6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6" b="5163"/>
          <a:stretch/>
        </p:blipFill>
        <p:spPr>
          <a:xfrm>
            <a:off x="7021002" y="3809876"/>
            <a:ext cx="5170998" cy="1622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9B53B4E-5D74-4465-A12C-196F489FEE6F}"/>
              </a:ext>
            </a:extLst>
          </p:cNvPr>
          <p:cNvSpPr txBox="1"/>
          <p:nvPr/>
        </p:nvSpPr>
        <p:spPr>
          <a:xfrm>
            <a:off x="7189698" y="3332148"/>
            <a:ext cx="405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Peter Christiansen </a:t>
            </a:r>
            <a:r>
              <a:rPr lang="en-US" dirty="0"/>
              <a:t>Speaker and organizer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10204C-7AD3-CC5E-1357-89A0A4A5A53A}"/>
              </a:ext>
            </a:extLst>
          </p:cNvPr>
          <p:cNvSpPr txBox="1"/>
          <p:nvPr/>
        </p:nvSpPr>
        <p:spPr>
          <a:xfrm>
            <a:off x="7443746" y="5675597"/>
            <a:ext cx="4325509" cy="64633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https://lund.se/uppleva-och-gora/vad-hander-i-lunds-kommun/kulturnatten/kulturnattens-evenemangskalender/evenemang?id=6a79823ce368ec666f8bf4fc</a:t>
            </a:r>
            <a:endParaRPr 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FDFF14-ACFC-8C76-C98E-51ED29267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478" y="9222"/>
            <a:ext cx="1656522" cy="50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CB0A29-B48D-9E6F-67AD-B1D044CE46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6139" y="665533"/>
            <a:ext cx="3555487" cy="26666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916E95-576E-6FF1-BBF2-8E447228FA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9360" y="1321108"/>
            <a:ext cx="4137233" cy="18586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AE9B13-F9C5-EA14-82D8-9C1F6B638F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833" y="4156580"/>
            <a:ext cx="3974347" cy="17854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B16A0B-A7CF-541D-47A4-5F1BBF7284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5986" y="3347934"/>
            <a:ext cx="2550464" cy="340272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A2F41B-A1D2-0451-54FC-2E1CC20C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05.10.2026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892116-62AB-99C5-75F3-7FCC0BBD9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Tamer Tolba, DEB ESSnuSBplus Annual Meeting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84B8683-EEC7-B776-79D9-20E4DB39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D857D-7918-46BC-8764-9C47298480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72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Microsoft Office PowerPoint</Application>
  <PresentationFormat>Widescreen</PresentationFormat>
  <Paragraphs>138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Liberation Serif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Tamer Tolba</dc:creator>
  <cp:lastModifiedBy>Tamer Tolba</cp:lastModifiedBy>
  <cp:revision>111</cp:revision>
  <cp:lastPrinted>2023-09-19T09:45:48Z</cp:lastPrinted>
  <dcterms:created xsi:type="dcterms:W3CDTF">2023-09-18T11:06:25Z</dcterms:created>
  <dcterms:modified xsi:type="dcterms:W3CDTF">2026-10-04T17:21:37Z</dcterms:modified>
</cp:coreProperties>
</file>