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7" r:id="rId2"/>
    <p:sldId id="337" r:id="rId3"/>
    <p:sldId id="338" r:id="rId4"/>
    <p:sldId id="352" r:id="rId5"/>
    <p:sldId id="353" r:id="rId6"/>
    <p:sldId id="276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666666"/>
    <a:srgbClr val="FECC99"/>
    <a:srgbClr val="FEE6CC"/>
    <a:srgbClr val="CCDFDB"/>
    <a:srgbClr val="E5F0EC"/>
    <a:srgbClr val="D7E59A"/>
    <a:srgbClr val="EBF1CB"/>
    <a:srgbClr val="CDD5E0"/>
    <a:srgbClr val="E6E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8" autoAdjust="0"/>
    <p:restoredTop sz="96314" autoAdjust="0"/>
  </p:normalViewPr>
  <p:slideViewPr>
    <p:cSldViewPr snapToGrid="0" snapToObjects="1">
      <p:cViewPr varScale="1">
        <p:scale>
          <a:sx n="142" d="100"/>
          <a:sy n="142" d="100"/>
        </p:scale>
        <p:origin x="83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id Patrzalek" userId="c0dbce9762f45de7" providerId="LiveId" clId="{C68F4116-0066-5BA8-8B22-2750EBDD44D5}"/>
    <pc:docChg chg="undo redo custSel addSld delSld modSld sldOrd">
      <pc:chgData name="Dawid Patrzalek" userId="c0dbce9762f45de7" providerId="LiveId" clId="{C68F4116-0066-5BA8-8B22-2750EBDD44D5}" dt="2026-10-07T13:25:04.547" v="2055" actId="20577"/>
      <pc:docMkLst>
        <pc:docMk/>
      </pc:docMkLst>
      <pc:sldChg chg="add del">
        <pc:chgData name="Dawid Patrzalek" userId="c0dbce9762f45de7" providerId="LiveId" clId="{C68F4116-0066-5BA8-8B22-2750EBDD44D5}" dt="2026-10-07T12:48:12.027" v="2027" actId="2696"/>
        <pc:sldMkLst>
          <pc:docMk/>
          <pc:sldMk cId="0" sldId="266"/>
        </pc:sldMkLst>
      </pc:sldChg>
      <pc:sldChg chg="modSp mod">
        <pc:chgData name="Dawid Patrzalek" userId="c0dbce9762f45de7" providerId="LiveId" clId="{C68F4116-0066-5BA8-8B22-2750EBDD44D5}" dt="2026-10-07T08:14:03.857" v="15" actId="20577"/>
        <pc:sldMkLst>
          <pc:docMk/>
          <pc:sldMk cId="2141996448" sldId="267"/>
        </pc:sldMkLst>
        <pc:spChg chg="mod">
          <ac:chgData name="Dawid Patrzalek" userId="c0dbce9762f45de7" providerId="LiveId" clId="{C68F4116-0066-5BA8-8B22-2750EBDD44D5}" dt="2026-10-07T08:13:56.617" v="5" actId="20577"/>
          <ac:spMkLst>
            <pc:docMk/>
            <pc:sldMk cId="2141996448" sldId="267"/>
            <ac:spMk id="3" creationId="{9D51EF2D-F832-4781-89C3-3F5E4843BF42}"/>
          </ac:spMkLst>
        </pc:spChg>
        <pc:spChg chg="mod">
          <ac:chgData name="Dawid Patrzalek" userId="c0dbce9762f45de7" providerId="LiveId" clId="{C68F4116-0066-5BA8-8B22-2750EBDD44D5}" dt="2026-10-07T08:14:03.857" v="15" actId="20577"/>
          <ac:spMkLst>
            <pc:docMk/>
            <pc:sldMk cId="2141996448" sldId="267"/>
            <ac:spMk id="5" creationId="{A2EDE202-2BA4-834D-56D7-7B15BB347AB1}"/>
          </ac:spMkLst>
        </pc:spChg>
      </pc:sldChg>
      <pc:sldChg chg="modSp mod">
        <pc:chgData name="Dawid Patrzalek" userId="c0dbce9762f45de7" providerId="LiveId" clId="{C68F4116-0066-5BA8-8B22-2750EBDD44D5}" dt="2026-10-07T13:25:04.547" v="2055" actId="20577"/>
        <pc:sldMkLst>
          <pc:docMk/>
          <pc:sldMk cId="173627813" sldId="276"/>
        </pc:sldMkLst>
        <pc:spChg chg="mod">
          <ac:chgData name="Dawid Patrzalek" userId="c0dbce9762f45de7" providerId="LiveId" clId="{C68F4116-0066-5BA8-8B22-2750EBDD44D5}" dt="2026-10-07T08:58:05.233" v="1430" actId="20577"/>
          <ac:spMkLst>
            <pc:docMk/>
            <pc:sldMk cId="173627813" sldId="276"/>
            <ac:spMk id="7" creationId="{34A0EC82-0AA0-C966-9AED-DDB0A9D6E4A4}"/>
          </ac:spMkLst>
        </pc:spChg>
        <pc:spChg chg="mod">
          <ac:chgData name="Dawid Patrzalek" userId="c0dbce9762f45de7" providerId="LiveId" clId="{C68F4116-0066-5BA8-8B22-2750EBDD44D5}" dt="2026-10-07T13:25:04.547" v="2055" actId="20577"/>
          <ac:spMkLst>
            <pc:docMk/>
            <pc:sldMk cId="173627813" sldId="276"/>
            <ac:spMk id="8" creationId="{68DC62A8-7CEB-0EF6-B0F0-FC84D9046E3D}"/>
          </ac:spMkLst>
        </pc:spChg>
        <pc:spChg chg="mod">
          <ac:chgData name="Dawid Patrzalek" userId="c0dbce9762f45de7" providerId="LiveId" clId="{C68F4116-0066-5BA8-8B22-2750EBDD44D5}" dt="2026-10-07T13:23:47.574" v="2049" actId="313"/>
          <ac:spMkLst>
            <pc:docMk/>
            <pc:sldMk cId="173627813" sldId="276"/>
            <ac:spMk id="9" creationId="{5E08B37A-4420-CCAC-117C-E831C63C001E}"/>
          </ac:spMkLst>
        </pc:spChg>
      </pc:sldChg>
      <pc:sldChg chg="del">
        <pc:chgData name="Dawid Patrzalek" userId="c0dbce9762f45de7" providerId="LiveId" clId="{C68F4116-0066-5BA8-8B22-2750EBDD44D5}" dt="2026-10-07T08:39:41.146" v="614" actId="2696"/>
        <pc:sldMkLst>
          <pc:docMk/>
          <pc:sldMk cId="1326455533" sldId="329"/>
        </pc:sldMkLst>
      </pc:sldChg>
      <pc:sldChg chg="del">
        <pc:chgData name="Dawid Patrzalek" userId="c0dbce9762f45de7" providerId="LiveId" clId="{C68F4116-0066-5BA8-8B22-2750EBDD44D5}" dt="2026-10-07T08:39:50.853" v="615" actId="2696"/>
        <pc:sldMkLst>
          <pc:docMk/>
          <pc:sldMk cId="4224459232" sldId="336"/>
        </pc:sldMkLst>
      </pc:sldChg>
      <pc:sldChg chg="addSp modSp mod">
        <pc:chgData name="Dawid Patrzalek" userId="c0dbce9762f45de7" providerId="LiveId" clId="{C68F4116-0066-5BA8-8B22-2750EBDD44D5}" dt="2026-10-07T13:24:45.032" v="2050" actId="313"/>
        <pc:sldMkLst>
          <pc:docMk/>
          <pc:sldMk cId="2584319758" sldId="337"/>
        </pc:sldMkLst>
        <pc:spChg chg="mod">
          <ac:chgData name="Dawid Patrzalek" userId="c0dbce9762f45de7" providerId="LiveId" clId="{C68F4116-0066-5BA8-8B22-2750EBDD44D5}" dt="2026-10-07T08:32:26.874" v="178" actId="20577"/>
          <ac:spMkLst>
            <pc:docMk/>
            <pc:sldMk cId="2584319758" sldId="337"/>
            <ac:spMk id="8" creationId="{7EC59019-D9B6-8441-E407-7C61A1EC77E4}"/>
          </ac:spMkLst>
        </pc:spChg>
        <pc:spChg chg="mod">
          <ac:chgData name="Dawid Patrzalek" userId="c0dbce9762f45de7" providerId="LiveId" clId="{C68F4116-0066-5BA8-8B22-2750EBDD44D5}" dt="2026-10-07T08:40:16.601" v="618" actId="403"/>
          <ac:spMkLst>
            <pc:docMk/>
            <pc:sldMk cId="2584319758" sldId="337"/>
            <ac:spMk id="9" creationId="{7F1A6410-F745-7593-0948-4D25EEF93379}"/>
          </ac:spMkLst>
        </pc:spChg>
        <pc:spChg chg="mod">
          <ac:chgData name="Dawid Patrzalek" userId="c0dbce9762f45de7" providerId="LiveId" clId="{C68F4116-0066-5BA8-8B22-2750EBDD44D5}" dt="2026-10-07T13:24:45.032" v="2050" actId="313"/>
          <ac:spMkLst>
            <pc:docMk/>
            <pc:sldMk cId="2584319758" sldId="337"/>
            <ac:spMk id="10" creationId="{5AAA0CBA-155D-942A-5AB9-A897F89E15C4}"/>
          </ac:spMkLst>
        </pc:spChg>
        <pc:picChg chg="add mod">
          <ac:chgData name="Dawid Patrzalek" userId="c0dbce9762f45de7" providerId="LiveId" clId="{C68F4116-0066-5BA8-8B22-2750EBDD44D5}" dt="2026-10-07T12:47:53.340" v="2026" actId="1076"/>
          <ac:picMkLst>
            <pc:docMk/>
            <pc:sldMk cId="2584319758" sldId="337"/>
            <ac:picMk id="3" creationId="{AE596F21-0077-1C38-1DA5-64DD3909555A}"/>
          </ac:picMkLst>
        </pc:picChg>
      </pc:sldChg>
      <pc:sldChg chg="modSp mod">
        <pc:chgData name="Dawid Patrzalek" userId="c0dbce9762f45de7" providerId="LiveId" clId="{C68F4116-0066-5BA8-8B22-2750EBDD44D5}" dt="2026-10-07T13:21:23.125" v="2037" actId="12"/>
        <pc:sldMkLst>
          <pc:docMk/>
          <pc:sldMk cId="2728250934" sldId="338"/>
        </pc:sldMkLst>
        <pc:spChg chg="mod">
          <ac:chgData name="Dawid Patrzalek" userId="c0dbce9762f45de7" providerId="LiveId" clId="{C68F4116-0066-5BA8-8B22-2750EBDD44D5}" dt="2026-10-07T13:21:23.125" v="2037" actId="12"/>
          <ac:spMkLst>
            <pc:docMk/>
            <pc:sldMk cId="2728250934" sldId="338"/>
            <ac:spMk id="4" creationId="{6CB827CA-1258-FC9B-4CBC-6E33624A82CC}"/>
          </ac:spMkLst>
        </pc:spChg>
      </pc:sldChg>
      <pc:sldChg chg="del">
        <pc:chgData name="Dawid Patrzalek" userId="c0dbce9762f45de7" providerId="LiveId" clId="{C68F4116-0066-5BA8-8B22-2750EBDD44D5}" dt="2026-10-07T08:39:54.973" v="616" actId="2696"/>
        <pc:sldMkLst>
          <pc:docMk/>
          <pc:sldMk cId="4224754093" sldId="339"/>
        </pc:sldMkLst>
      </pc:sldChg>
      <pc:sldChg chg="addSp delSp modSp add mod ord">
        <pc:chgData name="Dawid Patrzalek" userId="c0dbce9762f45de7" providerId="LiveId" clId="{C68F4116-0066-5BA8-8B22-2750EBDD44D5}" dt="2026-10-07T10:08:50.393" v="1763" actId="478"/>
        <pc:sldMkLst>
          <pc:docMk/>
          <pc:sldMk cId="2036070076" sldId="352"/>
        </pc:sldMkLst>
        <pc:spChg chg="del">
          <ac:chgData name="Dawid Patrzalek" userId="c0dbce9762f45de7" providerId="LiveId" clId="{C68F4116-0066-5BA8-8B22-2750EBDD44D5}" dt="2026-10-07T08:45:38.699" v="653" actId="478"/>
          <ac:spMkLst>
            <pc:docMk/>
            <pc:sldMk cId="2036070076" sldId="352"/>
            <ac:spMk id="5" creationId="{5422AF3A-B903-A217-F7E1-6D270910DCB5}"/>
          </ac:spMkLst>
        </pc:spChg>
        <pc:spChg chg="mod">
          <ac:chgData name="Dawid Patrzalek" userId="c0dbce9762f45de7" providerId="LiveId" clId="{C68F4116-0066-5BA8-8B22-2750EBDD44D5}" dt="2026-10-07T08:44:08.602" v="647" actId="20577"/>
          <ac:spMkLst>
            <pc:docMk/>
            <pc:sldMk cId="2036070076" sldId="352"/>
            <ac:spMk id="7" creationId="{A16BE80C-AAAC-EDFA-8E49-5CE70315310A}"/>
          </ac:spMkLst>
        </pc:spChg>
        <pc:spChg chg="del">
          <ac:chgData name="Dawid Patrzalek" userId="c0dbce9762f45de7" providerId="LiveId" clId="{C68F4116-0066-5BA8-8B22-2750EBDD44D5}" dt="2026-10-07T10:08:46.780" v="1762" actId="478"/>
          <ac:spMkLst>
            <pc:docMk/>
            <pc:sldMk cId="2036070076" sldId="352"/>
            <ac:spMk id="8" creationId="{1009FFE5-38C7-021E-713C-9E6280232BFD}"/>
          </ac:spMkLst>
        </pc:spChg>
        <pc:spChg chg="add del mod">
          <ac:chgData name="Dawid Patrzalek" userId="c0dbce9762f45de7" providerId="LiveId" clId="{C68F4116-0066-5BA8-8B22-2750EBDD44D5}" dt="2026-10-07T10:08:50.393" v="1763" actId="478"/>
          <ac:spMkLst>
            <pc:docMk/>
            <pc:sldMk cId="2036070076" sldId="352"/>
            <ac:spMk id="10" creationId="{0B663738-E31F-5732-F42D-230C6B1295A6}"/>
          </ac:spMkLst>
        </pc:spChg>
        <pc:graphicFrameChg chg="del">
          <ac:chgData name="Dawid Patrzalek" userId="c0dbce9762f45de7" providerId="LiveId" clId="{C68F4116-0066-5BA8-8B22-2750EBDD44D5}" dt="2026-10-07T08:45:41.307" v="654" actId="478"/>
          <ac:graphicFrameMkLst>
            <pc:docMk/>
            <pc:sldMk cId="2036070076" sldId="352"/>
            <ac:graphicFrameMk id="4" creationId="{973962CA-0DE7-E0FF-795E-AC694B350A01}"/>
          </ac:graphicFrameMkLst>
        </pc:graphicFrameChg>
        <pc:graphicFrameChg chg="mod modGraphic">
          <ac:chgData name="Dawid Patrzalek" userId="c0dbce9762f45de7" providerId="LiveId" clId="{C68F4116-0066-5BA8-8B22-2750EBDD44D5}" dt="2026-10-07T10:07:04.220" v="1761"/>
          <ac:graphicFrameMkLst>
            <pc:docMk/>
            <pc:sldMk cId="2036070076" sldId="352"/>
            <ac:graphicFrameMk id="13" creationId="{906C8D10-6BA5-17D2-E306-50E7492D31CD}"/>
          </ac:graphicFrameMkLst>
        </pc:graphicFrameChg>
      </pc:sldChg>
      <pc:sldChg chg="modSp add mod ord">
        <pc:chgData name="Dawid Patrzalek" userId="c0dbce9762f45de7" providerId="LiveId" clId="{C68F4116-0066-5BA8-8B22-2750EBDD44D5}" dt="2026-10-07T13:23:29.733" v="2047"/>
        <pc:sldMkLst>
          <pc:docMk/>
          <pc:sldMk cId="870427796" sldId="353"/>
        </pc:sldMkLst>
        <pc:spChg chg="mod">
          <ac:chgData name="Dawid Patrzalek" userId="c0dbce9762f45de7" providerId="LiveId" clId="{C68F4116-0066-5BA8-8B22-2750EBDD44D5}" dt="2026-10-07T12:08:35.433" v="1798" actId="404"/>
          <ac:spMkLst>
            <pc:docMk/>
            <pc:sldMk cId="870427796" sldId="353"/>
            <ac:spMk id="2" creationId="{E877C105-1F42-F6D4-A578-CFBD46B2CA01}"/>
          </ac:spMkLst>
        </pc:spChg>
        <pc:spChg chg="mod">
          <ac:chgData name="Dawid Patrzalek" userId="c0dbce9762f45de7" providerId="LiveId" clId="{C68F4116-0066-5BA8-8B22-2750EBDD44D5}" dt="2026-10-07T08:48:52.014" v="724" actId="20577"/>
          <ac:spMkLst>
            <pc:docMk/>
            <pc:sldMk cId="870427796" sldId="353"/>
            <ac:spMk id="3" creationId="{A7784660-C5DA-815C-7B91-EAC93769F848}"/>
          </ac:spMkLst>
        </pc:spChg>
        <pc:spChg chg="mod">
          <ac:chgData name="Dawid Patrzalek" userId="c0dbce9762f45de7" providerId="LiveId" clId="{C68F4116-0066-5BA8-8B22-2750EBDD44D5}" dt="2026-10-07T13:23:29.733" v="2047"/>
          <ac:spMkLst>
            <pc:docMk/>
            <pc:sldMk cId="870427796" sldId="353"/>
            <ac:spMk id="4" creationId="{5F34F857-7EB8-C152-82B6-41372B75D4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16F17-FF12-814E-936A-620B3383A43B}" type="datetimeFigureOut">
              <a:rPr lang="sv-SE" smtClean="0"/>
              <a:t>2026-10-07</a:t>
            </a:fld>
            <a:endParaRPr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5A434-646A-2746-9BDC-885B2382B33E}" type="slidenum">
              <a:rPr lang="sv-SE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82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2269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3123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98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E3663-06F1-499A-CEE1-B27B42E7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38109-CADE-C2FF-19CC-8660B2A9F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67627-18C8-CB80-93F8-231A16978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257792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793E6-C9D6-FBC4-86BA-03DC76B0E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DAA2CB-18AE-5653-B8AD-BA1CF6F55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729265-E890-F441-C0FC-D2AA5646A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368F5-45AB-10A5-9139-88BC78782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4534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7701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105BBA5-0B01-43EB-96EC-725AF28E5A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B3141B3-566C-47FF-8C29-67289995D2FA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65145F-CDA4-4965-A7C5-ACBA593934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03069" y="1048935"/>
            <a:ext cx="8872165" cy="476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DF3056-F3A8-2949-876C-528413E34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395" y="3883393"/>
            <a:ext cx="8640000" cy="92136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A5DA2EE-60AD-41D0-96B0-DDF02E0AE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0395" y="5605695"/>
            <a:ext cx="6290892" cy="459883"/>
          </a:xfrm>
          <a:prstGeom prst="rect">
            <a:avLst/>
          </a:prstGeom>
        </p:spPr>
        <p:txBody>
          <a:bodyPr lIns="90000" tIns="18000" bIns="36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1" strike="noStrike" cap="all" spc="1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presented by &lt;name nameson&gt;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5CE429DE-35D4-F144-9881-2C3DD8AB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30395" y="6096663"/>
            <a:ext cx="1241068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2025/09/24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1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9BCCEAFE-E21B-43CF-80C4-FF01C3F9D479}"/>
              </a:ext>
            </a:extLst>
          </p:cNvPr>
          <p:cNvSpPr/>
          <p:nvPr userDrawn="1"/>
        </p:nvSpPr>
        <p:spPr>
          <a:xfrm>
            <a:off x="0" y="16274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426DF26-09C3-4DAE-B43E-0C11D6A63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5C48DF05-1B09-4DA6-AC56-07304871CC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5647" y="1640719"/>
            <a:ext cx="10042073" cy="4375520"/>
          </a:xfrm>
        </p:spPr>
        <p:txBody>
          <a:bodyPr>
            <a:noAutofit/>
          </a:bodyPr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Platshållare för datum 3">
            <a:extLst>
              <a:ext uri="{FF2B5EF4-FFF2-40B4-BE49-F238E27FC236}">
                <a16:creationId xmlns:a16="http://schemas.microsoft.com/office/drawing/2014/main" id="{04D3287D-3E21-D845-8766-C307E676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988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50D024A-8F85-4618-9506-0F493B263A92}"/>
              </a:ext>
            </a:extLst>
          </p:cNvPr>
          <p:cNvSpPr/>
          <p:nvPr userDrawn="1"/>
        </p:nvSpPr>
        <p:spPr>
          <a:xfrm>
            <a:off x="0" y="0"/>
            <a:ext cx="64777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28E18C2-A66E-436E-89DA-1C5D481CB4B4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77712" y="0"/>
            <a:ext cx="5714288" cy="6858000"/>
          </a:xfrm>
          <a:solidFill>
            <a:srgbClr val="ECECEC"/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5DE042-7DE8-4583-986C-4082375307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0491" y="1051132"/>
            <a:ext cx="4255909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# (chapter)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1DC53C5B-9DC3-4646-B6B3-DD59404D44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0491" y="2169209"/>
            <a:ext cx="4255909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2546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5917406D-4BE3-3B4C-BCFF-41B4F0FAB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365782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3E8E36C4-8565-B94E-A90D-FF5DD7F8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6C8904E7-2DB0-933E-D9F5-A2918CFAB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62BF81-AC0E-593A-1637-3BDCCF9018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8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58775" indent="-2159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A21051E-3C35-41FB-8E6B-797DB8F269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692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2865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154C1432-4F85-1F42-8016-9B83B89C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3B6C82CD-06FD-994C-CFA4-96E6C620E6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219944-FBFC-77FB-C062-6E3280A2C44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975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B2D0E559-A900-41F3-93C5-387A7764A15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605297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39750" indent="-19685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E4E99B3B-ADB3-4D1A-9A7F-AA1B8528E6C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16194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F91A8E7B-C629-D343-8A83-7EB0ADF6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E1826968-57B5-3E97-56B6-FD298D1CDD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BA477E-E6C9-C435-3AC0-5EB70E6B47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6B191E2-1C71-4B4C-B562-DD793673C2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73813" y="1562100"/>
            <a:ext cx="4994275" cy="47688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rgbClr val="666666"/>
                </a:solidFill>
              </a:defRPr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C4F3A85-66E6-412A-97CD-99D922EFBEE2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06E76ED-0FF0-4A03-8EB9-06B57B12EC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5D496E45-863B-704B-B14F-5E0F58578D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2ABA9E9-4581-1184-193E-0933C924E6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8DC2A3-2AB8-9C7E-95DB-092DA7F48A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.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 dirty="0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F5BB748-C0D0-CB4F-BA93-7488E4BA7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Image </a:t>
            </a:r>
            <a:r>
              <a:rPr lang="sv-SE" dirty="0" err="1"/>
              <a:t>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28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A591D-7BEE-2A48-BD08-DCDF3D90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FA784AEE-BB11-4271-AB33-DE077410560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103313" y="1657350"/>
            <a:ext cx="7767637" cy="44450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GB"/>
              <a:t>Click icon to add chart</a:t>
            </a:r>
            <a:endParaRPr lang="sv-SE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BCFE7D6-0EAA-FFE3-32EC-FF92364D1F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40A867-191F-C6D4-599E-09F154B4FC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489D1BD7-202A-4115-BE6C-1B053CFFDE1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1103313" y="1614488"/>
            <a:ext cx="9359900" cy="44069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GB"/>
              <a:t>Click icon to add table</a:t>
            </a:r>
            <a:endParaRPr lang="sv-SE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EF177138-95E5-674B-B010-143A8CD14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795B6411-00FF-0E54-C8E5-8AC27861DC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516" y="46753"/>
            <a:ext cx="604431" cy="568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564418-8EF5-E8E0-4A6C-ECD23D6200E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751" y="396239"/>
            <a:ext cx="1468069" cy="75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0" y="388593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532B06-EA3A-AA45-A1FA-C8E1873F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81999"/>
            <a:ext cx="9478393" cy="6573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4D6F2-5CFB-9D4E-AED8-120937FE2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5647" y="6483583"/>
            <a:ext cx="832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spc="80" baseline="0">
                <a:solidFill>
                  <a:srgbClr val="CCCCCC"/>
                </a:solidFill>
              </a:defRPr>
            </a:lvl1pPr>
          </a:lstStyle>
          <a:p>
            <a:r>
              <a:rPr lang="en-US"/>
              <a:t>2025/09/24</a:t>
            </a:r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5FD9D7-4C35-3343-B008-A413FF500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3244" y="648358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80" baseline="0">
                <a:solidFill>
                  <a:srgbClr val="CCCCCC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6B396D-270A-E047-8DAD-6D51B53CA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292" y="64835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CD0A89FF-22DC-4B6A-B9ED-60B2F32E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894" y="1561865"/>
            <a:ext cx="9561022" cy="456539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2584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5" r:id="rId3"/>
    <p:sldLayoutId id="2147483667" r:id="rId4"/>
    <p:sldLayoutId id="2147483669" r:id="rId5"/>
    <p:sldLayoutId id="2147483650" r:id="rId6"/>
    <p:sldLayoutId id="2147483668" r:id="rId7"/>
    <p:sldLayoutId id="2147483662" r:id="rId8"/>
    <p:sldLayoutId id="2147483664" r:id="rId9"/>
    <p:sldLayoutId id="2147483663" r:id="rId10"/>
    <p:sldLayoutId id="2147483666" r:id="rId11"/>
    <p:sldLayoutId id="214748367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666666"/>
          </a:solidFill>
          <a:latin typeface="+mj-lt"/>
          <a:ea typeface="+mj-ea"/>
          <a:cs typeface="+mj-cs"/>
        </a:defRPr>
      </a:lvl1pPr>
    </p:titleStyle>
    <p:bodyStyle>
      <a:lvl1pPr marL="101600" indent="-101600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Segoe UI" panose="020B0502040204020203" pitchFamily="34" charset="0"/>
        <a:buChar char=" "/>
        <a:defRPr sz="2000" kern="1200">
          <a:solidFill>
            <a:srgbClr val="666666"/>
          </a:solidFill>
          <a:latin typeface="+mn-lt"/>
          <a:ea typeface="+mn-ea"/>
          <a:cs typeface="+mn-cs"/>
        </a:defRPr>
      </a:lvl1pPr>
      <a:lvl2pPr marL="315913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Wingdings" panose="05000000000000000000" pitchFamily="2" charset="2"/>
        <a:buChar char=""/>
        <a:defRPr sz="2000" kern="1200">
          <a:solidFill>
            <a:srgbClr val="666666"/>
          </a:solidFill>
          <a:latin typeface="+mn-lt"/>
          <a:ea typeface="+mn-ea"/>
          <a:cs typeface="+mn-cs"/>
        </a:defRPr>
      </a:lvl2pPr>
      <a:lvl3pPr marL="582613" indent="-2508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800" kern="1200">
          <a:solidFill>
            <a:srgbClr val="666666"/>
          </a:solidFill>
          <a:latin typeface="+mn-lt"/>
          <a:ea typeface="+mn-ea"/>
          <a:cs typeface="+mn-cs"/>
        </a:defRPr>
      </a:lvl3pPr>
      <a:lvl4pPr marL="839788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055688" indent="-2000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4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145CF3-C12C-4347-8E68-43E798340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35330"/>
            <a:ext cx="12192000" cy="2387600"/>
          </a:xfrm>
        </p:spPr>
        <p:txBody>
          <a:bodyPr anchor="ctr"/>
          <a:lstStyle/>
          <a:p>
            <a:pPr algn="ctr"/>
            <a:r>
              <a:rPr lang="en-US" noProof="0" dirty="0"/>
              <a:t>WP2 Engineering &amp; Infrastructure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D51EF2D-F832-4781-89C3-3F5E4843B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395" y="3017629"/>
            <a:ext cx="8640000" cy="1427909"/>
          </a:xfrm>
        </p:spPr>
        <p:txBody>
          <a:bodyPr/>
          <a:lstStyle/>
          <a:p>
            <a:r>
              <a:rPr lang="en-US" noProof="0" dirty="0" err="1"/>
              <a:t>ESSnuSB</a:t>
            </a:r>
            <a:r>
              <a:rPr lang="en-US" noProof="0" dirty="0"/>
              <a:t>+ </a:t>
            </a:r>
            <a:r>
              <a:rPr lang="en-US" dirty="0"/>
              <a:t>4th</a:t>
            </a:r>
            <a:r>
              <a:rPr lang="en-US" noProof="0" dirty="0"/>
              <a:t> Annual Meeting Summary Report</a:t>
            </a:r>
            <a:endParaRPr lang="en-US" sz="2000" noProof="0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6DA0E2-82BB-493E-9B68-2D93A245C5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0" dirty="0"/>
              <a:t>Dawid Patrzalek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DE202-2BA4-834D-56D7-7B15BB347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30395" y="5892728"/>
            <a:ext cx="6290892" cy="459883"/>
          </a:xfrm>
        </p:spPr>
        <p:txBody>
          <a:bodyPr/>
          <a:lstStyle/>
          <a:p>
            <a:r>
              <a:rPr lang="en-US" dirty="0"/>
              <a:t>2026/10/08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419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C59019-D9B6-8441-E407-7C61A1EC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WP2 Deliverables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AA0CBA-155D-942A-5AB9-A897F89E1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Plans until the end of 2026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1A6410-F745-7593-0948-4D25EEF93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815647" cy="4768062"/>
          </a:xfrm>
        </p:spPr>
        <p:txBody>
          <a:bodyPr/>
          <a:lstStyle/>
          <a:p>
            <a:pPr lvl="1" algn="just"/>
            <a:r>
              <a:rPr lang="en-US" b="1" noProof="0" dirty="0"/>
              <a:t>D2.2</a:t>
            </a:r>
            <a:r>
              <a:rPr lang="en-US" noProof="0" dirty="0"/>
              <a:t> - Machine Conceptual Design &amp; Mechanical Design of Linac, 2nd Target Station, near and far detectors, auxiliary systems and infrastructure</a:t>
            </a:r>
          </a:p>
          <a:p>
            <a:pPr lvl="1" algn="just"/>
            <a:r>
              <a:rPr lang="en-US" b="1" noProof="0" dirty="0"/>
              <a:t>D2.3</a:t>
            </a:r>
            <a:r>
              <a:rPr lang="en-US" noProof="0" dirty="0"/>
              <a:t> - Deliverables for the far detector Civil Engineering Study including far detector site Feasibility Report and far detector Civil Engineering Study Report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78226E-D638-AD4F-EDF2-0D2E6CD7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  <p:pic>
        <p:nvPicPr>
          <p:cNvPr id="3" name="PicLongProfile" descr="long_profile_racetrack_subtle_d21arrow_p.png">
            <a:extLst>
              <a:ext uri="{FF2B5EF4-FFF2-40B4-BE49-F238E27FC236}">
                <a16:creationId xmlns:a16="http://schemas.microsoft.com/office/drawing/2014/main" id="{AE596F21-0077-1C38-1DA5-64DD39095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47" y="3583731"/>
            <a:ext cx="11729517" cy="20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1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C036-E2FC-4439-09B5-62F5DBF87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Feedback collected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FBB4F-B547-C267-A2FB-8D6467DB4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Implementation of changes requested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B827CA-1258-FC9B-4CBC-6E33624A8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681176" cy="4768062"/>
          </a:xfrm>
        </p:spPr>
        <p:txBody>
          <a:bodyPr/>
          <a:lstStyle/>
          <a:p>
            <a:pPr marL="539750" lvl="1" indent="-457200" algn="just">
              <a:buFont typeface="+mj-lt"/>
              <a:buAutoNum type="arabicPeriod"/>
            </a:pPr>
            <a:r>
              <a:rPr lang="en-US" dirty="0"/>
              <a:t>Dimensions of tunnel cross-sections to be optimized, as they currently appear to be oversized – to be investigated in the project’s continuation.</a:t>
            </a:r>
          </a:p>
          <a:p>
            <a:pPr marL="539750" lvl="1" indent="-457200" algn="just">
              <a:buFont typeface="+mj-lt"/>
              <a:buAutoNum type="arabicPeriod"/>
            </a:pPr>
            <a:r>
              <a:rPr lang="en-US" dirty="0"/>
              <a:t>Costing evaluation shall be updated not to include the +80% accuracy by default</a:t>
            </a:r>
          </a:p>
          <a:p>
            <a:pPr marL="806450" lvl="2" indent="-457200" algn="just"/>
            <a:r>
              <a:rPr lang="en-US" dirty="0"/>
              <a:t>Nominal values to be presented</a:t>
            </a:r>
          </a:p>
          <a:p>
            <a:pPr marL="806450" lvl="2" indent="-457200" algn="just"/>
            <a:r>
              <a:rPr lang="en-US" dirty="0"/>
              <a:t>The accuracy of +80% (AACE Cost Class 5, concept screening) to be shown alongside the nominal values</a:t>
            </a:r>
          </a:p>
          <a:p>
            <a:pPr marL="539750" lvl="1" indent="-457200" algn="just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9CA90-D112-A977-9131-5B0020653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825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BD281-9C47-D627-11CF-830D149AC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6BE80C-AAAC-EDFA-8E49-5CE70315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Updated costing estimation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A73FCE-1920-7D25-D824-14818F946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ESS site civil-works cost estimation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35F639-DD76-AB89-CE02-1BEB59C1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2025/09/23</a:t>
            </a:r>
            <a:endParaRPr lang="sv-S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157ADE-41C8-38FE-584B-AC3C67151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t>4</a:t>
            </a:fld>
            <a:endParaRPr lang="sv-SE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06C8D10-6BA5-17D2-E306-50E7492D3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349584"/>
              </p:ext>
            </p:extLst>
          </p:nvPr>
        </p:nvGraphicFramePr>
        <p:xfrm>
          <a:off x="1103709" y="1801297"/>
          <a:ext cx="10317326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220">
                  <a:extLst>
                    <a:ext uri="{9D8B030D-6E8A-4147-A177-3AD203B41FA5}">
                      <a16:colId xmlns:a16="http://schemas.microsoft.com/office/drawing/2014/main" val="3178636035"/>
                    </a:ext>
                  </a:extLst>
                </a:gridCol>
                <a:gridCol w="1900518">
                  <a:extLst>
                    <a:ext uri="{9D8B030D-6E8A-4147-A177-3AD203B41FA5}">
                      <a16:colId xmlns:a16="http://schemas.microsoft.com/office/drawing/2014/main" val="114048343"/>
                    </a:ext>
                  </a:extLst>
                </a:gridCol>
                <a:gridCol w="2537012">
                  <a:extLst>
                    <a:ext uri="{9D8B030D-6E8A-4147-A177-3AD203B41FA5}">
                      <a16:colId xmlns:a16="http://schemas.microsoft.com/office/drawing/2014/main" val="2076052796"/>
                    </a:ext>
                  </a:extLst>
                </a:gridCol>
                <a:gridCol w="3155576">
                  <a:extLst>
                    <a:ext uri="{9D8B030D-6E8A-4147-A177-3AD203B41FA5}">
                      <a16:colId xmlns:a16="http://schemas.microsoft.com/office/drawing/2014/main" val="3250471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Structure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ESS historical </a:t>
                      </a:r>
                      <a:r>
                        <a:rPr lang="en-US" sz="1400" dirty="0"/>
                        <a:t>(€/m²)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err="1"/>
                        <a:t>nuSB</a:t>
                      </a:r>
                      <a:r>
                        <a:rPr lang="en-GB" sz="1400" b="1" dirty="0"/>
                        <a:t>+ overground </a:t>
                      </a:r>
                      <a:r>
                        <a:rPr lang="en-US" sz="1400" dirty="0"/>
                        <a:t>(€/m²)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err="1"/>
                        <a:t>nuSB</a:t>
                      </a:r>
                      <a:r>
                        <a:rPr lang="en-GB" sz="1400" b="1" dirty="0"/>
                        <a:t>+ underground </a:t>
                      </a:r>
                      <a:r>
                        <a:rPr lang="en-US" sz="1400" dirty="0"/>
                        <a:t>(€/m²)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42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Tunnel structures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9 800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22 350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40 230 (+80%)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27 100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48 780 (+80%)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5275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en-US" sz="1400" dirty="0"/>
                        <a:t>Target / detector buildings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12 500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17 100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30 780 (+80%)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33 800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60 840 (+80%)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09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General buildings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16 000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28 800 (+80%)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45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Utility buildings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27 200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48 960 (+80%)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67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Electrical substation portion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28 300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45 250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81 450 (+80%)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331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0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F5C68-61AF-94DD-FFEB-564016DDA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C105-1F42-F6D4-A578-CFBD46B2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noProof="0" dirty="0"/>
              <a:t>Cut-and-cover  vs. underground construction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84660-C5DA-815C-7B91-EAC93769F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Major WP2 concern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4F857-7EB8-C152-82B6-41372B75D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681176" cy="4768062"/>
          </a:xfrm>
        </p:spPr>
        <p:txBody>
          <a:bodyPr/>
          <a:lstStyle/>
          <a:p>
            <a:pPr marL="82550" lvl="1" indent="0" algn="just">
              <a:buNone/>
            </a:pPr>
            <a:r>
              <a:rPr lang="en-US" sz="1800" b="1" dirty="0"/>
              <a:t>Conceptual design of the ESS site facility has been finalized.</a:t>
            </a:r>
          </a:p>
          <a:p>
            <a:pPr marL="82550" lvl="1" indent="0" algn="just">
              <a:buNone/>
            </a:pPr>
            <a:endParaRPr lang="en-US" sz="1800" dirty="0"/>
          </a:p>
          <a:p>
            <a:pPr marL="82550" lvl="1" indent="0" algn="just">
              <a:buNone/>
            </a:pPr>
            <a:r>
              <a:rPr lang="en-US" sz="1800" dirty="0"/>
              <a:t>It should be discussed and decided </a:t>
            </a:r>
            <a:r>
              <a:rPr lang="en-US" sz="1800" b="1" dirty="0"/>
              <a:t>at the project level </a:t>
            </a:r>
            <a:r>
              <a:rPr lang="en-US" sz="1800" dirty="0"/>
              <a:t>whether the design approach should be changed to consider cut-and-cover construction instead of the current underground construction.</a:t>
            </a:r>
          </a:p>
          <a:p>
            <a:pPr marL="82550" lvl="1" indent="0" algn="just">
              <a:buNone/>
            </a:pPr>
            <a:r>
              <a:rPr lang="en-US" sz="1800" dirty="0"/>
              <a:t>Various pros and cons shall be considered, e.g.:</a:t>
            </a:r>
          </a:p>
          <a:p>
            <a:pPr lvl="1" algn="just"/>
            <a:r>
              <a:rPr lang="en-US" sz="1800" dirty="0"/>
              <a:t>Cost (approximately 35% less expensive if built overground)</a:t>
            </a:r>
          </a:p>
          <a:p>
            <a:pPr lvl="1" algn="just"/>
            <a:r>
              <a:rPr lang="en-US" sz="1800" dirty="0"/>
              <a:t>Influence on ESS site</a:t>
            </a:r>
          </a:p>
          <a:p>
            <a:pPr lvl="1" algn="just"/>
            <a:r>
              <a:rPr lang="en-US" sz="1800" dirty="0"/>
              <a:t>Influence on physics and necessary re-study</a:t>
            </a:r>
          </a:p>
          <a:p>
            <a:pPr lvl="1" algn="just"/>
            <a:r>
              <a:rPr lang="en-US" sz="1800" dirty="0"/>
              <a:t>etc.</a:t>
            </a:r>
          </a:p>
          <a:p>
            <a:pPr lvl="1" algn="just"/>
            <a:endParaRPr lang="en-US" sz="1800" dirty="0"/>
          </a:p>
          <a:p>
            <a:pPr marL="82550" lvl="1" indent="0" algn="just">
              <a:buNone/>
            </a:pPr>
            <a:r>
              <a:rPr lang="en-US" sz="1800" dirty="0"/>
              <a:t>Considering the gravity of such a change, WP2 cannot make the decision on its own and will follow the decision taken by the project.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83EE8-F201-15FA-A8F9-ED8D116F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04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A0EC82-0AA0-C966-9AED-DDB0A9D6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Whole project costing estimation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E08B37A-4420-CCAC-117C-E831C63C0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/>
              <a:t>WPs’ homework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DC62A8-7CEB-0EF6-B0F0-FC84D9046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800" noProof="0" dirty="0"/>
              <a:t>Every Work Package coordinator shall continue to:</a:t>
            </a:r>
          </a:p>
          <a:p>
            <a:pPr lvl="1" algn="just"/>
            <a:r>
              <a:rPr lang="en-US" sz="1800" noProof="0" dirty="0"/>
              <a:t>Identify major cost drivers</a:t>
            </a:r>
          </a:p>
          <a:p>
            <a:pPr lvl="1" algn="just"/>
            <a:r>
              <a:rPr lang="en-US" sz="1800" noProof="0" dirty="0"/>
              <a:t>Review configurations for: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/>
              <a:t>Stage I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/>
              <a:t>Stage II (only upgrade cost from stage I)</a:t>
            </a:r>
          </a:p>
          <a:p>
            <a:pPr marL="742950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/>
              <a:t>Stage III (only upgrade cost from stage II)</a:t>
            </a:r>
          </a:p>
          <a:p>
            <a:pPr lvl="1" algn="just"/>
            <a:r>
              <a:rPr lang="en-US" sz="1800" noProof="0" dirty="0"/>
              <a:t>Optimize major cost drivers and decide on the scope</a:t>
            </a:r>
          </a:p>
          <a:p>
            <a:pPr lvl="1" algn="just"/>
            <a:r>
              <a:rPr lang="en-US" sz="1800" b="1" noProof="0" dirty="0"/>
              <a:t>Deliver a detailed level-4 Product Breakdown Structure (PBS) with cost estimation</a:t>
            </a:r>
          </a:p>
          <a:p>
            <a:pPr marL="82550" lvl="1" indent="0" algn="just">
              <a:buNone/>
            </a:pPr>
            <a:endParaRPr lang="en-US" sz="1800" b="1" noProof="0" dirty="0"/>
          </a:p>
          <a:p>
            <a:pPr marL="82550" lvl="1" indent="0" algn="just">
              <a:buNone/>
            </a:pPr>
            <a:r>
              <a:rPr lang="en-US" sz="1800" b="1" noProof="0" dirty="0"/>
              <a:t>No input has been provided by the work packages!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BAFF1-EE63-30C6-C391-437E75AC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2025/09/24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6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ESS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9DC"/>
      </a:accent1>
      <a:accent2>
        <a:srgbClr val="003366"/>
      </a:accent2>
      <a:accent3>
        <a:srgbClr val="99BE00"/>
      </a:accent3>
      <a:accent4>
        <a:srgbClr val="006646"/>
      </a:accent4>
      <a:accent5>
        <a:srgbClr val="FF7D00"/>
      </a:accent5>
      <a:accent6>
        <a:srgbClr val="821482"/>
      </a:accent6>
      <a:hlink>
        <a:srgbClr val="0099DC"/>
      </a:hlink>
      <a:folHlink>
        <a:srgbClr val="0099DC"/>
      </a:folHlink>
    </a:clrScheme>
    <a:fontScheme name="ES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>
            <a:solidFill>
              <a:srgbClr val="66666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C8E05FD6-4408-40A1-AAFA-F1913A6B3D38}" vid="{2ACFAA60-6D1B-4172-9AA5-52CCB5CBBC4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6979</TotalTime>
  <Words>457</Words>
  <Application>Microsoft Macintosh PowerPoint</Application>
  <PresentationFormat>Widescreen</PresentationFormat>
  <Paragraphs>74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Segoe UI</vt:lpstr>
      <vt:lpstr>Segoe UI Light</vt:lpstr>
      <vt:lpstr>Segoe UI Semibold</vt:lpstr>
      <vt:lpstr>Wingdings</vt:lpstr>
      <vt:lpstr>Office-tema</vt:lpstr>
      <vt:lpstr>WP2 Engineering &amp; Infrastructure</vt:lpstr>
      <vt:lpstr>WP2 Deliverables</vt:lpstr>
      <vt:lpstr>Feedback collected</vt:lpstr>
      <vt:lpstr>Updated costing estimation</vt:lpstr>
      <vt:lpstr>Cut-and-cover  vs. underground construction</vt:lpstr>
      <vt:lpstr>Whole project costing estimation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Gazis</dc:creator>
  <cp:lastModifiedBy>Dawid Patrzalek</cp:lastModifiedBy>
  <cp:revision>88</cp:revision>
  <cp:lastPrinted>2019-03-08T10:27:30Z</cp:lastPrinted>
  <dcterms:created xsi:type="dcterms:W3CDTF">2024-09-03T06:23:18Z</dcterms:created>
  <dcterms:modified xsi:type="dcterms:W3CDTF">2026-10-07T13:25:05Z</dcterms:modified>
</cp:coreProperties>
</file>