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40.xml" ContentType="application/vnd.openxmlformats-officedocument.presentationml.slideMaster+xml"/>
  <Override PartName="/ppt/presProps.xml" ContentType="application/vnd.openxmlformats-officedocument.presentationml.presProps+xml"/>
  <Override PartName="/ppt/theme/theme56.xml" ContentType="application/vnd.openxmlformats-officedocument.theme+xml"/>
  <Override PartName="/ppt/theme/theme55.xml" ContentType="application/vnd.openxmlformats-officedocument.theme+xml"/>
  <Override PartName="/ppt/theme/theme53.xml" ContentType="application/vnd.openxmlformats-officedocument.theme+xml"/>
  <Override PartName="/ppt/theme/theme52.xml" ContentType="application/vnd.openxmlformats-officedocument.theme+xml"/>
  <Override PartName="/ppt/theme/theme51.xml" ContentType="application/vnd.openxmlformats-officedocument.theme+xml"/>
  <Override PartName="/ppt/theme/theme50.xml" ContentType="application/vnd.openxmlformats-officedocument.theme+xml"/>
  <Override PartName="/ppt/theme/theme45.xml" ContentType="application/vnd.openxmlformats-officedocument.theme+xml"/>
  <Override PartName="/ppt/theme/theme44.xml" ContentType="application/vnd.openxmlformats-officedocument.theme+xml"/>
  <Override PartName="/ppt/theme/theme43.xml" ContentType="application/vnd.openxmlformats-officedocument.theme+xml"/>
  <Override PartName="/ppt/theme/theme41.xml" ContentType="application/vnd.openxmlformats-officedocument.theme+xml"/>
  <Override PartName="/ppt/theme/theme54.xml" ContentType="application/vnd.openxmlformats-officedocument.theme+xml"/>
  <Override PartName="/ppt/theme/theme39.xml" ContentType="application/vnd.openxmlformats-officedocument.theme+xml"/>
  <Override PartName="/ppt/theme/theme37.xml" ContentType="application/vnd.openxmlformats-officedocument.theme+xml"/>
  <Override PartName="/ppt/theme/theme36.xml" ContentType="application/vnd.openxmlformats-officedocument.theme+xml"/>
  <Override PartName="/ppt/theme/theme9.xml" ContentType="application/vnd.openxmlformats-officedocument.theme+xml"/>
  <Override PartName="/ppt/theme/theme35.xml" ContentType="application/vnd.openxmlformats-officedocument.theme+xml"/>
  <Override PartName="/ppt/theme/theme42.xml" ContentType="application/vnd.openxmlformats-officedocument.theme+xml"/>
  <Override PartName="/ppt/theme/theme8.xml" ContentType="application/vnd.openxmlformats-officedocument.theme+xml"/>
  <Override PartName="/ppt/theme/theme34.xml" ContentType="application/vnd.openxmlformats-officedocument.theme+xml"/>
  <Override PartName="/ppt/theme/theme33.xml" ContentType="application/vnd.openxmlformats-officedocument.theme+xml"/>
  <Override PartName="/ppt/theme/theme31.xml" ContentType="application/vnd.openxmlformats-officedocument.theme+xml"/>
  <Override PartName="/ppt/theme/theme29.xml" ContentType="application/vnd.openxmlformats-officedocument.theme+xml"/>
  <Override PartName="/ppt/theme/theme46.xml" ContentType="application/vnd.openxmlformats-officedocument.theme+xml"/>
  <Override PartName="/ppt/theme/theme13.xml" ContentType="application/vnd.openxmlformats-officedocument.theme+xml"/>
  <Override PartName="/ppt/theme/theme30.xml" ContentType="application/vnd.openxmlformats-officedocument.theme+xml"/>
  <Override PartName="/ppt/theme/theme65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58.xml" ContentType="application/vnd.openxmlformats-officedocument.theme+xml"/>
  <Override PartName="/ppt/theme/theme67.xml" ContentType="application/vnd.openxmlformats-officedocument.theme+xml"/>
  <Override PartName="/ppt/theme/theme25.xml" ContentType="application/vnd.openxmlformats-officedocument.theme+xml"/>
  <Override PartName="/ppt/theme/theme66.xml" ContentType="application/vnd.openxmlformats-officedocument.theme+xml"/>
  <Override PartName="/ppt/theme/theme59.xml" ContentType="application/vnd.openxmlformats-officedocument.theme+xml"/>
  <Override PartName="/ppt/theme/theme32.xml" ContentType="application/vnd.openxmlformats-officedocument.theme+xml"/>
  <Override PartName="/ppt/theme/theme91.xml" ContentType="application/vnd.openxmlformats-officedocument.theme+xml"/>
  <Override PartName="/ppt/theme/theme68.xml" ContentType="application/vnd.openxmlformats-officedocument.theme+xml"/>
  <Override PartName="/ppt/theme/theme70.xml" ContentType="application/vnd.openxmlformats-officedocument.theme+xml"/>
  <Override PartName="/ppt/theme/theme28.xml" ContentType="application/vnd.openxmlformats-officedocument.theme+xml"/>
  <Override PartName="/ppt/theme/theme79.xml" ContentType="application/vnd.openxmlformats-officedocument.theme+xml"/>
  <Override PartName="/ppt/theme/theme72.xml" ContentType="application/vnd.openxmlformats-officedocument.theme+xml"/>
  <Override PartName="/ppt/theme/theme71.xml" ContentType="application/vnd.openxmlformats-officedocument.theme+xml"/>
  <Override PartName="/ppt/theme/theme88.xml" ContentType="application/vnd.openxmlformats-officedocument.theme+xml"/>
  <Override PartName="/ppt/theme/theme81.xml" ContentType="application/vnd.openxmlformats-officedocument.theme+xml"/>
  <Override PartName="/ppt/theme/theme10.xml" ContentType="application/vnd.openxmlformats-officedocument.theme+xml"/>
  <Override PartName="/ppt/theme/theme3.xml" ContentType="application/vnd.openxmlformats-officedocument.theme+xml"/>
  <Override PartName="/ppt/theme/theme90.xml" ContentType="application/vnd.openxmlformats-officedocument.theme+xml"/>
  <Override PartName="/ppt/theme/theme73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4.xml" ContentType="application/vnd.openxmlformats-officedocument.theme+xml"/>
  <Override PartName="/ppt/theme/theme48.xml" ContentType="application/vnd.openxmlformats-officedocument.theme+xml"/>
  <Override PartName="/ppt/theme/theme60.xml" ContentType="application/vnd.openxmlformats-officedocument.theme+xml"/>
  <Override PartName="/ppt/theme/theme87.xml" ContentType="application/vnd.openxmlformats-officedocument.theme+xml"/>
  <Override PartName="/ppt/theme/theme62.xml" ContentType="application/vnd.openxmlformats-officedocument.theme+xml"/>
  <Override PartName="/ppt/theme/theme17.xml" ContentType="application/vnd.openxmlformats-officedocument.theme+xml"/>
  <Override PartName="/ppt/theme/theme80.xml" ContentType="application/vnd.openxmlformats-officedocument.theme+xml"/>
  <Override PartName="/ppt/theme/theme76.xml" ContentType="application/vnd.openxmlformats-officedocument.theme+xml"/>
  <Override PartName="/ppt/theme/theme49.xml" ContentType="application/vnd.openxmlformats-officedocument.theme+xml"/>
  <Override PartName="/ppt/theme/theme85.xml" ContentType="application/vnd.openxmlformats-officedocument.theme+xml"/>
  <Override PartName="/ppt/theme/theme89.xml" ContentType="application/vnd.openxmlformats-officedocument.theme+xml"/>
  <Override PartName="/ppt/theme/theme78.xml" ContentType="application/vnd.openxmlformats-officedocument.theme+xml"/>
  <Override PartName="/ppt/theme/theme47.xml" ContentType="application/vnd.openxmlformats-officedocument.theme+xml"/>
  <Override PartName="/ppt/theme/theme6.xml" ContentType="application/vnd.openxmlformats-officedocument.theme+xml"/>
  <Override PartName="/ppt/theme/theme64.xml" ContentType="application/vnd.openxmlformats-officedocument.theme+xml"/>
  <Override PartName="/ppt/theme/theme15.xml" ContentType="application/vnd.openxmlformats-officedocument.theme+xml"/>
  <Override PartName="/ppt/theme/theme92.xml" ContentType="application/vnd.openxmlformats-officedocument.theme+xml"/>
  <Override PartName="/ppt/theme/theme63.xml" ContentType="application/vnd.openxmlformats-officedocument.theme+xml"/>
  <Override PartName="/ppt/theme/theme69.xml" ContentType="application/vnd.openxmlformats-officedocument.theme+xml"/>
  <Override PartName="/ppt/theme/theme86.xml" ContentType="application/vnd.openxmlformats-officedocument.theme+xml"/>
  <Override PartName="/ppt/theme/theme20.xml" ContentType="application/vnd.openxmlformats-officedocument.theme+xml"/>
  <Override PartName="/ppt/theme/theme61.xml" ContentType="application/vnd.openxmlformats-officedocument.theme+xml"/>
  <Override PartName="/ppt/theme/theme22.xml" ContentType="application/vnd.openxmlformats-officedocument.theme+xml"/>
  <Override PartName="/ppt/theme/theme40.xml" ContentType="application/vnd.openxmlformats-officedocument.theme+xml"/>
  <Override PartName="/ppt/theme/theme21.xml" ContentType="application/vnd.openxmlformats-officedocument.theme+xml"/>
  <Override PartName="/ppt/theme/theme38.xml" ContentType="application/vnd.openxmlformats-officedocument.theme+xml"/>
  <Override PartName="/ppt/theme/theme12.xml" ContentType="application/vnd.openxmlformats-officedocument.theme+xml"/>
  <Override PartName="/ppt/theme/theme84.xml" ContentType="application/vnd.openxmlformats-officedocument.theme+xml"/>
  <Override PartName="/ppt/theme/theme77.xml" ContentType="application/vnd.openxmlformats-officedocument.theme+xml"/>
  <Override PartName="/ppt/theme/theme19.xml" ContentType="application/vnd.openxmlformats-officedocument.theme+xml"/>
  <Override PartName="/ppt/theme/theme26.xml" ContentType="application/vnd.openxmlformats-officedocument.theme+xml"/>
  <Override PartName="/ppt/theme/theme83.xml" ContentType="application/vnd.openxmlformats-officedocument.theme+xml"/>
  <Override PartName="/ppt/theme/theme75.xml" ContentType="application/vnd.openxmlformats-officedocument.theme+xml"/>
  <Override PartName="/ppt/theme/theme1.xml" ContentType="application/vnd.openxmlformats-officedocument.theme+xml"/>
  <Override PartName="/ppt/theme/theme18.xml" ContentType="application/vnd.openxmlformats-officedocument.theme+xml"/>
  <Override PartName="/ppt/theme/theme7.xml" ContentType="application/vnd.openxmlformats-officedocument.theme+xml"/>
  <Override PartName="/ppt/theme/theme74.xml" ContentType="application/vnd.openxmlformats-officedocument.theme+xml"/>
  <Override PartName="/ppt/theme/theme82.xml" ContentType="application/vnd.openxmlformats-officedocument.theme+xml"/>
  <Override PartName="/ppt/theme/theme16.xml" ContentType="application/vnd.openxmlformats-officedocument.theme+xml"/>
  <Override PartName="/ppt/theme/theme11.xml" ContentType="application/vnd.openxmlformats-officedocument.theme+xml"/>
  <Override PartName="/ppt/theme/theme93.xml" ContentType="application/vnd.openxmlformats-officedocument.theme+xml"/>
  <Override PartName="/ppt/theme/theme27.xml" ContentType="application/vnd.openxmlformats-officedocument.theme+xml"/>
  <Override PartName="/ppt/theme/theme57.xml" ContentType="application/vnd.openxmlformats-officedocument.theme+xml"/>
  <Override PartName="/ppt/theme/theme2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  <p:sldMasterId id="2147483840" r:id="rId50"/>
    <p:sldMasterId id="2147483842" r:id="rId51"/>
    <p:sldMasterId id="2147483844" r:id="rId52"/>
    <p:sldMasterId id="2147483846" r:id="rId53"/>
    <p:sldMasterId id="2147483848" r:id="rId54"/>
    <p:sldMasterId id="2147483850" r:id="rId55"/>
    <p:sldMasterId id="2147483852" r:id="rId56"/>
    <p:sldMasterId id="2147483854" r:id="rId57"/>
    <p:sldMasterId id="2147483856" r:id="rId58"/>
    <p:sldMasterId id="2147483858" r:id="rId59"/>
    <p:sldMasterId id="2147483860" r:id="rId60"/>
    <p:sldMasterId id="2147483862" r:id="rId61"/>
    <p:sldMasterId id="2147483864" r:id="rId62"/>
    <p:sldMasterId id="2147483866" r:id="rId63"/>
    <p:sldMasterId id="2147483868" r:id="rId64"/>
    <p:sldMasterId id="2147483870" r:id="rId65"/>
    <p:sldMasterId id="2147483872" r:id="rId66"/>
    <p:sldMasterId id="2147483874" r:id="rId67"/>
    <p:sldMasterId id="2147483876" r:id="rId68"/>
    <p:sldMasterId id="2147483878" r:id="rId69"/>
    <p:sldMasterId id="2147483880" r:id="rId70"/>
    <p:sldMasterId id="2147483882" r:id="rId71"/>
    <p:sldMasterId id="2147483884" r:id="rId72"/>
    <p:sldMasterId id="2147483886" r:id="rId73"/>
    <p:sldMasterId id="2147483888" r:id="rId74"/>
    <p:sldMasterId id="2147483890" r:id="rId75"/>
    <p:sldMasterId id="2147483892" r:id="rId76"/>
    <p:sldMasterId id="2147483894" r:id="rId77"/>
    <p:sldMasterId id="2147483896" r:id="rId78"/>
    <p:sldMasterId id="2147483898" r:id="rId79"/>
    <p:sldMasterId id="2147483900" r:id="rId80"/>
    <p:sldMasterId id="2147483902" r:id="rId81"/>
    <p:sldMasterId id="2147483904" r:id="rId82"/>
    <p:sldMasterId id="2147483906" r:id="rId83"/>
    <p:sldMasterId id="2147483908" r:id="rId84"/>
    <p:sldMasterId id="2147483910" r:id="rId85"/>
    <p:sldMasterId id="2147483912" r:id="rId86"/>
    <p:sldMasterId id="2147483914" r:id="rId87"/>
    <p:sldMasterId id="2147483916" r:id="rId88"/>
    <p:sldMasterId id="2147483918" r:id="rId89"/>
    <p:sldMasterId id="2147483920" r:id="rId90"/>
    <p:sldMasterId id="2147483922" r:id="rId91"/>
    <p:sldMasterId id="2147483924" r:id="rId92"/>
    <p:sldMasterId id="2147483926" r:id="rId93"/>
    <p:sldMasterId id="2147483929" r:id="rId94"/>
  </p:sldMasterIdLst>
  <p:sldIdLst>
    <p:sldId id="256" r:id="rId95"/>
    <p:sldId id="257" r:id="rId96"/>
    <p:sldId id="258" r:id="rId97"/>
    <p:sldId id="259" r:id="rId98"/>
    <p:sldId id="260" r:id="rId99"/>
    <p:sldId id="261" r:id="rId100"/>
    <p:sldId id="262" r:id="rId101"/>
    <p:sldId id="263" r:id="rId102"/>
    <p:sldId id="264" r:id="rId103"/>
    <p:sldId id="265" r:id="rId104"/>
    <p:sldId id="266" r:id="rId105"/>
    <p:sldId id="267" r:id="rId106"/>
    <p:sldId id="268" r:id="rId107"/>
    <p:sldId id="269" r:id="rId108"/>
    <p:sldId id="270" r:id="rId109"/>
    <p:sldId id="271" r:id="rId110"/>
    <p:sldId id="272" r:id="rId111"/>
    <p:sldId id="273" r:id="rId112"/>
    <p:sldId id="274" r:id="rId113"/>
    <p:sldId id="275" r:id="rId114"/>
    <p:sldId id="276" r:id="rId115"/>
    <p:sldId id="277" r:id="rId116"/>
    <p:sldId id="278" r:id="rId117"/>
    <p:sldId id="279" r:id="rId118"/>
    <p:sldId id="280" r:id="rId119"/>
  </p:sldIdLst>
  <p:sldSz cx="10071100" cy="75565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slideMaster" Target="slideMasters/slideMaster137.xml"/><Relationship Id="rId51" Type="http://schemas.openxmlformats.org/officeDocument/2006/relationships/slideMaster" Target="slideMasters/slideMaster138.xml"/><Relationship Id="rId52" Type="http://schemas.openxmlformats.org/officeDocument/2006/relationships/slideMaster" Target="slideMasters/slideMaster139.xml"/><Relationship Id="rId53" Type="http://schemas.openxmlformats.org/officeDocument/2006/relationships/slideMaster" Target="slideMasters/slideMaster140.xml"/><Relationship Id="rId54" Type="http://schemas.openxmlformats.org/officeDocument/2006/relationships/slideMaster" Target="slideMasters/slideMaster141.xml"/><Relationship Id="rId55" Type="http://schemas.openxmlformats.org/officeDocument/2006/relationships/slideMaster" Target="slideMasters/slideMaster142.xml"/><Relationship Id="rId56" Type="http://schemas.openxmlformats.org/officeDocument/2006/relationships/slideMaster" Target="slideMasters/slideMaster143.xml"/><Relationship Id="rId57" Type="http://schemas.openxmlformats.org/officeDocument/2006/relationships/slideMaster" Target="slideMasters/slideMaster144.xml"/><Relationship Id="rId58" Type="http://schemas.openxmlformats.org/officeDocument/2006/relationships/slideMaster" Target="slideMasters/slideMaster145.xml"/><Relationship Id="rId59" Type="http://schemas.openxmlformats.org/officeDocument/2006/relationships/slideMaster" Target="slideMasters/slideMaster146.xml"/><Relationship Id="rId60" Type="http://schemas.openxmlformats.org/officeDocument/2006/relationships/slideMaster" Target="slideMasters/slideMaster147.xml"/><Relationship Id="rId61" Type="http://schemas.openxmlformats.org/officeDocument/2006/relationships/slideMaster" Target="slideMasters/slideMaster148.xml"/><Relationship Id="rId62" Type="http://schemas.openxmlformats.org/officeDocument/2006/relationships/slideMaster" Target="slideMasters/slideMaster149.xml"/><Relationship Id="rId63" Type="http://schemas.openxmlformats.org/officeDocument/2006/relationships/slideMaster" Target="slideMasters/slideMaster150.xml"/><Relationship Id="rId64" Type="http://schemas.openxmlformats.org/officeDocument/2006/relationships/slideMaster" Target="slideMasters/slideMaster151.xml"/><Relationship Id="rId65" Type="http://schemas.openxmlformats.org/officeDocument/2006/relationships/slideMaster" Target="slideMasters/slideMaster152.xml"/><Relationship Id="rId66" Type="http://schemas.openxmlformats.org/officeDocument/2006/relationships/slideMaster" Target="slideMasters/slideMaster153.xml"/><Relationship Id="rId67" Type="http://schemas.openxmlformats.org/officeDocument/2006/relationships/slideMaster" Target="slideMasters/slideMaster154.xml"/><Relationship Id="rId68" Type="http://schemas.openxmlformats.org/officeDocument/2006/relationships/slideMaster" Target="slideMasters/slideMaster155.xml"/><Relationship Id="rId69" Type="http://schemas.openxmlformats.org/officeDocument/2006/relationships/slideMaster" Target="slideMasters/slideMaster156.xml"/><Relationship Id="rId70" Type="http://schemas.openxmlformats.org/officeDocument/2006/relationships/slideMaster" Target="slideMasters/slideMaster157.xml"/><Relationship Id="rId71" Type="http://schemas.openxmlformats.org/officeDocument/2006/relationships/slideMaster" Target="slideMasters/slideMaster158.xml"/><Relationship Id="rId72" Type="http://schemas.openxmlformats.org/officeDocument/2006/relationships/slideMaster" Target="slideMasters/slideMaster159.xml"/><Relationship Id="rId73" Type="http://schemas.openxmlformats.org/officeDocument/2006/relationships/slideMaster" Target="slideMasters/slideMaster160.xml"/><Relationship Id="rId74" Type="http://schemas.openxmlformats.org/officeDocument/2006/relationships/slideMaster" Target="slideMasters/slideMaster161.xml"/><Relationship Id="rId75" Type="http://schemas.openxmlformats.org/officeDocument/2006/relationships/slideMaster" Target="slideMasters/slideMaster162.xml"/><Relationship Id="rId76" Type="http://schemas.openxmlformats.org/officeDocument/2006/relationships/slideMaster" Target="slideMasters/slideMaster163.xml"/><Relationship Id="rId77" Type="http://schemas.openxmlformats.org/officeDocument/2006/relationships/slideMaster" Target="slideMasters/slideMaster164.xml"/><Relationship Id="rId78" Type="http://schemas.openxmlformats.org/officeDocument/2006/relationships/slideMaster" Target="slideMasters/slideMaster165.xml"/><Relationship Id="rId79" Type="http://schemas.openxmlformats.org/officeDocument/2006/relationships/slideMaster" Target="slideMasters/slideMaster166.xml"/><Relationship Id="rId80" Type="http://schemas.openxmlformats.org/officeDocument/2006/relationships/slideMaster" Target="slideMasters/slideMaster167.xml"/><Relationship Id="rId81" Type="http://schemas.openxmlformats.org/officeDocument/2006/relationships/slideMaster" Target="slideMasters/slideMaster168.xml"/><Relationship Id="rId82" Type="http://schemas.openxmlformats.org/officeDocument/2006/relationships/slideMaster" Target="slideMasters/slideMaster169.xml"/><Relationship Id="rId83" Type="http://schemas.openxmlformats.org/officeDocument/2006/relationships/slideMaster" Target="slideMasters/slideMaster170.xml"/><Relationship Id="rId84" Type="http://schemas.openxmlformats.org/officeDocument/2006/relationships/slideMaster" Target="slideMasters/slideMaster171.xml"/><Relationship Id="rId85" Type="http://schemas.openxmlformats.org/officeDocument/2006/relationships/slideMaster" Target="slideMasters/slideMaster172.xml"/><Relationship Id="rId86" Type="http://schemas.openxmlformats.org/officeDocument/2006/relationships/slideMaster" Target="slideMasters/slideMaster173.xml"/><Relationship Id="rId87" Type="http://schemas.openxmlformats.org/officeDocument/2006/relationships/slideMaster" Target="slideMasters/slideMaster174.xml"/><Relationship Id="rId88" Type="http://schemas.openxmlformats.org/officeDocument/2006/relationships/slideMaster" Target="slideMasters/slideMaster175.xml"/><Relationship Id="rId89" Type="http://schemas.openxmlformats.org/officeDocument/2006/relationships/slideMaster" Target="slideMasters/slideMaster176.xml"/><Relationship Id="rId90" Type="http://schemas.openxmlformats.org/officeDocument/2006/relationships/slideMaster" Target="slideMasters/slideMaster177.xml"/><Relationship Id="rId91" Type="http://schemas.openxmlformats.org/officeDocument/2006/relationships/slideMaster" Target="slideMasters/slideMaster178.xml"/><Relationship Id="rId92" Type="http://schemas.openxmlformats.org/officeDocument/2006/relationships/slideMaster" Target="slideMasters/slideMaster179.xml"/><Relationship Id="rId93" Type="http://schemas.openxmlformats.org/officeDocument/2006/relationships/slideMaster" Target="slideMasters/slideMaster180.xml"/><Relationship Id="rId94" Type="http://schemas.openxmlformats.org/officeDocument/2006/relationships/slideMaster" Target="slideMasters/slideMaster182.xml"/><Relationship Id="rId95" Type="http://schemas.openxmlformats.org/officeDocument/2006/relationships/slide" Target="slides/slide1.xml"/><Relationship Id="rId96" Type="http://schemas.openxmlformats.org/officeDocument/2006/relationships/slide" Target="slides/slide2.xml"/><Relationship Id="rId97" Type="http://schemas.openxmlformats.org/officeDocument/2006/relationships/slide" Target="slides/slide3.xml"/><Relationship Id="rId98" Type="http://schemas.openxmlformats.org/officeDocument/2006/relationships/slide" Target="slides/slide4.xml"/><Relationship Id="rId99" Type="http://schemas.openxmlformats.org/officeDocument/2006/relationships/slide" Target="slides/slide5.xml"/><Relationship Id="rId100" Type="http://schemas.openxmlformats.org/officeDocument/2006/relationships/slide" Target="slides/slide6.xml"/><Relationship Id="rId101" Type="http://schemas.openxmlformats.org/officeDocument/2006/relationships/slide" Target="slides/slide7.xml"/><Relationship Id="rId102" Type="http://schemas.openxmlformats.org/officeDocument/2006/relationships/slide" Target="slides/slide8.xml"/><Relationship Id="rId103" Type="http://schemas.openxmlformats.org/officeDocument/2006/relationships/slide" Target="slides/slide9.xml"/><Relationship Id="rId104" Type="http://schemas.openxmlformats.org/officeDocument/2006/relationships/slide" Target="slides/slide10.xml"/><Relationship Id="rId105" Type="http://schemas.openxmlformats.org/officeDocument/2006/relationships/slide" Target="slides/slide11.xml"/><Relationship Id="rId106" Type="http://schemas.openxmlformats.org/officeDocument/2006/relationships/slide" Target="slides/slide12.xml"/><Relationship Id="rId107" Type="http://schemas.openxmlformats.org/officeDocument/2006/relationships/slide" Target="slides/slide13.xml"/><Relationship Id="rId108" Type="http://schemas.openxmlformats.org/officeDocument/2006/relationships/slide" Target="slides/slide14.xml"/><Relationship Id="rId109" Type="http://schemas.openxmlformats.org/officeDocument/2006/relationships/slide" Target="slides/slide15.xml"/><Relationship Id="rId110" Type="http://schemas.openxmlformats.org/officeDocument/2006/relationships/slide" Target="slides/slide16.xml"/><Relationship Id="rId111" Type="http://schemas.openxmlformats.org/officeDocument/2006/relationships/slide" Target="slides/slide17.xml"/><Relationship Id="rId112" Type="http://schemas.openxmlformats.org/officeDocument/2006/relationships/slide" Target="slides/slide18.xml"/><Relationship Id="rId113" Type="http://schemas.openxmlformats.org/officeDocument/2006/relationships/slide" Target="slides/slide19.xml"/><Relationship Id="rId114" Type="http://schemas.openxmlformats.org/officeDocument/2006/relationships/slide" Target="slides/slide20.xml"/><Relationship Id="rId115" Type="http://schemas.openxmlformats.org/officeDocument/2006/relationships/slide" Target="slides/slide21.xml"/><Relationship Id="rId116" Type="http://schemas.openxmlformats.org/officeDocument/2006/relationships/slide" Target="slides/slide22.xml"/><Relationship Id="rId117" Type="http://schemas.openxmlformats.org/officeDocument/2006/relationships/slide" Target="slides/slide23.xml"/><Relationship Id="rId118" Type="http://schemas.openxmlformats.org/officeDocument/2006/relationships/slide" Target="slides/slide24.xml"/><Relationship Id="rId119" Type="http://schemas.openxmlformats.org/officeDocument/2006/relationships/slide" Target="slides/slide25.xml"/><Relationship Id="rId1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1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7.xml"/>
</Relationships>
</file>

<file path=ppt/slideLayouts/_rels/slideLayout1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8.xml"/>
</Relationships>
</file>

<file path=ppt/slideLayouts/_rels/slideLayout1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9.xml"/>
</Relationships>
</file>

<file path=ppt/slideLayouts/_rels/slideLayout1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0.xml"/>
</Relationships>
</file>

<file path=ppt/slideLayouts/_rels/slideLayout1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1.xml"/>
</Relationships>
</file>

<file path=ppt/slideLayouts/_rels/slideLayout1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2.xml"/>
</Relationships>
</file>

<file path=ppt/slideLayouts/_rels/slideLayout1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3.xml"/>
</Relationships>
</file>

<file path=ppt/slideLayouts/_rels/slideLayout1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4.xml"/>
</Relationships>
</file>

<file path=ppt/slideLayouts/_rels/slideLayout1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5.xml"/>
</Relationships>
</file>

<file path=ppt/slideLayouts/_rels/slideLayout1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6.xml"/>
</Relationships>
</file>

<file path=ppt/slideLayouts/_rels/slideLayout1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7.xml"/>
</Relationships>
</file>

<file path=ppt/slideLayouts/_rels/slideLayout1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8.xml"/>
</Relationships>
</file>

<file path=ppt/slideLayouts/_rels/slideLayout1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9.xml"/>
</Relationships>
</file>

<file path=ppt/slideLayouts/_rels/slideLayout1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0.xml"/>
</Relationships>
</file>

<file path=ppt/slideLayouts/_rels/slideLayout1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1.xml"/>
</Relationships>
</file>

<file path=ppt/slideLayouts/_rels/slideLayout1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2.xml"/>
</Relationships>
</file>

<file path=ppt/slideLayouts/_rels/slideLayout1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3.xml"/>
</Relationships>
</file>

<file path=ppt/slideLayouts/_rels/slideLayout1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4.xml"/>
</Relationships>
</file>

<file path=ppt/slideLayouts/_rels/slideLayout1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5.xml"/>
</Relationships>
</file>

<file path=ppt/slideLayouts/_rels/slideLayout1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6.xml"/>
</Relationships>
</file>

<file path=ppt/slideLayouts/_rels/slideLayout1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7.xml"/>
</Relationships>
</file>

<file path=ppt/slideLayouts/_rels/slideLayout1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8.xml"/>
</Relationships>
</file>

<file path=ppt/slideLayouts/_rels/slideLayout1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9.xml"/>
</Relationships>
</file>

<file path=ppt/slideLayouts/_rels/slideLayout1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0.xml"/>
</Relationships>
</file>

<file path=ppt/slideLayouts/_rels/slideLayout1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1.xml"/>
</Relationships>
</file>

<file path=ppt/slideLayouts/_rels/slideLayout1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2.xml"/>
</Relationships>
</file>

<file path=ppt/slideLayouts/_rels/slideLayout1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3.xml"/>
</Relationships>
</file>

<file path=ppt/slideLayouts/_rels/slideLayout1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4.xml"/>
</Relationships>
</file>

<file path=ppt/slideLayouts/_rels/slideLayout1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5.xml"/>
</Relationships>
</file>

<file path=ppt/slideLayouts/_rels/slideLayout1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6.xml"/>
</Relationships>
</file>

<file path=ppt/slideLayouts/_rels/slideLayout1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7.xml"/>
</Relationships>
</file>

<file path=ppt/slideLayouts/_rels/slideLayout1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8.xml"/>
</Relationships>
</file>

<file path=ppt/slideLayouts/_rels/slideLayout1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9.xml"/>
</Relationships>
</file>

<file path=ppt/slideLayouts/_rels/slideLayout1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0.xml"/>
</Relationships>
</file>

<file path=ppt/slideLayouts/_rels/slideLayout1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1.xml"/>
</Relationships>
</file>

<file path=ppt/slideLayouts/_rels/slideLayout1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2.xml"/>
</Relationships>
</file>

<file path=ppt/slideLayouts/_rels/slideLayout1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3.xml"/>
</Relationships>
</file>

<file path=ppt/slideLayouts/_rels/slideLayout1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4.xml"/>
</Relationships>
</file>

<file path=ppt/slideLayouts/_rels/slideLayout1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5.xml"/>
</Relationships>
</file>

<file path=ppt/slideLayouts/_rels/slideLayout1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6.xml"/>
</Relationships>
</file>

<file path=ppt/slideLayouts/_rels/slideLayout1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7.xml"/>
</Relationships>
</file>

<file path=ppt/slideLayouts/_rels/slideLayout1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8.xml"/>
</Relationships>
</file>

<file path=ppt/slideLayouts/_rels/slideLayout1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9.xml"/>
</Relationships>
</file>

<file path=ppt/slideLayouts/_rels/slideLayout1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0.xml"/>
</Relationships>
</file>

<file path=ppt/slideLayouts/_rels/slideLayout1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0.xml"/>
</Relationships>
</file>

<file path=ppt/slideLayouts/_rels/slideLayout1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66B7B65-310B-4A51-8160-6594E6BE9C18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F02BF77-1976-4309-87D9-27D771DD711C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C311A4E-7699-4453-9EB1-EA126BBFD4EF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19F135F5-E798-4E14-AFFA-396CBB4A1C5A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A95E224-FA50-4954-8F76-621D38A01265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B7E444F-3EAC-4CC4-9F9E-706B65DB0987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19943C0C-6FB5-41FA-8562-86AB207A8EEC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4F7AFE3-1C33-413E-ABBE-44456641AC4C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FD7CCBE-0927-492C-B208-F5395DE98AD0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A175C5F7-333D-4F79-BD42-19FAA0102BFA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C870F53-B495-4056-BD0B-E856347FA4A3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BD1D507-258C-41E8-8611-4EE192E02CC3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3"/>
          </p:nvPr>
        </p:nvSpPr>
        <p:spPr/>
        <p:txBody>
          <a:bodyPr/>
          <a:p>
            <a:fld id="{D2D9B70F-AC45-4AD7-98FB-75C42D6FC22A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42C5BA1-7B71-4C22-AE9D-973B96F2E39C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PlaceHolder 5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9885555F-2F6F-471D-9F23-42EDBC3915FF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E4F603E3-CFC9-4E04-BCBF-FB4086BDFFA3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2E0F75BF-4629-425B-A680-95FF13B20A43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DC9A8B37-E78D-4EAE-B8EC-F0FC7D7CDFD2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E1B27766-1DBE-46AB-A53B-1956D58A4166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BF7FB269-1BF0-4F20-9CF5-19AB8E08DD4F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PlaceHolder 5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4B33B1B1-E6EC-4A66-952D-F16C62B2A2B4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2"/>
          </p:nvPr>
        </p:nvSpPr>
        <p:spPr/>
        <p:txBody>
          <a:bodyPr/>
          <a:p>
            <a:fld id="{78CDE440-695D-47CE-B2ED-47BA6A4EDEAB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BAC7E078-AC95-43B7-87D5-A6C9E5EC8CFD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C2744E52-FF64-4CFC-A377-B5BB3A9551E6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5"/>
          </p:nvPr>
        </p:nvSpPr>
        <p:spPr/>
        <p:txBody>
          <a:bodyPr/>
          <a:p>
            <a:fld id="{12099C97-95EE-44AB-91B8-56200CA107B2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EF80925F-3B10-4132-A498-9E9D5EA86FFA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0226D2A1-397E-45E3-9893-C886900365C9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8"/>
          </p:nvPr>
        </p:nvSpPr>
        <p:spPr/>
        <p:txBody>
          <a:bodyPr/>
          <a:p>
            <a:fld id="{60006F0A-4FF5-4EE9-8C46-2B67A83C7380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9E69661C-3E68-4C69-9470-D40466AACA71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79CE02A7-E334-4659-8C85-D176985383FE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1"/>
          </p:nvPr>
        </p:nvSpPr>
        <p:spPr/>
        <p:txBody>
          <a:bodyPr/>
          <a:p>
            <a:fld id="{2E71C67B-A273-432C-BAA5-31162D523107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2E59D1D8-F5FD-4534-A692-E8EAF86DA689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9AFF15A5-3B10-4502-8A71-C20C38C205EF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PlaceHolder 5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4"/>
          </p:nvPr>
        </p:nvSpPr>
        <p:spPr/>
        <p:txBody>
          <a:bodyPr/>
          <a:p>
            <a:fld id="{BFA8E1AD-8A33-4FCE-8C2B-24BA5E65DFFD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3F8BF35A-5927-4B5E-83FD-408E0D8A9A52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D5C2DB3C-F843-4D80-BE8C-E3C33B27E548}" type="slidenum">
              <a:t>&lt;#&gt;</a:t>
            </a:fld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7"/>
          </p:nvPr>
        </p:nvSpPr>
        <p:spPr/>
        <p:txBody>
          <a:bodyPr/>
          <a:p>
            <a:fld id="{989ABC8D-EF92-4AE3-BE5A-06D27C1D377B}" type="slidenum">
              <a:t>&lt;#&gt;</a:t>
            </a:fld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Predeterminado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6889AA09-E845-43A9-9CB3-0B33E22672E2}" type="slidenum">
              <a:t>&lt;#&gt;</a:t>
            </a:fld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16DEA9CC-EFED-44A7-8FF6-F277DB055FA5}" type="slidenum">
              <a:t>&lt;#&gt;</a:t>
            </a:fld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0"/>
          </p:nvPr>
        </p:nvSpPr>
        <p:spPr/>
        <p:txBody>
          <a:bodyPr/>
          <a:p>
            <a:fld id="{D8393298-DA69-4F4A-A46C-01F2ACC48CAC}" type="slidenum">
              <a:t>&lt;#&gt;</a:t>
            </a:fld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7F3AEC2F-7DC0-48EA-9F66-F1B4C8E86E6B}" type="slidenum">
              <a:t>&lt;#&gt;</a:t>
            </a:fld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848367EF-0489-4360-B530-20D3CFB2AC43}" type="slidenum">
              <a:t>&lt;#&gt;</a:t>
            </a:fld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PlaceHolder 4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3"/>
          </p:nvPr>
        </p:nvSpPr>
        <p:spPr/>
        <p:txBody>
          <a:bodyPr/>
          <a:p>
            <a:fld id="{64233459-2CCD-4265-995F-48FF1144A2EA}" type="slidenum">
              <a:t>&lt;#&gt;</a:t>
            </a:fld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EEA5FF30-C310-4D97-9C29-3EAB5859D1B1}" type="slidenum">
              <a:t>&lt;#&gt;</a:t>
            </a:fld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1E991C64-192E-47B1-99E8-18A804E2FD90}" type="slidenum">
              <a:t>&lt;#&gt;</a:t>
            </a:fld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PlaceHolder 5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6"/>
          </p:nvPr>
        </p:nvSpPr>
        <p:spPr/>
        <p:txBody>
          <a:bodyPr/>
          <a:p>
            <a:fld id="{37639AC7-5E8E-4574-B590-74DD90FEC0C0}" type="slidenum">
              <a:t>&lt;#&gt;</a:t>
            </a:fld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804B6F0A-E179-46EC-95EA-336E52A24934}" type="slidenum">
              <a:t>&lt;#&gt;</a:t>
            </a:fld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PlaceHolder 1"/>
          <p:cNvSpPr>
            <a:spLocks noGrp="1"/>
          </p:cNvSpPr>
          <p:nvPr>
            <p:ph type="sldNum" idx="4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41720D9-6A29-44E0-B9A4-0EF88778913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PlaceHolder 1"/>
          <p:cNvSpPr>
            <a:spLocks noGrp="1"/>
          </p:cNvSpPr>
          <p:nvPr>
            <p:ph type="sldNum" idx="4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F9B95019-47BF-4939-A660-F3A08B183BF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9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1" name="PlaceHolder 1"/>
          <p:cNvSpPr>
            <a:spLocks noGrp="1"/>
          </p:cNvSpPr>
          <p:nvPr>
            <p:ph type="sldNum" idx="5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13C2C5F-30DD-4D5C-88EA-0AF6AF74511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PlaceHolder 1"/>
          <p:cNvSpPr>
            <a:spLocks noGrp="1"/>
          </p:cNvSpPr>
          <p:nvPr>
            <p:ph type="sldNum" idx="5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C0A3AFF-63A2-4418-BFC8-9D979EC2375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PlaceHolder 1"/>
          <p:cNvSpPr>
            <a:spLocks noGrp="1"/>
          </p:cNvSpPr>
          <p:nvPr>
            <p:ph type="sldNum" idx="5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9637A8CE-D809-4085-9EB0-2DFD7CBF5AAE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PlaceHolder 1"/>
          <p:cNvSpPr>
            <a:spLocks noGrp="1"/>
          </p:cNvSpPr>
          <p:nvPr>
            <p:ph type="sldNum" idx="5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F455D03F-27B0-4A3E-A09E-54E0935E2E0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1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PlaceHolder 1"/>
          <p:cNvSpPr>
            <a:spLocks noGrp="1"/>
          </p:cNvSpPr>
          <p:nvPr>
            <p:ph type="sldNum" idx="5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0430369-2809-43EE-B287-3233FE29BCBF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PlaceHolder 1"/>
          <p:cNvSpPr>
            <a:spLocks noGrp="1"/>
          </p:cNvSpPr>
          <p:nvPr>
            <p:ph type="sldNum" idx="5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5CA0A300-9E4A-4609-9B0B-F571218347CC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7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PlaceHolder 1"/>
          <p:cNvSpPr>
            <a:spLocks noGrp="1"/>
          </p:cNvSpPr>
          <p:nvPr>
            <p:ph type="sldNum" idx="5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FB749E8-CAB7-4D2F-ADA1-67C37247F34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400" cy="12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1864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5147280" y="1767960"/>
            <a:ext cx="441864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body"/>
          </p:nvPr>
        </p:nvSpPr>
        <p:spPr>
          <a:xfrm>
            <a:off x="503280" y="4057200"/>
            <a:ext cx="441864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 type="body"/>
          </p:nvPr>
        </p:nvSpPr>
        <p:spPr>
          <a:xfrm>
            <a:off x="5147280" y="4057200"/>
            <a:ext cx="441864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 type="sldNum" idx="5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D8F5586-12B8-4330-A9D2-12BB48D215B2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400" cy="12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400" cy="437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PlaceHolder 3"/>
          <p:cNvSpPr>
            <a:spLocks noGrp="1"/>
          </p:cNvSpPr>
          <p:nvPr>
            <p:ph type="sldNum" idx="5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7B769B3-A6C8-440D-8EC6-72FA2C1E688D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400" cy="12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40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PlaceHolder 3"/>
          <p:cNvSpPr>
            <a:spLocks noGrp="1"/>
          </p:cNvSpPr>
          <p:nvPr>
            <p:ph type="body"/>
          </p:nvPr>
        </p:nvSpPr>
        <p:spPr>
          <a:xfrm>
            <a:off x="503280" y="4057200"/>
            <a:ext cx="905940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PlaceHolder 4"/>
          <p:cNvSpPr>
            <a:spLocks noGrp="1"/>
          </p:cNvSpPr>
          <p:nvPr>
            <p:ph type="sldNum" idx="5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9DBC7D19-1BCE-4C3A-9797-E0D8181FC626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400" cy="12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18640" cy="437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body"/>
          </p:nvPr>
        </p:nvSpPr>
        <p:spPr>
          <a:xfrm>
            <a:off x="5147280" y="1767960"/>
            <a:ext cx="4418640" cy="437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PlaceHolder 4"/>
          <p:cNvSpPr>
            <a:spLocks noGrp="1"/>
          </p:cNvSpPr>
          <p:nvPr>
            <p:ph type="sldNum" idx="6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129432A0-C4D8-4C29-BF40-3E519C90F424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400" cy="12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1864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body"/>
          </p:nvPr>
        </p:nvSpPr>
        <p:spPr>
          <a:xfrm>
            <a:off x="5147280" y="1767960"/>
            <a:ext cx="441864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PlaceHolder 4"/>
          <p:cNvSpPr>
            <a:spLocks noGrp="1"/>
          </p:cNvSpPr>
          <p:nvPr>
            <p:ph type="body"/>
          </p:nvPr>
        </p:nvSpPr>
        <p:spPr>
          <a:xfrm>
            <a:off x="503280" y="4057200"/>
            <a:ext cx="905940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" name="PlaceHolder 5"/>
          <p:cNvSpPr>
            <a:spLocks noGrp="1"/>
          </p:cNvSpPr>
          <p:nvPr>
            <p:ph type="sldNum" idx="6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10806C81-F4DD-4487-B91C-7BC95546E0A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400" cy="12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1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18640" cy="437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 type="body"/>
          </p:nvPr>
        </p:nvSpPr>
        <p:spPr>
          <a:xfrm>
            <a:off x="5147280" y="1767960"/>
            <a:ext cx="441864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PlaceHolder 4"/>
          <p:cNvSpPr>
            <a:spLocks noGrp="1"/>
          </p:cNvSpPr>
          <p:nvPr>
            <p:ph type="body"/>
          </p:nvPr>
        </p:nvSpPr>
        <p:spPr>
          <a:xfrm>
            <a:off x="5147280" y="4057200"/>
            <a:ext cx="441864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PlaceHolder 5"/>
          <p:cNvSpPr>
            <a:spLocks noGrp="1"/>
          </p:cNvSpPr>
          <p:nvPr>
            <p:ph type="sldNum" idx="6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CD04CFA5-4391-43CB-83AB-9EE2D193C62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400" cy="12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1864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PlaceHolder 3"/>
          <p:cNvSpPr>
            <a:spLocks noGrp="1"/>
          </p:cNvSpPr>
          <p:nvPr>
            <p:ph type="body"/>
          </p:nvPr>
        </p:nvSpPr>
        <p:spPr>
          <a:xfrm>
            <a:off x="5147280" y="1767960"/>
            <a:ext cx="4418640" cy="437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9" name="PlaceHolder 4"/>
          <p:cNvSpPr>
            <a:spLocks noGrp="1"/>
          </p:cNvSpPr>
          <p:nvPr>
            <p:ph type="body"/>
          </p:nvPr>
        </p:nvSpPr>
        <p:spPr>
          <a:xfrm>
            <a:off x="503280" y="4057200"/>
            <a:ext cx="4418640" cy="208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0" name="PlaceHolder 5"/>
          <p:cNvSpPr>
            <a:spLocks noGrp="1"/>
          </p:cNvSpPr>
          <p:nvPr>
            <p:ph type="sldNum" idx="6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7299588-86BF-492C-B8F8-B4C2449A964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400" cy="12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PlaceHolder 2"/>
          <p:cNvSpPr>
            <a:spLocks noGrp="1"/>
          </p:cNvSpPr>
          <p:nvPr>
            <p:ph type="sldNum" idx="6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85277250-25A0-41C1-92A2-9A8B9D5561A2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PlaceHolder 1"/>
          <p:cNvSpPr>
            <a:spLocks noGrp="1"/>
          </p:cNvSpPr>
          <p:nvPr>
            <p:ph type="sldNum" idx="6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B9DB565-DCFF-464F-928A-F1EC3528775F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9" name="PlaceHolder 1"/>
          <p:cNvSpPr>
            <a:spLocks noGrp="1"/>
          </p:cNvSpPr>
          <p:nvPr>
            <p:ph type="sldNum" idx="6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4E7EEE4-1D8D-45CA-9C53-5D61DB3BBEB4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PlaceHolder 1"/>
          <p:cNvSpPr>
            <a:spLocks noGrp="1"/>
          </p:cNvSpPr>
          <p:nvPr>
            <p:ph type="sldNum" idx="6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B962066-1C51-4980-8820-F9597838BE04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7" name="PlaceHolder 1"/>
          <p:cNvSpPr>
            <a:spLocks noGrp="1"/>
          </p:cNvSpPr>
          <p:nvPr>
            <p:ph type="sldNum" idx="6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D628F69-7816-48FE-BC97-ECC924C5ABA2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1" name="PlaceHolder 1"/>
          <p:cNvSpPr>
            <a:spLocks noGrp="1"/>
          </p:cNvSpPr>
          <p:nvPr>
            <p:ph type="sldNum" idx="6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816783A-F5F6-428E-9254-8A1F9D4B9A9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5" name="PlaceHolder 1"/>
          <p:cNvSpPr>
            <a:spLocks noGrp="1"/>
          </p:cNvSpPr>
          <p:nvPr>
            <p:ph type="sldNum" idx="7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E5EB89C3-4F31-44A1-926F-767D20C2432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PlaceHolder 1"/>
          <p:cNvSpPr>
            <a:spLocks noGrp="1"/>
          </p:cNvSpPr>
          <p:nvPr>
            <p:ph type="sldNum" idx="7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B46910C-D4CE-4234-92BC-3770EFC76EE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3" name="PlaceHolder 1"/>
          <p:cNvSpPr>
            <a:spLocks noGrp="1"/>
          </p:cNvSpPr>
          <p:nvPr>
            <p:ph type="sldNum" idx="7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EFED6309-D533-4917-A0D3-24889A938A0F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7" name="PlaceHolder 1"/>
          <p:cNvSpPr>
            <a:spLocks noGrp="1"/>
          </p:cNvSpPr>
          <p:nvPr>
            <p:ph type="sldNum" idx="7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9BF6C0B-089E-414C-B2DA-B83AF99FAC7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PlaceHolder 1"/>
          <p:cNvSpPr>
            <a:spLocks noGrp="1"/>
          </p:cNvSpPr>
          <p:nvPr>
            <p:ph type="sldNum" idx="7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3649DE4-FA4B-4D2C-9947-ED0586005AE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5" name="PlaceHolder 1"/>
          <p:cNvSpPr>
            <a:spLocks noGrp="1"/>
          </p:cNvSpPr>
          <p:nvPr>
            <p:ph type="sldNum" idx="7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DAD151E-12E1-432B-820A-5402153CE68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9" name="PlaceHolder 1"/>
          <p:cNvSpPr>
            <a:spLocks noGrp="1"/>
          </p:cNvSpPr>
          <p:nvPr>
            <p:ph type="sldNum" idx="7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ADC3C5A-6E91-48C2-BCDB-34AC29EB2B7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PlaceHolder 1"/>
          <p:cNvSpPr>
            <a:spLocks noGrp="1"/>
          </p:cNvSpPr>
          <p:nvPr>
            <p:ph type="sldNum" idx="7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12A2B98C-03EE-4D3F-99A1-722E7958F8CD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7" name="PlaceHolder 1"/>
          <p:cNvSpPr>
            <a:spLocks noGrp="1"/>
          </p:cNvSpPr>
          <p:nvPr>
            <p:ph type="sldNum" idx="7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1C6B9738-9ABB-404C-BC68-73820A808E0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PlaceHolder 1"/>
          <p:cNvSpPr>
            <a:spLocks noGrp="1"/>
          </p:cNvSpPr>
          <p:nvPr>
            <p:ph type="sldNum" idx="7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325241D-31F1-42FA-8B8C-A278B9DA33C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5" name="PlaceHolder 1"/>
          <p:cNvSpPr>
            <a:spLocks noGrp="1"/>
          </p:cNvSpPr>
          <p:nvPr>
            <p:ph type="sldNum" idx="8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79A19DF-2516-4F97-BE1F-267AF3F6B65C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9" name="PlaceHolder 1"/>
          <p:cNvSpPr>
            <a:spLocks noGrp="1"/>
          </p:cNvSpPr>
          <p:nvPr>
            <p:ph type="sldNum" idx="8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CDB3FD59-FC98-4D1D-80CB-849445FD586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3" name="PlaceHolder 1"/>
          <p:cNvSpPr>
            <a:spLocks noGrp="1"/>
          </p:cNvSpPr>
          <p:nvPr>
            <p:ph type="sldNum" idx="8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8B25D33-868D-4247-8470-4A73BE84143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PlaceHolder 1"/>
          <p:cNvSpPr>
            <a:spLocks noGrp="1"/>
          </p:cNvSpPr>
          <p:nvPr>
            <p:ph type="sldNum" idx="8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EE1F8A6-5651-4ADA-872C-DCF9D74F15AF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PlaceHolder 1"/>
          <p:cNvSpPr>
            <a:spLocks noGrp="1"/>
          </p:cNvSpPr>
          <p:nvPr>
            <p:ph type="sldNum" idx="8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73A09E3-2F90-41EC-A7B9-D874A3CD423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5" name="PlaceHolder 1"/>
          <p:cNvSpPr>
            <a:spLocks noGrp="1"/>
          </p:cNvSpPr>
          <p:nvPr>
            <p:ph type="sldNum" idx="8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3ADE77F-8CF0-4299-B527-EB0F4FF95420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9" name="PlaceHolder 1"/>
          <p:cNvSpPr>
            <a:spLocks noGrp="1"/>
          </p:cNvSpPr>
          <p:nvPr>
            <p:ph type="sldNum" idx="8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21274DA-0020-482B-A466-D60F2084DAA9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3" name="PlaceHolder 1"/>
          <p:cNvSpPr>
            <a:spLocks noGrp="1"/>
          </p:cNvSpPr>
          <p:nvPr>
            <p:ph type="sldNum" idx="8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9BD098D-7AF5-4863-B565-E0813FB9BE4D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PlaceHolder 1"/>
          <p:cNvSpPr>
            <a:spLocks noGrp="1"/>
          </p:cNvSpPr>
          <p:nvPr>
            <p:ph type="sldNum" idx="8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4C3F959-876B-48FA-BCE2-51B553531A4E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1" name="PlaceHolder 1"/>
          <p:cNvSpPr>
            <a:spLocks noGrp="1"/>
          </p:cNvSpPr>
          <p:nvPr>
            <p:ph type="sldNum" idx="8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4D4B955-9A3A-4246-A06E-995A3E631FC9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6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5" name="PlaceHolder 1"/>
          <p:cNvSpPr>
            <a:spLocks noGrp="1"/>
          </p:cNvSpPr>
          <p:nvPr>
            <p:ph type="sldNum" idx="9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E6547A1D-9819-4ECD-B8AD-2FCBA68EA76E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7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9" name="PlaceHolder 1"/>
          <p:cNvSpPr>
            <a:spLocks noGrp="1"/>
          </p:cNvSpPr>
          <p:nvPr>
            <p:ph type="sldNum" idx="9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C8F2987-95DE-46B4-921C-32618275C9C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7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3" name="PlaceHolder 1"/>
          <p:cNvSpPr>
            <a:spLocks noGrp="1"/>
          </p:cNvSpPr>
          <p:nvPr>
            <p:ph type="sldNum" idx="9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FC3F681-F38F-45CD-A54D-7F7E3A9C88EF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7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7" name="PlaceHolder 1"/>
          <p:cNvSpPr>
            <a:spLocks noGrp="1"/>
          </p:cNvSpPr>
          <p:nvPr>
            <p:ph type="sldNum" idx="9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C22A5BA9-0794-4006-A632-4F54617C9E9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7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1" name="PlaceHolder 1"/>
          <p:cNvSpPr>
            <a:spLocks noGrp="1"/>
          </p:cNvSpPr>
          <p:nvPr>
            <p:ph type="sldNum" idx="9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C541BFE2-94E6-4277-8FC0-617E7A65837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7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5" name="PlaceHolder 1"/>
          <p:cNvSpPr>
            <a:spLocks noGrp="1"/>
          </p:cNvSpPr>
          <p:nvPr>
            <p:ph type="sldNum" idx="9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59CAC968-0C15-4440-B21C-91E65B26D130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7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9" name="PlaceHolder 1"/>
          <p:cNvSpPr>
            <a:spLocks noGrp="1"/>
          </p:cNvSpPr>
          <p:nvPr>
            <p:ph type="sldNum" idx="9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6D92D1A-ED76-4F7F-B3DC-AFE3FE2129C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7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3" name="PlaceHolder 1"/>
          <p:cNvSpPr>
            <a:spLocks noGrp="1"/>
          </p:cNvSpPr>
          <p:nvPr>
            <p:ph type="sldNum" idx="9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8293C06A-3B37-46DD-9048-7A0250D29AAD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7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7" name="PlaceHolder 1"/>
          <p:cNvSpPr>
            <a:spLocks noGrp="1"/>
          </p:cNvSpPr>
          <p:nvPr>
            <p:ph type="sldNum" idx="9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ED9B3633-82B4-450F-B800-56C94667CC9D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7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1" name="PlaceHolder 1"/>
          <p:cNvSpPr>
            <a:spLocks noGrp="1"/>
          </p:cNvSpPr>
          <p:nvPr>
            <p:ph type="sldNum" idx="9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28D2F8D-B56F-4D2A-9B7B-98053FC7DB90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7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5" name="PlaceHolder 1"/>
          <p:cNvSpPr>
            <a:spLocks noGrp="1"/>
          </p:cNvSpPr>
          <p:nvPr>
            <p:ph type="sldNum" idx="10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3A281AC-3F74-42A6-8F9B-84F37E1B365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8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9" name="PlaceHolder 1"/>
          <p:cNvSpPr>
            <a:spLocks noGrp="1"/>
          </p:cNvSpPr>
          <p:nvPr>
            <p:ph type="sldNum" idx="10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F82189A0-46DB-4CE6-A0CC-D9A2AB14A04F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8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3" name="PlaceHolder 1"/>
          <p:cNvSpPr>
            <a:spLocks noGrp="1"/>
          </p:cNvSpPr>
          <p:nvPr>
            <p:ph type="sldNum" idx="10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74BA6B7-D057-47CE-AC87-CCFF571571D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8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PlaceHolder 1"/>
          <p:cNvSpPr>
            <a:spLocks noGrp="1"/>
          </p:cNvSpPr>
          <p:nvPr>
            <p:ph type="sldNum" idx="10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BD230E8-8C27-4905-A5A3-3BCF5970FFF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8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1" name="PlaceHolder 1"/>
          <p:cNvSpPr>
            <a:spLocks noGrp="1"/>
          </p:cNvSpPr>
          <p:nvPr>
            <p:ph type="sldNum" idx="10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5D0644A7-8A49-4EBD-9F2C-D3C31DA0C7D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8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5" name="PlaceHolder 1"/>
          <p:cNvSpPr>
            <a:spLocks noGrp="1"/>
          </p:cNvSpPr>
          <p:nvPr>
            <p:ph type="sldNum" idx="10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F2E96318-F7CD-4136-A08E-C9C93680D26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8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PlaceHolder 1"/>
          <p:cNvSpPr>
            <a:spLocks noGrp="1"/>
          </p:cNvSpPr>
          <p:nvPr>
            <p:ph type="sldNum" idx="10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7A3A8A8-6AA8-434C-93ED-0A295390AAE6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8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3" name="PlaceHolder 1"/>
          <p:cNvSpPr>
            <a:spLocks noGrp="1"/>
          </p:cNvSpPr>
          <p:nvPr>
            <p:ph type="sldNum" idx="10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FD0F0A6-B5B1-4A2C-B631-276E13FEE78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8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7" name="PlaceHolder 1"/>
          <p:cNvSpPr>
            <a:spLocks noGrp="1"/>
          </p:cNvSpPr>
          <p:nvPr>
            <p:ph type="sldNum" idx="10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55B786F6-7989-4BE2-926E-80F6B947230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8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PlaceHolder 1"/>
          <p:cNvSpPr>
            <a:spLocks noGrp="1"/>
          </p:cNvSpPr>
          <p:nvPr>
            <p:ph type="sldNum" idx="10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84B2D1BB-02AD-4FEC-BA75-8DFEF673489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8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5" name="PlaceHolder 1"/>
          <p:cNvSpPr>
            <a:spLocks noGrp="1"/>
          </p:cNvSpPr>
          <p:nvPr>
            <p:ph type="sldNum" idx="11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F1E41BCB-65DE-47ED-8285-F5868C14E48C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9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9" name="PlaceHolder 1"/>
          <p:cNvSpPr>
            <a:spLocks noGrp="1"/>
          </p:cNvSpPr>
          <p:nvPr>
            <p:ph type="sldNum" idx="11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0112302-6DF4-4017-A899-3139D07FD0B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9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3" name="PlaceHolder 1"/>
          <p:cNvSpPr>
            <a:spLocks noGrp="1"/>
          </p:cNvSpPr>
          <p:nvPr>
            <p:ph type="sldNum" idx="11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EABDA10C-F9E7-4AF7-B52F-41A6CDD28AF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9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7" name="PlaceHolder 1"/>
          <p:cNvSpPr>
            <a:spLocks noGrp="1"/>
          </p:cNvSpPr>
          <p:nvPr>
            <p:ph type="sldNum" idx="11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1C7B6D8-674B-4F2A-AD80-AADAEA421840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9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1" name="PlaceHolder 1"/>
          <p:cNvSpPr>
            <a:spLocks noGrp="1"/>
          </p:cNvSpPr>
          <p:nvPr>
            <p:ph type="sldNum" idx="11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7675092-6DE4-4132-8964-D65CBD9E2C1E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9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5" name="PlaceHolder 1"/>
          <p:cNvSpPr>
            <a:spLocks noGrp="1"/>
          </p:cNvSpPr>
          <p:nvPr>
            <p:ph type="sldNum" idx="11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E61AC65A-4DCC-4412-91B4-6243684D6BE2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9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9" name="PlaceHolder 1"/>
          <p:cNvSpPr>
            <a:spLocks noGrp="1"/>
          </p:cNvSpPr>
          <p:nvPr>
            <p:ph type="sldNum" idx="11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E931E7FC-B5E9-485F-89B0-F9BDFF56E13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9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3" name="PlaceHolder 1"/>
          <p:cNvSpPr>
            <a:spLocks noGrp="1"/>
          </p:cNvSpPr>
          <p:nvPr>
            <p:ph type="sldNum" idx="11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7205598-E162-4F01-94FF-A5D54AF0F4E9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9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7" name="PlaceHolder 1"/>
          <p:cNvSpPr>
            <a:spLocks noGrp="1"/>
          </p:cNvSpPr>
          <p:nvPr>
            <p:ph type="sldNum" idx="11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711CB64-AB6B-4668-815D-B70D6C99DC81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9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1" name="PlaceHolder 1"/>
          <p:cNvSpPr>
            <a:spLocks noGrp="1"/>
          </p:cNvSpPr>
          <p:nvPr>
            <p:ph type="sldNum" idx="11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B342CC6-AD0E-4FFA-BA9E-31AE9A52BA1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9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5" name="PlaceHolder 1"/>
          <p:cNvSpPr>
            <a:spLocks noGrp="1"/>
          </p:cNvSpPr>
          <p:nvPr>
            <p:ph type="sldNum" idx="12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4B9371B-B9BD-438E-81F9-EA07BFFFB71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0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9" name="PlaceHolder 1"/>
          <p:cNvSpPr>
            <a:spLocks noGrp="1"/>
          </p:cNvSpPr>
          <p:nvPr>
            <p:ph type="sldNum" idx="12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624D2FB-C192-47EB-A6A0-3C18CAAA175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0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3" name="PlaceHolder 1"/>
          <p:cNvSpPr>
            <a:spLocks noGrp="1"/>
          </p:cNvSpPr>
          <p:nvPr>
            <p:ph type="sldNum" idx="12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02FABF0-5B6A-4B72-BA0C-161F1408F8D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10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7" name="PlaceHolder 1"/>
          <p:cNvSpPr>
            <a:spLocks noGrp="1"/>
          </p:cNvSpPr>
          <p:nvPr>
            <p:ph type="sldNum" idx="12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88D2643-25B4-4E27-B6AB-5DC5C5DE7DA0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0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1" name="PlaceHolder 1"/>
          <p:cNvSpPr>
            <a:spLocks noGrp="1"/>
          </p:cNvSpPr>
          <p:nvPr>
            <p:ph type="sldNum" idx="12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955C15F-662B-4C3F-99A4-247447DDB26E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0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5" name="PlaceHolder 1"/>
          <p:cNvSpPr>
            <a:spLocks noGrp="1"/>
          </p:cNvSpPr>
          <p:nvPr>
            <p:ph type="sldNum" idx="12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B341383-4867-47B5-810E-0B7FDCFC1BB1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9" name="PlaceHolder 1"/>
          <p:cNvSpPr>
            <a:spLocks noGrp="1"/>
          </p:cNvSpPr>
          <p:nvPr>
            <p:ph type="sldNum" idx="12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01F23BC-546E-4644-B297-A6124AEEF09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0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3" name="PlaceHolder 1"/>
          <p:cNvSpPr>
            <a:spLocks noGrp="1"/>
          </p:cNvSpPr>
          <p:nvPr>
            <p:ph type="sldNum" idx="12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55952ED6-EB4A-42FB-B49C-70100BB9661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0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7" name="PlaceHolder 1"/>
          <p:cNvSpPr>
            <a:spLocks noGrp="1"/>
          </p:cNvSpPr>
          <p:nvPr>
            <p:ph type="sldNum" idx="12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1C776EE4-899A-48AF-A31E-6731876D7334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0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1" name="PlaceHolder 1"/>
          <p:cNvSpPr>
            <a:spLocks noGrp="1"/>
          </p:cNvSpPr>
          <p:nvPr>
            <p:ph type="sldNum" idx="12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2F7BD7A-5117-4F5D-91C7-E2339F988CE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10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5" name="PlaceHolder 1"/>
          <p:cNvSpPr>
            <a:spLocks noGrp="1"/>
          </p:cNvSpPr>
          <p:nvPr>
            <p:ph type="sldNum" idx="13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0A21121-A043-44A0-8840-9D0825DDD831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1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9" name="PlaceHolder 1"/>
          <p:cNvSpPr>
            <a:spLocks noGrp="1"/>
          </p:cNvSpPr>
          <p:nvPr>
            <p:ph type="sldNum" idx="13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CA4C699-9FDE-41A8-B7AC-D944ADFA99A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3" name="PlaceHolder 1"/>
          <p:cNvSpPr>
            <a:spLocks noGrp="1"/>
          </p:cNvSpPr>
          <p:nvPr>
            <p:ph type="sldNum" idx="13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ACF70C1-5E76-4864-B9B9-33E2E46790A6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1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7" name="PlaceHolder 1"/>
          <p:cNvSpPr>
            <a:spLocks noGrp="1"/>
          </p:cNvSpPr>
          <p:nvPr>
            <p:ph type="sldNum" idx="13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83860D85-3BBF-4400-B055-7A5B65B0E8C2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1" name="PlaceHolder 1"/>
          <p:cNvSpPr>
            <a:spLocks noGrp="1"/>
          </p:cNvSpPr>
          <p:nvPr>
            <p:ph type="sldNum" idx="13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62D909D-3DAE-487E-8858-148AB1EEF924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1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5" name="PlaceHolder 1"/>
          <p:cNvSpPr>
            <a:spLocks noGrp="1"/>
          </p:cNvSpPr>
          <p:nvPr>
            <p:ph type="sldNum" idx="13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9C901B5B-658F-46DC-8CA5-7930A0A1E92E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9" name="PlaceHolder 1"/>
          <p:cNvSpPr>
            <a:spLocks noGrp="1"/>
          </p:cNvSpPr>
          <p:nvPr>
            <p:ph type="sldNum" idx="13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E6659CD-1DDA-408B-9AE2-467268C131A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3" name="PlaceHolder 1"/>
          <p:cNvSpPr>
            <a:spLocks noGrp="1"/>
          </p:cNvSpPr>
          <p:nvPr>
            <p:ph type="sldNum" idx="13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873D529-2C71-42E4-B753-5064D053914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7" name="PlaceHolder 1"/>
          <p:cNvSpPr>
            <a:spLocks noGrp="1"/>
          </p:cNvSpPr>
          <p:nvPr>
            <p:ph type="sldNum" idx="13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97192B3-B900-4F35-9C49-8B88577937D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1" name="PlaceHolder 1"/>
          <p:cNvSpPr>
            <a:spLocks noGrp="1"/>
          </p:cNvSpPr>
          <p:nvPr>
            <p:ph type="sldNum" idx="13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88FEA814-609C-4C43-B038-351E3F352AC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5" name="PlaceHolder 1"/>
          <p:cNvSpPr>
            <a:spLocks noGrp="1"/>
          </p:cNvSpPr>
          <p:nvPr>
            <p:ph type="sldNum" idx="14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C45EBA62-D379-446E-9B59-E17F5DF2CF59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9" name="PlaceHolder 1"/>
          <p:cNvSpPr>
            <a:spLocks noGrp="1"/>
          </p:cNvSpPr>
          <p:nvPr>
            <p:ph type="sldNum" idx="14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8401D87C-1E8A-41F3-9358-C3417AAE34F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3" name="PlaceHolder 1"/>
          <p:cNvSpPr>
            <a:spLocks noGrp="1"/>
          </p:cNvSpPr>
          <p:nvPr>
            <p:ph type="sldNum" idx="14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5EFA0EF-37C2-4C7A-9471-8F4B06FE9E69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7" name="PlaceHolder 1"/>
          <p:cNvSpPr>
            <a:spLocks noGrp="1"/>
          </p:cNvSpPr>
          <p:nvPr>
            <p:ph type="sldNum" idx="14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F677DAA-961C-473F-A775-F7D4AF21DC7F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8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9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1" name="PlaceHolder 1"/>
          <p:cNvSpPr>
            <a:spLocks noGrp="1"/>
          </p:cNvSpPr>
          <p:nvPr>
            <p:ph type="sldNum" idx="14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6629C84-B72F-49A6-B96B-0E69686F3F9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3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45"/>
          </p:nvPr>
        </p:nvSpPr>
        <p:spPr/>
        <p:txBody>
          <a:bodyPr/>
          <a:p>
            <a:fld id="{BF8F0324-5427-4F06-890D-A975DBBA39B1}" type="slidenum">
              <a:t>&lt;#&gt;</a:t>
            </a:fld>
          </a:p>
        </p:txBody>
      </p:sp>
    </p:spTree>
  </p:cSld>
</p:sldLayout>
</file>

<file path=ppt/slideLayouts/slideLayout1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3" name="PlaceHolder 4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46"/>
          </p:nvPr>
        </p:nvSpPr>
        <p:spPr/>
        <p:txBody>
          <a:bodyPr/>
          <a:p>
            <a:fld id="{6BAF7AFD-5E8A-4FB0-97A6-333E9BE9F4C8}" type="slidenum">
              <a:t>&lt;#&gt;</a:t>
            </a:fld>
          </a:p>
        </p:txBody>
      </p:sp>
    </p:spTree>
  </p:cSld>
</p:sldLayout>
</file>

<file path=ppt/slideLayouts/slideLayout1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1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47"/>
          </p:nvPr>
        </p:nvSpPr>
        <p:spPr/>
        <p:txBody>
          <a:bodyPr/>
          <a:p>
            <a:fld id="{9894B1E2-0AD6-469B-B245-03AC39FD3395}" type="slidenum">
              <a:t>&lt;#&gt;</a:t>
            </a:fld>
          </a:p>
        </p:txBody>
      </p:sp>
    </p:spTree>
  </p:cSld>
</p:sldLayout>
</file>

<file path=ppt/slideLayouts/slideLayout1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1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6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7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8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9" name="PlaceHolder 5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48"/>
          </p:nvPr>
        </p:nvSpPr>
        <p:spPr/>
        <p:txBody>
          <a:bodyPr/>
          <a:p>
            <a:fld id="{75CBFF2A-1470-48F6-BAA5-C6438D0E949E}" type="slidenum">
              <a:t>&lt;#&gt;</a:t>
            </a:fld>
          </a:p>
        </p:txBody>
      </p:sp>
    </p:spTree>
  </p:cSld>
</p:sldLayout>
</file>

<file path=ppt/slideLayouts/slideLayout1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5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49"/>
          </p:nvPr>
        </p:nvSpPr>
        <p:spPr/>
        <p:txBody>
          <a:bodyPr/>
          <a:p>
            <a:fld id="{B358EF7F-8E60-4AF3-B340-CC0168D3941D}" type="slidenum">
              <a:t>&lt;#&gt;</a:t>
            </a:fld>
          </a:p>
        </p:txBody>
      </p:sp>
    </p:spTree>
  </p:cSld>
</p:sldLayout>
</file>

<file path=ppt/slideLayouts/slideLayout1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1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2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3" name="PlaceHolder 3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50"/>
          </p:nvPr>
        </p:nvSpPr>
        <p:spPr/>
        <p:txBody>
          <a:bodyPr/>
          <a:p>
            <a:fld id="{4049DE2D-A3B1-4D3F-A9DF-2AC59721ABA2}" type="slidenum">
              <a:t>&lt;#&gt;</a:t>
            </a:fld>
          </a:p>
        </p:txBody>
      </p:sp>
    </p:spTree>
  </p:cSld>
</p:sldLayout>
</file>

<file path=ppt/slideLayouts/slideLayout1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3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51"/>
          </p:nvPr>
        </p:nvSpPr>
        <p:spPr/>
        <p:txBody>
          <a:bodyPr/>
          <a:p>
            <a:fld id="{DAF9F53F-03E6-4279-87E7-6D4B1A723DA3}" type="slidenum">
              <a:t>&lt;#&gt;</a:t>
            </a:fld>
          </a:p>
        </p:txBody>
      </p:sp>
    </p:spTree>
  </p:cSld>
</p:sldLayout>
</file>

<file path=ppt/slideLayouts/slideLayout1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1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0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1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52"/>
          </p:nvPr>
        </p:nvSpPr>
        <p:spPr/>
        <p:txBody>
          <a:bodyPr/>
          <a:p>
            <a:fld id="{E6FD6C1E-2BFA-4AA4-9CA4-C2AF613BD702}" type="slidenum">
              <a:t>&lt;#&gt;</a:t>
            </a:fld>
          </a:p>
        </p:txBody>
      </p:sp>
    </p:spTree>
  </p:cSld>
</p:sldLayout>
</file>

<file path=ppt/slideLayouts/slideLayout1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1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53"/>
          </p:nvPr>
        </p:nvSpPr>
        <p:spPr/>
        <p:txBody>
          <a:bodyPr/>
          <a:p>
            <a:fld id="{CF67B349-21E8-41CC-A95D-A63E140F44A3}" type="slidenum">
              <a:t>&lt;#&gt;</a:t>
            </a:fld>
          </a:p>
        </p:txBody>
      </p:sp>
    </p:spTree>
  </p:cSld>
</p:sldLayout>
</file>

<file path=ppt/slideLayouts/slideLayout1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1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4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5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6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7" name="PlaceHolder 5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54"/>
          </p:nvPr>
        </p:nvSpPr>
        <p:spPr/>
        <p:txBody>
          <a:bodyPr/>
          <a:p>
            <a:fld id="{B5BC8F12-2D92-49C4-B28A-1BE630759032}" type="slidenum">
              <a:t>&lt;#&gt;</a:t>
            </a:fld>
          </a:p>
        </p:txBody>
      </p:sp>
    </p:spTree>
  </p:cSld>
</p:sldLayout>
</file>

<file path=ppt/slideLayouts/slideLayout1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1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3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55"/>
          </p:nvPr>
        </p:nvSpPr>
        <p:spPr/>
        <p:txBody>
          <a:bodyPr/>
          <a:p>
            <a:fld id="{CF40F159-5B0B-467E-8D96-75B491773D8A}" type="slidenum">
              <a:t>&lt;#&gt;</a:t>
            </a:fld>
          </a:p>
        </p:txBody>
      </p:sp>
    </p:spTree>
  </p:cSld>
</p:sldLayout>
</file>

<file path=ppt/slideLayouts/slideLayout1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1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0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1" name="PlaceHolder 3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56"/>
          </p:nvPr>
        </p:nvSpPr>
        <p:spPr/>
        <p:txBody>
          <a:bodyPr/>
          <a:p>
            <a:fld id="{FC87D651-2748-444F-B5AE-C62C3F35D997}" type="slidenum">
              <a:t>&lt;#&gt;</a:t>
            </a:fld>
          </a:p>
        </p:txBody>
      </p:sp>
    </p:spTree>
  </p:cSld>
</p:sldLayout>
</file>

<file path=ppt/slideLayouts/slideLayout1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1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8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9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57"/>
          </p:nvPr>
        </p:nvSpPr>
        <p:spPr/>
        <p:txBody>
          <a:bodyPr/>
          <a:p>
            <a:fld id="{A5C80917-B052-41C2-93B0-9B0BB4195B26}" type="slidenum">
              <a:t>&lt;#&gt;</a:t>
            </a:fld>
          </a:p>
        </p:txBody>
      </p:sp>
    </p:spTree>
  </p:cSld>
</p:sldLayout>
</file>

<file path=ppt/slideLayouts/slideLayout1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7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8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9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58"/>
          </p:nvPr>
        </p:nvSpPr>
        <p:spPr/>
        <p:txBody>
          <a:bodyPr/>
          <a:p>
            <a:fld id="{2B1BB81F-E784-4137-AD01-4DCC9DFD249B}" type="slidenum">
              <a:t>&lt;#&gt;</a:t>
            </a:fld>
          </a:p>
        </p:txBody>
      </p:sp>
    </p:spTree>
  </p:cSld>
</p:sldLayout>
</file>

<file path=ppt/slideLayouts/slideLayout1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7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8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9" name="PlaceHolder 4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59"/>
          </p:nvPr>
        </p:nvSpPr>
        <p:spPr/>
        <p:txBody>
          <a:bodyPr/>
          <a:p>
            <a:fld id="{83170397-8E76-40B7-80D4-65612DFC3B65}" type="slidenum">
              <a:t>&lt;#&gt;</a:t>
            </a:fld>
          </a:p>
        </p:txBody>
      </p:sp>
    </p:spTree>
  </p:cSld>
</p:sldLayout>
</file>

<file path=ppt/slideLayouts/slideLayout1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7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8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9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60"/>
          </p:nvPr>
        </p:nvSpPr>
        <p:spPr/>
        <p:txBody>
          <a:bodyPr/>
          <a:p>
            <a:fld id="{0A597747-9426-4B02-A147-C8DAE03A3EF0}" type="slidenum">
              <a:t>&lt;#&gt;</a:t>
            </a:fld>
          </a:p>
        </p:txBody>
      </p:sp>
    </p:spTree>
  </p:cSld>
</p:sldLayout>
</file>

<file path=ppt/slideLayouts/slideLayout1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1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61"/>
          </p:nvPr>
        </p:nvSpPr>
        <p:spPr/>
        <p:txBody>
          <a:bodyPr/>
          <a:p>
            <a:fld id="{EB4E8B73-6085-4F88-B8B4-02711112213D}" type="slidenum">
              <a:t>&lt;#&gt;</a:t>
            </a:fld>
          </a:p>
        </p:txBody>
      </p:sp>
    </p:spTree>
  </p:cSld>
</p:sldLayout>
</file>

<file path=ppt/slideLayouts/slideLayout1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1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2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3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4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5" name="PlaceHolder 5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62"/>
          </p:nvPr>
        </p:nvSpPr>
        <p:spPr/>
        <p:txBody>
          <a:bodyPr/>
          <a:p>
            <a:fld id="{CE1E08ED-AA43-4691-9BB0-62BC2FC3AD73}" type="slidenum">
              <a:t>&lt;#&gt;</a:t>
            </a:fld>
          </a:p>
        </p:txBody>
      </p:sp>
    </p:spTree>
  </p:cSld>
</p:sldLayout>
</file>

<file path=ppt/slideLayouts/slideLayout1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1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63"/>
          </p:nvPr>
        </p:nvSpPr>
        <p:spPr/>
        <p:txBody>
          <a:bodyPr/>
          <a:p>
            <a:fld id="{8FC1BB0C-F5CA-4336-9DCD-1A7E34945660}" type="slidenum">
              <a:t>&lt;#&gt;</a:t>
            </a:fld>
          </a:p>
        </p:txBody>
      </p:sp>
    </p:spTree>
  </p:cSld>
</p:sldLayout>
</file>

<file path=ppt/slideLayouts/slideLayout1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1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8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9" name="PlaceHolder 3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64"/>
          </p:nvPr>
        </p:nvSpPr>
        <p:spPr/>
        <p:txBody>
          <a:bodyPr/>
          <a:p>
            <a:fld id="{2C87D0B3-58F6-4513-8582-861FFF825A29}" type="slidenum">
              <a:t>&lt;#&gt;</a:t>
            </a:fld>
          </a:p>
        </p:txBody>
      </p:sp>
    </p:spTree>
  </p:cSld>
</p:sldLayout>
</file>

<file path=ppt/slideLayouts/slideLayout1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1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6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7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65"/>
          </p:nvPr>
        </p:nvSpPr>
        <p:spPr/>
        <p:txBody>
          <a:bodyPr/>
          <a:p>
            <a:fld id="{A8CE7892-3A1E-4192-A0E9-E7E719BB4C4E}" type="slidenum">
              <a:t>&lt;#&gt;</a:t>
            </a:fld>
          </a:p>
        </p:txBody>
      </p:sp>
    </p:spTree>
  </p:cSld>
</p:sldLayout>
</file>

<file path=ppt/slideLayouts/slideLayout1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5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6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7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66"/>
          </p:nvPr>
        </p:nvSpPr>
        <p:spPr/>
        <p:txBody>
          <a:bodyPr/>
          <a:p>
            <a:fld id="{03E69CB8-5262-4383-87B8-8F2B4309F8AD}" type="slidenum">
              <a:t>&lt;#&gt;</a:t>
            </a:fld>
          </a:p>
        </p:txBody>
      </p:sp>
    </p:spTree>
  </p:cSld>
</p:sldLayout>
</file>

<file path=ppt/slideLayouts/slideLayout1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5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6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7" name="PlaceHolder 4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67"/>
          </p:nvPr>
        </p:nvSpPr>
        <p:spPr/>
        <p:txBody>
          <a:bodyPr/>
          <a:p>
            <a:fld id="{DA4D2F82-7655-4912-A793-58801BF7310D}" type="slidenum">
              <a:t>&lt;#&gt;</a:t>
            </a:fld>
          </a:p>
        </p:txBody>
      </p:sp>
    </p:spTree>
  </p:cSld>
</p:sldLayout>
</file>

<file path=ppt/slideLayouts/slideLayout1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5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6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7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68"/>
          </p:nvPr>
        </p:nvSpPr>
        <p:spPr/>
        <p:txBody>
          <a:bodyPr/>
          <a:p>
            <a:fld id="{5A8F11ED-A510-4D6F-AD62-A4CB26E6C79B}" type="slidenum">
              <a:t>&lt;#&gt;</a:t>
            </a:fld>
          </a:p>
        </p:txBody>
      </p:sp>
    </p:spTree>
  </p:cSld>
</p:sldLayout>
</file>

<file path=ppt/slideLayouts/slideLayout1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1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3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69"/>
          </p:nvPr>
        </p:nvSpPr>
        <p:spPr/>
        <p:txBody>
          <a:bodyPr/>
          <a:p>
            <a:fld id="{DB4A448A-6C0B-48BC-96F6-93BC401CBC14}" type="slidenum">
              <a:t>&lt;#&gt;</a:t>
            </a:fld>
          </a:p>
        </p:txBody>
      </p:sp>
    </p:spTree>
  </p:cSld>
</p:sldLayout>
</file>

<file path=ppt/slideLayouts/slideLayout1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Predeterminado 1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9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70"/>
          </p:nvPr>
        </p:nvSpPr>
        <p:spPr/>
        <p:txBody>
          <a:bodyPr/>
          <a:p>
            <a:fld id="{79B5DD0A-CFD7-492F-9C7E-7450A99A0753}" type="slidenum">
              <a:t>&lt;#&gt;</a:t>
            </a:fld>
          </a:p>
        </p:txBody>
      </p:sp>
    </p:spTree>
  </p:cSld>
</p:sldLayout>
</file>

<file path=ppt/slideLayouts/slideLayout1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1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6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7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71"/>
          </p:nvPr>
        </p:nvSpPr>
        <p:spPr/>
        <p:txBody>
          <a:bodyPr/>
          <a:p>
            <a:fld id="{B0905584-3C21-4A2C-89DC-A801D2BBBBC8}" type="slidenum">
              <a:t>&lt;#&gt;</a:t>
            </a:fld>
          </a:p>
        </p:txBody>
      </p:sp>
    </p:spTree>
  </p:cSld>
</p:sldLayout>
</file>

<file path=ppt/slideLayouts/slideLayout1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1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72"/>
          </p:nvPr>
        </p:nvSpPr>
        <p:spPr/>
        <p:txBody>
          <a:bodyPr/>
          <a:p>
            <a:fld id="{11F82265-D899-4E47-9BC6-D4BEDB56865F}" type="slidenum">
              <a:t>&lt;#&gt;</a:t>
            </a:fld>
          </a:p>
        </p:txBody>
      </p:sp>
    </p:spTree>
  </p:cSld>
</p:sldLayout>
</file>

<file path=ppt/slideLayouts/slideLayout1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1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73"/>
          </p:nvPr>
        </p:nvSpPr>
        <p:spPr/>
        <p:txBody>
          <a:bodyPr/>
          <a:p>
            <a:fld id="{2C5DDBBE-0021-4D5F-8284-9437795D6DE4}" type="slidenum">
              <a:t>&lt;#&gt;</a:t>
            </a:fld>
          </a:p>
        </p:txBody>
      </p:sp>
    </p:spTree>
  </p:cSld>
</p:sldLayout>
</file>

<file path=ppt/slideLayouts/slideLayout1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3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74"/>
          </p:nvPr>
        </p:nvSpPr>
        <p:spPr/>
        <p:txBody>
          <a:bodyPr/>
          <a:p>
            <a:fld id="{9F6A94A2-DD60-4FA7-B20C-33698253621D}" type="slidenum">
              <a:t>&lt;#&gt;</a:t>
            </a:fld>
          </a:p>
        </p:txBody>
      </p:sp>
    </p:spTree>
  </p:cSld>
</p:sldLayout>
</file>

<file path=ppt/slideLayouts/slideLayout1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3" name="PlaceHolder 4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75"/>
          </p:nvPr>
        </p:nvSpPr>
        <p:spPr/>
        <p:txBody>
          <a:bodyPr/>
          <a:p>
            <a:fld id="{F8AF0128-7DC4-4EE9-AF37-F33125CF570E}" type="slidenum">
              <a:t>&lt;#&gt;</a:t>
            </a:fld>
          </a:p>
        </p:txBody>
      </p:sp>
    </p:spTree>
  </p:cSld>
</p:sldLayout>
</file>

<file path=ppt/slideLayouts/slideLayout1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redeterminado 1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3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76"/>
          </p:nvPr>
        </p:nvSpPr>
        <p:spPr/>
        <p:txBody>
          <a:bodyPr/>
          <a:p>
            <a:fld id="{FF86B423-C086-4C7C-91A1-845733CB81EE}" type="slidenum">
              <a:t>&lt;#&gt;</a:t>
            </a:fld>
          </a:p>
        </p:txBody>
      </p:sp>
    </p:spTree>
  </p:cSld>
</p:sldLayout>
</file>

<file path=ppt/slideLayouts/slideLayout1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redeterminado 1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0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1" name="PlaceHolder 3"/>
          <p:cNvSpPr>
            <a:spLocks noGrp="1"/>
          </p:cNvSpPr>
          <p:nvPr>
            <p:ph/>
          </p:nvPr>
        </p:nvSpPr>
        <p:spPr>
          <a:xfrm>
            <a:off x="503280" y="405504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77"/>
          </p:nvPr>
        </p:nvSpPr>
        <p:spPr/>
        <p:txBody>
          <a:bodyPr/>
          <a:p>
            <a:fld id="{BD0F7BA2-B8BF-4678-B88F-C3CFA1210CE5}" type="slidenum">
              <a:t>&lt;#&gt;</a:t>
            </a:fld>
          </a:p>
        </p:txBody>
      </p:sp>
    </p:spTree>
  </p:cSld>
</p:sldLayout>
</file>

<file path=ppt/slideLayouts/slideLayout1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redeterminado 1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0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1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2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3" name="PlaceHolder 5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78"/>
          </p:nvPr>
        </p:nvSpPr>
        <p:spPr/>
        <p:txBody>
          <a:bodyPr/>
          <a:p>
            <a:fld id="{AF25C9CA-770B-4E8C-A828-8E9A657857DD}" type="slidenum">
              <a:t>&lt;#&gt;</a:t>
            </a:fld>
          </a:p>
        </p:txBody>
      </p:sp>
    </p:spTree>
  </p:cSld>
</p:sldLayout>
</file>

<file path=ppt/slideLayouts/slideLayout1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1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79"/>
          </p:nvPr>
        </p:nvSpPr>
        <p:spPr/>
        <p:txBody>
          <a:bodyPr/>
          <a:p>
            <a:fld id="{A3D81302-DD3A-43D4-84C7-BF56DE510DC7}" type="slidenum">
              <a:t>&lt;#&gt;</a:t>
            </a:fld>
          </a:p>
        </p:txBody>
      </p:sp>
    </p:spTree>
  </p:cSld>
</p:sldLayout>
</file>

<file path=ppt/slideLayouts/slideLayout1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1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80"/>
          </p:nvPr>
        </p:nvSpPr>
        <p:spPr/>
        <p:txBody>
          <a:bodyPr/>
          <a:p>
            <a:fld id="{D1F85244-6869-40CD-BBF4-26210749E6C6}" type="slidenum">
              <a:t>&lt;#&gt;</a:t>
            </a:fld>
          </a:p>
        </p:txBody>
      </p:sp>
    </p:spTree>
  </p:cSld>
</p:sldLayout>
</file>

<file path=ppt/slideLayouts/slideLayout1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terminado 1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3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81"/>
          </p:nvPr>
        </p:nvSpPr>
        <p:spPr/>
        <p:txBody>
          <a:bodyPr/>
          <a:p>
            <a:fld id="{C5D715B2-F9E5-4EA1-8E63-343F3FD1881C}" type="slidenum">
              <a:t>&lt;#&gt;</a:t>
            </a:fld>
          </a:p>
        </p:txBody>
      </p:sp>
    </p:spTree>
  </p:cSld>
</p:sldLayout>
</file>

<file path=ppt/slideLayouts/slideLayout1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Predeterminado 1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9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82"/>
          </p:nvPr>
        </p:nvSpPr>
        <p:spPr/>
        <p:txBody>
          <a:bodyPr/>
          <a:p>
            <a:fld id="{62A8A01D-7025-4A38-ADAE-F5A0F0311CE2}" type="slidenum">
              <a:t>&lt;#&gt;</a:t>
            </a:fld>
          </a:p>
        </p:txBody>
      </p:sp>
    </p:spTree>
  </p:cSld>
</p:sldLayout>
</file>

<file path=ppt/slideLayouts/slideLayout1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redeterminado 1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6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7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83"/>
          </p:nvPr>
        </p:nvSpPr>
        <p:spPr/>
        <p:txBody>
          <a:bodyPr/>
          <a:p>
            <a:fld id="{8DD9F0CB-0330-4E6E-B0B5-076E639FA0F7}" type="slidenum">
              <a:t>&lt;#&gt;</a:t>
            </a:fld>
          </a:p>
        </p:txBody>
      </p:sp>
    </p:spTree>
  </p:cSld>
</p:sldLayout>
</file>

<file path=ppt/slideLayouts/slideLayout1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redeterminado 1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84"/>
          </p:nvPr>
        </p:nvSpPr>
        <p:spPr/>
        <p:txBody>
          <a:bodyPr/>
          <a:p>
            <a:fld id="{A670F266-372D-4A26-9FF1-C377E9446F30}" type="slidenum">
              <a:t>&lt;#&gt;</a:t>
            </a:fld>
          </a:p>
        </p:txBody>
      </p:sp>
    </p:spTree>
  </p:cSld>
</p:sldLayout>
</file>

<file path=ppt/slideLayouts/slideLayout1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1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85"/>
          </p:nvPr>
        </p:nvSpPr>
        <p:spPr/>
        <p:txBody>
          <a:bodyPr/>
          <a:p>
            <a:fld id="{56B3D7DE-B564-4A5B-884F-FB98C056CDE6}" type="slidenum">
              <a:t>&lt;#&gt;</a:t>
            </a:fld>
          </a:p>
        </p:txBody>
      </p:sp>
    </p:spTree>
  </p:cSld>
</p:sldLayout>
</file>

<file path=ppt/slideLayouts/slideLayout1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Predeterminado 1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3" name="PlaceHolder 4"/>
          <p:cNvSpPr>
            <a:spLocks noGrp="1"/>
          </p:cNvSpPr>
          <p:nvPr>
            <p:ph/>
          </p:nvPr>
        </p:nvSpPr>
        <p:spPr>
          <a:xfrm>
            <a:off x="5032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86"/>
          </p:nvPr>
        </p:nvSpPr>
        <p:spPr/>
        <p:txBody>
          <a:bodyPr/>
          <a:p>
            <a:fld id="{C5F90509-6A3F-4C30-B48D-9CA3E510CA3F}" type="slidenum">
              <a:t>&lt;#&gt;</a:t>
            </a:fld>
          </a:p>
        </p:txBody>
      </p:sp>
    </p:spTree>
  </p:cSld>
</p:sldLayout>
</file>

<file path=ppt/slideLayouts/slideLayout1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Predeterminado 1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PlaceHolder 1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59760" cy="125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1" name="PlaceHolder 2"/>
          <p:cNvSpPr>
            <a:spLocks noGrp="1"/>
          </p:cNvSpPr>
          <p:nvPr>
            <p:ph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2" name="PlaceHolder 3"/>
          <p:cNvSpPr>
            <a:spLocks noGrp="1"/>
          </p:cNvSpPr>
          <p:nvPr>
            <p:ph/>
          </p:nvPr>
        </p:nvSpPr>
        <p:spPr>
          <a:xfrm>
            <a:off x="51454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3" name="PlaceHolder 4"/>
          <p:cNvSpPr>
            <a:spLocks noGrp="1"/>
          </p:cNvSpPr>
          <p:nvPr>
            <p:ph/>
          </p:nvPr>
        </p:nvSpPr>
        <p:spPr>
          <a:xfrm>
            <a:off x="5145480" y="405504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87"/>
          </p:nvPr>
        </p:nvSpPr>
        <p:spPr/>
        <p:txBody>
          <a:bodyPr/>
          <a:p>
            <a:fld id="{0FD471D8-C483-43EA-9AD8-8B509050D96A}" type="slidenum">
              <a:t>&lt;#&gt;</a:t>
            </a:fld>
          </a:p>
        </p:txBody>
      </p:sp>
    </p:spTree>
  </p:cSld>
</p:sldLayout>
</file>

<file path=ppt/slideLayouts/slideLayout1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32_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Shape 11"/>
          <p:cNvSpPr/>
          <p:nvPr/>
        </p:nvSpPr>
        <p:spPr>
          <a:xfrm>
            <a:off x="-9360" y="0"/>
            <a:ext cx="10060200" cy="125280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5" name="PlaceHolder 1"/>
          <p:cNvSpPr>
            <a:spLocks noGrp="1"/>
          </p:cNvSpPr>
          <p:nvPr>
            <p:ph type="sldNum" idx="188"/>
          </p:nvPr>
        </p:nvSpPr>
        <p:spPr>
          <a:xfrm>
            <a:off x="144000" y="7200000"/>
            <a:ext cx="1245600" cy="19008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5BF50CA-60F8-4FC9-A5FF-E83650C9B77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6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60840" cy="125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7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0840" cy="437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terminado 32__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Shape 11"/>
          <p:cNvSpPr/>
          <p:nvPr/>
        </p:nvSpPr>
        <p:spPr>
          <a:xfrm>
            <a:off x="-9360" y="0"/>
            <a:ext cx="10060200" cy="125280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9" name="PlaceHolder 1"/>
          <p:cNvSpPr>
            <a:spLocks noGrp="1"/>
          </p:cNvSpPr>
          <p:nvPr>
            <p:ph type="sldNum" idx="189"/>
          </p:nvPr>
        </p:nvSpPr>
        <p:spPr>
          <a:xfrm>
            <a:off x="144000" y="7200000"/>
            <a:ext cx="1245600" cy="19008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13EC4A7-1FD7-48CC-A810-7989A5465B34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0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60840" cy="125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1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0840" cy="437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Predeterminado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90"/>
          </p:nvPr>
        </p:nvSpPr>
        <p:spPr/>
        <p:txBody>
          <a:bodyPr/>
          <a:p>
            <a:fld id="{F5305ED7-B09E-4D36-B610-AA81A2D1FFCA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2.xml"/><Relationship Id="rId27" Type="http://schemas.openxmlformats.org/officeDocument/2006/relationships/slideLayout" Target="../slideLayouts/slideLayout73.xml"/><Relationship Id="rId28" Type="http://schemas.openxmlformats.org/officeDocument/2006/relationships/slideLayout" Target="../slideLayouts/slideLayout74.xml"/><Relationship Id="rId29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77.xml"/><Relationship Id="rId32" Type="http://schemas.openxmlformats.org/officeDocument/2006/relationships/slideLayout" Target="../slideLayouts/slideLayout78.xml"/><Relationship Id="rId33" Type="http://schemas.openxmlformats.org/officeDocument/2006/relationships/slideLayout" Target="../slideLayouts/slideLayout79.xml"/><Relationship Id="rId34" Type="http://schemas.openxmlformats.org/officeDocument/2006/relationships/slideLayout" Target="../slideLayouts/slideLayout80.xml"/><Relationship Id="rId35" Type="http://schemas.openxmlformats.org/officeDocument/2006/relationships/slideLayout" Target="../slideLayouts/slideLayout81.xml"/><Relationship Id="rId36" Type="http://schemas.openxmlformats.org/officeDocument/2006/relationships/slideLayout" Target="../slideLayouts/slideLayout82.xml"/><Relationship Id="rId37" Type="http://schemas.openxmlformats.org/officeDocument/2006/relationships/slideLayout" Target="../slideLayouts/slideLayout83.xml"/><Relationship Id="rId38" Type="http://schemas.openxmlformats.org/officeDocument/2006/relationships/slideLayout" Target="../slideLayouts/slideLayout84.xml"/><Relationship Id="rId39" Type="http://schemas.openxmlformats.org/officeDocument/2006/relationships/slideLayout" Target="../slideLayouts/slideLayout85.xml"/><Relationship Id="rId40" Type="http://schemas.openxmlformats.org/officeDocument/2006/relationships/slideLayout" Target="../slideLayouts/slideLayout86.xml"/><Relationship Id="rId41" Type="http://schemas.openxmlformats.org/officeDocument/2006/relationships/slideLayout" Target="../slideLayouts/slideLayout87.xml"/><Relationship Id="rId42" Type="http://schemas.openxmlformats.org/officeDocument/2006/relationships/slideLayout" Target="../slideLayouts/slideLayout88.xml"/><Relationship Id="rId43" Type="http://schemas.openxmlformats.org/officeDocument/2006/relationships/slideLayout" Target="../slideLayouts/slideLayout89.xml"/><Relationship Id="rId44" Type="http://schemas.openxmlformats.org/officeDocument/2006/relationships/slideLayout" Target="../slideLayouts/slideLayout90.xml"/><Relationship Id="rId45" Type="http://schemas.openxmlformats.org/officeDocument/2006/relationships/slideLayout" Target="../slideLayouts/slideLayout91.xml"/><Relationship Id="rId46" Type="http://schemas.openxmlformats.org/officeDocument/2006/relationships/slideLayout" Target="../slideLayouts/slideLayout92.xml"/><Relationship Id="rId47" Type="http://schemas.openxmlformats.org/officeDocument/2006/relationships/slideLayout" Target="../slideLayouts/slideLayout93.xml"/><Relationship Id="rId48" Type="http://schemas.openxmlformats.org/officeDocument/2006/relationships/slideLayout" Target="../slideLayouts/slideLayout94.xml"/><Relationship Id="rId49" Type="http://schemas.openxmlformats.org/officeDocument/2006/relationships/slideLayout" Target="../slideLayouts/slideLayout95.xml"/><Relationship Id="rId50" Type="http://schemas.openxmlformats.org/officeDocument/2006/relationships/slideLayout" Target="../slideLayouts/slideLayout96.xml"/><Relationship Id="rId51" Type="http://schemas.openxmlformats.org/officeDocument/2006/relationships/slideLayout" Target="../slideLayouts/slideLayout97.xml"/><Relationship Id="rId52" Type="http://schemas.openxmlformats.org/officeDocument/2006/relationships/slideLayout" Target="../slideLayouts/slideLayout98.xml"/><Relationship Id="rId53" Type="http://schemas.openxmlformats.org/officeDocument/2006/relationships/slideLayout" Target="../slideLayouts/slideLayout99.xml"/><Relationship Id="rId54" Type="http://schemas.openxmlformats.org/officeDocument/2006/relationships/slideLayout" Target="../slideLayouts/slideLayout100.xml"/><Relationship Id="rId55" Type="http://schemas.openxmlformats.org/officeDocument/2006/relationships/slideLayout" Target="../slideLayouts/slideLayout101.xml"/><Relationship Id="rId56" Type="http://schemas.openxmlformats.org/officeDocument/2006/relationships/slideLayout" Target="../slideLayouts/slideLayout102.xml"/><Relationship Id="rId57" Type="http://schemas.openxmlformats.org/officeDocument/2006/relationships/slideLayout" Target="../slideLayouts/slideLayout103.xml"/><Relationship Id="rId58" Type="http://schemas.openxmlformats.org/officeDocument/2006/relationships/slideLayout" Target="../slideLayouts/slideLayout104.xml"/><Relationship Id="rId59" Type="http://schemas.openxmlformats.org/officeDocument/2006/relationships/slideLayout" Target="../slideLayouts/slideLayout105.xml"/><Relationship Id="rId60" Type="http://schemas.openxmlformats.org/officeDocument/2006/relationships/slideLayout" Target="../slideLayouts/slideLayout106.xml"/><Relationship Id="rId61" Type="http://schemas.openxmlformats.org/officeDocument/2006/relationships/slideLayout" Target="../slideLayouts/slideLayout107.xml"/><Relationship Id="rId62" Type="http://schemas.openxmlformats.org/officeDocument/2006/relationships/slideLayout" Target="../slideLayouts/slideLayout108.xml"/><Relationship Id="rId63" Type="http://schemas.openxmlformats.org/officeDocument/2006/relationships/slideLayout" Target="../slideLayouts/slideLayout109.xml"/><Relationship Id="rId64" Type="http://schemas.openxmlformats.org/officeDocument/2006/relationships/slideLayout" Target="../slideLayouts/slideLayout110.xml"/><Relationship Id="rId65" Type="http://schemas.openxmlformats.org/officeDocument/2006/relationships/slideLayout" Target="../slideLayouts/slideLayout111.xml"/><Relationship Id="rId66" Type="http://schemas.openxmlformats.org/officeDocument/2006/relationships/slideLayout" Target="../slideLayouts/slideLayout112.xml"/><Relationship Id="rId67" Type="http://schemas.openxmlformats.org/officeDocument/2006/relationships/slideLayout" Target="../slideLayouts/slideLayout113.xml"/><Relationship Id="rId68" Type="http://schemas.openxmlformats.org/officeDocument/2006/relationships/slideLayout" Target="../slideLayouts/slideLayout114.xml"/><Relationship Id="rId69" Type="http://schemas.openxmlformats.org/officeDocument/2006/relationships/slideLayout" Target="../slideLayouts/slideLayout115.xml"/><Relationship Id="rId70" Type="http://schemas.openxmlformats.org/officeDocument/2006/relationships/slideLayout" Target="../slideLayouts/slideLayout116.xml"/><Relationship Id="rId71" Type="http://schemas.openxmlformats.org/officeDocument/2006/relationships/slideLayout" Target="../slideLayouts/slideLayout117.xml"/><Relationship Id="rId72" Type="http://schemas.openxmlformats.org/officeDocument/2006/relationships/slideLayout" Target="../slideLayouts/slideLayout118.xml"/><Relationship Id="rId73" Type="http://schemas.openxmlformats.org/officeDocument/2006/relationships/slideLayout" Target="../slideLayouts/slideLayout119.xml"/><Relationship Id="rId74" Type="http://schemas.openxmlformats.org/officeDocument/2006/relationships/slideLayout" Target="../slideLayouts/slideLayout120.xml"/><Relationship Id="rId75" Type="http://schemas.openxmlformats.org/officeDocument/2006/relationships/slideLayout" Target="../slideLayouts/slideLayout121.xml"/><Relationship Id="rId76" Type="http://schemas.openxmlformats.org/officeDocument/2006/relationships/slideLayout" Target="../slideLayouts/slideLayout122.xml"/><Relationship Id="rId77" Type="http://schemas.openxmlformats.org/officeDocument/2006/relationships/slideLayout" Target="../slideLayouts/slideLayout123.xml"/><Relationship Id="rId78" Type="http://schemas.openxmlformats.org/officeDocument/2006/relationships/slideLayout" Target="../slideLayouts/slideLayout124.xml"/><Relationship Id="rId79" Type="http://schemas.openxmlformats.org/officeDocument/2006/relationships/slideLayout" Target="../slideLayouts/slideLayout125.xml"/><Relationship Id="rId80" Type="http://schemas.openxmlformats.org/officeDocument/2006/relationships/slideLayout" Target="../slideLayouts/slideLayout126.xml"/><Relationship Id="rId81" Type="http://schemas.openxmlformats.org/officeDocument/2006/relationships/slideLayout" Target="../slideLayouts/slideLayout127.xml"/><Relationship Id="rId82" Type="http://schemas.openxmlformats.org/officeDocument/2006/relationships/slideLayout" Target="../slideLayouts/slideLayout128.xml"/><Relationship Id="rId83" Type="http://schemas.openxmlformats.org/officeDocument/2006/relationships/slideLayout" Target="../slideLayouts/slideLayout129.xml"/><Relationship Id="rId84" Type="http://schemas.openxmlformats.org/officeDocument/2006/relationships/slideLayout" Target="../slideLayouts/slideLayout130.xml"/><Relationship Id="rId85" Type="http://schemas.openxmlformats.org/officeDocument/2006/relationships/slideLayout" Target="../slideLayouts/slideLayout131.xml"/><Relationship Id="rId86" Type="http://schemas.openxmlformats.org/officeDocument/2006/relationships/slideLayout" Target="../slideLayouts/slideLayout132.xml"/><Relationship Id="rId87" Type="http://schemas.openxmlformats.org/officeDocument/2006/relationships/slideLayout" Target="../slideLayouts/slideLayout133.xml"/><Relationship Id="rId88" Type="http://schemas.openxmlformats.org/officeDocument/2006/relationships/slideLayout" Target="../slideLayouts/slideLayout134.xml"/><Relationship Id="rId89" Type="http://schemas.openxmlformats.org/officeDocument/2006/relationships/slideLayout" Target="../slideLayouts/slideLayout135.xml"/><Relationship Id="rId90" Type="http://schemas.openxmlformats.org/officeDocument/2006/relationships/slideLayout" Target="../slideLayouts/slideLayout136.xml"/><Relationship Id="rId91" Type="http://schemas.openxmlformats.org/officeDocument/2006/relationships/slideLayout" Target="../slideLayouts/slideLayout137.xml"/><Relationship Id="rId92" Type="http://schemas.openxmlformats.org/officeDocument/2006/relationships/slideLayout" Target="../slideLayouts/slideLayout138.xml"/><Relationship Id="rId93" Type="http://schemas.openxmlformats.org/officeDocument/2006/relationships/slideLayout" Target="../slideLayouts/slideLayout139.xml"/><Relationship Id="rId94" Type="http://schemas.openxmlformats.org/officeDocument/2006/relationships/slideLayout" Target="../slideLayouts/slideLayout140.xml"/><Relationship Id="rId95" Type="http://schemas.openxmlformats.org/officeDocument/2006/relationships/slideLayout" Target="../slideLayouts/slideLayout141.xml"/><Relationship Id="rId96" Type="http://schemas.openxmlformats.org/officeDocument/2006/relationships/slideLayout" Target="../slideLayouts/slideLayout142.xml"/><Relationship Id="rId97" Type="http://schemas.openxmlformats.org/officeDocument/2006/relationships/slideLayout" Target="../slideLayouts/slideLayout143.xml"/><Relationship Id="rId98" Type="http://schemas.openxmlformats.org/officeDocument/2006/relationships/slideLayout" Target="../slideLayouts/slideLayout144.xml"/>
</Relationships>
</file>

<file path=ppt/slideMasters/_rels/slideMaster137.xml.rels><?xml version="1.0" encoding="UTF-8"?>
<Relationships xmlns="http://schemas.openxmlformats.org/package/2006/relationships"><Relationship Id="rId1" Type="http://schemas.openxmlformats.org/officeDocument/2006/relationships/theme" Target="../theme/theme49.xml"/><Relationship Id="rId2" Type="http://schemas.openxmlformats.org/officeDocument/2006/relationships/slideLayout" Target="../slideLayouts/slideLayout145.xml"/>
</Relationships>
</file>

<file path=ppt/slideMasters/_rels/slideMaster138.xml.rels><?xml version="1.0" encoding="UTF-8"?>
<Relationships xmlns="http://schemas.openxmlformats.org/package/2006/relationships"><Relationship Id="rId1" Type="http://schemas.openxmlformats.org/officeDocument/2006/relationships/theme" Target="../theme/theme50.xml"/><Relationship Id="rId2" Type="http://schemas.openxmlformats.org/officeDocument/2006/relationships/slideLayout" Target="../slideLayouts/slideLayout146.xml"/>
</Relationships>
</file>

<file path=ppt/slideMasters/_rels/slideMaster139.xml.rels><?xml version="1.0" encoding="UTF-8"?>
<Relationships xmlns="http://schemas.openxmlformats.org/package/2006/relationships"><Relationship Id="rId1" Type="http://schemas.openxmlformats.org/officeDocument/2006/relationships/theme" Target="../theme/theme51.xml"/><Relationship Id="rId2" Type="http://schemas.openxmlformats.org/officeDocument/2006/relationships/slideLayout" Target="../slideLayouts/slideLayout147.xml"/>
</Relationships>
</file>

<file path=ppt/slideMasters/_rels/slideMaster140.xml.rels><?xml version="1.0" encoding="UTF-8"?>
<Relationships xmlns="http://schemas.openxmlformats.org/package/2006/relationships"><Relationship Id="rId1" Type="http://schemas.openxmlformats.org/officeDocument/2006/relationships/theme" Target="../theme/theme52.xml"/><Relationship Id="rId2" Type="http://schemas.openxmlformats.org/officeDocument/2006/relationships/slideLayout" Target="../slideLayouts/slideLayout148.xml"/>
</Relationships>
</file>

<file path=ppt/slideMasters/_rels/slideMaster141.xml.rels><?xml version="1.0" encoding="UTF-8"?>
<Relationships xmlns="http://schemas.openxmlformats.org/package/2006/relationships"><Relationship Id="rId1" Type="http://schemas.openxmlformats.org/officeDocument/2006/relationships/theme" Target="../theme/theme53.xml"/><Relationship Id="rId2" Type="http://schemas.openxmlformats.org/officeDocument/2006/relationships/slideLayout" Target="../slideLayouts/slideLayout149.xml"/>
</Relationships>
</file>

<file path=ppt/slideMasters/_rels/slideMaster142.xml.rels><?xml version="1.0" encoding="UTF-8"?>
<Relationships xmlns="http://schemas.openxmlformats.org/package/2006/relationships"><Relationship Id="rId1" Type="http://schemas.openxmlformats.org/officeDocument/2006/relationships/theme" Target="../theme/theme54.xml"/><Relationship Id="rId2" Type="http://schemas.openxmlformats.org/officeDocument/2006/relationships/slideLayout" Target="../slideLayouts/slideLayout150.xml"/>
</Relationships>
</file>

<file path=ppt/slideMasters/_rels/slideMaster143.xml.rels><?xml version="1.0" encoding="UTF-8"?>
<Relationships xmlns="http://schemas.openxmlformats.org/package/2006/relationships"><Relationship Id="rId1" Type="http://schemas.openxmlformats.org/officeDocument/2006/relationships/theme" Target="../theme/theme55.xml"/><Relationship Id="rId2" Type="http://schemas.openxmlformats.org/officeDocument/2006/relationships/slideLayout" Target="../slideLayouts/slideLayout151.xml"/>
</Relationships>
</file>

<file path=ppt/slideMasters/_rels/slideMaster144.xml.rels><?xml version="1.0" encoding="UTF-8"?>
<Relationships xmlns="http://schemas.openxmlformats.org/package/2006/relationships"><Relationship Id="rId1" Type="http://schemas.openxmlformats.org/officeDocument/2006/relationships/theme" Target="../theme/theme56.xml"/><Relationship Id="rId2" Type="http://schemas.openxmlformats.org/officeDocument/2006/relationships/slideLayout" Target="../slideLayouts/slideLayout152.xml"/>
</Relationships>
</file>

<file path=ppt/slideMasters/_rels/slideMaster145.xml.rels><?xml version="1.0" encoding="UTF-8"?>
<Relationships xmlns="http://schemas.openxmlformats.org/package/2006/relationships"><Relationship Id="rId1" Type="http://schemas.openxmlformats.org/officeDocument/2006/relationships/theme" Target="../theme/theme57.xml"/><Relationship Id="rId2" Type="http://schemas.openxmlformats.org/officeDocument/2006/relationships/slideLayout" Target="../slideLayouts/slideLayout153.xml"/>
</Relationships>
</file>

<file path=ppt/slideMasters/_rels/slideMaster146.xml.rels><?xml version="1.0" encoding="UTF-8"?>
<Relationships xmlns="http://schemas.openxmlformats.org/package/2006/relationships"><Relationship Id="rId1" Type="http://schemas.openxmlformats.org/officeDocument/2006/relationships/theme" Target="../theme/theme58.xml"/><Relationship Id="rId2" Type="http://schemas.openxmlformats.org/officeDocument/2006/relationships/slideLayout" Target="../slideLayouts/slideLayout154.xml"/>
</Relationships>
</file>

<file path=ppt/slideMasters/_rels/slideMaster147.xml.rels><?xml version="1.0" encoding="UTF-8"?>
<Relationships xmlns="http://schemas.openxmlformats.org/package/2006/relationships"><Relationship Id="rId1" Type="http://schemas.openxmlformats.org/officeDocument/2006/relationships/theme" Target="../theme/theme59.xml"/><Relationship Id="rId2" Type="http://schemas.openxmlformats.org/officeDocument/2006/relationships/slideLayout" Target="../slideLayouts/slideLayout155.xml"/>
</Relationships>
</file>

<file path=ppt/slideMasters/_rels/slideMaster148.xml.rels><?xml version="1.0" encoding="UTF-8"?>
<Relationships xmlns="http://schemas.openxmlformats.org/package/2006/relationships"><Relationship Id="rId1" Type="http://schemas.openxmlformats.org/officeDocument/2006/relationships/theme" Target="../theme/theme60.xml"/><Relationship Id="rId2" Type="http://schemas.openxmlformats.org/officeDocument/2006/relationships/slideLayout" Target="../slideLayouts/slideLayout156.xml"/>
</Relationships>
</file>

<file path=ppt/slideMasters/_rels/slideMaster149.xml.rels><?xml version="1.0" encoding="UTF-8"?>
<Relationships xmlns="http://schemas.openxmlformats.org/package/2006/relationships"><Relationship Id="rId1" Type="http://schemas.openxmlformats.org/officeDocument/2006/relationships/theme" Target="../theme/theme61.xml"/><Relationship Id="rId2" Type="http://schemas.openxmlformats.org/officeDocument/2006/relationships/slideLayout" Target="../slideLayouts/slideLayout157.xml"/>
</Relationships>
</file>

<file path=ppt/slideMasters/_rels/slideMaster150.xml.rels><?xml version="1.0" encoding="UTF-8"?>
<Relationships xmlns="http://schemas.openxmlformats.org/package/2006/relationships"><Relationship Id="rId1" Type="http://schemas.openxmlformats.org/officeDocument/2006/relationships/theme" Target="../theme/theme62.xml"/><Relationship Id="rId2" Type="http://schemas.openxmlformats.org/officeDocument/2006/relationships/slideLayout" Target="../slideLayouts/slideLayout158.xml"/>
</Relationships>
</file>

<file path=ppt/slideMasters/_rels/slideMaster151.xml.rels><?xml version="1.0" encoding="UTF-8"?>
<Relationships xmlns="http://schemas.openxmlformats.org/package/2006/relationships"><Relationship Id="rId1" Type="http://schemas.openxmlformats.org/officeDocument/2006/relationships/theme" Target="../theme/theme63.xml"/><Relationship Id="rId2" Type="http://schemas.openxmlformats.org/officeDocument/2006/relationships/slideLayout" Target="../slideLayouts/slideLayout159.xml"/>
</Relationships>
</file>

<file path=ppt/slideMasters/_rels/slideMaster152.xml.rels><?xml version="1.0" encoding="UTF-8"?>
<Relationships xmlns="http://schemas.openxmlformats.org/package/2006/relationships"><Relationship Id="rId1" Type="http://schemas.openxmlformats.org/officeDocument/2006/relationships/theme" Target="../theme/theme64.xml"/><Relationship Id="rId2" Type="http://schemas.openxmlformats.org/officeDocument/2006/relationships/slideLayout" Target="../slideLayouts/slideLayout160.xml"/>
</Relationships>
</file>

<file path=ppt/slideMasters/_rels/slideMaster153.xml.rels><?xml version="1.0" encoding="UTF-8"?>
<Relationships xmlns="http://schemas.openxmlformats.org/package/2006/relationships"><Relationship Id="rId1" Type="http://schemas.openxmlformats.org/officeDocument/2006/relationships/theme" Target="../theme/theme65.xml"/><Relationship Id="rId2" Type="http://schemas.openxmlformats.org/officeDocument/2006/relationships/slideLayout" Target="../slideLayouts/slideLayout161.xml"/>
</Relationships>
</file>

<file path=ppt/slideMasters/_rels/slideMaster154.xml.rels><?xml version="1.0" encoding="UTF-8"?>
<Relationships xmlns="http://schemas.openxmlformats.org/package/2006/relationships"><Relationship Id="rId1" Type="http://schemas.openxmlformats.org/officeDocument/2006/relationships/theme" Target="../theme/theme66.xml"/><Relationship Id="rId2" Type="http://schemas.openxmlformats.org/officeDocument/2006/relationships/slideLayout" Target="../slideLayouts/slideLayout162.xml"/>
</Relationships>
</file>

<file path=ppt/slideMasters/_rels/slideMaster155.xml.rels><?xml version="1.0" encoding="UTF-8"?>
<Relationships xmlns="http://schemas.openxmlformats.org/package/2006/relationships"><Relationship Id="rId1" Type="http://schemas.openxmlformats.org/officeDocument/2006/relationships/theme" Target="../theme/theme67.xml"/><Relationship Id="rId2" Type="http://schemas.openxmlformats.org/officeDocument/2006/relationships/slideLayout" Target="../slideLayouts/slideLayout163.xml"/>
</Relationships>
</file>

<file path=ppt/slideMasters/_rels/slideMaster156.xml.rels><?xml version="1.0" encoding="UTF-8"?>
<Relationships xmlns="http://schemas.openxmlformats.org/package/2006/relationships"><Relationship Id="rId1" Type="http://schemas.openxmlformats.org/officeDocument/2006/relationships/theme" Target="../theme/theme68.xml"/><Relationship Id="rId2" Type="http://schemas.openxmlformats.org/officeDocument/2006/relationships/slideLayout" Target="../slideLayouts/slideLayout164.xml"/>
</Relationships>
</file>

<file path=ppt/slideMasters/_rels/slideMaster157.xml.rels><?xml version="1.0" encoding="UTF-8"?>
<Relationships xmlns="http://schemas.openxmlformats.org/package/2006/relationships"><Relationship Id="rId1" Type="http://schemas.openxmlformats.org/officeDocument/2006/relationships/theme" Target="../theme/theme69.xml"/><Relationship Id="rId2" Type="http://schemas.openxmlformats.org/officeDocument/2006/relationships/slideLayout" Target="../slideLayouts/slideLayout165.xml"/>
</Relationships>
</file>

<file path=ppt/slideMasters/_rels/slideMaster158.xml.rels><?xml version="1.0" encoding="UTF-8"?>
<Relationships xmlns="http://schemas.openxmlformats.org/package/2006/relationships"><Relationship Id="rId1" Type="http://schemas.openxmlformats.org/officeDocument/2006/relationships/theme" Target="../theme/theme70.xml"/><Relationship Id="rId2" Type="http://schemas.openxmlformats.org/officeDocument/2006/relationships/slideLayout" Target="../slideLayouts/slideLayout166.xml"/>
</Relationships>
</file>

<file path=ppt/slideMasters/_rels/slideMaster159.xml.rels><?xml version="1.0" encoding="UTF-8"?>
<Relationships xmlns="http://schemas.openxmlformats.org/package/2006/relationships"><Relationship Id="rId1" Type="http://schemas.openxmlformats.org/officeDocument/2006/relationships/theme" Target="../theme/theme71.xml"/><Relationship Id="rId2" Type="http://schemas.openxmlformats.org/officeDocument/2006/relationships/slideLayout" Target="../slideLayouts/slideLayout167.xml"/>
</Relationships>
</file>

<file path=ppt/slideMasters/_rels/slideMaster160.xml.rels><?xml version="1.0" encoding="UTF-8"?>
<Relationships xmlns="http://schemas.openxmlformats.org/package/2006/relationships"><Relationship Id="rId1" Type="http://schemas.openxmlformats.org/officeDocument/2006/relationships/theme" Target="../theme/theme72.xml"/><Relationship Id="rId2" Type="http://schemas.openxmlformats.org/officeDocument/2006/relationships/slideLayout" Target="../slideLayouts/slideLayout168.xml"/>
</Relationships>
</file>

<file path=ppt/slideMasters/_rels/slideMaster161.xml.rels><?xml version="1.0" encoding="UTF-8"?>
<Relationships xmlns="http://schemas.openxmlformats.org/package/2006/relationships"><Relationship Id="rId1" Type="http://schemas.openxmlformats.org/officeDocument/2006/relationships/theme" Target="../theme/theme73.xml"/><Relationship Id="rId2" Type="http://schemas.openxmlformats.org/officeDocument/2006/relationships/slideLayout" Target="../slideLayouts/slideLayout169.xml"/>
</Relationships>
</file>

<file path=ppt/slideMasters/_rels/slideMaster162.xml.rels><?xml version="1.0" encoding="UTF-8"?>
<Relationships xmlns="http://schemas.openxmlformats.org/package/2006/relationships"><Relationship Id="rId1" Type="http://schemas.openxmlformats.org/officeDocument/2006/relationships/theme" Target="../theme/theme74.xml"/><Relationship Id="rId2" Type="http://schemas.openxmlformats.org/officeDocument/2006/relationships/slideLayout" Target="../slideLayouts/slideLayout170.xml"/>
</Relationships>
</file>

<file path=ppt/slideMasters/_rels/slideMaster163.xml.rels><?xml version="1.0" encoding="UTF-8"?>
<Relationships xmlns="http://schemas.openxmlformats.org/package/2006/relationships"><Relationship Id="rId1" Type="http://schemas.openxmlformats.org/officeDocument/2006/relationships/theme" Target="../theme/theme75.xml"/><Relationship Id="rId2" Type="http://schemas.openxmlformats.org/officeDocument/2006/relationships/slideLayout" Target="../slideLayouts/slideLayout171.xml"/>
</Relationships>
</file>

<file path=ppt/slideMasters/_rels/slideMaster164.xml.rels><?xml version="1.0" encoding="UTF-8"?>
<Relationships xmlns="http://schemas.openxmlformats.org/package/2006/relationships"><Relationship Id="rId1" Type="http://schemas.openxmlformats.org/officeDocument/2006/relationships/theme" Target="../theme/theme76.xml"/><Relationship Id="rId2" Type="http://schemas.openxmlformats.org/officeDocument/2006/relationships/slideLayout" Target="../slideLayouts/slideLayout172.xml"/>
</Relationships>
</file>

<file path=ppt/slideMasters/_rels/slideMaster165.xml.rels><?xml version="1.0" encoding="UTF-8"?>
<Relationships xmlns="http://schemas.openxmlformats.org/package/2006/relationships"><Relationship Id="rId1" Type="http://schemas.openxmlformats.org/officeDocument/2006/relationships/theme" Target="../theme/theme77.xml"/><Relationship Id="rId2" Type="http://schemas.openxmlformats.org/officeDocument/2006/relationships/slideLayout" Target="../slideLayouts/slideLayout173.xml"/>
</Relationships>
</file>

<file path=ppt/slideMasters/_rels/slideMaster166.xml.rels><?xml version="1.0" encoding="UTF-8"?>
<Relationships xmlns="http://schemas.openxmlformats.org/package/2006/relationships"><Relationship Id="rId1" Type="http://schemas.openxmlformats.org/officeDocument/2006/relationships/theme" Target="../theme/theme78.xml"/><Relationship Id="rId2" Type="http://schemas.openxmlformats.org/officeDocument/2006/relationships/slideLayout" Target="../slideLayouts/slideLayout174.xml"/>
</Relationships>
</file>

<file path=ppt/slideMasters/_rels/slideMaster167.xml.rels><?xml version="1.0" encoding="UTF-8"?>
<Relationships xmlns="http://schemas.openxmlformats.org/package/2006/relationships"><Relationship Id="rId1" Type="http://schemas.openxmlformats.org/officeDocument/2006/relationships/theme" Target="../theme/theme79.xml"/><Relationship Id="rId2" Type="http://schemas.openxmlformats.org/officeDocument/2006/relationships/slideLayout" Target="../slideLayouts/slideLayout175.xml"/>
</Relationships>
</file>

<file path=ppt/slideMasters/_rels/slideMaster168.xml.rels><?xml version="1.0" encoding="UTF-8"?>
<Relationships xmlns="http://schemas.openxmlformats.org/package/2006/relationships"><Relationship Id="rId1" Type="http://schemas.openxmlformats.org/officeDocument/2006/relationships/theme" Target="../theme/theme80.xml"/><Relationship Id="rId2" Type="http://schemas.openxmlformats.org/officeDocument/2006/relationships/slideLayout" Target="../slideLayouts/slideLayout176.xml"/>
</Relationships>
</file>

<file path=ppt/slideMasters/_rels/slideMaster169.xml.rels><?xml version="1.0" encoding="UTF-8"?>
<Relationships xmlns="http://schemas.openxmlformats.org/package/2006/relationships"><Relationship Id="rId1" Type="http://schemas.openxmlformats.org/officeDocument/2006/relationships/theme" Target="../theme/theme81.xml"/><Relationship Id="rId2" Type="http://schemas.openxmlformats.org/officeDocument/2006/relationships/slideLayout" Target="../slideLayouts/slideLayout177.xml"/>
</Relationships>
</file>

<file path=ppt/slideMasters/_rels/slideMaster170.xml.rels><?xml version="1.0" encoding="UTF-8"?>
<Relationships xmlns="http://schemas.openxmlformats.org/package/2006/relationships"><Relationship Id="rId1" Type="http://schemas.openxmlformats.org/officeDocument/2006/relationships/theme" Target="../theme/theme82.xml"/><Relationship Id="rId2" Type="http://schemas.openxmlformats.org/officeDocument/2006/relationships/slideLayout" Target="../slideLayouts/slideLayout178.xml"/>
</Relationships>
</file>

<file path=ppt/slideMasters/_rels/slideMaster171.xml.rels><?xml version="1.0" encoding="UTF-8"?>
<Relationships xmlns="http://schemas.openxmlformats.org/package/2006/relationships"><Relationship Id="rId1" Type="http://schemas.openxmlformats.org/officeDocument/2006/relationships/theme" Target="../theme/theme83.xml"/><Relationship Id="rId2" Type="http://schemas.openxmlformats.org/officeDocument/2006/relationships/slideLayout" Target="../slideLayouts/slideLayout179.xml"/>
</Relationships>
</file>

<file path=ppt/slideMasters/_rels/slideMaster172.xml.rels><?xml version="1.0" encoding="UTF-8"?>
<Relationships xmlns="http://schemas.openxmlformats.org/package/2006/relationships"><Relationship Id="rId1" Type="http://schemas.openxmlformats.org/officeDocument/2006/relationships/theme" Target="../theme/theme84.xml"/><Relationship Id="rId2" Type="http://schemas.openxmlformats.org/officeDocument/2006/relationships/slideLayout" Target="../slideLayouts/slideLayout180.xml"/>
</Relationships>
</file>

<file path=ppt/slideMasters/_rels/slideMaster173.xml.rels><?xml version="1.0" encoding="UTF-8"?>
<Relationships xmlns="http://schemas.openxmlformats.org/package/2006/relationships"><Relationship Id="rId1" Type="http://schemas.openxmlformats.org/officeDocument/2006/relationships/theme" Target="../theme/theme85.xml"/><Relationship Id="rId2" Type="http://schemas.openxmlformats.org/officeDocument/2006/relationships/slideLayout" Target="../slideLayouts/slideLayout181.xml"/>
</Relationships>
</file>

<file path=ppt/slideMasters/_rels/slideMaster174.xml.rels><?xml version="1.0" encoding="UTF-8"?>
<Relationships xmlns="http://schemas.openxmlformats.org/package/2006/relationships"><Relationship Id="rId1" Type="http://schemas.openxmlformats.org/officeDocument/2006/relationships/theme" Target="../theme/theme86.xml"/><Relationship Id="rId2" Type="http://schemas.openxmlformats.org/officeDocument/2006/relationships/slideLayout" Target="../slideLayouts/slideLayout182.xml"/>
</Relationships>
</file>

<file path=ppt/slideMasters/_rels/slideMaster175.xml.rels><?xml version="1.0" encoding="UTF-8"?>
<Relationships xmlns="http://schemas.openxmlformats.org/package/2006/relationships"><Relationship Id="rId1" Type="http://schemas.openxmlformats.org/officeDocument/2006/relationships/theme" Target="../theme/theme87.xml"/><Relationship Id="rId2" Type="http://schemas.openxmlformats.org/officeDocument/2006/relationships/slideLayout" Target="../slideLayouts/slideLayout183.xml"/>
</Relationships>
</file>

<file path=ppt/slideMasters/_rels/slideMaster176.xml.rels><?xml version="1.0" encoding="UTF-8"?>
<Relationships xmlns="http://schemas.openxmlformats.org/package/2006/relationships"><Relationship Id="rId1" Type="http://schemas.openxmlformats.org/officeDocument/2006/relationships/theme" Target="../theme/theme88.xml"/><Relationship Id="rId2" Type="http://schemas.openxmlformats.org/officeDocument/2006/relationships/slideLayout" Target="../slideLayouts/slideLayout184.xml"/>
</Relationships>
</file>

<file path=ppt/slideMasters/_rels/slideMaster177.xml.rels><?xml version="1.0" encoding="UTF-8"?>
<Relationships xmlns="http://schemas.openxmlformats.org/package/2006/relationships"><Relationship Id="rId1" Type="http://schemas.openxmlformats.org/officeDocument/2006/relationships/theme" Target="../theme/theme89.xml"/><Relationship Id="rId2" Type="http://schemas.openxmlformats.org/officeDocument/2006/relationships/slideLayout" Target="../slideLayouts/slideLayout185.xml"/>
</Relationships>
</file>

<file path=ppt/slideMasters/_rels/slideMaster178.xml.rels><?xml version="1.0" encoding="UTF-8"?>
<Relationships xmlns="http://schemas.openxmlformats.org/package/2006/relationships"><Relationship Id="rId1" Type="http://schemas.openxmlformats.org/officeDocument/2006/relationships/theme" Target="../theme/theme90.xml"/><Relationship Id="rId2" Type="http://schemas.openxmlformats.org/officeDocument/2006/relationships/slideLayout" Target="../slideLayouts/slideLayout186.xml"/>
</Relationships>
</file>

<file path=ppt/slideMasters/_rels/slideMaster179.xml.rels><?xml version="1.0" encoding="UTF-8"?>
<Relationships xmlns="http://schemas.openxmlformats.org/package/2006/relationships"><Relationship Id="rId1" Type="http://schemas.openxmlformats.org/officeDocument/2006/relationships/theme" Target="../theme/theme91.xml"/><Relationship Id="rId2" Type="http://schemas.openxmlformats.org/officeDocument/2006/relationships/slideLayout" Target="../slideLayouts/slideLayout187.xml"/>
</Relationships>
</file>

<file path=ppt/slideMasters/_rels/slideMaster180.xml.rels><?xml version="1.0" encoding="UTF-8"?>
<Relationships xmlns="http://schemas.openxmlformats.org/package/2006/relationships"><Relationship Id="rId1" Type="http://schemas.openxmlformats.org/officeDocument/2006/relationships/theme" Target="../theme/theme92.xml"/><Relationship Id="rId2" Type="http://schemas.openxmlformats.org/officeDocument/2006/relationships/slideLayout" Target="../slideLayouts/slideLayout188.xml"/><Relationship Id="rId3" Type="http://schemas.openxmlformats.org/officeDocument/2006/relationships/slideLayout" Target="../slideLayouts/slideLayout189.xml"/>
</Relationships>
</file>

<file path=ppt/slideMasters/_rels/slideMaster182.xml.rels><?xml version="1.0" encoding="UTF-8"?>
<Relationships xmlns="http://schemas.openxmlformats.org/package/2006/relationships"><Relationship Id="rId1" Type="http://schemas.openxmlformats.org/officeDocument/2006/relationships/theme" Target="../theme/theme93.xml"/><Relationship Id="rId2" Type="http://schemas.openxmlformats.org/officeDocument/2006/relationships/slideLayout" Target="../slideLayouts/slideLayout19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4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sldNum" idx="1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4AE2865-9F46-431D-92EA-DE0F2ADCF077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16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2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9C472782-79C4-4F02-9A03-F3562059B703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8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sldNum" idx="3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7578134-0303-4C24-9486-401F06EFB16D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40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4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E23663C4-7FE4-4836-9B13-C5F9B67855D9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50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6"/>
          <p:cNvSpPr>
            <a:spLocks noGrp="1"/>
          </p:cNvSpPr>
          <p:nvPr>
            <p:ph type="sldNum" idx="5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FCCEDACD-D847-4E9D-A07B-A250B855F52A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3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64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65" name="PlaceHolder 1"/>
          <p:cNvSpPr>
            <a:spLocks noGrp="1"/>
          </p:cNvSpPr>
          <p:nvPr>
            <p:ph type="sldNum" idx="6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6BC7ECB-F299-4401-8498-62CCD8594102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1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7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68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sldNum" idx="7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EAE24EF-D4C2-42B1-88C6-4B234A3AB33F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1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82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sldNum" idx="8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5EEB483-E681-4CDD-9E99-A6F3DB23F879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1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92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sldNum" idx="9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891F3FA-A820-4FDF-ADA6-9C2A4043043D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3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104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sldNum" idx="10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A7BE9C7-68DD-459F-B13A-E82306B2D2B1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116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sldNum" idx="11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9A700B70-06A3-46FC-8E5E-B82008DF31D2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7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128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sldNum" idx="12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AEA625C-A54F-4C12-9B9D-C4C00D7EE96A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9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140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sldNum" idx="13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CC1620F9-73AA-4B0F-9EE4-7F7F7BAC31EA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4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9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150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151" name="PlaceHolder 1"/>
          <p:cNvSpPr>
            <a:spLocks noGrp="1"/>
          </p:cNvSpPr>
          <p:nvPr>
            <p:ph type="sldNum" idx="14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95F2332-1AB0-4A37-B0AB-A39D708BF3FA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1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6336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3360" cy="438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4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5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156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sldNum" idx="15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FE13A8FE-D3D7-4B4C-BB3B-A5CDF02A3A1C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4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9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170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sldNum" idx="16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881B970-9C4D-40D4-AC62-4C7260BFA8DC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4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9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180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sldNum" idx="17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DE8B4FA-D812-401A-94C5-29BC17C9D2C7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4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9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190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5"/>
          <p:cNvSpPr>
            <a:spLocks noGrp="1"/>
          </p:cNvSpPr>
          <p:nvPr>
            <p:ph type="sldNum" idx="18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F568CD9-0ECD-4112-908A-C3CD7F618692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4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1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02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 type="sldNum" idx="19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EE294779-DECF-44DF-A8FB-8A905EB241C4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4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3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14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sldNum" idx="20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2532540-49C2-49FD-AC12-25F543AE9429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4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5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26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PlaceHolder 5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PlaceHolder 6"/>
          <p:cNvSpPr>
            <a:spLocks noGrp="1"/>
          </p:cNvSpPr>
          <p:nvPr>
            <p:ph type="sldNum" idx="21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FF98807-F3DE-40FC-AD43-76D4F223A152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4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9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40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sldNum" idx="22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9B7BE8C-7984-4F80-BBA0-B2F6D3E0FD05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4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7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48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sldNum" idx="23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49ABF92-C14C-4004-BA99-F9A8F3DBD359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4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7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58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PlaceHolder 4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PlaceHolder 5"/>
          <p:cNvSpPr>
            <a:spLocks noGrp="1"/>
          </p:cNvSpPr>
          <p:nvPr>
            <p:ph type="sldNum" idx="24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3EF1CBD-6346-4143-AA03-F78C773CB400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4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9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70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PlaceHolder 5"/>
          <p:cNvSpPr>
            <a:spLocks noGrp="1"/>
          </p:cNvSpPr>
          <p:nvPr>
            <p:ph type="sldNum" idx="25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94BBA751-61E1-4F68-8EFD-930DF3BE5824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4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1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82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sldNum" idx="26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136F08D-322F-486A-9C31-B2595932F104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1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4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7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88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sldNum" idx="27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D19E4594-AB6B-4C06-8B27-9D2FA151077F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4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5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296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sldNum" idx="28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CE7BA4A-3EF7-4946-9ABD-409E8E2C0252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4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3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304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 type="sldNum" idx="29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C0A15B4-5F34-4672-9F37-707EF41C6801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&lt;número&gt;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4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3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314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sldNum" idx="30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891E71A-C17F-4FE3-A770-2CBC3F75F000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1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4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11"/>
          <p:cNvSpPr/>
          <p:nvPr/>
        </p:nvSpPr>
        <p:spPr>
          <a:xfrm>
            <a:off x="0" y="7020000"/>
            <a:ext cx="10060560" cy="53712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9" name="image.jpg"/>
          <p:cNvPicPr/>
          <p:nvPr/>
        </p:nvPicPr>
        <p:blipFill>
          <a:blip r:embed="rId2"/>
          <a:stretch/>
        </p:blipFill>
        <p:spPr>
          <a:xfrm>
            <a:off x="0" y="0"/>
            <a:ext cx="2140560" cy="1416600"/>
          </a:xfrm>
          <a:prstGeom prst="rect">
            <a:avLst/>
          </a:prstGeom>
          <a:noFill/>
          <a:ln w="12600">
            <a:noFill/>
          </a:ln>
        </p:spPr>
      </p:pic>
      <p:pic>
        <p:nvPicPr>
          <p:cNvPr id="320" name="image.jpg"/>
          <p:cNvPicPr/>
          <p:nvPr/>
        </p:nvPicPr>
        <p:blipFill>
          <a:blip r:embed="rId3"/>
          <a:stretch/>
        </p:blipFill>
        <p:spPr>
          <a:xfrm>
            <a:off x="647640" y="5398920"/>
            <a:ext cx="1419840" cy="122112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321" name="PlaceHolder 1"/>
          <p:cNvSpPr>
            <a:spLocks noGrp="1"/>
          </p:cNvSpPr>
          <p:nvPr>
            <p:ph type="sldNum" idx="31"/>
          </p:nvPr>
        </p:nvSpPr>
        <p:spPr>
          <a:xfrm>
            <a:off x="7556400" y="7179840"/>
            <a:ext cx="232632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7F431AE-E9BC-428E-8F29-206AE4E0C824}" type="slidenum"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1</a:t>
            </a:fld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4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PlaceHolder 5"/>
          <p:cNvSpPr>
            <a:spLocks noGrp="1"/>
          </p:cNvSpPr>
          <p:nvPr>
            <p:ph type="sldNum" idx="3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4F710FF-D7A8-4CDD-89B8-05AE094B611D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PlaceHolder 4"/>
          <p:cNvSpPr>
            <a:spLocks noGrp="1"/>
          </p:cNvSpPr>
          <p:nvPr>
            <p:ph type="sldNum" idx="3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F1AAF9B9-BC40-4A65-BD44-E41C7E2D07A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PlaceHolder 6"/>
          <p:cNvSpPr>
            <a:spLocks noGrp="1"/>
          </p:cNvSpPr>
          <p:nvPr>
            <p:ph type="sldNum" idx="3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66D4B6B-89E8-40F4-AEEC-B659D4325AAD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PlaceHolder 1"/>
          <p:cNvSpPr>
            <a:spLocks noGrp="1"/>
          </p:cNvSpPr>
          <p:nvPr>
            <p:ph type="sldNum" idx="3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EE242A6-040A-4F88-8EA2-A8134B41B8C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PlaceHolder 1"/>
          <p:cNvSpPr>
            <a:spLocks noGrp="1"/>
          </p:cNvSpPr>
          <p:nvPr>
            <p:ph type="sldNum" idx="3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51940E99-CF42-4250-89E2-6BDD409D8F0D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3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9CC06412-D8AD-4621-B088-D11A00D6EDCE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3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CCC347A8-DC25-4C76-B8B1-93822DA3BBA4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PlaceHolder 4"/>
          <p:cNvSpPr>
            <a:spLocks noGrp="1"/>
          </p:cNvSpPr>
          <p:nvPr>
            <p:ph type="sldNum" idx="3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3CAC5AA-8EA5-4E65-B67D-C1947B6A396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 type="sldNum" idx="4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C0A6AA8-6802-4964-9F60-FC8A47B4907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PlaceHolder 1"/>
          <p:cNvSpPr>
            <a:spLocks noGrp="1"/>
          </p:cNvSpPr>
          <p:nvPr>
            <p:ph type="sldNum" idx="4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1EB2AFDD-A615-43D2-B774-804D6431C6E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2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PlaceHolder 5"/>
          <p:cNvSpPr>
            <a:spLocks noGrp="1"/>
          </p:cNvSpPr>
          <p:nvPr>
            <p:ph type="sldNum" idx="4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FC8ED2B-8A63-4B80-8677-5B0188F8F7A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2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PlaceHolder 4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PlaceHolder 5"/>
          <p:cNvSpPr>
            <a:spLocks noGrp="1"/>
          </p:cNvSpPr>
          <p:nvPr>
            <p:ph type="sldNum" idx="4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96C1D3D7-D69E-4603-8B5F-8CE980EC9362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2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PlaceHolder 5"/>
          <p:cNvSpPr>
            <a:spLocks noGrp="1"/>
          </p:cNvSpPr>
          <p:nvPr>
            <p:ph type="sldNum" idx="4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A8C9C01-9149-4458-8845-70617907C9E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2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PlaceHolder 4"/>
          <p:cNvSpPr>
            <a:spLocks noGrp="1"/>
          </p:cNvSpPr>
          <p:nvPr>
            <p:ph type="sldNum" idx="4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344E94C-DC57-4AF6-8E6E-47410507D851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2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PlaceHolder 5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PlaceHolder 6"/>
          <p:cNvSpPr>
            <a:spLocks noGrp="1"/>
          </p:cNvSpPr>
          <p:nvPr>
            <p:ph type="sldNum" idx="4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FB0A42D7-0AAC-45D8-B04E-C1535C0E333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2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PlaceHolder 1"/>
          <p:cNvSpPr>
            <a:spLocks noGrp="1"/>
          </p:cNvSpPr>
          <p:nvPr>
            <p:ph type="sldNum" idx="4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5D7EED5-4295-4E7A-8E2F-0718E5AE0F3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2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7" r:id="rId26"/>
    <p:sldLayoutId id="2147483768" r:id="rId27"/>
    <p:sldLayoutId id="2147483769" r:id="rId28"/>
    <p:sldLayoutId id="2147483770" r:id="rId29"/>
    <p:sldLayoutId id="2147483771" r:id="rId30"/>
    <p:sldLayoutId id="2147483772" r:id="rId31"/>
    <p:sldLayoutId id="2147483773" r:id="rId32"/>
    <p:sldLayoutId id="2147483774" r:id="rId33"/>
    <p:sldLayoutId id="2147483775" r:id="rId34"/>
    <p:sldLayoutId id="2147483776" r:id="rId35"/>
    <p:sldLayoutId id="2147483777" r:id="rId36"/>
    <p:sldLayoutId id="2147483778" r:id="rId37"/>
    <p:sldLayoutId id="2147483779" r:id="rId38"/>
    <p:sldLayoutId id="2147483780" r:id="rId39"/>
    <p:sldLayoutId id="2147483781" r:id="rId40"/>
    <p:sldLayoutId id="2147483782" r:id="rId41"/>
    <p:sldLayoutId id="2147483783" r:id="rId42"/>
    <p:sldLayoutId id="2147483784" r:id="rId43"/>
    <p:sldLayoutId id="2147483785" r:id="rId44"/>
    <p:sldLayoutId id="2147483786" r:id="rId45"/>
    <p:sldLayoutId id="2147483787" r:id="rId46"/>
    <p:sldLayoutId id="2147483788" r:id="rId47"/>
    <p:sldLayoutId id="2147483789" r:id="rId48"/>
    <p:sldLayoutId id="2147483790" r:id="rId49"/>
    <p:sldLayoutId id="2147483791" r:id="rId50"/>
    <p:sldLayoutId id="2147483792" r:id="rId51"/>
    <p:sldLayoutId id="2147483793" r:id="rId52"/>
    <p:sldLayoutId id="2147483794" r:id="rId53"/>
    <p:sldLayoutId id="2147483795" r:id="rId54"/>
    <p:sldLayoutId id="2147483796" r:id="rId55"/>
    <p:sldLayoutId id="2147483797" r:id="rId56"/>
    <p:sldLayoutId id="2147483798" r:id="rId57"/>
    <p:sldLayoutId id="2147483799" r:id="rId58"/>
    <p:sldLayoutId id="2147483800" r:id="rId59"/>
    <p:sldLayoutId id="2147483801" r:id="rId60"/>
    <p:sldLayoutId id="2147483802" r:id="rId61"/>
    <p:sldLayoutId id="2147483803" r:id="rId62"/>
    <p:sldLayoutId id="2147483804" r:id="rId63"/>
    <p:sldLayoutId id="2147483805" r:id="rId64"/>
    <p:sldLayoutId id="2147483806" r:id="rId65"/>
    <p:sldLayoutId id="2147483807" r:id="rId66"/>
    <p:sldLayoutId id="2147483808" r:id="rId67"/>
    <p:sldLayoutId id="2147483809" r:id="rId68"/>
    <p:sldLayoutId id="2147483810" r:id="rId69"/>
    <p:sldLayoutId id="2147483811" r:id="rId70"/>
    <p:sldLayoutId id="2147483812" r:id="rId71"/>
    <p:sldLayoutId id="2147483813" r:id="rId72"/>
    <p:sldLayoutId id="2147483814" r:id="rId73"/>
    <p:sldLayoutId id="2147483815" r:id="rId74"/>
    <p:sldLayoutId id="2147483816" r:id="rId75"/>
    <p:sldLayoutId id="2147483817" r:id="rId76"/>
    <p:sldLayoutId id="2147483818" r:id="rId77"/>
    <p:sldLayoutId id="2147483819" r:id="rId78"/>
    <p:sldLayoutId id="2147483820" r:id="rId79"/>
    <p:sldLayoutId id="2147483821" r:id="rId80"/>
    <p:sldLayoutId id="2147483822" r:id="rId81"/>
    <p:sldLayoutId id="2147483823" r:id="rId82"/>
    <p:sldLayoutId id="2147483824" r:id="rId83"/>
    <p:sldLayoutId id="2147483825" r:id="rId84"/>
    <p:sldLayoutId id="2147483826" r:id="rId85"/>
    <p:sldLayoutId id="2147483827" r:id="rId86"/>
    <p:sldLayoutId id="2147483828" r:id="rId87"/>
    <p:sldLayoutId id="2147483829" r:id="rId88"/>
    <p:sldLayoutId id="2147483830" r:id="rId89"/>
    <p:sldLayoutId id="2147483831" r:id="rId90"/>
    <p:sldLayoutId id="2147483832" r:id="rId91"/>
    <p:sldLayoutId id="2147483833" r:id="rId92"/>
    <p:sldLayoutId id="2147483834" r:id="rId93"/>
    <p:sldLayoutId id="2147483835" r:id="rId94"/>
    <p:sldLayoutId id="2147483836" r:id="rId95"/>
    <p:sldLayoutId id="2147483837" r:id="rId96"/>
    <p:sldLayoutId id="2147483838" r:id="rId97"/>
    <p:sldLayoutId id="2147483839" r:id="rId98"/>
  </p:sldLayoutIdLst>
</p:sldMaster>
</file>

<file path=ppt/slideMasters/slideMaster1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8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9" name="PlaceHolder 5"/>
          <p:cNvSpPr>
            <a:spLocks noGrp="1"/>
          </p:cNvSpPr>
          <p:nvPr>
            <p:ph type="sldNum" idx="14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1ACDB789-8111-49DC-A3F9-441EEA80F076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2"/>
  </p:sldLayoutIdLst>
</p:sldMaster>
</file>

<file path=ppt/slideMasters/slideMaster1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8" name="PlaceHolder 4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9" name="PlaceHolder 5"/>
          <p:cNvSpPr>
            <a:spLocks noGrp="1"/>
          </p:cNvSpPr>
          <p:nvPr>
            <p:ph type="sldNum" idx="14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7DB8190-915F-45B0-8518-2DF8ABCA7181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2"/>
  </p:sldLayoutIdLst>
</p:sldMaster>
</file>

<file path=ppt/slideMasters/slideMaster1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6" name="PlaceHolder 2"/>
          <p:cNvSpPr>
            <a:spLocks noGrp="1"/>
          </p:cNvSpPr>
          <p:nvPr>
            <p:ph type="sldNum" idx="14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CAC9756-1B36-4B0C-A29E-D142B55C7C71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2"/>
  </p:sldLayoutIdLst>
</p:sldMaster>
</file>

<file path=ppt/slideMasters/slideMaster1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1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2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3" name="PlaceHolder 5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4" name="PlaceHolder 6"/>
          <p:cNvSpPr>
            <a:spLocks noGrp="1"/>
          </p:cNvSpPr>
          <p:nvPr>
            <p:ph type="sldNum" idx="14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59F739A-AC53-4CA9-A0EA-F376FD6C109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2"/>
  </p:sldLayoutIdLst>
</p:sldMaster>
</file>

<file path=ppt/slideMasters/slideMaster1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3" name="PlaceHolder 3"/>
          <p:cNvSpPr>
            <a:spLocks noGrp="1"/>
          </p:cNvSpPr>
          <p:nvPr>
            <p:ph type="sldNum" idx="14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12925FD-4E55-4375-B637-0D0B14BDAFC1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2"/>
  </p:sldLayoutIdLst>
</p:sldMaster>
</file>

<file path=ppt/slideMasters/slideMaster1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7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9" name="PlaceHolder 3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0" name="PlaceHolder 4"/>
          <p:cNvSpPr>
            <a:spLocks noGrp="1"/>
          </p:cNvSpPr>
          <p:nvPr>
            <p:ph type="sldNum" idx="15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4FFD3F5-7BAF-499E-B665-766AAA73D69E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2"/>
  </p:sldLayoutIdLst>
</p:sldMaster>
</file>

<file path=ppt/slideMasters/slideMaster1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8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9" name="PlaceHolder 5"/>
          <p:cNvSpPr>
            <a:spLocks noGrp="1"/>
          </p:cNvSpPr>
          <p:nvPr>
            <p:ph type="sldNum" idx="15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704C5C4D-E2F8-4B5F-A92F-2D7CEAE96164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2"/>
  </p:sldLayoutIdLst>
</p:sldMaster>
</file>

<file path=ppt/slideMasters/slideMaster1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8" name="PlaceHolder 4"/>
          <p:cNvSpPr>
            <a:spLocks noGrp="1"/>
          </p:cNvSpPr>
          <p:nvPr>
            <p:ph type="sldNum" idx="15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9443AD3-6163-4682-A0EF-849727494FF6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2"/>
  </p:sldLayoutIdLst>
</p:sldMaster>
</file>

<file path=ppt/slideMasters/slideMaster1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4" name="PlaceHolder 2"/>
          <p:cNvSpPr>
            <a:spLocks noGrp="1"/>
          </p:cNvSpPr>
          <p:nvPr>
            <p:ph type="sldNum" idx="15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5DF9A6DB-6C90-4909-86F4-CC52D27962C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2"/>
  </p:sldLayoutIdLst>
</p:sldMaster>
</file>

<file path=ppt/slideMasters/slideMaster1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7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9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0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1" name="PlaceHolder 5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2" name="PlaceHolder 6"/>
          <p:cNvSpPr>
            <a:spLocks noGrp="1"/>
          </p:cNvSpPr>
          <p:nvPr>
            <p:ph type="sldNum" idx="15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717DC4D-1042-407E-B159-F71A11F1DA80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2"/>
  </p:sldLayoutIdLst>
</p:sldMaster>
</file>

<file path=ppt/slideMasters/slideMaster1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1" name="PlaceHolder 3"/>
          <p:cNvSpPr>
            <a:spLocks noGrp="1"/>
          </p:cNvSpPr>
          <p:nvPr>
            <p:ph type="sldNum" idx="15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C2E94FC9-01FE-467E-AF0B-0BAF4AAA45A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2"/>
  </p:sldLayoutIdLst>
</p:sldMaster>
</file>

<file path=ppt/slideMasters/slideMaster1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7" name="PlaceHolder 3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8" name="PlaceHolder 4"/>
          <p:cNvSpPr>
            <a:spLocks noGrp="1"/>
          </p:cNvSpPr>
          <p:nvPr>
            <p:ph type="sldNum" idx="15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599308FF-84E7-4BE9-AFDE-A64319FCF11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2"/>
  </p:sldLayoutIdLst>
</p:sldMaster>
</file>

<file path=ppt/slideMasters/slideMaster1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5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6" name="PlaceHolder 4"/>
          <p:cNvSpPr>
            <a:spLocks noGrp="1"/>
          </p:cNvSpPr>
          <p:nvPr>
            <p:ph type="sldNum" idx="15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5179290B-665D-464E-9F21-13619CB9A534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2"/>
  </p:sldLayoutIdLst>
</p:sldMaster>
</file>

<file path=ppt/slideMasters/slideMaster15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4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5" name="PlaceHolder 5"/>
          <p:cNvSpPr>
            <a:spLocks noGrp="1"/>
          </p:cNvSpPr>
          <p:nvPr>
            <p:ph type="sldNum" idx="15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6C6BCC6-1698-4386-818E-43B0338D770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2"/>
  </p:sldLayoutIdLst>
</p:sldMaster>
</file>

<file path=ppt/slideMasters/slideMaster15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4" name="PlaceHolder 4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5" name="PlaceHolder 5"/>
          <p:cNvSpPr>
            <a:spLocks noGrp="1"/>
          </p:cNvSpPr>
          <p:nvPr>
            <p:ph type="sldNum" idx="15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CE19D17-8147-45C6-8345-83973B43AD7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2"/>
  </p:sldLayoutIdLst>
</p:sldMaster>
</file>

<file path=ppt/slideMasters/slideMaster15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4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5" name="PlaceHolder 5"/>
          <p:cNvSpPr>
            <a:spLocks noGrp="1"/>
          </p:cNvSpPr>
          <p:nvPr>
            <p:ph type="sldNum" idx="16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04A7DD5-42E8-4578-8339-E38115526FDD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2"/>
  </p:sldLayoutIdLst>
</p:sldMaster>
</file>

<file path=ppt/slideMasters/slideMaster15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2" name="PlaceHolder 2"/>
          <p:cNvSpPr>
            <a:spLocks noGrp="1"/>
          </p:cNvSpPr>
          <p:nvPr>
            <p:ph type="sldNum" idx="16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E02F73A-6C27-4740-B3DD-53E44F55131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2"/>
  </p:sldLayoutIdLst>
</p:sldMaster>
</file>

<file path=ppt/slideMasters/slideMaster15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8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9" name="PlaceHolder 5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0" name="PlaceHolder 6"/>
          <p:cNvSpPr>
            <a:spLocks noGrp="1"/>
          </p:cNvSpPr>
          <p:nvPr>
            <p:ph type="sldNum" idx="16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6796CB9-1AA3-4FC1-849A-9D642B613C8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2"/>
  </p:sldLayoutIdLst>
</p:sldMaster>
</file>

<file path=ppt/slideMasters/slideMaster15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7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8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9" name="PlaceHolder 3"/>
          <p:cNvSpPr>
            <a:spLocks noGrp="1"/>
          </p:cNvSpPr>
          <p:nvPr>
            <p:ph type="sldNum" idx="16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9B81CE0E-6F2D-4F89-AD08-7F9F5792518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2"/>
  </p:sldLayoutIdLst>
</p:sldMaster>
</file>

<file path=ppt/slideMasters/slideMaster15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5" name="PlaceHolder 3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6" name="PlaceHolder 4"/>
          <p:cNvSpPr>
            <a:spLocks noGrp="1"/>
          </p:cNvSpPr>
          <p:nvPr>
            <p:ph type="sldNum" idx="16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C171A2FC-2CC3-41D9-BFC6-3591764581C6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2"/>
  </p:sldLayoutIdLst>
</p:sldMaster>
</file>

<file path=ppt/slideMasters/slideMaster15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4" name="PlaceHolder 4"/>
          <p:cNvSpPr>
            <a:spLocks noGrp="1"/>
          </p:cNvSpPr>
          <p:nvPr>
            <p:ph type="sldNum" idx="16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B22E442-82E2-4E54-BAB0-4096DA6375EF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2"/>
  </p:sldLayoutIdLst>
</p:sldMaster>
</file>

<file path=ppt/slideMasters/slideMaster15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1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2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3" name="PlaceHolder 5"/>
          <p:cNvSpPr>
            <a:spLocks noGrp="1"/>
          </p:cNvSpPr>
          <p:nvPr>
            <p:ph type="sldNum" idx="16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5A003BE5-9B4B-4497-B3AA-96B20BD3C013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2"/>
  </p:sldLayoutIdLst>
</p:sldMaster>
</file>

<file path=ppt/slideMasters/slideMaster15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1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2" name="PlaceHolder 4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3" name="PlaceHolder 5"/>
          <p:cNvSpPr>
            <a:spLocks noGrp="1"/>
          </p:cNvSpPr>
          <p:nvPr>
            <p:ph type="sldNum" idx="16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FE0FC45-61EB-4B60-A824-1AC13CB04F46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2"/>
  </p:sldLayoutIdLst>
</p:sldMaster>
</file>

<file path=ppt/slideMasters/slideMaster16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1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2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3" name="PlaceHolder 5"/>
          <p:cNvSpPr>
            <a:spLocks noGrp="1"/>
          </p:cNvSpPr>
          <p:nvPr>
            <p:ph type="sldNum" idx="16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222B07F-CEC1-499F-9BB8-9AEE2EC5DE1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2"/>
  </p:sldLayoutIdLst>
</p:sldMaster>
</file>

<file path=ppt/slideMasters/slideMaster16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1" name="PlaceHolder 3"/>
          <p:cNvSpPr>
            <a:spLocks noGrp="1"/>
          </p:cNvSpPr>
          <p:nvPr>
            <p:ph type="sldNum" idx="16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F43D056-385D-4085-AB17-B273C3FB665A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2"/>
  </p:sldLayoutIdLst>
</p:sldMaster>
</file>

<file path=ppt/slideMasters/slideMaster16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7" name="PlaceHolder 3"/>
          <p:cNvSpPr>
            <a:spLocks noGrp="1"/>
          </p:cNvSpPr>
          <p:nvPr>
            <p:ph type="sldNum" idx="17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4B5EFF45-90A5-42DF-92EB-81DE85B9868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2"/>
  </p:sldLayoutIdLst>
</p:sldMaster>
</file>

<file path=ppt/slideMasters/slideMaster16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4" name="PlaceHolder 4"/>
          <p:cNvSpPr>
            <a:spLocks noGrp="1"/>
          </p:cNvSpPr>
          <p:nvPr>
            <p:ph type="sldNum" idx="17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54CE4F8-885A-4619-948A-FA5073A12BD4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2"/>
  </p:sldLayoutIdLst>
</p:sldMaster>
</file>

<file path=ppt/slideMasters/slideMaster16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0" name="PlaceHolder 2"/>
          <p:cNvSpPr>
            <a:spLocks noGrp="1"/>
          </p:cNvSpPr>
          <p:nvPr>
            <p:ph type="sldNum" idx="17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8A1C694-CBA1-452D-9075-1183800BB39D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2"/>
  </p:sldLayoutIdLst>
</p:sldMaster>
</file>

<file path=ppt/slideMasters/slideMaster16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3" name="PlaceHolder 1"/>
          <p:cNvSpPr>
            <a:spLocks noGrp="1"/>
          </p:cNvSpPr>
          <p:nvPr>
            <p:ph type="sldNum" idx="17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E037BDE-42D6-4613-BA46-403F8FA0B867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2"/>
  </p:sldLayoutIdLst>
</p:sldMaster>
</file>

<file path=ppt/slideMasters/slideMaster16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8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9" name="PlaceHolder 5"/>
          <p:cNvSpPr>
            <a:spLocks noGrp="1"/>
          </p:cNvSpPr>
          <p:nvPr>
            <p:ph type="sldNum" idx="17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EB3B8988-1310-4EA3-BFA6-F95797C17B96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2"/>
  </p:sldLayoutIdLst>
</p:sldMaster>
</file>

<file path=ppt/slideMasters/slideMaster16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8" name="PlaceHolder 4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9" name="PlaceHolder 5"/>
          <p:cNvSpPr>
            <a:spLocks noGrp="1"/>
          </p:cNvSpPr>
          <p:nvPr>
            <p:ph type="sldNum" idx="17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45E7A72-8437-45BF-AB74-41629E2BCD5F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2"/>
  </p:sldLayoutIdLst>
</p:sldMaster>
</file>

<file path=ppt/slideMasters/slideMaster16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8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9" name="PlaceHolder 5"/>
          <p:cNvSpPr>
            <a:spLocks noGrp="1"/>
          </p:cNvSpPr>
          <p:nvPr>
            <p:ph type="sldNum" idx="17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5E5CFB5-B7D1-4086-BC18-FD4113956A3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2"/>
  </p:sldLayoutIdLst>
</p:sldMaster>
</file>

<file path=ppt/slideMasters/slideMaster16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7" name="PlaceHolder 3"/>
          <p:cNvSpPr>
            <a:spLocks noGrp="1"/>
          </p:cNvSpPr>
          <p:nvPr>
            <p:ph type="body"/>
          </p:nvPr>
        </p:nvSpPr>
        <p:spPr>
          <a:xfrm>
            <a:off x="503280" y="4055400"/>
            <a:ext cx="905976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8" name="PlaceHolder 4"/>
          <p:cNvSpPr>
            <a:spLocks noGrp="1"/>
          </p:cNvSpPr>
          <p:nvPr>
            <p:ph type="sldNum" idx="17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3265F42C-C06C-42FC-8054-CAE7B5459170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2"/>
  </p:sldLayoutIdLst>
</p:sldMaster>
</file>

<file path=ppt/slideMasters/slideMaster17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3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4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5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6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7" name="PlaceHolder 5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8" name="PlaceHolder 6"/>
          <p:cNvSpPr>
            <a:spLocks noGrp="1"/>
          </p:cNvSpPr>
          <p:nvPr>
            <p:ph type="sldNum" idx="178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6EF54526-B46E-4E24-9872-8BAE95F31A0E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2"/>
  </p:sldLayoutIdLst>
</p:sldMaster>
</file>

<file path=ppt/slideMasters/slideMaster17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5" name="PlaceHolder 1"/>
          <p:cNvSpPr>
            <a:spLocks noGrp="1"/>
          </p:cNvSpPr>
          <p:nvPr>
            <p:ph type="sldNum" idx="179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827A46F5-2B9D-4E87-AE6A-001B5425F97E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2"/>
  </p:sldLayoutIdLst>
</p:sldMaster>
</file>

<file path=ppt/slideMasters/slideMaster17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7" name="PlaceHolder 1"/>
          <p:cNvSpPr>
            <a:spLocks noGrp="1"/>
          </p:cNvSpPr>
          <p:nvPr>
            <p:ph type="sldNum" idx="180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C4DDBA25-5BA2-4301-BC9E-9BA2B56647F1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2"/>
  </p:sldLayoutIdLst>
</p:sldMaster>
</file>

<file path=ppt/slideMasters/slideMaster17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0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1" name="PlaceHolder 3"/>
          <p:cNvSpPr>
            <a:spLocks noGrp="1"/>
          </p:cNvSpPr>
          <p:nvPr>
            <p:ph type="sldNum" idx="181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88367B59-7A16-4085-A6FD-2210950BE74F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2"/>
  </p:sldLayoutIdLst>
</p:sldMaster>
</file>

<file path=ppt/slideMasters/slideMaster17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5976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7" name="PlaceHolder 3"/>
          <p:cNvSpPr>
            <a:spLocks noGrp="1"/>
          </p:cNvSpPr>
          <p:nvPr>
            <p:ph type="sldNum" idx="182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11F85CB-534E-4764-974D-0FD6A396E555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2"/>
  </p:sldLayoutIdLst>
</p:sldMaster>
</file>

<file path=ppt/slideMasters/slideMaster17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1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2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3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4" name="PlaceHolder 4"/>
          <p:cNvSpPr>
            <a:spLocks noGrp="1"/>
          </p:cNvSpPr>
          <p:nvPr>
            <p:ph type="sldNum" idx="183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807AAB2F-2984-481B-97CA-1D29ABC757F1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2"/>
  </p:sldLayoutIdLst>
</p:sldMaster>
</file>

<file path=ppt/slideMasters/slideMaster17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9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0" name="PlaceHolder 2"/>
          <p:cNvSpPr>
            <a:spLocks noGrp="1"/>
          </p:cNvSpPr>
          <p:nvPr>
            <p:ph type="sldNum" idx="184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AF5D3ACC-A36F-438C-904D-7D788C184939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2"/>
  </p:sldLayoutIdLst>
</p:sldMaster>
</file>

<file path=ppt/slideMasters/slideMaster17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3" name="PlaceHolder 1"/>
          <p:cNvSpPr>
            <a:spLocks noGrp="1"/>
          </p:cNvSpPr>
          <p:nvPr>
            <p:ph type="sldNum" idx="185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17DD5B32-B8C7-4560-9AEA-D2C290426DBB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1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2"/>
  </p:sldLayoutIdLst>
</p:sldMaster>
</file>

<file path=ppt/slideMasters/slideMaster17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8" name="PlaceHolder 4"/>
          <p:cNvSpPr>
            <a:spLocks noGrp="1"/>
          </p:cNvSpPr>
          <p:nvPr>
            <p:ph type="body"/>
          </p:nvPr>
        </p:nvSpPr>
        <p:spPr>
          <a:xfrm>
            <a:off x="50328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9" name="PlaceHolder 5"/>
          <p:cNvSpPr>
            <a:spLocks noGrp="1"/>
          </p:cNvSpPr>
          <p:nvPr>
            <p:ph type="sldNum" idx="186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B85EB3DC-E345-45B4-8AC0-E7FFD2BAAB66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2"/>
  </p:sldLayoutIdLst>
</p:sldMaster>
</file>

<file path=ppt/slideMasters/slideMaster17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Shape 11"/>
          <p:cNvSpPr/>
          <p:nvPr/>
        </p:nvSpPr>
        <p:spPr>
          <a:xfrm>
            <a:off x="-9360" y="0"/>
            <a:ext cx="10060560" cy="125316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5" name="PlaceHolder 1"/>
          <p:cNvSpPr>
            <a:spLocks noGrp="1"/>
          </p:cNvSpPr>
          <p:nvPr>
            <p:ph type="title"/>
          </p:nvPr>
        </p:nvSpPr>
        <p:spPr>
          <a:xfrm>
            <a:off x="503280" y="792720"/>
            <a:ext cx="9059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6" name="PlaceHolder 2"/>
          <p:cNvSpPr>
            <a:spLocks noGrp="1"/>
          </p:cNvSpPr>
          <p:nvPr>
            <p:ph type="body"/>
          </p:nvPr>
        </p:nvSpPr>
        <p:spPr>
          <a:xfrm>
            <a:off x="503280" y="1767960"/>
            <a:ext cx="4420800" cy="437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7" name="PlaceHolder 3"/>
          <p:cNvSpPr>
            <a:spLocks noGrp="1"/>
          </p:cNvSpPr>
          <p:nvPr>
            <p:ph type="body"/>
          </p:nvPr>
        </p:nvSpPr>
        <p:spPr>
          <a:xfrm>
            <a:off x="5145840" y="176796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8" name="PlaceHolder 4"/>
          <p:cNvSpPr>
            <a:spLocks noGrp="1"/>
          </p:cNvSpPr>
          <p:nvPr>
            <p:ph type="body"/>
          </p:nvPr>
        </p:nvSpPr>
        <p:spPr>
          <a:xfrm>
            <a:off x="5145840" y="4055400"/>
            <a:ext cx="4420800" cy="208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9" name="PlaceHolder 5"/>
          <p:cNvSpPr>
            <a:spLocks noGrp="1"/>
          </p:cNvSpPr>
          <p:nvPr>
            <p:ph type="sldNum" idx="187"/>
          </p:nvPr>
        </p:nvSpPr>
        <p:spPr>
          <a:xfrm>
            <a:off x="144000" y="7200000"/>
            <a:ext cx="1245960" cy="1904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91C957DD-3637-4E77-956A-C9384C563228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2"/>
  </p:sldLayoutIdLst>
</p:sldMaster>
</file>

<file path=ppt/slideMasters/slideMaster18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2"/>
    <p:sldLayoutId id="2147483928" r:id="rId3"/>
  </p:sldLayoutIdLst>
</p:sldMaster>
</file>

<file path=ppt/slideMasters/slideMaster18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Shape 11"/>
          <p:cNvSpPr/>
          <p:nvPr/>
        </p:nvSpPr>
        <p:spPr>
          <a:xfrm>
            <a:off x="-9360" y="0"/>
            <a:ext cx="10060200" cy="1252800"/>
          </a:xfrm>
          <a:prstGeom prst="rect">
            <a:avLst/>
          </a:prstGeom>
          <a:solidFill>
            <a:srgbClr val="D3273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3" name="PlaceHolder 1"/>
          <p:cNvSpPr>
            <a:spLocks noGrp="1"/>
          </p:cNvSpPr>
          <p:nvPr>
            <p:ph type="sldNum" idx="190"/>
          </p:nvPr>
        </p:nvSpPr>
        <p:spPr>
          <a:xfrm>
            <a:off x="144000" y="7200000"/>
            <a:ext cx="1245600" cy="19008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29C3EA6C-0E31-4E27-9F4E-71F8FE11690C}" type="slidenum"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&lt;número&gt;</a:t>
            </a:fld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4" name="PlaceHolder 2"/>
          <p:cNvSpPr>
            <a:spLocks noGrp="1"/>
          </p:cNvSpPr>
          <p:nvPr>
            <p:ph type="title"/>
          </p:nvPr>
        </p:nvSpPr>
        <p:spPr>
          <a:xfrm>
            <a:off x="503280" y="301320"/>
            <a:ext cx="906336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del texto de título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5" name="PlaceHolder 3"/>
          <p:cNvSpPr>
            <a:spLocks noGrp="1"/>
          </p:cNvSpPr>
          <p:nvPr>
            <p:ph type="body"/>
          </p:nvPr>
        </p:nvSpPr>
        <p:spPr>
          <a:xfrm>
            <a:off x="503280" y="1767960"/>
            <a:ext cx="9063360" cy="438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Pulse para editar el formato de texto del esquema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Segundo nivel del esquema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Tercer nivel del esquema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Cuarto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Sexto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Séptimo nivel del esquema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0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5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18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8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5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slideLayout" Target="../slideLayouts/slideLayout5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slideLayout" Target="../slideLayouts/slideLayout5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5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56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slideLayout" Target="../slideLayouts/slideLayout5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4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9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slideLayout" Target="../slideLayouts/slideLayout190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slideLayout" Target="../slideLayouts/slideLayout190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33.png"/><Relationship Id="rId3" Type="http://schemas.openxmlformats.org/officeDocument/2006/relationships/slideLayout" Target="../slideLayouts/slideLayout5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slideLayout" Target="../slideLayouts/slideLayout56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slideLayout" Target="../slideLayouts/slideLayout5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slideLayout" Target="../slideLayouts/slideLayout56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slideLayout" Target="../slideLayouts/slideLayout56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png"/><Relationship Id="rId3" Type="http://schemas.openxmlformats.org/officeDocument/2006/relationships/slideLayout" Target="../slideLayouts/slideLayout56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slideLayout" Target="../slideLayouts/slideLayout56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slideLayout" Target="../slideLayouts/slideLayout56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slideLayout" Target="../slideLayouts/slideLayout56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56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6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PlaceHolder 1"/>
          <p:cNvSpPr>
            <a:spLocks noGrp="1"/>
          </p:cNvSpPr>
          <p:nvPr>
            <p:ph type="title"/>
          </p:nvPr>
        </p:nvSpPr>
        <p:spPr>
          <a:xfrm>
            <a:off x="539640" y="1704960"/>
            <a:ext cx="9050760" cy="3134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6000"/>
              </a:lnSpc>
              <a:spcBef>
                <a:spcPts val="2500"/>
              </a:spcBef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ESS-Bilbao contribution to ESSnuSB+ WP4, </a:t>
            </a:r>
            <a:br>
              <a:rPr sz="4400"/>
            </a:br>
            <a:r>
              <a:rPr lang="en-GB" sz="44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06Oct2026 Meeting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7" name="Shape 32"/>
          <p:cNvSpPr/>
          <p:nvPr/>
        </p:nvSpPr>
        <p:spPr>
          <a:xfrm>
            <a:off x="7832520" y="5531400"/>
            <a:ext cx="1335600" cy="8629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000" tIns="45000" rIns="45000" bIns="45000" anchor="t">
            <a:spAutoFit/>
          </a:bodyPr>
          <a:p>
            <a:pPr>
              <a:lnSpc>
                <a:spcPct val="94000"/>
              </a:lnSpc>
              <a:tabLst>
                <a:tab pos="444600" algn="l"/>
                <a:tab pos="888840" algn="l"/>
                <a:tab pos="1346040" algn="l"/>
                <a:tab pos="1790640" algn="l"/>
                <a:tab pos="2235240" algn="l"/>
                <a:tab pos="2692440" algn="l"/>
                <a:tab pos="3137040" algn="l"/>
                <a:tab pos="359424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</a:rPr>
              <a:t>J. L. Muñoz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tabLst>
                <a:tab pos="444600" algn="l"/>
                <a:tab pos="888840" algn="l"/>
                <a:tab pos="1346040" algn="l"/>
                <a:tab pos="1790640" algn="l"/>
                <a:tab pos="2235240" algn="l"/>
                <a:tab pos="2692440" algn="l"/>
                <a:tab pos="3137040" algn="l"/>
                <a:tab pos="359424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Helvetica Neue Light"/>
                <a:ea typeface="DejaVu Sans"/>
              </a:rPr>
              <a:t>ESS-Bilbao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tabLst>
                <a:tab pos="444600" algn="l"/>
                <a:tab pos="888840" algn="l"/>
                <a:tab pos="1346040" algn="l"/>
                <a:tab pos="1790640" algn="l"/>
                <a:tab pos="2235240" algn="l"/>
                <a:tab pos="2692440" algn="l"/>
                <a:tab pos="3137040" algn="l"/>
                <a:tab pos="359424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06.Oct.2026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8" name=""/>
          <p:cNvPicPr/>
          <p:nvPr/>
        </p:nvPicPr>
        <p:blipFill>
          <a:blip r:embed="rId1"/>
          <a:stretch/>
        </p:blipFill>
        <p:spPr>
          <a:xfrm>
            <a:off x="6840000" y="162360"/>
            <a:ext cx="2956680" cy="127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9" name=""/>
          <p:cNvPicPr/>
          <p:nvPr/>
        </p:nvPicPr>
        <p:blipFill>
          <a:blip r:embed="rId2"/>
          <a:stretch/>
        </p:blipFill>
        <p:spPr>
          <a:xfrm>
            <a:off x="4860000" y="180000"/>
            <a:ext cx="1620000" cy="1522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PlaceHolder 1"/>
          <p:cNvSpPr>
            <a:spLocks noGrp="1"/>
          </p:cNvSpPr>
          <p:nvPr>
            <p:ph/>
          </p:nvPr>
        </p:nvSpPr>
        <p:spPr>
          <a:xfrm>
            <a:off x="864360" y="1440000"/>
            <a:ext cx="8303040" cy="593388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Autofit/>
          </a:bodyPr>
          <a:p>
            <a:pPr marL="108000" indent="-228600" algn="l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Update of activities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 algn="l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RFQ: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94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3D simulations of detuning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94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Proposed modifications on current design for higher estability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 algn="l">
              <a:lnSpc>
                <a:spcPct val="94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DTL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94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Drift Tube analysis at higher power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indent="0" algn="l">
              <a:lnSpc>
                <a:spcPct val="94000"/>
              </a:lnSpc>
              <a:spcBef>
                <a:spcPts val="1134"/>
              </a:spcBef>
              <a:buNone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algn="l">
              <a:lnSpc>
                <a:spcPct val="94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 algn="l">
              <a:lnSpc>
                <a:spcPct val="94000"/>
              </a:lnSpc>
              <a:spcBef>
                <a:spcPts val="14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 algn="l">
              <a:lnSpc>
                <a:spcPct val="94000"/>
              </a:lnSpc>
              <a:spcBef>
                <a:spcPts val="14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algn="l">
              <a:lnSpc>
                <a:spcPct val="94000"/>
              </a:lnSpc>
              <a:spcBef>
                <a:spcPts val="14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1" name="PlaceHolder 2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2" name="2 9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3" name="9 45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4" name="1 44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75" name=""/>
          <p:cNvGrpSpPr/>
          <p:nvPr/>
        </p:nvGrpSpPr>
        <p:grpSpPr>
          <a:xfrm>
            <a:off x="6484320" y="1980000"/>
            <a:ext cx="2513880" cy="533880"/>
            <a:chOff x="6484320" y="1980000"/>
            <a:chExt cx="2513880" cy="533880"/>
          </a:xfrm>
        </p:grpSpPr>
        <p:pic>
          <p:nvPicPr>
            <p:cNvPr id="1176" name=""/>
            <p:cNvPicPr/>
            <p:nvPr/>
          </p:nvPicPr>
          <p:blipFill>
            <a:blip r:embed="rId1"/>
            <a:stretch/>
          </p:blipFill>
          <p:spPr>
            <a:xfrm>
              <a:off x="6484320" y="1980000"/>
              <a:ext cx="2513880" cy="5338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77" name=""/>
            <p:cNvPicPr/>
            <p:nvPr/>
          </p:nvPicPr>
          <p:blipFill>
            <a:blip r:embed="rId2"/>
            <a:stretch/>
          </p:blipFill>
          <p:spPr>
            <a:xfrm>
              <a:off x="6595920" y="2194560"/>
              <a:ext cx="1833480" cy="28008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178" name=""/>
          <p:cNvPicPr/>
          <p:nvPr/>
        </p:nvPicPr>
        <p:blipFill>
          <a:blip r:embed="rId3"/>
          <a:stretch/>
        </p:blipFill>
        <p:spPr>
          <a:xfrm>
            <a:off x="1343160" y="4187520"/>
            <a:ext cx="1895040" cy="224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9" name=""/>
          <p:cNvPicPr/>
          <p:nvPr/>
        </p:nvPicPr>
        <p:blipFill>
          <a:blip r:embed="rId4"/>
          <a:stretch/>
        </p:blipFill>
        <p:spPr>
          <a:xfrm>
            <a:off x="3780000" y="4310640"/>
            <a:ext cx="3019680" cy="2167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B793AB99-6C67-476D-BE61-41B83D91C737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PlaceHolder 1"/>
          <p:cNvSpPr>
            <a:spLocks noGrp="1"/>
          </p:cNvSpPr>
          <p:nvPr>
            <p:ph/>
          </p:nvPr>
        </p:nvSpPr>
        <p:spPr>
          <a:xfrm>
            <a:off x="864360" y="1440000"/>
            <a:ext cx="8302680" cy="10670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Autofit/>
          </a:bodyPr>
          <a:p>
            <a:pPr marL="108000" indent="-228600" algn="l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For its use with ESSnuSB, the ESS Linac would need to operate at double power, to share the linac between neutron and neutrino production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 algn="l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Beam pulses of H</a:t>
            </a:r>
            <a:r>
              <a:rPr lang="en-GB" sz="1800" b="0" u="none" strike="noStrike" baseline="33000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-</a:t>
            </a: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  will be interleaved with the p pulses for the generation of the neutrino superbeam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algn="l">
              <a:lnSpc>
                <a:spcPct val="94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 algn="l">
              <a:lnSpc>
                <a:spcPct val="94000"/>
              </a:lnSpc>
              <a:spcBef>
                <a:spcPts val="14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 algn="l">
              <a:lnSpc>
                <a:spcPct val="94000"/>
              </a:lnSpc>
              <a:spcBef>
                <a:spcPts val="14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algn="l">
              <a:lnSpc>
                <a:spcPct val="94000"/>
              </a:lnSpc>
              <a:spcBef>
                <a:spcPts val="14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1" name="PlaceHolder 2"/>
          <p:cNvSpPr>
            <a:spLocks noGrp="1"/>
          </p:cNvSpPr>
          <p:nvPr>
            <p:ph type="title"/>
          </p:nvPr>
        </p:nvSpPr>
        <p:spPr>
          <a:xfrm>
            <a:off x="360360" y="0"/>
            <a:ext cx="9337680" cy="125280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2" name="2 2"/>
          <p:cNvSpPr/>
          <p:nvPr/>
        </p:nvSpPr>
        <p:spPr>
          <a:xfrm>
            <a:off x="5598360" y="2672640"/>
            <a:ext cx="4644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3" name="9 2"/>
          <p:cNvSpPr/>
          <p:nvPr/>
        </p:nvSpPr>
        <p:spPr>
          <a:xfrm>
            <a:off x="9356400" y="3101040"/>
            <a:ext cx="10764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4" name="1 2"/>
          <p:cNvSpPr/>
          <p:nvPr/>
        </p:nvSpPr>
        <p:spPr>
          <a:xfrm>
            <a:off x="3040560" y="3767400"/>
            <a:ext cx="6156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85" name="Imagen 3"/>
          <p:cNvPicPr/>
          <p:nvPr/>
        </p:nvPicPr>
        <p:blipFill>
          <a:blip r:embed="rId1"/>
          <a:stretch/>
        </p:blipFill>
        <p:spPr>
          <a:xfrm>
            <a:off x="226800" y="2736000"/>
            <a:ext cx="3907440" cy="215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6" name=""/>
          <p:cNvPicPr/>
          <p:nvPr/>
        </p:nvPicPr>
        <p:blipFill>
          <a:blip r:embed="rId2"/>
          <a:stretch/>
        </p:blipFill>
        <p:spPr>
          <a:xfrm>
            <a:off x="540000" y="5214960"/>
            <a:ext cx="3618720" cy="179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7" name=""/>
          <p:cNvPicPr/>
          <p:nvPr/>
        </p:nvPicPr>
        <p:blipFill>
          <a:blip r:embed="rId3"/>
          <a:stretch/>
        </p:blipFill>
        <p:spPr>
          <a:xfrm>
            <a:off x="4140000" y="2512800"/>
            <a:ext cx="4674240" cy="2523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8" name=""/>
          <p:cNvPicPr/>
          <p:nvPr/>
        </p:nvPicPr>
        <p:blipFill>
          <a:blip r:embed="rId4"/>
          <a:stretch/>
        </p:blipFill>
        <p:spPr>
          <a:xfrm>
            <a:off x="4500000" y="5220000"/>
            <a:ext cx="4134240" cy="1943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188"/>
          </p:nvPr>
        </p:nvSpPr>
        <p:spPr/>
        <p:txBody>
          <a:bodyPr/>
          <a:p>
            <a:fld id="{FFD96D7E-6F67-45BD-BA22-DD714C1A4DCD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PlaceHolder 1"/>
          <p:cNvSpPr>
            <a:spLocks noGrp="1"/>
          </p:cNvSpPr>
          <p:nvPr>
            <p:ph/>
          </p:nvPr>
        </p:nvSpPr>
        <p:spPr>
          <a:xfrm>
            <a:off x="864360" y="1440000"/>
            <a:ext cx="8844120" cy="106740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Autofit/>
          </a:bodyPr>
          <a:p>
            <a:pPr marL="108000" indent="-228600" algn="l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Plunger tuners are used to compensate deviations in order to get the desired electric field profile along the beam axis. Tuners also set the adequate frequency in the cavity.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 algn="l">
              <a:lnSpc>
                <a:spcPct val="94000"/>
              </a:lnSpc>
              <a:spcBef>
                <a:spcPts val="1134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This is a </a:t>
            </a:r>
            <a:r>
              <a:rPr lang="en-GB" sz="1800" b="0" u="none" strike="noStrike">
                <a:solidFill>
                  <a:srgbClr val="2A6099"/>
                </a:solidFill>
                <a:effectLst/>
                <a:uFillTx/>
                <a:latin typeface="IBM Plex Sans"/>
                <a:ea typeface="DejaVu Sans"/>
              </a:rPr>
              <a:t>static tuning</a:t>
            </a: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 of the RFQ. Once all the tuners penetration are frozen, they do not change during operation. (A change in a tuner will change </a:t>
            </a: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IBM Plex Sans"/>
              </a:rPr>
              <a:t>ω, </a:t>
            </a: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but also </a:t>
            </a:r>
            <a:r>
              <a:rPr lang="en-GB" sz="1800" b="0" i="1" u="none" strike="noStrike">
                <a:solidFill>
                  <a:srgbClr val="000000"/>
                </a:solidFill>
                <a:effectLst/>
                <a:uFillTx/>
                <a:latin typeface="IBM Plex Sans"/>
                <a:ea typeface="IBM Plex Sans"/>
              </a:rPr>
              <a:t>E</a:t>
            </a:r>
            <a:r>
              <a:rPr lang="en-GB" sz="1800" b="0" i="1" u="none" strike="noStrike" baseline="-8000">
                <a:solidFill>
                  <a:srgbClr val="000000"/>
                </a:solidFill>
                <a:effectLst/>
                <a:uFillTx/>
                <a:latin typeface="IBM Plex Sans"/>
                <a:ea typeface="IBM Plex Sans"/>
              </a:rPr>
              <a:t>z</a:t>
            </a:r>
            <a:r>
              <a:rPr lang="en-GB" sz="1800" b="0" i="1" u="none" strike="noStrike">
                <a:solidFill>
                  <a:srgbClr val="000000"/>
                </a:solidFill>
                <a:effectLst/>
                <a:uFillTx/>
                <a:latin typeface="IBM Plex Sans"/>
                <a:ea typeface="IBM Plex Sans"/>
              </a:rPr>
              <a:t>(z)</a:t>
            </a: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 algn="l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FF0000"/>
                </a:solidFill>
                <a:effectLst/>
                <a:uFillTx/>
                <a:latin typeface="IBM Plex Sans"/>
                <a:ea typeface="DejaVu Sans"/>
              </a:rPr>
              <a:t>Dynamic tuning</a:t>
            </a: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 (frequency deviations correction during operation) is done by controlling the cooling water temperature or </a:t>
            </a:r>
            <a:r>
              <a:rPr lang="en-GB" sz="1800" b="0" u="none" strike="noStrike">
                <a:solidFill>
                  <a:srgbClr val="2A6099"/>
                </a:solidFill>
                <a:effectLst/>
                <a:uFillTx/>
                <a:latin typeface="IBM Plex Sans"/>
                <a:ea typeface="DejaVu Sans"/>
              </a:rPr>
              <a:t>LLRF frequency tracking</a:t>
            </a: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.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algn="l">
              <a:lnSpc>
                <a:spcPct val="94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 algn="l">
              <a:lnSpc>
                <a:spcPct val="94000"/>
              </a:lnSpc>
              <a:spcBef>
                <a:spcPts val="14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 algn="l">
              <a:lnSpc>
                <a:spcPct val="94000"/>
              </a:lnSpc>
              <a:spcBef>
                <a:spcPts val="14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algn="l">
              <a:lnSpc>
                <a:spcPct val="94000"/>
              </a:lnSpc>
              <a:spcBef>
                <a:spcPts val="14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0" name="PlaceHolder 2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 RFQ quick review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1" name="2 17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2" name="9 16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3" name="1 16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94" name="Imagen 5"/>
          <p:cNvPicPr/>
          <p:nvPr/>
        </p:nvPicPr>
        <p:blipFill>
          <a:blip r:embed="rId1"/>
          <a:stretch/>
        </p:blipFill>
        <p:spPr>
          <a:xfrm>
            <a:off x="152280" y="4221360"/>
            <a:ext cx="4155840" cy="2246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5" name="Imagen 6"/>
          <p:cNvPicPr/>
          <p:nvPr/>
        </p:nvPicPr>
        <p:blipFill>
          <a:blip r:embed="rId2"/>
          <a:stretch/>
        </p:blipFill>
        <p:spPr>
          <a:xfrm>
            <a:off x="4535280" y="3712320"/>
            <a:ext cx="5172840" cy="3832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188"/>
          </p:nvPr>
        </p:nvSpPr>
        <p:spPr/>
        <p:txBody>
          <a:bodyPr/>
          <a:p>
            <a:fld id="{843F8549-4763-489C-BE70-5E9838FE9303}" type="slidenum">
              <a:t>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7" name="2 1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8" name="9 1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9" name="1 1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00" name=""/>
          <p:cNvPicPr/>
          <p:nvPr/>
        </p:nvPicPr>
        <p:blipFill>
          <a:blip r:embed="rId1"/>
          <a:stretch/>
        </p:blipFill>
        <p:spPr>
          <a:xfrm>
            <a:off x="255600" y="1804320"/>
            <a:ext cx="4598640" cy="2869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01" name=""/>
          <p:cNvPicPr/>
          <p:nvPr/>
        </p:nvPicPr>
        <p:blipFill>
          <a:blip r:embed="rId2"/>
          <a:stretch/>
        </p:blipFill>
        <p:spPr>
          <a:xfrm>
            <a:off x="5040000" y="1800000"/>
            <a:ext cx="4854240" cy="281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2" name="PlaceHolder 3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ESS RFQ thermal detuning analysis at 5% and extrapolated to 10%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03" name=""/>
          <p:cNvPicPr/>
          <p:nvPr/>
        </p:nvPicPr>
        <p:blipFill>
          <a:blip r:embed="rId3"/>
          <a:stretch/>
        </p:blipFill>
        <p:spPr>
          <a:xfrm>
            <a:off x="900000" y="4874400"/>
            <a:ext cx="7014240" cy="2499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C450EF52-C72E-4D55-9F86-28DEF53A8CF3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5" name="2 3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6" name="9 3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7" name="1 3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8" name="PlaceHolder 8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ESS RFQ thermal detuning analysis at 5% and extrapolated to 10%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ESS RFQ seems to be unstable at 10% operation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09" name=""/>
          <p:cNvPicPr/>
          <p:nvPr/>
        </p:nvPicPr>
        <p:blipFill>
          <a:blip r:embed="rId1"/>
          <a:stretch/>
        </p:blipFill>
        <p:spPr>
          <a:xfrm>
            <a:off x="180000" y="2512080"/>
            <a:ext cx="2917080" cy="3422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0" name=""/>
          <p:cNvPicPr/>
          <p:nvPr/>
        </p:nvPicPr>
        <p:blipFill>
          <a:blip r:embed="rId2"/>
          <a:stretch/>
        </p:blipFill>
        <p:spPr>
          <a:xfrm>
            <a:off x="3240360" y="2732040"/>
            <a:ext cx="3234240" cy="1402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1" name=""/>
          <p:cNvPicPr/>
          <p:nvPr/>
        </p:nvPicPr>
        <p:blipFill>
          <a:blip r:embed="rId3"/>
          <a:srcRect l="0" t="0" r="5" b="12"/>
          <a:stretch/>
        </p:blipFill>
        <p:spPr>
          <a:xfrm>
            <a:off x="6480000" y="2880000"/>
            <a:ext cx="3233880" cy="1402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2" name=""/>
          <p:cNvPicPr/>
          <p:nvPr/>
        </p:nvPicPr>
        <p:blipFill>
          <a:blip r:embed="rId4"/>
          <a:stretch/>
        </p:blipFill>
        <p:spPr>
          <a:xfrm>
            <a:off x="6516000" y="4385160"/>
            <a:ext cx="3158280" cy="1369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3" name=""/>
          <p:cNvPicPr/>
          <p:nvPr/>
        </p:nvPicPr>
        <p:blipFill>
          <a:blip r:embed="rId5"/>
          <a:stretch/>
        </p:blipFill>
        <p:spPr>
          <a:xfrm>
            <a:off x="3240000" y="4302720"/>
            <a:ext cx="3348360" cy="1451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A7522740-8EC5-4DBE-8340-33FDC74B485C}" type="slidenum">
              <a:t>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5" name="2 10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6" name="9 9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7" name="1 9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8" name="PlaceHolder 5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Simulations RF → Thermo-mechanical → Deformed mesh → RF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19" name=""/>
          <p:cNvPicPr/>
          <p:nvPr/>
        </p:nvPicPr>
        <p:blipFill>
          <a:blip r:embed="rId1"/>
          <a:stretch/>
        </p:blipFill>
        <p:spPr>
          <a:xfrm>
            <a:off x="1856160" y="2001960"/>
            <a:ext cx="2278440" cy="1537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0" name=""/>
          <p:cNvPicPr/>
          <p:nvPr/>
        </p:nvPicPr>
        <p:blipFill>
          <a:blip r:embed="rId2"/>
          <a:stretch/>
        </p:blipFill>
        <p:spPr>
          <a:xfrm>
            <a:off x="4451400" y="1980000"/>
            <a:ext cx="2923200" cy="16012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221" name=""/>
          <p:cNvGrpSpPr/>
          <p:nvPr/>
        </p:nvGrpSpPr>
        <p:grpSpPr>
          <a:xfrm>
            <a:off x="900000" y="3780000"/>
            <a:ext cx="3653640" cy="892800"/>
            <a:chOff x="900000" y="3780000"/>
            <a:chExt cx="3653640" cy="892800"/>
          </a:xfrm>
        </p:grpSpPr>
        <p:pic>
          <p:nvPicPr>
            <p:cNvPr id="1222" name=""/>
            <p:cNvPicPr/>
            <p:nvPr/>
          </p:nvPicPr>
          <p:blipFill>
            <a:blip r:embed="rId3"/>
            <a:stretch/>
          </p:blipFill>
          <p:spPr>
            <a:xfrm>
              <a:off x="900000" y="3780000"/>
              <a:ext cx="3653640" cy="892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23" name=""/>
            <p:cNvPicPr/>
            <p:nvPr/>
          </p:nvPicPr>
          <p:blipFill>
            <a:blip r:embed="rId4"/>
            <a:stretch/>
          </p:blipFill>
          <p:spPr>
            <a:xfrm>
              <a:off x="1062000" y="4136760"/>
              <a:ext cx="2665800" cy="47052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224" name=""/>
          <p:cNvPicPr/>
          <p:nvPr/>
        </p:nvPicPr>
        <p:blipFill>
          <a:blip r:embed="rId5"/>
          <a:stretch/>
        </p:blipFill>
        <p:spPr>
          <a:xfrm>
            <a:off x="4831200" y="3780000"/>
            <a:ext cx="3443400" cy="89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5" name=""/>
          <p:cNvPicPr/>
          <p:nvPr/>
        </p:nvPicPr>
        <p:blipFill>
          <a:blip r:embed="rId6"/>
          <a:stretch/>
        </p:blipFill>
        <p:spPr>
          <a:xfrm>
            <a:off x="360000" y="4860000"/>
            <a:ext cx="2874600" cy="215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6" name=""/>
          <p:cNvPicPr/>
          <p:nvPr/>
        </p:nvPicPr>
        <p:blipFill>
          <a:blip r:embed="rId7"/>
          <a:stretch/>
        </p:blipFill>
        <p:spPr>
          <a:xfrm>
            <a:off x="3420000" y="4860000"/>
            <a:ext cx="2874600" cy="215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7" name=""/>
          <p:cNvPicPr/>
          <p:nvPr/>
        </p:nvPicPr>
        <p:blipFill>
          <a:blip r:embed="rId8"/>
          <a:stretch/>
        </p:blipFill>
        <p:spPr>
          <a:xfrm>
            <a:off x="6480000" y="4860000"/>
            <a:ext cx="2874600" cy="2154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6CBD2020-BB62-4891-9C26-531FD3CA70A5}" type="slidenum">
              <a:t>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" name=""/>
          <p:cNvPicPr/>
          <p:nvPr/>
        </p:nvPicPr>
        <p:blipFill>
          <a:blip r:embed="rId1"/>
          <a:stretch/>
        </p:blipFill>
        <p:spPr>
          <a:xfrm>
            <a:off x="540000" y="3690000"/>
            <a:ext cx="4674600" cy="3504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9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0" name="2 11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1" name="9 10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2" name="1 10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3" name="PlaceHolder 7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Simulations RF → Thermo-mechanical → Deformed mesh → RF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Boundary conditions as in “M. Desmonds ‘ESS RFQ Study of the feed-back loop stability into the resonant frequency control system’”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34" name="Imagen 4"/>
          <p:cNvPicPr/>
          <p:nvPr/>
        </p:nvPicPr>
        <p:blipFill>
          <a:blip r:embed="rId2"/>
          <a:stretch/>
        </p:blipFill>
        <p:spPr>
          <a:xfrm>
            <a:off x="5400000" y="3780000"/>
            <a:ext cx="4547520" cy="3434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5" name=""/>
          <p:cNvPicPr/>
          <p:nvPr/>
        </p:nvPicPr>
        <p:blipFill>
          <a:blip r:embed="rId3"/>
          <a:stretch/>
        </p:blipFill>
        <p:spPr>
          <a:xfrm>
            <a:off x="572760" y="2520000"/>
            <a:ext cx="9141840" cy="83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9DB6F870-55C1-41F2-9BEC-0EF47A87E538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6" name=""/>
          <p:cNvPicPr/>
          <p:nvPr/>
        </p:nvPicPr>
        <p:blipFill>
          <a:blip r:embed="rId1"/>
          <a:stretch/>
        </p:blipFill>
        <p:spPr>
          <a:xfrm>
            <a:off x="540000" y="2475000"/>
            <a:ext cx="5574600" cy="4179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37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8" name="2 12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9" name="9 11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0" name="1 11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1" name="PlaceHolder 11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Simulations RF → Thermo-mechanical → Deformed mesh → RF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42" name="Imagen 2"/>
          <p:cNvPicPr/>
          <p:nvPr/>
        </p:nvPicPr>
        <p:blipFill>
          <a:blip r:embed="rId2"/>
          <a:stretch/>
        </p:blipFill>
        <p:spPr>
          <a:xfrm>
            <a:off x="6300000" y="2340000"/>
            <a:ext cx="3594600" cy="2714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3" name=""/>
          <p:cNvSpPr/>
          <p:nvPr/>
        </p:nvSpPr>
        <p:spPr>
          <a:xfrm>
            <a:off x="1260000" y="4860000"/>
            <a:ext cx="360" cy="1440000"/>
          </a:xfrm>
          <a:prstGeom prst="line">
            <a:avLst/>
          </a:prstGeom>
          <a:ln w="0"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45000" rIns="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4" name=""/>
          <p:cNvSpPr/>
          <p:nvPr/>
        </p:nvSpPr>
        <p:spPr>
          <a:xfrm>
            <a:off x="720000" y="6840000"/>
            <a:ext cx="3054600" cy="53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Far from vane tip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5" name=""/>
          <p:cNvSpPr/>
          <p:nvPr/>
        </p:nvSpPr>
        <p:spPr>
          <a:xfrm flipH="1">
            <a:off x="2700000" y="3816000"/>
            <a:ext cx="864000" cy="864000"/>
          </a:xfrm>
          <a:prstGeom prst="line">
            <a:avLst/>
          </a:prstGeom>
          <a:ln w="0">
            <a:solidFill>
              <a:srgbClr val="3465A4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6" name=""/>
          <p:cNvSpPr/>
          <p:nvPr/>
        </p:nvSpPr>
        <p:spPr>
          <a:xfrm>
            <a:off x="3564000" y="3177720"/>
            <a:ext cx="1470600" cy="59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Thick wall (f(z))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11BB143D-0432-4D46-91F7-0868B190E8DF}" type="slidenum">
              <a:t>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8" name="2 13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9" name="9 12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0" name="1 12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1" name="PlaceHolder 15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Simulations RF → Thermo-mechanical → Deformed mesh → RF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Steady state (3d simulations)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Steady state (2d for optimization)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52" name=""/>
          <p:cNvPicPr/>
          <p:nvPr/>
        </p:nvPicPr>
        <p:blipFill>
          <a:blip r:embed="rId1"/>
          <a:stretch/>
        </p:blipFill>
        <p:spPr>
          <a:xfrm>
            <a:off x="1815120" y="2340000"/>
            <a:ext cx="3224520" cy="1122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3" name=""/>
          <p:cNvPicPr/>
          <p:nvPr/>
        </p:nvPicPr>
        <p:blipFill>
          <a:blip r:embed="rId2"/>
          <a:stretch/>
        </p:blipFill>
        <p:spPr>
          <a:xfrm>
            <a:off x="5580000" y="1980000"/>
            <a:ext cx="2876760" cy="181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4" name=""/>
          <p:cNvPicPr/>
          <p:nvPr/>
        </p:nvPicPr>
        <p:blipFill>
          <a:blip r:embed="rId3"/>
          <a:stretch/>
        </p:blipFill>
        <p:spPr>
          <a:xfrm>
            <a:off x="1742400" y="4680000"/>
            <a:ext cx="2397240" cy="179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55" name=""/>
          <p:cNvSpPr/>
          <p:nvPr/>
        </p:nvSpPr>
        <p:spPr>
          <a:xfrm>
            <a:off x="2342880" y="6480000"/>
            <a:ext cx="536760" cy="17676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4280" rIns="90000" bIns="4428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6" name=""/>
          <p:cNvSpPr/>
          <p:nvPr/>
        </p:nvSpPr>
        <p:spPr>
          <a:xfrm>
            <a:off x="1586880" y="5472000"/>
            <a:ext cx="176760" cy="536760"/>
          </a:xfrm>
          <a:prstGeom prst="downArrow">
            <a:avLst>
              <a:gd name="adj1" fmla="val 50000"/>
              <a:gd name="adj2" fmla="val 75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88560" tIns="45000" rIns="8856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57" name=""/>
          <p:cNvPicPr/>
          <p:nvPr/>
        </p:nvPicPr>
        <p:blipFill>
          <a:blip r:embed="rId4"/>
          <a:stretch/>
        </p:blipFill>
        <p:spPr>
          <a:xfrm>
            <a:off x="5040000" y="4423680"/>
            <a:ext cx="3599640" cy="241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D7572695-A17C-40DE-8E4F-B77A25D5F912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7680" cy="125280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9" name="2 19"/>
          <p:cNvSpPr/>
          <p:nvPr/>
        </p:nvSpPr>
        <p:spPr>
          <a:xfrm>
            <a:off x="5598360" y="2672640"/>
            <a:ext cx="4644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0" name="9 18"/>
          <p:cNvSpPr/>
          <p:nvPr/>
        </p:nvSpPr>
        <p:spPr>
          <a:xfrm>
            <a:off x="9356400" y="3101040"/>
            <a:ext cx="10764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1" name="1 18"/>
          <p:cNvSpPr/>
          <p:nvPr/>
        </p:nvSpPr>
        <p:spPr>
          <a:xfrm>
            <a:off x="3040560" y="3767400"/>
            <a:ext cx="6156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2" name=""/>
          <p:cNvSpPr/>
          <p:nvPr/>
        </p:nvSpPr>
        <p:spPr>
          <a:xfrm>
            <a:off x="540000" y="1440000"/>
            <a:ext cx="881928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- We focused in optimizing ESS RFQ response by minimizing detuning caused by a RF power change.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- This results in a proposed 3D RFQ design that should be tested as posible candidate for ESSnuSB+ RFQ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63" name=""/>
          <p:cNvPicPr/>
          <p:nvPr/>
        </p:nvPicPr>
        <p:blipFill>
          <a:blip r:embed="rId1"/>
          <a:stretch/>
        </p:blipFill>
        <p:spPr>
          <a:xfrm>
            <a:off x="2818080" y="5678640"/>
            <a:ext cx="2221560" cy="166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4" name=""/>
          <p:cNvPicPr/>
          <p:nvPr/>
        </p:nvPicPr>
        <p:blipFill>
          <a:blip r:embed="rId2"/>
          <a:stretch/>
        </p:blipFill>
        <p:spPr>
          <a:xfrm>
            <a:off x="2482200" y="2556000"/>
            <a:ext cx="4897440" cy="305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5" name=""/>
          <p:cNvPicPr/>
          <p:nvPr/>
        </p:nvPicPr>
        <p:blipFill>
          <a:blip r:embed="rId3"/>
          <a:stretch/>
        </p:blipFill>
        <p:spPr>
          <a:xfrm>
            <a:off x="5220000" y="5616000"/>
            <a:ext cx="2339640" cy="175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90"/>
          </p:nvPr>
        </p:nvSpPr>
        <p:spPr/>
        <p:txBody>
          <a:bodyPr/>
          <a:p>
            <a:fld id="{4A62BAE3-3AE7-434C-941B-23ACF855AFE7}" type="slidenum">
              <a:t>11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7680" cy="125280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7" name="2 20"/>
          <p:cNvSpPr/>
          <p:nvPr/>
        </p:nvSpPr>
        <p:spPr>
          <a:xfrm>
            <a:off x="5598360" y="2672640"/>
            <a:ext cx="4644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8" name="9 19"/>
          <p:cNvSpPr/>
          <p:nvPr/>
        </p:nvSpPr>
        <p:spPr>
          <a:xfrm>
            <a:off x="9356400" y="3101040"/>
            <a:ext cx="10764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9" name="1 19"/>
          <p:cNvSpPr/>
          <p:nvPr/>
        </p:nvSpPr>
        <p:spPr>
          <a:xfrm>
            <a:off x="3040560" y="3767400"/>
            <a:ext cx="6156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0" name=""/>
          <p:cNvSpPr/>
          <p:nvPr/>
        </p:nvSpPr>
        <p:spPr>
          <a:xfrm>
            <a:off x="540000" y="1440360"/>
            <a:ext cx="8819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- Differential Evolution algorithm to optimize channels placement and diameter (python SciPy + COMSOL (RF → thermomechanical → deformed mesh → RF))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71" name=""/>
          <p:cNvPicPr/>
          <p:nvPr/>
        </p:nvPicPr>
        <p:blipFill>
          <a:blip r:embed="rId1"/>
          <a:stretch/>
        </p:blipFill>
        <p:spPr>
          <a:xfrm>
            <a:off x="4860000" y="1980000"/>
            <a:ext cx="4320360" cy="2699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272" name=""/>
          <p:cNvGrpSpPr/>
          <p:nvPr/>
        </p:nvGrpSpPr>
        <p:grpSpPr>
          <a:xfrm>
            <a:off x="360000" y="4500000"/>
            <a:ext cx="4499640" cy="2721240"/>
            <a:chOff x="360000" y="4500000"/>
            <a:chExt cx="4499640" cy="2721240"/>
          </a:xfrm>
        </p:grpSpPr>
        <p:pic>
          <p:nvPicPr>
            <p:cNvPr id="1273" name=""/>
            <p:cNvPicPr/>
            <p:nvPr/>
          </p:nvPicPr>
          <p:blipFill>
            <a:blip r:embed="rId2"/>
            <a:stretch/>
          </p:blipFill>
          <p:spPr>
            <a:xfrm>
              <a:off x="360000" y="4500000"/>
              <a:ext cx="4499640" cy="2721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74" name=""/>
            <p:cNvSpPr/>
            <p:nvPr/>
          </p:nvSpPr>
          <p:spPr>
            <a:xfrm>
              <a:off x="2405880" y="4929480"/>
              <a:ext cx="15901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en-US" sz="1800" b="0" u="none" strike="noStrike">
                  <a:solidFill>
                    <a:srgbClr val="FF8000"/>
                  </a:solidFill>
                  <a:effectLst/>
                  <a:uFillTx/>
                  <a:latin typeface="Arial"/>
                  <a:ea typeface="DejaVu Sans"/>
                </a:rPr>
                <a:t>Optimized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75" name=""/>
            <p:cNvSpPr/>
            <p:nvPr/>
          </p:nvSpPr>
          <p:spPr>
            <a:xfrm flipV="1">
              <a:off x="3860280" y="4847760"/>
              <a:ext cx="227520" cy="219960"/>
            </a:xfrm>
            <a:prstGeom prst="line">
              <a:avLst/>
            </a:prstGeom>
            <a:ln w="0">
              <a:solidFill>
                <a:srgbClr val="FF8000"/>
              </a:solidFill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76" name=""/>
            <p:cNvSpPr/>
            <p:nvPr/>
          </p:nvSpPr>
          <p:spPr>
            <a:xfrm>
              <a:off x="951120" y="5721480"/>
              <a:ext cx="15901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en-US" sz="1800" b="0" u="none" strike="noStrike">
                  <a:solidFill>
                    <a:srgbClr val="2A6099"/>
                  </a:solidFill>
                  <a:effectLst/>
                  <a:uFillTx/>
                  <a:latin typeface="Arial"/>
                  <a:ea typeface="DejaVu Sans"/>
                </a:rPr>
                <a:t>Current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77" name=""/>
            <p:cNvSpPr/>
            <p:nvPr/>
          </p:nvSpPr>
          <p:spPr>
            <a:xfrm flipV="1">
              <a:off x="2087640" y="5727600"/>
              <a:ext cx="227160" cy="219960"/>
            </a:xfrm>
            <a:prstGeom prst="line">
              <a:avLst/>
            </a:prstGeom>
            <a:ln w="0">
              <a:solidFill>
                <a:srgbClr val="2A6099"/>
              </a:solidFill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1278" name=""/>
          <p:cNvPicPr/>
          <p:nvPr/>
        </p:nvPicPr>
        <p:blipFill>
          <a:blip r:embed="rId3"/>
          <a:stretch/>
        </p:blipFill>
        <p:spPr>
          <a:xfrm>
            <a:off x="5055120" y="4680000"/>
            <a:ext cx="4304520" cy="251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9" name=""/>
          <p:cNvSpPr/>
          <p:nvPr/>
        </p:nvSpPr>
        <p:spPr>
          <a:xfrm>
            <a:off x="540000" y="2304720"/>
            <a:ext cx="4499640" cy="155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- DE: Bounded parameter ranges but continuous variables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# Optimization bounds [m]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BOUNDS = [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 (-0.020, 0.020),   # delta_vane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 (-0.020, 0.020),   # delta_body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   (0.005, 0.008),   # radius_body]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0" name=""/>
          <p:cNvSpPr/>
          <p:nvPr/>
        </p:nvSpPr>
        <p:spPr>
          <a:xfrm>
            <a:off x="540360" y="1440720"/>
            <a:ext cx="88192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- Differential Evolution algorithm to optimize channels placement and diameter (python SciPy + COMSOL (RF → thermomechanical → deformed mesh → RF))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90"/>
          </p:nvPr>
        </p:nvSpPr>
        <p:spPr/>
        <p:txBody>
          <a:bodyPr/>
          <a:p>
            <a:fld id="{92597A85-EC9A-4B79-9FA5-CAEDF63B84FD}" type="slidenum">
              <a:t>12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7680" cy="125280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2" name="2 21"/>
          <p:cNvSpPr/>
          <p:nvPr/>
        </p:nvSpPr>
        <p:spPr>
          <a:xfrm>
            <a:off x="5598360" y="2672640"/>
            <a:ext cx="4644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3" name="9 20"/>
          <p:cNvSpPr/>
          <p:nvPr/>
        </p:nvSpPr>
        <p:spPr>
          <a:xfrm>
            <a:off x="9356400" y="3101040"/>
            <a:ext cx="10764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4" name="1 20"/>
          <p:cNvSpPr/>
          <p:nvPr/>
        </p:nvSpPr>
        <p:spPr>
          <a:xfrm>
            <a:off x="3040560" y="3767400"/>
            <a:ext cx="61560" cy="22356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5" name=""/>
          <p:cNvSpPr/>
          <p:nvPr/>
        </p:nvSpPr>
        <p:spPr>
          <a:xfrm>
            <a:off x="540000" y="1440360"/>
            <a:ext cx="881928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- More stable RFQ, for 5% or 10% operation, with little mechanical modifications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- RFQ modulation, length, ports, etc remain the same as the current design (so beam dynamics for the LINAC is not modified)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- This approach should be validated with full cavity modelling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86" name=""/>
          <p:cNvPicPr/>
          <p:nvPr/>
        </p:nvPicPr>
        <p:blipFill>
          <a:blip r:embed="rId1"/>
          <a:stretch/>
        </p:blipFill>
        <p:spPr>
          <a:xfrm>
            <a:off x="180000" y="3204000"/>
            <a:ext cx="5534640" cy="32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87" name=""/>
          <p:cNvPicPr/>
          <p:nvPr/>
        </p:nvPicPr>
        <p:blipFill>
          <a:blip r:embed="rId2"/>
          <a:stretch/>
        </p:blipFill>
        <p:spPr>
          <a:xfrm>
            <a:off x="5682960" y="4032000"/>
            <a:ext cx="4243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90"/>
          </p:nvPr>
        </p:nvSpPr>
        <p:spPr/>
        <p:txBody>
          <a:bodyPr/>
          <a:p>
            <a:fld id="{5726C07C-3289-436D-AECC-A7FFCB1F1B57}" type="slidenum">
              <a:t>13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9" name="2 18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0" name="9 17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1" name="1 17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2" name="PlaceHolder 18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Moving vane channel closer to the vane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93" name=""/>
          <p:cNvPicPr/>
          <p:nvPr/>
        </p:nvPicPr>
        <p:blipFill>
          <a:blip r:embed="rId1"/>
          <a:stretch/>
        </p:blipFill>
        <p:spPr>
          <a:xfrm>
            <a:off x="7499520" y="2520000"/>
            <a:ext cx="2397240" cy="179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94" name=""/>
          <p:cNvSpPr/>
          <p:nvPr/>
        </p:nvSpPr>
        <p:spPr>
          <a:xfrm>
            <a:off x="8100000" y="4320000"/>
            <a:ext cx="536760" cy="17676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4280" rIns="90000" bIns="4428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5" name=""/>
          <p:cNvSpPr/>
          <p:nvPr/>
        </p:nvSpPr>
        <p:spPr>
          <a:xfrm>
            <a:off x="7344000" y="3312000"/>
            <a:ext cx="176760" cy="536760"/>
          </a:xfrm>
          <a:prstGeom prst="downArrow">
            <a:avLst>
              <a:gd name="adj1" fmla="val 50000"/>
              <a:gd name="adj2" fmla="val 75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88560" tIns="45000" rIns="8856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96" name=""/>
          <p:cNvPicPr/>
          <p:nvPr/>
        </p:nvPicPr>
        <p:blipFill>
          <a:blip r:embed="rId2"/>
          <a:stretch/>
        </p:blipFill>
        <p:spPr>
          <a:xfrm>
            <a:off x="38880" y="1853640"/>
            <a:ext cx="7160760" cy="480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484C6397-511C-4082-85E1-3890D8AC8E3F}" type="slidenum">
              <a:t>14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8" name="2 6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9" name="9 6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0" name="1 6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1" name="PlaceHolder 14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ESS DTL analysis (ongoing). Using similar design (LINAC4) up to now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Initial meeting with F. Grespan (INFN), more activities on ESS DTL will follow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02" name=""/>
          <p:cNvPicPr/>
          <p:nvPr/>
        </p:nvPicPr>
        <p:blipFill>
          <a:blip r:embed="rId1"/>
          <a:stretch/>
        </p:blipFill>
        <p:spPr>
          <a:xfrm>
            <a:off x="540000" y="2520000"/>
            <a:ext cx="3667680" cy="2185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3" name=""/>
          <p:cNvPicPr/>
          <p:nvPr/>
        </p:nvPicPr>
        <p:blipFill>
          <a:blip r:embed="rId2"/>
          <a:stretch/>
        </p:blipFill>
        <p:spPr>
          <a:xfrm>
            <a:off x="4924800" y="2520000"/>
            <a:ext cx="2990880" cy="2144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4" name=""/>
          <p:cNvPicPr/>
          <p:nvPr/>
        </p:nvPicPr>
        <p:blipFill>
          <a:blip r:embed="rId3"/>
          <a:stretch/>
        </p:blipFill>
        <p:spPr>
          <a:xfrm>
            <a:off x="794880" y="5020920"/>
            <a:ext cx="2800800" cy="1994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5" name=""/>
          <p:cNvPicPr/>
          <p:nvPr/>
        </p:nvPicPr>
        <p:blipFill>
          <a:blip r:embed="rId4"/>
          <a:stretch/>
        </p:blipFill>
        <p:spPr>
          <a:xfrm>
            <a:off x="4392000" y="4860000"/>
            <a:ext cx="4012560" cy="251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08EA8A0C-98A8-41AF-AAB1-1CF37623DA15}" type="slidenum">
              <a:t>15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7" name="2 8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8" name="9 8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9" name="1 8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0" name="PlaceHolder 6"/>
          <p:cNvSpPr/>
          <p:nvPr/>
        </p:nvSpPr>
        <p:spPr>
          <a:xfrm>
            <a:off x="864720" y="1505160"/>
            <a:ext cx="8129520" cy="29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Information kindly provided by F. Grespan (INFN)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11" name=""/>
          <p:cNvPicPr/>
          <p:nvPr/>
        </p:nvPicPr>
        <p:blipFill>
          <a:blip r:embed="rId1"/>
          <a:stretch/>
        </p:blipFill>
        <p:spPr>
          <a:xfrm>
            <a:off x="119520" y="2340000"/>
            <a:ext cx="5097960" cy="3785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12" name=""/>
          <p:cNvPicPr/>
          <p:nvPr/>
        </p:nvPicPr>
        <p:blipFill>
          <a:blip r:embed="rId2"/>
          <a:stretch/>
        </p:blipFill>
        <p:spPr>
          <a:xfrm>
            <a:off x="5040000" y="1980000"/>
            <a:ext cx="4803840" cy="909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13" name=""/>
          <p:cNvPicPr/>
          <p:nvPr/>
        </p:nvPicPr>
        <p:blipFill>
          <a:blip r:embed="rId3"/>
          <a:stretch/>
        </p:blipFill>
        <p:spPr>
          <a:xfrm>
            <a:off x="5400000" y="3420000"/>
            <a:ext cx="1740960" cy="310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14" name=""/>
          <p:cNvPicPr/>
          <p:nvPr/>
        </p:nvPicPr>
        <p:blipFill>
          <a:blip r:embed="rId4"/>
          <a:stretch/>
        </p:blipFill>
        <p:spPr>
          <a:xfrm>
            <a:off x="7380000" y="3240000"/>
            <a:ext cx="1577880" cy="3575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5" name=""/>
          <p:cNvSpPr/>
          <p:nvPr/>
        </p:nvSpPr>
        <p:spPr>
          <a:xfrm>
            <a:off x="5220000" y="6840000"/>
            <a:ext cx="395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3D models (STEP files) for the first cell of the DTL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058259BC-CE90-491D-B084-4984F87D79C0}" type="slidenum">
              <a:t>16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7" name="2 7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8" name="9 7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9" name="1 7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0" name="PlaceHolder 16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ESS DTL analysis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21" name=""/>
          <p:cNvPicPr/>
          <p:nvPr/>
        </p:nvPicPr>
        <p:blipFill>
          <a:blip r:embed="rId1"/>
          <a:stretch/>
        </p:blipFill>
        <p:spPr>
          <a:xfrm>
            <a:off x="720000" y="1944000"/>
            <a:ext cx="981360" cy="287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2" name=""/>
          <p:cNvPicPr/>
          <p:nvPr/>
        </p:nvPicPr>
        <p:blipFill>
          <a:blip r:embed="rId2"/>
          <a:stretch/>
        </p:blipFill>
        <p:spPr>
          <a:xfrm>
            <a:off x="1800000" y="1927800"/>
            <a:ext cx="1954080" cy="289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23" name=""/>
          <p:cNvSpPr/>
          <p:nvPr/>
        </p:nvSpPr>
        <p:spPr>
          <a:xfrm>
            <a:off x="7200000" y="5040000"/>
            <a:ext cx="28778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Half DT (101):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- detuning effects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24" name=""/>
          <p:cNvPicPr/>
          <p:nvPr/>
        </p:nvPicPr>
        <p:blipFill>
          <a:blip r:embed="rId3"/>
          <a:stretch/>
        </p:blipFill>
        <p:spPr>
          <a:xfrm>
            <a:off x="6928200" y="1980000"/>
            <a:ext cx="2969640" cy="287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5" name=""/>
          <p:cNvPicPr/>
          <p:nvPr/>
        </p:nvPicPr>
        <p:blipFill>
          <a:blip r:embed="rId4"/>
          <a:stretch/>
        </p:blipFill>
        <p:spPr>
          <a:xfrm>
            <a:off x="540000" y="4941360"/>
            <a:ext cx="3417840" cy="2350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6" name=""/>
          <p:cNvPicPr/>
          <p:nvPr/>
        </p:nvPicPr>
        <p:blipFill>
          <a:blip r:embed="rId5"/>
          <a:stretch/>
        </p:blipFill>
        <p:spPr>
          <a:xfrm>
            <a:off x="3888000" y="2016000"/>
            <a:ext cx="2877840" cy="270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7" name=""/>
          <p:cNvPicPr/>
          <p:nvPr/>
        </p:nvPicPr>
        <p:blipFill>
          <a:blip r:embed="rId6"/>
          <a:stretch/>
        </p:blipFill>
        <p:spPr>
          <a:xfrm>
            <a:off x="4500000" y="4893840"/>
            <a:ext cx="1797840" cy="2304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E2DED305-01AB-489F-9D13-535376F01938}" type="slidenum">
              <a:t>17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9" name="2 14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0" name="9 13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1" name="1 13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2" name="PlaceHolder 12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ESS DTL analysis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3" name=""/>
          <p:cNvSpPr/>
          <p:nvPr/>
        </p:nvSpPr>
        <p:spPr>
          <a:xfrm>
            <a:off x="900000" y="6313680"/>
            <a:ext cx="1797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Temperature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4" name=""/>
          <p:cNvSpPr/>
          <p:nvPr/>
        </p:nvSpPr>
        <p:spPr>
          <a:xfrm>
            <a:off x="4140000" y="6300000"/>
            <a:ext cx="1797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Stress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5" name=""/>
          <p:cNvSpPr/>
          <p:nvPr/>
        </p:nvSpPr>
        <p:spPr>
          <a:xfrm>
            <a:off x="7560000" y="6313680"/>
            <a:ext cx="1797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Deformation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36" name=""/>
          <p:cNvPicPr/>
          <p:nvPr/>
        </p:nvPicPr>
        <p:blipFill>
          <a:blip r:embed="rId1"/>
          <a:stretch/>
        </p:blipFill>
        <p:spPr>
          <a:xfrm>
            <a:off x="329400" y="2160000"/>
            <a:ext cx="3088440" cy="395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7" name=""/>
          <p:cNvPicPr/>
          <p:nvPr/>
        </p:nvPicPr>
        <p:blipFill>
          <a:blip r:embed="rId2"/>
          <a:stretch/>
        </p:blipFill>
        <p:spPr>
          <a:xfrm>
            <a:off x="3566520" y="2160000"/>
            <a:ext cx="3091320" cy="39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8" name=""/>
          <p:cNvPicPr/>
          <p:nvPr/>
        </p:nvPicPr>
        <p:blipFill>
          <a:blip r:embed="rId3"/>
          <a:stretch/>
        </p:blipFill>
        <p:spPr>
          <a:xfrm>
            <a:off x="6804720" y="2153880"/>
            <a:ext cx="3093120" cy="396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2C433EFD-507B-42A3-B9C6-A88C3E70960B}" type="slidenum">
              <a:t>18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0" name="2 16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1" name="9 15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2" name="1 15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3" name="PlaceHolder 13"/>
          <p:cNvSpPr/>
          <p:nvPr/>
        </p:nvSpPr>
        <p:spPr>
          <a:xfrm>
            <a:off x="864720" y="1505160"/>
            <a:ext cx="8129520" cy="649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ESS DTL analysis using CHT (CFD+HT) for thermo-mechanical instead of a constant Heat Transfer coefficient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44" name=""/>
          <p:cNvPicPr/>
          <p:nvPr/>
        </p:nvPicPr>
        <p:blipFill>
          <a:blip r:embed="rId1"/>
          <a:stretch/>
        </p:blipFill>
        <p:spPr>
          <a:xfrm>
            <a:off x="1260000" y="2541960"/>
            <a:ext cx="3418200" cy="3576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45" name=""/>
          <p:cNvPicPr/>
          <p:nvPr/>
        </p:nvPicPr>
        <p:blipFill>
          <a:blip r:embed="rId2"/>
          <a:stretch/>
        </p:blipFill>
        <p:spPr>
          <a:xfrm>
            <a:off x="4847760" y="2520000"/>
            <a:ext cx="3430440" cy="3588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2D3C0144-4819-43D3-8CD8-E170D3D8BA29}" type="slidenum">
              <a:t>19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7" name="2 15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8" name="9 14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9" name="1 14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0" name="PlaceHolder 17"/>
          <p:cNvSpPr/>
          <p:nvPr/>
        </p:nvSpPr>
        <p:spPr>
          <a:xfrm>
            <a:off x="864720" y="1505160"/>
            <a:ext cx="8129520" cy="2236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ESS DTL detuning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Computed for duty 5% and 10%. Estimated Q0=43700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With these considerations, in principle no problem in increasing power (wrt detuning)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But power losses in the ceramic window, and other components (like PCs) should also be studied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1" name=""/>
          <p:cNvPicPr/>
          <p:nvPr/>
        </p:nvPicPr>
        <p:blipFill>
          <a:blip r:embed="rId1"/>
          <a:stretch/>
        </p:blipFill>
        <p:spPr>
          <a:xfrm>
            <a:off x="360000" y="3744000"/>
            <a:ext cx="6117840" cy="346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52" name=""/>
          <p:cNvPicPr/>
          <p:nvPr/>
        </p:nvPicPr>
        <p:blipFill>
          <a:blip r:embed="rId2"/>
          <a:stretch/>
        </p:blipFill>
        <p:spPr>
          <a:xfrm>
            <a:off x="6660000" y="3780000"/>
            <a:ext cx="3057840" cy="135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3" name=""/>
          <p:cNvSpPr/>
          <p:nvPr/>
        </p:nvSpPr>
        <p:spPr>
          <a:xfrm>
            <a:off x="7020000" y="3547440"/>
            <a:ext cx="2693520" cy="24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doi: 10.18429/JACoW-LINAC2024-TUPB068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4" name=""/>
          <p:cNvPicPr/>
          <p:nvPr/>
        </p:nvPicPr>
        <p:blipFill>
          <a:blip r:embed="rId3"/>
          <a:stretch/>
        </p:blipFill>
        <p:spPr>
          <a:xfrm>
            <a:off x="6557040" y="5270040"/>
            <a:ext cx="3340800" cy="210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A118DA73-AEB5-4FE2-B2D6-A4A67FAF7EF7}" type="slidenum">
              <a:t>20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6" name="2 5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7" name="9 5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8" name="1 5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9" name="PlaceHolder 9"/>
          <p:cNvSpPr/>
          <p:nvPr/>
        </p:nvSpPr>
        <p:spPr>
          <a:xfrm>
            <a:off x="864720" y="1505160"/>
            <a:ext cx="8853480" cy="4792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Next steps: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Post-couplers (play major role in stability) and whole cavity (tuner controlled)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60" name=""/>
          <p:cNvPicPr/>
          <p:nvPr/>
        </p:nvPicPr>
        <p:blipFill>
          <a:blip r:embed="rId1"/>
          <a:stretch/>
        </p:blipFill>
        <p:spPr>
          <a:xfrm>
            <a:off x="864720" y="2340000"/>
            <a:ext cx="3693600" cy="2769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1" name=""/>
          <p:cNvPicPr/>
          <p:nvPr/>
        </p:nvPicPr>
        <p:blipFill>
          <a:blip r:embed="rId2"/>
          <a:stretch/>
        </p:blipFill>
        <p:spPr>
          <a:xfrm>
            <a:off x="5220000" y="2348640"/>
            <a:ext cx="4318200" cy="2869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E596E1BC-1E64-4D0E-B08F-0720CB587494}" type="slidenum">
              <a:t>21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3" name="2 4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4" name="9 4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5" name="1 4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6" name="PlaceHolder 10"/>
          <p:cNvSpPr/>
          <p:nvPr/>
        </p:nvSpPr>
        <p:spPr>
          <a:xfrm>
            <a:off x="864720" y="1505160"/>
            <a:ext cx="8853480" cy="4792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DTL post-couplers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67" name=""/>
          <p:cNvPicPr/>
          <p:nvPr/>
        </p:nvPicPr>
        <p:blipFill>
          <a:blip r:embed="rId1"/>
          <a:stretch/>
        </p:blipFill>
        <p:spPr>
          <a:xfrm>
            <a:off x="360000" y="1824840"/>
            <a:ext cx="3779280" cy="223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8" name=""/>
          <p:cNvPicPr/>
          <p:nvPr/>
        </p:nvPicPr>
        <p:blipFill>
          <a:blip r:embed="rId2"/>
          <a:stretch/>
        </p:blipFill>
        <p:spPr>
          <a:xfrm>
            <a:off x="684000" y="4464000"/>
            <a:ext cx="4319280" cy="288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9" name=""/>
          <p:cNvPicPr/>
          <p:nvPr/>
        </p:nvPicPr>
        <p:blipFill>
          <a:blip r:embed="rId3"/>
          <a:stretch/>
        </p:blipFill>
        <p:spPr>
          <a:xfrm>
            <a:off x="5292000" y="4500000"/>
            <a:ext cx="4614120" cy="284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70" name=""/>
          <p:cNvPicPr/>
          <p:nvPr/>
        </p:nvPicPr>
        <p:blipFill>
          <a:blip r:embed="rId4"/>
          <a:stretch/>
        </p:blipFill>
        <p:spPr>
          <a:xfrm>
            <a:off x="4320000" y="2160000"/>
            <a:ext cx="2807280" cy="197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71" name=""/>
          <p:cNvPicPr/>
          <p:nvPr/>
        </p:nvPicPr>
        <p:blipFill>
          <a:blip r:embed="rId5"/>
          <a:stretch/>
        </p:blipFill>
        <p:spPr>
          <a:xfrm>
            <a:off x="7128000" y="2160000"/>
            <a:ext cx="2807280" cy="197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2DF1DC0F-4BFA-464D-B33B-84EC4B795191}" type="slidenum">
              <a:t>22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3" name="2 22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4" name="9 21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5" name="1 21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6" name="PlaceHolder 23"/>
          <p:cNvSpPr/>
          <p:nvPr/>
        </p:nvSpPr>
        <p:spPr>
          <a:xfrm>
            <a:off x="864720" y="1505160"/>
            <a:ext cx="8853480" cy="4792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There is not a noticeable effect in the thermal distortion of the PCs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77" name=""/>
          <p:cNvPicPr/>
          <p:nvPr/>
        </p:nvPicPr>
        <p:blipFill>
          <a:blip r:embed="rId1"/>
          <a:stretch/>
        </p:blipFill>
        <p:spPr>
          <a:xfrm>
            <a:off x="1779840" y="1951560"/>
            <a:ext cx="6319800" cy="4528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B647CEE9-520E-4179-8B08-6B9E927150B0}" type="slidenum">
              <a:t>23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PlaceHolder 1"/>
          <p:cNvSpPr>
            <a:spLocks noGrp="1"/>
          </p:cNvSpPr>
          <p:nvPr>
            <p:ph type="title"/>
          </p:nvPr>
        </p:nvSpPr>
        <p:spPr>
          <a:xfrm>
            <a:off x="360360" y="0"/>
            <a:ext cx="9338040" cy="125316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94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FFFFFF"/>
                </a:solidFill>
                <a:effectLst/>
                <a:uFillTx/>
                <a:latin typeface="Helvetica Neue Light"/>
                <a:ea typeface="DejaVu Sans"/>
              </a:rPr>
              <a:t>ESSnuSB+ WP4 ESS-Bilbao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9" name="2 23"/>
          <p:cNvSpPr/>
          <p:nvPr/>
        </p:nvSpPr>
        <p:spPr>
          <a:xfrm>
            <a:off x="5598360" y="2672640"/>
            <a:ext cx="468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3400" tIns="45000" rIns="234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0" name="9 22"/>
          <p:cNvSpPr/>
          <p:nvPr/>
        </p:nvSpPr>
        <p:spPr>
          <a:xfrm>
            <a:off x="9356400" y="3101040"/>
            <a:ext cx="10800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000" tIns="45000" rIns="5400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1" name="1 22"/>
          <p:cNvSpPr/>
          <p:nvPr/>
        </p:nvSpPr>
        <p:spPr>
          <a:xfrm>
            <a:off x="3040560" y="3767400"/>
            <a:ext cx="61920" cy="2239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0960" tIns="45000" rIns="30960" bIns="4500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2" name="PlaceHolder 25"/>
          <p:cNvSpPr/>
          <p:nvPr/>
        </p:nvSpPr>
        <p:spPr>
          <a:xfrm>
            <a:off x="864720" y="1505160"/>
            <a:ext cx="8853480" cy="4792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Summary: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RFQ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48000" lvl="2" indent="-2160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Needs updated design for 10% operation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48000" lvl="2" indent="-2160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Suggestion of design changes presented for a new, more stable RFQ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DTL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48000" lvl="2" indent="-2160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Simulations do not detect noticeable variations in DTL operation at 10%, provieded enough cooling water is supplied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17"/>
              </a:spcBef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9A321C2C-2CDD-45BD-BEB2-8C7BFFB91E0C}" type="slidenum">
              <a:t>24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FD5193FD-D6AF-41BA-9F8E-24C534CDD43C}" type="slidenum">
              <a:t>25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6744</TotalTime>
  <Application>LibreOffice/26.2.5.2$Linux_X86_64 LibreOffice_project/620$Build-2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es-ES</dc:language>
  <cp:lastModifiedBy/>
  <dcterms:modified xsi:type="dcterms:W3CDTF">2026-10-06T11:04:13Z</dcterms:modified>
  <cp:revision>1337</cp:revision>
  <dc:subject/>
  <dc:title>Buncher Discussion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2</vt:r8>
  </property>
  <property fmtid="{D5CDD505-2E9C-101B-9397-08002B2CF9AE}" pid="3" name="Notes">
    <vt:r8>32</vt:r8>
  </property>
  <property fmtid="{D5CDD505-2E9C-101B-9397-08002B2CF9AE}" pid="4" name="PresentationFormat">
    <vt:lpwstr>Personalizado</vt:lpwstr>
  </property>
  <property fmtid="{D5CDD505-2E9C-101B-9397-08002B2CF9AE}" pid="5" name="Slides">
    <vt:r8>17</vt:r8>
  </property>
</Properties>
</file>