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28" r:id="rId1"/>
  </p:sldMasterIdLst>
  <p:notesMasterIdLst>
    <p:notesMasterId r:id="rId26"/>
  </p:notesMasterIdLst>
  <p:handoutMasterIdLst>
    <p:handoutMasterId r:id="rId27"/>
  </p:handoutMasterIdLst>
  <p:sldIdLst>
    <p:sldId id="319" r:id="rId2"/>
    <p:sldId id="259" r:id="rId3"/>
    <p:sldId id="311" r:id="rId4"/>
    <p:sldId id="290" r:id="rId5"/>
    <p:sldId id="320" r:id="rId6"/>
    <p:sldId id="306" r:id="rId7"/>
    <p:sldId id="323" r:id="rId8"/>
    <p:sldId id="296" r:id="rId9"/>
    <p:sldId id="314" r:id="rId10"/>
    <p:sldId id="295" r:id="rId11"/>
    <p:sldId id="315" r:id="rId12"/>
    <p:sldId id="316" r:id="rId13"/>
    <p:sldId id="317" r:id="rId14"/>
    <p:sldId id="326" r:id="rId15"/>
    <p:sldId id="332" r:id="rId16"/>
    <p:sldId id="267" r:id="rId17"/>
    <p:sldId id="327" r:id="rId18"/>
    <p:sldId id="321" r:id="rId19"/>
    <p:sldId id="310" r:id="rId20"/>
    <p:sldId id="324" r:id="rId21"/>
    <p:sldId id="331" r:id="rId22"/>
    <p:sldId id="330" r:id="rId23"/>
    <p:sldId id="325" r:id="rId24"/>
    <p:sldId id="328"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F24336DF-C018-0E42-A2C7-BFF78F29926C}">
          <p14:sldIdLst>
            <p14:sldId id="319"/>
            <p14:sldId id="259"/>
            <p14:sldId id="311"/>
            <p14:sldId id="290"/>
            <p14:sldId id="320"/>
            <p14:sldId id="306"/>
            <p14:sldId id="323"/>
            <p14:sldId id="296"/>
            <p14:sldId id="314"/>
            <p14:sldId id="295"/>
            <p14:sldId id="315"/>
            <p14:sldId id="316"/>
            <p14:sldId id="317"/>
            <p14:sldId id="326"/>
            <p14:sldId id="332"/>
            <p14:sldId id="267"/>
            <p14:sldId id="327"/>
            <p14:sldId id="321"/>
            <p14:sldId id="310"/>
            <p14:sldId id="324"/>
            <p14:sldId id="331"/>
            <p14:sldId id="330"/>
            <p14:sldId id="325"/>
            <p14:sldId id="32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8D"/>
    <a:srgbClr val="FFFD6F"/>
    <a:srgbClr val="00FF74"/>
    <a:srgbClr val="FF0174"/>
    <a:srgbClr val="E28498"/>
    <a:srgbClr val="FFFFFF"/>
    <a:srgbClr val="156387"/>
    <a:srgbClr val="FFE2EE"/>
    <a:srgbClr val="FFC4D3"/>
    <a:srgbClr val="A00D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13"/>
    <p:restoredTop sz="84966"/>
  </p:normalViewPr>
  <p:slideViewPr>
    <p:cSldViewPr snapToGrid="0">
      <p:cViewPr varScale="1">
        <p:scale>
          <a:sx n="58" d="100"/>
          <a:sy n="58" d="100"/>
        </p:scale>
        <p:origin x="116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531EFF-85FF-946C-F903-0C176900D6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AAD0148-8EDF-FF61-C512-BD55A878D4E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0591ED-2812-8C4E-9A30-AB1BDA2B4045}" type="datetimeFigureOut">
              <a:rPr lang="en-US" smtClean="0"/>
              <a:t>10/6/2026</a:t>
            </a:fld>
            <a:endParaRPr lang="en-US"/>
          </a:p>
        </p:txBody>
      </p:sp>
      <p:sp>
        <p:nvSpPr>
          <p:cNvPr id="4" name="Footer Placeholder 3">
            <a:extLst>
              <a:ext uri="{FF2B5EF4-FFF2-40B4-BE49-F238E27FC236}">
                <a16:creationId xmlns:a16="http://schemas.microsoft.com/office/drawing/2014/main" id="{46BB024A-FE07-AF35-F767-A0EDA0E9B4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FF08234-22A3-114A-7F96-F76384D2B12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84B1C1-781D-784F-B940-B6FE582D83D4}" type="slidenum">
              <a:rPr lang="en-US" smtClean="0"/>
              <a:t>‹N°›</a:t>
            </a:fld>
            <a:endParaRPr lang="en-US"/>
          </a:p>
        </p:txBody>
      </p:sp>
    </p:spTree>
    <p:extLst>
      <p:ext uri="{BB962C8B-B14F-4D97-AF65-F5344CB8AC3E}">
        <p14:creationId xmlns:p14="http://schemas.microsoft.com/office/powerpoint/2010/main" val="23638388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856968-1709-6E4A-9656-FC0252FCE6E2}"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3F44C6-A1F2-8E47-8023-5E22D4503D16}" type="slidenum">
              <a:rPr lang="en-US" smtClean="0"/>
              <a:t>‹N°›</a:t>
            </a:fld>
            <a:endParaRPr lang="en-US"/>
          </a:p>
        </p:txBody>
      </p:sp>
    </p:spTree>
    <p:extLst>
      <p:ext uri="{BB962C8B-B14F-4D97-AF65-F5344CB8AC3E}">
        <p14:creationId xmlns:p14="http://schemas.microsoft.com/office/powerpoint/2010/main" val="167956544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F44C6-A1F2-8E47-8023-5E22D4503D16}" type="slidenum">
              <a:rPr lang="en-US" smtClean="0"/>
              <a:t>3</a:t>
            </a:fld>
            <a:endParaRPr lang="en-US"/>
          </a:p>
        </p:txBody>
      </p:sp>
    </p:spTree>
    <p:extLst>
      <p:ext uri="{BB962C8B-B14F-4D97-AF65-F5344CB8AC3E}">
        <p14:creationId xmlns:p14="http://schemas.microsoft.com/office/powerpoint/2010/main" val="890891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14:m>
                  <m:oMath xmlns:m="http://schemas.openxmlformats.org/officeDocument/2006/math">
                    <m:r>
                      <a:rPr lang="en-US" sz="1200" i="1" kern="1200" smtClean="0">
                        <a:solidFill>
                          <a:schemeClr val="tx1"/>
                        </a:solidFill>
                        <a:effectLst/>
                        <a:latin typeface="Cambria Math" panose="02040503050406030204" pitchFamily="18" charset="0"/>
                        <a:ea typeface="+mn-ea"/>
                        <a:cs typeface="+mn-cs"/>
                      </a:rPr>
                      <m:t>𝐷</m:t>
                    </m:r>
                    <m:sSub>
                      <m:sSubPr>
                        <m:ctrlPr>
                          <a:rPr lang="en-US" sz="1200" i="1" kern="1200">
                            <a:solidFill>
                              <a:schemeClr val="tx1"/>
                            </a:solidFill>
                            <a:effectLst/>
                            <a:latin typeface="Cambria Math" panose="02040503050406030204" pitchFamily="18" charset="0"/>
                            <a:ea typeface="+mn-ea"/>
                            <a:cs typeface="+mn-cs"/>
                          </a:rPr>
                        </m:ctrlPr>
                      </m:sSubPr>
                      <m:e>
                        <m:r>
                          <a:rPr lang="en-US" sz="1200" i="1" kern="1200">
                            <a:solidFill>
                              <a:schemeClr val="tx1"/>
                            </a:solidFill>
                            <a:effectLst/>
                            <a:latin typeface="Cambria Math" panose="02040503050406030204" pitchFamily="18" charset="0"/>
                            <a:ea typeface="+mn-ea"/>
                            <a:cs typeface="+mn-cs"/>
                          </a:rPr>
                          <m:t>𝐹</m:t>
                        </m:r>
                      </m:e>
                      <m:sub>
                        <m:r>
                          <a:rPr lang="en-US" sz="1200" i="1" kern="1200">
                            <a:solidFill>
                              <a:schemeClr val="tx1"/>
                            </a:solidFill>
                            <a:effectLst/>
                            <a:latin typeface="Cambria Math" panose="02040503050406030204" pitchFamily="18" charset="0"/>
                            <a:ea typeface="+mn-ea"/>
                            <a:cs typeface="+mn-cs"/>
                          </a:rPr>
                          <m:t>2</m:t>
                        </m:r>
                        <m:r>
                          <a:rPr lang="en-US" sz="1200" i="1" kern="1200">
                            <a:solidFill>
                              <a:schemeClr val="tx1"/>
                            </a:solidFill>
                            <a:effectLst/>
                            <a:latin typeface="Cambria Math" panose="02040503050406030204" pitchFamily="18" charset="0"/>
                            <a:ea typeface="+mn-ea"/>
                            <a:cs typeface="+mn-cs"/>
                          </a:rPr>
                          <m:t>𝐷</m:t>
                        </m:r>
                        <m:r>
                          <a:rPr lang="en-US" sz="1200" i="1" kern="1200">
                            <a:solidFill>
                              <a:schemeClr val="tx1"/>
                            </a:solidFill>
                            <a:effectLst/>
                            <a:latin typeface="Cambria Math" panose="02040503050406030204" pitchFamily="18" charset="0"/>
                            <a:ea typeface="+mn-ea"/>
                            <a:cs typeface="+mn-cs"/>
                          </a:rPr>
                          <m:t>_</m:t>
                        </m:r>
                        <m:r>
                          <a:rPr lang="en-US" sz="1200" i="1" kern="1200">
                            <a:solidFill>
                              <a:schemeClr val="tx1"/>
                            </a:solidFill>
                            <a:effectLst/>
                            <a:latin typeface="Cambria Math" panose="02040503050406030204" pitchFamily="18" charset="0"/>
                            <a:ea typeface="+mn-ea"/>
                            <a:cs typeface="+mn-cs"/>
                          </a:rPr>
                          <m:t>𝑥</m:t>
                        </m:r>
                      </m:sub>
                    </m:sSub>
                  </m:oMath>
                </a14:m>
                <a:r>
                  <a:rPr lang="en-US" sz="1200" kern="1200" dirty="0">
                    <a:solidFill>
                      <a:schemeClr val="tx1"/>
                    </a:solidFill>
                    <a:effectLst/>
                    <a:latin typeface="+mn-lt"/>
                    <a:ea typeface="+mn-ea"/>
                    <a:cs typeface="+mn-cs"/>
                  </a:rPr>
                  <a:t> the dilution factor characterizing the horizontal phase-space waste induced by the accumulation process </a:t>
                </a:r>
                <a:endParaRPr lang="en-US" dirty="0"/>
              </a:p>
            </p:txBody>
          </p:sp>
        </mc:Choice>
        <mc:Fallback xmlns="">
          <p:sp>
            <p:nvSpPr>
              <p:cNvPr id="3" name="Notes Placeholder 2"/>
              <p:cNvSpPr>
                <a:spLocks noGrp="1"/>
              </p:cNvSpPr>
              <p:nvPr>
                <p:ph type="body" idx="1"/>
              </p:nvPr>
            </p:nvSpPr>
            <p:spPr/>
            <p:txBody>
              <a:bodyPr/>
              <a:lstStyle/>
              <a:p>
                <a:r>
                  <a:rPr lang="en-US" sz="1200" i="0" kern="1200">
                    <a:solidFill>
                      <a:schemeClr val="tx1"/>
                    </a:solidFill>
                    <a:effectLst/>
                    <a:latin typeface="+mn-lt"/>
                    <a:ea typeface="+mn-ea"/>
                    <a:cs typeface="+mn-cs"/>
                  </a:rPr>
                  <a:t>𝐷𝐹_(2𝐷_𝑥)</a:t>
                </a:r>
                <a:r>
                  <a:rPr lang="en-US" sz="1200" kern="1200" dirty="0">
                    <a:solidFill>
                      <a:schemeClr val="tx1"/>
                    </a:solidFill>
                    <a:effectLst/>
                    <a:latin typeface="+mn-lt"/>
                    <a:ea typeface="+mn-ea"/>
                    <a:cs typeface="+mn-cs"/>
                  </a:rPr>
                  <a:t> the dilution factor characterizing the horizontal phase-space waste induced by the accumulation process </a:t>
                </a:r>
                <a:endParaRPr lang="en-US" dirty="0"/>
              </a:p>
            </p:txBody>
          </p:sp>
        </mc:Fallback>
      </mc:AlternateContent>
      <p:sp>
        <p:nvSpPr>
          <p:cNvPr id="4" name="Slide Number Placeholder 3"/>
          <p:cNvSpPr>
            <a:spLocks noGrp="1"/>
          </p:cNvSpPr>
          <p:nvPr>
            <p:ph type="sldNum" sz="quarter" idx="5"/>
          </p:nvPr>
        </p:nvSpPr>
        <p:spPr/>
        <p:txBody>
          <a:bodyPr/>
          <a:lstStyle/>
          <a:p>
            <a:fld id="{973F44C6-A1F2-8E47-8023-5E22D4503D16}" type="slidenum">
              <a:rPr lang="en-US" smtClean="0"/>
              <a:t>5</a:t>
            </a:fld>
            <a:endParaRPr lang="en-US"/>
          </a:p>
        </p:txBody>
      </p:sp>
    </p:spTree>
    <p:extLst>
      <p:ext uri="{BB962C8B-B14F-4D97-AF65-F5344CB8AC3E}">
        <p14:creationId xmlns:p14="http://schemas.microsoft.com/office/powerpoint/2010/main" val="2526406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F44C6-A1F2-8E47-8023-5E22D4503D16}" type="slidenum">
              <a:rPr lang="en-US" smtClean="0"/>
              <a:t>6</a:t>
            </a:fld>
            <a:endParaRPr lang="en-US"/>
          </a:p>
        </p:txBody>
      </p:sp>
    </p:spTree>
    <p:extLst>
      <p:ext uri="{BB962C8B-B14F-4D97-AF65-F5344CB8AC3E}">
        <p14:creationId xmlns:p14="http://schemas.microsoft.com/office/powerpoint/2010/main" val="3468279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Condition 3-Minimize ring emittance: Fig. 3 compares some possible configurations in</a:t>
            </a:r>
          </a:p>
          <a:p>
            <a:r>
              <a:rPr lang="en-US" dirty="0"/>
              <a:t>the normalized phase space satisfying the first two conditions. The minimum ring emittance</a:t>
            </a:r>
          </a:p>
          <a:p>
            <a:r>
              <a:rPr lang="en-US" dirty="0"/>
              <a:t>is obtained when the injected beam is entirely enclosed within the ring acceptance and</a:t>
            </a:r>
          </a:p>
          <a:p>
            <a:r>
              <a:rPr lang="en-US" dirty="0"/>
              <a:t>the two ellipses are tangent at X = p(</a:t>
            </a:r>
            <a:r>
              <a:rPr lang="el-GR" dirty="0"/>
              <a:t>ε</a:t>
            </a:r>
            <a:r>
              <a:rPr lang="en-US" dirty="0"/>
              <a:t>r) and X′ = 0 (red dot in Fig. 3).</a:t>
            </a:r>
          </a:p>
          <a:p>
            <a:endParaRPr lang="en-US" dirty="0"/>
          </a:p>
          <a:p>
            <a:r>
              <a:rPr lang="en-US" dirty="0"/>
              <a:t>Condition 4- Minimum phase space dilution: Among all configurations satisfying Condition 3, the optimum choice corresponds to the smallest injected-beam </a:t>
            </a:r>
            <a:r>
              <a:rPr lang="el-GR" dirty="0"/>
              <a:t>β </a:t>
            </a:r>
            <a:r>
              <a:rPr lang="en-US" dirty="0"/>
              <a:t>function compatible with tangency between the injected and ring ellipses. This situation is represented by</a:t>
            </a:r>
          </a:p>
          <a:p>
            <a:r>
              <a:rPr lang="en-US" dirty="0"/>
              <a:t>the red ellipse in Fig. 3. Increasing the injected beam </a:t>
            </a:r>
            <a:r>
              <a:rPr lang="el-GR" dirty="0"/>
              <a:t>β </a:t>
            </a:r>
            <a:r>
              <a:rPr lang="en-US" dirty="0"/>
              <a:t>function enlarges the required ring</a:t>
            </a:r>
          </a:p>
          <a:p>
            <a:r>
              <a:rPr lang="en-US" dirty="0"/>
              <a:t>emittance and consequently leads to a less efficient occupation of phase space, yellow ellipse</a:t>
            </a:r>
          </a:p>
          <a:p>
            <a:r>
              <a:rPr lang="en-US" dirty="0"/>
              <a:t>in Fig. 3</a:t>
            </a:r>
          </a:p>
        </p:txBody>
      </p:sp>
      <p:sp>
        <p:nvSpPr>
          <p:cNvPr id="4" name="Slide Number Placeholder 3"/>
          <p:cNvSpPr>
            <a:spLocks noGrp="1"/>
          </p:cNvSpPr>
          <p:nvPr>
            <p:ph type="sldNum" sz="quarter" idx="5"/>
          </p:nvPr>
        </p:nvSpPr>
        <p:spPr/>
        <p:txBody>
          <a:bodyPr/>
          <a:lstStyle/>
          <a:p>
            <a:fld id="{973F44C6-A1F2-8E47-8023-5E22D4503D16}" type="slidenum">
              <a:rPr lang="en-US" smtClean="0"/>
              <a:t>9</a:t>
            </a:fld>
            <a:endParaRPr lang="en-US"/>
          </a:p>
        </p:txBody>
      </p:sp>
    </p:spTree>
    <p:extLst>
      <p:ext uri="{BB962C8B-B14F-4D97-AF65-F5344CB8AC3E}">
        <p14:creationId xmlns:p14="http://schemas.microsoft.com/office/powerpoint/2010/main" val="155336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algn="just">
              <a:spcAft>
                <a:spcPts val="600"/>
              </a:spcAft>
            </a:pPr>
            <a:r>
              <a:rPr lang="en-US" sz="1200" dirty="0">
                <a:solidFill>
                  <a:schemeClr val="accent1">
                    <a:lumMod val="75000"/>
                  </a:schemeClr>
                </a:solidFill>
                <a:latin typeface="Chalkboard" panose="03050602040202020205" pitchFamily="66" charset="77"/>
                <a:ea typeface="Calibri" panose="020F0502020204030204" pitchFamily="34" charset="0"/>
                <a:cs typeface="Times New Roman" panose="02020603050405020304" pitchFamily="18" charset="0"/>
              </a:rPr>
              <a:t>f</a:t>
            </a:r>
            <a:r>
              <a:rPr lang="en-US" sz="1200" dirty="0">
                <a:solidFill>
                  <a:schemeClr val="accent1">
                    <a:lumMod val="75000"/>
                  </a:schemeClr>
                </a:solidFill>
                <a:effectLst/>
                <a:latin typeface="Chalkboard" panose="03050602040202020205" pitchFamily="66" charset="77"/>
                <a:ea typeface="Calibri" panose="020F0502020204030204" pitchFamily="34" charset="0"/>
                <a:cs typeface="Times New Roman" panose="02020603050405020304" pitchFamily="18" charset="0"/>
              </a:rPr>
              <a:t>or each selected working point with errors, the three most important parameters as a function of K are:</a:t>
            </a:r>
          </a:p>
          <a:p>
            <a:pPr algn="just">
              <a:spcAft>
                <a:spcPts val="200"/>
              </a:spcAft>
            </a:pPr>
            <a:r>
              <a:rPr lang="en-US" sz="1200" dirty="0">
                <a:solidFill>
                  <a:srgbClr val="00B050"/>
                </a:solidFill>
                <a:latin typeface="Chalkboard" panose="03050602040202020205" pitchFamily="66" charset="77"/>
                <a:ea typeface="Calibri" panose="020F0502020204030204" pitchFamily="34" charset="0"/>
                <a:cs typeface="Times New Roman" panose="02020603050405020304" pitchFamily="18" charset="0"/>
              </a:rPr>
              <a:t>	NTBL = Number of Turn Before Loss without closed-orbit shift,</a:t>
            </a:r>
          </a:p>
          <a:p>
            <a:pPr algn="just">
              <a:spcAft>
                <a:spcPts val="200"/>
              </a:spcAft>
            </a:pPr>
            <a:r>
              <a:rPr lang="en-US" sz="1200" dirty="0">
                <a:solidFill>
                  <a:srgbClr val="00B050"/>
                </a:solidFill>
                <a:latin typeface="Chalkboard" panose="03050602040202020205" pitchFamily="66" charset="77"/>
                <a:ea typeface="Calibri" panose="020F0502020204030204" pitchFamily="34" charset="0"/>
                <a:cs typeface="Times New Roman" panose="02020603050405020304" pitchFamily="18" charset="0"/>
              </a:rPr>
              <a:t>	DS = Distance to Septum when the beam is lost at NTBL + 1 </a:t>
            </a:r>
          </a:p>
          <a:p>
            <a:pPr algn="just">
              <a:spcAft>
                <a:spcPts val="200"/>
              </a:spcAft>
            </a:pPr>
            <a:r>
              <a:rPr lang="en-US" sz="1200" dirty="0">
                <a:solidFill>
                  <a:srgbClr val="00B050"/>
                </a:solidFill>
                <a:latin typeface="Chalkboard" panose="03050602040202020205" pitchFamily="66" charset="77"/>
                <a:ea typeface="Calibri" panose="020F0502020204030204" pitchFamily="34" charset="0"/>
                <a:cs typeface="Times New Roman" panose="02020603050405020304" pitchFamily="18" charset="0"/>
              </a:rPr>
              <a:t>	-DS/NTBL = minimum closed-orbit shift per turn to avoid a loss at turn NTBL +1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accent1">
                  <a:lumMod val="75000"/>
                </a:schemeClr>
              </a:solidFill>
              <a:latin typeface="Comic Sans MS" panose="030F09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lumMod val="75000"/>
                  </a:schemeClr>
                </a:solidFill>
                <a:latin typeface="Comic Sans MS" panose="030F0902030302020204" pitchFamily="66" charset="0"/>
              </a:rPr>
              <a:t>The optimal</a:t>
            </a:r>
            <a:r>
              <a:rPr lang="en-US" sz="1200" dirty="0">
                <a:solidFill>
                  <a:schemeClr val="accent1">
                    <a:lumMod val="75000"/>
                  </a:schemeClr>
                </a:solidFill>
                <a:effectLst/>
                <a:latin typeface="Comic Sans MS" panose="030F0902030302020204" pitchFamily="66" charset="0"/>
              </a:rPr>
              <a:t> injected beam parameters can be calculated from geometrical conditions as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latin typeface="Chalkboard" panose="03050602040202020205" pitchFamily="66" charset="77"/>
                <a:ea typeface="Calibri" panose="020F0502020204030204" pitchFamily="34" charset="0"/>
                <a:cs typeface="Times New Roman" panose="02020603050405020304" pitchFamily="18" charset="0"/>
              </a:rPr>
              <a:t>Initial closed orbit shift (K(0)) has been chosen small enough to minimize the first term [] and large enough to start in a region of high Number of Turns Before Loss (NTBL) to minimize second term in []. </a:t>
            </a:r>
          </a:p>
          <a:p>
            <a:endParaRPr lang="en-US" dirty="0"/>
          </a:p>
        </p:txBody>
      </p:sp>
      <p:sp>
        <p:nvSpPr>
          <p:cNvPr id="4" name="Slide Number Placeholder 3"/>
          <p:cNvSpPr>
            <a:spLocks noGrp="1"/>
          </p:cNvSpPr>
          <p:nvPr>
            <p:ph type="sldNum" sz="quarter" idx="5"/>
          </p:nvPr>
        </p:nvSpPr>
        <p:spPr/>
        <p:txBody>
          <a:bodyPr/>
          <a:lstStyle/>
          <a:p>
            <a:fld id="{973F44C6-A1F2-8E47-8023-5E22D4503D16}" type="slidenum">
              <a:rPr lang="en-US" smtClean="0"/>
              <a:t>10</a:t>
            </a:fld>
            <a:endParaRPr lang="en-US"/>
          </a:p>
        </p:txBody>
      </p:sp>
    </p:spTree>
    <p:extLst>
      <p:ext uri="{BB962C8B-B14F-4D97-AF65-F5344CB8AC3E}">
        <p14:creationId xmlns:p14="http://schemas.microsoft.com/office/powerpoint/2010/main" val="3048673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F44C6-A1F2-8E47-8023-5E22D4503D16}" type="slidenum">
              <a:rPr lang="en-US" smtClean="0"/>
              <a:t>12</a:t>
            </a:fld>
            <a:endParaRPr lang="en-US"/>
          </a:p>
        </p:txBody>
      </p:sp>
    </p:spTree>
    <p:extLst>
      <p:ext uri="{BB962C8B-B14F-4D97-AF65-F5344CB8AC3E}">
        <p14:creationId xmlns:p14="http://schemas.microsoft.com/office/powerpoint/2010/main" val="2641396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lumMod val="75000"/>
                  </a:schemeClr>
                </a:solidFill>
                <a:latin typeface="Comic Sans MS" panose="030F0902030302020204" pitchFamily="66" charset="0"/>
              </a:rPr>
              <a:t>Last step is to compute an optimized closed-orbit route leading to minimum stored emittances for each point, without loss, and taking tune spreads into account.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minus DS because the “Distance to the Septum” is positive when the beam is below the septum and negative when the beam is lost.</a:t>
            </a:r>
          </a:p>
          <a:p>
            <a:r>
              <a:rPr lang="en-US" sz="1200" kern="1200" dirty="0">
                <a:solidFill>
                  <a:schemeClr val="tx1"/>
                </a:solidFill>
                <a:effectLst/>
                <a:latin typeface="+mn-lt"/>
                <a:ea typeface="+mn-ea"/>
                <a:cs typeface="+mn-cs"/>
              </a:rPr>
              <a:t>This means that DS/NTBL, the minimum mean closed-orbit shift per turn necessary to ovoid a loss at turn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n0 + NTBL + 1, is another parameter to use to optimize the injection process.</a:t>
            </a:r>
          </a:p>
          <a:p>
            <a:r>
              <a:rPr lang="en-US" sz="1200" kern="1200" dirty="0">
                <a:solidFill>
                  <a:schemeClr val="tx1"/>
                </a:solidFill>
                <a:effectLst/>
                <a:latin typeface="+mn-lt"/>
                <a:ea typeface="+mn-ea"/>
                <a:cs typeface="+mn-cs"/>
              </a:rPr>
              <a:t> for each working point (</a:t>
            </a:r>
            <a:r>
              <a:rPr lang="en-US" sz="1200" kern="1200" dirty="0" err="1">
                <a:solidFill>
                  <a:schemeClr val="tx1"/>
                </a:solidFill>
                <a:effectLst/>
                <a:latin typeface="+mn-lt"/>
                <a:ea typeface="+mn-ea"/>
                <a:cs typeface="+mn-cs"/>
              </a:rPr>
              <a:t>mu_x</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mu_y</a:t>
            </a:r>
            <a:r>
              <a:rPr lang="en-US" sz="1200" kern="1200" dirty="0">
                <a:solidFill>
                  <a:schemeClr val="tx1"/>
                </a:solidFill>
                <a:effectLst/>
                <a:latin typeface="+mn-lt"/>
                <a:ea typeface="+mn-ea"/>
                <a:cs typeface="+mn-cs"/>
              </a:rPr>
              <a:t> from 0 to 180° step 1°), the z-axis is the value of “stored emittance coefficient”</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lumMod val="50000"/>
                  </a:schemeClr>
                </a:solidFill>
                <a:latin typeface="Comic Sans MS" panose="030F0902030302020204" pitchFamily="66" charset="0"/>
                <a:ea typeface="Calibri" panose="020F0502020204030204" pitchFamily="34" charset="0"/>
                <a:cs typeface="Arial" panose="020B0604020202020204" pitchFamily="34" charset="0"/>
              </a:rPr>
              <a:t>DS/NTBL, the minimum mean closed-orbit shift per turn is necessary to avoid a loss at turn n0 + NTBL + 1, is another parameter to use to optimize the injection process.</a:t>
            </a:r>
            <a:r>
              <a:rPr lang="en-US" sz="1200" dirty="0">
                <a:solidFill>
                  <a:schemeClr val="bg1">
                    <a:lumMod val="50000"/>
                  </a:schemeClr>
                </a:solidFill>
                <a:latin typeface="Comic Sans MS" panose="030F0902030302020204" pitchFamily="66" charset="0"/>
              </a:rPr>
              <a:t> </a:t>
            </a:r>
            <a:endParaRPr lang="en-US" sz="1200" kern="1200" dirty="0">
              <a:solidFill>
                <a:schemeClr val="tx1"/>
              </a:solidFill>
              <a:effectLst/>
              <a:latin typeface="+mn-lt"/>
              <a:ea typeface="+mn-ea"/>
              <a:cs typeface="+mn-cs"/>
            </a:endParaRPr>
          </a:p>
          <a:p>
            <a:endParaRPr lang="en-US" dirty="0"/>
          </a:p>
          <a:p>
            <a:endParaRPr lang="en-US" dirty="0"/>
          </a:p>
          <a:p>
            <a:r>
              <a:rPr lang="en-US" dirty="0"/>
              <a:t>1. Maintain the closed-orbit trajectory unchanged up to turn N0 to preserve the optimized</a:t>
            </a:r>
          </a:p>
          <a:p>
            <a:r>
              <a:rPr lang="en-US" dirty="0"/>
              <a:t>injection path and avoid beam losses of particles injected in previous turns.</a:t>
            </a:r>
          </a:p>
          <a:p>
            <a:r>
              <a:rPr lang="en-US" dirty="0"/>
              <a:t>2. Minimize the closed-orbit shift(s) during the interval from turn N0 + 1 to turn </a:t>
            </a:r>
            <a:r>
              <a:rPr lang="en-US" dirty="0" err="1"/>
              <a:t>Nmin</a:t>
            </a:r>
            <a:r>
              <a:rPr lang="en-US" dirty="0"/>
              <a:t>,</a:t>
            </a:r>
          </a:p>
          <a:p>
            <a:r>
              <a:rPr lang="en-US" dirty="0"/>
              <a:t>reducing the beam-septum distance </a:t>
            </a:r>
            <a:r>
              <a:rPr lang="en-US" dirty="0" err="1"/>
              <a:t>DScb</a:t>
            </a:r>
            <a:r>
              <a:rPr lang="en-US" dirty="0"/>
              <a:t> while maintaining sufficient clearance for the</a:t>
            </a:r>
          </a:p>
          <a:p>
            <a:r>
              <a:rPr lang="en-US" dirty="0"/>
              <a:t>circulating beam.</a:t>
            </a:r>
          </a:p>
        </p:txBody>
      </p:sp>
      <p:sp>
        <p:nvSpPr>
          <p:cNvPr id="4" name="Slide Number Placeholder 3"/>
          <p:cNvSpPr>
            <a:spLocks noGrp="1"/>
          </p:cNvSpPr>
          <p:nvPr>
            <p:ph type="sldNum" sz="quarter" idx="5"/>
          </p:nvPr>
        </p:nvSpPr>
        <p:spPr/>
        <p:txBody>
          <a:bodyPr/>
          <a:lstStyle/>
          <a:p>
            <a:fld id="{973F44C6-A1F2-8E47-8023-5E22D4503D16}" type="slidenum">
              <a:rPr lang="en-US" smtClean="0"/>
              <a:t>13</a:t>
            </a:fld>
            <a:endParaRPr lang="en-US"/>
          </a:p>
        </p:txBody>
      </p:sp>
    </p:spTree>
    <p:extLst>
      <p:ext uri="{BB962C8B-B14F-4D97-AF65-F5344CB8AC3E}">
        <p14:creationId xmlns:p14="http://schemas.microsoft.com/office/powerpoint/2010/main" val="634561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The fast increase of </a:t>
            </a:r>
            <a:r>
              <a:rPr lang="en-US" sz="1200" dirty="0" err="1">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DS</a:t>
            </a:r>
            <a:r>
              <a:rPr lang="en-US" sz="1200" baseline="-25000" dirty="0" err="1">
                <a:solidFill>
                  <a:schemeClr val="accent1">
                    <a:lumMod val="75000"/>
                  </a:schemeClr>
                </a:solidFill>
                <a:latin typeface="Comic Sans MS" panose="030F0902030302020204" pitchFamily="66" charset="0"/>
                <a:ea typeface="Calibri" panose="020F0502020204030204" pitchFamily="34" charset="0"/>
                <a:cs typeface="Times New Roman" panose="02020603050405020304" pitchFamily="18" charset="0"/>
              </a:rPr>
              <a:t>min</a:t>
            </a:r>
            <a:r>
              <a:rPr lang="en-US" sz="12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 suggests a large optimization margin reducing the closed-orbit shift per turn as the injected turn number increases.</a:t>
            </a:r>
          </a:p>
          <a:p>
            <a:endParaRPr lang="en-US" dirty="0"/>
          </a:p>
          <a:p>
            <a:r>
              <a:rPr lang="en-US" dirty="0"/>
              <a:t>Assuming that turn N0 is the turn at which the closed-orbit route is optimized for</a:t>
            </a:r>
          </a:p>
          <a:p>
            <a:r>
              <a:rPr lang="en-US" dirty="0"/>
              <a:t>the previous injected turns, and turn </a:t>
            </a:r>
            <a:r>
              <a:rPr lang="en-US" dirty="0" err="1"/>
              <a:t>Nmin</a:t>
            </a:r>
            <a:r>
              <a:rPr lang="en-US" dirty="0"/>
              <a:t> is the turn at which the injected turn Ni = N0 has a minimum distance to septum, then:</a:t>
            </a:r>
          </a:p>
          <a:p>
            <a:r>
              <a:rPr lang="en-US" dirty="0"/>
              <a:t>1. Maintain the closed-orbit trajectory unchanged up to turn N0 to preserve the optimized injection path and avoid beam losses of particles injected in previous turns.</a:t>
            </a:r>
          </a:p>
          <a:p>
            <a:r>
              <a:rPr lang="en-US" dirty="0"/>
              <a:t>2. Minimize the closed-orbit shift(s) during the interval from turn N0 + 1 to turn </a:t>
            </a:r>
            <a:r>
              <a:rPr lang="en-US" dirty="0" err="1"/>
              <a:t>Nmin</a:t>
            </a:r>
            <a:r>
              <a:rPr lang="en-US" dirty="0"/>
              <a:t>,</a:t>
            </a:r>
          </a:p>
          <a:p>
            <a:r>
              <a:rPr lang="en-US" dirty="0"/>
              <a:t>reducing the beam-septum distance </a:t>
            </a:r>
            <a:r>
              <a:rPr lang="en-US" dirty="0" err="1"/>
              <a:t>DScb</a:t>
            </a:r>
            <a:r>
              <a:rPr lang="en-US" dirty="0"/>
              <a:t> while maintaining sufficient clearance for the circulating beam.</a:t>
            </a:r>
          </a:p>
          <a:p>
            <a:endParaRPr lang="en-US" dirty="0"/>
          </a:p>
        </p:txBody>
      </p:sp>
      <p:sp>
        <p:nvSpPr>
          <p:cNvPr id="4" name="Slide Number Placeholder 3"/>
          <p:cNvSpPr>
            <a:spLocks noGrp="1"/>
          </p:cNvSpPr>
          <p:nvPr>
            <p:ph type="sldNum" sz="quarter" idx="5"/>
          </p:nvPr>
        </p:nvSpPr>
        <p:spPr/>
        <p:txBody>
          <a:bodyPr/>
          <a:lstStyle/>
          <a:p>
            <a:fld id="{973F44C6-A1F2-8E47-8023-5E22D4503D16}" type="slidenum">
              <a:rPr lang="en-US" smtClean="0"/>
              <a:t>14</a:t>
            </a:fld>
            <a:endParaRPr lang="en-US"/>
          </a:p>
        </p:txBody>
      </p:sp>
    </p:spTree>
    <p:extLst>
      <p:ext uri="{BB962C8B-B14F-4D97-AF65-F5344CB8AC3E}">
        <p14:creationId xmlns:p14="http://schemas.microsoft.com/office/powerpoint/2010/main" val="2809122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omic Sans MS" panose="030F0902030302020204" pitchFamily="66" charset="0"/>
              </a:rPr>
              <a:t>Assuming that turn N0 is the turn at which the closed-orbit route is optimized for the previous injected turns, and turn </a:t>
            </a:r>
            <a:r>
              <a:rPr lang="en-US" sz="1200" dirty="0" err="1">
                <a:latin typeface="Comic Sans MS" panose="030F0902030302020204" pitchFamily="66" charset="0"/>
              </a:rPr>
              <a:t>Nmin</a:t>
            </a:r>
            <a:r>
              <a:rPr lang="en-US" sz="1200" dirty="0">
                <a:latin typeface="Comic Sans MS" panose="030F0902030302020204" pitchFamily="66" charset="0"/>
              </a:rPr>
              <a:t> is the turn at which the injected turn Ni = N0 has a minimum distance to septum, then:</a:t>
            </a:r>
          </a:p>
          <a:p>
            <a:endParaRPr lang="en-US" dirty="0"/>
          </a:p>
        </p:txBody>
      </p:sp>
      <p:sp>
        <p:nvSpPr>
          <p:cNvPr id="4" name="Slide Number Placeholder 3"/>
          <p:cNvSpPr>
            <a:spLocks noGrp="1"/>
          </p:cNvSpPr>
          <p:nvPr>
            <p:ph type="sldNum" sz="quarter" idx="5"/>
          </p:nvPr>
        </p:nvSpPr>
        <p:spPr/>
        <p:txBody>
          <a:bodyPr/>
          <a:lstStyle/>
          <a:p>
            <a:fld id="{973F44C6-A1F2-8E47-8023-5E22D4503D16}" type="slidenum">
              <a:rPr lang="en-US" smtClean="0"/>
              <a:t>15</a:t>
            </a:fld>
            <a:endParaRPr lang="en-US"/>
          </a:p>
        </p:txBody>
      </p:sp>
    </p:spTree>
    <p:extLst>
      <p:ext uri="{BB962C8B-B14F-4D97-AF65-F5344CB8AC3E}">
        <p14:creationId xmlns:p14="http://schemas.microsoft.com/office/powerpoint/2010/main" val="1693462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After identifying the optimal working points and initial parameter K(0), the close-orbit</a:t>
            </a:r>
          </a:p>
          <a:p>
            <a:r>
              <a:rPr lang="en-US" dirty="0"/>
              <a:t>route during injection process must be optimized to minimize the stored emittance while</a:t>
            </a:r>
          </a:p>
          <a:p>
            <a:r>
              <a:rPr lang="en-US" dirty="0"/>
              <a:t>avoiding particle losses, including the effect of tune spread in the calculations. This is</a:t>
            </a:r>
          </a:p>
          <a:p>
            <a:r>
              <a:rPr lang="en-US" dirty="0"/>
              <a:t>achieved through a step-by-step correction of the closed-orbit shift for groups of injected</a:t>
            </a:r>
          </a:p>
          <a:p>
            <a:r>
              <a:rPr lang="en-US" dirty="0"/>
              <a:t>turns [10]. Assuming that turn N0 is the turn at which the closed-orbit route is optimized for</a:t>
            </a:r>
          </a:p>
          <a:p>
            <a:r>
              <a:rPr lang="en-US" dirty="0"/>
              <a:t>the previous injected turns, and turn </a:t>
            </a:r>
            <a:r>
              <a:rPr lang="en-US" dirty="0" err="1"/>
              <a:t>Nmin</a:t>
            </a:r>
            <a:r>
              <a:rPr lang="en-US" dirty="0"/>
              <a:t> is the turn at which the injected turn Ni = N0 has a minimum distance to septum, then:</a:t>
            </a:r>
          </a:p>
          <a:p>
            <a:r>
              <a:rPr lang="en-US" dirty="0"/>
              <a:t>1. Maintain the closed-orbit trajectory unchanged up to turn N0 to preserve the optimized injection path and avoid beam losses of particles injected in previous turns.</a:t>
            </a:r>
          </a:p>
          <a:p>
            <a:r>
              <a:rPr lang="en-US" dirty="0"/>
              <a:t>2. Minimize the closed-orbit shift(s) during the interval from turn N0 + 1 to turn </a:t>
            </a:r>
            <a:r>
              <a:rPr lang="en-US" dirty="0" err="1"/>
              <a:t>Nmin</a:t>
            </a:r>
            <a:r>
              <a:rPr lang="en-US" dirty="0"/>
              <a:t>,</a:t>
            </a:r>
          </a:p>
          <a:p>
            <a:r>
              <a:rPr lang="en-US" dirty="0"/>
              <a:t>reducing the beam-septum distance </a:t>
            </a:r>
            <a:r>
              <a:rPr lang="en-US" dirty="0" err="1"/>
              <a:t>DScb</a:t>
            </a:r>
            <a:r>
              <a:rPr lang="en-US" dirty="0"/>
              <a:t> while maintaining sufficient clearance for the circulating beam.</a:t>
            </a:r>
          </a:p>
        </p:txBody>
      </p:sp>
      <p:sp>
        <p:nvSpPr>
          <p:cNvPr id="4" name="Slide Number Placeholder 3"/>
          <p:cNvSpPr>
            <a:spLocks noGrp="1"/>
          </p:cNvSpPr>
          <p:nvPr>
            <p:ph type="sldNum" sz="quarter" idx="5"/>
          </p:nvPr>
        </p:nvSpPr>
        <p:spPr/>
        <p:txBody>
          <a:bodyPr/>
          <a:lstStyle/>
          <a:p>
            <a:fld id="{973F44C6-A1F2-8E47-8023-5E22D4503D16}" type="slidenum">
              <a:rPr lang="en-US" smtClean="0"/>
              <a:t>16</a:t>
            </a:fld>
            <a:endParaRPr lang="en-US"/>
          </a:p>
        </p:txBody>
      </p:sp>
    </p:spTree>
    <p:extLst>
      <p:ext uri="{BB962C8B-B14F-4D97-AF65-F5344CB8AC3E}">
        <p14:creationId xmlns:p14="http://schemas.microsoft.com/office/powerpoint/2010/main" val="1238536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46C83-6EB6-E19D-D007-CFEDB2A6A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E0F62-A61C-A533-2B98-D4C2AF178C8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5033E48-C77A-F3E6-93C7-55E6B6EC3618}"/>
              </a:ext>
            </a:extLst>
          </p:cNvPr>
          <p:cNvSpPr>
            <a:spLocks noGrp="1"/>
          </p:cNvSpPr>
          <p:nvPr>
            <p:ph type="body" idx="1"/>
          </p:nvPr>
        </p:nvSpPr>
        <p:spPr/>
        <p:txBody>
          <a:bodyPr/>
          <a:lstStyle/>
          <a:p>
            <a:r>
              <a:rPr lang="en-US" dirty="0"/>
              <a:t>After identifying the optimal working points and initial parameter K(0), the close-orbit</a:t>
            </a:r>
          </a:p>
          <a:p>
            <a:r>
              <a:rPr lang="en-US" dirty="0"/>
              <a:t>route during injection process must be optimized to minimize the stored emittance while</a:t>
            </a:r>
          </a:p>
          <a:p>
            <a:r>
              <a:rPr lang="en-US" dirty="0"/>
              <a:t>avoiding particle losses, including the effect of tune spread in the calculations. This is</a:t>
            </a:r>
          </a:p>
          <a:p>
            <a:r>
              <a:rPr lang="en-US" dirty="0"/>
              <a:t>achieved through a step-by-step correction of the closed-orbit shift for groups of injected</a:t>
            </a:r>
          </a:p>
          <a:p>
            <a:r>
              <a:rPr lang="en-US" dirty="0"/>
              <a:t>turns [10]. Assuming that turn N0 is the turn at which the closed-orbit route is optimized for</a:t>
            </a:r>
          </a:p>
          <a:p>
            <a:r>
              <a:rPr lang="en-US" dirty="0"/>
              <a:t>the previous injected turns, and turn </a:t>
            </a:r>
            <a:r>
              <a:rPr lang="en-US" dirty="0" err="1"/>
              <a:t>Nmin</a:t>
            </a:r>
            <a:r>
              <a:rPr lang="en-US" dirty="0"/>
              <a:t> is the turn at which the injected turn Ni = N0 has a minimum distance to septum, then:</a:t>
            </a:r>
          </a:p>
          <a:p>
            <a:endParaRPr lang="en-US" dirty="0"/>
          </a:p>
          <a:p>
            <a:r>
              <a:rPr lang="en-US" dirty="0"/>
              <a:t>space charge effects for a Gaussian distribution are computed335</a:t>
            </a:r>
          </a:p>
          <a:p>
            <a:r>
              <a:rPr lang="en-US" dirty="0"/>
              <a:t>using a Particle-In-Cell (PIC) method with 3D solver</a:t>
            </a:r>
          </a:p>
          <a:p>
            <a:r>
              <a:rPr lang="en-US" dirty="0"/>
              <a:t>1. Maintain the closed-orbit trajectory unchanged up to turn N0 to preserve the optimized injection path and avoid beam losses of particles injected in previous turns.</a:t>
            </a:r>
          </a:p>
          <a:p>
            <a:r>
              <a:rPr lang="en-US" dirty="0"/>
              <a:t>2. Minimize the closed-orbit shift(s) during the interval from turn N0 + 1 to turn </a:t>
            </a:r>
            <a:r>
              <a:rPr lang="en-US" dirty="0" err="1"/>
              <a:t>Nmin</a:t>
            </a:r>
            <a:r>
              <a:rPr lang="en-US" dirty="0"/>
              <a:t>,</a:t>
            </a:r>
          </a:p>
          <a:p>
            <a:r>
              <a:rPr lang="en-US" dirty="0"/>
              <a:t>reducing the beam-septum distance </a:t>
            </a:r>
            <a:r>
              <a:rPr lang="en-US" dirty="0" err="1"/>
              <a:t>DScb</a:t>
            </a:r>
            <a:r>
              <a:rPr lang="en-US" dirty="0"/>
              <a:t> while maintaining sufficient clearance for the circulating beam.</a:t>
            </a:r>
          </a:p>
        </p:txBody>
      </p:sp>
      <p:sp>
        <p:nvSpPr>
          <p:cNvPr id="4" name="Slide Number Placeholder 3">
            <a:extLst>
              <a:ext uri="{FF2B5EF4-FFF2-40B4-BE49-F238E27FC236}">
                <a16:creationId xmlns:a16="http://schemas.microsoft.com/office/drawing/2014/main" id="{7953310A-F1C7-B24F-A96F-300D36354179}"/>
              </a:ext>
            </a:extLst>
          </p:cNvPr>
          <p:cNvSpPr>
            <a:spLocks noGrp="1"/>
          </p:cNvSpPr>
          <p:nvPr>
            <p:ph type="sldNum" sz="quarter" idx="5"/>
          </p:nvPr>
        </p:nvSpPr>
        <p:spPr/>
        <p:txBody>
          <a:bodyPr/>
          <a:lstStyle/>
          <a:p>
            <a:fld id="{973F44C6-A1F2-8E47-8023-5E22D4503D16}" type="slidenum">
              <a:rPr lang="en-US" smtClean="0"/>
              <a:t>17</a:t>
            </a:fld>
            <a:endParaRPr lang="en-US"/>
          </a:p>
        </p:txBody>
      </p:sp>
    </p:spTree>
    <p:extLst>
      <p:ext uri="{BB962C8B-B14F-4D97-AF65-F5344CB8AC3E}">
        <p14:creationId xmlns:p14="http://schemas.microsoft.com/office/powerpoint/2010/main" val="2777998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98CD7-CEFF-7772-2BD7-AA69A45CE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2D09B-4273-0C84-95BA-169D47670DA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06B4B8C-1A04-3FF2-384F-88EB5B235DB0}"/>
              </a:ext>
            </a:extLst>
          </p:cNvPr>
          <p:cNvSpPr>
            <a:spLocks noGrp="1"/>
          </p:cNvSpPr>
          <p:nvPr>
            <p:ph type="body" idx="1"/>
          </p:nvPr>
        </p:nvSpPr>
        <p:spPr/>
        <p:txBody>
          <a:bodyPr/>
          <a:lstStyle/>
          <a:p>
            <a:r>
              <a:rPr lang="en-US" dirty="0"/>
              <a:t>Single turn matrix</a:t>
            </a:r>
          </a:p>
        </p:txBody>
      </p:sp>
      <p:sp>
        <p:nvSpPr>
          <p:cNvPr id="4" name="Slide Number Placeholder 3">
            <a:extLst>
              <a:ext uri="{FF2B5EF4-FFF2-40B4-BE49-F238E27FC236}">
                <a16:creationId xmlns:a16="http://schemas.microsoft.com/office/drawing/2014/main" id="{5EDE21CD-1627-3E59-201A-08241A466F8C}"/>
              </a:ext>
            </a:extLst>
          </p:cNvPr>
          <p:cNvSpPr>
            <a:spLocks noGrp="1"/>
          </p:cNvSpPr>
          <p:nvPr>
            <p:ph type="sldNum" sz="quarter" idx="5"/>
          </p:nvPr>
        </p:nvSpPr>
        <p:spPr/>
        <p:txBody>
          <a:bodyPr/>
          <a:lstStyle/>
          <a:p>
            <a:fld id="{973F44C6-A1F2-8E47-8023-5E22D4503D16}" type="slidenum">
              <a:rPr lang="en-US" smtClean="0"/>
              <a:t>18</a:t>
            </a:fld>
            <a:endParaRPr lang="en-US"/>
          </a:p>
        </p:txBody>
      </p:sp>
    </p:spTree>
    <p:extLst>
      <p:ext uri="{BB962C8B-B14F-4D97-AF65-F5344CB8AC3E}">
        <p14:creationId xmlns:p14="http://schemas.microsoft.com/office/powerpoint/2010/main" val="117936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F44C6-A1F2-8E47-8023-5E22D4503D16}" type="slidenum">
              <a:rPr lang="en-US" smtClean="0"/>
              <a:t>19</a:t>
            </a:fld>
            <a:endParaRPr lang="en-US"/>
          </a:p>
        </p:txBody>
      </p:sp>
    </p:spTree>
    <p:extLst>
      <p:ext uri="{BB962C8B-B14F-4D97-AF65-F5344CB8AC3E}">
        <p14:creationId xmlns:p14="http://schemas.microsoft.com/office/powerpoint/2010/main" val="3524287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F44C6-A1F2-8E47-8023-5E22D4503D16}" type="slidenum">
              <a:rPr lang="en-US" smtClean="0"/>
              <a:t>20</a:t>
            </a:fld>
            <a:endParaRPr lang="en-US"/>
          </a:p>
        </p:txBody>
      </p:sp>
    </p:spTree>
    <p:extLst>
      <p:ext uri="{BB962C8B-B14F-4D97-AF65-F5344CB8AC3E}">
        <p14:creationId xmlns:p14="http://schemas.microsoft.com/office/powerpoint/2010/main" val="33869648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ogo_Intro_Transparent" type="blank">
  <p:cSld name="Logo_Intro_Transparent">
    <p:bg>
      <p:bgPr>
        <a:solidFill>
          <a:schemeClr val="accent1"/>
        </a:solidFill>
        <a:effectLst/>
      </p:bgPr>
    </p:bg>
    <p:spTree>
      <p:nvGrpSpPr>
        <p:cNvPr id="1" name="Shape 15"/>
        <p:cNvGrpSpPr/>
        <p:nvPr/>
      </p:nvGrpSpPr>
      <p:grpSpPr>
        <a:xfrm>
          <a:off x="0" y="0"/>
          <a:ext cx="0" cy="0"/>
          <a:chOff x="0" y="0"/>
          <a:chExt cx="0" cy="0"/>
        </a:xfrm>
      </p:grpSpPr>
      <p:sp>
        <p:nvSpPr>
          <p:cNvPr id="16" name="Google Shape;16;p16"/>
          <p:cNvSpPr/>
          <p:nvPr/>
        </p:nvSpPr>
        <p:spPr>
          <a:xfrm>
            <a:off x="-14853" y="0"/>
            <a:ext cx="12192000" cy="6858000"/>
          </a:xfrm>
          <a:prstGeom prst="rect">
            <a:avLst/>
          </a:prstGeom>
          <a:solidFill>
            <a:schemeClr val="accent1">
              <a:alpha val="74902"/>
            </a:schemeClr>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pic>
        <p:nvPicPr>
          <p:cNvPr id="17" name="Google Shape;17;p16"/>
          <p:cNvPicPr preferRelativeResize="0"/>
          <p:nvPr/>
        </p:nvPicPr>
        <p:blipFill rotWithShape="1">
          <a:blip r:embed="rId2">
            <a:alphaModFix/>
          </a:blip>
          <a:srcRect/>
          <a:stretch/>
        </p:blipFill>
        <p:spPr>
          <a:xfrm>
            <a:off x="1703070" y="1048937"/>
            <a:ext cx="8872165" cy="4760129"/>
          </a:xfrm>
          <a:prstGeom prst="rect">
            <a:avLst/>
          </a:prstGeom>
          <a:noFill/>
          <a:ln>
            <a:noFill/>
          </a:ln>
        </p:spPr>
      </p:pic>
    </p:spTree>
    <p:extLst>
      <p:ext uri="{BB962C8B-B14F-4D97-AF65-F5344CB8AC3E}">
        <p14:creationId xmlns:p14="http://schemas.microsoft.com/office/powerpoint/2010/main" val="414287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_Transparent">
  <p:cSld name="Title_Transparent">
    <p:bg>
      <p:bgPr>
        <a:solidFill>
          <a:schemeClr val="accent1"/>
        </a:solidFill>
        <a:effectLst/>
      </p:bgPr>
    </p:bg>
    <p:spTree>
      <p:nvGrpSpPr>
        <p:cNvPr id="1" name="Shape 18"/>
        <p:cNvGrpSpPr/>
        <p:nvPr/>
      </p:nvGrpSpPr>
      <p:grpSpPr>
        <a:xfrm>
          <a:off x="0" y="0"/>
          <a:ext cx="0" cy="0"/>
          <a:chOff x="0" y="0"/>
          <a:chExt cx="0" cy="0"/>
        </a:xfrm>
      </p:grpSpPr>
      <p:sp>
        <p:nvSpPr>
          <p:cNvPr id="19" name="Google Shape;19;p17"/>
          <p:cNvSpPr/>
          <p:nvPr/>
        </p:nvSpPr>
        <p:spPr>
          <a:xfrm>
            <a:off x="0" y="-1787"/>
            <a:ext cx="12192000" cy="6858000"/>
          </a:xfrm>
          <a:prstGeom prst="rect">
            <a:avLst/>
          </a:prstGeom>
          <a:solidFill>
            <a:schemeClr val="accent1">
              <a:alpha val="80000"/>
            </a:schemeClr>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sp>
        <p:nvSpPr>
          <p:cNvPr id="20" name="Google Shape;20;p17"/>
          <p:cNvSpPr txBox="1">
            <a:spLocks noGrp="1"/>
          </p:cNvSpPr>
          <p:nvPr>
            <p:ph type="ctrTitle"/>
          </p:nvPr>
        </p:nvSpPr>
        <p:spPr>
          <a:xfrm>
            <a:off x="1930395" y="1153621"/>
            <a:ext cx="8640000" cy="2387600"/>
          </a:xfrm>
          <a:prstGeom prst="rect">
            <a:avLst/>
          </a:prstGeom>
          <a:noFill/>
          <a:ln>
            <a:noFill/>
          </a:ln>
        </p:spPr>
        <p:txBody>
          <a:bodyPr spcFirstLastPara="1" wrap="square" lIns="90000" tIns="45700" rIns="91425" bIns="45700" anchor="b" anchorCtr="0">
            <a:noAutofit/>
          </a:bodyPr>
          <a:lstStyle>
            <a:lvl1pPr lvl="0" algn="l">
              <a:lnSpc>
                <a:spcPct val="100000"/>
              </a:lnSpc>
              <a:spcBef>
                <a:spcPts val="0"/>
              </a:spcBef>
              <a:spcAft>
                <a:spcPts val="0"/>
              </a:spcAft>
              <a:buClr>
                <a:schemeClr val="lt1"/>
              </a:buClr>
              <a:buSzPts val="4713"/>
              <a:buFont typeface="Quattrocento Sans"/>
              <a:buNone/>
              <a:defRPr sz="4200">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7"/>
          <p:cNvSpPr txBox="1">
            <a:spLocks noGrp="1"/>
          </p:cNvSpPr>
          <p:nvPr>
            <p:ph type="subTitle" idx="1"/>
          </p:nvPr>
        </p:nvSpPr>
        <p:spPr>
          <a:xfrm>
            <a:off x="1930395" y="3883396"/>
            <a:ext cx="8640000" cy="921363"/>
          </a:xfrm>
          <a:prstGeom prst="rect">
            <a:avLst/>
          </a:prstGeom>
          <a:noFill/>
          <a:ln>
            <a:noFill/>
          </a:ln>
        </p:spPr>
        <p:txBody>
          <a:bodyPr spcFirstLastPara="1" wrap="square" lIns="90000" tIns="45700" rIns="91425" bIns="45700" anchor="t" anchorCtr="0">
            <a:noAutofit/>
          </a:bodyPr>
          <a:lstStyle>
            <a:lvl1pPr lvl="0" algn="l">
              <a:lnSpc>
                <a:spcPct val="100000"/>
              </a:lnSpc>
              <a:spcBef>
                <a:spcPts val="0"/>
              </a:spcBef>
              <a:spcAft>
                <a:spcPts val="0"/>
              </a:spcAft>
              <a:buSzPts val="3142"/>
              <a:buFont typeface="Quattrocento Sans"/>
              <a:buNone/>
              <a:defRPr sz="2800">
                <a:solidFill>
                  <a:schemeClr val="lt1"/>
                </a:solidFill>
                <a:latin typeface="Quattrocento Sans"/>
                <a:ea typeface="Quattrocento Sans"/>
                <a:cs typeface="Quattrocento Sans"/>
                <a:sym typeface="Quattrocento Sans"/>
              </a:defRPr>
            </a:lvl1pPr>
            <a:lvl2pPr lvl="1" algn="ctr">
              <a:lnSpc>
                <a:spcPct val="100000"/>
              </a:lnSpc>
              <a:spcBef>
                <a:spcPts val="1000"/>
              </a:spcBef>
              <a:spcAft>
                <a:spcPts val="0"/>
              </a:spcAft>
              <a:buSzPts val="2244"/>
              <a:buNone/>
              <a:defRPr sz="2000"/>
            </a:lvl2pPr>
            <a:lvl3pPr lvl="2" algn="ctr">
              <a:lnSpc>
                <a:spcPct val="100000"/>
              </a:lnSpc>
              <a:spcBef>
                <a:spcPts val="1000"/>
              </a:spcBef>
              <a:spcAft>
                <a:spcPts val="0"/>
              </a:spcAft>
              <a:buSzPts val="2020"/>
              <a:buNone/>
              <a:defRPr sz="1800"/>
            </a:lvl3pPr>
            <a:lvl4pPr lvl="3" algn="ctr">
              <a:lnSpc>
                <a:spcPct val="100000"/>
              </a:lnSpc>
              <a:spcBef>
                <a:spcPts val="1000"/>
              </a:spcBef>
              <a:spcAft>
                <a:spcPts val="0"/>
              </a:spcAft>
              <a:buSzPts val="1796"/>
              <a:buNone/>
              <a:defRPr sz="1600"/>
            </a:lvl4pPr>
            <a:lvl5pPr lvl="4" algn="ctr">
              <a:lnSpc>
                <a:spcPct val="100000"/>
              </a:lnSpc>
              <a:spcBef>
                <a:spcPts val="1000"/>
              </a:spcBef>
              <a:spcAft>
                <a:spcPts val="0"/>
              </a:spcAft>
              <a:buSzPts val="1796"/>
              <a:buNone/>
              <a:defRPr sz="1600"/>
            </a:lvl5pPr>
            <a:lvl6pPr lvl="5" algn="ctr">
              <a:lnSpc>
                <a:spcPct val="90000"/>
              </a:lnSpc>
              <a:spcBef>
                <a:spcPts val="500"/>
              </a:spcBef>
              <a:spcAft>
                <a:spcPts val="0"/>
              </a:spcAft>
              <a:buClr>
                <a:schemeClr val="dk1"/>
              </a:buClr>
              <a:buSzPts val="1796"/>
              <a:buNone/>
              <a:defRPr sz="1600"/>
            </a:lvl6pPr>
            <a:lvl7pPr lvl="6" algn="ctr">
              <a:lnSpc>
                <a:spcPct val="90000"/>
              </a:lnSpc>
              <a:spcBef>
                <a:spcPts val="500"/>
              </a:spcBef>
              <a:spcAft>
                <a:spcPts val="0"/>
              </a:spcAft>
              <a:buClr>
                <a:schemeClr val="dk1"/>
              </a:buClr>
              <a:buSzPts val="1796"/>
              <a:buNone/>
              <a:defRPr sz="1600"/>
            </a:lvl7pPr>
            <a:lvl8pPr lvl="7" algn="ctr">
              <a:lnSpc>
                <a:spcPct val="90000"/>
              </a:lnSpc>
              <a:spcBef>
                <a:spcPts val="500"/>
              </a:spcBef>
              <a:spcAft>
                <a:spcPts val="0"/>
              </a:spcAft>
              <a:buClr>
                <a:schemeClr val="dk1"/>
              </a:buClr>
              <a:buSzPts val="1796"/>
              <a:buNone/>
              <a:defRPr sz="1600"/>
            </a:lvl8pPr>
            <a:lvl9pPr lvl="8" algn="ctr">
              <a:lnSpc>
                <a:spcPct val="90000"/>
              </a:lnSpc>
              <a:spcBef>
                <a:spcPts val="500"/>
              </a:spcBef>
              <a:spcAft>
                <a:spcPts val="0"/>
              </a:spcAft>
              <a:buClr>
                <a:schemeClr val="dk1"/>
              </a:buClr>
              <a:buSzPts val="1796"/>
              <a:buNone/>
              <a:defRPr sz="1600"/>
            </a:lvl9pPr>
          </a:lstStyle>
          <a:p>
            <a:endParaRPr/>
          </a:p>
        </p:txBody>
      </p:sp>
      <p:pic>
        <p:nvPicPr>
          <p:cNvPr id="22" name="Google Shape;22;p17"/>
          <p:cNvPicPr preferRelativeResize="0"/>
          <p:nvPr/>
        </p:nvPicPr>
        <p:blipFill rotWithShape="1">
          <a:blip r:embed="rId2">
            <a:alphaModFix/>
          </a:blip>
          <a:srcRect/>
          <a:stretch/>
        </p:blipFill>
        <p:spPr>
          <a:xfrm>
            <a:off x="10924613" y="417443"/>
            <a:ext cx="826395" cy="800100"/>
          </a:xfrm>
          <a:prstGeom prst="rect">
            <a:avLst/>
          </a:prstGeom>
          <a:noFill/>
          <a:ln>
            <a:noFill/>
          </a:ln>
        </p:spPr>
      </p:pic>
      <p:sp>
        <p:nvSpPr>
          <p:cNvPr id="23" name="Google Shape;23;p17"/>
          <p:cNvSpPr txBox="1">
            <a:spLocks noGrp="1"/>
          </p:cNvSpPr>
          <p:nvPr>
            <p:ph type="body" idx="2"/>
          </p:nvPr>
        </p:nvSpPr>
        <p:spPr>
          <a:xfrm>
            <a:off x="1930395" y="5605699"/>
            <a:ext cx="6290892" cy="459883"/>
          </a:xfrm>
          <a:prstGeom prst="rect">
            <a:avLst/>
          </a:prstGeom>
          <a:noFill/>
          <a:ln>
            <a:noFill/>
          </a:ln>
        </p:spPr>
        <p:txBody>
          <a:bodyPr spcFirstLastPara="1" wrap="square" lIns="90000" tIns="18000" rIns="91425" bIns="36000" anchor="b" anchorCtr="0">
            <a:noAutofit/>
          </a:bodyPr>
          <a:lstStyle>
            <a:lvl1pPr marL="407400" lvl="0" indent="-203700" algn="l">
              <a:lnSpc>
                <a:spcPct val="100000"/>
              </a:lnSpc>
              <a:spcBef>
                <a:spcPts val="0"/>
              </a:spcBef>
              <a:spcAft>
                <a:spcPts val="0"/>
              </a:spcAft>
              <a:buSzPts val="1347"/>
              <a:buFont typeface="Quattrocento Sans"/>
              <a:buNone/>
              <a:defRPr sz="1200" b="1" strike="noStrike" cap="none">
                <a:solidFill>
                  <a:schemeClr val="lt1"/>
                </a:solidFill>
                <a:latin typeface="Quattrocento Sans"/>
                <a:ea typeface="Quattrocento Sans"/>
                <a:cs typeface="Quattrocento Sans"/>
                <a:sym typeface="Quattrocento Sans"/>
              </a:defRPr>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24" name="Google Shape;24;p17"/>
          <p:cNvSpPr txBox="1">
            <a:spLocks noGrp="1"/>
          </p:cNvSpPr>
          <p:nvPr>
            <p:ph type="dt" idx="10"/>
          </p:nvPr>
        </p:nvSpPr>
        <p:spPr>
          <a:xfrm>
            <a:off x="1930395" y="6096666"/>
            <a:ext cx="124106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Tree>
    <p:extLst>
      <p:ext uri="{BB962C8B-B14F-4D97-AF65-F5344CB8AC3E}">
        <p14:creationId xmlns:p14="http://schemas.microsoft.com/office/powerpoint/2010/main" val="100770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_Agenda_White">
  <p:cSld name="3_Agenda_White">
    <p:spTree>
      <p:nvGrpSpPr>
        <p:cNvPr id="1" name="Shape 25"/>
        <p:cNvGrpSpPr/>
        <p:nvPr/>
      </p:nvGrpSpPr>
      <p:grpSpPr>
        <a:xfrm>
          <a:off x="0" y="0"/>
          <a:ext cx="0" cy="0"/>
          <a:chOff x="0" y="0"/>
          <a:chExt cx="0" cy="0"/>
        </a:xfrm>
      </p:grpSpPr>
      <p:sp>
        <p:nvSpPr>
          <p:cNvPr id="26" name="Google Shape;26;p18"/>
          <p:cNvSpPr txBox="1">
            <a:spLocks noGrp="1"/>
          </p:cNvSpPr>
          <p:nvPr>
            <p:ph type="title"/>
          </p:nvPr>
        </p:nvSpPr>
        <p:spPr>
          <a:xfrm>
            <a:off x="892686" y="530930"/>
            <a:ext cx="9708289"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chemeClr val="accent1"/>
              </a:buClr>
              <a:buSzPts val="4800"/>
              <a:buFont typeface="Quattrocento Sans"/>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7" name="Google Shape;27;p18"/>
          <p:cNvPicPr preferRelativeResize="0"/>
          <p:nvPr/>
        </p:nvPicPr>
        <p:blipFill rotWithShape="1">
          <a:blip r:embed="rId2">
            <a:alphaModFix/>
          </a:blip>
          <a:srcRect/>
          <a:stretch/>
        </p:blipFill>
        <p:spPr>
          <a:xfrm>
            <a:off x="10924611" y="417443"/>
            <a:ext cx="826395" cy="800100"/>
          </a:xfrm>
          <a:prstGeom prst="rect">
            <a:avLst/>
          </a:prstGeom>
          <a:noFill/>
          <a:ln>
            <a:noFill/>
          </a:ln>
        </p:spPr>
      </p:pic>
      <p:cxnSp>
        <p:nvCxnSpPr>
          <p:cNvPr id="28" name="Google Shape;28;p18"/>
          <p:cNvCxnSpPr/>
          <p:nvPr/>
        </p:nvCxnSpPr>
        <p:spPr>
          <a:xfrm>
            <a:off x="486812" y="275422"/>
            <a:ext cx="0" cy="1104981"/>
          </a:xfrm>
          <a:prstGeom prst="straightConnector1">
            <a:avLst/>
          </a:prstGeom>
          <a:noFill/>
          <a:ln w="19050" cap="flat" cmpd="sng">
            <a:solidFill>
              <a:schemeClr val="accent1"/>
            </a:solidFill>
            <a:prstDash val="solid"/>
            <a:miter lim="8000"/>
            <a:headEnd type="none" w="sm" len="sm"/>
            <a:tailEnd type="none" w="sm" len="sm"/>
          </a:ln>
        </p:spPr>
      </p:cxnSp>
      <p:sp>
        <p:nvSpPr>
          <p:cNvPr id="29" name="Google Shape;29;p18"/>
          <p:cNvSpPr txBox="1">
            <a:spLocks noGrp="1"/>
          </p:cNvSpPr>
          <p:nvPr>
            <p:ph type="body" idx="1"/>
          </p:nvPr>
        </p:nvSpPr>
        <p:spPr>
          <a:xfrm>
            <a:off x="892581" y="1731475"/>
            <a:ext cx="5203419" cy="4006158"/>
          </a:xfrm>
          <a:prstGeom prst="rect">
            <a:avLst/>
          </a:prstGeom>
          <a:noFill/>
          <a:ln>
            <a:noFill/>
          </a:ln>
        </p:spPr>
        <p:txBody>
          <a:bodyPr spcFirstLastPara="1" wrap="square" lIns="0" tIns="45700" rIns="91425" bIns="45700" anchor="t" anchorCtr="0">
            <a:noAutofit/>
          </a:bodyPr>
          <a:lstStyle>
            <a:lvl1pPr marL="407400" lvl="0" indent="-330674" algn="l">
              <a:lnSpc>
                <a:spcPct val="100000"/>
              </a:lnSpc>
              <a:spcBef>
                <a:spcPts val="1000"/>
              </a:spcBef>
              <a:spcAft>
                <a:spcPts val="0"/>
              </a:spcAft>
              <a:buClr>
                <a:schemeClr val="accent1"/>
              </a:buClr>
              <a:buSzPts val="2244"/>
              <a:buFont typeface="Quattrocento Sans"/>
              <a:buAutoNum type="arabicPeriod"/>
              <a:defRPr/>
            </a:lvl1pPr>
            <a:lvl2pPr marL="814802" lvl="1" indent="-316867" algn="l">
              <a:lnSpc>
                <a:spcPct val="100000"/>
              </a:lnSpc>
              <a:spcBef>
                <a:spcPts val="1000"/>
              </a:spcBef>
              <a:spcAft>
                <a:spcPts val="0"/>
              </a:spcAft>
              <a:buClr>
                <a:schemeClr val="accent1"/>
              </a:buClr>
              <a:buSzPts val="2000"/>
              <a:buFont typeface="Quattrocento Sans"/>
              <a:buChar char="−"/>
              <a:defRPr sz="1783"/>
            </a:lvl2pPr>
            <a:lvl3pPr marL="1222203" lvl="2" indent="-305551" algn="l">
              <a:lnSpc>
                <a:spcPct val="100000"/>
              </a:lnSpc>
              <a:spcBef>
                <a:spcPts val="1000"/>
              </a:spcBef>
              <a:spcAft>
                <a:spcPts val="0"/>
              </a:spcAft>
              <a:buClr>
                <a:schemeClr val="accent1"/>
              </a:buClr>
              <a:buSzPts val="1800"/>
              <a:buFont typeface="Quattrocento Sans"/>
              <a:buChar char="−"/>
              <a:defRPr sz="1604"/>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30" name="Google Shape;30;p18"/>
          <p:cNvSpPr txBox="1">
            <a:spLocks noGrp="1"/>
          </p:cNvSpPr>
          <p:nvPr>
            <p:ph type="body" idx="2"/>
          </p:nvPr>
        </p:nvSpPr>
        <p:spPr>
          <a:xfrm>
            <a:off x="6373693" y="1731475"/>
            <a:ext cx="4226939" cy="4006158"/>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2244"/>
              <a:buFont typeface="Quattrocento Sans"/>
              <a:buNone/>
              <a:defRPr/>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31" name="Google Shape;31;p18"/>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32" name="Google Shape;32;p18"/>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33" name="Google Shape;33;p18"/>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139440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reaker Transparent Blue">
  <p:cSld name="Breaker Transparent Blue">
    <p:bg>
      <p:bgPr>
        <a:solidFill>
          <a:schemeClr val="accent1"/>
        </a:solidFill>
        <a:effectLst/>
      </p:bgPr>
    </p:bg>
    <p:spTree>
      <p:nvGrpSpPr>
        <p:cNvPr id="1" name="Shape 34"/>
        <p:cNvGrpSpPr/>
        <p:nvPr/>
      </p:nvGrpSpPr>
      <p:grpSpPr>
        <a:xfrm>
          <a:off x="0" y="0"/>
          <a:ext cx="0" cy="0"/>
          <a:chOff x="0" y="0"/>
          <a:chExt cx="0" cy="0"/>
        </a:xfrm>
      </p:grpSpPr>
      <p:sp>
        <p:nvSpPr>
          <p:cNvPr id="35" name="Google Shape;35;p19"/>
          <p:cNvSpPr/>
          <p:nvPr/>
        </p:nvSpPr>
        <p:spPr>
          <a:xfrm>
            <a:off x="0" y="0"/>
            <a:ext cx="12192000" cy="6858000"/>
          </a:xfrm>
          <a:prstGeom prst="rect">
            <a:avLst/>
          </a:prstGeom>
          <a:solidFill>
            <a:schemeClr val="accent1">
              <a:alpha val="80000"/>
            </a:schemeClr>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latin typeface="Quattrocento Sans"/>
              <a:ea typeface="Quattrocento Sans"/>
              <a:cs typeface="Quattrocento Sans"/>
              <a:sym typeface="Quattrocento Sans"/>
            </a:endParaRPr>
          </a:p>
        </p:txBody>
      </p:sp>
      <p:sp>
        <p:nvSpPr>
          <p:cNvPr id="36" name="Google Shape;36;p19"/>
          <p:cNvSpPr txBox="1">
            <a:spLocks noGrp="1"/>
          </p:cNvSpPr>
          <p:nvPr>
            <p:ph type="title"/>
          </p:nvPr>
        </p:nvSpPr>
        <p:spPr>
          <a:xfrm>
            <a:off x="1241857" y="2785757"/>
            <a:ext cx="9708289" cy="657339"/>
          </a:xfrm>
          <a:prstGeom prst="rect">
            <a:avLst/>
          </a:prstGeom>
          <a:noFill/>
          <a:ln>
            <a:noFill/>
          </a:ln>
        </p:spPr>
        <p:txBody>
          <a:bodyPr spcFirstLastPara="1" wrap="square" lIns="90000" tIns="45700" rIns="91425" bIns="18000" anchor="t" anchorCtr="0">
            <a:noAutofit/>
          </a:bodyPr>
          <a:lstStyle>
            <a:lvl1pPr lvl="0" algn="ctr">
              <a:lnSpc>
                <a:spcPct val="90000"/>
              </a:lnSpc>
              <a:spcBef>
                <a:spcPts val="0"/>
              </a:spcBef>
              <a:spcAft>
                <a:spcPts val="0"/>
              </a:spcAft>
              <a:buClr>
                <a:schemeClr val="lt1"/>
              </a:buClr>
              <a:buSzPts val="4800"/>
              <a:buFont typeface="Quattrocento San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9"/>
          <p:cNvSpPr txBox="1">
            <a:spLocks noGrp="1"/>
          </p:cNvSpPr>
          <p:nvPr>
            <p:ph type="body" idx="1"/>
          </p:nvPr>
        </p:nvSpPr>
        <p:spPr>
          <a:xfrm>
            <a:off x="1241857" y="3451407"/>
            <a:ext cx="9708289" cy="507076"/>
          </a:xfrm>
          <a:prstGeom prst="rect">
            <a:avLst/>
          </a:prstGeom>
          <a:noFill/>
          <a:ln>
            <a:noFill/>
          </a:ln>
        </p:spPr>
        <p:txBody>
          <a:bodyPr spcFirstLastPara="1" wrap="square" lIns="90000" tIns="18000" rIns="91425" bIns="45700" anchor="t" anchorCtr="0">
            <a:noAutofit/>
          </a:bodyPr>
          <a:lstStyle>
            <a:lvl1pPr marL="407400" lvl="0" indent="-203700" algn="ctr">
              <a:lnSpc>
                <a:spcPct val="100000"/>
              </a:lnSpc>
              <a:spcBef>
                <a:spcPts val="0"/>
              </a:spcBef>
              <a:spcAft>
                <a:spcPts val="0"/>
              </a:spcAft>
              <a:buSzPts val="2469"/>
              <a:buFont typeface="Quattrocento Sans"/>
              <a:buNone/>
              <a:defRPr sz="2200">
                <a:solidFill>
                  <a:schemeClr val="l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pic>
        <p:nvPicPr>
          <p:cNvPr id="38" name="Google Shape;38;p19"/>
          <p:cNvPicPr preferRelativeResize="0"/>
          <p:nvPr/>
        </p:nvPicPr>
        <p:blipFill rotWithShape="1">
          <a:blip r:embed="rId2">
            <a:alphaModFix/>
          </a:blip>
          <a:srcRect/>
          <a:stretch/>
        </p:blipFill>
        <p:spPr>
          <a:xfrm>
            <a:off x="10924613" y="417443"/>
            <a:ext cx="826395" cy="800100"/>
          </a:xfrm>
          <a:prstGeom prst="rect">
            <a:avLst/>
          </a:prstGeom>
          <a:noFill/>
          <a:ln>
            <a:noFill/>
          </a:ln>
        </p:spPr>
      </p:pic>
      <p:sp>
        <p:nvSpPr>
          <p:cNvPr id="39" name="Google Shape;39;p19"/>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40" name="Google Shape;40;p19"/>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41" name="Google Shape;41;p19"/>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lt1"/>
                </a:solidFill>
              </a:defRPr>
            </a:lvl1pPr>
            <a:lvl2pPr lvl="1" indent="0" algn="r">
              <a:spcBef>
                <a:spcPts val="0"/>
              </a:spcBef>
              <a:buNone/>
              <a:defRPr sz="800" b="1">
                <a:solidFill>
                  <a:schemeClr val="lt1"/>
                </a:solidFill>
              </a:defRPr>
            </a:lvl2pPr>
            <a:lvl3pPr lvl="2" indent="0" algn="r">
              <a:spcBef>
                <a:spcPts val="0"/>
              </a:spcBef>
              <a:buNone/>
              <a:defRPr sz="800" b="1">
                <a:solidFill>
                  <a:schemeClr val="lt1"/>
                </a:solidFill>
              </a:defRPr>
            </a:lvl3pPr>
            <a:lvl4pPr lvl="3" indent="0" algn="r">
              <a:spcBef>
                <a:spcPts val="0"/>
              </a:spcBef>
              <a:buNone/>
              <a:defRPr sz="800" b="1">
                <a:solidFill>
                  <a:schemeClr val="lt1"/>
                </a:solidFill>
              </a:defRPr>
            </a:lvl4pPr>
            <a:lvl5pPr lvl="4" indent="0" algn="r">
              <a:spcBef>
                <a:spcPts val="0"/>
              </a:spcBef>
              <a:buNone/>
              <a:defRPr sz="800" b="1">
                <a:solidFill>
                  <a:schemeClr val="lt1"/>
                </a:solidFill>
              </a:defRPr>
            </a:lvl5pPr>
            <a:lvl6pPr lvl="5" indent="0" algn="r">
              <a:spcBef>
                <a:spcPts val="0"/>
              </a:spcBef>
              <a:buNone/>
              <a:defRPr sz="800" b="1">
                <a:solidFill>
                  <a:schemeClr val="lt1"/>
                </a:solidFill>
              </a:defRPr>
            </a:lvl6pPr>
            <a:lvl7pPr lvl="6" indent="0" algn="r">
              <a:spcBef>
                <a:spcPts val="0"/>
              </a:spcBef>
              <a:buNone/>
              <a:defRPr sz="800" b="1">
                <a:solidFill>
                  <a:schemeClr val="lt1"/>
                </a:solidFill>
              </a:defRPr>
            </a:lvl7pPr>
            <a:lvl8pPr lvl="7" indent="0" algn="r">
              <a:spcBef>
                <a:spcPts val="0"/>
              </a:spcBef>
              <a:buNone/>
              <a:defRPr sz="800" b="1">
                <a:solidFill>
                  <a:schemeClr val="lt1"/>
                </a:solidFill>
              </a:defRPr>
            </a:lvl8pPr>
            <a:lvl9pPr lvl="8" indent="0" algn="r">
              <a:spcBef>
                <a:spcPts val="0"/>
              </a:spcBef>
              <a:buNone/>
              <a:defRPr sz="800" b="1">
                <a:solidFill>
                  <a:schemeClr val="l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329171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and Image ESSBlue">
  <p:cSld name="Text and Image ESSBlue">
    <p:spTree>
      <p:nvGrpSpPr>
        <p:cNvPr id="1" name="Shape 42"/>
        <p:cNvGrpSpPr/>
        <p:nvPr/>
      </p:nvGrpSpPr>
      <p:grpSpPr>
        <a:xfrm>
          <a:off x="0" y="0"/>
          <a:ext cx="0" cy="0"/>
          <a:chOff x="0" y="0"/>
          <a:chExt cx="0" cy="0"/>
        </a:xfrm>
      </p:grpSpPr>
      <p:sp>
        <p:nvSpPr>
          <p:cNvPr id="43" name="Google Shape;43;p20"/>
          <p:cNvSpPr/>
          <p:nvPr/>
        </p:nvSpPr>
        <p:spPr>
          <a:xfrm>
            <a:off x="1" y="0"/>
            <a:ext cx="4126947" cy="6858000"/>
          </a:xfrm>
          <a:prstGeom prst="rect">
            <a:avLst/>
          </a:prstGeom>
          <a:solidFill>
            <a:schemeClr val="accent1"/>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sp>
        <p:nvSpPr>
          <p:cNvPr id="44" name="Google Shape;44;p20"/>
          <p:cNvSpPr>
            <a:spLocks noGrp="1"/>
          </p:cNvSpPr>
          <p:nvPr>
            <p:ph type="pic" idx="2"/>
          </p:nvPr>
        </p:nvSpPr>
        <p:spPr>
          <a:xfrm>
            <a:off x="4126947" y="0"/>
            <a:ext cx="8065053" cy="6858000"/>
          </a:xfrm>
          <a:prstGeom prst="rect">
            <a:avLst/>
          </a:prstGeom>
          <a:solidFill>
            <a:srgbClr val="ECECEC"/>
          </a:solidFill>
          <a:ln>
            <a:noFill/>
          </a:ln>
        </p:spPr>
      </p:sp>
      <p:sp>
        <p:nvSpPr>
          <p:cNvPr id="45" name="Google Shape;45;p20"/>
          <p:cNvSpPr txBox="1">
            <a:spLocks noGrp="1"/>
          </p:cNvSpPr>
          <p:nvPr>
            <p:ph type="body" idx="1"/>
          </p:nvPr>
        </p:nvSpPr>
        <p:spPr>
          <a:xfrm>
            <a:off x="10924611" y="417443"/>
            <a:ext cx="828000" cy="799200"/>
          </a:xfrm>
          <a:prstGeom prst="rect">
            <a:avLst/>
          </a:prstGeom>
          <a:blipFill rotWithShape="1">
            <a:blip r:embed="rId2">
              <a:alphaModFix/>
            </a:blip>
            <a:stretch>
              <a:fillRect/>
            </a:stretch>
          </a:blipFill>
          <a:ln>
            <a:noFill/>
          </a:ln>
        </p:spPr>
        <p:txBody>
          <a:bodyPr spcFirstLastPara="1" wrap="square" lIns="0" tIns="45700" rIns="91425" bIns="45700" anchor="t" anchorCtr="0">
            <a:normAutofit/>
          </a:bodyPr>
          <a:lstStyle>
            <a:lvl1pPr marL="407400" lvl="0" indent="-203700" algn="l">
              <a:lnSpc>
                <a:spcPct val="100000"/>
              </a:lnSpc>
              <a:spcBef>
                <a:spcPts val="1000"/>
              </a:spcBef>
              <a:spcAft>
                <a:spcPts val="0"/>
              </a:spcAft>
              <a:buSzPts val="112"/>
              <a:buFont typeface="Quattrocento Sans"/>
              <a:buNone/>
              <a:defRPr sz="133"/>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46" name="Google Shape;46;p20"/>
          <p:cNvSpPr txBox="1">
            <a:spLocks noGrp="1"/>
          </p:cNvSpPr>
          <p:nvPr>
            <p:ph type="body" idx="3"/>
          </p:nvPr>
        </p:nvSpPr>
        <p:spPr>
          <a:xfrm>
            <a:off x="501813" y="793380"/>
            <a:ext cx="3191223" cy="846531"/>
          </a:xfrm>
          <a:prstGeom prst="rect">
            <a:avLst/>
          </a:prstGeom>
          <a:noFill/>
          <a:ln>
            <a:noFill/>
          </a:ln>
        </p:spPr>
        <p:txBody>
          <a:bodyPr spcFirstLastPara="1" wrap="square" lIns="0" tIns="45700" rIns="18000" bIns="45700" anchor="t" anchorCtr="0">
            <a:noAutofit/>
          </a:bodyPr>
          <a:lstStyle>
            <a:lvl1pPr marL="407400" lvl="0" indent="-203700" algn="l">
              <a:lnSpc>
                <a:spcPct val="100000"/>
              </a:lnSpc>
              <a:spcBef>
                <a:spcPts val="0"/>
              </a:spcBef>
              <a:spcAft>
                <a:spcPts val="0"/>
              </a:spcAft>
              <a:buSzPts val="4713"/>
              <a:buFont typeface="Quattrocento Sans"/>
              <a:buNone/>
              <a:defRPr sz="4200">
                <a:solidFill>
                  <a:schemeClr val="l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47" name="Google Shape;47;p20"/>
          <p:cNvSpPr txBox="1">
            <a:spLocks noGrp="1"/>
          </p:cNvSpPr>
          <p:nvPr>
            <p:ph type="subTitle" idx="4"/>
          </p:nvPr>
        </p:nvSpPr>
        <p:spPr>
          <a:xfrm>
            <a:off x="495721" y="2070980"/>
            <a:ext cx="3191223" cy="4141960"/>
          </a:xfrm>
          <a:prstGeom prst="rect">
            <a:avLst/>
          </a:prstGeom>
          <a:noFill/>
          <a:ln>
            <a:noFill/>
          </a:ln>
        </p:spPr>
        <p:txBody>
          <a:bodyPr spcFirstLastPara="1" wrap="square" lIns="90000" tIns="45700" rIns="91425" bIns="45700" anchor="t" anchorCtr="0">
            <a:noAutofit/>
          </a:bodyPr>
          <a:lstStyle>
            <a:lvl1pPr lvl="0" algn="l">
              <a:lnSpc>
                <a:spcPct val="100000"/>
              </a:lnSpc>
              <a:spcBef>
                <a:spcPts val="0"/>
              </a:spcBef>
              <a:spcAft>
                <a:spcPts val="0"/>
              </a:spcAft>
              <a:buSzPts val="2000"/>
              <a:buFont typeface="Quattrocento Sans"/>
              <a:buNone/>
              <a:defRPr sz="1783">
                <a:solidFill>
                  <a:schemeClr val="lt1"/>
                </a:solidFill>
                <a:latin typeface="Quattrocento Sans"/>
                <a:ea typeface="Quattrocento Sans"/>
                <a:cs typeface="Quattrocento Sans"/>
                <a:sym typeface="Quattrocento Sans"/>
              </a:defRPr>
            </a:lvl1pPr>
            <a:lvl2pPr lvl="1" algn="ctr">
              <a:lnSpc>
                <a:spcPct val="100000"/>
              </a:lnSpc>
              <a:spcBef>
                <a:spcPts val="1000"/>
              </a:spcBef>
              <a:spcAft>
                <a:spcPts val="0"/>
              </a:spcAft>
              <a:buSzPts val="2244"/>
              <a:buNone/>
              <a:defRPr sz="2000"/>
            </a:lvl2pPr>
            <a:lvl3pPr lvl="2" algn="ctr">
              <a:lnSpc>
                <a:spcPct val="100000"/>
              </a:lnSpc>
              <a:spcBef>
                <a:spcPts val="1000"/>
              </a:spcBef>
              <a:spcAft>
                <a:spcPts val="0"/>
              </a:spcAft>
              <a:buSzPts val="2020"/>
              <a:buNone/>
              <a:defRPr sz="1800"/>
            </a:lvl3pPr>
            <a:lvl4pPr lvl="3" algn="ctr">
              <a:lnSpc>
                <a:spcPct val="100000"/>
              </a:lnSpc>
              <a:spcBef>
                <a:spcPts val="1000"/>
              </a:spcBef>
              <a:spcAft>
                <a:spcPts val="0"/>
              </a:spcAft>
              <a:buSzPts val="1796"/>
              <a:buNone/>
              <a:defRPr sz="1600"/>
            </a:lvl4pPr>
            <a:lvl5pPr lvl="4" algn="ctr">
              <a:lnSpc>
                <a:spcPct val="100000"/>
              </a:lnSpc>
              <a:spcBef>
                <a:spcPts val="1000"/>
              </a:spcBef>
              <a:spcAft>
                <a:spcPts val="0"/>
              </a:spcAft>
              <a:buSzPts val="1796"/>
              <a:buNone/>
              <a:defRPr sz="1600"/>
            </a:lvl5pPr>
            <a:lvl6pPr lvl="5" algn="ctr">
              <a:lnSpc>
                <a:spcPct val="90000"/>
              </a:lnSpc>
              <a:spcBef>
                <a:spcPts val="500"/>
              </a:spcBef>
              <a:spcAft>
                <a:spcPts val="0"/>
              </a:spcAft>
              <a:buClr>
                <a:schemeClr val="dk1"/>
              </a:buClr>
              <a:buSzPts val="1796"/>
              <a:buNone/>
              <a:defRPr sz="1600"/>
            </a:lvl6pPr>
            <a:lvl7pPr lvl="6" algn="ctr">
              <a:lnSpc>
                <a:spcPct val="90000"/>
              </a:lnSpc>
              <a:spcBef>
                <a:spcPts val="500"/>
              </a:spcBef>
              <a:spcAft>
                <a:spcPts val="0"/>
              </a:spcAft>
              <a:buClr>
                <a:schemeClr val="dk1"/>
              </a:buClr>
              <a:buSzPts val="1796"/>
              <a:buNone/>
              <a:defRPr sz="1600"/>
            </a:lvl7pPr>
            <a:lvl8pPr lvl="7" algn="ctr">
              <a:lnSpc>
                <a:spcPct val="90000"/>
              </a:lnSpc>
              <a:spcBef>
                <a:spcPts val="500"/>
              </a:spcBef>
              <a:spcAft>
                <a:spcPts val="0"/>
              </a:spcAft>
              <a:buClr>
                <a:schemeClr val="dk1"/>
              </a:buClr>
              <a:buSzPts val="1796"/>
              <a:buNone/>
              <a:defRPr sz="1600"/>
            </a:lvl8pPr>
            <a:lvl9pPr lvl="8" algn="ctr">
              <a:lnSpc>
                <a:spcPct val="90000"/>
              </a:lnSpc>
              <a:spcBef>
                <a:spcPts val="500"/>
              </a:spcBef>
              <a:spcAft>
                <a:spcPts val="0"/>
              </a:spcAft>
              <a:buClr>
                <a:schemeClr val="dk1"/>
              </a:buClr>
              <a:buSzPts val="1796"/>
              <a:buNone/>
              <a:defRPr sz="1600"/>
            </a:lvl9pPr>
          </a:lstStyle>
          <a:p>
            <a:endParaRPr/>
          </a:p>
        </p:txBody>
      </p:sp>
      <p:sp>
        <p:nvSpPr>
          <p:cNvPr id="48" name="Google Shape;48;p20"/>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49" name="Google Shape;49;p20"/>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50" name="Google Shape;50;p20"/>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351626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ext and Image ESSBlue">
  <p:cSld name="3_Text and Image ESSBlue">
    <p:spTree>
      <p:nvGrpSpPr>
        <p:cNvPr id="1" name="Shape 51"/>
        <p:cNvGrpSpPr/>
        <p:nvPr/>
      </p:nvGrpSpPr>
      <p:grpSpPr>
        <a:xfrm>
          <a:off x="0" y="0"/>
          <a:ext cx="0" cy="0"/>
          <a:chOff x="0" y="0"/>
          <a:chExt cx="0" cy="0"/>
        </a:xfrm>
      </p:grpSpPr>
      <p:sp>
        <p:nvSpPr>
          <p:cNvPr id="52" name="Google Shape;52;p21"/>
          <p:cNvSpPr/>
          <p:nvPr/>
        </p:nvSpPr>
        <p:spPr>
          <a:xfrm>
            <a:off x="1" y="0"/>
            <a:ext cx="4126947" cy="6858000"/>
          </a:xfrm>
          <a:prstGeom prst="rect">
            <a:avLst/>
          </a:prstGeom>
          <a:solidFill>
            <a:schemeClr val="accent2"/>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sp>
        <p:nvSpPr>
          <p:cNvPr id="53" name="Google Shape;53;p21"/>
          <p:cNvSpPr txBox="1">
            <a:spLocks noGrp="1"/>
          </p:cNvSpPr>
          <p:nvPr>
            <p:ph type="body" idx="1"/>
          </p:nvPr>
        </p:nvSpPr>
        <p:spPr>
          <a:xfrm>
            <a:off x="501813" y="793380"/>
            <a:ext cx="3191223" cy="846531"/>
          </a:xfrm>
          <a:prstGeom prst="rect">
            <a:avLst/>
          </a:prstGeom>
          <a:noFill/>
          <a:ln>
            <a:noFill/>
          </a:ln>
        </p:spPr>
        <p:txBody>
          <a:bodyPr spcFirstLastPara="1" wrap="square" lIns="0" tIns="45700" rIns="18000" bIns="45700" anchor="t" anchorCtr="0">
            <a:noAutofit/>
          </a:bodyPr>
          <a:lstStyle>
            <a:lvl1pPr marL="407400" lvl="0" indent="-203700" algn="l">
              <a:lnSpc>
                <a:spcPct val="100000"/>
              </a:lnSpc>
              <a:spcBef>
                <a:spcPts val="0"/>
              </a:spcBef>
              <a:spcAft>
                <a:spcPts val="0"/>
              </a:spcAft>
              <a:buSzPts val="4713"/>
              <a:buFont typeface="Quattrocento Sans"/>
              <a:buNone/>
              <a:defRPr sz="4200">
                <a:solidFill>
                  <a:schemeClr val="l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54" name="Google Shape;54;p21"/>
          <p:cNvSpPr txBox="1">
            <a:spLocks noGrp="1"/>
          </p:cNvSpPr>
          <p:nvPr>
            <p:ph type="subTitle" idx="2"/>
          </p:nvPr>
        </p:nvSpPr>
        <p:spPr>
          <a:xfrm>
            <a:off x="495721" y="2070980"/>
            <a:ext cx="3191223" cy="4141960"/>
          </a:xfrm>
          <a:prstGeom prst="rect">
            <a:avLst/>
          </a:prstGeom>
          <a:noFill/>
          <a:ln>
            <a:noFill/>
          </a:ln>
        </p:spPr>
        <p:txBody>
          <a:bodyPr spcFirstLastPara="1" wrap="square" lIns="90000" tIns="45700" rIns="91425" bIns="45700" anchor="t" anchorCtr="0">
            <a:noAutofit/>
          </a:bodyPr>
          <a:lstStyle>
            <a:lvl1pPr lvl="0" algn="l">
              <a:lnSpc>
                <a:spcPct val="100000"/>
              </a:lnSpc>
              <a:spcBef>
                <a:spcPts val="0"/>
              </a:spcBef>
              <a:spcAft>
                <a:spcPts val="0"/>
              </a:spcAft>
              <a:buSzPts val="2000"/>
              <a:buFont typeface="Quattrocento Sans"/>
              <a:buNone/>
              <a:defRPr sz="1783">
                <a:solidFill>
                  <a:schemeClr val="lt1"/>
                </a:solidFill>
                <a:latin typeface="Quattrocento Sans"/>
                <a:ea typeface="Quattrocento Sans"/>
                <a:cs typeface="Quattrocento Sans"/>
                <a:sym typeface="Quattrocento Sans"/>
              </a:defRPr>
            </a:lvl1pPr>
            <a:lvl2pPr lvl="1" algn="ctr">
              <a:lnSpc>
                <a:spcPct val="100000"/>
              </a:lnSpc>
              <a:spcBef>
                <a:spcPts val="1000"/>
              </a:spcBef>
              <a:spcAft>
                <a:spcPts val="0"/>
              </a:spcAft>
              <a:buSzPts val="2244"/>
              <a:buNone/>
              <a:defRPr sz="2000"/>
            </a:lvl2pPr>
            <a:lvl3pPr lvl="2" algn="ctr">
              <a:lnSpc>
                <a:spcPct val="100000"/>
              </a:lnSpc>
              <a:spcBef>
                <a:spcPts val="1000"/>
              </a:spcBef>
              <a:spcAft>
                <a:spcPts val="0"/>
              </a:spcAft>
              <a:buSzPts val="2020"/>
              <a:buNone/>
              <a:defRPr sz="1800"/>
            </a:lvl3pPr>
            <a:lvl4pPr lvl="3" algn="ctr">
              <a:lnSpc>
                <a:spcPct val="100000"/>
              </a:lnSpc>
              <a:spcBef>
                <a:spcPts val="1000"/>
              </a:spcBef>
              <a:spcAft>
                <a:spcPts val="0"/>
              </a:spcAft>
              <a:buSzPts val="1796"/>
              <a:buNone/>
              <a:defRPr sz="1600"/>
            </a:lvl4pPr>
            <a:lvl5pPr lvl="4" algn="ctr">
              <a:lnSpc>
                <a:spcPct val="100000"/>
              </a:lnSpc>
              <a:spcBef>
                <a:spcPts val="1000"/>
              </a:spcBef>
              <a:spcAft>
                <a:spcPts val="0"/>
              </a:spcAft>
              <a:buSzPts val="1796"/>
              <a:buNone/>
              <a:defRPr sz="1600"/>
            </a:lvl5pPr>
            <a:lvl6pPr lvl="5" algn="ctr">
              <a:lnSpc>
                <a:spcPct val="90000"/>
              </a:lnSpc>
              <a:spcBef>
                <a:spcPts val="500"/>
              </a:spcBef>
              <a:spcAft>
                <a:spcPts val="0"/>
              </a:spcAft>
              <a:buClr>
                <a:schemeClr val="dk1"/>
              </a:buClr>
              <a:buSzPts val="1796"/>
              <a:buNone/>
              <a:defRPr sz="1600"/>
            </a:lvl6pPr>
            <a:lvl7pPr lvl="6" algn="ctr">
              <a:lnSpc>
                <a:spcPct val="90000"/>
              </a:lnSpc>
              <a:spcBef>
                <a:spcPts val="500"/>
              </a:spcBef>
              <a:spcAft>
                <a:spcPts val="0"/>
              </a:spcAft>
              <a:buClr>
                <a:schemeClr val="dk1"/>
              </a:buClr>
              <a:buSzPts val="1796"/>
              <a:buNone/>
              <a:defRPr sz="1600"/>
            </a:lvl7pPr>
            <a:lvl8pPr lvl="7" algn="ctr">
              <a:lnSpc>
                <a:spcPct val="90000"/>
              </a:lnSpc>
              <a:spcBef>
                <a:spcPts val="500"/>
              </a:spcBef>
              <a:spcAft>
                <a:spcPts val="0"/>
              </a:spcAft>
              <a:buClr>
                <a:schemeClr val="dk1"/>
              </a:buClr>
              <a:buSzPts val="1796"/>
              <a:buNone/>
              <a:defRPr sz="1600"/>
            </a:lvl8pPr>
            <a:lvl9pPr lvl="8" algn="ctr">
              <a:lnSpc>
                <a:spcPct val="90000"/>
              </a:lnSpc>
              <a:spcBef>
                <a:spcPts val="500"/>
              </a:spcBef>
              <a:spcAft>
                <a:spcPts val="0"/>
              </a:spcAft>
              <a:buClr>
                <a:schemeClr val="dk1"/>
              </a:buClr>
              <a:buSzPts val="1796"/>
              <a:buNone/>
              <a:defRPr sz="1600"/>
            </a:lvl9pPr>
          </a:lstStyle>
          <a:p>
            <a:endParaRPr/>
          </a:p>
        </p:txBody>
      </p:sp>
      <p:pic>
        <p:nvPicPr>
          <p:cNvPr id="55" name="Google Shape;55;p21"/>
          <p:cNvPicPr preferRelativeResize="0"/>
          <p:nvPr/>
        </p:nvPicPr>
        <p:blipFill rotWithShape="1">
          <a:blip r:embed="rId2">
            <a:alphaModFix/>
          </a:blip>
          <a:srcRect/>
          <a:stretch/>
        </p:blipFill>
        <p:spPr>
          <a:xfrm>
            <a:off x="10924611" y="417443"/>
            <a:ext cx="826395" cy="800100"/>
          </a:xfrm>
          <a:prstGeom prst="rect">
            <a:avLst/>
          </a:prstGeom>
          <a:noFill/>
          <a:ln>
            <a:noFill/>
          </a:ln>
        </p:spPr>
      </p:pic>
      <p:sp>
        <p:nvSpPr>
          <p:cNvPr id="56" name="Google Shape;56;p21"/>
          <p:cNvSpPr txBox="1">
            <a:spLocks noGrp="1"/>
          </p:cNvSpPr>
          <p:nvPr>
            <p:ph type="body" idx="3"/>
          </p:nvPr>
        </p:nvSpPr>
        <p:spPr>
          <a:xfrm>
            <a:off x="4398541" y="1052468"/>
            <a:ext cx="6450344" cy="577477"/>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2800"/>
              <a:buFont typeface="Quattrocento Sans"/>
              <a:buNone/>
              <a:defRPr sz="2495"/>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57" name="Google Shape;57;p21"/>
          <p:cNvSpPr txBox="1">
            <a:spLocks noGrp="1"/>
          </p:cNvSpPr>
          <p:nvPr>
            <p:ph type="body" idx="4"/>
          </p:nvPr>
        </p:nvSpPr>
        <p:spPr>
          <a:xfrm>
            <a:off x="4397835" y="2070980"/>
            <a:ext cx="6450344" cy="4141960"/>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1800"/>
              <a:buNone/>
              <a:defRPr/>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58" name="Google Shape;58;p21"/>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59" name="Google Shape;59;p21"/>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60" name="Google Shape;60;p21"/>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188731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lumns">
  <p:cSld name="Two columns">
    <p:spTree>
      <p:nvGrpSpPr>
        <p:cNvPr id="1" name="Shape 61"/>
        <p:cNvGrpSpPr/>
        <p:nvPr/>
      </p:nvGrpSpPr>
      <p:grpSpPr>
        <a:xfrm>
          <a:off x="0" y="0"/>
          <a:ext cx="0" cy="0"/>
          <a:chOff x="0" y="0"/>
          <a:chExt cx="0" cy="0"/>
        </a:xfrm>
      </p:grpSpPr>
      <p:pic>
        <p:nvPicPr>
          <p:cNvPr id="62" name="Google Shape;62;p22"/>
          <p:cNvPicPr preferRelativeResize="0"/>
          <p:nvPr/>
        </p:nvPicPr>
        <p:blipFill rotWithShape="1">
          <a:blip r:embed="rId2">
            <a:alphaModFix/>
          </a:blip>
          <a:srcRect/>
          <a:stretch/>
        </p:blipFill>
        <p:spPr>
          <a:xfrm>
            <a:off x="10924611" y="417443"/>
            <a:ext cx="826395" cy="800100"/>
          </a:xfrm>
          <a:prstGeom prst="rect">
            <a:avLst/>
          </a:prstGeom>
          <a:noFill/>
          <a:ln>
            <a:noFill/>
          </a:ln>
        </p:spPr>
      </p:pic>
      <p:sp>
        <p:nvSpPr>
          <p:cNvPr id="63" name="Google Shape;63;p22"/>
          <p:cNvSpPr txBox="1">
            <a:spLocks noGrp="1"/>
          </p:cNvSpPr>
          <p:nvPr>
            <p:ph type="body" idx="1"/>
          </p:nvPr>
        </p:nvSpPr>
        <p:spPr>
          <a:xfrm>
            <a:off x="6279915" y="1562401"/>
            <a:ext cx="5238016" cy="4768062"/>
          </a:xfrm>
          <a:prstGeom prst="rect">
            <a:avLst/>
          </a:prstGeom>
          <a:noFill/>
          <a:ln>
            <a:noFill/>
          </a:ln>
        </p:spPr>
        <p:txBody>
          <a:bodyPr spcFirstLastPara="1" wrap="square" lIns="0" tIns="45700" rIns="18000" bIns="45700" anchor="t" anchorCtr="0">
            <a:noAutofit/>
          </a:bodyPr>
          <a:lstStyle>
            <a:lvl1pPr marL="407400" lvl="0" indent="-203700" algn="l">
              <a:lnSpc>
                <a:spcPct val="100000"/>
              </a:lnSpc>
              <a:spcBef>
                <a:spcPts val="1000"/>
              </a:spcBef>
              <a:spcAft>
                <a:spcPts val="0"/>
              </a:spcAft>
              <a:buSzPts val="2244"/>
              <a:buFont typeface="Quattrocento Sans"/>
              <a:buNone/>
              <a:defRPr/>
            </a:lvl1pPr>
            <a:lvl2pPr marL="814802" lvl="1" indent="-330674" algn="l">
              <a:lnSpc>
                <a:spcPct val="100000"/>
              </a:lnSpc>
              <a:spcBef>
                <a:spcPts val="1000"/>
              </a:spcBef>
              <a:spcAft>
                <a:spcPts val="0"/>
              </a:spcAft>
              <a:buSzPts val="2244"/>
              <a:buChar char="•"/>
              <a:defRPr/>
            </a:lvl2pPr>
            <a:lvl3pPr marL="1222203" lvl="2" indent="-317999" algn="l">
              <a:lnSpc>
                <a:spcPct val="100000"/>
              </a:lnSpc>
              <a:spcBef>
                <a:spcPts val="1000"/>
              </a:spcBef>
              <a:spcAft>
                <a:spcPts val="0"/>
              </a:spcAft>
              <a:buSzPts val="2020"/>
              <a:buChar char="−"/>
              <a:defRPr/>
            </a:lvl3pPr>
            <a:lvl4pPr marL="1629603" lvl="3" indent="-305324" algn="l">
              <a:lnSpc>
                <a:spcPct val="100000"/>
              </a:lnSpc>
              <a:spcBef>
                <a:spcPts val="1000"/>
              </a:spcBef>
              <a:spcAft>
                <a:spcPts val="0"/>
              </a:spcAft>
              <a:buSzPts val="1796"/>
              <a:buChar char="−"/>
              <a:defRPr/>
            </a:lvl4pPr>
            <a:lvl5pPr marL="2037004" lvl="4" indent="-292593" algn="l">
              <a:lnSpc>
                <a:spcPct val="100000"/>
              </a:lnSpc>
              <a:spcBef>
                <a:spcPts val="1000"/>
              </a:spcBef>
              <a:spcAft>
                <a:spcPts val="0"/>
              </a:spcAft>
              <a:buSzPts val="1571"/>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cxnSp>
        <p:nvCxnSpPr>
          <p:cNvPr id="64" name="Google Shape;64;p22"/>
          <p:cNvCxnSpPr/>
          <p:nvPr/>
        </p:nvCxnSpPr>
        <p:spPr>
          <a:xfrm>
            <a:off x="486812" y="275422"/>
            <a:ext cx="0" cy="1104981"/>
          </a:xfrm>
          <a:prstGeom prst="straightConnector1">
            <a:avLst/>
          </a:prstGeom>
          <a:noFill/>
          <a:ln w="19050" cap="flat" cmpd="sng">
            <a:solidFill>
              <a:schemeClr val="accent1"/>
            </a:solidFill>
            <a:prstDash val="solid"/>
            <a:miter lim="8000"/>
            <a:headEnd type="none" w="sm" len="sm"/>
            <a:tailEnd type="none" w="sm" len="sm"/>
          </a:ln>
        </p:spPr>
      </p:cxnSp>
      <p:sp>
        <p:nvSpPr>
          <p:cNvPr id="65" name="Google Shape;65;p22"/>
          <p:cNvSpPr txBox="1">
            <a:spLocks noGrp="1"/>
          </p:cNvSpPr>
          <p:nvPr>
            <p:ph type="body" idx="2"/>
          </p:nvPr>
        </p:nvSpPr>
        <p:spPr>
          <a:xfrm>
            <a:off x="892581" y="1562401"/>
            <a:ext cx="5203419" cy="4768062"/>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1800"/>
              <a:buNone/>
              <a:defRPr/>
            </a:lvl1pPr>
            <a:lvl2pPr marL="814802" lvl="1" indent="-330674" algn="l">
              <a:lnSpc>
                <a:spcPct val="100000"/>
              </a:lnSpc>
              <a:spcBef>
                <a:spcPts val="1000"/>
              </a:spcBef>
              <a:spcAft>
                <a:spcPts val="0"/>
              </a:spcAft>
              <a:buSzPts val="2244"/>
              <a:buChar char="•"/>
              <a:defRPr/>
            </a:lvl2pPr>
            <a:lvl3pPr marL="1222203" lvl="2" indent="-317999" algn="l">
              <a:lnSpc>
                <a:spcPct val="100000"/>
              </a:lnSpc>
              <a:spcBef>
                <a:spcPts val="1000"/>
              </a:spcBef>
              <a:spcAft>
                <a:spcPts val="0"/>
              </a:spcAft>
              <a:buSzPts val="202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66" name="Google Shape;66;p22"/>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67" name="Google Shape;67;p22"/>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68" name="Google Shape;68;p22"/>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
        <p:nvSpPr>
          <p:cNvPr id="69" name="Google Shape;69;p22"/>
          <p:cNvSpPr txBox="1">
            <a:spLocks noGrp="1"/>
          </p:cNvSpPr>
          <p:nvPr>
            <p:ph type="title"/>
          </p:nvPr>
        </p:nvSpPr>
        <p:spPr>
          <a:xfrm>
            <a:off x="892686" y="265375"/>
            <a:ext cx="9708289"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rgbClr val="666666"/>
              </a:buClr>
              <a:buSzPts val="4800"/>
              <a:buFont typeface="Quattrocento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3"/>
          </p:nvPr>
        </p:nvSpPr>
        <p:spPr>
          <a:xfrm>
            <a:off x="892686" y="931026"/>
            <a:ext cx="9708289" cy="507076"/>
          </a:xfrm>
          <a:prstGeom prst="rect">
            <a:avLst/>
          </a:prstGeom>
          <a:noFill/>
          <a:ln>
            <a:noFill/>
          </a:ln>
        </p:spPr>
        <p:txBody>
          <a:bodyPr spcFirstLastPara="1" wrap="square" lIns="90000" tIns="18000" rIns="91425" bIns="45700" anchor="t" anchorCtr="0">
            <a:noAutofit/>
          </a:bodyPr>
          <a:lstStyle>
            <a:lvl1pPr marL="407400" lvl="0" indent="-203700" algn="l">
              <a:lnSpc>
                <a:spcPct val="100000"/>
              </a:lnSpc>
              <a:spcBef>
                <a:spcPts val="0"/>
              </a:spcBef>
              <a:spcAft>
                <a:spcPts val="0"/>
              </a:spcAft>
              <a:buSzPts val="2469"/>
              <a:buFont typeface="Quattrocento Sans"/>
              <a:buNone/>
              <a:defRPr sz="2200">
                <a:solidFill>
                  <a:schemeClr val="accen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144882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71"/>
        <p:cNvGrpSpPr/>
        <p:nvPr/>
      </p:nvGrpSpPr>
      <p:grpSpPr>
        <a:xfrm>
          <a:off x="0" y="0"/>
          <a:ext cx="0" cy="0"/>
          <a:chOff x="0" y="0"/>
          <a:chExt cx="0" cy="0"/>
        </a:xfrm>
      </p:grpSpPr>
      <p:sp>
        <p:nvSpPr>
          <p:cNvPr id="72" name="Google Shape;72;p23"/>
          <p:cNvSpPr>
            <a:spLocks noGrp="1"/>
          </p:cNvSpPr>
          <p:nvPr>
            <p:ph type="pic" idx="2"/>
          </p:nvPr>
        </p:nvSpPr>
        <p:spPr>
          <a:xfrm>
            <a:off x="6373815" y="1562102"/>
            <a:ext cx="5202725" cy="4768850"/>
          </a:xfrm>
          <a:prstGeom prst="rect">
            <a:avLst/>
          </a:prstGeom>
          <a:solidFill>
            <a:srgbClr val="D8D8D8"/>
          </a:solidFill>
          <a:ln>
            <a:noFill/>
          </a:ln>
        </p:spPr>
        <p:txBody>
          <a:bodyPr/>
          <a:lstStyle/>
          <a:p>
            <a:endParaRPr lang="en-US"/>
          </a:p>
        </p:txBody>
      </p:sp>
      <p:sp>
        <p:nvSpPr>
          <p:cNvPr id="73" name="Google Shape;73;p23"/>
          <p:cNvSpPr txBox="1">
            <a:spLocks noGrp="1"/>
          </p:cNvSpPr>
          <p:nvPr>
            <p:ph type="body" idx="1"/>
          </p:nvPr>
        </p:nvSpPr>
        <p:spPr>
          <a:xfrm>
            <a:off x="900968" y="1562401"/>
            <a:ext cx="5202215" cy="4768062"/>
          </a:xfrm>
          <a:prstGeom prst="rect">
            <a:avLst/>
          </a:prstGeom>
          <a:noFill/>
          <a:ln>
            <a:noFill/>
          </a:ln>
        </p:spPr>
        <p:txBody>
          <a:bodyPr spcFirstLastPara="1" wrap="square" lIns="0" tIns="45700" rIns="18000" bIns="45700" anchor="t" anchorCtr="0">
            <a:noAutofit/>
          </a:bodyPr>
          <a:lstStyle>
            <a:lvl1pPr marL="407400" lvl="0" indent="-203700" algn="l">
              <a:lnSpc>
                <a:spcPct val="100000"/>
              </a:lnSpc>
              <a:spcBef>
                <a:spcPts val="1000"/>
              </a:spcBef>
              <a:spcAft>
                <a:spcPts val="0"/>
              </a:spcAft>
              <a:buSzPts val="2244"/>
              <a:buFont typeface="Quattrocento Sans"/>
              <a:buNone/>
              <a:defRPr/>
            </a:lvl1pPr>
            <a:lvl2pPr marL="814802" lvl="1" indent="-330674" algn="l">
              <a:lnSpc>
                <a:spcPct val="100000"/>
              </a:lnSpc>
              <a:spcBef>
                <a:spcPts val="1000"/>
              </a:spcBef>
              <a:spcAft>
                <a:spcPts val="0"/>
              </a:spcAft>
              <a:buSzPts val="2244"/>
              <a:buChar char="•"/>
              <a:defRPr/>
            </a:lvl2pPr>
            <a:lvl3pPr marL="1222203" lvl="2" indent="-317999" algn="l">
              <a:lnSpc>
                <a:spcPct val="100000"/>
              </a:lnSpc>
              <a:spcBef>
                <a:spcPts val="1000"/>
              </a:spcBef>
              <a:spcAft>
                <a:spcPts val="0"/>
              </a:spcAft>
              <a:buSzPts val="2020"/>
              <a:buChar char="−"/>
              <a:defRPr/>
            </a:lvl3pPr>
            <a:lvl4pPr marL="1629603" lvl="3" indent="-305324" algn="l">
              <a:lnSpc>
                <a:spcPct val="100000"/>
              </a:lnSpc>
              <a:spcBef>
                <a:spcPts val="1000"/>
              </a:spcBef>
              <a:spcAft>
                <a:spcPts val="0"/>
              </a:spcAft>
              <a:buSzPts val="1796"/>
              <a:buChar char="−"/>
              <a:defRPr/>
            </a:lvl4pPr>
            <a:lvl5pPr marL="2037004" lvl="4" indent="-292593" algn="l">
              <a:lnSpc>
                <a:spcPct val="100000"/>
              </a:lnSpc>
              <a:spcBef>
                <a:spcPts val="1000"/>
              </a:spcBef>
              <a:spcAft>
                <a:spcPts val="0"/>
              </a:spcAft>
              <a:buSzPts val="1571"/>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pic>
        <p:nvPicPr>
          <p:cNvPr id="74" name="Google Shape;74;p23"/>
          <p:cNvPicPr preferRelativeResize="0"/>
          <p:nvPr/>
        </p:nvPicPr>
        <p:blipFill rotWithShape="1">
          <a:blip r:embed="rId2">
            <a:alphaModFix/>
          </a:blip>
          <a:srcRect/>
          <a:stretch/>
        </p:blipFill>
        <p:spPr>
          <a:xfrm>
            <a:off x="10924611" y="417443"/>
            <a:ext cx="826395" cy="800100"/>
          </a:xfrm>
          <a:prstGeom prst="rect">
            <a:avLst/>
          </a:prstGeom>
          <a:noFill/>
          <a:ln>
            <a:noFill/>
          </a:ln>
        </p:spPr>
      </p:pic>
      <p:cxnSp>
        <p:nvCxnSpPr>
          <p:cNvPr id="75" name="Google Shape;75;p23"/>
          <p:cNvCxnSpPr/>
          <p:nvPr/>
        </p:nvCxnSpPr>
        <p:spPr>
          <a:xfrm>
            <a:off x="486812" y="275422"/>
            <a:ext cx="0" cy="1104981"/>
          </a:xfrm>
          <a:prstGeom prst="straightConnector1">
            <a:avLst/>
          </a:prstGeom>
          <a:noFill/>
          <a:ln w="19050" cap="flat" cmpd="sng">
            <a:solidFill>
              <a:schemeClr val="accent1"/>
            </a:solidFill>
            <a:prstDash val="solid"/>
            <a:miter lim="8000"/>
            <a:headEnd type="none" w="sm" len="sm"/>
            <a:tailEnd type="none" w="sm" len="sm"/>
          </a:ln>
        </p:spPr>
      </p:cxnSp>
      <p:sp>
        <p:nvSpPr>
          <p:cNvPr id="76" name="Google Shape;76;p23"/>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77" name="Google Shape;77;p23"/>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78" name="Google Shape;78;p23"/>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
        <p:nvSpPr>
          <p:cNvPr id="79" name="Google Shape;79;p23"/>
          <p:cNvSpPr txBox="1">
            <a:spLocks noGrp="1"/>
          </p:cNvSpPr>
          <p:nvPr>
            <p:ph type="title"/>
          </p:nvPr>
        </p:nvSpPr>
        <p:spPr>
          <a:xfrm>
            <a:off x="892686" y="265375"/>
            <a:ext cx="9708289"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rgbClr val="666666"/>
              </a:buClr>
              <a:buSzPts val="4800"/>
              <a:buFont typeface="Quattrocento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3"/>
          </p:nvPr>
        </p:nvSpPr>
        <p:spPr>
          <a:xfrm>
            <a:off x="892686" y="931026"/>
            <a:ext cx="9708289" cy="507076"/>
          </a:xfrm>
          <a:prstGeom prst="rect">
            <a:avLst/>
          </a:prstGeom>
          <a:noFill/>
          <a:ln>
            <a:noFill/>
          </a:ln>
        </p:spPr>
        <p:txBody>
          <a:bodyPr spcFirstLastPara="1" wrap="square" lIns="90000" tIns="18000" rIns="91425" bIns="45700" anchor="t" anchorCtr="0">
            <a:noAutofit/>
          </a:bodyPr>
          <a:lstStyle>
            <a:lvl1pPr marL="407400" lvl="0" indent="-203700" algn="l">
              <a:lnSpc>
                <a:spcPct val="100000"/>
              </a:lnSpc>
              <a:spcBef>
                <a:spcPts val="0"/>
              </a:spcBef>
              <a:spcAft>
                <a:spcPts val="0"/>
              </a:spcAft>
              <a:buSzPts val="2469"/>
              <a:buFont typeface="Quattrocento Sans"/>
              <a:buNone/>
              <a:defRPr sz="2200">
                <a:solidFill>
                  <a:schemeClr val="accen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70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Full Screen">
  <p:cSld name="Image Full Screen">
    <p:spTree>
      <p:nvGrpSpPr>
        <p:cNvPr id="1" name="Shape 81"/>
        <p:cNvGrpSpPr/>
        <p:nvPr/>
      </p:nvGrpSpPr>
      <p:grpSpPr>
        <a:xfrm>
          <a:off x="0" y="0"/>
          <a:ext cx="0" cy="0"/>
          <a:chOff x="0" y="0"/>
          <a:chExt cx="0" cy="0"/>
        </a:xfrm>
      </p:grpSpPr>
      <p:sp>
        <p:nvSpPr>
          <p:cNvPr id="82" name="Google Shape;82;p24"/>
          <p:cNvSpPr>
            <a:spLocks noGrp="1"/>
          </p:cNvSpPr>
          <p:nvPr>
            <p:ph type="pic" idx="2"/>
          </p:nvPr>
        </p:nvSpPr>
        <p:spPr>
          <a:xfrm>
            <a:off x="0" y="0"/>
            <a:ext cx="12192000" cy="6858000"/>
          </a:xfrm>
          <a:prstGeom prst="rect">
            <a:avLst/>
          </a:prstGeom>
          <a:solidFill>
            <a:srgbClr val="D8D8D8"/>
          </a:solidFill>
          <a:ln>
            <a:noFill/>
          </a:ln>
        </p:spPr>
      </p:sp>
      <p:sp>
        <p:nvSpPr>
          <p:cNvPr id="83" name="Google Shape;83;p24"/>
          <p:cNvSpPr txBox="1">
            <a:spLocks noGrp="1"/>
          </p:cNvSpPr>
          <p:nvPr>
            <p:ph type="body" idx="1"/>
          </p:nvPr>
        </p:nvSpPr>
        <p:spPr>
          <a:xfrm>
            <a:off x="10924611" y="417443"/>
            <a:ext cx="828000" cy="799200"/>
          </a:xfrm>
          <a:prstGeom prst="rect">
            <a:avLst/>
          </a:prstGeom>
          <a:blipFill rotWithShape="1">
            <a:blip r:embed="rId2">
              <a:alphaModFix/>
            </a:blip>
            <a:stretch>
              <a:fillRect/>
            </a:stretch>
          </a:blipFill>
          <a:ln>
            <a:noFill/>
          </a:ln>
        </p:spPr>
        <p:txBody>
          <a:bodyPr spcFirstLastPara="1" wrap="square" lIns="0" tIns="45700" rIns="91425" bIns="45700" anchor="t" anchorCtr="0">
            <a:normAutofit/>
          </a:bodyPr>
          <a:lstStyle>
            <a:lvl1pPr marL="407400" lvl="0" indent="-203700" algn="l">
              <a:lnSpc>
                <a:spcPct val="100000"/>
              </a:lnSpc>
              <a:spcBef>
                <a:spcPts val="1000"/>
              </a:spcBef>
              <a:spcAft>
                <a:spcPts val="0"/>
              </a:spcAft>
              <a:buSzPts val="112"/>
              <a:buFont typeface="Quattrocento Sans"/>
              <a:buNone/>
              <a:defRPr sz="133"/>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84" name="Google Shape;84;p24"/>
          <p:cNvSpPr txBox="1">
            <a:spLocks noGrp="1"/>
          </p:cNvSpPr>
          <p:nvPr>
            <p:ph type="title"/>
          </p:nvPr>
        </p:nvSpPr>
        <p:spPr>
          <a:xfrm>
            <a:off x="890954" y="265375"/>
            <a:ext cx="9702428"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chemeClr val="lt1"/>
              </a:buClr>
              <a:buSzPts val="4800"/>
              <a:buFont typeface="Quattrocento San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85" name="Google Shape;85;p24"/>
          <p:cNvCxnSpPr/>
          <p:nvPr/>
        </p:nvCxnSpPr>
        <p:spPr>
          <a:xfrm>
            <a:off x="486813" y="265374"/>
            <a:ext cx="9243" cy="845272"/>
          </a:xfrm>
          <a:prstGeom prst="straightConnector1">
            <a:avLst/>
          </a:prstGeom>
          <a:noFill/>
          <a:ln w="12700" cap="flat" cmpd="sng">
            <a:solidFill>
              <a:schemeClr val="lt1"/>
            </a:solidFill>
            <a:prstDash val="solid"/>
            <a:miter lim="8000"/>
            <a:headEnd type="none" w="sm" len="sm"/>
            <a:tailEnd type="none" w="sm" len="sm"/>
          </a:ln>
        </p:spPr>
      </p:cxnSp>
      <p:cxnSp>
        <p:nvCxnSpPr>
          <p:cNvPr id="86" name="Google Shape;86;p24"/>
          <p:cNvCxnSpPr/>
          <p:nvPr/>
        </p:nvCxnSpPr>
        <p:spPr>
          <a:xfrm>
            <a:off x="486812" y="275422"/>
            <a:ext cx="0" cy="1104981"/>
          </a:xfrm>
          <a:prstGeom prst="straightConnector1">
            <a:avLst/>
          </a:prstGeom>
          <a:noFill/>
          <a:ln w="19050" cap="flat" cmpd="sng">
            <a:solidFill>
              <a:schemeClr val="lt1"/>
            </a:solidFill>
            <a:prstDash val="solid"/>
            <a:miter lim="8000"/>
            <a:headEnd type="none" w="sm" len="sm"/>
            <a:tailEnd type="none" w="sm" len="sm"/>
          </a:ln>
        </p:spPr>
      </p:cxnSp>
      <p:sp>
        <p:nvSpPr>
          <p:cNvPr id="87" name="Google Shape;87;p24"/>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88" name="Google Shape;88;p24"/>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89" name="Google Shape;89;p24"/>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lt1"/>
                </a:solidFill>
              </a:defRPr>
            </a:lvl1pPr>
            <a:lvl2pPr lvl="1" indent="0" algn="r">
              <a:spcBef>
                <a:spcPts val="0"/>
              </a:spcBef>
              <a:buNone/>
              <a:defRPr sz="800" b="1">
                <a:solidFill>
                  <a:schemeClr val="lt1"/>
                </a:solidFill>
              </a:defRPr>
            </a:lvl2pPr>
            <a:lvl3pPr lvl="2" indent="0" algn="r">
              <a:spcBef>
                <a:spcPts val="0"/>
              </a:spcBef>
              <a:buNone/>
              <a:defRPr sz="800" b="1">
                <a:solidFill>
                  <a:schemeClr val="lt1"/>
                </a:solidFill>
              </a:defRPr>
            </a:lvl3pPr>
            <a:lvl4pPr lvl="3" indent="0" algn="r">
              <a:spcBef>
                <a:spcPts val="0"/>
              </a:spcBef>
              <a:buNone/>
              <a:defRPr sz="800" b="1">
                <a:solidFill>
                  <a:schemeClr val="lt1"/>
                </a:solidFill>
              </a:defRPr>
            </a:lvl4pPr>
            <a:lvl5pPr lvl="4" indent="0" algn="r">
              <a:spcBef>
                <a:spcPts val="0"/>
              </a:spcBef>
              <a:buNone/>
              <a:defRPr sz="800" b="1">
                <a:solidFill>
                  <a:schemeClr val="lt1"/>
                </a:solidFill>
              </a:defRPr>
            </a:lvl5pPr>
            <a:lvl6pPr lvl="5" indent="0" algn="r">
              <a:spcBef>
                <a:spcPts val="0"/>
              </a:spcBef>
              <a:buNone/>
              <a:defRPr sz="800" b="1">
                <a:solidFill>
                  <a:schemeClr val="lt1"/>
                </a:solidFill>
              </a:defRPr>
            </a:lvl6pPr>
            <a:lvl7pPr lvl="6" indent="0" algn="r">
              <a:spcBef>
                <a:spcPts val="0"/>
              </a:spcBef>
              <a:buNone/>
              <a:defRPr sz="800" b="1">
                <a:solidFill>
                  <a:schemeClr val="lt1"/>
                </a:solidFill>
              </a:defRPr>
            </a:lvl7pPr>
            <a:lvl8pPr lvl="7" indent="0" algn="r">
              <a:spcBef>
                <a:spcPts val="0"/>
              </a:spcBef>
              <a:buNone/>
              <a:defRPr sz="800" b="1">
                <a:solidFill>
                  <a:schemeClr val="lt1"/>
                </a:solidFill>
              </a:defRPr>
            </a:lvl8pPr>
            <a:lvl9pPr lvl="8" indent="0" algn="r">
              <a:spcBef>
                <a:spcPts val="0"/>
              </a:spcBef>
              <a:buNone/>
              <a:defRPr sz="800" b="1">
                <a:solidFill>
                  <a:schemeClr val="l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4190424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Graph">
  <p:cSld name="Graph">
    <p:spTree>
      <p:nvGrpSpPr>
        <p:cNvPr id="1" name="Shape 90"/>
        <p:cNvGrpSpPr/>
        <p:nvPr/>
      </p:nvGrpSpPr>
      <p:grpSpPr>
        <a:xfrm>
          <a:off x="0" y="0"/>
          <a:ext cx="0" cy="0"/>
          <a:chOff x="0" y="0"/>
          <a:chExt cx="0" cy="0"/>
        </a:xfrm>
      </p:grpSpPr>
      <p:pic>
        <p:nvPicPr>
          <p:cNvPr id="91" name="Google Shape;91;p25"/>
          <p:cNvPicPr preferRelativeResize="0"/>
          <p:nvPr/>
        </p:nvPicPr>
        <p:blipFill rotWithShape="1">
          <a:blip r:embed="rId2">
            <a:alphaModFix/>
          </a:blip>
          <a:srcRect/>
          <a:stretch/>
        </p:blipFill>
        <p:spPr>
          <a:xfrm>
            <a:off x="10924611" y="417443"/>
            <a:ext cx="826395" cy="800100"/>
          </a:xfrm>
          <a:prstGeom prst="rect">
            <a:avLst/>
          </a:prstGeom>
          <a:noFill/>
          <a:ln>
            <a:noFill/>
          </a:ln>
        </p:spPr>
      </p:pic>
      <p:sp>
        <p:nvSpPr>
          <p:cNvPr id="92" name="Google Shape;92;p25"/>
          <p:cNvSpPr>
            <a:spLocks noGrp="1"/>
          </p:cNvSpPr>
          <p:nvPr>
            <p:ph type="chart" idx="2"/>
          </p:nvPr>
        </p:nvSpPr>
        <p:spPr>
          <a:xfrm>
            <a:off x="929559" y="1657350"/>
            <a:ext cx="7941392" cy="4445000"/>
          </a:xfrm>
          <a:prstGeom prst="rect">
            <a:avLst/>
          </a:prstGeom>
          <a:noFill/>
          <a:ln>
            <a:noFill/>
          </a:ln>
        </p:spPr>
        <p:txBody>
          <a:bodyPr spcFirstLastPara="1" wrap="square" lIns="0" tIns="45700" rIns="91425" bIns="45700" anchor="t" anchorCtr="0">
            <a:noAutofit/>
          </a:bodyPr>
          <a:lstStyle>
            <a:lvl1pPr marR="0" lvl="0" algn="ctr" rtl="0">
              <a:lnSpc>
                <a:spcPct val="100000"/>
              </a:lnSpc>
              <a:spcBef>
                <a:spcPts val="1000"/>
              </a:spcBef>
              <a:spcAft>
                <a:spcPts val="0"/>
              </a:spcAft>
              <a:buClr>
                <a:srgbClr val="666666"/>
              </a:buClr>
              <a:buSzPts val="898"/>
              <a:buFont typeface="Quattrocento Sans"/>
              <a:buNone/>
              <a:defRPr sz="800" b="0" i="0" u="none" strike="noStrike" cap="none">
                <a:solidFill>
                  <a:srgbClr val="666666"/>
                </a:solidFill>
                <a:latin typeface="Quattrocento Sans"/>
                <a:ea typeface="Quattrocento Sans"/>
                <a:cs typeface="Quattrocento Sans"/>
                <a:sym typeface="Quattrocento Sans"/>
              </a:defRPr>
            </a:lvl1pPr>
            <a:lvl2pPr marR="0" lvl="1" algn="l" rtl="0">
              <a:lnSpc>
                <a:spcPct val="100000"/>
              </a:lnSpc>
              <a:spcBef>
                <a:spcPts val="1000"/>
              </a:spcBef>
              <a:spcAft>
                <a:spcPts val="0"/>
              </a:spcAft>
              <a:buClr>
                <a:srgbClr val="666666"/>
              </a:buClr>
              <a:buSzPts val="2244"/>
              <a:buFont typeface="Arial"/>
              <a:buChar char="•"/>
              <a:defRPr sz="2000" b="0" i="0" u="none" strike="noStrike" cap="none">
                <a:solidFill>
                  <a:srgbClr val="666666"/>
                </a:solidFill>
                <a:latin typeface="Quattrocento Sans"/>
                <a:ea typeface="Quattrocento Sans"/>
                <a:cs typeface="Quattrocento Sans"/>
                <a:sym typeface="Quattrocento Sans"/>
              </a:defRPr>
            </a:lvl2pPr>
            <a:lvl3pPr marR="0" lvl="2" algn="l" rtl="0">
              <a:lnSpc>
                <a:spcPct val="100000"/>
              </a:lnSpc>
              <a:spcBef>
                <a:spcPts val="1000"/>
              </a:spcBef>
              <a:spcAft>
                <a:spcPts val="0"/>
              </a:spcAft>
              <a:buClr>
                <a:srgbClr val="666666"/>
              </a:buClr>
              <a:buSzPts val="2020"/>
              <a:buFont typeface="Arial"/>
              <a:buChar char="−"/>
              <a:defRPr sz="1800" b="0" i="0" u="none" strike="noStrike" cap="none">
                <a:solidFill>
                  <a:srgbClr val="666666"/>
                </a:solidFill>
                <a:latin typeface="Quattrocento Sans"/>
                <a:ea typeface="Quattrocento Sans"/>
                <a:cs typeface="Quattrocento Sans"/>
                <a:sym typeface="Quattrocento Sans"/>
              </a:defRPr>
            </a:lvl3pPr>
            <a:lvl4pPr marR="0" lvl="3" algn="l" rtl="0">
              <a:lnSpc>
                <a:spcPct val="100000"/>
              </a:lnSpc>
              <a:spcBef>
                <a:spcPts val="1000"/>
              </a:spcBef>
              <a:spcAft>
                <a:spcPts val="0"/>
              </a:spcAft>
              <a:buClr>
                <a:srgbClr val="666666"/>
              </a:buClr>
              <a:buSzPts val="1796"/>
              <a:buFont typeface="Arial"/>
              <a:buChar char="−"/>
              <a:defRPr sz="1600" b="0" i="0" u="none" strike="noStrike" cap="none">
                <a:solidFill>
                  <a:srgbClr val="666666"/>
                </a:solidFill>
                <a:latin typeface="Quattrocento Sans"/>
                <a:ea typeface="Quattrocento Sans"/>
                <a:cs typeface="Quattrocento Sans"/>
                <a:sym typeface="Quattrocento Sans"/>
              </a:defRPr>
            </a:lvl4pPr>
            <a:lvl5pPr marR="0" lvl="4" algn="l" rtl="0">
              <a:lnSpc>
                <a:spcPct val="100000"/>
              </a:lnSpc>
              <a:spcBef>
                <a:spcPts val="1000"/>
              </a:spcBef>
              <a:spcAft>
                <a:spcPts val="0"/>
              </a:spcAft>
              <a:buClr>
                <a:srgbClr val="666666"/>
              </a:buClr>
              <a:buSzPts val="1571"/>
              <a:buFont typeface="Arial"/>
              <a:buChar char="−"/>
              <a:defRPr sz="1400" b="0" i="0" u="none" strike="noStrike" cap="none">
                <a:solidFill>
                  <a:srgbClr val="666666"/>
                </a:solidFill>
                <a:latin typeface="Quattrocento Sans"/>
                <a:ea typeface="Quattrocento Sans"/>
                <a:cs typeface="Quattrocento Sans"/>
                <a:sym typeface="Quattrocento Sans"/>
              </a:defRPr>
            </a:lvl5pPr>
            <a:lvl6pPr marR="0" lvl="5" algn="l" rtl="0">
              <a:lnSpc>
                <a:spcPct val="90000"/>
              </a:lnSpc>
              <a:spcBef>
                <a:spcPts val="500"/>
              </a:spcBef>
              <a:spcAft>
                <a:spcPts val="0"/>
              </a:spcAft>
              <a:buClr>
                <a:schemeClr val="dk1"/>
              </a:buClr>
              <a:buSzPts val="2020"/>
              <a:buFont typeface="Arial"/>
              <a:buChar char="•"/>
              <a:defRPr sz="1800" b="0" i="0" u="none" strike="noStrike" cap="none">
                <a:solidFill>
                  <a:schemeClr val="dk1"/>
                </a:solidFill>
                <a:latin typeface="Quattrocento Sans"/>
                <a:ea typeface="Quattrocento Sans"/>
                <a:cs typeface="Quattrocento Sans"/>
                <a:sym typeface="Quattrocento Sans"/>
              </a:defRPr>
            </a:lvl6pPr>
            <a:lvl7pPr marR="0" lvl="6" algn="l" rtl="0">
              <a:lnSpc>
                <a:spcPct val="90000"/>
              </a:lnSpc>
              <a:spcBef>
                <a:spcPts val="500"/>
              </a:spcBef>
              <a:spcAft>
                <a:spcPts val="0"/>
              </a:spcAft>
              <a:buClr>
                <a:schemeClr val="dk1"/>
              </a:buClr>
              <a:buSzPts val="2020"/>
              <a:buFont typeface="Arial"/>
              <a:buChar char="•"/>
              <a:defRPr sz="1800" b="0" i="0" u="none" strike="noStrike" cap="none">
                <a:solidFill>
                  <a:schemeClr val="dk1"/>
                </a:solidFill>
                <a:latin typeface="Quattrocento Sans"/>
                <a:ea typeface="Quattrocento Sans"/>
                <a:cs typeface="Quattrocento Sans"/>
                <a:sym typeface="Quattrocento Sans"/>
              </a:defRPr>
            </a:lvl7pPr>
            <a:lvl8pPr marR="0" lvl="7" algn="l" rtl="0">
              <a:lnSpc>
                <a:spcPct val="90000"/>
              </a:lnSpc>
              <a:spcBef>
                <a:spcPts val="500"/>
              </a:spcBef>
              <a:spcAft>
                <a:spcPts val="0"/>
              </a:spcAft>
              <a:buClr>
                <a:schemeClr val="dk1"/>
              </a:buClr>
              <a:buSzPts val="2020"/>
              <a:buFont typeface="Arial"/>
              <a:buChar char="•"/>
              <a:defRPr sz="1800" b="0" i="0" u="none" strike="noStrike" cap="none">
                <a:solidFill>
                  <a:schemeClr val="dk1"/>
                </a:solidFill>
                <a:latin typeface="Quattrocento Sans"/>
                <a:ea typeface="Quattrocento Sans"/>
                <a:cs typeface="Quattrocento Sans"/>
                <a:sym typeface="Quattrocento Sans"/>
              </a:defRPr>
            </a:lvl8pPr>
            <a:lvl9pPr marR="0" lvl="8" algn="l" rtl="0">
              <a:lnSpc>
                <a:spcPct val="90000"/>
              </a:lnSpc>
              <a:spcBef>
                <a:spcPts val="500"/>
              </a:spcBef>
              <a:spcAft>
                <a:spcPts val="0"/>
              </a:spcAft>
              <a:buClr>
                <a:schemeClr val="dk1"/>
              </a:buClr>
              <a:buSzPts val="2020"/>
              <a:buFont typeface="Arial"/>
              <a:buChar char="•"/>
              <a:defRPr sz="1800" b="0" i="0" u="none" strike="noStrike" cap="none">
                <a:solidFill>
                  <a:schemeClr val="dk1"/>
                </a:solidFill>
                <a:latin typeface="Quattrocento Sans"/>
                <a:ea typeface="Quattrocento Sans"/>
                <a:cs typeface="Quattrocento Sans"/>
                <a:sym typeface="Quattrocento Sans"/>
              </a:defRPr>
            </a:lvl9pPr>
          </a:lstStyle>
          <a:p>
            <a:endParaRPr/>
          </a:p>
        </p:txBody>
      </p:sp>
      <p:cxnSp>
        <p:nvCxnSpPr>
          <p:cNvPr id="93" name="Google Shape;93;p25"/>
          <p:cNvCxnSpPr/>
          <p:nvPr/>
        </p:nvCxnSpPr>
        <p:spPr>
          <a:xfrm>
            <a:off x="486812" y="275422"/>
            <a:ext cx="0" cy="1104981"/>
          </a:xfrm>
          <a:prstGeom prst="straightConnector1">
            <a:avLst/>
          </a:prstGeom>
          <a:noFill/>
          <a:ln w="19050" cap="flat" cmpd="sng">
            <a:solidFill>
              <a:schemeClr val="accent1"/>
            </a:solidFill>
            <a:prstDash val="solid"/>
            <a:miter lim="8000"/>
            <a:headEnd type="none" w="sm" len="sm"/>
            <a:tailEnd type="none" w="sm" len="sm"/>
          </a:ln>
        </p:spPr>
      </p:cxnSp>
      <p:sp>
        <p:nvSpPr>
          <p:cNvPr id="94" name="Google Shape;94;p25"/>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95" name="Google Shape;95;p25"/>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96" name="Google Shape;96;p25"/>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
        <p:nvSpPr>
          <p:cNvPr id="97" name="Google Shape;97;p25"/>
          <p:cNvSpPr txBox="1">
            <a:spLocks noGrp="1"/>
          </p:cNvSpPr>
          <p:nvPr>
            <p:ph type="title"/>
          </p:nvPr>
        </p:nvSpPr>
        <p:spPr>
          <a:xfrm>
            <a:off x="892686" y="265375"/>
            <a:ext cx="9708289"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rgbClr val="666666"/>
              </a:buClr>
              <a:buSzPts val="4800"/>
              <a:buFont typeface="Quattrocento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25"/>
          <p:cNvSpPr txBox="1">
            <a:spLocks noGrp="1"/>
          </p:cNvSpPr>
          <p:nvPr>
            <p:ph type="body" idx="1"/>
          </p:nvPr>
        </p:nvSpPr>
        <p:spPr>
          <a:xfrm>
            <a:off x="892686" y="931026"/>
            <a:ext cx="9708289" cy="507076"/>
          </a:xfrm>
          <a:prstGeom prst="rect">
            <a:avLst/>
          </a:prstGeom>
          <a:noFill/>
          <a:ln>
            <a:noFill/>
          </a:ln>
        </p:spPr>
        <p:txBody>
          <a:bodyPr spcFirstLastPara="1" wrap="square" lIns="90000" tIns="18000" rIns="91425" bIns="45700" anchor="t" anchorCtr="0">
            <a:noAutofit/>
          </a:bodyPr>
          <a:lstStyle>
            <a:lvl1pPr marL="407400" lvl="0" indent="-203700" algn="l">
              <a:lnSpc>
                <a:spcPct val="100000"/>
              </a:lnSpc>
              <a:spcBef>
                <a:spcPts val="0"/>
              </a:spcBef>
              <a:spcAft>
                <a:spcPts val="0"/>
              </a:spcAft>
              <a:buSzPts val="2469"/>
              <a:buFont typeface="Quattrocento Sans"/>
              <a:buNone/>
              <a:defRPr sz="2200">
                <a:solidFill>
                  <a:schemeClr val="accen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92944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99"/>
        <p:cNvGrpSpPr/>
        <p:nvPr/>
      </p:nvGrpSpPr>
      <p:grpSpPr>
        <a:xfrm>
          <a:off x="0" y="0"/>
          <a:ext cx="0" cy="0"/>
          <a:chOff x="0" y="0"/>
          <a:chExt cx="0" cy="0"/>
        </a:xfrm>
      </p:grpSpPr>
      <p:pic>
        <p:nvPicPr>
          <p:cNvPr id="100" name="Google Shape;100;p26"/>
          <p:cNvPicPr preferRelativeResize="0"/>
          <p:nvPr/>
        </p:nvPicPr>
        <p:blipFill rotWithShape="1">
          <a:blip r:embed="rId2">
            <a:alphaModFix/>
          </a:blip>
          <a:srcRect/>
          <a:stretch/>
        </p:blipFill>
        <p:spPr>
          <a:xfrm>
            <a:off x="10924611" y="417443"/>
            <a:ext cx="826395" cy="800100"/>
          </a:xfrm>
          <a:prstGeom prst="rect">
            <a:avLst/>
          </a:prstGeom>
          <a:noFill/>
          <a:ln>
            <a:noFill/>
          </a:ln>
        </p:spPr>
      </p:pic>
      <p:cxnSp>
        <p:nvCxnSpPr>
          <p:cNvPr id="101" name="Google Shape;101;p26"/>
          <p:cNvCxnSpPr/>
          <p:nvPr/>
        </p:nvCxnSpPr>
        <p:spPr>
          <a:xfrm>
            <a:off x="486812" y="275422"/>
            <a:ext cx="0" cy="1104981"/>
          </a:xfrm>
          <a:prstGeom prst="straightConnector1">
            <a:avLst/>
          </a:prstGeom>
          <a:noFill/>
          <a:ln w="19050" cap="flat" cmpd="sng">
            <a:solidFill>
              <a:schemeClr val="accent1"/>
            </a:solidFill>
            <a:prstDash val="solid"/>
            <a:miter lim="8000"/>
            <a:headEnd type="none" w="sm" len="sm"/>
            <a:tailEnd type="none" w="sm" len="sm"/>
          </a:ln>
        </p:spPr>
      </p:cxnSp>
      <p:sp>
        <p:nvSpPr>
          <p:cNvPr id="102" name="Google Shape;102;p26"/>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103" name="Google Shape;103;p26"/>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104" name="Google Shape;104;p26"/>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
        <p:nvSpPr>
          <p:cNvPr id="105" name="Google Shape;105;p26"/>
          <p:cNvSpPr txBox="1">
            <a:spLocks noGrp="1"/>
          </p:cNvSpPr>
          <p:nvPr>
            <p:ph type="title"/>
          </p:nvPr>
        </p:nvSpPr>
        <p:spPr>
          <a:xfrm>
            <a:off x="892686" y="265375"/>
            <a:ext cx="9708289"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rgbClr val="666666"/>
              </a:buClr>
              <a:buSzPts val="4800"/>
              <a:buFont typeface="Quattrocento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26"/>
          <p:cNvSpPr txBox="1">
            <a:spLocks noGrp="1"/>
          </p:cNvSpPr>
          <p:nvPr>
            <p:ph type="body" idx="1"/>
          </p:nvPr>
        </p:nvSpPr>
        <p:spPr>
          <a:xfrm>
            <a:off x="892686" y="931026"/>
            <a:ext cx="9708289" cy="507076"/>
          </a:xfrm>
          <a:prstGeom prst="rect">
            <a:avLst/>
          </a:prstGeom>
          <a:noFill/>
          <a:ln>
            <a:noFill/>
          </a:ln>
        </p:spPr>
        <p:txBody>
          <a:bodyPr spcFirstLastPara="1" wrap="square" lIns="90000" tIns="18000" rIns="91425" bIns="45700" anchor="t" anchorCtr="0">
            <a:noAutofit/>
          </a:bodyPr>
          <a:lstStyle>
            <a:lvl1pPr marL="407400" lvl="0" indent="-203700" algn="l">
              <a:lnSpc>
                <a:spcPct val="100000"/>
              </a:lnSpc>
              <a:spcBef>
                <a:spcPts val="0"/>
              </a:spcBef>
              <a:spcAft>
                <a:spcPts val="0"/>
              </a:spcAft>
              <a:buSzPts val="2469"/>
              <a:buFont typeface="Quattrocento Sans"/>
              <a:buNone/>
              <a:defRPr sz="2200">
                <a:solidFill>
                  <a:schemeClr val="accen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243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ogo End">
  <p:cSld name="Logo End">
    <p:bg>
      <p:bgPr>
        <a:solidFill>
          <a:schemeClr val="accent1"/>
        </a:solidFill>
        <a:effectLst/>
      </p:bgPr>
    </p:bg>
    <p:spTree>
      <p:nvGrpSpPr>
        <p:cNvPr id="1" name="Shape 107"/>
        <p:cNvGrpSpPr/>
        <p:nvPr/>
      </p:nvGrpSpPr>
      <p:grpSpPr>
        <a:xfrm>
          <a:off x="0" y="0"/>
          <a:ext cx="0" cy="0"/>
          <a:chOff x="0" y="0"/>
          <a:chExt cx="0" cy="0"/>
        </a:xfrm>
      </p:grpSpPr>
      <p:sp>
        <p:nvSpPr>
          <p:cNvPr id="108" name="Google Shape;108;p27"/>
          <p:cNvSpPr/>
          <p:nvPr/>
        </p:nvSpPr>
        <p:spPr>
          <a:xfrm>
            <a:off x="0" y="0"/>
            <a:ext cx="12192000" cy="6858000"/>
          </a:xfrm>
          <a:prstGeom prst="rect">
            <a:avLst/>
          </a:prstGeom>
          <a:solidFill>
            <a:schemeClr val="accent1">
              <a:alpha val="80000"/>
            </a:schemeClr>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pic>
        <p:nvPicPr>
          <p:cNvPr id="109" name="Google Shape;109;p27"/>
          <p:cNvPicPr preferRelativeResize="0"/>
          <p:nvPr/>
        </p:nvPicPr>
        <p:blipFill rotWithShape="1">
          <a:blip r:embed="rId2">
            <a:alphaModFix/>
          </a:blip>
          <a:srcRect/>
          <a:stretch/>
        </p:blipFill>
        <p:spPr>
          <a:xfrm>
            <a:off x="2895848" y="1673679"/>
            <a:ext cx="6775865" cy="3635414"/>
          </a:xfrm>
          <a:prstGeom prst="rect">
            <a:avLst/>
          </a:prstGeom>
          <a:noFill/>
          <a:ln>
            <a:noFill/>
          </a:ln>
        </p:spPr>
      </p:pic>
    </p:spTree>
    <p:extLst>
      <p:ext uri="{BB962C8B-B14F-4D97-AF65-F5344CB8AC3E}">
        <p14:creationId xmlns:p14="http://schemas.microsoft.com/office/powerpoint/2010/main" val="3571294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ogo_End w Contact">
  <p:cSld name="Logo_End w Contact">
    <p:bg>
      <p:bgPr>
        <a:solidFill>
          <a:schemeClr val="accent1"/>
        </a:solidFill>
        <a:effectLst/>
      </p:bgPr>
    </p:bg>
    <p:spTree>
      <p:nvGrpSpPr>
        <p:cNvPr id="1" name="Shape 110"/>
        <p:cNvGrpSpPr/>
        <p:nvPr/>
      </p:nvGrpSpPr>
      <p:grpSpPr>
        <a:xfrm>
          <a:off x="0" y="0"/>
          <a:ext cx="0" cy="0"/>
          <a:chOff x="0" y="0"/>
          <a:chExt cx="0" cy="0"/>
        </a:xfrm>
      </p:grpSpPr>
      <p:sp>
        <p:nvSpPr>
          <p:cNvPr id="111" name="Google Shape;111;p28"/>
          <p:cNvSpPr/>
          <p:nvPr/>
        </p:nvSpPr>
        <p:spPr>
          <a:xfrm>
            <a:off x="0" y="0"/>
            <a:ext cx="12192000" cy="6858000"/>
          </a:xfrm>
          <a:prstGeom prst="rect">
            <a:avLst/>
          </a:prstGeom>
          <a:solidFill>
            <a:schemeClr val="accent1">
              <a:alpha val="80000"/>
            </a:schemeClr>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sp>
        <p:nvSpPr>
          <p:cNvPr id="112" name="Google Shape;112;p28"/>
          <p:cNvSpPr txBox="1"/>
          <p:nvPr/>
        </p:nvSpPr>
        <p:spPr>
          <a:xfrm>
            <a:off x="2836880" y="2488016"/>
            <a:ext cx="6333065" cy="575899"/>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3208">
                <a:solidFill>
                  <a:schemeClr val="lt1"/>
                </a:solidFill>
                <a:latin typeface="Quattrocento Sans"/>
                <a:ea typeface="Quattrocento Sans"/>
                <a:cs typeface="Quattrocento Sans"/>
                <a:sym typeface="Quattrocento Sans"/>
              </a:rPr>
              <a:t>Thank you!</a:t>
            </a:r>
            <a:endParaRPr sz="1604"/>
          </a:p>
        </p:txBody>
      </p:sp>
      <p:sp>
        <p:nvSpPr>
          <p:cNvPr id="113" name="Google Shape;113;p28"/>
          <p:cNvSpPr txBox="1"/>
          <p:nvPr/>
        </p:nvSpPr>
        <p:spPr>
          <a:xfrm>
            <a:off x="4509460" y="5852057"/>
            <a:ext cx="1543144" cy="521460"/>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1427">
                <a:solidFill>
                  <a:schemeClr val="lt1"/>
                </a:solidFill>
                <a:latin typeface="Quattrocento Sans"/>
                <a:ea typeface="Quattrocento Sans"/>
                <a:cs typeface="Quattrocento Sans"/>
                <a:sym typeface="Quattrocento Sans"/>
              </a:rPr>
              <a:t>@ess.neutron</a:t>
            </a:r>
            <a:endParaRPr sz="1604"/>
          </a:p>
          <a:p>
            <a:pPr marL="0" lvl="0" indent="0" algn="l" rtl="0">
              <a:spcBef>
                <a:spcPts val="0"/>
              </a:spcBef>
              <a:spcAft>
                <a:spcPts val="0"/>
              </a:spcAft>
              <a:buNone/>
            </a:pPr>
            <a:endParaRPr sz="1427">
              <a:solidFill>
                <a:srgbClr val="666666"/>
              </a:solidFill>
            </a:endParaRPr>
          </a:p>
        </p:txBody>
      </p:sp>
      <p:sp>
        <p:nvSpPr>
          <p:cNvPr id="114" name="Google Shape;114;p28"/>
          <p:cNvSpPr txBox="1"/>
          <p:nvPr/>
        </p:nvSpPr>
        <p:spPr>
          <a:xfrm>
            <a:off x="6335227" y="5852057"/>
            <a:ext cx="1543144" cy="521460"/>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1427">
                <a:solidFill>
                  <a:schemeClr val="lt1"/>
                </a:solidFill>
                <a:latin typeface="Quattrocento Sans"/>
                <a:ea typeface="Quattrocento Sans"/>
                <a:cs typeface="Quattrocento Sans"/>
                <a:sym typeface="Quattrocento Sans"/>
              </a:rPr>
              <a:t>@ess-neutron</a:t>
            </a:r>
            <a:endParaRPr sz="1604"/>
          </a:p>
          <a:p>
            <a:pPr marL="0" lvl="0" indent="0" algn="l" rtl="0">
              <a:spcBef>
                <a:spcPts val="0"/>
              </a:spcBef>
              <a:spcAft>
                <a:spcPts val="0"/>
              </a:spcAft>
              <a:buNone/>
            </a:pPr>
            <a:endParaRPr sz="1427">
              <a:solidFill>
                <a:srgbClr val="666666"/>
              </a:solidFill>
            </a:endParaRPr>
          </a:p>
        </p:txBody>
      </p:sp>
      <p:sp>
        <p:nvSpPr>
          <p:cNvPr id="115" name="Google Shape;115;p28"/>
          <p:cNvSpPr txBox="1"/>
          <p:nvPr/>
        </p:nvSpPr>
        <p:spPr>
          <a:xfrm>
            <a:off x="8277923" y="5836789"/>
            <a:ext cx="1543144" cy="521460"/>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1427">
                <a:solidFill>
                  <a:schemeClr val="lt1"/>
                </a:solidFill>
                <a:latin typeface="Quattrocento Sans"/>
                <a:ea typeface="Quattrocento Sans"/>
                <a:cs typeface="Quattrocento Sans"/>
                <a:sym typeface="Quattrocento Sans"/>
              </a:rPr>
              <a:t>@essneutron</a:t>
            </a:r>
            <a:endParaRPr sz="1604"/>
          </a:p>
          <a:p>
            <a:pPr marL="0" lvl="0" indent="0" algn="l" rtl="0">
              <a:spcBef>
                <a:spcPts val="0"/>
              </a:spcBef>
              <a:spcAft>
                <a:spcPts val="0"/>
              </a:spcAft>
              <a:buNone/>
            </a:pPr>
            <a:endParaRPr sz="1427">
              <a:solidFill>
                <a:srgbClr val="666666"/>
              </a:solidFill>
            </a:endParaRPr>
          </a:p>
        </p:txBody>
      </p:sp>
      <p:sp>
        <p:nvSpPr>
          <p:cNvPr id="116" name="Google Shape;116;p28"/>
          <p:cNvSpPr txBox="1"/>
          <p:nvPr/>
        </p:nvSpPr>
        <p:spPr>
          <a:xfrm>
            <a:off x="2654731" y="5852057"/>
            <a:ext cx="1543144" cy="521460"/>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1427">
                <a:solidFill>
                  <a:schemeClr val="lt1"/>
                </a:solidFill>
                <a:latin typeface="Quattrocento Sans"/>
                <a:ea typeface="Quattrocento Sans"/>
                <a:cs typeface="Quattrocento Sans"/>
                <a:sym typeface="Quattrocento Sans"/>
              </a:rPr>
              <a:t>ess.eu</a:t>
            </a:r>
            <a:endParaRPr sz="1604"/>
          </a:p>
          <a:p>
            <a:pPr marL="0" lvl="0" indent="0" algn="l" rtl="0">
              <a:spcBef>
                <a:spcPts val="0"/>
              </a:spcBef>
              <a:spcAft>
                <a:spcPts val="0"/>
              </a:spcAft>
              <a:buNone/>
            </a:pPr>
            <a:endParaRPr sz="1427">
              <a:solidFill>
                <a:srgbClr val="666666"/>
              </a:solidFill>
            </a:endParaRPr>
          </a:p>
        </p:txBody>
      </p:sp>
      <p:grpSp>
        <p:nvGrpSpPr>
          <p:cNvPr id="117" name="Google Shape;117;p28"/>
          <p:cNvGrpSpPr/>
          <p:nvPr/>
        </p:nvGrpSpPr>
        <p:grpSpPr>
          <a:xfrm>
            <a:off x="3184939" y="5330167"/>
            <a:ext cx="6087033" cy="506623"/>
            <a:chOff x="3058063" y="5909223"/>
            <a:chExt cx="7947465" cy="661441"/>
          </a:xfrm>
        </p:grpSpPr>
        <p:cxnSp>
          <p:nvCxnSpPr>
            <p:cNvPr id="118" name="Google Shape;118;p28"/>
            <p:cNvCxnSpPr/>
            <p:nvPr/>
          </p:nvCxnSpPr>
          <p:spPr>
            <a:xfrm flipH="1">
              <a:off x="4611836" y="5940396"/>
              <a:ext cx="1" cy="630268"/>
            </a:xfrm>
            <a:prstGeom prst="straightConnector1">
              <a:avLst/>
            </a:prstGeom>
            <a:noFill/>
            <a:ln w="19050" cap="flat" cmpd="sng">
              <a:solidFill>
                <a:schemeClr val="lt1"/>
              </a:solidFill>
              <a:prstDash val="solid"/>
              <a:miter lim="8000"/>
              <a:headEnd type="none" w="sm" len="sm"/>
              <a:tailEnd type="none" w="sm" len="sm"/>
            </a:ln>
          </p:spPr>
        </p:cxnSp>
        <p:pic>
          <p:nvPicPr>
            <p:cNvPr id="119" name="Google Shape;119;p28" descr="A logo of a camera&#10;&#10;AI-generated content may be incorrect."/>
            <p:cNvPicPr preferRelativeResize="0"/>
            <p:nvPr/>
          </p:nvPicPr>
          <p:blipFill rotWithShape="1">
            <a:blip r:embed="rId2">
              <a:alphaModFix/>
            </a:blip>
            <a:srcRect/>
            <a:stretch/>
          </p:blipFill>
          <p:spPr>
            <a:xfrm>
              <a:off x="5598174" y="5984127"/>
              <a:ext cx="411642" cy="411642"/>
            </a:xfrm>
            <a:prstGeom prst="rect">
              <a:avLst/>
            </a:prstGeom>
            <a:noFill/>
            <a:ln>
              <a:noFill/>
            </a:ln>
          </p:spPr>
        </p:pic>
        <p:pic>
          <p:nvPicPr>
            <p:cNvPr id="120" name="Google Shape;120;p28" descr="A black arrow on a white background&#10;&#10;AI-generated content may be incorrect."/>
            <p:cNvPicPr preferRelativeResize="0"/>
            <p:nvPr/>
          </p:nvPicPr>
          <p:blipFill rotWithShape="1">
            <a:blip r:embed="rId3">
              <a:alphaModFix/>
            </a:blip>
            <a:srcRect/>
            <a:stretch/>
          </p:blipFill>
          <p:spPr>
            <a:xfrm>
              <a:off x="10424579" y="6020034"/>
              <a:ext cx="580949" cy="411643"/>
            </a:xfrm>
            <a:prstGeom prst="rect">
              <a:avLst/>
            </a:prstGeom>
            <a:noFill/>
            <a:ln>
              <a:noFill/>
            </a:ln>
          </p:spPr>
        </p:pic>
        <p:pic>
          <p:nvPicPr>
            <p:cNvPr id="121" name="Google Shape;121;p28" descr="A qr code on a white background&#10;&#10;AI-generated content may be incorrect."/>
            <p:cNvPicPr preferRelativeResize="0"/>
            <p:nvPr/>
          </p:nvPicPr>
          <p:blipFill rotWithShape="1">
            <a:blip r:embed="rId4">
              <a:alphaModFix/>
            </a:blip>
            <a:srcRect/>
            <a:stretch/>
          </p:blipFill>
          <p:spPr>
            <a:xfrm>
              <a:off x="3058063" y="5940396"/>
              <a:ext cx="630268" cy="630268"/>
            </a:xfrm>
            <a:prstGeom prst="rect">
              <a:avLst/>
            </a:prstGeom>
            <a:noFill/>
            <a:ln>
              <a:noFill/>
            </a:ln>
          </p:spPr>
        </p:pic>
        <p:pic>
          <p:nvPicPr>
            <p:cNvPr id="122" name="Google Shape;122;p28" descr="A black and white logo&#10;&#10;AI-generated content may be incorrect."/>
            <p:cNvPicPr preferRelativeResize="0"/>
            <p:nvPr/>
          </p:nvPicPr>
          <p:blipFill rotWithShape="1">
            <a:blip r:embed="rId5">
              <a:alphaModFix/>
            </a:blip>
            <a:srcRect/>
            <a:stretch/>
          </p:blipFill>
          <p:spPr>
            <a:xfrm>
              <a:off x="7990228" y="5984129"/>
              <a:ext cx="468816" cy="411643"/>
            </a:xfrm>
            <a:prstGeom prst="rect">
              <a:avLst/>
            </a:prstGeom>
            <a:noFill/>
            <a:ln>
              <a:noFill/>
            </a:ln>
          </p:spPr>
        </p:pic>
        <p:cxnSp>
          <p:nvCxnSpPr>
            <p:cNvPr id="123" name="Google Shape;123;p28"/>
            <p:cNvCxnSpPr/>
            <p:nvPr/>
          </p:nvCxnSpPr>
          <p:spPr>
            <a:xfrm flipH="1">
              <a:off x="6818191" y="5915944"/>
              <a:ext cx="1" cy="630268"/>
            </a:xfrm>
            <a:prstGeom prst="straightConnector1">
              <a:avLst/>
            </a:prstGeom>
            <a:noFill/>
            <a:ln w="19050" cap="flat" cmpd="sng">
              <a:solidFill>
                <a:schemeClr val="lt1"/>
              </a:solidFill>
              <a:prstDash val="solid"/>
              <a:miter lim="8000"/>
              <a:headEnd type="none" w="sm" len="sm"/>
              <a:tailEnd type="none" w="sm" len="sm"/>
            </a:ln>
          </p:spPr>
        </p:cxnSp>
        <p:cxnSp>
          <p:nvCxnSpPr>
            <p:cNvPr id="124" name="Google Shape;124;p28"/>
            <p:cNvCxnSpPr/>
            <p:nvPr/>
          </p:nvCxnSpPr>
          <p:spPr>
            <a:xfrm flipH="1">
              <a:off x="9333268" y="5909223"/>
              <a:ext cx="1" cy="630268"/>
            </a:xfrm>
            <a:prstGeom prst="straightConnector1">
              <a:avLst/>
            </a:prstGeom>
            <a:noFill/>
            <a:ln w="19050" cap="flat" cmpd="sng">
              <a:solidFill>
                <a:schemeClr val="lt1"/>
              </a:solidFill>
              <a:prstDash val="solid"/>
              <a:miter lim="8000"/>
              <a:headEnd type="none" w="sm" len="sm"/>
              <a:tailEnd type="none" w="sm" len="sm"/>
            </a:ln>
          </p:spPr>
        </p:cxnSp>
      </p:grpSp>
      <p:sp>
        <p:nvSpPr>
          <p:cNvPr id="125" name="Google Shape;125;p28"/>
          <p:cNvSpPr txBox="1">
            <a:spLocks noGrp="1"/>
          </p:cNvSpPr>
          <p:nvPr>
            <p:ph type="body" idx="1"/>
          </p:nvPr>
        </p:nvSpPr>
        <p:spPr>
          <a:xfrm>
            <a:off x="4466440" y="3576360"/>
            <a:ext cx="4006003" cy="1184024"/>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2000"/>
              <a:buFont typeface="Quattrocento Sans"/>
              <a:buNone/>
              <a:defRPr sz="1783">
                <a:solidFill>
                  <a:schemeClr val="lt1"/>
                </a:solidFill>
              </a:defRPr>
            </a:lvl1pPr>
            <a:lvl2pPr marL="814802" lvl="1" indent="-203700" algn="l">
              <a:lnSpc>
                <a:spcPct val="100000"/>
              </a:lnSpc>
              <a:spcBef>
                <a:spcPts val="1000"/>
              </a:spcBef>
              <a:spcAft>
                <a:spcPts val="0"/>
              </a:spcAft>
              <a:buSzPts val="2244"/>
              <a:buNone/>
              <a:defRPr>
                <a:solidFill>
                  <a:schemeClr val="lt1"/>
                </a:solidFill>
              </a:defRPr>
            </a:lvl2pPr>
            <a:lvl3pPr marL="1222203" lvl="2" indent="-317999" algn="l">
              <a:lnSpc>
                <a:spcPct val="100000"/>
              </a:lnSpc>
              <a:spcBef>
                <a:spcPts val="1000"/>
              </a:spcBef>
              <a:spcAft>
                <a:spcPts val="0"/>
              </a:spcAft>
              <a:buSzPts val="2020"/>
              <a:buChar char="−"/>
              <a:defRPr>
                <a:solidFill>
                  <a:schemeClr val="lt1"/>
                </a:solidFill>
              </a:defRPr>
            </a:lvl3pPr>
            <a:lvl4pPr marL="1629603" lvl="3" indent="-305324" algn="l">
              <a:lnSpc>
                <a:spcPct val="100000"/>
              </a:lnSpc>
              <a:spcBef>
                <a:spcPts val="1000"/>
              </a:spcBef>
              <a:spcAft>
                <a:spcPts val="0"/>
              </a:spcAft>
              <a:buSzPts val="1796"/>
              <a:buChar char="−"/>
              <a:defRPr>
                <a:solidFill>
                  <a:schemeClr val="lt1"/>
                </a:solidFill>
              </a:defRPr>
            </a:lvl4pPr>
            <a:lvl5pPr marL="2037004" lvl="4" indent="-292593" algn="l">
              <a:lnSpc>
                <a:spcPct val="100000"/>
              </a:lnSpc>
              <a:spcBef>
                <a:spcPts val="1000"/>
              </a:spcBef>
              <a:spcAft>
                <a:spcPts val="0"/>
              </a:spcAft>
              <a:buSzPts val="1571"/>
              <a:buChar char="−"/>
              <a:defRPr>
                <a:solidFill>
                  <a:schemeClr val="lt1"/>
                </a:solidFill>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pic>
        <p:nvPicPr>
          <p:cNvPr id="126" name="Google Shape;126;p28"/>
          <p:cNvPicPr preferRelativeResize="0"/>
          <p:nvPr/>
        </p:nvPicPr>
        <p:blipFill rotWithShape="1">
          <a:blip r:embed="rId6">
            <a:alphaModFix/>
          </a:blip>
          <a:srcRect/>
          <a:stretch/>
        </p:blipFill>
        <p:spPr>
          <a:xfrm>
            <a:off x="4602238" y="577159"/>
            <a:ext cx="2987527" cy="1602880"/>
          </a:xfrm>
          <a:prstGeom prst="rect">
            <a:avLst/>
          </a:prstGeom>
          <a:noFill/>
          <a:ln>
            <a:noFill/>
          </a:ln>
        </p:spPr>
      </p:pic>
    </p:spTree>
    <p:extLst>
      <p:ext uri="{BB962C8B-B14F-4D97-AF65-F5344CB8AC3E}">
        <p14:creationId xmlns:p14="http://schemas.microsoft.com/office/powerpoint/2010/main" val="3154306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ogo_End w Text">
  <p:cSld name="Logo_End w Text">
    <p:bg>
      <p:bgPr>
        <a:solidFill>
          <a:schemeClr val="accent1"/>
        </a:solidFill>
        <a:effectLst/>
      </p:bgPr>
    </p:bg>
    <p:spTree>
      <p:nvGrpSpPr>
        <p:cNvPr id="1" name="Shape 127"/>
        <p:cNvGrpSpPr/>
        <p:nvPr/>
      </p:nvGrpSpPr>
      <p:grpSpPr>
        <a:xfrm>
          <a:off x="0" y="0"/>
          <a:ext cx="0" cy="0"/>
          <a:chOff x="0" y="0"/>
          <a:chExt cx="0" cy="0"/>
        </a:xfrm>
      </p:grpSpPr>
      <p:sp>
        <p:nvSpPr>
          <p:cNvPr id="128" name="Google Shape;128;p29"/>
          <p:cNvSpPr/>
          <p:nvPr/>
        </p:nvSpPr>
        <p:spPr>
          <a:xfrm>
            <a:off x="0" y="0"/>
            <a:ext cx="12192000" cy="6858000"/>
          </a:xfrm>
          <a:prstGeom prst="rect">
            <a:avLst/>
          </a:prstGeom>
          <a:solidFill>
            <a:schemeClr val="accent1">
              <a:alpha val="80000"/>
            </a:schemeClr>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pic>
        <p:nvPicPr>
          <p:cNvPr id="129" name="Google Shape;129;p29"/>
          <p:cNvPicPr preferRelativeResize="0"/>
          <p:nvPr/>
        </p:nvPicPr>
        <p:blipFill rotWithShape="1">
          <a:blip r:embed="rId2">
            <a:alphaModFix/>
          </a:blip>
          <a:srcRect/>
          <a:stretch/>
        </p:blipFill>
        <p:spPr>
          <a:xfrm>
            <a:off x="4602238" y="577159"/>
            <a:ext cx="2987527" cy="1602880"/>
          </a:xfrm>
          <a:prstGeom prst="rect">
            <a:avLst/>
          </a:prstGeom>
          <a:noFill/>
          <a:ln>
            <a:noFill/>
          </a:ln>
        </p:spPr>
      </p:pic>
      <p:sp>
        <p:nvSpPr>
          <p:cNvPr id="130" name="Google Shape;130;p29"/>
          <p:cNvSpPr txBox="1"/>
          <p:nvPr/>
        </p:nvSpPr>
        <p:spPr>
          <a:xfrm>
            <a:off x="2929469" y="3274177"/>
            <a:ext cx="6333065" cy="630721"/>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3564">
                <a:solidFill>
                  <a:schemeClr val="lt1"/>
                </a:solidFill>
                <a:latin typeface="Quattrocento Sans"/>
                <a:ea typeface="Quattrocento Sans"/>
                <a:cs typeface="Quattrocento Sans"/>
                <a:sym typeface="Quattrocento Sans"/>
              </a:rPr>
              <a:t>Follow the ESS Road to Science</a:t>
            </a:r>
            <a:endParaRPr sz="1604"/>
          </a:p>
        </p:txBody>
      </p:sp>
      <p:sp>
        <p:nvSpPr>
          <p:cNvPr id="131" name="Google Shape;131;p29"/>
          <p:cNvSpPr txBox="1"/>
          <p:nvPr/>
        </p:nvSpPr>
        <p:spPr>
          <a:xfrm>
            <a:off x="4412412" y="5648418"/>
            <a:ext cx="1543144" cy="521460"/>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1427">
                <a:solidFill>
                  <a:schemeClr val="lt1"/>
                </a:solidFill>
                <a:latin typeface="Quattrocento Sans"/>
                <a:ea typeface="Quattrocento Sans"/>
                <a:cs typeface="Quattrocento Sans"/>
                <a:sym typeface="Quattrocento Sans"/>
              </a:rPr>
              <a:t>@ess.neutron</a:t>
            </a:r>
            <a:endParaRPr sz="1604"/>
          </a:p>
          <a:p>
            <a:pPr marL="0" lvl="0" indent="0" algn="l" rtl="0">
              <a:spcBef>
                <a:spcPts val="0"/>
              </a:spcBef>
              <a:spcAft>
                <a:spcPts val="0"/>
              </a:spcAft>
              <a:buNone/>
            </a:pPr>
            <a:endParaRPr sz="1427">
              <a:solidFill>
                <a:srgbClr val="666666"/>
              </a:solidFill>
            </a:endParaRPr>
          </a:p>
        </p:txBody>
      </p:sp>
      <p:sp>
        <p:nvSpPr>
          <p:cNvPr id="132" name="Google Shape;132;p29"/>
          <p:cNvSpPr txBox="1"/>
          <p:nvPr/>
        </p:nvSpPr>
        <p:spPr>
          <a:xfrm>
            <a:off x="6238179" y="5648418"/>
            <a:ext cx="1543144" cy="521460"/>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1427">
                <a:solidFill>
                  <a:schemeClr val="lt1"/>
                </a:solidFill>
                <a:latin typeface="Quattrocento Sans"/>
                <a:ea typeface="Quattrocento Sans"/>
                <a:cs typeface="Quattrocento Sans"/>
                <a:sym typeface="Quattrocento Sans"/>
              </a:rPr>
              <a:t>@ess-neutron</a:t>
            </a:r>
            <a:endParaRPr sz="1604"/>
          </a:p>
          <a:p>
            <a:pPr marL="0" lvl="0" indent="0" algn="l" rtl="0">
              <a:spcBef>
                <a:spcPts val="0"/>
              </a:spcBef>
              <a:spcAft>
                <a:spcPts val="0"/>
              </a:spcAft>
              <a:buNone/>
            </a:pPr>
            <a:endParaRPr sz="1427">
              <a:solidFill>
                <a:srgbClr val="666666"/>
              </a:solidFill>
            </a:endParaRPr>
          </a:p>
        </p:txBody>
      </p:sp>
      <p:sp>
        <p:nvSpPr>
          <p:cNvPr id="133" name="Google Shape;133;p29"/>
          <p:cNvSpPr txBox="1"/>
          <p:nvPr/>
        </p:nvSpPr>
        <p:spPr>
          <a:xfrm>
            <a:off x="8180873" y="5633150"/>
            <a:ext cx="1543144" cy="521460"/>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1427">
                <a:solidFill>
                  <a:schemeClr val="lt1"/>
                </a:solidFill>
                <a:latin typeface="Quattrocento Sans"/>
                <a:ea typeface="Quattrocento Sans"/>
                <a:cs typeface="Quattrocento Sans"/>
                <a:sym typeface="Quattrocento Sans"/>
              </a:rPr>
              <a:t>@essneutron</a:t>
            </a:r>
            <a:endParaRPr sz="1604"/>
          </a:p>
          <a:p>
            <a:pPr marL="0" lvl="0" indent="0" algn="l" rtl="0">
              <a:spcBef>
                <a:spcPts val="0"/>
              </a:spcBef>
              <a:spcAft>
                <a:spcPts val="0"/>
              </a:spcAft>
              <a:buNone/>
            </a:pPr>
            <a:endParaRPr sz="1427">
              <a:solidFill>
                <a:srgbClr val="666666"/>
              </a:solidFill>
            </a:endParaRPr>
          </a:p>
        </p:txBody>
      </p:sp>
      <p:sp>
        <p:nvSpPr>
          <p:cNvPr id="134" name="Google Shape;134;p29"/>
          <p:cNvSpPr txBox="1"/>
          <p:nvPr/>
        </p:nvSpPr>
        <p:spPr>
          <a:xfrm>
            <a:off x="2557683" y="5648418"/>
            <a:ext cx="1543144" cy="521460"/>
          </a:xfrm>
          <a:prstGeom prst="rect">
            <a:avLst/>
          </a:prstGeom>
          <a:noFill/>
          <a:ln>
            <a:noFill/>
          </a:ln>
        </p:spPr>
        <p:txBody>
          <a:bodyPr spcFirstLastPara="1" wrap="square" lIns="81465" tIns="40721" rIns="81465" bIns="40721" anchor="t" anchorCtr="0">
            <a:spAutoFit/>
          </a:bodyPr>
          <a:lstStyle/>
          <a:p>
            <a:pPr marL="0" lvl="0" indent="0" algn="ctr" rtl="0">
              <a:spcBef>
                <a:spcPts val="0"/>
              </a:spcBef>
              <a:spcAft>
                <a:spcPts val="0"/>
              </a:spcAft>
              <a:buNone/>
            </a:pPr>
            <a:r>
              <a:rPr lang="en-GB" sz="1427">
                <a:solidFill>
                  <a:schemeClr val="lt1"/>
                </a:solidFill>
                <a:latin typeface="Quattrocento Sans"/>
                <a:ea typeface="Quattrocento Sans"/>
                <a:cs typeface="Quattrocento Sans"/>
                <a:sym typeface="Quattrocento Sans"/>
              </a:rPr>
              <a:t>ess.eu</a:t>
            </a:r>
            <a:endParaRPr sz="1604"/>
          </a:p>
          <a:p>
            <a:pPr marL="0" lvl="0" indent="0" algn="l" rtl="0">
              <a:spcBef>
                <a:spcPts val="0"/>
              </a:spcBef>
              <a:spcAft>
                <a:spcPts val="0"/>
              </a:spcAft>
              <a:buNone/>
            </a:pPr>
            <a:endParaRPr sz="1427">
              <a:solidFill>
                <a:srgbClr val="666666"/>
              </a:solidFill>
            </a:endParaRPr>
          </a:p>
        </p:txBody>
      </p:sp>
      <p:grpSp>
        <p:nvGrpSpPr>
          <p:cNvPr id="135" name="Google Shape;135;p29"/>
          <p:cNvGrpSpPr/>
          <p:nvPr/>
        </p:nvGrpSpPr>
        <p:grpSpPr>
          <a:xfrm>
            <a:off x="3087893" y="5126527"/>
            <a:ext cx="6087033" cy="506623"/>
            <a:chOff x="3058063" y="5909223"/>
            <a:chExt cx="7947465" cy="661441"/>
          </a:xfrm>
        </p:grpSpPr>
        <p:cxnSp>
          <p:nvCxnSpPr>
            <p:cNvPr id="136" name="Google Shape;136;p29"/>
            <p:cNvCxnSpPr/>
            <p:nvPr/>
          </p:nvCxnSpPr>
          <p:spPr>
            <a:xfrm flipH="1">
              <a:off x="4611836" y="5940396"/>
              <a:ext cx="1" cy="630268"/>
            </a:xfrm>
            <a:prstGeom prst="straightConnector1">
              <a:avLst/>
            </a:prstGeom>
            <a:noFill/>
            <a:ln w="19050" cap="flat" cmpd="sng">
              <a:solidFill>
                <a:schemeClr val="lt1"/>
              </a:solidFill>
              <a:prstDash val="solid"/>
              <a:miter lim="8000"/>
              <a:headEnd type="none" w="sm" len="sm"/>
              <a:tailEnd type="none" w="sm" len="sm"/>
            </a:ln>
          </p:spPr>
        </p:cxnSp>
        <p:pic>
          <p:nvPicPr>
            <p:cNvPr id="137" name="Google Shape;137;p29" descr="A logo of a camera&#10;&#10;AI-generated content may be incorrect."/>
            <p:cNvPicPr preferRelativeResize="0"/>
            <p:nvPr/>
          </p:nvPicPr>
          <p:blipFill rotWithShape="1">
            <a:blip r:embed="rId3">
              <a:alphaModFix/>
            </a:blip>
            <a:srcRect/>
            <a:stretch/>
          </p:blipFill>
          <p:spPr>
            <a:xfrm>
              <a:off x="5598174" y="5984127"/>
              <a:ext cx="411642" cy="411642"/>
            </a:xfrm>
            <a:prstGeom prst="rect">
              <a:avLst/>
            </a:prstGeom>
            <a:noFill/>
            <a:ln>
              <a:noFill/>
            </a:ln>
          </p:spPr>
        </p:pic>
        <p:pic>
          <p:nvPicPr>
            <p:cNvPr id="138" name="Google Shape;138;p29" descr="A black arrow on a white background&#10;&#10;AI-generated content may be incorrect."/>
            <p:cNvPicPr preferRelativeResize="0"/>
            <p:nvPr/>
          </p:nvPicPr>
          <p:blipFill rotWithShape="1">
            <a:blip r:embed="rId4">
              <a:alphaModFix/>
            </a:blip>
            <a:srcRect/>
            <a:stretch/>
          </p:blipFill>
          <p:spPr>
            <a:xfrm>
              <a:off x="10424579" y="6020034"/>
              <a:ext cx="580949" cy="411643"/>
            </a:xfrm>
            <a:prstGeom prst="rect">
              <a:avLst/>
            </a:prstGeom>
            <a:noFill/>
            <a:ln>
              <a:noFill/>
            </a:ln>
          </p:spPr>
        </p:pic>
        <p:pic>
          <p:nvPicPr>
            <p:cNvPr id="139" name="Google Shape;139;p29" descr="A qr code on a white background&#10;&#10;AI-generated content may be incorrect."/>
            <p:cNvPicPr preferRelativeResize="0"/>
            <p:nvPr/>
          </p:nvPicPr>
          <p:blipFill rotWithShape="1">
            <a:blip r:embed="rId5">
              <a:alphaModFix/>
            </a:blip>
            <a:srcRect/>
            <a:stretch/>
          </p:blipFill>
          <p:spPr>
            <a:xfrm>
              <a:off x="3058063" y="5940396"/>
              <a:ext cx="630268" cy="630268"/>
            </a:xfrm>
            <a:prstGeom prst="rect">
              <a:avLst/>
            </a:prstGeom>
            <a:noFill/>
            <a:ln>
              <a:noFill/>
            </a:ln>
          </p:spPr>
        </p:pic>
        <p:pic>
          <p:nvPicPr>
            <p:cNvPr id="140" name="Google Shape;140;p29" descr="A black and white logo&#10;&#10;AI-generated content may be incorrect."/>
            <p:cNvPicPr preferRelativeResize="0"/>
            <p:nvPr/>
          </p:nvPicPr>
          <p:blipFill rotWithShape="1">
            <a:blip r:embed="rId6">
              <a:alphaModFix/>
            </a:blip>
            <a:srcRect/>
            <a:stretch/>
          </p:blipFill>
          <p:spPr>
            <a:xfrm>
              <a:off x="7990228" y="5984129"/>
              <a:ext cx="468816" cy="411643"/>
            </a:xfrm>
            <a:prstGeom prst="rect">
              <a:avLst/>
            </a:prstGeom>
            <a:noFill/>
            <a:ln>
              <a:noFill/>
            </a:ln>
          </p:spPr>
        </p:pic>
        <p:cxnSp>
          <p:nvCxnSpPr>
            <p:cNvPr id="141" name="Google Shape;141;p29"/>
            <p:cNvCxnSpPr/>
            <p:nvPr/>
          </p:nvCxnSpPr>
          <p:spPr>
            <a:xfrm flipH="1">
              <a:off x="6818191" y="5915944"/>
              <a:ext cx="1" cy="630268"/>
            </a:xfrm>
            <a:prstGeom prst="straightConnector1">
              <a:avLst/>
            </a:prstGeom>
            <a:noFill/>
            <a:ln w="19050" cap="flat" cmpd="sng">
              <a:solidFill>
                <a:schemeClr val="lt1"/>
              </a:solidFill>
              <a:prstDash val="solid"/>
              <a:miter lim="8000"/>
              <a:headEnd type="none" w="sm" len="sm"/>
              <a:tailEnd type="none" w="sm" len="sm"/>
            </a:ln>
          </p:spPr>
        </p:cxnSp>
        <p:cxnSp>
          <p:nvCxnSpPr>
            <p:cNvPr id="142" name="Google Shape;142;p29"/>
            <p:cNvCxnSpPr/>
            <p:nvPr/>
          </p:nvCxnSpPr>
          <p:spPr>
            <a:xfrm flipH="1">
              <a:off x="9333268" y="5909223"/>
              <a:ext cx="1" cy="630268"/>
            </a:xfrm>
            <a:prstGeom prst="straightConnector1">
              <a:avLst/>
            </a:prstGeom>
            <a:noFill/>
            <a:ln w="19050" cap="flat" cmpd="sng">
              <a:solidFill>
                <a:schemeClr val="lt1"/>
              </a:solidFill>
              <a:prstDash val="solid"/>
              <a:miter lim="8000"/>
              <a:headEnd type="none" w="sm" len="sm"/>
              <a:tailEnd type="none" w="sm" len="sm"/>
            </a:ln>
          </p:spPr>
        </p:cxnSp>
      </p:grpSp>
    </p:spTree>
    <p:extLst>
      <p:ext uri="{BB962C8B-B14F-4D97-AF65-F5344CB8AC3E}">
        <p14:creationId xmlns:p14="http://schemas.microsoft.com/office/powerpoint/2010/main" val="1751000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Logo_Intro_NavyBlue">
  <p:cSld name="Logo_Intro_NavyBlue">
    <p:spTree>
      <p:nvGrpSpPr>
        <p:cNvPr id="1" name="Shape 143"/>
        <p:cNvGrpSpPr/>
        <p:nvPr/>
      </p:nvGrpSpPr>
      <p:grpSpPr>
        <a:xfrm>
          <a:off x="0" y="0"/>
          <a:ext cx="0" cy="0"/>
          <a:chOff x="0" y="0"/>
          <a:chExt cx="0" cy="0"/>
        </a:xfrm>
      </p:grpSpPr>
      <p:sp>
        <p:nvSpPr>
          <p:cNvPr id="144" name="Google Shape;144;p30"/>
          <p:cNvSpPr/>
          <p:nvPr/>
        </p:nvSpPr>
        <p:spPr>
          <a:xfrm>
            <a:off x="0" y="0"/>
            <a:ext cx="12192000" cy="6858000"/>
          </a:xfrm>
          <a:prstGeom prst="rect">
            <a:avLst/>
          </a:prstGeom>
          <a:solidFill>
            <a:schemeClr val="accent2"/>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pic>
        <p:nvPicPr>
          <p:cNvPr id="145" name="Google Shape;145;p30"/>
          <p:cNvPicPr preferRelativeResize="0"/>
          <p:nvPr/>
        </p:nvPicPr>
        <p:blipFill rotWithShape="1">
          <a:blip r:embed="rId2">
            <a:alphaModFix/>
          </a:blip>
          <a:srcRect/>
          <a:stretch/>
        </p:blipFill>
        <p:spPr>
          <a:xfrm>
            <a:off x="1703070" y="1048937"/>
            <a:ext cx="8872165" cy="4760129"/>
          </a:xfrm>
          <a:prstGeom prst="rect">
            <a:avLst/>
          </a:prstGeom>
          <a:noFill/>
          <a:ln>
            <a:noFill/>
          </a:ln>
        </p:spPr>
      </p:pic>
    </p:spTree>
    <p:extLst>
      <p:ext uri="{BB962C8B-B14F-4D97-AF65-F5344CB8AC3E}">
        <p14:creationId xmlns:p14="http://schemas.microsoft.com/office/powerpoint/2010/main" val="314654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_ESSBlue">
  <p:cSld name="Title_ESSBlue">
    <p:spTree>
      <p:nvGrpSpPr>
        <p:cNvPr id="1" name="Shape 146"/>
        <p:cNvGrpSpPr/>
        <p:nvPr/>
      </p:nvGrpSpPr>
      <p:grpSpPr>
        <a:xfrm>
          <a:off x="0" y="0"/>
          <a:ext cx="0" cy="0"/>
          <a:chOff x="0" y="0"/>
          <a:chExt cx="0" cy="0"/>
        </a:xfrm>
      </p:grpSpPr>
      <p:sp>
        <p:nvSpPr>
          <p:cNvPr id="147" name="Google Shape;147;p31"/>
          <p:cNvSpPr/>
          <p:nvPr/>
        </p:nvSpPr>
        <p:spPr>
          <a:xfrm>
            <a:off x="-1" y="0"/>
            <a:ext cx="12192000" cy="6858000"/>
          </a:xfrm>
          <a:prstGeom prst="rect">
            <a:avLst/>
          </a:prstGeom>
          <a:solidFill>
            <a:schemeClr val="accent1"/>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latin typeface="Quattrocento Sans"/>
              <a:ea typeface="Quattrocento Sans"/>
              <a:cs typeface="Quattrocento Sans"/>
              <a:sym typeface="Quattrocento Sans"/>
            </a:endParaRPr>
          </a:p>
        </p:txBody>
      </p:sp>
      <p:sp>
        <p:nvSpPr>
          <p:cNvPr id="148" name="Google Shape;148;p31"/>
          <p:cNvSpPr txBox="1">
            <a:spLocks noGrp="1"/>
          </p:cNvSpPr>
          <p:nvPr>
            <p:ph type="ctrTitle"/>
          </p:nvPr>
        </p:nvSpPr>
        <p:spPr>
          <a:xfrm>
            <a:off x="1930395" y="1153621"/>
            <a:ext cx="8640000" cy="2387600"/>
          </a:xfrm>
          <a:prstGeom prst="rect">
            <a:avLst/>
          </a:prstGeom>
          <a:noFill/>
          <a:ln>
            <a:noFill/>
          </a:ln>
        </p:spPr>
        <p:txBody>
          <a:bodyPr spcFirstLastPara="1" wrap="square" lIns="90000" tIns="45700" rIns="91425" bIns="45700" anchor="b" anchorCtr="0">
            <a:noAutofit/>
          </a:bodyPr>
          <a:lstStyle>
            <a:lvl1pPr lvl="0" algn="l">
              <a:lnSpc>
                <a:spcPct val="100000"/>
              </a:lnSpc>
              <a:spcBef>
                <a:spcPts val="0"/>
              </a:spcBef>
              <a:spcAft>
                <a:spcPts val="0"/>
              </a:spcAft>
              <a:buClr>
                <a:schemeClr val="lt1"/>
              </a:buClr>
              <a:buSzPts val="4713"/>
              <a:buFont typeface="Quattrocento Sans"/>
              <a:buNone/>
              <a:defRPr sz="4200">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1"/>
          <p:cNvSpPr txBox="1">
            <a:spLocks noGrp="1"/>
          </p:cNvSpPr>
          <p:nvPr>
            <p:ph type="subTitle" idx="1"/>
          </p:nvPr>
        </p:nvSpPr>
        <p:spPr>
          <a:xfrm>
            <a:off x="1930395" y="3883396"/>
            <a:ext cx="8640000" cy="921363"/>
          </a:xfrm>
          <a:prstGeom prst="rect">
            <a:avLst/>
          </a:prstGeom>
          <a:noFill/>
          <a:ln>
            <a:noFill/>
          </a:ln>
        </p:spPr>
        <p:txBody>
          <a:bodyPr spcFirstLastPara="1" wrap="square" lIns="90000" tIns="45700" rIns="91425" bIns="45700" anchor="t" anchorCtr="0">
            <a:noAutofit/>
          </a:bodyPr>
          <a:lstStyle>
            <a:lvl1pPr lvl="0" algn="l">
              <a:lnSpc>
                <a:spcPct val="100000"/>
              </a:lnSpc>
              <a:spcBef>
                <a:spcPts val="0"/>
              </a:spcBef>
              <a:spcAft>
                <a:spcPts val="0"/>
              </a:spcAft>
              <a:buSzPts val="3142"/>
              <a:buFont typeface="Quattrocento Sans"/>
              <a:buNone/>
              <a:defRPr sz="2800">
                <a:solidFill>
                  <a:schemeClr val="lt1"/>
                </a:solidFill>
                <a:latin typeface="Quattrocento Sans"/>
                <a:ea typeface="Quattrocento Sans"/>
                <a:cs typeface="Quattrocento Sans"/>
                <a:sym typeface="Quattrocento Sans"/>
              </a:defRPr>
            </a:lvl1pPr>
            <a:lvl2pPr lvl="1" algn="ctr">
              <a:lnSpc>
                <a:spcPct val="100000"/>
              </a:lnSpc>
              <a:spcBef>
                <a:spcPts val="1000"/>
              </a:spcBef>
              <a:spcAft>
                <a:spcPts val="0"/>
              </a:spcAft>
              <a:buSzPts val="2244"/>
              <a:buNone/>
              <a:defRPr sz="2000"/>
            </a:lvl2pPr>
            <a:lvl3pPr lvl="2" algn="ctr">
              <a:lnSpc>
                <a:spcPct val="100000"/>
              </a:lnSpc>
              <a:spcBef>
                <a:spcPts val="1000"/>
              </a:spcBef>
              <a:spcAft>
                <a:spcPts val="0"/>
              </a:spcAft>
              <a:buSzPts val="2020"/>
              <a:buNone/>
              <a:defRPr sz="1800"/>
            </a:lvl3pPr>
            <a:lvl4pPr lvl="3" algn="ctr">
              <a:lnSpc>
                <a:spcPct val="100000"/>
              </a:lnSpc>
              <a:spcBef>
                <a:spcPts val="1000"/>
              </a:spcBef>
              <a:spcAft>
                <a:spcPts val="0"/>
              </a:spcAft>
              <a:buSzPts val="1796"/>
              <a:buNone/>
              <a:defRPr sz="1600"/>
            </a:lvl4pPr>
            <a:lvl5pPr lvl="4" algn="ctr">
              <a:lnSpc>
                <a:spcPct val="100000"/>
              </a:lnSpc>
              <a:spcBef>
                <a:spcPts val="1000"/>
              </a:spcBef>
              <a:spcAft>
                <a:spcPts val="0"/>
              </a:spcAft>
              <a:buSzPts val="1796"/>
              <a:buNone/>
              <a:defRPr sz="1600"/>
            </a:lvl5pPr>
            <a:lvl6pPr lvl="5" algn="ctr">
              <a:lnSpc>
                <a:spcPct val="90000"/>
              </a:lnSpc>
              <a:spcBef>
                <a:spcPts val="500"/>
              </a:spcBef>
              <a:spcAft>
                <a:spcPts val="0"/>
              </a:spcAft>
              <a:buClr>
                <a:schemeClr val="dk1"/>
              </a:buClr>
              <a:buSzPts val="1796"/>
              <a:buNone/>
              <a:defRPr sz="1600"/>
            </a:lvl6pPr>
            <a:lvl7pPr lvl="6" algn="ctr">
              <a:lnSpc>
                <a:spcPct val="90000"/>
              </a:lnSpc>
              <a:spcBef>
                <a:spcPts val="500"/>
              </a:spcBef>
              <a:spcAft>
                <a:spcPts val="0"/>
              </a:spcAft>
              <a:buClr>
                <a:schemeClr val="dk1"/>
              </a:buClr>
              <a:buSzPts val="1796"/>
              <a:buNone/>
              <a:defRPr sz="1600"/>
            </a:lvl7pPr>
            <a:lvl8pPr lvl="7" algn="ctr">
              <a:lnSpc>
                <a:spcPct val="90000"/>
              </a:lnSpc>
              <a:spcBef>
                <a:spcPts val="500"/>
              </a:spcBef>
              <a:spcAft>
                <a:spcPts val="0"/>
              </a:spcAft>
              <a:buClr>
                <a:schemeClr val="dk1"/>
              </a:buClr>
              <a:buSzPts val="1796"/>
              <a:buNone/>
              <a:defRPr sz="1600"/>
            </a:lvl8pPr>
            <a:lvl9pPr lvl="8" algn="ctr">
              <a:lnSpc>
                <a:spcPct val="90000"/>
              </a:lnSpc>
              <a:spcBef>
                <a:spcPts val="500"/>
              </a:spcBef>
              <a:spcAft>
                <a:spcPts val="0"/>
              </a:spcAft>
              <a:buClr>
                <a:schemeClr val="dk1"/>
              </a:buClr>
              <a:buSzPts val="1796"/>
              <a:buNone/>
              <a:defRPr sz="1600"/>
            </a:lvl9pPr>
          </a:lstStyle>
          <a:p>
            <a:endParaRPr/>
          </a:p>
        </p:txBody>
      </p:sp>
      <p:pic>
        <p:nvPicPr>
          <p:cNvPr id="150" name="Google Shape;150;p31"/>
          <p:cNvPicPr preferRelativeResize="0"/>
          <p:nvPr/>
        </p:nvPicPr>
        <p:blipFill rotWithShape="1">
          <a:blip r:embed="rId2">
            <a:alphaModFix/>
          </a:blip>
          <a:srcRect/>
          <a:stretch/>
        </p:blipFill>
        <p:spPr>
          <a:xfrm>
            <a:off x="10924613" y="417443"/>
            <a:ext cx="826395" cy="800100"/>
          </a:xfrm>
          <a:prstGeom prst="rect">
            <a:avLst/>
          </a:prstGeom>
          <a:noFill/>
          <a:ln>
            <a:noFill/>
          </a:ln>
        </p:spPr>
      </p:pic>
      <p:sp>
        <p:nvSpPr>
          <p:cNvPr id="151" name="Google Shape;151;p31"/>
          <p:cNvSpPr txBox="1">
            <a:spLocks noGrp="1"/>
          </p:cNvSpPr>
          <p:nvPr>
            <p:ph type="body" idx="2"/>
          </p:nvPr>
        </p:nvSpPr>
        <p:spPr>
          <a:xfrm>
            <a:off x="1930395" y="5605699"/>
            <a:ext cx="6290892" cy="459883"/>
          </a:xfrm>
          <a:prstGeom prst="rect">
            <a:avLst/>
          </a:prstGeom>
          <a:noFill/>
          <a:ln>
            <a:noFill/>
          </a:ln>
        </p:spPr>
        <p:txBody>
          <a:bodyPr spcFirstLastPara="1" wrap="square" lIns="90000" tIns="18000" rIns="91425" bIns="36000" anchor="b" anchorCtr="0">
            <a:noAutofit/>
          </a:bodyPr>
          <a:lstStyle>
            <a:lvl1pPr marL="407400" lvl="0" indent="-203700" algn="l">
              <a:lnSpc>
                <a:spcPct val="100000"/>
              </a:lnSpc>
              <a:spcBef>
                <a:spcPts val="0"/>
              </a:spcBef>
              <a:spcAft>
                <a:spcPts val="0"/>
              </a:spcAft>
              <a:buSzPts val="1347"/>
              <a:buFont typeface="Quattrocento Sans"/>
              <a:buNone/>
              <a:defRPr sz="1200" b="1" strike="noStrike" cap="none">
                <a:solidFill>
                  <a:schemeClr val="lt1"/>
                </a:solidFill>
                <a:latin typeface="Quattrocento Sans"/>
                <a:ea typeface="Quattrocento Sans"/>
                <a:cs typeface="Quattrocento Sans"/>
                <a:sym typeface="Quattrocento Sans"/>
              </a:defRPr>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52" name="Google Shape;152;p31"/>
          <p:cNvSpPr txBox="1">
            <a:spLocks noGrp="1"/>
          </p:cNvSpPr>
          <p:nvPr>
            <p:ph type="dt" idx="10"/>
          </p:nvPr>
        </p:nvSpPr>
        <p:spPr>
          <a:xfrm>
            <a:off x="1930395" y="6096666"/>
            <a:ext cx="124106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Tree>
    <p:extLst>
      <p:ext uri="{BB962C8B-B14F-4D97-AF65-F5344CB8AC3E}">
        <p14:creationId xmlns:p14="http://schemas.microsoft.com/office/powerpoint/2010/main" val="128538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genda_ESSBlue">
  <p:cSld name="Agenda_ESSBlue">
    <p:bg>
      <p:bgPr>
        <a:solidFill>
          <a:schemeClr val="accent1"/>
        </a:solidFill>
        <a:effectLst/>
      </p:bgPr>
    </p:bg>
    <p:spTree>
      <p:nvGrpSpPr>
        <p:cNvPr id="1" name="Shape 153"/>
        <p:cNvGrpSpPr/>
        <p:nvPr/>
      </p:nvGrpSpPr>
      <p:grpSpPr>
        <a:xfrm>
          <a:off x="0" y="0"/>
          <a:ext cx="0" cy="0"/>
          <a:chOff x="0" y="0"/>
          <a:chExt cx="0" cy="0"/>
        </a:xfrm>
      </p:grpSpPr>
      <p:sp>
        <p:nvSpPr>
          <p:cNvPr id="154" name="Google Shape;154;p32"/>
          <p:cNvSpPr txBox="1">
            <a:spLocks noGrp="1"/>
          </p:cNvSpPr>
          <p:nvPr>
            <p:ph type="title"/>
          </p:nvPr>
        </p:nvSpPr>
        <p:spPr>
          <a:xfrm>
            <a:off x="892686" y="530930"/>
            <a:ext cx="9708289"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chemeClr val="lt1"/>
              </a:buClr>
              <a:buSzPts val="4800"/>
              <a:buFont typeface="Quattrocento San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55" name="Google Shape;155;p32"/>
          <p:cNvCxnSpPr/>
          <p:nvPr/>
        </p:nvCxnSpPr>
        <p:spPr>
          <a:xfrm>
            <a:off x="486812" y="275422"/>
            <a:ext cx="0" cy="1104981"/>
          </a:xfrm>
          <a:prstGeom prst="straightConnector1">
            <a:avLst/>
          </a:prstGeom>
          <a:noFill/>
          <a:ln w="19050" cap="flat" cmpd="sng">
            <a:solidFill>
              <a:schemeClr val="lt1"/>
            </a:solidFill>
            <a:prstDash val="solid"/>
            <a:miter lim="8000"/>
            <a:headEnd type="none" w="sm" len="sm"/>
            <a:tailEnd type="none" w="sm" len="sm"/>
          </a:ln>
        </p:spPr>
      </p:cxnSp>
      <p:sp>
        <p:nvSpPr>
          <p:cNvPr id="156" name="Google Shape;156;p32"/>
          <p:cNvSpPr txBox="1">
            <a:spLocks noGrp="1"/>
          </p:cNvSpPr>
          <p:nvPr>
            <p:ph type="body" idx="1"/>
          </p:nvPr>
        </p:nvSpPr>
        <p:spPr>
          <a:xfrm>
            <a:off x="10924611" y="417443"/>
            <a:ext cx="828000" cy="799200"/>
          </a:xfrm>
          <a:prstGeom prst="rect">
            <a:avLst/>
          </a:prstGeom>
          <a:blipFill rotWithShape="1">
            <a:blip r:embed="rId2">
              <a:alphaModFix/>
            </a:blip>
            <a:stretch>
              <a:fillRect/>
            </a:stretch>
          </a:blipFill>
          <a:ln>
            <a:noFill/>
          </a:ln>
        </p:spPr>
        <p:txBody>
          <a:bodyPr spcFirstLastPara="1" wrap="square" lIns="0" tIns="45700" rIns="91425" bIns="45700" anchor="t" anchorCtr="0">
            <a:normAutofit/>
          </a:bodyPr>
          <a:lstStyle>
            <a:lvl1pPr marL="407400" lvl="0" indent="-203700" algn="l">
              <a:lnSpc>
                <a:spcPct val="100000"/>
              </a:lnSpc>
              <a:spcBef>
                <a:spcPts val="1000"/>
              </a:spcBef>
              <a:spcAft>
                <a:spcPts val="0"/>
              </a:spcAft>
              <a:buSzPts val="112"/>
              <a:buFont typeface="Quattrocento Sans"/>
              <a:buNone/>
              <a:defRPr sz="133"/>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57" name="Google Shape;157;p32"/>
          <p:cNvSpPr txBox="1">
            <a:spLocks noGrp="1"/>
          </p:cNvSpPr>
          <p:nvPr>
            <p:ph type="body" idx="2"/>
          </p:nvPr>
        </p:nvSpPr>
        <p:spPr>
          <a:xfrm>
            <a:off x="892581" y="1731475"/>
            <a:ext cx="5203419" cy="4006158"/>
          </a:xfrm>
          <a:prstGeom prst="rect">
            <a:avLst/>
          </a:prstGeom>
          <a:noFill/>
          <a:ln>
            <a:noFill/>
          </a:ln>
        </p:spPr>
        <p:txBody>
          <a:bodyPr spcFirstLastPara="1" wrap="square" lIns="0" tIns="45700" rIns="91425" bIns="45700" anchor="t" anchorCtr="0">
            <a:noAutofit/>
          </a:bodyPr>
          <a:lstStyle>
            <a:lvl1pPr marL="407400" lvl="0" indent="-330674" algn="l">
              <a:lnSpc>
                <a:spcPct val="100000"/>
              </a:lnSpc>
              <a:spcBef>
                <a:spcPts val="1000"/>
              </a:spcBef>
              <a:spcAft>
                <a:spcPts val="0"/>
              </a:spcAft>
              <a:buClr>
                <a:schemeClr val="lt1"/>
              </a:buClr>
              <a:buSzPts val="2244"/>
              <a:buFont typeface="Quattrocento Sans"/>
              <a:buAutoNum type="arabicPeriod"/>
              <a:defRPr>
                <a:solidFill>
                  <a:schemeClr val="lt1"/>
                </a:solidFill>
              </a:defRPr>
            </a:lvl1pPr>
            <a:lvl2pPr marL="814802" lvl="1" indent="-316867" algn="l">
              <a:lnSpc>
                <a:spcPct val="100000"/>
              </a:lnSpc>
              <a:spcBef>
                <a:spcPts val="1000"/>
              </a:spcBef>
              <a:spcAft>
                <a:spcPts val="0"/>
              </a:spcAft>
              <a:buClr>
                <a:schemeClr val="lt1"/>
              </a:buClr>
              <a:buSzPts val="2000"/>
              <a:buFont typeface="Quattrocento Sans"/>
              <a:buChar char="−"/>
              <a:defRPr sz="1783">
                <a:solidFill>
                  <a:schemeClr val="lt1"/>
                </a:solidFill>
              </a:defRPr>
            </a:lvl2pPr>
            <a:lvl3pPr marL="1222203" lvl="2" indent="-305551" algn="l">
              <a:lnSpc>
                <a:spcPct val="100000"/>
              </a:lnSpc>
              <a:spcBef>
                <a:spcPts val="1000"/>
              </a:spcBef>
              <a:spcAft>
                <a:spcPts val="0"/>
              </a:spcAft>
              <a:buClr>
                <a:schemeClr val="lt1"/>
              </a:buClr>
              <a:buSzPts val="1800"/>
              <a:buFont typeface="Quattrocento Sans"/>
              <a:buChar char="−"/>
              <a:defRPr sz="1604">
                <a:solidFill>
                  <a:schemeClr val="lt1"/>
                </a:solidFill>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58" name="Google Shape;158;p32"/>
          <p:cNvSpPr txBox="1">
            <a:spLocks noGrp="1"/>
          </p:cNvSpPr>
          <p:nvPr>
            <p:ph type="body" idx="3"/>
          </p:nvPr>
        </p:nvSpPr>
        <p:spPr>
          <a:xfrm>
            <a:off x="6373693" y="1731475"/>
            <a:ext cx="4226939" cy="4006158"/>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2244"/>
              <a:buFont typeface="Quattrocento Sans"/>
              <a:buNone/>
              <a:defRPr>
                <a:solidFill>
                  <a:schemeClr val="lt1"/>
                </a:solidFill>
              </a:defRPr>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59" name="Google Shape;159;p32"/>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160" name="Google Shape;160;p32"/>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161" name="Google Shape;161;p32"/>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lt1"/>
                </a:solidFill>
              </a:defRPr>
            </a:lvl1pPr>
            <a:lvl2pPr lvl="1" indent="0" algn="r">
              <a:spcBef>
                <a:spcPts val="0"/>
              </a:spcBef>
              <a:buNone/>
              <a:defRPr sz="800" b="1">
                <a:solidFill>
                  <a:schemeClr val="lt1"/>
                </a:solidFill>
              </a:defRPr>
            </a:lvl2pPr>
            <a:lvl3pPr lvl="2" indent="0" algn="r">
              <a:spcBef>
                <a:spcPts val="0"/>
              </a:spcBef>
              <a:buNone/>
              <a:defRPr sz="800" b="1">
                <a:solidFill>
                  <a:schemeClr val="lt1"/>
                </a:solidFill>
              </a:defRPr>
            </a:lvl3pPr>
            <a:lvl4pPr lvl="3" indent="0" algn="r">
              <a:spcBef>
                <a:spcPts val="0"/>
              </a:spcBef>
              <a:buNone/>
              <a:defRPr sz="800" b="1">
                <a:solidFill>
                  <a:schemeClr val="lt1"/>
                </a:solidFill>
              </a:defRPr>
            </a:lvl4pPr>
            <a:lvl5pPr lvl="4" indent="0" algn="r">
              <a:spcBef>
                <a:spcPts val="0"/>
              </a:spcBef>
              <a:buNone/>
              <a:defRPr sz="800" b="1">
                <a:solidFill>
                  <a:schemeClr val="lt1"/>
                </a:solidFill>
              </a:defRPr>
            </a:lvl5pPr>
            <a:lvl6pPr lvl="5" indent="0" algn="r">
              <a:spcBef>
                <a:spcPts val="0"/>
              </a:spcBef>
              <a:buNone/>
              <a:defRPr sz="800" b="1">
                <a:solidFill>
                  <a:schemeClr val="lt1"/>
                </a:solidFill>
              </a:defRPr>
            </a:lvl6pPr>
            <a:lvl7pPr lvl="6" indent="0" algn="r">
              <a:spcBef>
                <a:spcPts val="0"/>
              </a:spcBef>
              <a:buNone/>
              <a:defRPr sz="800" b="1">
                <a:solidFill>
                  <a:schemeClr val="lt1"/>
                </a:solidFill>
              </a:defRPr>
            </a:lvl7pPr>
            <a:lvl8pPr lvl="7" indent="0" algn="r">
              <a:spcBef>
                <a:spcPts val="0"/>
              </a:spcBef>
              <a:buNone/>
              <a:defRPr sz="800" b="1">
                <a:solidFill>
                  <a:schemeClr val="lt1"/>
                </a:solidFill>
              </a:defRPr>
            </a:lvl8pPr>
            <a:lvl9pPr lvl="8" indent="0" algn="r">
              <a:spcBef>
                <a:spcPts val="0"/>
              </a:spcBef>
              <a:buNone/>
              <a:defRPr sz="800" b="1">
                <a:solidFill>
                  <a:schemeClr val="l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3824687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genda_NavyBlue">
  <p:cSld name="Agenda_NavyBlue">
    <p:bg>
      <p:bgPr>
        <a:solidFill>
          <a:schemeClr val="accent2"/>
        </a:solidFill>
        <a:effectLst/>
      </p:bgPr>
    </p:bg>
    <p:spTree>
      <p:nvGrpSpPr>
        <p:cNvPr id="1" name="Shape 162"/>
        <p:cNvGrpSpPr/>
        <p:nvPr/>
      </p:nvGrpSpPr>
      <p:grpSpPr>
        <a:xfrm>
          <a:off x="0" y="0"/>
          <a:ext cx="0" cy="0"/>
          <a:chOff x="0" y="0"/>
          <a:chExt cx="0" cy="0"/>
        </a:xfrm>
      </p:grpSpPr>
      <p:sp>
        <p:nvSpPr>
          <p:cNvPr id="163" name="Google Shape;163;p33"/>
          <p:cNvSpPr txBox="1">
            <a:spLocks noGrp="1"/>
          </p:cNvSpPr>
          <p:nvPr>
            <p:ph type="title"/>
          </p:nvPr>
        </p:nvSpPr>
        <p:spPr>
          <a:xfrm>
            <a:off x="892686" y="530930"/>
            <a:ext cx="9708289"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chemeClr val="accent1"/>
              </a:buClr>
              <a:buSzPts val="4800"/>
              <a:buFont typeface="Quattrocento Sans"/>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64" name="Google Shape;164;p33"/>
          <p:cNvCxnSpPr/>
          <p:nvPr/>
        </p:nvCxnSpPr>
        <p:spPr>
          <a:xfrm>
            <a:off x="486812" y="275422"/>
            <a:ext cx="0" cy="1104981"/>
          </a:xfrm>
          <a:prstGeom prst="straightConnector1">
            <a:avLst/>
          </a:prstGeom>
          <a:noFill/>
          <a:ln w="19050" cap="flat" cmpd="sng">
            <a:solidFill>
              <a:schemeClr val="accent1"/>
            </a:solidFill>
            <a:prstDash val="solid"/>
            <a:miter lim="8000"/>
            <a:headEnd type="none" w="sm" len="sm"/>
            <a:tailEnd type="none" w="sm" len="sm"/>
          </a:ln>
        </p:spPr>
      </p:cxnSp>
      <p:sp>
        <p:nvSpPr>
          <p:cNvPr id="165" name="Google Shape;165;p33"/>
          <p:cNvSpPr txBox="1">
            <a:spLocks noGrp="1"/>
          </p:cNvSpPr>
          <p:nvPr>
            <p:ph type="body" idx="1"/>
          </p:nvPr>
        </p:nvSpPr>
        <p:spPr>
          <a:xfrm>
            <a:off x="10924611" y="417443"/>
            <a:ext cx="828000" cy="799200"/>
          </a:xfrm>
          <a:prstGeom prst="rect">
            <a:avLst/>
          </a:prstGeom>
          <a:blipFill rotWithShape="1">
            <a:blip r:embed="rId2">
              <a:alphaModFix/>
            </a:blip>
            <a:stretch>
              <a:fillRect/>
            </a:stretch>
          </a:blipFill>
          <a:ln>
            <a:noFill/>
          </a:ln>
        </p:spPr>
        <p:txBody>
          <a:bodyPr spcFirstLastPara="1" wrap="square" lIns="0" tIns="45700" rIns="91425" bIns="45700" anchor="t" anchorCtr="0">
            <a:normAutofit/>
          </a:bodyPr>
          <a:lstStyle>
            <a:lvl1pPr marL="407400" lvl="0" indent="-203700" algn="l">
              <a:lnSpc>
                <a:spcPct val="100000"/>
              </a:lnSpc>
              <a:spcBef>
                <a:spcPts val="1000"/>
              </a:spcBef>
              <a:spcAft>
                <a:spcPts val="0"/>
              </a:spcAft>
              <a:buSzPts val="112"/>
              <a:buFont typeface="Quattrocento Sans"/>
              <a:buNone/>
              <a:defRPr sz="133"/>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66" name="Google Shape;166;p33"/>
          <p:cNvSpPr txBox="1">
            <a:spLocks noGrp="1"/>
          </p:cNvSpPr>
          <p:nvPr>
            <p:ph type="body" idx="2"/>
          </p:nvPr>
        </p:nvSpPr>
        <p:spPr>
          <a:xfrm>
            <a:off x="892581" y="1731475"/>
            <a:ext cx="5203419" cy="4006158"/>
          </a:xfrm>
          <a:prstGeom prst="rect">
            <a:avLst/>
          </a:prstGeom>
          <a:noFill/>
          <a:ln>
            <a:noFill/>
          </a:ln>
        </p:spPr>
        <p:txBody>
          <a:bodyPr spcFirstLastPara="1" wrap="square" lIns="0" tIns="45700" rIns="91425" bIns="45700" anchor="t" anchorCtr="0">
            <a:noAutofit/>
          </a:bodyPr>
          <a:lstStyle>
            <a:lvl1pPr marL="407400" lvl="0" indent="-330674" algn="l">
              <a:lnSpc>
                <a:spcPct val="100000"/>
              </a:lnSpc>
              <a:spcBef>
                <a:spcPts val="1000"/>
              </a:spcBef>
              <a:spcAft>
                <a:spcPts val="0"/>
              </a:spcAft>
              <a:buClr>
                <a:schemeClr val="accent1"/>
              </a:buClr>
              <a:buSzPts val="2244"/>
              <a:buFont typeface="Quattrocento Sans"/>
              <a:buAutoNum type="arabicPeriod"/>
              <a:defRPr>
                <a:solidFill>
                  <a:schemeClr val="lt1"/>
                </a:solidFill>
              </a:defRPr>
            </a:lvl1pPr>
            <a:lvl2pPr marL="814802" lvl="1" indent="-316867" algn="l">
              <a:lnSpc>
                <a:spcPct val="100000"/>
              </a:lnSpc>
              <a:spcBef>
                <a:spcPts val="1000"/>
              </a:spcBef>
              <a:spcAft>
                <a:spcPts val="0"/>
              </a:spcAft>
              <a:buClr>
                <a:schemeClr val="accent1"/>
              </a:buClr>
              <a:buSzPts val="2000"/>
              <a:buFont typeface="Quattrocento Sans"/>
              <a:buChar char="−"/>
              <a:defRPr sz="1783">
                <a:solidFill>
                  <a:schemeClr val="lt1"/>
                </a:solidFill>
              </a:defRPr>
            </a:lvl2pPr>
            <a:lvl3pPr marL="1222203" lvl="2" indent="-305551" algn="l">
              <a:lnSpc>
                <a:spcPct val="100000"/>
              </a:lnSpc>
              <a:spcBef>
                <a:spcPts val="1000"/>
              </a:spcBef>
              <a:spcAft>
                <a:spcPts val="0"/>
              </a:spcAft>
              <a:buClr>
                <a:schemeClr val="accent1"/>
              </a:buClr>
              <a:buSzPts val="1800"/>
              <a:buFont typeface="Quattrocento Sans"/>
              <a:buChar char="−"/>
              <a:defRPr sz="1604">
                <a:solidFill>
                  <a:schemeClr val="lt1"/>
                </a:solidFill>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67" name="Google Shape;167;p33"/>
          <p:cNvSpPr txBox="1">
            <a:spLocks noGrp="1"/>
          </p:cNvSpPr>
          <p:nvPr>
            <p:ph type="body" idx="3"/>
          </p:nvPr>
        </p:nvSpPr>
        <p:spPr>
          <a:xfrm>
            <a:off x="6373693" y="1731475"/>
            <a:ext cx="4226939" cy="4006158"/>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2244"/>
              <a:buFont typeface="Quattrocento Sans"/>
              <a:buNone/>
              <a:defRPr>
                <a:solidFill>
                  <a:schemeClr val="lt1"/>
                </a:solidFill>
              </a:defRPr>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68" name="Google Shape;168;p33"/>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169" name="Google Shape;169;p33"/>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170" name="Google Shape;170;p33"/>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2148371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reaker Navy Blue">
  <p:cSld name="Breaker Navy Blue">
    <p:spTree>
      <p:nvGrpSpPr>
        <p:cNvPr id="1" name="Shape 171"/>
        <p:cNvGrpSpPr/>
        <p:nvPr/>
      </p:nvGrpSpPr>
      <p:grpSpPr>
        <a:xfrm>
          <a:off x="0" y="0"/>
          <a:ext cx="0" cy="0"/>
          <a:chOff x="0" y="0"/>
          <a:chExt cx="0" cy="0"/>
        </a:xfrm>
      </p:grpSpPr>
      <p:sp>
        <p:nvSpPr>
          <p:cNvPr id="172" name="Google Shape;172;p34"/>
          <p:cNvSpPr/>
          <p:nvPr/>
        </p:nvSpPr>
        <p:spPr>
          <a:xfrm>
            <a:off x="0" y="0"/>
            <a:ext cx="12192000" cy="6858000"/>
          </a:xfrm>
          <a:prstGeom prst="rect">
            <a:avLst/>
          </a:prstGeom>
          <a:solidFill>
            <a:schemeClr val="accent2"/>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sp>
        <p:nvSpPr>
          <p:cNvPr id="173" name="Google Shape;173;p34"/>
          <p:cNvSpPr txBox="1">
            <a:spLocks noGrp="1"/>
          </p:cNvSpPr>
          <p:nvPr>
            <p:ph type="title"/>
          </p:nvPr>
        </p:nvSpPr>
        <p:spPr>
          <a:xfrm>
            <a:off x="1296103" y="2732184"/>
            <a:ext cx="9708289" cy="657339"/>
          </a:xfrm>
          <a:prstGeom prst="rect">
            <a:avLst/>
          </a:prstGeom>
          <a:noFill/>
          <a:ln>
            <a:noFill/>
          </a:ln>
        </p:spPr>
        <p:txBody>
          <a:bodyPr spcFirstLastPara="1" wrap="square" lIns="90000" tIns="45700" rIns="91425" bIns="18000" anchor="t" anchorCtr="0">
            <a:noAutofit/>
          </a:bodyPr>
          <a:lstStyle>
            <a:lvl1pPr lvl="0" algn="ctr">
              <a:lnSpc>
                <a:spcPct val="90000"/>
              </a:lnSpc>
              <a:spcBef>
                <a:spcPts val="0"/>
              </a:spcBef>
              <a:spcAft>
                <a:spcPts val="0"/>
              </a:spcAft>
              <a:buClr>
                <a:schemeClr val="lt1"/>
              </a:buClr>
              <a:buSzPts val="4800"/>
              <a:buFont typeface="Quattrocento San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4" name="Google Shape;174;p34"/>
          <p:cNvSpPr txBox="1">
            <a:spLocks noGrp="1"/>
          </p:cNvSpPr>
          <p:nvPr>
            <p:ph type="body" idx="1"/>
          </p:nvPr>
        </p:nvSpPr>
        <p:spPr>
          <a:xfrm>
            <a:off x="1296103" y="3397835"/>
            <a:ext cx="9708289" cy="507076"/>
          </a:xfrm>
          <a:prstGeom prst="rect">
            <a:avLst/>
          </a:prstGeom>
          <a:noFill/>
          <a:ln>
            <a:noFill/>
          </a:ln>
        </p:spPr>
        <p:txBody>
          <a:bodyPr spcFirstLastPara="1" wrap="square" lIns="90000" tIns="18000" rIns="91425" bIns="45700" anchor="t" anchorCtr="0">
            <a:noAutofit/>
          </a:bodyPr>
          <a:lstStyle>
            <a:lvl1pPr marL="407400" lvl="0" indent="-203700" algn="ctr">
              <a:lnSpc>
                <a:spcPct val="100000"/>
              </a:lnSpc>
              <a:spcBef>
                <a:spcPts val="0"/>
              </a:spcBef>
              <a:spcAft>
                <a:spcPts val="0"/>
              </a:spcAft>
              <a:buSzPts val="2469"/>
              <a:buFont typeface="Quattrocento Sans"/>
              <a:buNone/>
              <a:defRPr sz="2200">
                <a:solidFill>
                  <a:schemeClr val="l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pic>
        <p:nvPicPr>
          <p:cNvPr id="175" name="Google Shape;175;p34"/>
          <p:cNvPicPr preferRelativeResize="0"/>
          <p:nvPr/>
        </p:nvPicPr>
        <p:blipFill rotWithShape="1">
          <a:blip r:embed="rId2">
            <a:alphaModFix/>
          </a:blip>
          <a:srcRect/>
          <a:stretch/>
        </p:blipFill>
        <p:spPr>
          <a:xfrm>
            <a:off x="10924613" y="417443"/>
            <a:ext cx="826395" cy="800100"/>
          </a:xfrm>
          <a:prstGeom prst="rect">
            <a:avLst/>
          </a:prstGeom>
          <a:noFill/>
          <a:ln>
            <a:noFill/>
          </a:ln>
        </p:spPr>
      </p:pic>
      <p:sp>
        <p:nvSpPr>
          <p:cNvPr id="176" name="Google Shape;176;p34"/>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177" name="Google Shape;177;p34"/>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178" name="Google Shape;178;p34"/>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1960738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and image NavyBlue">
  <p:cSld name="Text and image NavyBlue">
    <p:spTree>
      <p:nvGrpSpPr>
        <p:cNvPr id="1" name="Shape 179"/>
        <p:cNvGrpSpPr/>
        <p:nvPr/>
      </p:nvGrpSpPr>
      <p:grpSpPr>
        <a:xfrm>
          <a:off x="0" y="0"/>
          <a:ext cx="0" cy="0"/>
          <a:chOff x="0" y="0"/>
          <a:chExt cx="0" cy="0"/>
        </a:xfrm>
      </p:grpSpPr>
      <p:sp>
        <p:nvSpPr>
          <p:cNvPr id="180" name="Google Shape;180;p35"/>
          <p:cNvSpPr/>
          <p:nvPr/>
        </p:nvSpPr>
        <p:spPr>
          <a:xfrm>
            <a:off x="2" y="0"/>
            <a:ext cx="4194845" cy="6858000"/>
          </a:xfrm>
          <a:prstGeom prst="rect">
            <a:avLst/>
          </a:prstGeom>
          <a:solidFill>
            <a:schemeClr val="accent2"/>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sp>
        <p:nvSpPr>
          <p:cNvPr id="181" name="Google Shape;181;p35"/>
          <p:cNvSpPr>
            <a:spLocks noGrp="1"/>
          </p:cNvSpPr>
          <p:nvPr>
            <p:ph type="pic" idx="2"/>
          </p:nvPr>
        </p:nvSpPr>
        <p:spPr>
          <a:xfrm>
            <a:off x="4194845" y="0"/>
            <a:ext cx="7997155" cy="6858000"/>
          </a:xfrm>
          <a:prstGeom prst="rect">
            <a:avLst/>
          </a:prstGeom>
          <a:solidFill>
            <a:srgbClr val="ECECEC"/>
          </a:solidFill>
          <a:ln>
            <a:noFill/>
          </a:ln>
        </p:spPr>
      </p:sp>
      <p:sp>
        <p:nvSpPr>
          <p:cNvPr id="182" name="Google Shape;182;p35"/>
          <p:cNvSpPr txBox="1">
            <a:spLocks noGrp="1"/>
          </p:cNvSpPr>
          <p:nvPr>
            <p:ph type="body" idx="1"/>
          </p:nvPr>
        </p:nvSpPr>
        <p:spPr>
          <a:xfrm>
            <a:off x="10924611" y="417443"/>
            <a:ext cx="828000" cy="799200"/>
          </a:xfrm>
          <a:prstGeom prst="rect">
            <a:avLst/>
          </a:prstGeom>
          <a:blipFill rotWithShape="1">
            <a:blip r:embed="rId2">
              <a:alphaModFix/>
            </a:blip>
            <a:stretch>
              <a:fillRect/>
            </a:stretch>
          </a:blipFill>
          <a:ln>
            <a:noFill/>
          </a:ln>
        </p:spPr>
        <p:txBody>
          <a:bodyPr spcFirstLastPara="1" wrap="square" lIns="0" tIns="45700" rIns="91425" bIns="45700" anchor="t" anchorCtr="0">
            <a:normAutofit/>
          </a:bodyPr>
          <a:lstStyle>
            <a:lvl1pPr marL="407400" lvl="0" indent="-203700" algn="l">
              <a:lnSpc>
                <a:spcPct val="100000"/>
              </a:lnSpc>
              <a:spcBef>
                <a:spcPts val="1000"/>
              </a:spcBef>
              <a:spcAft>
                <a:spcPts val="0"/>
              </a:spcAft>
              <a:buSzPts val="112"/>
              <a:buFont typeface="Quattrocento Sans"/>
              <a:buNone/>
              <a:defRPr sz="133"/>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83" name="Google Shape;183;p35"/>
          <p:cNvSpPr txBox="1">
            <a:spLocks noGrp="1"/>
          </p:cNvSpPr>
          <p:nvPr>
            <p:ph type="body" idx="3"/>
          </p:nvPr>
        </p:nvSpPr>
        <p:spPr>
          <a:xfrm>
            <a:off x="501813" y="793380"/>
            <a:ext cx="3191223" cy="846531"/>
          </a:xfrm>
          <a:prstGeom prst="rect">
            <a:avLst/>
          </a:prstGeom>
          <a:noFill/>
          <a:ln>
            <a:noFill/>
          </a:ln>
        </p:spPr>
        <p:txBody>
          <a:bodyPr spcFirstLastPara="1" wrap="square" lIns="0" tIns="45700" rIns="18000" bIns="45700" anchor="t" anchorCtr="0">
            <a:noAutofit/>
          </a:bodyPr>
          <a:lstStyle>
            <a:lvl1pPr marL="407400" lvl="0" indent="-203700" algn="l">
              <a:lnSpc>
                <a:spcPct val="100000"/>
              </a:lnSpc>
              <a:spcBef>
                <a:spcPts val="0"/>
              </a:spcBef>
              <a:spcAft>
                <a:spcPts val="0"/>
              </a:spcAft>
              <a:buSzPts val="4713"/>
              <a:buFont typeface="Quattrocento Sans"/>
              <a:buNone/>
              <a:defRPr sz="4200">
                <a:solidFill>
                  <a:schemeClr val="l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84" name="Google Shape;184;p35"/>
          <p:cNvSpPr txBox="1">
            <a:spLocks noGrp="1"/>
          </p:cNvSpPr>
          <p:nvPr>
            <p:ph type="subTitle" idx="4"/>
          </p:nvPr>
        </p:nvSpPr>
        <p:spPr>
          <a:xfrm>
            <a:off x="495721" y="2070980"/>
            <a:ext cx="3191223" cy="4141960"/>
          </a:xfrm>
          <a:prstGeom prst="rect">
            <a:avLst/>
          </a:prstGeom>
          <a:noFill/>
          <a:ln>
            <a:noFill/>
          </a:ln>
        </p:spPr>
        <p:txBody>
          <a:bodyPr spcFirstLastPara="1" wrap="square" lIns="90000" tIns="45700" rIns="91425" bIns="45700" anchor="t" anchorCtr="0">
            <a:noAutofit/>
          </a:bodyPr>
          <a:lstStyle>
            <a:lvl1pPr lvl="0" algn="l">
              <a:lnSpc>
                <a:spcPct val="100000"/>
              </a:lnSpc>
              <a:spcBef>
                <a:spcPts val="0"/>
              </a:spcBef>
              <a:spcAft>
                <a:spcPts val="0"/>
              </a:spcAft>
              <a:buSzPts val="2000"/>
              <a:buFont typeface="Quattrocento Sans"/>
              <a:buNone/>
              <a:defRPr sz="1783">
                <a:solidFill>
                  <a:schemeClr val="lt1"/>
                </a:solidFill>
                <a:latin typeface="Quattrocento Sans"/>
                <a:ea typeface="Quattrocento Sans"/>
                <a:cs typeface="Quattrocento Sans"/>
                <a:sym typeface="Quattrocento Sans"/>
              </a:defRPr>
            </a:lvl1pPr>
            <a:lvl2pPr lvl="1" algn="ctr">
              <a:lnSpc>
                <a:spcPct val="100000"/>
              </a:lnSpc>
              <a:spcBef>
                <a:spcPts val="1000"/>
              </a:spcBef>
              <a:spcAft>
                <a:spcPts val="0"/>
              </a:spcAft>
              <a:buSzPts val="2244"/>
              <a:buNone/>
              <a:defRPr sz="2000"/>
            </a:lvl2pPr>
            <a:lvl3pPr lvl="2" algn="ctr">
              <a:lnSpc>
                <a:spcPct val="100000"/>
              </a:lnSpc>
              <a:spcBef>
                <a:spcPts val="1000"/>
              </a:spcBef>
              <a:spcAft>
                <a:spcPts val="0"/>
              </a:spcAft>
              <a:buSzPts val="2020"/>
              <a:buNone/>
              <a:defRPr sz="1800"/>
            </a:lvl3pPr>
            <a:lvl4pPr lvl="3" algn="ctr">
              <a:lnSpc>
                <a:spcPct val="100000"/>
              </a:lnSpc>
              <a:spcBef>
                <a:spcPts val="1000"/>
              </a:spcBef>
              <a:spcAft>
                <a:spcPts val="0"/>
              </a:spcAft>
              <a:buSzPts val="1796"/>
              <a:buNone/>
              <a:defRPr sz="1600"/>
            </a:lvl4pPr>
            <a:lvl5pPr lvl="4" algn="ctr">
              <a:lnSpc>
                <a:spcPct val="100000"/>
              </a:lnSpc>
              <a:spcBef>
                <a:spcPts val="1000"/>
              </a:spcBef>
              <a:spcAft>
                <a:spcPts val="0"/>
              </a:spcAft>
              <a:buSzPts val="1796"/>
              <a:buNone/>
              <a:defRPr sz="1600"/>
            </a:lvl5pPr>
            <a:lvl6pPr lvl="5" algn="ctr">
              <a:lnSpc>
                <a:spcPct val="90000"/>
              </a:lnSpc>
              <a:spcBef>
                <a:spcPts val="500"/>
              </a:spcBef>
              <a:spcAft>
                <a:spcPts val="0"/>
              </a:spcAft>
              <a:buClr>
                <a:schemeClr val="dk1"/>
              </a:buClr>
              <a:buSzPts val="1796"/>
              <a:buNone/>
              <a:defRPr sz="1600"/>
            </a:lvl6pPr>
            <a:lvl7pPr lvl="6" algn="ctr">
              <a:lnSpc>
                <a:spcPct val="90000"/>
              </a:lnSpc>
              <a:spcBef>
                <a:spcPts val="500"/>
              </a:spcBef>
              <a:spcAft>
                <a:spcPts val="0"/>
              </a:spcAft>
              <a:buClr>
                <a:schemeClr val="dk1"/>
              </a:buClr>
              <a:buSzPts val="1796"/>
              <a:buNone/>
              <a:defRPr sz="1600"/>
            </a:lvl7pPr>
            <a:lvl8pPr lvl="7" algn="ctr">
              <a:lnSpc>
                <a:spcPct val="90000"/>
              </a:lnSpc>
              <a:spcBef>
                <a:spcPts val="500"/>
              </a:spcBef>
              <a:spcAft>
                <a:spcPts val="0"/>
              </a:spcAft>
              <a:buClr>
                <a:schemeClr val="dk1"/>
              </a:buClr>
              <a:buSzPts val="1796"/>
              <a:buNone/>
              <a:defRPr sz="1600"/>
            </a:lvl8pPr>
            <a:lvl9pPr lvl="8" algn="ctr">
              <a:lnSpc>
                <a:spcPct val="90000"/>
              </a:lnSpc>
              <a:spcBef>
                <a:spcPts val="500"/>
              </a:spcBef>
              <a:spcAft>
                <a:spcPts val="0"/>
              </a:spcAft>
              <a:buClr>
                <a:schemeClr val="dk1"/>
              </a:buClr>
              <a:buSzPts val="1796"/>
              <a:buNone/>
              <a:defRPr sz="1600"/>
            </a:lvl9pPr>
          </a:lstStyle>
          <a:p>
            <a:endParaRPr/>
          </a:p>
        </p:txBody>
      </p:sp>
      <p:sp>
        <p:nvSpPr>
          <p:cNvPr id="185" name="Google Shape;185;p35"/>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186" name="Google Shape;186;p35"/>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187" name="Google Shape;187;p35"/>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232624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ext and Image ESSBlue">
  <p:cSld name="1_Text and Image ESSBlue">
    <p:spTree>
      <p:nvGrpSpPr>
        <p:cNvPr id="1" name="Shape 188"/>
        <p:cNvGrpSpPr/>
        <p:nvPr/>
      </p:nvGrpSpPr>
      <p:grpSpPr>
        <a:xfrm>
          <a:off x="0" y="0"/>
          <a:ext cx="0" cy="0"/>
          <a:chOff x="0" y="0"/>
          <a:chExt cx="0" cy="0"/>
        </a:xfrm>
      </p:grpSpPr>
      <p:sp>
        <p:nvSpPr>
          <p:cNvPr id="189" name="Google Shape;189;p36"/>
          <p:cNvSpPr/>
          <p:nvPr/>
        </p:nvSpPr>
        <p:spPr>
          <a:xfrm>
            <a:off x="1" y="0"/>
            <a:ext cx="4126947" cy="6858000"/>
          </a:xfrm>
          <a:prstGeom prst="rect">
            <a:avLst/>
          </a:prstGeom>
          <a:solidFill>
            <a:schemeClr val="accent1"/>
          </a:solidFill>
          <a:ln>
            <a:noFill/>
          </a:ln>
        </p:spPr>
        <p:txBody>
          <a:bodyPr spcFirstLastPara="1" wrap="square" lIns="81465" tIns="40721" rIns="81465" bIns="40721" anchor="ctr" anchorCtr="0">
            <a:noAutofit/>
          </a:bodyPr>
          <a:lstStyle/>
          <a:p>
            <a:pPr marL="0" lvl="0" indent="0" algn="ctr" rtl="0">
              <a:spcBef>
                <a:spcPts val="0"/>
              </a:spcBef>
              <a:spcAft>
                <a:spcPts val="0"/>
              </a:spcAft>
              <a:buNone/>
            </a:pPr>
            <a:endParaRPr sz="1604">
              <a:solidFill>
                <a:schemeClr val="lt1"/>
              </a:solidFill>
            </a:endParaRPr>
          </a:p>
        </p:txBody>
      </p:sp>
      <p:sp>
        <p:nvSpPr>
          <p:cNvPr id="190" name="Google Shape;190;p36"/>
          <p:cNvSpPr txBox="1">
            <a:spLocks noGrp="1"/>
          </p:cNvSpPr>
          <p:nvPr>
            <p:ph type="body" idx="1"/>
          </p:nvPr>
        </p:nvSpPr>
        <p:spPr>
          <a:xfrm>
            <a:off x="501813" y="793380"/>
            <a:ext cx="3191223" cy="846531"/>
          </a:xfrm>
          <a:prstGeom prst="rect">
            <a:avLst/>
          </a:prstGeom>
          <a:noFill/>
          <a:ln>
            <a:noFill/>
          </a:ln>
        </p:spPr>
        <p:txBody>
          <a:bodyPr spcFirstLastPara="1" wrap="square" lIns="0" tIns="45700" rIns="18000" bIns="45700" anchor="t" anchorCtr="0">
            <a:noAutofit/>
          </a:bodyPr>
          <a:lstStyle>
            <a:lvl1pPr marL="407400" lvl="0" indent="-203700" algn="l">
              <a:lnSpc>
                <a:spcPct val="100000"/>
              </a:lnSpc>
              <a:spcBef>
                <a:spcPts val="0"/>
              </a:spcBef>
              <a:spcAft>
                <a:spcPts val="0"/>
              </a:spcAft>
              <a:buSzPts val="4713"/>
              <a:buFont typeface="Quattrocento Sans"/>
              <a:buNone/>
              <a:defRPr sz="4200">
                <a:solidFill>
                  <a:schemeClr val="l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91" name="Google Shape;191;p36"/>
          <p:cNvSpPr txBox="1">
            <a:spLocks noGrp="1"/>
          </p:cNvSpPr>
          <p:nvPr>
            <p:ph type="subTitle" idx="2"/>
          </p:nvPr>
        </p:nvSpPr>
        <p:spPr>
          <a:xfrm>
            <a:off x="495721" y="2070980"/>
            <a:ext cx="3191223" cy="4141960"/>
          </a:xfrm>
          <a:prstGeom prst="rect">
            <a:avLst/>
          </a:prstGeom>
          <a:noFill/>
          <a:ln>
            <a:noFill/>
          </a:ln>
        </p:spPr>
        <p:txBody>
          <a:bodyPr spcFirstLastPara="1" wrap="square" lIns="90000" tIns="45700" rIns="91425" bIns="45700" anchor="t" anchorCtr="0">
            <a:noAutofit/>
          </a:bodyPr>
          <a:lstStyle>
            <a:lvl1pPr lvl="0" algn="l">
              <a:lnSpc>
                <a:spcPct val="100000"/>
              </a:lnSpc>
              <a:spcBef>
                <a:spcPts val="0"/>
              </a:spcBef>
              <a:spcAft>
                <a:spcPts val="0"/>
              </a:spcAft>
              <a:buSzPts val="2000"/>
              <a:buFont typeface="Quattrocento Sans"/>
              <a:buNone/>
              <a:defRPr sz="1783">
                <a:solidFill>
                  <a:schemeClr val="lt1"/>
                </a:solidFill>
                <a:latin typeface="Quattrocento Sans"/>
                <a:ea typeface="Quattrocento Sans"/>
                <a:cs typeface="Quattrocento Sans"/>
                <a:sym typeface="Quattrocento Sans"/>
              </a:defRPr>
            </a:lvl1pPr>
            <a:lvl2pPr lvl="1" algn="ctr">
              <a:lnSpc>
                <a:spcPct val="100000"/>
              </a:lnSpc>
              <a:spcBef>
                <a:spcPts val="1000"/>
              </a:spcBef>
              <a:spcAft>
                <a:spcPts val="0"/>
              </a:spcAft>
              <a:buSzPts val="2244"/>
              <a:buNone/>
              <a:defRPr sz="2000"/>
            </a:lvl2pPr>
            <a:lvl3pPr lvl="2" algn="ctr">
              <a:lnSpc>
                <a:spcPct val="100000"/>
              </a:lnSpc>
              <a:spcBef>
                <a:spcPts val="1000"/>
              </a:spcBef>
              <a:spcAft>
                <a:spcPts val="0"/>
              </a:spcAft>
              <a:buSzPts val="2020"/>
              <a:buNone/>
              <a:defRPr sz="1800"/>
            </a:lvl3pPr>
            <a:lvl4pPr lvl="3" algn="ctr">
              <a:lnSpc>
                <a:spcPct val="100000"/>
              </a:lnSpc>
              <a:spcBef>
                <a:spcPts val="1000"/>
              </a:spcBef>
              <a:spcAft>
                <a:spcPts val="0"/>
              </a:spcAft>
              <a:buSzPts val="1796"/>
              <a:buNone/>
              <a:defRPr sz="1600"/>
            </a:lvl4pPr>
            <a:lvl5pPr lvl="4" algn="ctr">
              <a:lnSpc>
                <a:spcPct val="100000"/>
              </a:lnSpc>
              <a:spcBef>
                <a:spcPts val="1000"/>
              </a:spcBef>
              <a:spcAft>
                <a:spcPts val="0"/>
              </a:spcAft>
              <a:buSzPts val="1796"/>
              <a:buNone/>
              <a:defRPr sz="1600"/>
            </a:lvl5pPr>
            <a:lvl6pPr lvl="5" algn="ctr">
              <a:lnSpc>
                <a:spcPct val="90000"/>
              </a:lnSpc>
              <a:spcBef>
                <a:spcPts val="500"/>
              </a:spcBef>
              <a:spcAft>
                <a:spcPts val="0"/>
              </a:spcAft>
              <a:buClr>
                <a:schemeClr val="dk1"/>
              </a:buClr>
              <a:buSzPts val="1796"/>
              <a:buNone/>
              <a:defRPr sz="1600"/>
            </a:lvl6pPr>
            <a:lvl7pPr lvl="6" algn="ctr">
              <a:lnSpc>
                <a:spcPct val="90000"/>
              </a:lnSpc>
              <a:spcBef>
                <a:spcPts val="500"/>
              </a:spcBef>
              <a:spcAft>
                <a:spcPts val="0"/>
              </a:spcAft>
              <a:buClr>
                <a:schemeClr val="dk1"/>
              </a:buClr>
              <a:buSzPts val="1796"/>
              <a:buNone/>
              <a:defRPr sz="1600"/>
            </a:lvl7pPr>
            <a:lvl8pPr lvl="7" algn="ctr">
              <a:lnSpc>
                <a:spcPct val="90000"/>
              </a:lnSpc>
              <a:spcBef>
                <a:spcPts val="500"/>
              </a:spcBef>
              <a:spcAft>
                <a:spcPts val="0"/>
              </a:spcAft>
              <a:buClr>
                <a:schemeClr val="dk1"/>
              </a:buClr>
              <a:buSzPts val="1796"/>
              <a:buNone/>
              <a:defRPr sz="1600"/>
            </a:lvl8pPr>
            <a:lvl9pPr lvl="8" algn="ctr">
              <a:lnSpc>
                <a:spcPct val="90000"/>
              </a:lnSpc>
              <a:spcBef>
                <a:spcPts val="500"/>
              </a:spcBef>
              <a:spcAft>
                <a:spcPts val="0"/>
              </a:spcAft>
              <a:buClr>
                <a:schemeClr val="dk1"/>
              </a:buClr>
              <a:buSzPts val="1796"/>
              <a:buNone/>
              <a:defRPr sz="1600"/>
            </a:lvl9pPr>
          </a:lstStyle>
          <a:p>
            <a:endParaRPr/>
          </a:p>
        </p:txBody>
      </p:sp>
      <p:pic>
        <p:nvPicPr>
          <p:cNvPr id="192" name="Google Shape;192;p36"/>
          <p:cNvPicPr preferRelativeResize="0"/>
          <p:nvPr/>
        </p:nvPicPr>
        <p:blipFill rotWithShape="1">
          <a:blip r:embed="rId2">
            <a:alphaModFix/>
          </a:blip>
          <a:srcRect/>
          <a:stretch/>
        </p:blipFill>
        <p:spPr>
          <a:xfrm>
            <a:off x="10924611" y="417443"/>
            <a:ext cx="826395" cy="800100"/>
          </a:xfrm>
          <a:prstGeom prst="rect">
            <a:avLst/>
          </a:prstGeom>
          <a:noFill/>
          <a:ln>
            <a:noFill/>
          </a:ln>
        </p:spPr>
      </p:pic>
      <p:sp>
        <p:nvSpPr>
          <p:cNvPr id="193" name="Google Shape;193;p36"/>
          <p:cNvSpPr txBox="1">
            <a:spLocks noGrp="1"/>
          </p:cNvSpPr>
          <p:nvPr>
            <p:ph type="body" idx="3"/>
          </p:nvPr>
        </p:nvSpPr>
        <p:spPr>
          <a:xfrm>
            <a:off x="4398541" y="1052468"/>
            <a:ext cx="6450344" cy="577477"/>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2800"/>
              <a:buFont typeface="Quattrocento Sans"/>
              <a:buNone/>
              <a:defRPr sz="2495"/>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94" name="Google Shape;194;p36"/>
          <p:cNvSpPr txBox="1">
            <a:spLocks noGrp="1"/>
          </p:cNvSpPr>
          <p:nvPr>
            <p:ph type="body" idx="4"/>
          </p:nvPr>
        </p:nvSpPr>
        <p:spPr>
          <a:xfrm>
            <a:off x="4397835" y="2070980"/>
            <a:ext cx="6450344" cy="4141960"/>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1800"/>
              <a:buNone/>
              <a:defRPr/>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195" name="Google Shape;195;p36"/>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196" name="Google Shape;196;p36"/>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197" name="Google Shape;197;p36"/>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233723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One column_B">
  <p:cSld name="1_One column_B">
    <p:spTree>
      <p:nvGrpSpPr>
        <p:cNvPr id="1" name="Shape 198"/>
        <p:cNvGrpSpPr/>
        <p:nvPr/>
      </p:nvGrpSpPr>
      <p:grpSpPr>
        <a:xfrm>
          <a:off x="0" y="0"/>
          <a:ext cx="0" cy="0"/>
          <a:chOff x="0" y="0"/>
          <a:chExt cx="0" cy="0"/>
        </a:xfrm>
      </p:grpSpPr>
      <p:sp>
        <p:nvSpPr>
          <p:cNvPr id="199" name="Google Shape;199;p37"/>
          <p:cNvSpPr txBox="1">
            <a:spLocks noGrp="1"/>
          </p:cNvSpPr>
          <p:nvPr>
            <p:ph type="title"/>
          </p:nvPr>
        </p:nvSpPr>
        <p:spPr>
          <a:xfrm>
            <a:off x="892686" y="265375"/>
            <a:ext cx="9708289"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rgbClr val="666666"/>
              </a:buClr>
              <a:buSzPts val="4800"/>
              <a:buFont typeface="Quattrocento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0" name="Google Shape;200;p37"/>
          <p:cNvSpPr txBox="1">
            <a:spLocks noGrp="1"/>
          </p:cNvSpPr>
          <p:nvPr>
            <p:ph type="body" idx="1"/>
          </p:nvPr>
        </p:nvSpPr>
        <p:spPr>
          <a:xfrm>
            <a:off x="892686" y="931026"/>
            <a:ext cx="9708289" cy="507076"/>
          </a:xfrm>
          <a:prstGeom prst="rect">
            <a:avLst/>
          </a:prstGeom>
          <a:noFill/>
          <a:ln>
            <a:noFill/>
          </a:ln>
        </p:spPr>
        <p:txBody>
          <a:bodyPr spcFirstLastPara="1" wrap="square" lIns="90000" tIns="18000" rIns="91425" bIns="45700" anchor="t" anchorCtr="0">
            <a:noAutofit/>
          </a:bodyPr>
          <a:lstStyle>
            <a:lvl1pPr marL="407400" lvl="0" indent="-203700" algn="l">
              <a:lnSpc>
                <a:spcPct val="100000"/>
              </a:lnSpc>
              <a:spcBef>
                <a:spcPts val="0"/>
              </a:spcBef>
              <a:spcAft>
                <a:spcPts val="0"/>
              </a:spcAft>
              <a:buSzPts val="2469"/>
              <a:buFont typeface="Quattrocento Sans"/>
              <a:buNone/>
              <a:defRPr sz="2200">
                <a:solidFill>
                  <a:schemeClr val="accen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pic>
        <p:nvPicPr>
          <p:cNvPr id="201" name="Google Shape;201;p37"/>
          <p:cNvPicPr preferRelativeResize="0"/>
          <p:nvPr/>
        </p:nvPicPr>
        <p:blipFill rotWithShape="1">
          <a:blip r:embed="rId2">
            <a:alphaModFix/>
          </a:blip>
          <a:srcRect/>
          <a:stretch/>
        </p:blipFill>
        <p:spPr>
          <a:xfrm>
            <a:off x="10924611" y="417443"/>
            <a:ext cx="826395" cy="800100"/>
          </a:xfrm>
          <a:prstGeom prst="rect">
            <a:avLst/>
          </a:prstGeom>
          <a:noFill/>
          <a:ln>
            <a:noFill/>
          </a:ln>
        </p:spPr>
      </p:pic>
      <p:cxnSp>
        <p:nvCxnSpPr>
          <p:cNvPr id="202" name="Google Shape;202;p37"/>
          <p:cNvCxnSpPr/>
          <p:nvPr/>
        </p:nvCxnSpPr>
        <p:spPr>
          <a:xfrm>
            <a:off x="486812" y="275422"/>
            <a:ext cx="0" cy="1104981"/>
          </a:xfrm>
          <a:prstGeom prst="straightConnector1">
            <a:avLst/>
          </a:prstGeom>
          <a:noFill/>
          <a:ln w="19050" cap="flat" cmpd="sng">
            <a:solidFill>
              <a:schemeClr val="accent1"/>
            </a:solidFill>
            <a:prstDash val="solid"/>
            <a:miter lim="8000"/>
            <a:headEnd type="none" w="sm" len="sm"/>
            <a:tailEnd type="none" w="sm" len="sm"/>
          </a:ln>
        </p:spPr>
      </p:cxnSp>
      <p:sp>
        <p:nvSpPr>
          <p:cNvPr id="203" name="Google Shape;203;p37"/>
          <p:cNvSpPr txBox="1">
            <a:spLocks noGrp="1"/>
          </p:cNvSpPr>
          <p:nvPr>
            <p:ph type="body" idx="2"/>
          </p:nvPr>
        </p:nvSpPr>
        <p:spPr>
          <a:xfrm>
            <a:off x="892581" y="1595673"/>
            <a:ext cx="9708051" cy="4685168"/>
          </a:xfrm>
          <a:prstGeom prst="rect">
            <a:avLst/>
          </a:prstGeom>
          <a:noFill/>
          <a:ln>
            <a:noFill/>
          </a:ln>
        </p:spPr>
        <p:txBody>
          <a:bodyPr spcFirstLastPara="1" wrap="square" lIns="0" tIns="45700" rIns="91425" bIns="45700" anchor="t" anchorCtr="0">
            <a:noAutofit/>
          </a:bodyPr>
          <a:lstStyle>
            <a:lvl1pPr marL="407400" lvl="0" indent="-203700" algn="l">
              <a:lnSpc>
                <a:spcPct val="100000"/>
              </a:lnSpc>
              <a:spcBef>
                <a:spcPts val="1000"/>
              </a:spcBef>
              <a:spcAft>
                <a:spcPts val="0"/>
              </a:spcAft>
              <a:buSzPts val="1800"/>
              <a:buNone/>
              <a:defRPr/>
            </a:lvl1pPr>
            <a:lvl2pPr marL="814802" lvl="1" indent="-305551" algn="l">
              <a:lnSpc>
                <a:spcPct val="100000"/>
              </a:lnSpc>
              <a:spcBef>
                <a:spcPts val="1000"/>
              </a:spcBef>
              <a:spcAft>
                <a:spcPts val="0"/>
              </a:spcAft>
              <a:buSzPts val="1800"/>
              <a:buChar char="•"/>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204" name="Google Shape;204;p37"/>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205" name="Google Shape;205;p37"/>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206" name="Google Shape;206;p37"/>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Tree>
    <p:extLst>
      <p:ext uri="{BB962C8B-B14F-4D97-AF65-F5344CB8AC3E}">
        <p14:creationId xmlns:p14="http://schemas.microsoft.com/office/powerpoint/2010/main" val="323974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ree columns">
  <p:cSld name="Three columns">
    <p:spTree>
      <p:nvGrpSpPr>
        <p:cNvPr id="1" name="Shape 207"/>
        <p:cNvGrpSpPr/>
        <p:nvPr/>
      </p:nvGrpSpPr>
      <p:grpSpPr>
        <a:xfrm>
          <a:off x="0" y="0"/>
          <a:ext cx="0" cy="0"/>
          <a:chOff x="0" y="0"/>
          <a:chExt cx="0" cy="0"/>
        </a:xfrm>
      </p:grpSpPr>
      <p:sp>
        <p:nvSpPr>
          <p:cNvPr id="208" name="Google Shape;208;p38"/>
          <p:cNvSpPr txBox="1">
            <a:spLocks noGrp="1"/>
          </p:cNvSpPr>
          <p:nvPr>
            <p:ph type="body" idx="1"/>
          </p:nvPr>
        </p:nvSpPr>
        <p:spPr>
          <a:xfrm>
            <a:off x="902793" y="1562401"/>
            <a:ext cx="3255409" cy="4768062"/>
          </a:xfrm>
          <a:prstGeom prst="rect">
            <a:avLst/>
          </a:prstGeom>
          <a:noFill/>
          <a:ln>
            <a:noFill/>
          </a:ln>
        </p:spPr>
        <p:txBody>
          <a:bodyPr spcFirstLastPara="1" wrap="square" lIns="0" tIns="45700" rIns="18000" bIns="45700" anchor="t" anchorCtr="0">
            <a:noAutofit/>
          </a:bodyPr>
          <a:lstStyle>
            <a:lvl1pPr marL="407400" lvl="0" indent="-203700" algn="l">
              <a:lnSpc>
                <a:spcPct val="100000"/>
              </a:lnSpc>
              <a:spcBef>
                <a:spcPts val="1000"/>
              </a:spcBef>
              <a:spcAft>
                <a:spcPts val="0"/>
              </a:spcAft>
              <a:buSzPts val="2244"/>
              <a:buFont typeface="Quattrocento Sans"/>
              <a:buNone/>
              <a:defRPr/>
            </a:lvl1pPr>
            <a:lvl2pPr marL="814802" lvl="1" indent="-330674" algn="l">
              <a:lnSpc>
                <a:spcPct val="100000"/>
              </a:lnSpc>
              <a:spcBef>
                <a:spcPts val="1000"/>
              </a:spcBef>
              <a:spcAft>
                <a:spcPts val="0"/>
              </a:spcAft>
              <a:buSzPts val="2244"/>
              <a:buChar char="•"/>
              <a:defRPr/>
            </a:lvl2pPr>
            <a:lvl3pPr marL="1222203" lvl="2" indent="-317999" algn="l">
              <a:lnSpc>
                <a:spcPct val="100000"/>
              </a:lnSpc>
              <a:spcBef>
                <a:spcPts val="1000"/>
              </a:spcBef>
              <a:spcAft>
                <a:spcPts val="0"/>
              </a:spcAft>
              <a:buSzPts val="2020"/>
              <a:buChar char="−"/>
              <a:defRPr/>
            </a:lvl3pPr>
            <a:lvl4pPr marL="1629603" lvl="3" indent="-305324" algn="l">
              <a:lnSpc>
                <a:spcPct val="100000"/>
              </a:lnSpc>
              <a:spcBef>
                <a:spcPts val="1000"/>
              </a:spcBef>
              <a:spcAft>
                <a:spcPts val="0"/>
              </a:spcAft>
              <a:buSzPts val="1796"/>
              <a:buChar char="−"/>
              <a:defRPr/>
            </a:lvl4pPr>
            <a:lvl5pPr marL="2037004" lvl="4" indent="-292593" algn="l">
              <a:lnSpc>
                <a:spcPct val="100000"/>
              </a:lnSpc>
              <a:spcBef>
                <a:spcPts val="1000"/>
              </a:spcBef>
              <a:spcAft>
                <a:spcPts val="0"/>
              </a:spcAft>
              <a:buSzPts val="1571"/>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pic>
        <p:nvPicPr>
          <p:cNvPr id="209" name="Google Shape;209;p38"/>
          <p:cNvPicPr preferRelativeResize="0"/>
          <p:nvPr/>
        </p:nvPicPr>
        <p:blipFill rotWithShape="1">
          <a:blip r:embed="rId2">
            <a:alphaModFix/>
          </a:blip>
          <a:srcRect/>
          <a:stretch/>
        </p:blipFill>
        <p:spPr>
          <a:xfrm>
            <a:off x="10911780" y="417443"/>
            <a:ext cx="826395" cy="800100"/>
          </a:xfrm>
          <a:prstGeom prst="rect">
            <a:avLst/>
          </a:prstGeom>
          <a:noFill/>
          <a:ln>
            <a:noFill/>
          </a:ln>
        </p:spPr>
      </p:pic>
      <p:sp>
        <p:nvSpPr>
          <p:cNvPr id="210" name="Google Shape;210;p38"/>
          <p:cNvSpPr txBox="1">
            <a:spLocks noGrp="1"/>
          </p:cNvSpPr>
          <p:nvPr>
            <p:ph type="body" idx="2"/>
          </p:nvPr>
        </p:nvSpPr>
        <p:spPr>
          <a:xfrm>
            <a:off x="4397921" y="1562401"/>
            <a:ext cx="3255409" cy="4768062"/>
          </a:xfrm>
          <a:prstGeom prst="rect">
            <a:avLst/>
          </a:prstGeom>
          <a:noFill/>
          <a:ln>
            <a:noFill/>
          </a:ln>
        </p:spPr>
        <p:txBody>
          <a:bodyPr spcFirstLastPara="1" wrap="square" lIns="0" tIns="45700" rIns="18000" bIns="45700" anchor="t" anchorCtr="0">
            <a:noAutofit/>
          </a:bodyPr>
          <a:lstStyle>
            <a:lvl1pPr marL="407400" lvl="0" indent="-203700" algn="l">
              <a:lnSpc>
                <a:spcPct val="100000"/>
              </a:lnSpc>
              <a:spcBef>
                <a:spcPts val="1000"/>
              </a:spcBef>
              <a:spcAft>
                <a:spcPts val="0"/>
              </a:spcAft>
              <a:buSzPts val="2244"/>
              <a:buFont typeface="Quattrocento Sans"/>
              <a:buNone/>
              <a:defRPr/>
            </a:lvl1pPr>
            <a:lvl2pPr marL="814802" lvl="1" indent="-330674" algn="l">
              <a:lnSpc>
                <a:spcPct val="100000"/>
              </a:lnSpc>
              <a:spcBef>
                <a:spcPts val="1000"/>
              </a:spcBef>
              <a:spcAft>
                <a:spcPts val="0"/>
              </a:spcAft>
              <a:buSzPts val="2244"/>
              <a:buChar char="•"/>
              <a:defRPr/>
            </a:lvl2pPr>
            <a:lvl3pPr marL="1222203" lvl="2" indent="-317999" algn="l">
              <a:lnSpc>
                <a:spcPct val="100000"/>
              </a:lnSpc>
              <a:spcBef>
                <a:spcPts val="1000"/>
              </a:spcBef>
              <a:spcAft>
                <a:spcPts val="0"/>
              </a:spcAft>
              <a:buSzPts val="2020"/>
              <a:buChar char="−"/>
              <a:defRPr/>
            </a:lvl3pPr>
            <a:lvl4pPr marL="1629603" lvl="3" indent="-305324" algn="l">
              <a:lnSpc>
                <a:spcPct val="100000"/>
              </a:lnSpc>
              <a:spcBef>
                <a:spcPts val="1000"/>
              </a:spcBef>
              <a:spcAft>
                <a:spcPts val="0"/>
              </a:spcAft>
              <a:buSzPts val="1796"/>
              <a:buChar char="−"/>
              <a:defRPr/>
            </a:lvl4pPr>
            <a:lvl5pPr marL="2037004" lvl="4" indent="-292593" algn="l">
              <a:lnSpc>
                <a:spcPct val="100000"/>
              </a:lnSpc>
              <a:spcBef>
                <a:spcPts val="1000"/>
              </a:spcBef>
              <a:spcAft>
                <a:spcPts val="0"/>
              </a:spcAft>
              <a:buSzPts val="1571"/>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
        <p:nvSpPr>
          <p:cNvPr id="211" name="Google Shape;211;p38"/>
          <p:cNvSpPr txBox="1">
            <a:spLocks noGrp="1"/>
          </p:cNvSpPr>
          <p:nvPr>
            <p:ph type="body" idx="3"/>
          </p:nvPr>
        </p:nvSpPr>
        <p:spPr>
          <a:xfrm>
            <a:off x="7908817" y="1562401"/>
            <a:ext cx="3255409" cy="4768062"/>
          </a:xfrm>
          <a:prstGeom prst="rect">
            <a:avLst/>
          </a:prstGeom>
          <a:noFill/>
          <a:ln>
            <a:noFill/>
          </a:ln>
        </p:spPr>
        <p:txBody>
          <a:bodyPr spcFirstLastPara="1" wrap="square" lIns="0" tIns="45700" rIns="18000" bIns="45700" anchor="t" anchorCtr="0">
            <a:noAutofit/>
          </a:bodyPr>
          <a:lstStyle>
            <a:lvl1pPr marL="407400" lvl="0" indent="-203700" algn="l">
              <a:lnSpc>
                <a:spcPct val="100000"/>
              </a:lnSpc>
              <a:spcBef>
                <a:spcPts val="1000"/>
              </a:spcBef>
              <a:spcAft>
                <a:spcPts val="0"/>
              </a:spcAft>
              <a:buSzPts val="2244"/>
              <a:buFont typeface="Quattrocento Sans"/>
              <a:buNone/>
              <a:defRPr/>
            </a:lvl1pPr>
            <a:lvl2pPr marL="814802" lvl="1" indent="-330674" algn="l">
              <a:lnSpc>
                <a:spcPct val="100000"/>
              </a:lnSpc>
              <a:spcBef>
                <a:spcPts val="1000"/>
              </a:spcBef>
              <a:spcAft>
                <a:spcPts val="0"/>
              </a:spcAft>
              <a:buSzPts val="2244"/>
              <a:buChar char="•"/>
              <a:defRPr/>
            </a:lvl2pPr>
            <a:lvl3pPr marL="1222203" lvl="2" indent="-317999" algn="l">
              <a:lnSpc>
                <a:spcPct val="100000"/>
              </a:lnSpc>
              <a:spcBef>
                <a:spcPts val="1000"/>
              </a:spcBef>
              <a:spcAft>
                <a:spcPts val="0"/>
              </a:spcAft>
              <a:buSzPts val="2020"/>
              <a:buChar char="−"/>
              <a:defRPr/>
            </a:lvl3pPr>
            <a:lvl4pPr marL="1629603" lvl="3" indent="-305324" algn="l">
              <a:lnSpc>
                <a:spcPct val="100000"/>
              </a:lnSpc>
              <a:spcBef>
                <a:spcPts val="1000"/>
              </a:spcBef>
              <a:spcAft>
                <a:spcPts val="0"/>
              </a:spcAft>
              <a:buSzPts val="1796"/>
              <a:buChar char="−"/>
              <a:defRPr/>
            </a:lvl4pPr>
            <a:lvl5pPr marL="2037004" lvl="4" indent="-292593" algn="l">
              <a:lnSpc>
                <a:spcPct val="100000"/>
              </a:lnSpc>
              <a:spcBef>
                <a:spcPts val="1000"/>
              </a:spcBef>
              <a:spcAft>
                <a:spcPts val="0"/>
              </a:spcAft>
              <a:buSzPts val="1571"/>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cxnSp>
        <p:nvCxnSpPr>
          <p:cNvPr id="212" name="Google Shape;212;p38"/>
          <p:cNvCxnSpPr/>
          <p:nvPr/>
        </p:nvCxnSpPr>
        <p:spPr>
          <a:xfrm>
            <a:off x="486812" y="275422"/>
            <a:ext cx="0" cy="1104981"/>
          </a:xfrm>
          <a:prstGeom prst="straightConnector1">
            <a:avLst/>
          </a:prstGeom>
          <a:noFill/>
          <a:ln w="19050" cap="flat" cmpd="sng">
            <a:solidFill>
              <a:schemeClr val="accent1"/>
            </a:solidFill>
            <a:prstDash val="solid"/>
            <a:miter lim="8000"/>
            <a:headEnd type="none" w="sm" len="sm"/>
            <a:tailEnd type="none" w="sm" len="sm"/>
          </a:ln>
        </p:spPr>
      </p:cxnSp>
      <p:sp>
        <p:nvSpPr>
          <p:cNvPr id="213" name="Google Shape;213;p38"/>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12/11/25</a:t>
            </a:r>
          </a:p>
        </p:txBody>
      </p:sp>
      <p:sp>
        <p:nvSpPr>
          <p:cNvPr id="214" name="Google Shape;214;p38"/>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rgbClr val="CCCCC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ESS𝜈SB+ 4th Annual meeting
</a:t>
            </a:r>
          </a:p>
        </p:txBody>
      </p:sp>
      <p:sp>
        <p:nvSpPr>
          <p:cNvPr id="215" name="Google Shape;215;p38"/>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
        <p:nvSpPr>
          <p:cNvPr id="216" name="Google Shape;216;p38"/>
          <p:cNvSpPr txBox="1">
            <a:spLocks noGrp="1"/>
          </p:cNvSpPr>
          <p:nvPr>
            <p:ph type="title"/>
          </p:nvPr>
        </p:nvSpPr>
        <p:spPr>
          <a:xfrm>
            <a:off x="892686" y="265375"/>
            <a:ext cx="9708289" cy="657339"/>
          </a:xfrm>
          <a:prstGeom prst="rect">
            <a:avLst/>
          </a:prstGeom>
          <a:noFill/>
          <a:ln>
            <a:noFill/>
          </a:ln>
        </p:spPr>
        <p:txBody>
          <a:bodyPr spcFirstLastPara="1" wrap="square" lIns="90000" tIns="45700" rIns="91425" bIns="18000" anchor="t" anchorCtr="0">
            <a:noAutofit/>
          </a:bodyPr>
          <a:lstStyle>
            <a:lvl1pPr lvl="0" algn="l">
              <a:lnSpc>
                <a:spcPct val="90000"/>
              </a:lnSpc>
              <a:spcBef>
                <a:spcPts val="0"/>
              </a:spcBef>
              <a:spcAft>
                <a:spcPts val="0"/>
              </a:spcAft>
              <a:buClr>
                <a:srgbClr val="666666"/>
              </a:buClr>
              <a:buSzPts val="4800"/>
              <a:buFont typeface="Quattrocento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7" name="Google Shape;217;p38"/>
          <p:cNvSpPr txBox="1">
            <a:spLocks noGrp="1"/>
          </p:cNvSpPr>
          <p:nvPr>
            <p:ph type="body" idx="4"/>
          </p:nvPr>
        </p:nvSpPr>
        <p:spPr>
          <a:xfrm>
            <a:off x="892686" y="931026"/>
            <a:ext cx="9708289" cy="507076"/>
          </a:xfrm>
          <a:prstGeom prst="rect">
            <a:avLst/>
          </a:prstGeom>
          <a:noFill/>
          <a:ln>
            <a:noFill/>
          </a:ln>
        </p:spPr>
        <p:txBody>
          <a:bodyPr spcFirstLastPara="1" wrap="square" lIns="90000" tIns="18000" rIns="91425" bIns="45700" anchor="t" anchorCtr="0">
            <a:noAutofit/>
          </a:bodyPr>
          <a:lstStyle>
            <a:lvl1pPr marL="407400" lvl="0" indent="-203700" algn="l">
              <a:lnSpc>
                <a:spcPct val="100000"/>
              </a:lnSpc>
              <a:spcBef>
                <a:spcPts val="0"/>
              </a:spcBef>
              <a:spcAft>
                <a:spcPts val="0"/>
              </a:spcAft>
              <a:buSzPts val="2469"/>
              <a:buFont typeface="Quattrocento Sans"/>
              <a:buNone/>
              <a:defRPr sz="2200">
                <a:solidFill>
                  <a:schemeClr val="accent1"/>
                </a:solidFill>
                <a:latin typeface="Quattrocento Sans"/>
                <a:ea typeface="Quattrocento Sans"/>
                <a:cs typeface="Quattrocento Sans"/>
                <a:sym typeface="Quattrocento Sans"/>
              </a:defRPr>
            </a:lvl1pPr>
            <a:lvl2pPr marL="814802" lvl="1" indent="-203700" algn="l">
              <a:lnSpc>
                <a:spcPct val="100000"/>
              </a:lnSpc>
              <a:spcBef>
                <a:spcPts val="1000"/>
              </a:spcBef>
              <a:spcAft>
                <a:spcPts val="0"/>
              </a:spcAft>
              <a:buSzPts val="2244"/>
              <a:buNone/>
              <a:defRPr/>
            </a:lvl2pPr>
            <a:lvl3pPr marL="1222203" lvl="2" indent="-305551" algn="l">
              <a:lnSpc>
                <a:spcPct val="100000"/>
              </a:lnSpc>
              <a:spcBef>
                <a:spcPts val="1000"/>
              </a:spcBef>
              <a:spcAft>
                <a:spcPts val="0"/>
              </a:spcAft>
              <a:buSzPts val="1800"/>
              <a:buChar char="−"/>
              <a:defRPr/>
            </a:lvl3pPr>
            <a:lvl4pPr marL="1629603" lvl="3" indent="-305551" algn="l">
              <a:lnSpc>
                <a:spcPct val="100000"/>
              </a:lnSpc>
              <a:spcBef>
                <a:spcPts val="1000"/>
              </a:spcBef>
              <a:spcAft>
                <a:spcPts val="0"/>
              </a:spcAft>
              <a:buSzPts val="1800"/>
              <a:buChar char="−"/>
              <a:defRPr/>
            </a:lvl4pPr>
            <a:lvl5pPr marL="2037004" lvl="4" indent="-305551" algn="l">
              <a:lnSpc>
                <a:spcPct val="100000"/>
              </a:lnSpc>
              <a:spcBef>
                <a:spcPts val="1000"/>
              </a:spcBef>
              <a:spcAft>
                <a:spcPts val="0"/>
              </a:spcAft>
              <a:buSzPts val="1800"/>
              <a:buChar char="−"/>
              <a:defRPr/>
            </a:lvl5pPr>
            <a:lvl6pPr marL="2444406" lvl="5" indent="-305551" algn="l">
              <a:lnSpc>
                <a:spcPct val="90000"/>
              </a:lnSpc>
              <a:spcBef>
                <a:spcPts val="500"/>
              </a:spcBef>
              <a:spcAft>
                <a:spcPts val="0"/>
              </a:spcAft>
              <a:buClr>
                <a:schemeClr val="dk1"/>
              </a:buClr>
              <a:buSzPts val="1800"/>
              <a:buChar char="•"/>
              <a:defRPr/>
            </a:lvl6pPr>
            <a:lvl7pPr marL="2851805" lvl="6" indent="-305551" algn="l">
              <a:lnSpc>
                <a:spcPct val="90000"/>
              </a:lnSpc>
              <a:spcBef>
                <a:spcPts val="500"/>
              </a:spcBef>
              <a:spcAft>
                <a:spcPts val="0"/>
              </a:spcAft>
              <a:buClr>
                <a:schemeClr val="dk1"/>
              </a:buClr>
              <a:buSzPts val="1800"/>
              <a:buChar char="•"/>
              <a:defRPr/>
            </a:lvl7pPr>
            <a:lvl8pPr marL="3259205" lvl="7" indent="-305551" algn="l">
              <a:lnSpc>
                <a:spcPct val="90000"/>
              </a:lnSpc>
              <a:spcBef>
                <a:spcPts val="500"/>
              </a:spcBef>
              <a:spcAft>
                <a:spcPts val="0"/>
              </a:spcAft>
              <a:buClr>
                <a:schemeClr val="dk1"/>
              </a:buClr>
              <a:buSzPts val="1800"/>
              <a:buChar char="•"/>
              <a:defRPr/>
            </a:lvl8pPr>
            <a:lvl9pPr marL="3666607" lvl="8" indent="-30555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3560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8D5EB-3AEC-E648-1CD5-805DA13B88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5F359F-8CBD-5AC7-0898-78F5A7354A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F37123-0BB7-0C95-6649-975459F8D826}"/>
              </a:ext>
            </a:extLst>
          </p:cNvPr>
          <p:cNvSpPr>
            <a:spLocks noGrp="1"/>
          </p:cNvSpPr>
          <p:nvPr>
            <p:ph type="dt" sz="half" idx="10"/>
          </p:nvPr>
        </p:nvSpPr>
        <p:spPr/>
        <p:txBody>
          <a:bodyPr/>
          <a:lstStyle/>
          <a:p>
            <a:r>
              <a:rPr lang="en-US"/>
              <a:t>12/11/25</a:t>
            </a:r>
          </a:p>
        </p:txBody>
      </p:sp>
      <p:sp>
        <p:nvSpPr>
          <p:cNvPr id="5" name="Footer Placeholder 4">
            <a:extLst>
              <a:ext uri="{FF2B5EF4-FFF2-40B4-BE49-F238E27FC236}">
                <a16:creationId xmlns:a16="http://schemas.microsoft.com/office/drawing/2014/main" id="{89FC3748-ABD8-A95D-65E2-1B8337F08D02}"/>
              </a:ext>
            </a:extLst>
          </p:cNvPr>
          <p:cNvSpPr>
            <a:spLocks noGrp="1"/>
          </p:cNvSpPr>
          <p:nvPr>
            <p:ph type="ftr" sz="quarter" idx="11"/>
          </p:nvPr>
        </p:nvSpPr>
        <p:spPr/>
        <p:txBody>
          <a:bodyPr/>
          <a:lstStyle/>
          <a:p>
            <a:r>
              <a:rPr lang="en-US"/>
              <a:t>ESS𝜈SB+ 4th Annual meeting
</a:t>
            </a:r>
          </a:p>
        </p:txBody>
      </p:sp>
      <p:sp>
        <p:nvSpPr>
          <p:cNvPr id="6" name="Slide Number Placeholder 5">
            <a:extLst>
              <a:ext uri="{FF2B5EF4-FFF2-40B4-BE49-F238E27FC236}">
                <a16:creationId xmlns:a16="http://schemas.microsoft.com/office/drawing/2014/main" id="{FEF122DF-DE75-BB29-72D3-F160709D0F46}"/>
              </a:ext>
            </a:extLst>
          </p:cNvPr>
          <p:cNvSpPr>
            <a:spLocks noGrp="1"/>
          </p:cNvSpPr>
          <p:nvPr>
            <p:ph type="sldNum" sz="quarter" idx="12"/>
          </p:nvPr>
        </p:nvSpPr>
        <p:spPr/>
        <p:txBody>
          <a:bodyPr/>
          <a:lstStyle/>
          <a:p>
            <a:fld id="{2CA03ACA-3C76-1D40-8FE7-80DF417F0883}" type="slidenum">
              <a:rPr lang="en-US" smtClean="0"/>
              <a:t>‹N°›</a:t>
            </a:fld>
            <a:endParaRPr lang="en-US"/>
          </a:p>
        </p:txBody>
      </p:sp>
    </p:spTree>
    <p:extLst>
      <p:ext uri="{BB962C8B-B14F-4D97-AF65-F5344CB8AC3E}">
        <p14:creationId xmlns:p14="http://schemas.microsoft.com/office/powerpoint/2010/main" val="3801690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1103711" y="281999"/>
            <a:ext cx="9478393" cy="657340"/>
          </a:xfrm>
          <a:prstGeom prst="rect">
            <a:avLst/>
          </a:prstGeom>
          <a:noFill/>
          <a:ln>
            <a:noFill/>
          </a:ln>
        </p:spPr>
        <p:txBody>
          <a:bodyPr spcFirstLastPara="1" wrap="square" lIns="90000" tIns="45700" rIns="91425" bIns="45700" anchor="t" anchorCtr="0">
            <a:noAutofit/>
          </a:bodyPr>
          <a:lstStyle>
            <a:lvl1pPr marR="0" lvl="0" algn="l" rtl="0">
              <a:lnSpc>
                <a:spcPct val="90000"/>
              </a:lnSpc>
              <a:spcBef>
                <a:spcPts val="0"/>
              </a:spcBef>
              <a:spcAft>
                <a:spcPts val="0"/>
              </a:spcAft>
              <a:buClr>
                <a:srgbClr val="666666"/>
              </a:buClr>
              <a:buSzPts val="4800"/>
              <a:buFont typeface="Quattrocento Sans"/>
              <a:buNone/>
              <a:defRPr sz="4800" b="0" i="0" u="none" strike="noStrike" cap="none">
                <a:solidFill>
                  <a:srgbClr val="666666"/>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dt" idx="10"/>
          </p:nvPr>
        </p:nvSpPr>
        <p:spPr>
          <a:xfrm>
            <a:off x="498929" y="6455092"/>
            <a:ext cx="83265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a:solidFill>
                  <a:srgbClr val="CCCCCC"/>
                </a:solidFill>
              </a:defRPr>
            </a:lvl1pPr>
            <a:lvl2pPr lvl="1">
              <a:spcBef>
                <a:spcPts val="0"/>
              </a:spcBef>
              <a:spcAft>
                <a:spcPts val="0"/>
              </a:spcAft>
              <a:buSzPts val="1400"/>
              <a:buNone/>
              <a:defRPr sz="1604"/>
            </a:lvl2pPr>
            <a:lvl3pPr lvl="2">
              <a:spcBef>
                <a:spcPts val="0"/>
              </a:spcBef>
              <a:spcAft>
                <a:spcPts val="0"/>
              </a:spcAft>
              <a:buSzPts val="1400"/>
              <a:buNone/>
              <a:defRPr sz="1604"/>
            </a:lvl3pPr>
            <a:lvl4pPr lvl="3">
              <a:spcBef>
                <a:spcPts val="0"/>
              </a:spcBef>
              <a:spcAft>
                <a:spcPts val="0"/>
              </a:spcAft>
              <a:buSzPts val="1400"/>
              <a:buNone/>
              <a:defRPr sz="1604"/>
            </a:lvl4pPr>
            <a:lvl5pPr lvl="4">
              <a:spcBef>
                <a:spcPts val="0"/>
              </a:spcBef>
              <a:spcAft>
                <a:spcPts val="0"/>
              </a:spcAft>
              <a:buSzPts val="1400"/>
              <a:buNone/>
              <a:defRPr sz="1604"/>
            </a:lvl5pPr>
            <a:lvl6pPr lvl="5">
              <a:spcBef>
                <a:spcPts val="0"/>
              </a:spcBef>
              <a:spcAft>
                <a:spcPts val="0"/>
              </a:spcAft>
              <a:buSzPts val="1400"/>
              <a:buNone/>
              <a:defRPr sz="1604"/>
            </a:lvl6pPr>
            <a:lvl7pPr lvl="6">
              <a:spcBef>
                <a:spcPts val="0"/>
              </a:spcBef>
              <a:spcAft>
                <a:spcPts val="0"/>
              </a:spcAft>
              <a:buSzPts val="1400"/>
              <a:buNone/>
              <a:defRPr sz="1604"/>
            </a:lvl7pPr>
            <a:lvl8pPr lvl="7">
              <a:spcBef>
                <a:spcPts val="0"/>
              </a:spcBef>
              <a:spcAft>
                <a:spcPts val="0"/>
              </a:spcAft>
              <a:buSzPts val="1400"/>
              <a:buNone/>
              <a:defRPr sz="1604"/>
            </a:lvl8pPr>
            <a:lvl9pPr lvl="8">
              <a:spcBef>
                <a:spcPts val="0"/>
              </a:spcBef>
              <a:spcAft>
                <a:spcPts val="0"/>
              </a:spcAft>
              <a:buSzPts val="1400"/>
              <a:buNone/>
              <a:defRPr sz="1604"/>
            </a:lvl9pPr>
          </a:lstStyle>
          <a:p>
            <a:r>
              <a:rPr lang="en-US"/>
              <a:t>12/11/25</a:t>
            </a:r>
          </a:p>
        </p:txBody>
      </p:sp>
      <p:sp>
        <p:nvSpPr>
          <p:cNvPr id="12" name="Google Shape;12;p15"/>
          <p:cNvSpPr txBox="1">
            <a:spLocks noGrp="1"/>
          </p:cNvSpPr>
          <p:nvPr>
            <p:ph type="ftr" idx="11"/>
          </p:nvPr>
        </p:nvSpPr>
        <p:spPr>
          <a:xfrm>
            <a:off x="1512620" y="6455093"/>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800" cap="none">
                <a:solidFill>
                  <a:srgbClr val="CCCCCC"/>
                </a:solidFill>
              </a:defRPr>
            </a:lvl1pPr>
            <a:lvl2pPr lvl="1">
              <a:spcBef>
                <a:spcPts val="0"/>
              </a:spcBef>
              <a:spcAft>
                <a:spcPts val="0"/>
              </a:spcAft>
              <a:buSzPts val="1400"/>
              <a:buNone/>
              <a:defRPr sz="1604"/>
            </a:lvl2pPr>
            <a:lvl3pPr lvl="2">
              <a:spcBef>
                <a:spcPts val="0"/>
              </a:spcBef>
              <a:spcAft>
                <a:spcPts val="0"/>
              </a:spcAft>
              <a:buSzPts val="1400"/>
              <a:buNone/>
              <a:defRPr sz="1604"/>
            </a:lvl3pPr>
            <a:lvl4pPr lvl="3">
              <a:spcBef>
                <a:spcPts val="0"/>
              </a:spcBef>
              <a:spcAft>
                <a:spcPts val="0"/>
              </a:spcAft>
              <a:buSzPts val="1400"/>
              <a:buNone/>
              <a:defRPr sz="1604"/>
            </a:lvl4pPr>
            <a:lvl5pPr lvl="4">
              <a:spcBef>
                <a:spcPts val="0"/>
              </a:spcBef>
              <a:spcAft>
                <a:spcPts val="0"/>
              </a:spcAft>
              <a:buSzPts val="1400"/>
              <a:buNone/>
              <a:defRPr sz="1604"/>
            </a:lvl5pPr>
            <a:lvl6pPr lvl="5">
              <a:spcBef>
                <a:spcPts val="0"/>
              </a:spcBef>
              <a:spcAft>
                <a:spcPts val="0"/>
              </a:spcAft>
              <a:buSzPts val="1400"/>
              <a:buNone/>
              <a:defRPr sz="1604"/>
            </a:lvl6pPr>
            <a:lvl7pPr lvl="6">
              <a:spcBef>
                <a:spcPts val="0"/>
              </a:spcBef>
              <a:spcAft>
                <a:spcPts val="0"/>
              </a:spcAft>
              <a:buSzPts val="1400"/>
              <a:buNone/>
              <a:defRPr sz="1604"/>
            </a:lvl7pPr>
            <a:lvl8pPr lvl="7">
              <a:spcBef>
                <a:spcPts val="0"/>
              </a:spcBef>
              <a:spcAft>
                <a:spcPts val="0"/>
              </a:spcAft>
              <a:buSzPts val="1400"/>
              <a:buNone/>
              <a:defRPr sz="1604"/>
            </a:lvl8pPr>
            <a:lvl9pPr lvl="8">
              <a:spcBef>
                <a:spcPts val="0"/>
              </a:spcBef>
              <a:spcAft>
                <a:spcPts val="0"/>
              </a:spcAft>
              <a:buSzPts val="1400"/>
              <a:buNone/>
              <a:defRPr sz="1604"/>
            </a:lvl9pPr>
          </a:lstStyle>
          <a:p>
            <a:r>
              <a:rPr lang="en-US"/>
              <a:t>ESS𝜈SB+ 4th Annual meeting
</a:t>
            </a:r>
          </a:p>
        </p:txBody>
      </p:sp>
      <p:sp>
        <p:nvSpPr>
          <p:cNvPr id="13" name="Google Shape;13;p15"/>
          <p:cNvSpPr txBox="1">
            <a:spLocks noGrp="1"/>
          </p:cNvSpPr>
          <p:nvPr>
            <p:ph type="sldNum" idx="12"/>
          </p:nvPr>
        </p:nvSpPr>
        <p:spPr>
          <a:xfrm>
            <a:off x="9119377" y="6455092"/>
            <a:ext cx="2743201" cy="365125"/>
          </a:xfrm>
          <a:prstGeom prst="rect">
            <a:avLst/>
          </a:prstGeom>
          <a:noFill/>
          <a:ln>
            <a:noFill/>
          </a:ln>
        </p:spPr>
        <p:txBody>
          <a:bodyPr spcFirstLastPara="1" wrap="square" lIns="91425" tIns="45700" rIns="91425" bIns="45700" anchor="ctr" anchorCtr="0">
            <a:noAutofit/>
          </a:bodyPr>
          <a:lstStyle>
            <a:lvl1pPr lvl="0" indent="0" algn="r">
              <a:spcBef>
                <a:spcPts val="0"/>
              </a:spcBef>
              <a:buNone/>
              <a:defRPr sz="800" b="1">
                <a:solidFill>
                  <a:schemeClr val="accent1"/>
                </a:solidFill>
              </a:defRPr>
            </a:lvl1pPr>
            <a:lvl2pPr lvl="1" indent="0" algn="r">
              <a:spcBef>
                <a:spcPts val="0"/>
              </a:spcBef>
              <a:buNone/>
              <a:defRPr sz="800" b="1">
                <a:solidFill>
                  <a:schemeClr val="accent1"/>
                </a:solidFill>
              </a:defRPr>
            </a:lvl2pPr>
            <a:lvl3pPr lvl="2" indent="0" algn="r">
              <a:spcBef>
                <a:spcPts val="0"/>
              </a:spcBef>
              <a:buNone/>
              <a:defRPr sz="800" b="1">
                <a:solidFill>
                  <a:schemeClr val="accent1"/>
                </a:solidFill>
              </a:defRPr>
            </a:lvl3pPr>
            <a:lvl4pPr lvl="3" indent="0" algn="r">
              <a:spcBef>
                <a:spcPts val="0"/>
              </a:spcBef>
              <a:buNone/>
              <a:defRPr sz="800" b="1">
                <a:solidFill>
                  <a:schemeClr val="accent1"/>
                </a:solidFill>
              </a:defRPr>
            </a:lvl4pPr>
            <a:lvl5pPr lvl="4" indent="0" algn="r">
              <a:spcBef>
                <a:spcPts val="0"/>
              </a:spcBef>
              <a:buNone/>
              <a:defRPr sz="800" b="1">
                <a:solidFill>
                  <a:schemeClr val="accent1"/>
                </a:solidFill>
              </a:defRPr>
            </a:lvl5pPr>
            <a:lvl6pPr lvl="5" indent="0" algn="r">
              <a:spcBef>
                <a:spcPts val="0"/>
              </a:spcBef>
              <a:buNone/>
              <a:defRPr sz="800" b="1">
                <a:solidFill>
                  <a:schemeClr val="accent1"/>
                </a:solidFill>
              </a:defRPr>
            </a:lvl6pPr>
            <a:lvl7pPr lvl="6" indent="0" algn="r">
              <a:spcBef>
                <a:spcPts val="0"/>
              </a:spcBef>
              <a:buNone/>
              <a:defRPr sz="800" b="1">
                <a:solidFill>
                  <a:schemeClr val="accent1"/>
                </a:solidFill>
              </a:defRPr>
            </a:lvl7pPr>
            <a:lvl8pPr lvl="7" indent="0" algn="r">
              <a:spcBef>
                <a:spcPts val="0"/>
              </a:spcBef>
              <a:buNone/>
              <a:defRPr sz="800" b="1">
                <a:solidFill>
                  <a:schemeClr val="accent1"/>
                </a:solidFill>
              </a:defRPr>
            </a:lvl8pPr>
            <a:lvl9pPr lvl="8" indent="0" algn="r">
              <a:spcBef>
                <a:spcPts val="0"/>
              </a:spcBef>
              <a:buNone/>
              <a:defRPr sz="800" b="1">
                <a:solidFill>
                  <a:schemeClr val="accent1"/>
                </a:solidFill>
              </a:defRPr>
            </a:lvl9pPr>
          </a:lstStyle>
          <a:p>
            <a:fld id="{2CA03ACA-3C76-1D40-8FE7-80DF417F0883}" type="slidenum">
              <a:rPr lang="en-US" smtClean="0"/>
              <a:t>‹N°›</a:t>
            </a:fld>
            <a:endParaRPr lang="en-US"/>
          </a:p>
        </p:txBody>
      </p:sp>
      <p:sp>
        <p:nvSpPr>
          <p:cNvPr id="14" name="Google Shape;14;p15"/>
          <p:cNvSpPr txBox="1">
            <a:spLocks noGrp="1"/>
          </p:cNvSpPr>
          <p:nvPr>
            <p:ph type="body" idx="1"/>
          </p:nvPr>
        </p:nvSpPr>
        <p:spPr>
          <a:xfrm>
            <a:off x="1103710" y="1561867"/>
            <a:ext cx="9561023" cy="4565397"/>
          </a:xfrm>
          <a:prstGeom prst="rect">
            <a:avLst/>
          </a:prstGeom>
          <a:noFill/>
          <a:ln>
            <a:noFill/>
          </a:ln>
        </p:spPr>
        <p:txBody>
          <a:bodyPr spcFirstLastPara="1" wrap="square" lIns="0" tIns="45700" rIns="91425" bIns="45700" anchor="t" anchorCtr="0">
            <a:noAutofit/>
          </a:bodyPr>
          <a:lstStyle>
            <a:lvl1pPr marL="457200" marR="0" lvl="0" indent="-228600" algn="l" rtl="0">
              <a:lnSpc>
                <a:spcPct val="100000"/>
              </a:lnSpc>
              <a:spcBef>
                <a:spcPts val="1122"/>
              </a:spcBef>
              <a:spcAft>
                <a:spcPts val="0"/>
              </a:spcAft>
              <a:buClr>
                <a:srgbClr val="666666"/>
              </a:buClr>
              <a:buSzPts val="2244"/>
              <a:buFont typeface="Quattrocento Sans"/>
              <a:buNone/>
              <a:defRPr sz="2244" b="0" i="0" u="none" strike="noStrike" cap="none">
                <a:solidFill>
                  <a:srgbClr val="666666"/>
                </a:solidFill>
                <a:latin typeface="Quattrocento Sans"/>
                <a:ea typeface="Quattrocento Sans"/>
                <a:cs typeface="Quattrocento Sans"/>
                <a:sym typeface="Quattrocento Sans"/>
              </a:defRPr>
            </a:lvl1pPr>
            <a:lvl2pPr marL="914400" marR="0" lvl="1" indent="-371094" algn="l" rtl="0">
              <a:lnSpc>
                <a:spcPct val="100000"/>
              </a:lnSpc>
              <a:spcBef>
                <a:spcPts val="1122"/>
              </a:spcBef>
              <a:spcAft>
                <a:spcPts val="0"/>
              </a:spcAft>
              <a:buClr>
                <a:srgbClr val="666666"/>
              </a:buClr>
              <a:buSzPts val="2244"/>
              <a:buFont typeface="Arial"/>
              <a:buChar char="•"/>
              <a:defRPr sz="2244" b="0" i="0" u="none" strike="noStrike" cap="none">
                <a:solidFill>
                  <a:srgbClr val="666666"/>
                </a:solidFill>
                <a:latin typeface="Quattrocento Sans"/>
                <a:ea typeface="Quattrocento Sans"/>
                <a:cs typeface="Quattrocento Sans"/>
                <a:sym typeface="Quattrocento Sans"/>
              </a:defRPr>
            </a:lvl2pPr>
            <a:lvl3pPr marL="1371600" marR="0" lvl="2" indent="-356870" algn="l" rtl="0">
              <a:lnSpc>
                <a:spcPct val="100000"/>
              </a:lnSpc>
              <a:spcBef>
                <a:spcPts val="1122"/>
              </a:spcBef>
              <a:spcAft>
                <a:spcPts val="0"/>
              </a:spcAft>
              <a:buClr>
                <a:srgbClr val="666666"/>
              </a:buClr>
              <a:buSzPts val="2020"/>
              <a:buFont typeface="Arial"/>
              <a:buChar char="−"/>
              <a:defRPr sz="2020" b="0" i="0" u="none" strike="noStrike" cap="none">
                <a:solidFill>
                  <a:srgbClr val="666666"/>
                </a:solidFill>
                <a:latin typeface="Quattrocento Sans"/>
                <a:ea typeface="Quattrocento Sans"/>
                <a:cs typeface="Quattrocento Sans"/>
                <a:sym typeface="Quattrocento Sans"/>
              </a:defRPr>
            </a:lvl3pPr>
            <a:lvl4pPr marL="1828800" marR="0" lvl="3" indent="-342646" algn="l" rtl="0">
              <a:lnSpc>
                <a:spcPct val="100000"/>
              </a:lnSpc>
              <a:spcBef>
                <a:spcPts val="1122"/>
              </a:spcBef>
              <a:spcAft>
                <a:spcPts val="0"/>
              </a:spcAft>
              <a:buClr>
                <a:srgbClr val="666666"/>
              </a:buClr>
              <a:buSzPts val="1796"/>
              <a:buFont typeface="Arial"/>
              <a:buChar char="−"/>
              <a:defRPr sz="1796" b="0" i="0" u="none" strike="noStrike" cap="none">
                <a:solidFill>
                  <a:srgbClr val="666666"/>
                </a:solidFill>
                <a:latin typeface="Quattrocento Sans"/>
                <a:ea typeface="Quattrocento Sans"/>
                <a:cs typeface="Quattrocento Sans"/>
                <a:sym typeface="Quattrocento Sans"/>
              </a:defRPr>
            </a:lvl4pPr>
            <a:lvl5pPr marL="2286000" marR="0" lvl="4" indent="-328358" algn="l" rtl="0">
              <a:lnSpc>
                <a:spcPct val="100000"/>
              </a:lnSpc>
              <a:spcBef>
                <a:spcPts val="1122"/>
              </a:spcBef>
              <a:spcAft>
                <a:spcPts val="0"/>
              </a:spcAft>
              <a:buClr>
                <a:srgbClr val="666666"/>
              </a:buClr>
              <a:buSzPts val="1571"/>
              <a:buFont typeface="Arial"/>
              <a:buChar char="−"/>
              <a:defRPr sz="1571" b="0" i="0" u="none" strike="noStrike" cap="none">
                <a:solidFill>
                  <a:srgbClr val="666666"/>
                </a:solidFill>
                <a:latin typeface="Quattrocento Sans"/>
                <a:ea typeface="Quattrocento Sans"/>
                <a:cs typeface="Quattrocento Sans"/>
                <a:sym typeface="Quattrocento Sans"/>
              </a:defRPr>
            </a:lvl5pPr>
            <a:lvl6pPr marL="2743200" marR="0" lvl="5" indent="-356870" algn="l" rtl="0">
              <a:lnSpc>
                <a:spcPct val="90000"/>
              </a:lnSpc>
              <a:spcBef>
                <a:spcPts val="561"/>
              </a:spcBef>
              <a:spcAft>
                <a:spcPts val="0"/>
              </a:spcAft>
              <a:buClr>
                <a:schemeClr val="dk1"/>
              </a:buClr>
              <a:buSzPts val="2020"/>
              <a:buFont typeface="Arial"/>
              <a:buChar char="•"/>
              <a:defRPr sz="2020" b="0" i="0" u="none" strike="noStrike" cap="none">
                <a:solidFill>
                  <a:schemeClr val="dk1"/>
                </a:solidFill>
                <a:latin typeface="Quattrocento Sans"/>
                <a:ea typeface="Quattrocento Sans"/>
                <a:cs typeface="Quattrocento Sans"/>
                <a:sym typeface="Quattrocento Sans"/>
              </a:defRPr>
            </a:lvl6pPr>
            <a:lvl7pPr marL="3200400" marR="0" lvl="6" indent="-356870" algn="l" rtl="0">
              <a:lnSpc>
                <a:spcPct val="90000"/>
              </a:lnSpc>
              <a:spcBef>
                <a:spcPts val="561"/>
              </a:spcBef>
              <a:spcAft>
                <a:spcPts val="0"/>
              </a:spcAft>
              <a:buClr>
                <a:schemeClr val="dk1"/>
              </a:buClr>
              <a:buSzPts val="2020"/>
              <a:buFont typeface="Arial"/>
              <a:buChar char="•"/>
              <a:defRPr sz="2020" b="0" i="0" u="none" strike="noStrike" cap="none">
                <a:solidFill>
                  <a:schemeClr val="dk1"/>
                </a:solidFill>
                <a:latin typeface="Quattrocento Sans"/>
                <a:ea typeface="Quattrocento Sans"/>
                <a:cs typeface="Quattrocento Sans"/>
                <a:sym typeface="Quattrocento Sans"/>
              </a:defRPr>
            </a:lvl7pPr>
            <a:lvl8pPr marL="3657600" marR="0" lvl="7" indent="-356870" algn="l" rtl="0">
              <a:lnSpc>
                <a:spcPct val="90000"/>
              </a:lnSpc>
              <a:spcBef>
                <a:spcPts val="561"/>
              </a:spcBef>
              <a:spcAft>
                <a:spcPts val="0"/>
              </a:spcAft>
              <a:buClr>
                <a:schemeClr val="dk1"/>
              </a:buClr>
              <a:buSzPts val="2020"/>
              <a:buFont typeface="Arial"/>
              <a:buChar char="•"/>
              <a:defRPr sz="2020" b="0" i="0" u="none" strike="noStrike" cap="none">
                <a:solidFill>
                  <a:schemeClr val="dk1"/>
                </a:solidFill>
                <a:latin typeface="Quattrocento Sans"/>
                <a:ea typeface="Quattrocento Sans"/>
                <a:cs typeface="Quattrocento Sans"/>
                <a:sym typeface="Quattrocento Sans"/>
              </a:defRPr>
            </a:lvl8pPr>
            <a:lvl9pPr marL="4114800" marR="0" lvl="8" indent="-356870" algn="l" rtl="0">
              <a:lnSpc>
                <a:spcPct val="90000"/>
              </a:lnSpc>
              <a:spcBef>
                <a:spcPts val="561"/>
              </a:spcBef>
              <a:spcAft>
                <a:spcPts val="0"/>
              </a:spcAft>
              <a:buClr>
                <a:schemeClr val="dk1"/>
              </a:buClr>
              <a:buSzPts val="2020"/>
              <a:buFont typeface="Arial"/>
              <a:buChar char="•"/>
              <a:defRPr sz="2020" b="0" i="0" u="none" strike="noStrike" cap="none">
                <a:solidFill>
                  <a:schemeClr val="dk1"/>
                </a:solidFill>
                <a:latin typeface="Quattrocento Sans"/>
                <a:ea typeface="Quattrocento Sans"/>
                <a:cs typeface="Quattrocento Sans"/>
                <a:sym typeface="Quattrocento Sans"/>
              </a:defRPr>
            </a:lvl9pPr>
          </a:lstStyle>
          <a:p>
            <a:endParaRPr/>
          </a:p>
        </p:txBody>
      </p:sp>
    </p:spTree>
    <p:extLst>
      <p:ext uri="{BB962C8B-B14F-4D97-AF65-F5344CB8AC3E}">
        <p14:creationId xmlns:p14="http://schemas.microsoft.com/office/powerpoint/2010/main" val="2555439867"/>
      </p:ext>
    </p:extLst>
  </p:cSld>
  <p:clrMap bg1="lt1" tx1="dk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emf"/><Relationship Id="rId5" Type="http://schemas.openxmlformats.org/officeDocument/2006/relationships/image" Target="../media/image24.png"/><Relationship Id="rId4" Type="http://schemas.openxmlformats.org/officeDocument/2006/relationships/image" Target="../media/image23.emf"/><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15.emf"/><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4.png"/><Relationship Id="rId7"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8.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43.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30.png"/><Relationship Id="rId7"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3.png"/><Relationship Id="rId4" Type="http://schemas.openxmlformats.org/officeDocument/2006/relationships/image" Target="../media/image541.png"/></Relationships>
</file>

<file path=ppt/slides/_rels/slide1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png"/><Relationship Id="rId7"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image" Target="../media/image58.pn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90.png"/><Relationship Id="rId7"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00.png"/></Relationships>
</file>

<file path=ppt/slides/_rels/slide19.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3.png"/><Relationship Id="rId7" Type="http://schemas.openxmlformats.org/officeDocument/2006/relationships/image" Target="../media/image76.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75.png"/><Relationship Id="rId5" Type="http://schemas.openxmlformats.org/officeDocument/2006/relationships/image" Target="../media/image72.png"/><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8.png"/><Relationship Id="rId1" Type="http://schemas.openxmlformats.org/officeDocument/2006/relationships/slideLayout" Target="../slideLayouts/slideLayout3.xml"/><Relationship Id="rId4" Type="http://schemas.openxmlformats.org/officeDocument/2006/relationships/image" Target="../media/image79.png"/></Relationships>
</file>

<file path=ppt/slides/_rels/slide2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520.png"/><Relationship Id="rId7" Type="http://schemas.openxmlformats.org/officeDocument/2006/relationships/image" Target="../media/image86.png"/><Relationship Id="rId2" Type="http://schemas.openxmlformats.org/officeDocument/2006/relationships/image" Target="../media/image540.png"/><Relationship Id="rId1" Type="http://schemas.openxmlformats.org/officeDocument/2006/relationships/slideLayout" Target="../slideLayouts/slideLayout24.xml"/><Relationship Id="rId6" Type="http://schemas.openxmlformats.org/officeDocument/2006/relationships/image" Target="../media/image84.png"/><Relationship Id="rId5" Type="http://schemas.openxmlformats.org/officeDocument/2006/relationships/image" Target="../media/image82.png"/><Relationship Id="rId4" Type="http://schemas.openxmlformats.org/officeDocument/2006/relationships/image" Target="../media/image6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1982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67112-33E3-740E-155A-F5CB08EE5F92}"/>
              </a:ext>
            </a:extLst>
          </p:cNvPr>
          <p:cNvSpPr>
            <a:spLocks noGrp="1"/>
          </p:cNvSpPr>
          <p:nvPr>
            <p:ph type="ctrTitle"/>
          </p:nvPr>
        </p:nvSpPr>
        <p:spPr>
          <a:xfrm>
            <a:off x="455054" y="257387"/>
            <a:ext cx="11281892" cy="2387600"/>
          </a:xfrm>
        </p:spPr>
        <p:txBody>
          <a:bodyPr spcFirstLastPara="1" vert="horz" wrap="square" lIns="91440" tIns="45720" rIns="91440" bIns="45720" rtlCol="0" anchor="b" anchorCtr="0">
            <a:noAutofit/>
          </a:bodyPr>
          <a:lstStyle/>
          <a:p>
            <a:pPr algn="ctr"/>
            <a:r>
              <a:rPr lang="en-US" sz="5400" b="1" dirty="0" err="1">
                <a:solidFill>
                  <a:srgbClr val="FFFFFF"/>
                </a:solidFill>
                <a:latin typeface="Comic Sans MS" panose="030F0902030302020204" pitchFamily="66" charset="0"/>
              </a:rPr>
              <a:t>Liouvillian</a:t>
            </a:r>
            <a:r>
              <a:rPr lang="en-US" sz="5400" b="1" dirty="0">
                <a:solidFill>
                  <a:srgbClr val="FFFFFF"/>
                </a:solidFill>
                <a:latin typeface="Comic Sans MS" panose="030F0902030302020204" pitchFamily="66" charset="0"/>
              </a:rPr>
              <a:t> Injection Optimization</a:t>
            </a:r>
          </a:p>
        </p:txBody>
      </p:sp>
      <p:sp>
        <p:nvSpPr>
          <p:cNvPr id="9" name="Subtitle 8">
            <a:extLst>
              <a:ext uri="{FF2B5EF4-FFF2-40B4-BE49-F238E27FC236}">
                <a16:creationId xmlns:a16="http://schemas.microsoft.com/office/drawing/2014/main" id="{CE86F774-58F6-BDCA-3569-11CC05CD7BCD}"/>
              </a:ext>
            </a:extLst>
          </p:cNvPr>
          <p:cNvSpPr>
            <a:spLocks noGrp="1"/>
          </p:cNvSpPr>
          <p:nvPr>
            <p:ph type="subTitle" idx="1"/>
          </p:nvPr>
        </p:nvSpPr>
        <p:spPr>
          <a:xfrm>
            <a:off x="1217841" y="3759707"/>
            <a:ext cx="8640000" cy="527641"/>
          </a:xfrm>
        </p:spPr>
        <p:txBody>
          <a:bodyPr/>
          <a:lstStyle/>
          <a:p>
            <a:r>
              <a:rPr lang="en-US" dirty="0">
                <a:solidFill>
                  <a:srgbClr val="FFE2EE"/>
                </a:solidFill>
                <a:latin typeface="Comic Sans MS" panose="030F0902030302020204" pitchFamily="66" charset="0"/>
              </a:rPr>
              <a:t>Elham Salehi, Natalia Milas</a:t>
            </a:r>
          </a:p>
        </p:txBody>
      </p:sp>
      <mc:AlternateContent xmlns:mc="http://schemas.openxmlformats.org/markup-compatibility/2006">
        <mc:Choice xmlns:a14="http://schemas.microsoft.com/office/drawing/2010/main" Requires="a14">
          <p:sp>
            <p:nvSpPr>
              <p:cNvPr id="10" name="Text Placeholder 9">
                <a:extLst>
                  <a:ext uri="{FF2B5EF4-FFF2-40B4-BE49-F238E27FC236}">
                    <a16:creationId xmlns:a16="http://schemas.microsoft.com/office/drawing/2014/main" id="{14500A5F-9301-7E34-79E8-FBEAAD8E8943}"/>
                  </a:ext>
                </a:extLst>
              </p:cNvPr>
              <p:cNvSpPr>
                <a:spLocks noGrp="1"/>
              </p:cNvSpPr>
              <p:nvPr>
                <p:ph type="body" idx="2"/>
              </p:nvPr>
            </p:nvSpPr>
            <p:spPr>
              <a:xfrm>
                <a:off x="1302997" y="4540632"/>
                <a:ext cx="6290892" cy="866181"/>
              </a:xfrm>
            </p:spPr>
            <p:txBody>
              <a:bodyPr/>
              <a:lstStyle/>
              <a:p>
                <a:pPr defTabSz="914377">
                  <a:lnSpc>
                    <a:spcPct val="90000"/>
                  </a:lnSpc>
                  <a:spcAft>
                    <a:spcPts val="600"/>
                  </a:spcAft>
                </a:pPr>
                <a:r>
                  <a:rPr lang="en-US" sz="1800" dirty="0">
                    <a:solidFill>
                      <a:schemeClr val="tx2"/>
                    </a:solidFill>
                    <a:latin typeface="Comic Sans MS" panose="030F0902030302020204" pitchFamily="66" charset="0"/>
                  </a:rPr>
                  <a:t>ESS</a:t>
                </a:r>
                <a14:m>
                  <m:oMath xmlns:m="http://schemas.openxmlformats.org/officeDocument/2006/math">
                    <m:r>
                      <a:rPr lang="en-US" sz="1800" i="1">
                        <a:solidFill>
                          <a:schemeClr val="tx2"/>
                        </a:solidFill>
                        <a:latin typeface="Cambria Math" panose="02040503050406030204" pitchFamily="18" charset="0"/>
                        <a:ea typeface="Cambria Math" panose="02040503050406030204" pitchFamily="18" charset="0"/>
                      </a:rPr>
                      <m:t>𝜈</m:t>
                    </m:r>
                  </m:oMath>
                </a14:m>
                <a:r>
                  <a:rPr lang="en-US" sz="1800" dirty="0">
                    <a:solidFill>
                      <a:schemeClr val="tx2"/>
                    </a:solidFill>
                    <a:latin typeface="Comic Sans MS" panose="030F0902030302020204" pitchFamily="66" charset="0"/>
                  </a:rPr>
                  <a:t>SB+ 4</a:t>
                </a:r>
                <a:r>
                  <a:rPr lang="en-US" sz="1800" baseline="30000" dirty="0">
                    <a:solidFill>
                      <a:schemeClr val="tx2"/>
                    </a:solidFill>
                    <a:latin typeface="Comic Sans MS" panose="030F0902030302020204" pitchFamily="66" charset="0"/>
                  </a:rPr>
                  <a:t>th</a:t>
                </a:r>
                <a:r>
                  <a:rPr lang="en-US" sz="1800" dirty="0">
                    <a:solidFill>
                      <a:schemeClr val="tx2"/>
                    </a:solidFill>
                    <a:latin typeface="Comic Sans MS" panose="030F0902030302020204" pitchFamily="66" charset="0"/>
                  </a:rPr>
                  <a:t> Annual meeting</a:t>
                </a:r>
              </a:p>
              <a:p>
                <a:pPr defTabSz="914377">
                  <a:lnSpc>
                    <a:spcPct val="90000"/>
                  </a:lnSpc>
                  <a:spcAft>
                    <a:spcPts val="600"/>
                  </a:spcAft>
                </a:pPr>
                <a:r>
                  <a:rPr lang="en-US" sz="1800">
                    <a:solidFill>
                      <a:schemeClr val="tx2"/>
                    </a:solidFill>
                    <a:latin typeface="Comic Sans MS" panose="030F0902030302020204" pitchFamily="66" charset="0"/>
                  </a:rPr>
                  <a:t>October 6, 2026 </a:t>
                </a:r>
                <a:endParaRPr lang="en-US" sz="1800" dirty="0">
                  <a:solidFill>
                    <a:schemeClr val="tx2"/>
                  </a:solidFill>
                  <a:latin typeface="Comic Sans MS" panose="030F0902030302020204" pitchFamily="66" charset="0"/>
                </a:endParaRPr>
              </a:p>
              <a:p>
                <a:endParaRPr lang="en-US" dirty="0"/>
              </a:p>
            </p:txBody>
          </p:sp>
        </mc:Choice>
        <mc:Fallback>
          <p:sp>
            <p:nvSpPr>
              <p:cNvPr id="10" name="Text Placeholder 9">
                <a:extLst>
                  <a:ext uri="{FF2B5EF4-FFF2-40B4-BE49-F238E27FC236}">
                    <a16:creationId xmlns:a16="http://schemas.microsoft.com/office/drawing/2014/main" id="{14500A5F-9301-7E34-79E8-FBEAAD8E8943}"/>
                  </a:ext>
                </a:extLst>
              </p:cNvPr>
              <p:cNvSpPr>
                <a:spLocks noGrp="1" noRot="1" noChangeAspect="1" noMove="1" noResize="1" noEditPoints="1" noAdjustHandles="1" noChangeArrowheads="1" noChangeShapeType="1" noTextEdit="1"/>
              </p:cNvSpPr>
              <p:nvPr>
                <p:ph type="body" idx="2"/>
              </p:nvPr>
            </p:nvSpPr>
            <p:spPr>
              <a:xfrm>
                <a:off x="1302997" y="4540632"/>
                <a:ext cx="6290892" cy="866181"/>
              </a:xfrm>
              <a:blipFill>
                <a:blip r:embed="rId2"/>
                <a:stretch>
                  <a:fillRect t="-11972"/>
                </a:stretch>
              </a:blipFill>
            </p:spPr>
            <p:txBody>
              <a:bodyPr/>
              <a:lstStyle/>
              <a:p>
                <a:r>
                  <a:rPr lang="fr-FR">
                    <a:noFill/>
                  </a:rPr>
                  <a:t> </a:t>
                </a:r>
              </a:p>
            </p:txBody>
          </p:sp>
        </mc:Fallback>
      </mc:AlternateContent>
      <p:sp>
        <p:nvSpPr>
          <p:cNvPr id="7" name="Slide Number Placeholder 6">
            <a:extLst>
              <a:ext uri="{FF2B5EF4-FFF2-40B4-BE49-F238E27FC236}">
                <a16:creationId xmlns:a16="http://schemas.microsoft.com/office/drawing/2014/main" id="{6946B4A7-7148-0EE9-BA68-453956F6B3CC}"/>
              </a:ext>
            </a:extLst>
          </p:cNvPr>
          <p:cNvSpPr>
            <a:spLocks noGrp="1"/>
          </p:cNvSpPr>
          <p:nvPr>
            <p:ph type="sldNum" idx="4294967295"/>
          </p:nvPr>
        </p:nvSpPr>
        <p:spPr>
          <a:xfrm>
            <a:off x="9448800" y="6454776"/>
            <a:ext cx="2743200" cy="365125"/>
          </a:xfrm>
        </p:spPr>
        <p:txBody>
          <a:bodyPr/>
          <a:lstStyle/>
          <a:p>
            <a:fld id="{2CA03ACA-3C76-1D40-8FE7-80DF417F0883}" type="slidenum">
              <a:rPr lang="en-US" smtClean="0"/>
              <a:t>2</a:t>
            </a:fld>
            <a:endParaRPr lang="en-US"/>
          </a:p>
        </p:txBody>
      </p:sp>
      <p:pic>
        <p:nvPicPr>
          <p:cNvPr id="12" name="Picture 11">
            <a:extLst>
              <a:ext uri="{FF2B5EF4-FFF2-40B4-BE49-F238E27FC236}">
                <a16:creationId xmlns:a16="http://schemas.microsoft.com/office/drawing/2014/main" id="{50A05779-1F25-E8F2-7850-7739147B8BF5}"/>
              </a:ext>
            </a:extLst>
          </p:cNvPr>
          <p:cNvPicPr>
            <a:picLocks noChangeAspect="1"/>
          </p:cNvPicPr>
          <p:nvPr/>
        </p:nvPicPr>
        <p:blipFill>
          <a:blip r:embed="rId3"/>
          <a:stretch>
            <a:fillRect/>
          </a:stretch>
        </p:blipFill>
        <p:spPr>
          <a:xfrm>
            <a:off x="10275601" y="5201391"/>
            <a:ext cx="1688355" cy="1537907"/>
          </a:xfrm>
          <a:prstGeom prst="rect">
            <a:avLst/>
          </a:prstGeom>
        </p:spPr>
      </p:pic>
      <p:pic>
        <p:nvPicPr>
          <p:cNvPr id="14" name="Picture 13">
            <a:extLst>
              <a:ext uri="{FF2B5EF4-FFF2-40B4-BE49-F238E27FC236}">
                <a16:creationId xmlns:a16="http://schemas.microsoft.com/office/drawing/2014/main" id="{E0A2763A-AB42-BEF6-F7F9-E433C3B192F5}"/>
              </a:ext>
            </a:extLst>
          </p:cNvPr>
          <p:cNvPicPr>
            <a:picLocks noChangeAspect="1"/>
          </p:cNvPicPr>
          <p:nvPr/>
        </p:nvPicPr>
        <p:blipFill>
          <a:blip r:embed="rId4"/>
          <a:stretch>
            <a:fillRect/>
          </a:stretch>
        </p:blipFill>
        <p:spPr>
          <a:xfrm>
            <a:off x="7332657" y="5201391"/>
            <a:ext cx="2529544" cy="1340344"/>
          </a:xfrm>
          <a:prstGeom prst="rect">
            <a:avLst/>
          </a:prstGeom>
        </p:spPr>
      </p:pic>
    </p:spTree>
    <p:extLst>
      <p:ext uri="{BB962C8B-B14F-4D97-AF65-F5344CB8AC3E}">
        <p14:creationId xmlns:p14="http://schemas.microsoft.com/office/powerpoint/2010/main" val="3995478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64CFA-635B-7D6D-A98C-2E017362D658}"/>
              </a:ext>
            </a:extLst>
          </p:cNvPr>
          <p:cNvSpPr>
            <a:spLocks noGrp="1"/>
          </p:cNvSpPr>
          <p:nvPr>
            <p:ph type="title"/>
          </p:nvPr>
        </p:nvSpPr>
        <p:spPr>
          <a:xfrm>
            <a:off x="725825" y="386739"/>
            <a:ext cx="9708289" cy="657339"/>
          </a:xfrm>
        </p:spPr>
        <p:txBody>
          <a:bodyPr/>
          <a:lstStyle/>
          <a:p>
            <a:r>
              <a:rPr lang="en-US" dirty="0" err="1">
                <a:latin typeface="Comic Sans MS" panose="030F0902030302020204" pitchFamily="66" charset="0"/>
              </a:rPr>
              <a:t>ESSnuSB</a:t>
            </a:r>
            <a:r>
              <a:rPr lang="en-US" baseline="-25000" dirty="0">
                <a:latin typeface="Comic Sans MS" panose="030F0902030302020204" pitchFamily="66" charset="0"/>
              </a:rPr>
              <a:t>+</a:t>
            </a:r>
            <a:endParaRPr lang="en-US" dirty="0">
              <a:latin typeface="Comic Sans MS" panose="030F0902030302020204" pitchFamily="66" charset="0"/>
            </a:endParaRPr>
          </a:p>
        </p:txBody>
      </p:sp>
      <p:sp>
        <p:nvSpPr>
          <p:cNvPr id="8" name="Text Placeholder 7">
            <a:extLst>
              <a:ext uri="{FF2B5EF4-FFF2-40B4-BE49-F238E27FC236}">
                <a16:creationId xmlns:a16="http://schemas.microsoft.com/office/drawing/2014/main" id="{7CFDDCDE-A4A7-488A-07ED-B10F3DB56088}"/>
              </a:ext>
            </a:extLst>
          </p:cNvPr>
          <p:cNvSpPr>
            <a:spLocks noGrp="1"/>
          </p:cNvSpPr>
          <p:nvPr>
            <p:ph type="body" idx="2"/>
          </p:nvPr>
        </p:nvSpPr>
        <p:spPr/>
        <p:txBody>
          <a:bodyPr/>
          <a:lstStyle/>
          <a:p>
            <a:endParaRPr lang="en-US"/>
          </a:p>
        </p:txBody>
      </p:sp>
      <p:sp>
        <p:nvSpPr>
          <p:cNvPr id="7" name="Slide Number Placeholder 6">
            <a:extLst>
              <a:ext uri="{FF2B5EF4-FFF2-40B4-BE49-F238E27FC236}">
                <a16:creationId xmlns:a16="http://schemas.microsoft.com/office/drawing/2014/main" id="{7BBC68F2-5A6F-A1D0-7A75-325C417C062A}"/>
              </a:ext>
            </a:extLst>
          </p:cNvPr>
          <p:cNvSpPr>
            <a:spLocks noGrp="1"/>
          </p:cNvSpPr>
          <p:nvPr>
            <p:ph type="sldNum" idx="12"/>
          </p:nvPr>
        </p:nvSpPr>
        <p:spPr/>
        <p:txBody>
          <a:bodyPr/>
          <a:lstStyle/>
          <a:p>
            <a:fld id="{2CA03ACA-3C76-1D40-8FE7-80DF417F0883}" type="slidenum">
              <a:rPr lang="en-US" smtClean="0"/>
              <a:t>3</a:t>
            </a:fld>
            <a:endParaRPr lang="en-US"/>
          </a:p>
        </p:txBody>
      </p:sp>
      <p:pic>
        <p:nvPicPr>
          <p:cNvPr id="5" name="Picture 4" descr="A diagram of a train track&#10;&#10;Description automatically generated">
            <a:extLst>
              <a:ext uri="{FF2B5EF4-FFF2-40B4-BE49-F238E27FC236}">
                <a16:creationId xmlns:a16="http://schemas.microsoft.com/office/drawing/2014/main" id="{B1D02D58-C08C-0434-3953-45F31F8C02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871" y="1066558"/>
            <a:ext cx="9660835" cy="5503157"/>
          </a:xfrm>
          <a:prstGeom prst="rect">
            <a:avLst/>
          </a:prstGeom>
        </p:spPr>
      </p:pic>
      <p:sp>
        <p:nvSpPr>
          <p:cNvPr id="3" name="Rectangle 2">
            <a:extLst>
              <a:ext uri="{FF2B5EF4-FFF2-40B4-BE49-F238E27FC236}">
                <a16:creationId xmlns:a16="http://schemas.microsoft.com/office/drawing/2014/main" id="{5908DFA5-B7DF-18C8-DB4B-EEDAE5EECB9C}"/>
              </a:ext>
            </a:extLst>
          </p:cNvPr>
          <p:cNvSpPr/>
          <p:nvPr/>
        </p:nvSpPr>
        <p:spPr>
          <a:xfrm rot="1729307">
            <a:off x="3352379" y="4374812"/>
            <a:ext cx="417727" cy="669416"/>
          </a:xfrm>
          <a:prstGeom prst="rect">
            <a:avLst/>
          </a:prstGeom>
          <a:noFill/>
          <a:ln w="38100">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9" name="Footer Placeholder 8">
            <a:extLst>
              <a:ext uri="{FF2B5EF4-FFF2-40B4-BE49-F238E27FC236}">
                <a16:creationId xmlns:a16="http://schemas.microsoft.com/office/drawing/2014/main" id="{DF5C8900-F354-CF4F-5FD0-D82F994B4FFC}"/>
              </a:ext>
            </a:extLst>
          </p:cNvPr>
          <p:cNvSpPr>
            <a:spLocks noGrp="1"/>
          </p:cNvSpPr>
          <p:nvPr>
            <p:ph type="ftr" idx="11"/>
          </p:nvPr>
        </p:nvSpPr>
        <p:spPr>
          <a:xfrm>
            <a:off x="195471" y="6442639"/>
            <a:ext cx="4114800" cy="365125"/>
          </a:xfrm>
        </p:spPr>
        <p:txBody>
          <a:bodyPr/>
          <a:lstStyle/>
          <a:p>
            <a:r>
              <a:rPr lang="en-US" dirty="0">
                <a:solidFill>
                  <a:schemeClr val="accent1"/>
                </a:solidFill>
              </a:rPr>
              <a:t>ESS𝜈SB+ 4th Annual meeting</a:t>
            </a:r>
            <a:r>
              <a:rPr lang="en-US" dirty="0"/>
              <a:t>
</a:t>
            </a:r>
          </a:p>
        </p:txBody>
      </p:sp>
    </p:spTree>
    <p:extLst>
      <p:ext uri="{BB962C8B-B14F-4D97-AF65-F5344CB8AC3E}">
        <p14:creationId xmlns:p14="http://schemas.microsoft.com/office/powerpoint/2010/main" val="229937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AA921AF-6CE1-9BDD-F6CE-6B85E3090CAB}"/>
              </a:ext>
            </a:extLst>
          </p:cNvPr>
          <p:cNvSpPr>
            <a:spLocks noGrp="1"/>
          </p:cNvSpPr>
          <p:nvPr>
            <p:ph type="sldNum" idx="12"/>
          </p:nvPr>
        </p:nvSpPr>
        <p:spPr/>
        <p:txBody>
          <a:bodyPr/>
          <a:lstStyle/>
          <a:p>
            <a:fld id="{2CA03ACA-3C76-1D40-8FE7-80DF417F0883}" type="slidenum">
              <a:rPr lang="en-US" smtClean="0"/>
              <a:t>4</a:t>
            </a:fld>
            <a:endParaRPr lang="en-US"/>
          </a:p>
        </p:txBody>
      </p:sp>
      <p:sp>
        <p:nvSpPr>
          <p:cNvPr id="8" name="Title 7">
            <a:extLst>
              <a:ext uri="{FF2B5EF4-FFF2-40B4-BE49-F238E27FC236}">
                <a16:creationId xmlns:a16="http://schemas.microsoft.com/office/drawing/2014/main" id="{97D85B36-5B10-7F7A-C5AC-0DE70956626B}"/>
              </a:ext>
            </a:extLst>
          </p:cNvPr>
          <p:cNvSpPr>
            <a:spLocks noGrp="1"/>
          </p:cNvSpPr>
          <p:nvPr>
            <p:ph type="title"/>
          </p:nvPr>
        </p:nvSpPr>
        <p:spPr/>
        <p:txBody>
          <a:bodyPr/>
          <a:lstStyle/>
          <a:p>
            <a:r>
              <a:rPr lang="en-US" dirty="0">
                <a:solidFill>
                  <a:schemeClr val="accent1"/>
                </a:solidFill>
                <a:latin typeface="Chalkboard" panose="03050602040202020205" pitchFamily="66" charset="77"/>
                <a:ea typeface="Calibri" panose="020F0502020204030204" pitchFamily="34" charset="0"/>
                <a:cs typeface="Times New Roman" panose="02020603050405020304" pitchFamily="18" charset="0"/>
              </a:rPr>
              <a:t>Why </a:t>
            </a:r>
            <a:r>
              <a:rPr lang="en-US" dirty="0">
                <a:solidFill>
                  <a:schemeClr val="accent1"/>
                </a:solidFill>
                <a:latin typeface="Comic Sans MS" panose="030F0902030302020204" pitchFamily="66" charset="0"/>
              </a:rPr>
              <a:t>LIO?</a:t>
            </a:r>
            <a:br>
              <a:rPr lang="en-US" dirty="0">
                <a:solidFill>
                  <a:schemeClr val="accent1">
                    <a:lumMod val="50000"/>
                  </a:schemeClr>
                </a:solidFill>
              </a:rPr>
            </a:br>
            <a:endParaRPr lang="en-US" dirty="0"/>
          </a:p>
        </p:txBody>
      </p:sp>
      <p:sp>
        <p:nvSpPr>
          <p:cNvPr id="6" name="Content Placeholder 5">
            <a:extLst>
              <a:ext uri="{FF2B5EF4-FFF2-40B4-BE49-F238E27FC236}">
                <a16:creationId xmlns:a16="http://schemas.microsoft.com/office/drawing/2014/main" id="{ED43ED74-C7EE-A39C-7661-9E4C410AB68B}"/>
              </a:ext>
            </a:extLst>
          </p:cNvPr>
          <p:cNvSpPr>
            <a:spLocks noGrp="1"/>
          </p:cNvSpPr>
          <p:nvPr>
            <p:ph type="body" idx="1"/>
          </p:nvPr>
        </p:nvSpPr>
        <p:spPr>
          <a:xfrm>
            <a:off x="672429" y="1315006"/>
            <a:ext cx="10827655" cy="3024863"/>
          </a:xfrm>
        </p:spPr>
        <p:txBody>
          <a:bodyPr>
            <a:noAutofit/>
          </a:bodyPr>
          <a:lstStyle/>
          <a:p>
            <a:pPr marL="0" indent="0" algn="just">
              <a:lnSpc>
                <a:spcPct val="110000"/>
              </a:lnSpc>
            </a:pPr>
            <a:r>
              <a:rPr lang="en-US" sz="1800" dirty="0">
                <a:solidFill>
                  <a:schemeClr val="accent1">
                    <a:lumMod val="75000"/>
                  </a:schemeClr>
                </a:solidFill>
                <a:latin typeface="Comic Sans MS" panose="030F0902030302020204" pitchFamily="66" charset="0"/>
              </a:rPr>
              <a:t>The main goal of this study is to develop the the </a:t>
            </a:r>
            <a:r>
              <a:rPr lang="en-US" sz="1800" dirty="0" err="1">
                <a:solidFill>
                  <a:schemeClr val="accent1">
                    <a:lumMod val="75000"/>
                  </a:schemeClr>
                </a:solidFill>
                <a:latin typeface="Comic Sans MS" panose="030F0902030302020204" pitchFamily="66" charset="0"/>
              </a:rPr>
              <a:t>Liouvillian</a:t>
            </a:r>
            <a:r>
              <a:rPr lang="en-US" sz="1800" dirty="0">
                <a:solidFill>
                  <a:schemeClr val="accent1">
                    <a:lumMod val="75000"/>
                  </a:schemeClr>
                </a:solidFill>
                <a:latin typeface="Comic Sans MS" panose="030F0902030302020204" pitchFamily="66" charset="0"/>
              </a:rPr>
              <a:t> Injection Optimization (LIO) method for injecting protons from the linac directly into the accumulator using a 4D </a:t>
            </a:r>
            <a:r>
              <a:rPr lang="en-US" sz="1800" dirty="0" err="1">
                <a:solidFill>
                  <a:schemeClr val="accent1">
                    <a:lumMod val="75000"/>
                  </a:schemeClr>
                </a:solidFill>
                <a:latin typeface="Comic Sans MS" panose="030F0902030302020204" pitchFamily="66" charset="0"/>
              </a:rPr>
              <a:t>Liouvillian</a:t>
            </a:r>
            <a:r>
              <a:rPr lang="en-US" sz="1800" dirty="0">
                <a:solidFill>
                  <a:schemeClr val="accent1">
                    <a:lumMod val="75000"/>
                  </a:schemeClr>
                </a:solidFill>
                <a:latin typeface="Comic Sans MS" panose="030F0902030302020204" pitchFamily="66" charset="0"/>
              </a:rPr>
              <a:t> multi-turn accumulation process without stripping. This approach avoids the drawbacks of the H</a:t>
            </a:r>
            <a:r>
              <a:rPr lang="en-US" sz="1800" baseline="30000" dirty="0">
                <a:solidFill>
                  <a:schemeClr val="accent1">
                    <a:lumMod val="75000"/>
                  </a:schemeClr>
                </a:solidFill>
                <a:latin typeface="Comic Sans MS" panose="030F0902030302020204" pitchFamily="66" charset="0"/>
              </a:rPr>
              <a:t>-</a:t>
            </a:r>
            <a:r>
              <a:rPr lang="en-US" sz="1800" dirty="0">
                <a:solidFill>
                  <a:schemeClr val="accent1">
                    <a:lumMod val="75000"/>
                  </a:schemeClr>
                </a:solidFill>
                <a:latin typeface="Comic Sans MS" panose="030F0902030302020204" pitchFamily="66" charset="0"/>
              </a:rPr>
              <a:t> stripping injection, which is considered a ”dirty process” due to several issues</a:t>
            </a:r>
          </a:p>
          <a:p>
            <a:pPr marL="0" indent="0" algn="just">
              <a:lnSpc>
                <a:spcPct val="110000"/>
              </a:lnSpc>
            </a:pPr>
            <a:endParaRPr lang="en-US" sz="1800" dirty="0">
              <a:solidFill>
                <a:schemeClr val="accent1">
                  <a:lumMod val="50000"/>
                </a:schemeClr>
              </a:solidFill>
              <a:latin typeface="Comic Sans MS" panose="030F0902030302020204" pitchFamily="66" charset="0"/>
            </a:endParaRPr>
          </a:p>
          <a:p>
            <a:pPr marL="489444" indent="-285744">
              <a:buClr>
                <a:srgbClr val="C00000"/>
              </a:buClr>
              <a:buFont typeface="Arial" panose="020B0604020202020204" pitchFamily="34" charset="0"/>
              <a:buChar char="•"/>
            </a:pPr>
            <a:r>
              <a:rPr lang="en-US" sz="1800" dirty="0">
                <a:solidFill>
                  <a:srgbClr val="C00000"/>
                </a:solidFill>
                <a:latin typeface="Comic Sans MS" panose="030F0902030302020204" pitchFamily="66" charset="0"/>
              </a:rPr>
              <a:t>High activation caused by the unstripped </a:t>
            </a:r>
            <a:r>
              <a:rPr lang="en-GB" sz="1800" dirty="0">
                <a:solidFill>
                  <a:srgbClr val="C00000"/>
                </a:solidFill>
                <a:latin typeface="Comic Sans MS" panose="030F0902030302020204" pitchFamily="66" charset="0"/>
              </a:rPr>
              <a:t>H</a:t>
            </a:r>
            <a:r>
              <a:rPr lang="en-GB" sz="1800" baseline="30000" dirty="0">
                <a:solidFill>
                  <a:srgbClr val="C00000"/>
                </a:solidFill>
                <a:latin typeface="Comic Sans MS" panose="030F0902030302020204" pitchFamily="66" charset="0"/>
              </a:rPr>
              <a:t>-</a:t>
            </a:r>
            <a:r>
              <a:rPr lang="en-US" sz="1800" dirty="0">
                <a:solidFill>
                  <a:srgbClr val="C00000"/>
                </a:solidFill>
                <a:latin typeface="Comic Sans MS" panose="030F0902030302020204" pitchFamily="66" charset="0"/>
              </a:rPr>
              <a:t> and H0.</a:t>
            </a:r>
          </a:p>
          <a:p>
            <a:pPr marL="489444" indent="-285744">
              <a:buClr>
                <a:srgbClr val="C00000"/>
              </a:buClr>
              <a:buFont typeface="Arial" panose="020B0604020202020204" pitchFamily="34" charset="0"/>
              <a:buChar char="•"/>
            </a:pPr>
            <a:r>
              <a:rPr lang="en-US" sz="1800" dirty="0">
                <a:solidFill>
                  <a:srgbClr val="C00000"/>
                </a:solidFill>
                <a:latin typeface="Comic Sans MS" panose="030F0902030302020204" pitchFamily="66" charset="0"/>
              </a:rPr>
              <a:t>Complex management of s</a:t>
            </a:r>
            <a:r>
              <a:rPr lang="en-GB" sz="1800" dirty="0">
                <a:solidFill>
                  <a:srgbClr val="C00000"/>
                </a:solidFill>
                <a:latin typeface="Comic Sans MS" panose="030F0902030302020204" pitchFamily="66" charset="0"/>
              </a:rPr>
              <a:t>tripped electrons.</a:t>
            </a:r>
            <a:endParaRPr lang="en-US" sz="1800" dirty="0">
              <a:solidFill>
                <a:srgbClr val="C00000"/>
              </a:solidFill>
              <a:latin typeface="Comic Sans MS" panose="030F0902030302020204" pitchFamily="66" charset="0"/>
            </a:endParaRPr>
          </a:p>
          <a:p>
            <a:pPr marL="489444" indent="-285744">
              <a:buClr>
                <a:srgbClr val="C00000"/>
              </a:buClr>
              <a:buFont typeface="Arial" panose="020B0604020202020204" pitchFamily="34" charset="0"/>
              <a:buChar char="•"/>
            </a:pPr>
            <a:r>
              <a:rPr lang="en-GB" sz="1800" dirty="0">
                <a:solidFill>
                  <a:srgbClr val="C00000"/>
                </a:solidFill>
                <a:latin typeface="Comic Sans MS" panose="030F0902030302020204" pitchFamily="66" charset="0"/>
              </a:rPr>
              <a:t>Limited foil lifetime and the foil replacement system is complicated.</a:t>
            </a:r>
            <a:endParaRPr lang="en-US" sz="1800" dirty="0">
              <a:solidFill>
                <a:srgbClr val="C00000"/>
              </a:solidFill>
              <a:latin typeface="Comic Sans MS" panose="030F0902030302020204" pitchFamily="66" charset="0"/>
            </a:endParaRPr>
          </a:p>
          <a:p>
            <a:pPr marL="489444" indent="-285744">
              <a:buClr>
                <a:srgbClr val="C00000"/>
              </a:buClr>
              <a:buFont typeface="Arial" panose="020B0604020202020204" pitchFamily="34" charset="0"/>
              <a:buChar char="•"/>
            </a:pPr>
            <a:r>
              <a:rPr lang="en-GB" sz="1800" dirty="0">
                <a:solidFill>
                  <a:srgbClr val="C00000"/>
                </a:solidFill>
                <a:latin typeface="Comic Sans MS" panose="030F0902030302020204" pitchFamily="66" charset="0"/>
              </a:rPr>
              <a:t>H</a:t>
            </a:r>
            <a:r>
              <a:rPr lang="en-GB" sz="1800" baseline="30000" dirty="0">
                <a:solidFill>
                  <a:srgbClr val="C00000"/>
                </a:solidFill>
                <a:latin typeface="Comic Sans MS" panose="030F0902030302020204" pitchFamily="66" charset="0"/>
              </a:rPr>
              <a:t>-</a:t>
            </a:r>
            <a:r>
              <a:rPr lang="en-GB" sz="1800" dirty="0">
                <a:solidFill>
                  <a:srgbClr val="C00000"/>
                </a:solidFill>
                <a:latin typeface="Comic Sans MS" panose="030F0902030302020204" pitchFamily="66" charset="0"/>
              </a:rPr>
              <a:t> source has constraint for current and lifetime compared to proton sources.</a:t>
            </a:r>
            <a:endParaRPr lang="en-US" sz="1800" dirty="0">
              <a:solidFill>
                <a:srgbClr val="C00000"/>
              </a:solidFill>
              <a:latin typeface="Comic Sans MS" panose="030F0902030302020204" pitchFamily="66" charset="0"/>
            </a:endParaRPr>
          </a:p>
          <a:p>
            <a:pPr marL="489444" indent="-285744">
              <a:buClr>
                <a:srgbClr val="C00000"/>
              </a:buClr>
              <a:buFont typeface="Arial" panose="020B0604020202020204" pitchFamily="34" charset="0"/>
              <a:buChar char="•"/>
            </a:pPr>
            <a:r>
              <a:rPr lang="en-GB" sz="1800" dirty="0">
                <a:solidFill>
                  <a:srgbClr val="C00000"/>
                </a:solidFill>
                <a:latin typeface="Comic Sans MS" panose="030F0902030302020204" pitchFamily="66" charset="0"/>
              </a:rPr>
              <a:t>A transfer line for protons is simpler.</a:t>
            </a:r>
            <a:r>
              <a:rPr lang="en-US" sz="1800" dirty="0">
                <a:solidFill>
                  <a:srgbClr val="C00000"/>
                </a:solidFill>
                <a:latin typeface="Comic Sans MS" panose="030F0902030302020204" pitchFamily="66" charset="0"/>
              </a:rPr>
              <a:t> </a:t>
            </a:r>
          </a:p>
          <a:p>
            <a:pPr marL="0" indent="0" algn="just">
              <a:lnSpc>
                <a:spcPct val="110000"/>
              </a:lnSpc>
            </a:pPr>
            <a:endParaRPr lang="en-US" sz="1800" dirty="0">
              <a:solidFill>
                <a:srgbClr val="C00000"/>
              </a:solidFill>
              <a:latin typeface="Comic Sans MS" panose="030F0902030302020204" pitchFamily="66" charset="0"/>
            </a:endParaRPr>
          </a:p>
        </p:txBody>
      </p:sp>
      <p:sp>
        <p:nvSpPr>
          <p:cNvPr id="10" name="TextBox 9">
            <a:extLst>
              <a:ext uri="{FF2B5EF4-FFF2-40B4-BE49-F238E27FC236}">
                <a16:creationId xmlns:a16="http://schemas.microsoft.com/office/drawing/2014/main" id="{E4AF837A-9B31-C961-E825-45E0A6008EEB}"/>
              </a:ext>
            </a:extLst>
          </p:cNvPr>
          <p:cNvSpPr txBox="1"/>
          <p:nvPr/>
        </p:nvSpPr>
        <p:spPr>
          <a:xfrm>
            <a:off x="460119" y="4925041"/>
            <a:ext cx="6504492" cy="1077218"/>
          </a:xfrm>
          <a:prstGeom prst="rect">
            <a:avLst/>
          </a:prstGeom>
          <a:noFill/>
        </p:spPr>
        <p:txBody>
          <a:bodyPr wrap="square">
            <a:spAutoFit/>
          </a:bodyPr>
          <a:lstStyle/>
          <a:p>
            <a:r>
              <a:rPr lang="en-US" sz="1600" dirty="0">
                <a:solidFill>
                  <a:schemeClr val="accent1">
                    <a:lumMod val="75000"/>
                  </a:schemeClr>
                </a:solidFill>
                <a:latin typeface="Comic Sans MS" panose="030F0902030302020204" pitchFamily="66" charset="0"/>
              </a:rPr>
              <a:t>In addition, if the choice is done to use H</a:t>
            </a:r>
            <a:r>
              <a:rPr lang="en-US" sz="1600" baseline="30000" dirty="0">
                <a:solidFill>
                  <a:schemeClr val="accent1">
                    <a:lumMod val="75000"/>
                  </a:schemeClr>
                </a:solidFill>
                <a:latin typeface="Comic Sans MS" panose="030F0902030302020204" pitchFamily="66" charset="0"/>
              </a:rPr>
              <a:t>-</a:t>
            </a:r>
            <a:r>
              <a:rPr lang="en-US" sz="1600" dirty="0">
                <a:solidFill>
                  <a:schemeClr val="accent1">
                    <a:lumMod val="75000"/>
                  </a:schemeClr>
                </a:solidFill>
                <a:latin typeface="Comic Sans MS" panose="030F0902030302020204" pitchFamily="66" charset="0"/>
              </a:rPr>
              <a:t> for </a:t>
            </a:r>
            <a:r>
              <a:rPr lang="en-US" sz="1600" dirty="0" err="1">
                <a:solidFill>
                  <a:schemeClr val="accent1">
                    <a:lumMod val="75000"/>
                  </a:schemeClr>
                </a:solidFill>
                <a:latin typeface="Comic Sans MS" panose="030F0902030302020204" pitchFamily="66" charset="0"/>
              </a:rPr>
              <a:t>ESSnuSB</a:t>
            </a:r>
            <a:r>
              <a:rPr lang="en-US" sz="1600" dirty="0">
                <a:solidFill>
                  <a:schemeClr val="accent1">
                    <a:lumMod val="75000"/>
                  </a:schemeClr>
                </a:solidFill>
                <a:latin typeface="Comic Sans MS" panose="030F0902030302020204" pitchFamily="66" charset="0"/>
              </a:rPr>
              <a:t>, the linac operation for both proton and H</a:t>
            </a:r>
            <a:r>
              <a:rPr lang="en-US" sz="1600" baseline="30000" dirty="0">
                <a:solidFill>
                  <a:schemeClr val="accent1">
                    <a:lumMod val="75000"/>
                  </a:schemeClr>
                </a:solidFill>
                <a:latin typeface="Comic Sans MS" panose="030F0902030302020204" pitchFamily="66" charset="0"/>
              </a:rPr>
              <a:t>-</a:t>
            </a:r>
            <a:r>
              <a:rPr lang="en-US" sz="1600" dirty="0">
                <a:solidFill>
                  <a:schemeClr val="accent1">
                    <a:lumMod val="75000"/>
                  </a:schemeClr>
                </a:solidFill>
                <a:latin typeface="Comic Sans MS" panose="030F0902030302020204" pitchFamily="66" charset="0"/>
              </a:rPr>
              <a:t> beams will require a </a:t>
            </a:r>
            <a:r>
              <a:rPr lang="en-US" sz="1600" dirty="0">
                <a:solidFill>
                  <a:srgbClr val="C00000"/>
                </a:solidFill>
                <a:latin typeface="Comic Sans MS" panose="030F0902030302020204" pitchFamily="66" charset="0"/>
              </a:rPr>
              <a:t>substantial increase in complexity of the linac control system, low-level RF systems and safety systems. </a:t>
            </a:r>
          </a:p>
        </p:txBody>
      </p:sp>
      <p:pic>
        <p:nvPicPr>
          <p:cNvPr id="5" name="Picture 4" descr="A diagram of a diagram&#10;&#10;AI-generated content may be incorrect.">
            <a:extLst>
              <a:ext uri="{FF2B5EF4-FFF2-40B4-BE49-F238E27FC236}">
                <a16:creationId xmlns:a16="http://schemas.microsoft.com/office/drawing/2014/main" id="{79DBA7BF-4C2A-F1B5-A518-B896D1CF6F08}"/>
              </a:ext>
            </a:extLst>
          </p:cNvPr>
          <p:cNvPicPr>
            <a:picLocks noChangeAspect="1"/>
          </p:cNvPicPr>
          <p:nvPr/>
        </p:nvPicPr>
        <p:blipFill>
          <a:blip r:embed="rId2"/>
          <a:stretch>
            <a:fillRect/>
          </a:stretch>
        </p:blipFill>
        <p:spPr>
          <a:xfrm>
            <a:off x="6844472" y="4304293"/>
            <a:ext cx="5147297" cy="2150799"/>
          </a:xfrm>
          <a:prstGeom prst="rect">
            <a:avLst/>
          </a:prstGeom>
        </p:spPr>
      </p:pic>
      <p:sp>
        <p:nvSpPr>
          <p:cNvPr id="9" name="Footer Placeholder 8">
            <a:extLst>
              <a:ext uri="{FF2B5EF4-FFF2-40B4-BE49-F238E27FC236}">
                <a16:creationId xmlns:a16="http://schemas.microsoft.com/office/drawing/2014/main" id="{619FF059-E549-3095-5D2D-0DBB3D14887B}"/>
              </a:ext>
            </a:extLst>
          </p:cNvPr>
          <p:cNvSpPr>
            <a:spLocks noGrp="1"/>
          </p:cNvSpPr>
          <p:nvPr>
            <p:ph type="ftr" idx="11"/>
          </p:nvPr>
        </p:nvSpPr>
        <p:spPr>
          <a:xfrm>
            <a:off x="329422" y="6455091"/>
            <a:ext cx="4114800" cy="365125"/>
          </a:xfrm>
        </p:spPr>
        <p:txBody>
          <a:bodyPr/>
          <a:lstStyle/>
          <a:p>
            <a:r>
              <a:rPr lang="en-US" dirty="0">
                <a:solidFill>
                  <a:schemeClr val="accent1"/>
                </a:solidFill>
              </a:rPr>
              <a:t>ESS𝜈SB+ 4th Annual meeting</a:t>
            </a:r>
            <a:r>
              <a:rPr lang="en-US" dirty="0"/>
              <a:t>
</a:t>
            </a:r>
          </a:p>
        </p:txBody>
      </p:sp>
    </p:spTree>
    <p:extLst>
      <p:ext uri="{BB962C8B-B14F-4D97-AF65-F5344CB8AC3E}">
        <p14:creationId xmlns:p14="http://schemas.microsoft.com/office/powerpoint/2010/main" val="49730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B2FAD0-0EDA-BEAE-8BAE-892C28A4A7A6}"/>
              </a:ext>
            </a:extLst>
          </p:cNvPr>
          <p:cNvSpPr>
            <a:spLocks noGrp="1"/>
          </p:cNvSpPr>
          <p:nvPr>
            <p:ph type="sldNum" idx="12"/>
          </p:nvPr>
        </p:nvSpPr>
        <p:spPr/>
        <p:txBody>
          <a:bodyPr/>
          <a:lstStyle/>
          <a:p>
            <a:fld id="{2CA03ACA-3C76-1D40-8FE7-80DF417F0883}" type="slidenum">
              <a:rPr lang="en-US" smtClean="0"/>
              <a:t>5</a:t>
            </a:fld>
            <a:endParaRPr lang="en-US"/>
          </a:p>
        </p:txBody>
      </p:sp>
      <p:sp>
        <p:nvSpPr>
          <p:cNvPr id="5" name="Title 4">
            <a:extLst>
              <a:ext uri="{FF2B5EF4-FFF2-40B4-BE49-F238E27FC236}">
                <a16:creationId xmlns:a16="http://schemas.microsoft.com/office/drawing/2014/main" id="{2ED0DF0A-FFFE-30AB-BDE2-2EF721EFED5E}"/>
              </a:ext>
            </a:extLst>
          </p:cNvPr>
          <p:cNvSpPr>
            <a:spLocks noGrp="1"/>
          </p:cNvSpPr>
          <p:nvPr>
            <p:ph type="title"/>
          </p:nvPr>
        </p:nvSpPr>
        <p:spPr/>
        <p:txBody>
          <a:bodyPr/>
          <a:lstStyle/>
          <a:p>
            <a:r>
              <a:rPr lang="en-US" dirty="0">
                <a:solidFill>
                  <a:schemeClr val="accent1"/>
                </a:solidFill>
                <a:latin typeface="Comic Sans MS" panose="030F0902030302020204" pitchFamily="66" charset="0"/>
              </a:rPr>
              <a:t>Multi-turn injection (2D)</a:t>
            </a:r>
            <a:br>
              <a:rPr lang="en-US" dirty="0">
                <a:solidFill>
                  <a:schemeClr val="accent1">
                    <a:lumMod val="50000"/>
                  </a:schemeClr>
                </a:solidFill>
                <a:latin typeface="Comic Sans MS" panose="030F0902030302020204" pitchFamily="66" charset="0"/>
              </a:rPr>
            </a:br>
            <a:endParaRPr lang="en-US" dirty="0"/>
          </a:p>
        </p:txBody>
      </p:sp>
      <p:sp>
        <p:nvSpPr>
          <p:cNvPr id="9" name="Triangle 8">
            <a:extLst>
              <a:ext uri="{FF2B5EF4-FFF2-40B4-BE49-F238E27FC236}">
                <a16:creationId xmlns:a16="http://schemas.microsoft.com/office/drawing/2014/main" id="{BE2B43EF-5B75-2805-FF3E-BB2DEBA69B1F}"/>
              </a:ext>
            </a:extLst>
          </p:cNvPr>
          <p:cNvSpPr/>
          <p:nvPr/>
        </p:nvSpPr>
        <p:spPr>
          <a:xfrm rot="5400000">
            <a:off x="3215817" y="3233156"/>
            <a:ext cx="727340" cy="541400"/>
          </a:xfrm>
          <a:prstGeom prst="triangle">
            <a:avLst>
              <a:gd name="adj" fmla="val 50451"/>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59854359-1394-A773-C457-6BD70DF6BED7}"/>
              </a:ext>
            </a:extLst>
          </p:cNvPr>
          <p:cNvSpPr/>
          <p:nvPr/>
        </p:nvSpPr>
        <p:spPr>
          <a:xfrm>
            <a:off x="641799" y="2709217"/>
            <a:ext cx="2529191" cy="139222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EFD4F0DF-C66B-4BFC-1C29-0028315FBF0B}"/>
              </a:ext>
            </a:extLst>
          </p:cNvPr>
          <p:cNvSpPr/>
          <p:nvPr/>
        </p:nvSpPr>
        <p:spPr>
          <a:xfrm>
            <a:off x="779596" y="2871345"/>
            <a:ext cx="2529191" cy="1392223"/>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sz="1300" dirty="0">
                <a:solidFill>
                  <a:schemeClr val="tx1">
                    <a:lumMod val="85000"/>
                    <a:lumOff val="15000"/>
                  </a:schemeClr>
                </a:solidFill>
                <a:latin typeface="Comic Sans MS" panose="030F0902030302020204" pitchFamily="66" charset="0"/>
              </a:rPr>
              <a:t>The circulating beam position changes during injection. Cannot inject a new bunch directly on top of existing bunch due to conservation of emittance (Liouville’s Theorem</a:t>
            </a:r>
            <a:r>
              <a:rPr lang="en-US" sz="1300" dirty="0">
                <a:solidFill>
                  <a:schemeClr val="tx1">
                    <a:lumMod val="85000"/>
                    <a:lumOff val="15000"/>
                  </a:schemeClr>
                </a:solidFill>
              </a:rPr>
              <a:t>)</a:t>
            </a:r>
          </a:p>
        </p:txBody>
      </p:sp>
      <p:sp>
        <p:nvSpPr>
          <p:cNvPr id="12" name="Rounded Rectangle 11">
            <a:extLst>
              <a:ext uri="{FF2B5EF4-FFF2-40B4-BE49-F238E27FC236}">
                <a16:creationId xmlns:a16="http://schemas.microsoft.com/office/drawing/2014/main" id="{9D59D962-63B9-0850-B020-1CBB8A3890D5}"/>
              </a:ext>
            </a:extLst>
          </p:cNvPr>
          <p:cNvSpPr/>
          <p:nvPr/>
        </p:nvSpPr>
        <p:spPr>
          <a:xfrm>
            <a:off x="641798" y="1424866"/>
            <a:ext cx="2529192" cy="93385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B4A747ED-25ED-AB05-2F19-C632BCFF8748}"/>
              </a:ext>
            </a:extLst>
          </p:cNvPr>
          <p:cNvSpPr/>
          <p:nvPr/>
        </p:nvSpPr>
        <p:spPr>
          <a:xfrm>
            <a:off x="779596" y="1586994"/>
            <a:ext cx="2529192" cy="933855"/>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sz="1300" dirty="0">
                <a:solidFill>
                  <a:schemeClr val="tx1">
                    <a:lumMod val="85000"/>
                    <a:lumOff val="15000"/>
                  </a:schemeClr>
                </a:solidFill>
                <a:latin typeface="Comic Sans MS" panose="030F0902030302020204" pitchFamily="66" charset="0"/>
              </a:rPr>
              <a:t>Multi-turn injection is the process of stacking &gt;1 bunch during multiple turns of stored beam.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14D080D-605F-C5F1-E170-75112C4CED58}"/>
                  </a:ext>
                </a:extLst>
              </p:cNvPr>
              <p:cNvSpPr txBox="1"/>
              <p:nvPr/>
            </p:nvSpPr>
            <p:spPr>
              <a:xfrm>
                <a:off x="360276" y="4358543"/>
                <a:ext cx="5386554" cy="2001574"/>
              </a:xfrm>
              <a:prstGeom prst="rect">
                <a:avLst/>
              </a:prstGeom>
              <a:noFill/>
              <a:ln w="12700">
                <a:solidFill>
                  <a:schemeClr val="tx1">
                    <a:lumMod val="75000"/>
                    <a:lumOff val="25000"/>
                  </a:schemeClr>
                </a:solidFill>
              </a:ln>
            </p:spPr>
            <p:txBody>
              <a:bodyPr wrap="square">
                <a:spAutoFit/>
              </a:bodyPr>
              <a:lstStyle/>
              <a:p>
                <a:pPr defTabSz="914377" eaLnBrk="0" fontAlgn="base" hangingPunct="0">
                  <a:spcBef>
                    <a:spcPct val="0"/>
                  </a:spcBef>
                  <a:spcAft>
                    <a:spcPct val="0"/>
                  </a:spcAft>
                  <a:buClrTx/>
                </a:pPr>
                <a:r>
                  <a:rPr lang="en-US" altLang="en-US" sz="1600"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rPr>
                  <a:t>2D accumulation in the horizontal phase-plane</a:t>
                </a:r>
                <a14:m>
                  <m:oMath xmlns:m="http://schemas.openxmlformats.org/officeDocument/2006/math">
                    <m:r>
                      <a:rPr lang="en-US" sz="1600">
                        <a:solidFill>
                          <a:schemeClr val="accent1">
                            <a:lumMod val="75000"/>
                          </a:schemeClr>
                        </a:solidFill>
                        <a:latin typeface="Cambria Math" panose="02040503050406030204" pitchFamily="18" charset="0"/>
                      </a:rPr>
                      <m:t>:</m:t>
                    </m:r>
                  </m:oMath>
                </a14:m>
                <a:endParaRPr lang="en-US" sz="1600" dirty="0">
                  <a:solidFill>
                    <a:schemeClr val="accent1">
                      <a:lumMod val="75000"/>
                    </a:schemeClr>
                  </a:solidFill>
                  <a:latin typeface="Cambria Math" panose="02040503050406030204" pitchFamily="18" charset="0"/>
                </a:endParaRPr>
              </a:p>
              <a:p>
                <a:pPr defTabSz="914377" eaLnBrk="0" fontAlgn="base" hangingPunct="0">
                  <a:spcBef>
                    <a:spcPct val="0"/>
                  </a:spcBef>
                  <a:spcAft>
                    <a:spcPct val="0"/>
                  </a:spcAft>
                  <a:buClrTx/>
                </a:pPr>
                <a14:m>
                  <m:oMathPara xmlns:m="http://schemas.openxmlformats.org/officeDocument/2006/math">
                    <m:oMathParaPr>
                      <m:jc m:val="centerGroup"/>
                    </m:oMathParaPr>
                    <m:oMath xmlns:m="http://schemas.openxmlformats.org/officeDocument/2006/math">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𝐸</m:t>
                          </m:r>
                        </m:e>
                        <m:sub>
                          <m:r>
                            <a:rPr lang="en-US" sz="1600">
                              <a:solidFill>
                                <a:schemeClr val="accent1">
                                  <a:lumMod val="75000"/>
                                </a:schemeClr>
                              </a:solidFill>
                              <a:latin typeface="Cambria Math" panose="02040503050406030204" pitchFamily="18" charset="0"/>
                            </a:rPr>
                            <m:t>𝑎𝑐𝑐</m:t>
                          </m:r>
                          <m:r>
                            <a:rPr lang="en-US" sz="1600">
                              <a:solidFill>
                                <a:schemeClr val="accent1">
                                  <a:lumMod val="75000"/>
                                </a:schemeClr>
                              </a:solidFill>
                              <a:latin typeface="Cambria Math" panose="02040503050406030204" pitchFamily="18" charset="0"/>
                            </a:rPr>
                            <m:t>_</m:t>
                          </m:r>
                          <m:r>
                            <a:rPr lang="en-US" sz="1600">
                              <a:solidFill>
                                <a:schemeClr val="accent1">
                                  <a:lumMod val="75000"/>
                                </a:schemeClr>
                              </a:solidFill>
                              <a:latin typeface="Cambria Math" panose="02040503050406030204" pitchFamily="18" charset="0"/>
                            </a:rPr>
                            <m:t>𝑥</m:t>
                          </m:r>
                        </m:sub>
                      </m:sSub>
                      <m:r>
                        <a:rPr lang="en-US" sz="1600">
                          <a:solidFill>
                            <a:schemeClr val="accent1">
                              <a:lumMod val="75000"/>
                            </a:schemeClr>
                          </a:solidFill>
                          <a:latin typeface="Cambria Math" panose="02040503050406030204" pitchFamily="18" charset="0"/>
                        </a:rPr>
                        <m:t>= </m:t>
                      </m:r>
                      <m:r>
                        <a:rPr lang="en-US" sz="1600">
                          <a:solidFill>
                            <a:schemeClr val="accent1">
                              <a:lumMod val="75000"/>
                            </a:schemeClr>
                          </a:solidFill>
                          <a:latin typeface="Cambria Math" panose="02040503050406030204" pitchFamily="18" charset="0"/>
                        </a:rPr>
                        <m:t>𝑁</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𝑏</m:t>
                          </m:r>
                        </m:e>
                        <m:sub>
                          <m:r>
                            <a:rPr lang="en-US" sz="1600">
                              <a:solidFill>
                                <a:schemeClr val="accent1">
                                  <a:lumMod val="75000"/>
                                </a:schemeClr>
                              </a:solidFill>
                              <a:latin typeface="Cambria Math" panose="02040503050406030204" pitchFamily="18" charset="0"/>
                            </a:rPr>
                            <m:t>𝑡𝑢𝑟𝑛𝑠</m:t>
                          </m:r>
                        </m:sub>
                      </m:sSub>
                      <m:r>
                        <a:rPr lang="en-US" sz="1600">
                          <a:solidFill>
                            <a:schemeClr val="accent1">
                              <a:lumMod val="75000"/>
                            </a:schemeClr>
                          </a:solidFill>
                          <a:latin typeface="Cambria Math" panose="02040503050406030204" pitchFamily="18" charset="0"/>
                        </a:rPr>
                        <m:t> </m:t>
                      </m:r>
                      <m:r>
                        <a:rPr lang="en-US" sz="1600">
                          <a:solidFill>
                            <a:schemeClr val="accent1">
                              <a:lumMod val="75000"/>
                            </a:schemeClr>
                          </a:solidFill>
                          <a:latin typeface="Cambria Math" panose="02040503050406030204" pitchFamily="18" charset="0"/>
                        </a:rPr>
                        <m:t>𝐸</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𝑖</m:t>
                          </m:r>
                        </m:e>
                        <m:sub>
                          <m:r>
                            <a:rPr lang="en-US" sz="1600">
                              <a:solidFill>
                                <a:schemeClr val="accent1">
                                  <a:lumMod val="75000"/>
                                </a:schemeClr>
                              </a:solidFill>
                              <a:latin typeface="Cambria Math" panose="02040503050406030204" pitchFamily="18" charset="0"/>
                            </a:rPr>
                            <m:t>𝑥</m:t>
                          </m:r>
                        </m:sub>
                      </m:sSub>
                      <m:r>
                        <a:rPr lang="en-US" sz="1600">
                          <a:solidFill>
                            <a:schemeClr val="accent1">
                              <a:lumMod val="75000"/>
                            </a:schemeClr>
                          </a:solidFill>
                          <a:latin typeface="Cambria Math" panose="02040503050406030204" pitchFamily="18" charset="0"/>
                        </a:rPr>
                        <m:t> </m:t>
                      </m:r>
                      <m:r>
                        <a:rPr lang="en-US" sz="1600">
                          <a:solidFill>
                            <a:schemeClr val="accent1">
                              <a:lumMod val="75000"/>
                            </a:schemeClr>
                          </a:solidFill>
                          <a:latin typeface="Cambria Math" panose="02040503050406030204" pitchFamily="18" charset="0"/>
                        </a:rPr>
                        <m:t>𝐷</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𝐹</m:t>
                          </m:r>
                        </m:e>
                        <m:sub>
                          <m:r>
                            <a:rPr lang="en-US" sz="1600">
                              <a:solidFill>
                                <a:schemeClr val="accent1">
                                  <a:lumMod val="75000"/>
                                </a:schemeClr>
                              </a:solidFill>
                              <a:latin typeface="Cambria Math" panose="02040503050406030204" pitchFamily="18" charset="0"/>
                            </a:rPr>
                            <m:t>2</m:t>
                          </m:r>
                          <m:r>
                            <a:rPr lang="en-US" sz="1600">
                              <a:solidFill>
                                <a:schemeClr val="accent1">
                                  <a:lumMod val="75000"/>
                                </a:schemeClr>
                              </a:solidFill>
                              <a:latin typeface="Cambria Math" panose="02040503050406030204" pitchFamily="18" charset="0"/>
                            </a:rPr>
                            <m:t>𝐷</m:t>
                          </m:r>
                          <m:r>
                            <a:rPr lang="en-US" sz="1600">
                              <a:solidFill>
                                <a:schemeClr val="accent1">
                                  <a:lumMod val="75000"/>
                                </a:schemeClr>
                              </a:solidFill>
                              <a:latin typeface="Cambria Math" panose="02040503050406030204" pitchFamily="18" charset="0"/>
                            </a:rPr>
                            <m:t>_</m:t>
                          </m:r>
                          <m:r>
                            <a:rPr lang="en-US" sz="1600">
                              <a:solidFill>
                                <a:schemeClr val="accent1">
                                  <a:lumMod val="75000"/>
                                </a:schemeClr>
                              </a:solidFill>
                              <a:latin typeface="Cambria Math" panose="02040503050406030204" pitchFamily="18" charset="0"/>
                            </a:rPr>
                            <m:t>𝑥</m:t>
                          </m:r>
                        </m:sub>
                      </m:sSub>
                    </m:oMath>
                  </m:oMathPara>
                </a14:m>
                <a:endParaRPr lang="en-US" sz="1600" dirty="0">
                  <a:solidFill>
                    <a:schemeClr val="accent1">
                      <a:lumMod val="75000"/>
                    </a:schemeClr>
                  </a:solidFill>
                  <a:latin typeface="Comic Sans MS" panose="030F0902030302020204" pitchFamily="66" charset="0"/>
                </a:endParaRPr>
              </a:p>
              <a:p>
                <a:pPr algn="just">
                  <a:lnSpc>
                    <a:spcPct val="107000"/>
                  </a:lnSpc>
                  <a:spcAft>
                    <a:spcPts val="600"/>
                  </a:spcAft>
                </a:pPr>
                <a14:m>
                  <m:oMathPara xmlns:m="http://schemas.openxmlformats.org/officeDocument/2006/math">
                    <m:oMathParaPr>
                      <m:jc m:val="centerGroup"/>
                    </m:oMathParaPr>
                    <m:oMath xmlns:m="http://schemas.openxmlformats.org/officeDocument/2006/math">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𝐸</m:t>
                          </m:r>
                        </m:e>
                        <m:sub>
                          <m:r>
                            <a:rPr lang="en-US" sz="1600">
                              <a:solidFill>
                                <a:schemeClr val="accent1">
                                  <a:lumMod val="75000"/>
                                </a:schemeClr>
                              </a:solidFill>
                              <a:latin typeface="Cambria Math" panose="02040503050406030204" pitchFamily="18" charset="0"/>
                            </a:rPr>
                            <m:t>𝑎𝑐𝑐</m:t>
                          </m:r>
                          <m:r>
                            <a:rPr lang="en-US" sz="1600">
                              <a:solidFill>
                                <a:schemeClr val="accent1">
                                  <a:lumMod val="75000"/>
                                </a:schemeClr>
                              </a:solidFill>
                              <a:latin typeface="Cambria Math" panose="02040503050406030204" pitchFamily="18" charset="0"/>
                            </a:rPr>
                            <m:t>_</m:t>
                          </m:r>
                          <m:r>
                            <a:rPr lang="en-US" sz="1600">
                              <a:solidFill>
                                <a:schemeClr val="accent1">
                                  <a:lumMod val="75000"/>
                                </a:schemeClr>
                              </a:solidFill>
                              <a:latin typeface="Cambria Math" panose="02040503050406030204" pitchFamily="18" charset="0"/>
                            </a:rPr>
                            <m:t>𝑦</m:t>
                          </m:r>
                        </m:sub>
                      </m:sSub>
                      <m:r>
                        <a:rPr lang="en-US" sz="1600">
                          <a:solidFill>
                            <a:schemeClr val="accent1">
                              <a:lumMod val="75000"/>
                            </a:schemeClr>
                          </a:solidFill>
                          <a:latin typeface="Cambria Math" panose="02040503050406030204" pitchFamily="18" charset="0"/>
                        </a:rPr>
                        <m:t>= </m:t>
                      </m:r>
                      <m:r>
                        <a:rPr lang="en-US" sz="1600">
                          <a:solidFill>
                            <a:schemeClr val="accent1">
                              <a:lumMod val="75000"/>
                            </a:schemeClr>
                          </a:solidFill>
                          <a:latin typeface="Cambria Math" panose="02040503050406030204" pitchFamily="18" charset="0"/>
                        </a:rPr>
                        <m:t>𝐸</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𝑖</m:t>
                          </m:r>
                        </m:e>
                        <m:sub>
                          <m:r>
                            <a:rPr lang="en-US" sz="1600">
                              <a:solidFill>
                                <a:schemeClr val="accent1">
                                  <a:lumMod val="75000"/>
                                </a:schemeClr>
                              </a:solidFill>
                              <a:latin typeface="Cambria Math" panose="02040503050406030204" pitchFamily="18" charset="0"/>
                            </a:rPr>
                            <m:t>𝑦</m:t>
                          </m:r>
                        </m:sub>
                      </m:sSub>
                    </m:oMath>
                  </m:oMathPara>
                </a14:m>
                <a:endParaRPr lang="en-US" sz="1600"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endParaRPr>
              </a:p>
              <a:p>
                <a:pPr algn="just">
                  <a:lnSpc>
                    <a:spcPct val="107000"/>
                  </a:lnSpc>
                  <a:spcAft>
                    <a:spcPts val="600"/>
                  </a:spcAft>
                </a:pPr>
                <a:r>
                  <a:rPr lang="en-US"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rPr>
                  <a:t>ESSnuSB Accumulator Ring:</a:t>
                </a:r>
                <a:endParaRPr lang="en-US" i="1"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endParaRPr>
              </a:p>
              <a:p>
                <a:pPr algn="just">
                  <a:lnSpc>
                    <a:spcPct val="107000"/>
                  </a:lnSpc>
                  <a:spcAft>
                    <a:spcPts val="600"/>
                  </a:spcAft>
                </a:pPr>
                <a14:m>
                  <m:oMathPara xmlns:m="http://schemas.openxmlformats.org/officeDocument/2006/math">
                    <m:oMathParaPr>
                      <m:jc m:val="centerGroup"/>
                    </m:oMathParaPr>
                    <m:oMath xmlns:m="http://schemas.openxmlformats.org/officeDocument/2006/math">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𝑁</m:t>
                      </m:r>
                      <m:sSub>
                        <m:sSubPr>
                          <m:ctrlP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ctrlPr>
                        </m:sSubPr>
                        <m:e>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𝑏</m:t>
                          </m:r>
                        </m:e>
                        <m: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𝑡𝑢𝑟𝑛𝑠</m:t>
                          </m:r>
                        </m:sub>
                      </m:s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=600,  </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𝐸</m:t>
                      </m:r>
                      <m:sSub>
                        <m:sSubPr>
                          <m:ctrlP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ctrlPr>
                        </m:sSubPr>
                        <m:e>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𝑖</m:t>
                          </m:r>
                        </m:e>
                        <m: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𝑥</m:t>
                          </m:r>
                        </m:sub>
                      </m:s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=2.8 </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𝜋</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 </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𝑚𝑚</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 </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𝑚𝑟𝑎𝑑</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     →   </m:t>
                      </m:r>
                      <m:sSubSup>
                        <m:sSubSupPr>
                          <m:ctrlP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ctrlPr>
                        </m:sSubSupPr>
                        <m:e>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𝐸</m:t>
                          </m:r>
                        </m:e>
                        <m:sub>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𝑎𝑐𝑐</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_</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𝑥</m:t>
                          </m:r>
                        </m:sub>
                        <m:sup>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m:t>
                          </m:r>
                        </m:sup>
                      </m:sSubSup>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=1680 </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𝜋</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 </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𝑚𝑚</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 </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𝑚𝑟𝑎𝑑</m:t>
                      </m:r>
                    </m:oMath>
                  </m:oMathPara>
                </a14:m>
                <a:endParaRPr lang="en-US" dirty="0">
                  <a:solidFill>
                    <a:srgbClr val="FF098C"/>
                  </a:solidFill>
                  <a:latin typeface="Comic Sans MS" panose="030F0902030302020204" pitchFamily="66" charset="0"/>
                  <a:ea typeface="Calibri" panose="020F0502020204030204" pitchFamily="34" charset="0"/>
                  <a:cs typeface="Arial" panose="020B0604020202020204" pitchFamily="34" charset="0"/>
                </a:endParaRPr>
              </a:p>
              <a:p>
                <a:pPr>
                  <a:buNone/>
                </a:pPr>
                <a:r>
                  <a:rPr lang="en-US" dirty="0">
                    <a:solidFill>
                      <a:schemeClr val="accent1">
                        <a:lumMod val="75000"/>
                      </a:schemeClr>
                    </a:solidFill>
                    <a:latin typeface="Comic Sans MS" panose="030F0902030302020204" pitchFamily="66" charset="0"/>
                    <a:ea typeface="Yu Mincho" panose="02020400000000000000" pitchFamily="18" charset="-128"/>
                    <a:cs typeface="Arial" panose="020B0604020202020204" pitchFamily="34" charset="0"/>
                  </a:rPr>
                  <a:t>in the ideal case </a:t>
                </a:r>
                <a14:m>
                  <m:oMath xmlns:m="http://schemas.openxmlformats.org/officeDocument/2006/math">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𝐷</m:t>
                    </m:r>
                    <m:sSub>
                      <m:sSubPr>
                        <m:ctrlP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ctrlPr>
                      </m:sSubPr>
                      <m:e>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𝐹</m:t>
                        </m:r>
                      </m:e>
                      <m: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2</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𝐷</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_</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𝑥</m:t>
                        </m:r>
                      </m:sub>
                    </m:s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=1</m:t>
                    </m:r>
                  </m:oMath>
                </a14:m>
                <a:r>
                  <a:rPr lang="en-US" dirty="0">
                    <a:solidFill>
                      <a:schemeClr val="accent1">
                        <a:lumMod val="75000"/>
                      </a:schemeClr>
                    </a:solidFill>
                    <a:latin typeface="Comic Sans MS" panose="030F0902030302020204" pitchFamily="66" charset="0"/>
                    <a:ea typeface="Yu Mincho" panose="02020400000000000000" pitchFamily="18" charset="-128"/>
                    <a:cs typeface="Arial" panose="020B0604020202020204" pitchFamily="34" charset="0"/>
                  </a:rPr>
                  <a:t>, even worst in the real life!!! </a:t>
                </a:r>
                <a:endParaRPr lang="en-US" dirty="0">
                  <a:solidFill>
                    <a:schemeClr val="accent1">
                      <a:lumMod val="75000"/>
                    </a:schemeClr>
                  </a:solidFill>
                  <a:latin typeface="Comic Sans MS" panose="030F0902030302020204" pitchFamily="66" charset="0"/>
                </a:endParaRPr>
              </a:p>
            </p:txBody>
          </p:sp>
        </mc:Choice>
        <mc:Fallback xmlns="">
          <p:sp>
            <p:nvSpPr>
              <p:cNvPr id="14" name="TextBox 13">
                <a:extLst>
                  <a:ext uri="{FF2B5EF4-FFF2-40B4-BE49-F238E27FC236}">
                    <a16:creationId xmlns:a16="http://schemas.microsoft.com/office/drawing/2014/main" id="{B14D080D-605F-C5F1-E170-75112C4CED58}"/>
                  </a:ext>
                </a:extLst>
              </p:cNvPr>
              <p:cNvSpPr txBox="1">
                <a:spLocks noRot="1" noChangeAspect="1" noMove="1" noResize="1" noEditPoints="1" noAdjustHandles="1" noChangeArrowheads="1" noChangeShapeType="1" noTextEdit="1"/>
              </p:cNvSpPr>
              <p:nvPr/>
            </p:nvSpPr>
            <p:spPr>
              <a:xfrm>
                <a:off x="360276" y="4358543"/>
                <a:ext cx="5386554" cy="2001574"/>
              </a:xfrm>
              <a:prstGeom prst="rect">
                <a:avLst/>
              </a:prstGeom>
              <a:blipFill>
                <a:blip r:embed="rId3"/>
                <a:stretch>
                  <a:fillRect l="-468" t="-625" b="-1875"/>
                </a:stretch>
              </a:blipFill>
              <a:ln w="12700">
                <a:solidFill>
                  <a:schemeClr val="tx1">
                    <a:lumMod val="75000"/>
                    <a:lumOff val="25000"/>
                  </a:schemeClr>
                </a:solidFill>
              </a:ln>
            </p:spPr>
            <p:txBody>
              <a:bodyPr/>
              <a:lstStyle/>
              <a:p>
                <a:r>
                  <a:rPr lang="en-US">
                    <a:noFill/>
                  </a:rPr>
                  <a:t> </a:t>
                </a:r>
              </a:p>
            </p:txBody>
          </p:sp>
        </mc:Fallback>
      </mc:AlternateContent>
      <p:pic>
        <p:nvPicPr>
          <p:cNvPr id="15" name="Image 136">
            <a:extLst>
              <a:ext uri="{FF2B5EF4-FFF2-40B4-BE49-F238E27FC236}">
                <a16:creationId xmlns:a16="http://schemas.microsoft.com/office/drawing/2014/main" id="{F245D2A9-E7B1-7724-6D3B-A1307256BFE6}"/>
              </a:ext>
            </a:extLst>
          </p:cNvPr>
          <p:cNvPicPr>
            <a:picLocks noChangeAspect="1"/>
          </p:cNvPicPr>
          <p:nvPr/>
        </p:nvPicPr>
        <p:blipFill>
          <a:blip r:embed="rId4"/>
          <a:stretch>
            <a:fillRect/>
          </a:stretch>
        </p:blipFill>
        <p:spPr>
          <a:xfrm>
            <a:off x="5919693" y="1598649"/>
            <a:ext cx="5656115" cy="3937612"/>
          </a:xfrm>
          <a:prstGeom prst="rect">
            <a:avLst/>
          </a:prstGeom>
        </p:spPr>
      </p:pic>
      <p:sp>
        <p:nvSpPr>
          <p:cNvPr id="16" name="Footer Placeholder 15">
            <a:extLst>
              <a:ext uri="{FF2B5EF4-FFF2-40B4-BE49-F238E27FC236}">
                <a16:creationId xmlns:a16="http://schemas.microsoft.com/office/drawing/2014/main" id="{01BAF6A3-1B47-D961-B981-78D5B9D4844C}"/>
              </a:ext>
            </a:extLst>
          </p:cNvPr>
          <p:cNvSpPr>
            <a:spLocks noGrp="1"/>
          </p:cNvSpPr>
          <p:nvPr>
            <p:ph type="ftr" idx="11"/>
          </p:nvPr>
        </p:nvSpPr>
        <p:spPr>
          <a:xfrm>
            <a:off x="329422" y="6446857"/>
            <a:ext cx="4114800" cy="365125"/>
          </a:xfrm>
        </p:spPr>
        <p:txBody>
          <a:bodyPr/>
          <a:lstStyle/>
          <a:p>
            <a:r>
              <a:rPr lang="en-US" dirty="0">
                <a:solidFill>
                  <a:schemeClr val="accent1"/>
                </a:solidFill>
              </a:rPr>
              <a:t>ESS𝜈SB+ 4th Annual meeting</a:t>
            </a:r>
          </a:p>
        </p:txBody>
      </p:sp>
    </p:spTree>
    <p:extLst>
      <p:ext uri="{BB962C8B-B14F-4D97-AF65-F5344CB8AC3E}">
        <p14:creationId xmlns:p14="http://schemas.microsoft.com/office/powerpoint/2010/main" val="10048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1DF3C-48AF-2F52-A849-40E24C5D62A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CFF14DA-9743-FB52-609B-F2E5A6D57481}"/>
                  </a:ext>
                </a:extLst>
              </p:cNvPr>
              <p:cNvSpPr txBox="1"/>
              <p:nvPr/>
            </p:nvSpPr>
            <p:spPr>
              <a:xfrm>
                <a:off x="4495441" y="4258848"/>
                <a:ext cx="6105535" cy="2333780"/>
              </a:xfrm>
              <a:prstGeom prst="rect">
                <a:avLst/>
              </a:prstGeom>
              <a:noFill/>
              <a:ln w="12700" cap="rnd">
                <a:solidFill>
                  <a:schemeClr val="tx1">
                    <a:lumMod val="75000"/>
                    <a:lumOff val="25000"/>
                  </a:schemeClr>
                </a:solidFill>
                <a:round/>
              </a:ln>
            </p:spPr>
            <p:txBody>
              <a:bodyPr wrap="square">
                <a:spAutoFit/>
              </a:bodyPr>
              <a:lstStyle/>
              <a:p>
                <a:pPr algn="justLow" defTabSz="914377" eaLnBrk="0" fontAlgn="base" hangingPunct="0">
                  <a:spcBef>
                    <a:spcPct val="0"/>
                  </a:spcBef>
                  <a:spcAft>
                    <a:spcPct val="0"/>
                  </a:spcAft>
                  <a:buClrTx/>
                </a:pPr>
                <a:r>
                  <a:rPr lang="en-US" altLang="en-US" sz="1600"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rPr>
                  <a:t>4D accumulation in transverse phase-planes:</a:t>
                </a:r>
              </a:p>
              <a:p>
                <a:pPr algn="justLow" defTabSz="914377"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𝐸</m:t>
                          </m:r>
                        </m:e>
                        <m:sub>
                          <m:r>
                            <a:rPr lang="en-US" sz="1600">
                              <a:solidFill>
                                <a:schemeClr val="accent1">
                                  <a:lumMod val="75000"/>
                                </a:schemeClr>
                              </a:solidFill>
                              <a:latin typeface="Cambria Math" panose="02040503050406030204" pitchFamily="18" charset="0"/>
                            </a:rPr>
                            <m:t>𝑎𝑐𝑐</m:t>
                          </m:r>
                          <m:r>
                            <a:rPr lang="en-US" sz="1600">
                              <a:solidFill>
                                <a:schemeClr val="accent1">
                                  <a:lumMod val="75000"/>
                                </a:schemeClr>
                              </a:solidFill>
                              <a:latin typeface="Cambria Math" panose="02040503050406030204" pitchFamily="18" charset="0"/>
                            </a:rPr>
                            <m:t>_</m:t>
                          </m:r>
                          <m:r>
                            <a:rPr lang="en-US" sz="1600">
                              <a:solidFill>
                                <a:schemeClr val="accent1">
                                  <a:lumMod val="75000"/>
                                </a:schemeClr>
                              </a:solidFill>
                              <a:latin typeface="Cambria Math" panose="02040503050406030204" pitchFamily="18" charset="0"/>
                            </a:rPr>
                            <m:t>𝑥</m:t>
                          </m:r>
                        </m:sub>
                      </m:sSub>
                      <m:r>
                        <a:rPr lang="en-US" sz="1600">
                          <a:solidFill>
                            <a:schemeClr val="accent1">
                              <a:lumMod val="75000"/>
                            </a:schemeClr>
                          </a:solidFill>
                          <a:latin typeface="Cambria Math" panose="02040503050406030204" pitchFamily="18" charset="0"/>
                        </a:rPr>
                        <m:t> </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𝐸</m:t>
                          </m:r>
                        </m:e>
                        <m:sub>
                          <m:r>
                            <a:rPr lang="en-US" sz="1600">
                              <a:solidFill>
                                <a:schemeClr val="accent1">
                                  <a:lumMod val="75000"/>
                                </a:schemeClr>
                              </a:solidFill>
                              <a:latin typeface="Cambria Math" panose="02040503050406030204" pitchFamily="18" charset="0"/>
                            </a:rPr>
                            <m:t>𝑎𝑐𝑐</m:t>
                          </m:r>
                          <m:r>
                            <a:rPr lang="en-US" sz="1600">
                              <a:solidFill>
                                <a:schemeClr val="accent1">
                                  <a:lumMod val="75000"/>
                                </a:schemeClr>
                              </a:solidFill>
                              <a:latin typeface="Cambria Math" panose="02040503050406030204" pitchFamily="18" charset="0"/>
                            </a:rPr>
                            <m:t>_</m:t>
                          </m:r>
                          <m:r>
                            <a:rPr lang="en-US" sz="1600">
                              <a:solidFill>
                                <a:schemeClr val="accent1">
                                  <a:lumMod val="75000"/>
                                </a:schemeClr>
                              </a:solidFill>
                              <a:latin typeface="Cambria Math" panose="02040503050406030204" pitchFamily="18" charset="0"/>
                            </a:rPr>
                            <m:t>𝑦</m:t>
                          </m:r>
                        </m:sub>
                      </m:sSub>
                      <m:r>
                        <a:rPr lang="en-US" sz="1600">
                          <a:solidFill>
                            <a:schemeClr val="accent1">
                              <a:lumMod val="75000"/>
                            </a:schemeClr>
                          </a:solidFill>
                          <a:latin typeface="Cambria Math" panose="02040503050406030204" pitchFamily="18" charset="0"/>
                        </a:rPr>
                        <m:t>= </m:t>
                      </m:r>
                      <m:r>
                        <a:rPr lang="en-US" sz="1600">
                          <a:solidFill>
                            <a:schemeClr val="accent1">
                              <a:lumMod val="75000"/>
                            </a:schemeClr>
                          </a:solidFill>
                          <a:latin typeface="Cambria Math" panose="02040503050406030204" pitchFamily="18" charset="0"/>
                        </a:rPr>
                        <m:t>𝑁</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𝑏</m:t>
                          </m:r>
                        </m:e>
                        <m:sub>
                          <m:r>
                            <a:rPr lang="en-US" sz="1600">
                              <a:solidFill>
                                <a:schemeClr val="accent1">
                                  <a:lumMod val="75000"/>
                                </a:schemeClr>
                              </a:solidFill>
                              <a:latin typeface="Cambria Math" panose="02040503050406030204" pitchFamily="18" charset="0"/>
                            </a:rPr>
                            <m:t>𝑡𝑢𝑟𝑛𝑠</m:t>
                          </m:r>
                        </m:sub>
                      </m:sSub>
                      <m:r>
                        <a:rPr lang="en-US" sz="1600">
                          <a:solidFill>
                            <a:schemeClr val="accent1">
                              <a:lumMod val="75000"/>
                            </a:schemeClr>
                          </a:solidFill>
                          <a:latin typeface="Cambria Math" panose="02040503050406030204" pitchFamily="18" charset="0"/>
                        </a:rPr>
                        <m:t> </m:t>
                      </m:r>
                      <m:r>
                        <a:rPr lang="en-US" sz="1600">
                          <a:solidFill>
                            <a:schemeClr val="accent1">
                              <a:lumMod val="75000"/>
                            </a:schemeClr>
                          </a:solidFill>
                          <a:latin typeface="Cambria Math" panose="02040503050406030204" pitchFamily="18" charset="0"/>
                        </a:rPr>
                        <m:t>𝐷</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𝐹</m:t>
                          </m:r>
                        </m:e>
                        <m:sub>
                          <m:r>
                            <a:rPr lang="en-US" sz="1600">
                              <a:solidFill>
                                <a:schemeClr val="accent1">
                                  <a:lumMod val="75000"/>
                                </a:schemeClr>
                              </a:solidFill>
                              <a:latin typeface="Cambria Math" panose="02040503050406030204" pitchFamily="18" charset="0"/>
                            </a:rPr>
                            <m:t>4</m:t>
                          </m:r>
                          <m:r>
                            <a:rPr lang="en-US" sz="1600">
                              <a:solidFill>
                                <a:schemeClr val="accent1">
                                  <a:lumMod val="75000"/>
                                </a:schemeClr>
                              </a:solidFill>
                              <a:latin typeface="Cambria Math" panose="02040503050406030204" pitchFamily="18" charset="0"/>
                            </a:rPr>
                            <m:t>𝐷</m:t>
                          </m:r>
                          <m:r>
                            <a:rPr lang="en-US" sz="1600">
                              <a:solidFill>
                                <a:schemeClr val="accent1">
                                  <a:lumMod val="75000"/>
                                </a:schemeClr>
                              </a:solidFill>
                              <a:latin typeface="Cambria Math" panose="02040503050406030204" pitchFamily="18" charset="0"/>
                            </a:rPr>
                            <m:t>_</m:t>
                          </m:r>
                          <m:r>
                            <a:rPr lang="en-US" sz="1600">
                              <a:solidFill>
                                <a:schemeClr val="accent1">
                                  <a:lumMod val="75000"/>
                                </a:schemeClr>
                              </a:solidFill>
                              <a:latin typeface="Cambria Math" panose="02040503050406030204" pitchFamily="18" charset="0"/>
                            </a:rPr>
                            <m:t>𝑥</m:t>
                          </m:r>
                        </m:sub>
                      </m:sSub>
                      <m:r>
                        <a:rPr lang="en-US" sz="1600">
                          <a:solidFill>
                            <a:schemeClr val="accent1">
                              <a:lumMod val="75000"/>
                            </a:schemeClr>
                          </a:solidFill>
                          <a:latin typeface="Cambria Math" panose="02040503050406030204" pitchFamily="18" charset="0"/>
                        </a:rPr>
                        <m:t> </m:t>
                      </m:r>
                      <m:r>
                        <a:rPr lang="en-US" sz="1600">
                          <a:solidFill>
                            <a:schemeClr val="accent1">
                              <a:lumMod val="75000"/>
                            </a:schemeClr>
                          </a:solidFill>
                          <a:latin typeface="Cambria Math" panose="02040503050406030204" pitchFamily="18" charset="0"/>
                        </a:rPr>
                        <m:t>𝐸</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𝑖</m:t>
                          </m:r>
                        </m:e>
                        <m:sub>
                          <m:r>
                            <a:rPr lang="en-US" sz="1600">
                              <a:solidFill>
                                <a:schemeClr val="accent1">
                                  <a:lumMod val="75000"/>
                                </a:schemeClr>
                              </a:solidFill>
                              <a:latin typeface="Cambria Math" panose="02040503050406030204" pitchFamily="18" charset="0"/>
                            </a:rPr>
                            <m:t>𝑥</m:t>
                          </m:r>
                        </m:sub>
                      </m:sSub>
                      <m:r>
                        <a:rPr lang="en-US" sz="1600">
                          <a:solidFill>
                            <a:schemeClr val="accent1">
                              <a:lumMod val="75000"/>
                            </a:schemeClr>
                          </a:solidFill>
                          <a:latin typeface="Cambria Math" panose="02040503050406030204" pitchFamily="18" charset="0"/>
                        </a:rPr>
                        <m:t> </m:t>
                      </m:r>
                      <m:r>
                        <a:rPr lang="en-US" sz="1600">
                          <a:solidFill>
                            <a:schemeClr val="accent1">
                              <a:lumMod val="75000"/>
                            </a:schemeClr>
                          </a:solidFill>
                          <a:latin typeface="Cambria Math" panose="02040503050406030204" pitchFamily="18" charset="0"/>
                        </a:rPr>
                        <m:t>𝐷</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𝐹</m:t>
                          </m:r>
                        </m:e>
                        <m:sub>
                          <m:r>
                            <a:rPr lang="en-US" sz="1600">
                              <a:solidFill>
                                <a:schemeClr val="accent1">
                                  <a:lumMod val="75000"/>
                                </a:schemeClr>
                              </a:solidFill>
                              <a:latin typeface="Cambria Math" panose="02040503050406030204" pitchFamily="18" charset="0"/>
                            </a:rPr>
                            <m:t>4</m:t>
                          </m:r>
                          <m:r>
                            <a:rPr lang="en-US" sz="1600">
                              <a:solidFill>
                                <a:schemeClr val="accent1">
                                  <a:lumMod val="75000"/>
                                </a:schemeClr>
                              </a:solidFill>
                              <a:latin typeface="Cambria Math" panose="02040503050406030204" pitchFamily="18" charset="0"/>
                            </a:rPr>
                            <m:t>𝐷</m:t>
                          </m:r>
                          <m:r>
                            <a:rPr lang="en-US" sz="1600">
                              <a:solidFill>
                                <a:schemeClr val="accent1">
                                  <a:lumMod val="75000"/>
                                </a:schemeClr>
                              </a:solidFill>
                              <a:latin typeface="Cambria Math" panose="02040503050406030204" pitchFamily="18" charset="0"/>
                            </a:rPr>
                            <m:t>_</m:t>
                          </m:r>
                          <m:r>
                            <a:rPr lang="en-US" sz="1600">
                              <a:solidFill>
                                <a:schemeClr val="accent1">
                                  <a:lumMod val="75000"/>
                                </a:schemeClr>
                              </a:solidFill>
                              <a:latin typeface="Cambria Math" panose="02040503050406030204" pitchFamily="18" charset="0"/>
                            </a:rPr>
                            <m:t>𝑦</m:t>
                          </m:r>
                        </m:sub>
                      </m:sSub>
                      <m:r>
                        <a:rPr lang="en-US" sz="1600">
                          <a:solidFill>
                            <a:schemeClr val="accent1">
                              <a:lumMod val="75000"/>
                            </a:schemeClr>
                          </a:solidFill>
                          <a:latin typeface="Cambria Math" panose="02040503050406030204" pitchFamily="18" charset="0"/>
                        </a:rPr>
                        <m:t> </m:t>
                      </m:r>
                      <m:r>
                        <a:rPr lang="en-US" sz="1600">
                          <a:solidFill>
                            <a:schemeClr val="accent1">
                              <a:lumMod val="75000"/>
                            </a:schemeClr>
                          </a:solidFill>
                          <a:latin typeface="Cambria Math" panose="02040503050406030204" pitchFamily="18" charset="0"/>
                        </a:rPr>
                        <m:t>𝐸</m:t>
                      </m:r>
                      <m:sSub>
                        <m:sSubPr>
                          <m:ctrlPr>
                            <a:rPr lang="en-US" sz="1600" i="1">
                              <a:solidFill>
                                <a:schemeClr val="accent1">
                                  <a:lumMod val="75000"/>
                                </a:schemeClr>
                              </a:solidFill>
                              <a:latin typeface="Cambria Math" panose="02040503050406030204" pitchFamily="18" charset="0"/>
                            </a:rPr>
                          </m:ctrlPr>
                        </m:sSubPr>
                        <m:e>
                          <m:r>
                            <a:rPr lang="en-US" sz="1600">
                              <a:solidFill>
                                <a:schemeClr val="accent1">
                                  <a:lumMod val="75000"/>
                                </a:schemeClr>
                              </a:solidFill>
                              <a:latin typeface="Cambria Math" panose="02040503050406030204" pitchFamily="18" charset="0"/>
                            </a:rPr>
                            <m:t>𝑖</m:t>
                          </m:r>
                        </m:e>
                        <m:sub>
                          <m:r>
                            <a:rPr lang="en-US" sz="1600">
                              <a:solidFill>
                                <a:schemeClr val="accent1">
                                  <a:lumMod val="75000"/>
                                </a:schemeClr>
                              </a:solidFill>
                              <a:latin typeface="Cambria Math" panose="02040503050406030204" pitchFamily="18" charset="0"/>
                            </a:rPr>
                            <m:t>𝑦</m:t>
                          </m:r>
                        </m:sub>
                      </m:sSub>
                    </m:oMath>
                  </m:oMathPara>
                </a14:m>
                <a:endParaRPr lang="en-US" sz="1600" dirty="0">
                  <a:solidFill>
                    <a:schemeClr val="accent1">
                      <a:lumMod val="75000"/>
                    </a:schemeClr>
                  </a:solidFill>
                  <a:latin typeface="Comic Sans MS" panose="030F0902030302020204" pitchFamily="66" charset="0"/>
                </a:endParaRPr>
              </a:p>
              <a:p>
                <a:pPr algn="justLow" defTabSz="914377" eaLnBrk="0" fontAlgn="base" hangingPunct="0">
                  <a:spcBef>
                    <a:spcPct val="0"/>
                  </a:spcBef>
                  <a:spcAft>
                    <a:spcPct val="0"/>
                  </a:spcAft>
                </a:pPr>
                <a:endParaRPr lang="en-US" dirty="0">
                  <a:solidFill>
                    <a:schemeClr val="accent1">
                      <a:lumMod val="75000"/>
                    </a:schemeClr>
                  </a:solidFill>
                  <a:latin typeface="Comic Sans MS" panose="030F0902030302020204" pitchFamily="66" charset="0"/>
                </a:endParaRPr>
              </a:p>
              <a:p>
                <a:pPr algn="just">
                  <a:lnSpc>
                    <a:spcPct val="107000"/>
                  </a:lnSpc>
                  <a:spcAft>
                    <a:spcPts val="600"/>
                  </a:spcAft>
                </a:pPr>
                <a:r>
                  <a:rPr lang="en-US"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rPr>
                  <a:t>ESSnuSB AR in the ideal case (</a:t>
                </a:r>
                <a14:m>
                  <m:oMath xmlns:m="http://schemas.openxmlformats.org/officeDocument/2006/math">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𝐷</m:t>
                    </m:r>
                    <m:sSub>
                      <m:sSubPr>
                        <m:ctrlP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ctrlPr>
                      </m:sSubPr>
                      <m:e>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𝐹</m:t>
                        </m:r>
                      </m:e>
                      <m: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4</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𝐷</m:t>
                        </m:r>
                      </m:sub>
                    </m:s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=1</m:t>
                    </m:r>
                  </m:oMath>
                </a14:m>
                <a:r>
                  <a:rPr lang="en-US" dirty="0">
                    <a:solidFill>
                      <a:schemeClr val="accent1">
                        <a:lumMod val="75000"/>
                      </a:schemeClr>
                    </a:solidFill>
                    <a:latin typeface="Comic Sans MS" panose="030F0902030302020204" pitchFamily="66" charset="0"/>
                    <a:ea typeface="Yu Mincho" panose="02020400000000000000" pitchFamily="18" charset="-128"/>
                    <a:cs typeface="Arial" panose="020B0604020202020204" pitchFamily="34" charset="0"/>
                  </a:rPr>
                  <a:t>) :</a:t>
                </a:r>
              </a:p>
              <a:p>
                <a:pPr algn="just">
                  <a:lnSpc>
                    <a:spcPct val="107000"/>
                  </a:lnSpc>
                  <a:spcAft>
                    <a:spcPts val="600"/>
                  </a:spcAft>
                </a:pPr>
                <a14:m>
                  <m:oMathPara xmlns:m="http://schemas.openxmlformats.org/officeDocument/2006/math">
                    <m:oMathParaPr>
                      <m:jc m:val="centerGroup"/>
                    </m:oMathParaPr>
                    <m:oMath xmlns:m="http://schemas.openxmlformats.org/officeDocument/2006/math">
                      <m:sSubSup>
                        <m:sSubSupPr>
                          <m:ctrlP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ctrlPr>
                        </m:sSubSupPr>
                        <m:e>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𝐸</m:t>
                          </m:r>
                        </m:e>
                        <m: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𝑎𝑐𝑐</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_</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𝑥</m:t>
                          </m:r>
                        </m:sub>
                        <m:sup>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m:t>
                          </m:r>
                        </m:sup>
                      </m:sSubSup>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 </m:t>
                      </m:r>
                      <m:sSubSup>
                        <m:sSubSupPr>
                          <m:ctrlP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ctrlPr>
                        </m:sSubSupPr>
                        <m:e>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𝐸</m:t>
                          </m:r>
                        </m:e>
                        <m:sub>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𝑎𝑐𝑐</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_</m:t>
                          </m:r>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𝑦</m:t>
                          </m:r>
                        </m:sub>
                        <m:sup>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m:t>
                          </m:r>
                        </m:sup>
                      </m:sSubSup>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=600 2.8 2.8=4704</m:t>
                      </m:r>
                    </m:oMath>
                  </m:oMathPara>
                </a14:m>
                <a:endParaRPr lang="en-US"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endParaRPr>
              </a:p>
              <a:p>
                <a:pPr algn="just">
                  <a:lnSpc>
                    <a:spcPct val="107000"/>
                  </a:lnSpc>
                  <a:spcAft>
                    <a:spcPts val="600"/>
                  </a:spcAft>
                </a:pPr>
                <a:r>
                  <a:rPr lang="en-US"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rPr>
                  <a:t>When the 4D painting is done the same way in H and V</a:t>
                </a:r>
                <a14:m>
                  <m:oMath xmlns:m="http://schemas.openxmlformats.org/officeDocument/2006/math">
                    <m:r>
                      <a:rPr lang="en-US">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m:t>
                    </m:r>
                  </m:oMath>
                </a14:m>
                <a:endParaRPr lang="en-US" dirty="0">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endParaRPr>
              </a:p>
              <a:p>
                <a:pPr algn="just">
                  <a:lnSpc>
                    <a:spcPct val="107000"/>
                  </a:lnSpc>
                  <a:spcAft>
                    <a:spcPts val="600"/>
                  </a:spcAft>
                </a:pPr>
                <a14:m>
                  <m:oMathPara xmlns:m="http://schemas.openxmlformats.org/officeDocument/2006/math">
                    <m:oMathParaPr>
                      <m:jc m:val="centerGroup"/>
                    </m:oMathParaPr>
                    <m:oMath xmlns:m="http://schemas.openxmlformats.org/officeDocument/2006/math">
                      <m:r>
                        <a:rPr lang="en-US"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    </m:t>
                      </m:r>
                      <m:sSubSup>
                        <m:sSubSupPr>
                          <m:ctrlP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ctrlPr>
                        </m:sSubSupPr>
                        <m:e>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𝐸</m:t>
                          </m:r>
                        </m:e>
                        <m:sub>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𝑎𝑐𝑐</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_</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𝑥</m:t>
                          </m:r>
                        </m:sub>
                        <m:sup>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m:t>
                          </m:r>
                        </m:sup>
                      </m:sSubSup>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 </m:t>
                      </m:r>
                      <m:sSubSup>
                        <m:sSubSupPr>
                          <m:ctrlP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ctrlPr>
                        </m:sSubSupPr>
                        <m:e>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𝐸</m:t>
                          </m:r>
                        </m:e>
                        <m:sub>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𝑎𝑐𝑐</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_</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𝑦</m:t>
                          </m:r>
                        </m:sub>
                        <m:sup>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m:t>
                          </m:r>
                        </m:sup>
                      </m:sSubSup>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m:t>
                      </m:r>
                      <m:rad>
                        <m:radPr>
                          <m:degHide m:val="on"/>
                          <m:ctrlPr>
                            <a:rPr lang="en-US" i="1">
                              <a:solidFill>
                                <a:srgbClr val="FF098C"/>
                              </a:solidFill>
                              <a:latin typeface="Cambria Math" panose="02040503050406030204" pitchFamily="18" charset="0"/>
                              <a:ea typeface="Yu Mincho" panose="02020400000000000000" pitchFamily="18" charset="-128"/>
                              <a:cs typeface="Arial" panose="020B0604020202020204" pitchFamily="34" charset="0"/>
                            </a:rPr>
                          </m:ctrlPr>
                        </m:radPr>
                        <m:deg/>
                        <m:e>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 600 2.8 2.8 </m:t>
                          </m:r>
                        </m:e>
                      </m:rad>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 68.6 </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𝜋</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 </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𝑚𝑚</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 </m:t>
                      </m:r>
                      <m:r>
                        <a:rPr lang="en-US" i="1">
                          <a:solidFill>
                            <a:srgbClr val="FF098C"/>
                          </a:solidFill>
                          <a:latin typeface="Cambria Math" panose="02040503050406030204" pitchFamily="18" charset="0"/>
                          <a:ea typeface="Calibri" panose="020F0502020204030204" pitchFamily="34" charset="0"/>
                          <a:cs typeface="Arial" panose="020B0604020202020204" pitchFamily="34" charset="0"/>
                        </a:rPr>
                        <m:t>𝑚𝑟𝑎𝑑</m:t>
                      </m:r>
                    </m:oMath>
                  </m:oMathPara>
                </a14:m>
                <a:endParaRPr lang="en-US" dirty="0">
                  <a:solidFill>
                    <a:srgbClr val="FF098C"/>
                  </a:solidFill>
                  <a:latin typeface="Comic Sans MS" panose="030F0902030302020204" pitchFamily="66" charset="0"/>
                  <a:ea typeface="Calibri" panose="020F0502020204030204" pitchFamily="34" charset="0"/>
                  <a:cs typeface="Arial" panose="020B0604020202020204" pitchFamily="34" charset="0"/>
                </a:endParaRPr>
              </a:p>
              <a:p>
                <a:pPr algn="ctr">
                  <a:buNone/>
                </a:pPr>
                <a:r>
                  <a:rPr lang="en-US" b="1" dirty="0">
                    <a:solidFill>
                      <a:schemeClr val="tx1">
                        <a:lumMod val="85000"/>
                        <a:lumOff val="15000"/>
                      </a:schemeClr>
                    </a:solidFill>
                    <a:latin typeface="Comic Sans MS" panose="030F0902030302020204" pitchFamily="66" charset="0"/>
                    <a:ea typeface="Calibri" panose="020F0502020204030204" pitchFamily="34" charset="0"/>
                    <a:cs typeface="Arial" panose="020B0604020202020204" pitchFamily="34" charset="0"/>
                  </a:rPr>
                  <a:t>The horizontal accumulated emittance reduced by a factor 24.5</a:t>
                </a:r>
                <a:r>
                  <a:rPr lang="en-US" dirty="0">
                    <a:solidFill>
                      <a:schemeClr val="tx1">
                        <a:lumMod val="85000"/>
                        <a:lumOff val="15000"/>
                      </a:schemeClr>
                    </a:solidFill>
                    <a:latin typeface="Comic Sans MS" panose="030F0902030302020204" pitchFamily="66" charset="0"/>
                    <a:ea typeface="Calibri" panose="020F0502020204030204" pitchFamily="34" charset="0"/>
                    <a:cs typeface="Arial" panose="020B0604020202020204" pitchFamily="34" charset="0"/>
                  </a:rPr>
                  <a:t> </a:t>
                </a:r>
                <a:endParaRPr lang="en-US" dirty="0">
                  <a:solidFill>
                    <a:schemeClr val="tx1">
                      <a:lumMod val="85000"/>
                      <a:lumOff val="15000"/>
                    </a:schemeClr>
                  </a:solidFill>
                  <a:latin typeface="Comic Sans MS" panose="030F0902030302020204" pitchFamily="66" charset="0"/>
                </a:endParaRPr>
              </a:p>
            </p:txBody>
          </p:sp>
        </mc:Choice>
        <mc:Fallback xmlns="">
          <p:sp>
            <p:nvSpPr>
              <p:cNvPr id="10" name="TextBox 9">
                <a:extLst>
                  <a:ext uri="{FF2B5EF4-FFF2-40B4-BE49-F238E27FC236}">
                    <a16:creationId xmlns:a16="http://schemas.microsoft.com/office/drawing/2014/main" id="{8CFF14DA-9743-FB52-609B-F2E5A6D57481}"/>
                  </a:ext>
                </a:extLst>
              </p:cNvPr>
              <p:cNvSpPr txBox="1">
                <a:spLocks noRot="1" noChangeAspect="1" noMove="1" noResize="1" noEditPoints="1" noAdjustHandles="1" noChangeArrowheads="1" noChangeShapeType="1" noTextEdit="1"/>
              </p:cNvSpPr>
              <p:nvPr/>
            </p:nvSpPr>
            <p:spPr>
              <a:xfrm>
                <a:off x="4495441" y="4258848"/>
                <a:ext cx="6105535" cy="2333780"/>
              </a:xfrm>
              <a:prstGeom prst="rect">
                <a:avLst/>
              </a:prstGeom>
              <a:blipFill>
                <a:blip r:embed="rId3"/>
                <a:stretch>
                  <a:fillRect l="-414" t="-541" b="-1622"/>
                </a:stretch>
              </a:blipFill>
              <a:ln w="12700" cap="rnd">
                <a:solidFill>
                  <a:schemeClr val="tx1">
                    <a:lumMod val="75000"/>
                    <a:lumOff val="25000"/>
                  </a:schemeClr>
                </a:solidFill>
                <a:round/>
              </a:ln>
            </p:spPr>
            <p:txBody>
              <a:bodyPr/>
              <a:lstStyle/>
              <a:p>
                <a:r>
                  <a:rPr lang="en-US">
                    <a:noFill/>
                  </a:rPr>
                  <a:t> </a:t>
                </a:r>
              </a:p>
            </p:txBody>
          </p:sp>
        </mc:Fallback>
      </mc:AlternateContent>
      <p:sp>
        <p:nvSpPr>
          <p:cNvPr id="13" name="Rounded Rectangle 12">
            <a:extLst>
              <a:ext uri="{FF2B5EF4-FFF2-40B4-BE49-F238E27FC236}">
                <a16:creationId xmlns:a16="http://schemas.microsoft.com/office/drawing/2014/main" id="{CCD03C1E-042A-A3F5-94B9-60E6BE98691C}"/>
              </a:ext>
            </a:extLst>
          </p:cNvPr>
          <p:cNvSpPr/>
          <p:nvPr/>
        </p:nvSpPr>
        <p:spPr>
          <a:xfrm>
            <a:off x="506090" y="2893715"/>
            <a:ext cx="2529191" cy="139222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4ED78038-439B-D5C0-6AA3-890E198F908F}"/>
              </a:ext>
            </a:extLst>
          </p:cNvPr>
          <p:cNvSpPr/>
          <p:nvPr/>
        </p:nvSpPr>
        <p:spPr>
          <a:xfrm>
            <a:off x="643887" y="3055843"/>
            <a:ext cx="2529191" cy="1392223"/>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sz="1300" dirty="0">
                <a:solidFill>
                  <a:schemeClr val="tx1">
                    <a:lumMod val="85000"/>
                    <a:lumOff val="15000"/>
                  </a:schemeClr>
                </a:solidFill>
                <a:latin typeface="Comic Sans MS" panose="030F0902030302020204" pitchFamily="66" charset="0"/>
              </a:rPr>
              <a:t>The circulating beam position changes during injection. Cannot inject a new bunch directly on top of existing bunch due to conservation of emittance (Liouville’s Theorem</a:t>
            </a:r>
            <a:r>
              <a:rPr lang="en-US" sz="1300" dirty="0">
                <a:solidFill>
                  <a:schemeClr val="tx1">
                    <a:lumMod val="85000"/>
                    <a:lumOff val="15000"/>
                  </a:schemeClr>
                </a:solidFill>
              </a:rPr>
              <a:t>)</a:t>
            </a:r>
          </a:p>
        </p:txBody>
      </p:sp>
      <p:sp>
        <p:nvSpPr>
          <p:cNvPr id="16" name="Rounded Rectangle 15">
            <a:extLst>
              <a:ext uri="{FF2B5EF4-FFF2-40B4-BE49-F238E27FC236}">
                <a16:creationId xmlns:a16="http://schemas.microsoft.com/office/drawing/2014/main" id="{EAE44148-31CA-56F9-13FC-A488043A58EE}"/>
              </a:ext>
            </a:extLst>
          </p:cNvPr>
          <p:cNvSpPr/>
          <p:nvPr/>
        </p:nvSpPr>
        <p:spPr>
          <a:xfrm>
            <a:off x="506089" y="1609366"/>
            <a:ext cx="2529192" cy="93385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D7FBD537-D1EA-F3AB-0677-91133882D948}"/>
              </a:ext>
            </a:extLst>
          </p:cNvPr>
          <p:cNvSpPr/>
          <p:nvPr/>
        </p:nvSpPr>
        <p:spPr>
          <a:xfrm>
            <a:off x="643887" y="1771494"/>
            <a:ext cx="2529192" cy="933855"/>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dirty="0">
                <a:solidFill>
                  <a:schemeClr val="tx1">
                    <a:lumMod val="85000"/>
                    <a:lumOff val="15000"/>
                  </a:schemeClr>
                </a:solidFill>
                <a:latin typeface="Comic Sans MS" panose="030F0902030302020204" pitchFamily="66" charset="0"/>
              </a:rPr>
              <a:t>Multi-turn injection is the process of stacking &gt;1 bunch during multiple turns of stored beam. </a:t>
            </a:r>
          </a:p>
        </p:txBody>
      </p:sp>
      <p:sp>
        <p:nvSpPr>
          <p:cNvPr id="18" name="Triangle 17">
            <a:extLst>
              <a:ext uri="{FF2B5EF4-FFF2-40B4-BE49-F238E27FC236}">
                <a16:creationId xmlns:a16="http://schemas.microsoft.com/office/drawing/2014/main" id="{B150C2C4-1115-5379-D056-62FA5EFA36F0}"/>
              </a:ext>
            </a:extLst>
          </p:cNvPr>
          <p:cNvSpPr/>
          <p:nvPr/>
        </p:nvSpPr>
        <p:spPr>
          <a:xfrm rot="5400000">
            <a:off x="3080109" y="5084553"/>
            <a:ext cx="727340" cy="541400"/>
          </a:xfrm>
          <a:prstGeom prst="triangle">
            <a:avLst>
              <a:gd name="adj" fmla="val 50451"/>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3A49CE1D-BFCF-5B87-E124-BC6DCEBD11BC}"/>
              </a:ext>
            </a:extLst>
          </p:cNvPr>
          <p:cNvSpPr/>
          <p:nvPr/>
        </p:nvSpPr>
        <p:spPr>
          <a:xfrm>
            <a:off x="506090" y="4594797"/>
            <a:ext cx="2529191" cy="139222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E4B4D162-E6E0-9A7C-9719-E3C9F7242D0A}"/>
              </a:ext>
            </a:extLst>
          </p:cNvPr>
          <p:cNvSpPr/>
          <p:nvPr/>
        </p:nvSpPr>
        <p:spPr>
          <a:xfrm>
            <a:off x="643887" y="4756925"/>
            <a:ext cx="2529191" cy="1392223"/>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sz="1200" dirty="0">
                <a:solidFill>
                  <a:schemeClr val="tx1">
                    <a:lumMod val="85000"/>
                    <a:lumOff val="15000"/>
                  </a:schemeClr>
                </a:solidFill>
                <a:latin typeface="Comic Sans MS" panose="030F0902030302020204" pitchFamily="66" charset="0"/>
              </a:rPr>
              <a:t>With multi-turn injection, we can paint the transverse phase space, (x, x’) (y, y’) in the receiving ring to obtain as low as possible stored emittances using a tilted septum. (“two plane painting injection”)</a:t>
            </a:r>
          </a:p>
        </p:txBody>
      </p:sp>
      <p:sp>
        <p:nvSpPr>
          <p:cNvPr id="3" name="Slide Number Placeholder 2">
            <a:extLst>
              <a:ext uri="{FF2B5EF4-FFF2-40B4-BE49-F238E27FC236}">
                <a16:creationId xmlns:a16="http://schemas.microsoft.com/office/drawing/2014/main" id="{5B488C5B-B8C3-04D9-AE32-B7B44AD41E79}"/>
              </a:ext>
            </a:extLst>
          </p:cNvPr>
          <p:cNvSpPr>
            <a:spLocks noGrp="1"/>
          </p:cNvSpPr>
          <p:nvPr>
            <p:ph type="sldNum" idx="12"/>
          </p:nvPr>
        </p:nvSpPr>
        <p:spPr/>
        <p:txBody>
          <a:bodyPr/>
          <a:lstStyle/>
          <a:p>
            <a:fld id="{2CA03ACA-3C76-1D40-8FE7-80DF417F0883}" type="slidenum">
              <a:rPr lang="en-US" smtClean="0"/>
              <a:t>6</a:t>
            </a:fld>
            <a:endParaRPr lang="en-US"/>
          </a:p>
        </p:txBody>
      </p:sp>
      <p:sp>
        <p:nvSpPr>
          <p:cNvPr id="4" name="Title 3">
            <a:extLst>
              <a:ext uri="{FF2B5EF4-FFF2-40B4-BE49-F238E27FC236}">
                <a16:creationId xmlns:a16="http://schemas.microsoft.com/office/drawing/2014/main" id="{C3D92B38-187B-CE59-505A-EE33D8CB6D72}"/>
              </a:ext>
            </a:extLst>
          </p:cNvPr>
          <p:cNvSpPr>
            <a:spLocks noGrp="1"/>
          </p:cNvSpPr>
          <p:nvPr>
            <p:ph type="title"/>
          </p:nvPr>
        </p:nvSpPr>
        <p:spPr/>
        <p:txBody>
          <a:bodyPr/>
          <a:lstStyle/>
          <a:p>
            <a:r>
              <a:rPr lang="en-US" dirty="0">
                <a:solidFill>
                  <a:schemeClr val="accent1"/>
                </a:solidFill>
                <a:latin typeface="Chalkboard" panose="03050602040202020205" pitchFamily="66" charset="77"/>
                <a:ea typeface="Calibri" panose="020F0502020204030204" pitchFamily="34" charset="0"/>
                <a:cs typeface="Times New Roman" panose="02020603050405020304" pitchFamily="18" charset="0"/>
              </a:rPr>
              <a:t>Multi-turn injection(4D)</a:t>
            </a:r>
            <a:br>
              <a:rPr lang="en-US" dirty="0">
                <a:solidFill>
                  <a:schemeClr val="accent1">
                    <a:lumMod val="50000"/>
                  </a:schemeClr>
                </a:solidFill>
              </a:rPr>
            </a:br>
            <a:endParaRPr lang="en-US" dirty="0"/>
          </a:p>
        </p:txBody>
      </p:sp>
      <p:pic>
        <p:nvPicPr>
          <p:cNvPr id="2" name="Image 94">
            <a:extLst>
              <a:ext uri="{FF2B5EF4-FFF2-40B4-BE49-F238E27FC236}">
                <a16:creationId xmlns:a16="http://schemas.microsoft.com/office/drawing/2014/main" id="{FE1EC946-26B7-EDF6-BDF8-61CD84C5E08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19656" y="1011290"/>
            <a:ext cx="4305457" cy="3134707"/>
          </a:xfrm>
          <a:prstGeom prst="rect">
            <a:avLst/>
          </a:prstGeom>
          <a:noFill/>
          <a:ln>
            <a:noFill/>
          </a:ln>
        </p:spPr>
      </p:pic>
      <p:sp>
        <p:nvSpPr>
          <p:cNvPr id="11" name="Footer Placeholder 10">
            <a:extLst>
              <a:ext uri="{FF2B5EF4-FFF2-40B4-BE49-F238E27FC236}">
                <a16:creationId xmlns:a16="http://schemas.microsoft.com/office/drawing/2014/main" id="{BF6579BA-3755-890C-7D52-3624E1035AB7}"/>
              </a:ext>
            </a:extLst>
          </p:cNvPr>
          <p:cNvSpPr>
            <a:spLocks noGrp="1"/>
          </p:cNvSpPr>
          <p:nvPr>
            <p:ph type="ftr" idx="11"/>
          </p:nvPr>
        </p:nvSpPr>
        <p:spPr>
          <a:xfrm>
            <a:off x="329422" y="6429527"/>
            <a:ext cx="4114800" cy="365125"/>
          </a:xfrm>
        </p:spPr>
        <p:txBody>
          <a:bodyPr/>
          <a:lstStyle/>
          <a:p>
            <a:r>
              <a:rPr lang="en-US" dirty="0">
                <a:solidFill>
                  <a:schemeClr val="accent1"/>
                </a:solidFill>
              </a:rPr>
              <a:t>ESS𝜈SB+ 4th Annual meeting</a:t>
            </a:r>
          </a:p>
        </p:txBody>
      </p:sp>
    </p:spTree>
    <p:extLst>
      <p:ext uri="{BB962C8B-B14F-4D97-AF65-F5344CB8AC3E}">
        <p14:creationId xmlns:p14="http://schemas.microsoft.com/office/powerpoint/2010/main" val="3936937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55F3E-5DAB-ED9D-9F6D-E1C7BB7A5EB9}"/>
              </a:ext>
            </a:extLst>
          </p:cNvPr>
          <p:cNvSpPr>
            <a:spLocks noGrp="1"/>
          </p:cNvSpPr>
          <p:nvPr>
            <p:ph type="title"/>
          </p:nvPr>
        </p:nvSpPr>
        <p:spPr/>
        <p:txBody>
          <a:bodyPr>
            <a:normAutofit/>
          </a:bodyPr>
          <a:lstStyle/>
          <a:p>
            <a:r>
              <a:rPr lang="en-US" sz="4000" dirty="0">
                <a:latin typeface="Comic Sans MS" panose="030F0902030302020204" pitchFamily="66" charset="0"/>
              </a:rPr>
              <a:t>Accumulator Ring </a:t>
            </a:r>
          </a:p>
        </p:txBody>
      </p:sp>
      <p:sp>
        <p:nvSpPr>
          <p:cNvPr id="5" name="Slide Number Placeholder 4">
            <a:extLst>
              <a:ext uri="{FF2B5EF4-FFF2-40B4-BE49-F238E27FC236}">
                <a16:creationId xmlns:a16="http://schemas.microsoft.com/office/drawing/2014/main" id="{E1F4273A-D722-0CB4-60E1-7A1A6BA98AAD}"/>
              </a:ext>
            </a:extLst>
          </p:cNvPr>
          <p:cNvSpPr>
            <a:spLocks noGrp="1"/>
          </p:cNvSpPr>
          <p:nvPr>
            <p:ph type="sldNum" idx="12"/>
          </p:nvPr>
        </p:nvSpPr>
        <p:spPr/>
        <p:txBody>
          <a:bodyPr/>
          <a:lstStyle/>
          <a:p>
            <a:fld id="{2CA03ACA-3C76-1D40-8FE7-80DF417F0883}" type="slidenum">
              <a:rPr lang="en-US" smtClean="0"/>
              <a:t>7</a:t>
            </a:fld>
            <a:endParaRPr lang="en-US" dirty="0"/>
          </a:p>
        </p:txBody>
      </p:sp>
      <p:pic>
        <p:nvPicPr>
          <p:cNvPr id="7" name="Picture 6" descr="A graph of a graph&#10;&#10;AI-generated content may be incorrect.">
            <a:extLst>
              <a:ext uri="{FF2B5EF4-FFF2-40B4-BE49-F238E27FC236}">
                <a16:creationId xmlns:a16="http://schemas.microsoft.com/office/drawing/2014/main" id="{51E9B62A-180A-DC62-C82F-AA26CA7A5916}"/>
              </a:ext>
            </a:extLst>
          </p:cNvPr>
          <p:cNvPicPr>
            <a:picLocks noChangeAspect="1"/>
          </p:cNvPicPr>
          <p:nvPr/>
        </p:nvPicPr>
        <p:blipFill>
          <a:blip r:embed="rId2"/>
          <a:stretch>
            <a:fillRect/>
          </a:stretch>
        </p:blipFill>
        <p:spPr>
          <a:xfrm>
            <a:off x="588949" y="1795078"/>
            <a:ext cx="6425900" cy="2519087"/>
          </a:xfrm>
          <a:prstGeom prst="rect">
            <a:avLst/>
          </a:prstGeom>
        </p:spPr>
      </p:pic>
      <p:pic>
        <p:nvPicPr>
          <p:cNvPr id="9" name="Picture 8" descr="A screenshot of a diagram&#10;&#10;AI-generated content may be incorrect.">
            <a:extLst>
              <a:ext uri="{FF2B5EF4-FFF2-40B4-BE49-F238E27FC236}">
                <a16:creationId xmlns:a16="http://schemas.microsoft.com/office/drawing/2014/main" id="{53D2BF3B-077F-DA9C-E041-98AEE828C40F}"/>
              </a:ext>
            </a:extLst>
          </p:cNvPr>
          <p:cNvPicPr>
            <a:picLocks noChangeAspect="1"/>
          </p:cNvPicPr>
          <p:nvPr/>
        </p:nvPicPr>
        <p:blipFill>
          <a:blip r:embed="rId3"/>
          <a:stretch>
            <a:fillRect/>
          </a:stretch>
        </p:blipFill>
        <p:spPr>
          <a:xfrm>
            <a:off x="1677664" y="4348751"/>
            <a:ext cx="4825623" cy="2266740"/>
          </a:xfrm>
          <a:prstGeom prst="rect">
            <a:avLst/>
          </a:prstGeom>
        </p:spPr>
      </p:pic>
      <p:pic>
        <p:nvPicPr>
          <p:cNvPr id="11" name="Picture 10" descr="A diagram of a grid with a number of lines&#10;&#10;AI-generated content may be incorrect.">
            <a:extLst>
              <a:ext uri="{FF2B5EF4-FFF2-40B4-BE49-F238E27FC236}">
                <a16:creationId xmlns:a16="http://schemas.microsoft.com/office/drawing/2014/main" id="{4AE64FEF-C827-4187-91BB-39DE8656A2CE}"/>
              </a:ext>
            </a:extLst>
          </p:cNvPr>
          <p:cNvPicPr>
            <a:picLocks noChangeAspect="1"/>
          </p:cNvPicPr>
          <p:nvPr/>
        </p:nvPicPr>
        <p:blipFill>
          <a:blip r:embed="rId4"/>
          <a:stretch>
            <a:fillRect/>
          </a:stretch>
        </p:blipFill>
        <p:spPr>
          <a:xfrm>
            <a:off x="7513790" y="2630441"/>
            <a:ext cx="3955772" cy="3116669"/>
          </a:xfrm>
          <a:prstGeom prst="rect">
            <a:avLst/>
          </a:prstGeom>
        </p:spPr>
      </p:pic>
      <p:sp>
        <p:nvSpPr>
          <p:cNvPr id="12" name="TextBox 11">
            <a:extLst>
              <a:ext uri="{FF2B5EF4-FFF2-40B4-BE49-F238E27FC236}">
                <a16:creationId xmlns:a16="http://schemas.microsoft.com/office/drawing/2014/main" id="{CD41C4B2-4919-8B80-60BE-6F79D9CBDAE4}"/>
              </a:ext>
            </a:extLst>
          </p:cNvPr>
          <p:cNvSpPr txBox="1"/>
          <p:nvPr/>
        </p:nvSpPr>
        <p:spPr>
          <a:xfrm>
            <a:off x="693993" y="1304283"/>
            <a:ext cx="9133368" cy="338554"/>
          </a:xfrm>
          <a:prstGeom prst="rect">
            <a:avLst/>
          </a:prstGeom>
          <a:noFill/>
        </p:spPr>
        <p:txBody>
          <a:bodyPr wrap="square">
            <a:spAutoFit/>
          </a:bodyPr>
          <a:lstStyle/>
          <a:p>
            <a:r>
              <a:rPr lang="en-US" sz="1600" dirty="0">
                <a:solidFill>
                  <a:schemeClr val="accent1">
                    <a:lumMod val="75000"/>
                  </a:schemeClr>
                </a:solidFill>
                <a:latin typeface="Chalkboard" panose="03050602040202020205" pitchFamily="66" charset="77"/>
              </a:rPr>
              <a:t>Tracking injected particles through accumulator ring </a:t>
            </a:r>
            <a:endParaRPr lang="en-US" sz="1600" dirty="0">
              <a:solidFill>
                <a:schemeClr val="accent1">
                  <a:lumMod val="75000"/>
                </a:schemeClr>
              </a:solidFill>
            </a:endParaRPr>
          </a:p>
        </p:txBody>
      </p:sp>
      <p:sp>
        <p:nvSpPr>
          <p:cNvPr id="16" name="Footer Placeholder 11">
            <a:extLst>
              <a:ext uri="{FF2B5EF4-FFF2-40B4-BE49-F238E27FC236}">
                <a16:creationId xmlns:a16="http://schemas.microsoft.com/office/drawing/2014/main" id="{C19F4F4D-780A-423B-B22B-4E3A4293BCD3}"/>
              </a:ext>
            </a:extLst>
          </p:cNvPr>
          <p:cNvSpPr>
            <a:spLocks noGrp="1"/>
          </p:cNvSpPr>
          <p:nvPr>
            <p:ph type="ftr" idx="11"/>
          </p:nvPr>
        </p:nvSpPr>
        <p:spPr>
          <a:xfrm>
            <a:off x="329422" y="6455092"/>
            <a:ext cx="4114800" cy="365125"/>
          </a:xfrm>
        </p:spPr>
        <p:txBody>
          <a:bodyPr/>
          <a:lstStyle/>
          <a:p>
            <a:r>
              <a:rPr lang="en-US" dirty="0">
                <a:solidFill>
                  <a:schemeClr val="accent1"/>
                </a:solidFill>
              </a:rPr>
              <a:t>ESS𝜈SB+ 4th Annual meeting</a:t>
            </a:r>
          </a:p>
        </p:txBody>
      </p:sp>
    </p:spTree>
    <p:extLst>
      <p:ext uri="{BB962C8B-B14F-4D97-AF65-F5344CB8AC3E}">
        <p14:creationId xmlns:p14="http://schemas.microsoft.com/office/powerpoint/2010/main" val="188785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C2F6E7-5838-57D8-A6EC-51D0D0CC2C9A}"/>
              </a:ext>
            </a:extLst>
          </p:cNvPr>
          <p:cNvPicPr>
            <a:picLocks noChangeAspect="1"/>
          </p:cNvPicPr>
          <p:nvPr/>
        </p:nvPicPr>
        <p:blipFill>
          <a:blip r:embed="rId2"/>
          <a:stretch>
            <a:fillRect/>
          </a:stretch>
        </p:blipFill>
        <p:spPr>
          <a:xfrm>
            <a:off x="5391320" y="2022553"/>
            <a:ext cx="5574484" cy="4445418"/>
          </a:xfrm>
          <a:prstGeom prst="rect">
            <a:avLst/>
          </a:prstGeom>
        </p:spPr>
      </p:pic>
      <p:sp>
        <p:nvSpPr>
          <p:cNvPr id="7" name="Slide Number Placeholder 6">
            <a:extLst>
              <a:ext uri="{FF2B5EF4-FFF2-40B4-BE49-F238E27FC236}">
                <a16:creationId xmlns:a16="http://schemas.microsoft.com/office/drawing/2014/main" id="{38EF1863-281F-9B3C-5475-A863FE88CDB9}"/>
              </a:ext>
            </a:extLst>
          </p:cNvPr>
          <p:cNvSpPr>
            <a:spLocks noGrp="1"/>
          </p:cNvSpPr>
          <p:nvPr>
            <p:ph type="sldNum" idx="12"/>
          </p:nvPr>
        </p:nvSpPr>
        <p:spPr/>
        <p:txBody>
          <a:bodyPr/>
          <a:lstStyle/>
          <a:p>
            <a:fld id="{2CA03ACA-3C76-1D40-8FE7-80DF417F0883}" type="slidenum">
              <a:rPr lang="en-US" smtClean="0"/>
              <a:t>8</a:t>
            </a:fld>
            <a:endParaRPr lang="en-US"/>
          </a:p>
        </p:txBody>
      </p:sp>
      <p:sp>
        <p:nvSpPr>
          <p:cNvPr id="2" name="Title 1">
            <a:extLst>
              <a:ext uri="{FF2B5EF4-FFF2-40B4-BE49-F238E27FC236}">
                <a16:creationId xmlns:a16="http://schemas.microsoft.com/office/drawing/2014/main" id="{9BD3665F-4841-30FE-B2EA-B2D0B534F2F0}"/>
              </a:ext>
            </a:extLst>
          </p:cNvPr>
          <p:cNvSpPr>
            <a:spLocks noGrp="1"/>
          </p:cNvSpPr>
          <p:nvPr>
            <p:ph type="title"/>
          </p:nvPr>
        </p:nvSpPr>
        <p:spPr>
          <a:xfrm>
            <a:off x="906035" y="402908"/>
            <a:ext cx="9708289" cy="657339"/>
          </a:xfrm>
        </p:spPr>
        <p:txBody>
          <a:bodyPr/>
          <a:lstStyle/>
          <a:p>
            <a:r>
              <a:rPr lang="en-US" sz="3200" dirty="0">
                <a:solidFill>
                  <a:schemeClr val="accent1"/>
                </a:solidFill>
                <a:latin typeface="Comic Sans MS" panose="030F0902030302020204" pitchFamily="66" charset="0"/>
              </a:rPr>
              <a:t>Baseline pulsing structure for proton </a:t>
            </a:r>
          </a:p>
        </p:txBody>
      </p:sp>
      <p:sp>
        <p:nvSpPr>
          <p:cNvPr id="9" name="Text Placeholder 8">
            <a:extLst>
              <a:ext uri="{FF2B5EF4-FFF2-40B4-BE49-F238E27FC236}">
                <a16:creationId xmlns:a16="http://schemas.microsoft.com/office/drawing/2014/main" id="{B0CDBCEB-B85F-0419-70FC-D67E00CFDE79}"/>
              </a:ext>
            </a:extLst>
          </p:cNvPr>
          <p:cNvSpPr>
            <a:spLocks noGrp="1"/>
          </p:cNvSpPr>
          <p:nvPr>
            <p:ph type="body" idx="3"/>
          </p:nvPr>
        </p:nvSpPr>
        <p:spPr>
          <a:xfrm>
            <a:off x="358729" y="1310459"/>
            <a:ext cx="10647443" cy="1077984"/>
          </a:xfrm>
        </p:spPr>
        <p:txBody>
          <a:bodyPr/>
          <a:lstStyle/>
          <a:p>
            <a:r>
              <a:rPr lang="en-US" sz="1800" dirty="0">
                <a:solidFill>
                  <a:schemeClr val="accent1">
                    <a:lumMod val="75000"/>
                  </a:schemeClr>
                </a:solidFill>
                <a:latin typeface="Comic Sans MS" panose="030F0902030302020204" pitchFamily="66" charset="0"/>
              </a:rPr>
              <a:t>The main goal of this study is to develop the </a:t>
            </a:r>
            <a:r>
              <a:rPr lang="en-US" sz="1800" dirty="0" err="1">
                <a:solidFill>
                  <a:schemeClr val="accent1">
                    <a:lumMod val="75000"/>
                  </a:schemeClr>
                </a:solidFill>
                <a:latin typeface="Comic Sans MS" panose="030F0902030302020204" pitchFamily="66" charset="0"/>
              </a:rPr>
              <a:t>Liouvillian</a:t>
            </a:r>
            <a:r>
              <a:rPr lang="en-US" sz="1800" dirty="0">
                <a:solidFill>
                  <a:schemeClr val="accent1">
                    <a:lumMod val="75000"/>
                  </a:schemeClr>
                </a:solidFill>
                <a:latin typeface="Comic Sans MS" panose="030F0902030302020204" pitchFamily="66" charset="0"/>
              </a:rPr>
              <a:t> Injection Optimization (LIO) method for injecting protons from the linac directly into the accumulator using a 4D multi-turn accumulation process without stripping.</a:t>
            </a:r>
            <a:endParaRPr lang="en-US" sz="1800" dirty="0">
              <a:latin typeface="Comic Sans MS" panose="030F0902030302020204" pitchFamily="66" charset="0"/>
            </a:endParaRPr>
          </a:p>
          <a:p>
            <a:endParaRPr lang="en-US" dirty="0"/>
          </a:p>
        </p:txBody>
      </p:sp>
      <p:sp>
        <p:nvSpPr>
          <p:cNvPr id="12" name="Footer Placeholder 11">
            <a:extLst>
              <a:ext uri="{FF2B5EF4-FFF2-40B4-BE49-F238E27FC236}">
                <a16:creationId xmlns:a16="http://schemas.microsoft.com/office/drawing/2014/main" id="{2364CECB-AB2C-6797-F1D3-018A338FCE46}"/>
              </a:ext>
            </a:extLst>
          </p:cNvPr>
          <p:cNvSpPr>
            <a:spLocks noGrp="1"/>
          </p:cNvSpPr>
          <p:nvPr>
            <p:ph type="ftr" idx="11"/>
          </p:nvPr>
        </p:nvSpPr>
        <p:spPr>
          <a:xfrm>
            <a:off x="329422" y="6455092"/>
            <a:ext cx="4114800" cy="365125"/>
          </a:xfrm>
        </p:spPr>
        <p:txBody>
          <a:bodyPr/>
          <a:lstStyle/>
          <a:p>
            <a:r>
              <a:rPr lang="en-US" dirty="0">
                <a:solidFill>
                  <a:schemeClr val="accent1"/>
                </a:solidFill>
              </a:rPr>
              <a:t>ESS𝜈SB+ 4th Annual meeting</a:t>
            </a:r>
          </a:p>
        </p:txBody>
      </p:sp>
      <p:pic>
        <p:nvPicPr>
          <p:cNvPr id="16" name="Picture 15" descr="A close-up of a paper&#10;&#10;AI-generated content may be incorrect.">
            <a:extLst>
              <a:ext uri="{FF2B5EF4-FFF2-40B4-BE49-F238E27FC236}">
                <a16:creationId xmlns:a16="http://schemas.microsoft.com/office/drawing/2014/main" id="{DDBA7C17-75E8-D25A-78EA-DADCEBA8B97E}"/>
              </a:ext>
            </a:extLst>
          </p:cNvPr>
          <p:cNvPicPr>
            <a:picLocks noChangeAspect="1"/>
          </p:cNvPicPr>
          <p:nvPr/>
        </p:nvPicPr>
        <p:blipFill>
          <a:blip r:embed="rId3"/>
          <a:stretch>
            <a:fillRect/>
          </a:stretch>
        </p:blipFill>
        <p:spPr>
          <a:xfrm>
            <a:off x="784249" y="2223296"/>
            <a:ext cx="4114799" cy="4231796"/>
          </a:xfrm>
          <a:prstGeom prst="rect">
            <a:avLst/>
          </a:prstGeom>
        </p:spPr>
      </p:pic>
    </p:spTree>
    <p:extLst>
      <p:ext uri="{BB962C8B-B14F-4D97-AF65-F5344CB8AC3E}">
        <p14:creationId xmlns:p14="http://schemas.microsoft.com/office/powerpoint/2010/main" val="43240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ooter Placeholder 23">
            <a:extLst>
              <a:ext uri="{FF2B5EF4-FFF2-40B4-BE49-F238E27FC236}">
                <a16:creationId xmlns:a16="http://schemas.microsoft.com/office/drawing/2014/main" id="{E9C910DA-C90C-03F5-3FEA-97103EEB72F5}"/>
              </a:ext>
            </a:extLst>
          </p:cNvPr>
          <p:cNvSpPr>
            <a:spLocks noGrp="1"/>
          </p:cNvSpPr>
          <p:nvPr>
            <p:ph type="ftr" idx="11"/>
          </p:nvPr>
        </p:nvSpPr>
        <p:spPr>
          <a:xfrm>
            <a:off x="411335" y="6455092"/>
            <a:ext cx="4114800" cy="365125"/>
          </a:xfrm>
        </p:spPr>
        <p:txBody>
          <a:bodyPr/>
          <a:lstStyle/>
          <a:p>
            <a:r>
              <a:rPr lang="en-US" dirty="0">
                <a:solidFill>
                  <a:schemeClr val="accent1"/>
                </a:solidFill>
              </a:rPr>
              <a:t>ESS𝜈SB+ 4th Annual meeting</a:t>
            </a:r>
          </a:p>
        </p:txBody>
      </p:sp>
      <p:sp>
        <p:nvSpPr>
          <p:cNvPr id="4" name="Slide Number Placeholder 3">
            <a:extLst>
              <a:ext uri="{FF2B5EF4-FFF2-40B4-BE49-F238E27FC236}">
                <a16:creationId xmlns:a16="http://schemas.microsoft.com/office/drawing/2014/main" id="{D7941D3B-5AF6-FA75-55B1-12E70D00E363}"/>
              </a:ext>
            </a:extLst>
          </p:cNvPr>
          <p:cNvSpPr>
            <a:spLocks noGrp="1"/>
          </p:cNvSpPr>
          <p:nvPr>
            <p:ph type="sldNum" idx="12"/>
          </p:nvPr>
        </p:nvSpPr>
        <p:spPr/>
        <p:txBody>
          <a:bodyPr/>
          <a:lstStyle/>
          <a:p>
            <a:fld id="{2CA03ACA-3C76-1D40-8FE7-80DF417F0883}" type="slidenum">
              <a:rPr lang="en-US" smtClean="0"/>
              <a:t>9</a:t>
            </a:fld>
            <a:endParaRPr lang="en-US"/>
          </a:p>
        </p:txBody>
      </p:sp>
      <p:sp>
        <p:nvSpPr>
          <p:cNvPr id="6" name="Title 1">
            <a:extLst>
              <a:ext uri="{FF2B5EF4-FFF2-40B4-BE49-F238E27FC236}">
                <a16:creationId xmlns:a16="http://schemas.microsoft.com/office/drawing/2014/main" id="{7354EE2B-DCC2-B5DE-F31C-521E24FD498B}"/>
              </a:ext>
            </a:extLst>
          </p:cNvPr>
          <p:cNvSpPr>
            <a:spLocks noGrp="1"/>
          </p:cNvSpPr>
          <p:nvPr>
            <p:ph type="title"/>
          </p:nvPr>
        </p:nvSpPr>
        <p:spPr>
          <a:xfrm>
            <a:off x="892686" y="412456"/>
            <a:ext cx="9708289" cy="657339"/>
          </a:xfrm>
        </p:spPr>
        <p:txBody>
          <a:bodyPr>
            <a:normAutofit/>
          </a:bodyPr>
          <a:lstStyle/>
          <a:p>
            <a:r>
              <a:rPr lang="en-US" sz="3600" dirty="0">
                <a:solidFill>
                  <a:schemeClr val="accent1"/>
                </a:solidFill>
                <a:latin typeface="Comic Sans MS" panose="030F0902030302020204" pitchFamily="66" charset="0"/>
              </a:rPr>
              <a:t>Normalized phase-space</a:t>
            </a:r>
          </a:p>
        </p:txBody>
      </p:sp>
      <p:sp>
        <p:nvSpPr>
          <p:cNvPr id="27" name="Text Placeholder 26">
            <a:extLst>
              <a:ext uri="{FF2B5EF4-FFF2-40B4-BE49-F238E27FC236}">
                <a16:creationId xmlns:a16="http://schemas.microsoft.com/office/drawing/2014/main" id="{393B35BE-D9B7-C8E5-5D51-57D3AF433806}"/>
              </a:ext>
            </a:extLst>
          </p:cNvPr>
          <p:cNvSpPr>
            <a:spLocks noGrp="1"/>
          </p:cNvSpPr>
          <p:nvPr>
            <p:ph type="body" idx="3"/>
          </p:nvPr>
        </p:nvSpPr>
        <p:spPr>
          <a:xfrm>
            <a:off x="892686" y="1337291"/>
            <a:ext cx="9708289" cy="507076"/>
          </a:xfrm>
        </p:spPr>
        <p:txBody>
          <a:bodyPr/>
          <a:lstStyle/>
          <a:p>
            <a:r>
              <a:rPr lang="en-US" sz="1600" dirty="0">
                <a:solidFill>
                  <a:schemeClr val="accent1">
                    <a:lumMod val="75000"/>
                  </a:schemeClr>
                </a:solidFill>
                <a:latin typeface="Comic Sans MS" panose="030F0902030302020204" pitchFamily="66" charset="0"/>
              </a:rPr>
              <a:t>Optimizing the injection parameters to accumulate the beam with no loss and as low as possible stored emittance. </a:t>
            </a:r>
          </a:p>
          <a:p>
            <a:endParaRPr lang="en-US" sz="16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334D153-AD0B-B867-0D3A-746E851DF808}"/>
                  </a:ext>
                </a:extLst>
              </p:cNvPr>
              <p:cNvSpPr txBox="1"/>
              <p:nvPr/>
            </p:nvSpPr>
            <p:spPr>
              <a:xfrm>
                <a:off x="260306" y="4555733"/>
                <a:ext cx="9938260" cy="1779461"/>
              </a:xfrm>
              <a:prstGeom prst="rect">
                <a:avLst/>
              </a:prstGeom>
              <a:noFill/>
            </p:spPr>
            <p:txBody>
              <a:bodyPr wrap="square">
                <a:spAutoFit/>
              </a:bodyPr>
              <a:lstStyle/>
              <a:p>
                <a:pPr>
                  <a:buNone/>
                </a:pPr>
                <a:r>
                  <a:rPr lang="en-US" sz="1600" dirty="0">
                    <a:solidFill>
                      <a:schemeClr val="accent1">
                        <a:lumMod val="75000"/>
                      </a:schemeClr>
                    </a:solidFill>
                    <a:latin typeface="Comic Sans MS" panose="030F0902030302020204" pitchFamily="66" charset="0"/>
                  </a:rPr>
                  <a:t>Geometrical conditions:</a:t>
                </a:r>
                <a:endParaRPr lang="en-US" dirty="0">
                  <a:solidFill>
                    <a:schemeClr val="accent1">
                      <a:lumMod val="75000"/>
                    </a:schemeClr>
                  </a:solidFill>
                  <a:latin typeface="Comic Sans MS" panose="030F0902030302020204" pitchFamily="66" charset="0"/>
                </a:endParaRPr>
              </a:p>
              <a:p>
                <a:pPr marL="288283" algn="just">
                  <a:lnSpc>
                    <a:spcPct val="107000"/>
                  </a:lnSpc>
                  <a:spcAft>
                    <a:spcPts val="600"/>
                  </a:spcAft>
                </a:pPr>
                <a:r>
                  <a:rPr lang="en-US" sz="1600" dirty="0">
                    <a:solidFill>
                      <a:srgbClr val="E28498"/>
                    </a:solidFill>
                    <a:latin typeface="Comic Sans MS" panose="030F0902030302020204" pitchFamily="66" charset="0"/>
                  </a:rPr>
                  <a:t>Condition 1- Injection at a Beam Waist </a:t>
                </a:r>
                <a14:m>
                  <m:oMath xmlns:m="http://schemas.openxmlformats.org/officeDocument/2006/math">
                    <m:f>
                      <m:fPr>
                        <m:ctrlPr>
                          <a:rPr lang="en-US" sz="1600" i="1">
                            <a:solidFill>
                              <a:srgbClr val="E28498"/>
                            </a:solidFill>
                            <a:latin typeface="Cambria Math" panose="02040503050406030204" pitchFamily="18" charset="0"/>
                          </a:rPr>
                        </m:ctrlPr>
                      </m:fPr>
                      <m:num>
                        <m:sSub>
                          <m:sSubPr>
                            <m:ctrlPr>
                              <a:rPr lang="en-US" sz="1600" i="1">
                                <a:solidFill>
                                  <a:srgbClr val="E28498"/>
                                </a:solidFill>
                                <a:latin typeface="Cambria Math" panose="02040503050406030204" pitchFamily="18" charset="0"/>
                              </a:rPr>
                            </m:ctrlPr>
                          </m:sSubPr>
                          <m:e>
                            <m:r>
                              <a:rPr lang="en-US" sz="1600" i="1">
                                <a:solidFill>
                                  <a:srgbClr val="E28498"/>
                                </a:solidFill>
                                <a:latin typeface="Cambria Math" panose="02040503050406030204" pitchFamily="18" charset="0"/>
                              </a:rPr>
                              <m:t>𝛼</m:t>
                            </m:r>
                          </m:e>
                          <m:sub>
                            <m:r>
                              <a:rPr lang="en-US" sz="1600" i="1">
                                <a:solidFill>
                                  <a:srgbClr val="E28498"/>
                                </a:solidFill>
                                <a:latin typeface="Cambria Math" panose="02040503050406030204" pitchFamily="18" charset="0"/>
                              </a:rPr>
                              <m:t>𝑟𝑥</m:t>
                            </m:r>
                          </m:sub>
                        </m:sSub>
                        <m:d>
                          <m:dPr>
                            <m:ctrlPr>
                              <a:rPr lang="en-US" sz="1600" i="1">
                                <a:solidFill>
                                  <a:srgbClr val="E28498"/>
                                </a:solidFill>
                                <a:latin typeface="Cambria Math" panose="02040503050406030204" pitchFamily="18" charset="0"/>
                              </a:rPr>
                            </m:ctrlPr>
                          </m:dPr>
                          <m:e>
                            <m:r>
                              <a:rPr lang="en-US" sz="1600" i="1">
                                <a:solidFill>
                                  <a:srgbClr val="E28498"/>
                                </a:solidFill>
                                <a:latin typeface="Cambria Math" panose="02040503050406030204" pitchFamily="18" charset="0"/>
                              </a:rPr>
                              <m:t>𝑛</m:t>
                            </m:r>
                          </m:e>
                        </m:d>
                      </m:num>
                      <m:den>
                        <m:sSub>
                          <m:sSubPr>
                            <m:ctrlPr>
                              <a:rPr lang="en-US" sz="1600" i="1">
                                <a:solidFill>
                                  <a:srgbClr val="E28498"/>
                                </a:solidFill>
                                <a:latin typeface="Cambria Math" panose="02040503050406030204" pitchFamily="18" charset="0"/>
                              </a:rPr>
                            </m:ctrlPr>
                          </m:sSubPr>
                          <m:e>
                            <m:r>
                              <a:rPr lang="en-US" sz="1600" i="1">
                                <a:solidFill>
                                  <a:srgbClr val="E28498"/>
                                </a:solidFill>
                                <a:latin typeface="Cambria Math" panose="02040503050406030204" pitchFamily="18" charset="0"/>
                              </a:rPr>
                              <m:t>𝛽</m:t>
                            </m:r>
                          </m:e>
                          <m:sub>
                            <m:r>
                              <a:rPr lang="en-US" sz="1600" i="1">
                                <a:solidFill>
                                  <a:srgbClr val="E28498"/>
                                </a:solidFill>
                                <a:latin typeface="Cambria Math" panose="02040503050406030204" pitchFamily="18" charset="0"/>
                              </a:rPr>
                              <m:t>𝑟𝑥</m:t>
                            </m:r>
                          </m:sub>
                        </m:sSub>
                        <m:d>
                          <m:dPr>
                            <m:ctrlPr>
                              <a:rPr lang="en-US" sz="1600" i="1">
                                <a:solidFill>
                                  <a:srgbClr val="E28498"/>
                                </a:solidFill>
                                <a:latin typeface="Cambria Math" panose="02040503050406030204" pitchFamily="18" charset="0"/>
                              </a:rPr>
                            </m:ctrlPr>
                          </m:dPr>
                          <m:e>
                            <m:r>
                              <a:rPr lang="en-US" sz="1600" i="1">
                                <a:solidFill>
                                  <a:srgbClr val="E28498"/>
                                </a:solidFill>
                                <a:latin typeface="Cambria Math" panose="02040503050406030204" pitchFamily="18" charset="0"/>
                              </a:rPr>
                              <m:t>𝑛</m:t>
                            </m:r>
                          </m:e>
                        </m:d>
                      </m:den>
                    </m:f>
                    <m:r>
                      <a:rPr lang="en-US" sz="1600">
                        <a:solidFill>
                          <a:srgbClr val="E28498"/>
                        </a:solidFill>
                        <a:latin typeface="Cambria Math" panose="02040503050406030204" pitchFamily="18" charset="0"/>
                      </a:rPr>
                      <m:t>=  </m:t>
                    </m:r>
                    <m:f>
                      <m:fPr>
                        <m:ctrlPr>
                          <a:rPr lang="en-US" sz="1600" i="1">
                            <a:solidFill>
                              <a:srgbClr val="E28498"/>
                            </a:solidFill>
                            <a:latin typeface="Cambria Math" panose="02040503050406030204" pitchFamily="18" charset="0"/>
                          </a:rPr>
                        </m:ctrlPr>
                      </m:fPr>
                      <m:num>
                        <m:sSub>
                          <m:sSubPr>
                            <m:ctrlPr>
                              <a:rPr lang="en-US" sz="1600" i="1">
                                <a:solidFill>
                                  <a:srgbClr val="E28498"/>
                                </a:solidFill>
                                <a:latin typeface="Cambria Math" panose="02040503050406030204" pitchFamily="18" charset="0"/>
                              </a:rPr>
                            </m:ctrlPr>
                          </m:sSubPr>
                          <m:e>
                            <m:r>
                              <a:rPr lang="en-US" sz="1600" i="1">
                                <a:solidFill>
                                  <a:srgbClr val="E28498"/>
                                </a:solidFill>
                                <a:latin typeface="Cambria Math" panose="02040503050406030204" pitchFamily="18" charset="0"/>
                              </a:rPr>
                              <m:t>𝛼</m:t>
                            </m:r>
                          </m:e>
                          <m:sub>
                            <m:r>
                              <a:rPr lang="en-US" sz="1600" i="1">
                                <a:solidFill>
                                  <a:srgbClr val="E28498"/>
                                </a:solidFill>
                                <a:latin typeface="Cambria Math" panose="02040503050406030204" pitchFamily="18" charset="0"/>
                              </a:rPr>
                              <m:t>𝑖𝑥</m:t>
                            </m:r>
                          </m:sub>
                        </m:sSub>
                      </m:num>
                      <m:den>
                        <m:sSub>
                          <m:sSubPr>
                            <m:ctrlPr>
                              <a:rPr lang="en-US" sz="1600" i="1">
                                <a:solidFill>
                                  <a:srgbClr val="E28498"/>
                                </a:solidFill>
                                <a:latin typeface="Cambria Math" panose="02040503050406030204" pitchFamily="18" charset="0"/>
                              </a:rPr>
                            </m:ctrlPr>
                          </m:sSubPr>
                          <m:e>
                            <m:r>
                              <a:rPr lang="en-US" sz="1600" i="1">
                                <a:solidFill>
                                  <a:srgbClr val="E28498"/>
                                </a:solidFill>
                                <a:latin typeface="Cambria Math" panose="02040503050406030204" pitchFamily="18" charset="0"/>
                              </a:rPr>
                              <m:t>𝛽</m:t>
                            </m:r>
                          </m:e>
                          <m:sub>
                            <m:r>
                              <a:rPr lang="en-US" sz="1600" i="1">
                                <a:solidFill>
                                  <a:srgbClr val="E28498"/>
                                </a:solidFill>
                                <a:latin typeface="Cambria Math" panose="02040503050406030204" pitchFamily="18" charset="0"/>
                              </a:rPr>
                              <m:t>𝑖𝑥</m:t>
                            </m:r>
                          </m:sub>
                        </m:sSub>
                      </m:den>
                    </m:f>
                    <m:r>
                      <a:rPr lang="en-US" sz="1600">
                        <a:solidFill>
                          <a:srgbClr val="E28498"/>
                        </a:solidFill>
                        <a:latin typeface="Cambria Math" panose="02040503050406030204" pitchFamily="18" charset="0"/>
                      </a:rPr>
                      <m:t> </m:t>
                    </m:r>
                  </m:oMath>
                </a14:m>
                <a:endParaRPr lang="en-US" sz="1600" dirty="0">
                  <a:solidFill>
                    <a:srgbClr val="E28498"/>
                  </a:solidFill>
                  <a:latin typeface="Comic Sans MS" panose="030F0902030302020204" pitchFamily="66" charset="0"/>
                </a:endParaRPr>
              </a:p>
              <a:p>
                <a:pPr marL="288283" algn="just">
                  <a:lnSpc>
                    <a:spcPct val="107000"/>
                  </a:lnSpc>
                  <a:spcAft>
                    <a:spcPts val="600"/>
                  </a:spcAft>
                </a:pPr>
                <a:r>
                  <a:rPr lang="en-US" sz="1600" dirty="0">
                    <a:solidFill>
                      <a:srgbClr val="E28498"/>
                    </a:solidFill>
                    <a:latin typeface="Comic Sans MS" panose="030F0902030302020204" pitchFamily="66" charset="0"/>
                    <a:ea typeface="Calibri" panose="020F0502020204030204" pitchFamily="34" charset="0"/>
                    <a:cs typeface="Times New Roman" panose="02020603050405020304" pitchFamily="18" charset="0"/>
                  </a:rPr>
                  <a:t>Condition 2- Injection along the x-axis.    </a:t>
                </a:r>
                <a14:m>
                  <m:oMath xmlns:m="http://schemas.openxmlformats.org/officeDocument/2006/math">
                    <m:sSubSup>
                      <m:sSubSupPr>
                        <m:ctrlPr>
                          <a:rPr lang="en-US" sz="1600" i="1">
                            <a:solidFill>
                              <a:srgbClr val="E28498"/>
                            </a:solidFill>
                            <a:latin typeface="Cambria Math" panose="02040503050406030204" pitchFamily="18" charset="0"/>
                            <a:ea typeface="Calibri" panose="020F0502020204030204" pitchFamily="34" charset="0"/>
                            <a:cs typeface="Times New Roman" panose="02020603050405020304" pitchFamily="18" charset="0"/>
                          </a:rPr>
                        </m:ctrlPr>
                      </m:sSubSupPr>
                      <m:e>
                        <m:r>
                          <a:rPr lang="en-US" sz="1600" i="1">
                            <a:solidFill>
                              <a:srgbClr val="E28498"/>
                            </a:solidFill>
                            <a:latin typeface="Cambria Math" panose="02040503050406030204" pitchFamily="18" charset="0"/>
                            <a:ea typeface="Calibri" panose="020F0502020204030204" pitchFamily="34" charset="0"/>
                            <a:cs typeface="Times New Roman" panose="02020603050405020304" pitchFamily="18" charset="0"/>
                          </a:rPr>
                          <m:t>𝑋</m:t>
                        </m:r>
                      </m:e>
                      <m:sub>
                        <m:r>
                          <a:rPr lang="en-US" sz="1600" i="1">
                            <a:solidFill>
                              <a:srgbClr val="E28498"/>
                            </a:solidFill>
                            <a:latin typeface="Cambria Math" panose="02040503050406030204" pitchFamily="18" charset="0"/>
                            <a:ea typeface="Calibri" panose="020F0502020204030204" pitchFamily="34" charset="0"/>
                            <a:cs typeface="Times New Roman" panose="02020603050405020304" pitchFamily="18" charset="0"/>
                          </a:rPr>
                          <m:t>𝑖</m:t>
                        </m:r>
                      </m:sub>
                      <m:sup>
                        <m:r>
                          <a:rPr lang="en-US" sz="1600" i="1">
                            <a:solidFill>
                              <a:srgbClr val="E28498"/>
                            </a:solidFill>
                            <a:latin typeface="Cambria Math" panose="02040503050406030204" pitchFamily="18" charset="0"/>
                            <a:ea typeface="Calibri" panose="020F0502020204030204" pitchFamily="34" charset="0"/>
                            <a:cs typeface="Times New Roman" panose="02020603050405020304" pitchFamily="18" charset="0"/>
                          </a:rPr>
                          <m:t>′</m:t>
                        </m:r>
                      </m:sup>
                    </m:sSubSup>
                    <m:r>
                      <a:rPr lang="en-US" sz="1600" i="1">
                        <a:solidFill>
                          <a:srgbClr val="E28498"/>
                        </a:solidFill>
                        <a:latin typeface="Cambria Math" panose="02040503050406030204" pitchFamily="18" charset="0"/>
                        <a:ea typeface="Calibri" panose="020F0502020204030204" pitchFamily="34" charset="0"/>
                        <a:cs typeface="Times New Roman" panose="02020603050405020304" pitchFamily="18" charset="0"/>
                      </a:rPr>
                      <m:t>=0</m:t>
                    </m:r>
                  </m:oMath>
                </a14:m>
                <a:endParaRPr lang="en-US" sz="1600" dirty="0">
                  <a:solidFill>
                    <a:srgbClr val="E28498"/>
                  </a:solidFill>
                  <a:latin typeface="Comic Sans MS" panose="030F0902030302020204" pitchFamily="66" charset="0"/>
                  <a:ea typeface="Calibri" panose="020F0502020204030204" pitchFamily="34" charset="0"/>
                  <a:cs typeface="Times New Roman" panose="02020603050405020304" pitchFamily="18" charset="0"/>
                </a:endParaRPr>
              </a:p>
              <a:p>
                <a:pPr marL="288283" algn="just">
                  <a:lnSpc>
                    <a:spcPct val="107000"/>
                  </a:lnSpc>
                  <a:spcAft>
                    <a:spcPts val="600"/>
                  </a:spcAft>
                </a:pPr>
                <a:r>
                  <a:rPr lang="en-US" sz="1600" dirty="0">
                    <a:solidFill>
                      <a:srgbClr val="E28498"/>
                    </a:solidFill>
                    <a:latin typeface="Comic Sans MS" panose="030F0902030302020204" pitchFamily="66" charset="0"/>
                    <a:ea typeface="Calibri" panose="020F0502020204030204" pitchFamily="34" charset="0"/>
                    <a:cs typeface="Times New Roman" panose="02020603050405020304" pitchFamily="18" charset="0"/>
                  </a:rPr>
                  <a:t>Condition 3- Minimize ring emittance: two ellipses are tangent at </a:t>
                </a:r>
                <a14:m>
                  <m:oMath xmlns:m="http://schemas.openxmlformats.org/officeDocument/2006/math">
                    <m:r>
                      <a:rPr lang="en-US" sz="1600" i="1">
                        <a:solidFill>
                          <a:srgbClr val="E28498"/>
                        </a:solidFill>
                        <a:latin typeface="Cambria Math" panose="02040503050406030204" pitchFamily="18" charset="0"/>
                        <a:ea typeface="Calibri" panose="020F0502020204030204" pitchFamily="34" charset="0"/>
                        <a:cs typeface="Times New Roman" panose="02020603050405020304" pitchFamily="18" charset="0"/>
                      </a:rPr>
                      <m:t>𝑋</m:t>
                    </m:r>
                    <m:r>
                      <a:rPr lang="en-US" sz="1600" i="1">
                        <a:solidFill>
                          <a:srgbClr val="E28498"/>
                        </a:solidFill>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en-US" sz="1600" i="1">
                            <a:solidFill>
                              <a:srgbClr val="E28498"/>
                            </a:solidFill>
                            <a:latin typeface="Cambria Math" panose="02040503050406030204" pitchFamily="18" charset="0"/>
                            <a:cs typeface="Times New Roman" panose="02020603050405020304" pitchFamily="18" charset="0"/>
                          </a:rPr>
                        </m:ctrlPr>
                      </m:radPr>
                      <m:deg/>
                      <m:e>
                        <m:sSub>
                          <m:sSubPr>
                            <m:ctrlPr>
                              <a:rPr lang="en-US" sz="1600" i="1">
                                <a:solidFill>
                                  <a:srgbClr val="E28498"/>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sz="1600" i="1">
                                <a:solidFill>
                                  <a:srgbClr val="E28498"/>
                                </a:solidFill>
                                <a:latin typeface="Cambria Math" panose="02040503050406030204" pitchFamily="18" charset="0"/>
                                <a:ea typeface="Cambria Math" panose="02040503050406030204" pitchFamily="18" charset="0"/>
                                <a:cs typeface="Times New Roman" panose="02020603050405020304" pitchFamily="18" charset="0"/>
                              </a:rPr>
                              <m:t>𝜀</m:t>
                            </m:r>
                          </m:e>
                          <m:sub>
                            <m:r>
                              <a:rPr lang="en-US" sz="1600" i="1">
                                <a:solidFill>
                                  <a:srgbClr val="E28498"/>
                                </a:solidFill>
                                <a:latin typeface="Cambria Math" panose="02040503050406030204" pitchFamily="18" charset="0"/>
                                <a:ea typeface="Cambria Math" panose="02040503050406030204" pitchFamily="18" charset="0"/>
                                <a:cs typeface="Times New Roman" panose="02020603050405020304" pitchFamily="18" charset="0"/>
                              </a:rPr>
                              <m:t>𝑟</m:t>
                            </m:r>
                          </m:sub>
                        </m:sSub>
                      </m:e>
                    </m:rad>
                  </m:oMath>
                </a14:m>
                <a:r>
                  <a:rPr lang="en-US" sz="1600" dirty="0">
                    <a:solidFill>
                      <a:srgbClr val="E28498"/>
                    </a:solidFill>
                    <a:latin typeface="Comic Sans MS" panose="030F0902030302020204" pitchFamily="66" charset="0"/>
                    <a:ea typeface="Calibri" panose="020F0502020204030204" pitchFamily="34" charset="0"/>
                    <a:cs typeface="Times New Roman" panose="02020603050405020304" pitchFamily="18" charset="0"/>
                  </a:rPr>
                  <a:t> and X′ = 0 </a:t>
                </a:r>
              </a:p>
              <a:p>
                <a:pPr marL="288283" algn="just">
                  <a:lnSpc>
                    <a:spcPct val="107000"/>
                  </a:lnSpc>
                  <a:spcAft>
                    <a:spcPts val="600"/>
                  </a:spcAft>
                </a:pPr>
                <a:r>
                  <a:rPr lang="en-US" sz="1600" dirty="0">
                    <a:solidFill>
                      <a:srgbClr val="E28498"/>
                    </a:solidFill>
                    <a:latin typeface="Comic Sans MS" panose="030F0902030302020204" pitchFamily="66" charset="0"/>
                  </a:rPr>
                  <a:t>Condition 4- Minimum phase space dilution</a:t>
                </a:r>
                <a:endParaRPr lang="en-US" sz="1600" dirty="0">
                  <a:solidFill>
                    <a:srgbClr val="E28498"/>
                  </a:solidFill>
                  <a:latin typeface="Comic Sans MS" panose="030F0902030302020204" pitchFamily="66" charset="0"/>
                  <a:ea typeface="Calibri" panose="020F0502020204030204" pitchFamily="34"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4334D153-AD0B-B867-0D3A-746E851DF808}"/>
                  </a:ext>
                </a:extLst>
              </p:cNvPr>
              <p:cNvSpPr txBox="1">
                <a:spLocks noRot="1" noChangeAspect="1" noMove="1" noResize="1" noEditPoints="1" noAdjustHandles="1" noChangeArrowheads="1" noChangeShapeType="1" noTextEdit="1"/>
              </p:cNvSpPr>
              <p:nvPr/>
            </p:nvSpPr>
            <p:spPr>
              <a:xfrm>
                <a:off x="260306" y="4555733"/>
                <a:ext cx="9938260" cy="1779461"/>
              </a:xfrm>
              <a:prstGeom prst="rect">
                <a:avLst/>
              </a:prstGeom>
              <a:blipFill>
                <a:blip r:embed="rId3"/>
                <a:stretch>
                  <a:fillRect l="-383" t="-709" b="-4255"/>
                </a:stretch>
              </a:blipFill>
            </p:spPr>
            <p:txBody>
              <a:bodyPr/>
              <a:lstStyle/>
              <a:p>
                <a:r>
                  <a:rPr lang="en-US">
                    <a:noFill/>
                  </a:rPr>
                  <a:t> </a:t>
                </a:r>
              </a:p>
            </p:txBody>
          </p:sp>
        </mc:Fallback>
      </mc:AlternateContent>
      <p:pic>
        <p:nvPicPr>
          <p:cNvPr id="7" name="Image 38">
            <a:extLst>
              <a:ext uri="{FF2B5EF4-FFF2-40B4-BE49-F238E27FC236}">
                <a16:creationId xmlns:a16="http://schemas.microsoft.com/office/drawing/2014/main" id="{76A53B82-69EE-8AB2-7009-B8917DF8D88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7639" y="1693414"/>
            <a:ext cx="3577411" cy="2688400"/>
          </a:xfrm>
          <a:prstGeom prst="rect">
            <a:avLst/>
          </a:prstGeom>
          <a:noFill/>
          <a:ln>
            <a:noFill/>
          </a:ln>
        </p:spPr>
      </p:pic>
      <p:pic>
        <p:nvPicPr>
          <p:cNvPr id="8" name="Image 2">
            <a:extLst>
              <a:ext uri="{FF2B5EF4-FFF2-40B4-BE49-F238E27FC236}">
                <a16:creationId xmlns:a16="http://schemas.microsoft.com/office/drawing/2014/main" id="{CAB38F7E-0BEC-8C20-3DDD-B8B42E2ACE9B}"/>
              </a:ext>
            </a:extLst>
          </p:cNvPr>
          <p:cNvPicPr>
            <a:picLocks noChangeAspect="1"/>
          </p:cNvPicPr>
          <p:nvPr/>
        </p:nvPicPr>
        <p:blipFill>
          <a:blip r:embed="rId5"/>
          <a:stretch>
            <a:fillRect/>
          </a:stretch>
        </p:blipFill>
        <p:spPr>
          <a:xfrm>
            <a:off x="308029" y="1908500"/>
            <a:ext cx="3577411" cy="2375948"/>
          </a:xfrm>
          <a:prstGeom prst="rect">
            <a:avLst/>
          </a:prstGeom>
        </p:spPr>
      </p:pic>
      <p:pic>
        <p:nvPicPr>
          <p:cNvPr id="10" name="Image 85">
            <a:extLst>
              <a:ext uri="{FF2B5EF4-FFF2-40B4-BE49-F238E27FC236}">
                <a16:creationId xmlns:a16="http://schemas.microsoft.com/office/drawing/2014/main" id="{3B46414C-2229-AA59-8CE7-4F3E87B1E1A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5050" y="1862114"/>
            <a:ext cx="3378552" cy="2688400"/>
          </a:xfrm>
          <a:prstGeom prst="rect">
            <a:avLst/>
          </a:prstGeom>
          <a:noFill/>
          <a:ln>
            <a:noFill/>
          </a:ln>
        </p:spPr>
      </p:pic>
      <p:pic>
        <p:nvPicPr>
          <p:cNvPr id="3" name="Picture 2">
            <a:extLst>
              <a:ext uri="{FF2B5EF4-FFF2-40B4-BE49-F238E27FC236}">
                <a16:creationId xmlns:a16="http://schemas.microsoft.com/office/drawing/2014/main" id="{5F1B9D3D-C939-3C48-7296-CDA50E327D9C}"/>
              </a:ext>
            </a:extLst>
          </p:cNvPr>
          <p:cNvPicPr>
            <a:picLocks noChangeAspect="1"/>
          </p:cNvPicPr>
          <p:nvPr/>
        </p:nvPicPr>
        <p:blipFill>
          <a:blip r:embed="rId7"/>
          <a:stretch>
            <a:fillRect/>
          </a:stretch>
        </p:blipFill>
        <p:spPr>
          <a:xfrm>
            <a:off x="10600975" y="3748945"/>
            <a:ext cx="1430641" cy="1008466"/>
          </a:xfrm>
          <a:prstGeom prst="rect">
            <a:avLst/>
          </a:prstGeom>
        </p:spPr>
      </p:pic>
      <p:pic>
        <p:nvPicPr>
          <p:cNvPr id="12" name="Picture 11">
            <a:extLst>
              <a:ext uri="{FF2B5EF4-FFF2-40B4-BE49-F238E27FC236}">
                <a16:creationId xmlns:a16="http://schemas.microsoft.com/office/drawing/2014/main" id="{0D68752E-CB9F-B91B-7980-DF78086649C1}"/>
              </a:ext>
            </a:extLst>
          </p:cNvPr>
          <p:cNvPicPr>
            <a:picLocks noChangeAspect="1"/>
          </p:cNvPicPr>
          <p:nvPr/>
        </p:nvPicPr>
        <p:blipFill>
          <a:blip r:embed="rId8"/>
          <a:stretch>
            <a:fillRect/>
          </a:stretch>
        </p:blipFill>
        <p:spPr>
          <a:xfrm>
            <a:off x="10650175" y="5387893"/>
            <a:ext cx="1406810" cy="991666"/>
          </a:xfrm>
          <a:prstGeom prst="rect">
            <a:avLst/>
          </a:prstGeom>
        </p:spPr>
      </p:pic>
      <p:pic>
        <p:nvPicPr>
          <p:cNvPr id="14" name="Picture 13">
            <a:extLst>
              <a:ext uri="{FF2B5EF4-FFF2-40B4-BE49-F238E27FC236}">
                <a16:creationId xmlns:a16="http://schemas.microsoft.com/office/drawing/2014/main" id="{ABCD0445-5B28-AAA4-A779-DEDA14708DCE}"/>
              </a:ext>
            </a:extLst>
          </p:cNvPr>
          <p:cNvPicPr>
            <a:picLocks noChangeAspect="1"/>
          </p:cNvPicPr>
          <p:nvPr/>
        </p:nvPicPr>
        <p:blipFill>
          <a:blip r:embed="rId9"/>
          <a:stretch>
            <a:fillRect/>
          </a:stretch>
        </p:blipFill>
        <p:spPr>
          <a:xfrm>
            <a:off x="9276762" y="4581609"/>
            <a:ext cx="1332237" cy="939100"/>
          </a:xfrm>
          <a:prstGeom prst="rect">
            <a:avLst/>
          </a:prstGeom>
        </p:spPr>
      </p:pic>
    </p:spTree>
    <p:extLst>
      <p:ext uri="{BB962C8B-B14F-4D97-AF65-F5344CB8AC3E}">
        <p14:creationId xmlns:p14="http://schemas.microsoft.com/office/powerpoint/2010/main" val="2863198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410FF-7A94-ADC4-2DEF-50F6BD67341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A4AA10F-D123-4003-0211-67D8665D074E}"/>
                  </a:ext>
                </a:extLst>
              </p:cNvPr>
              <p:cNvSpPr txBox="1"/>
              <p:nvPr/>
            </p:nvSpPr>
            <p:spPr>
              <a:xfrm>
                <a:off x="3355249" y="2159690"/>
                <a:ext cx="5481501" cy="78560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𝜀</m:t>
                          </m:r>
                        </m:e>
                        <m:sub>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𝑟𝑥</m:t>
                          </m:r>
                        </m:sub>
                      </m:sSub>
                      <m:d>
                        <m:dPr>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dPr>
                        <m:e>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𝑛</m:t>
                          </m:r>
                        </m:e>
                      </m:d>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𝜀</m:t>
                          </m:r>
                        </m:e>
                        <m:sub>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𝑖𝑥</m:t>
                          </m:r>
                        </m:sub>
                      </m:sSub>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pPr>
                        <m:e>
                          <m:d>
                            <m:dPr>
                              <m:begChr m:val="{"/>
                              <m:endChr m:val="}"/>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dPr>
                            <m:e>
                              <m:d>
                                <m:dPr>
                                  <m:begChr m:val="["/>
                                  <m:endChr m:val="]"/>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dPr>
                                <m:e>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1+</m:t>
                                  </m:r>
                                  <m:f>
                                    <m:fPr>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1+</m:t>
                                      </m:r>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𝐾</m:t>
                                      </m:r>
                                      <m:d>
                                        <m:dPr>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dPr>
                                        <m:e>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0</m:t>
                                          </m:r>
                                        </m:e>
                                      </m:d>
                                    </m:num>
                                    <m:den>
                                      <m:rad>
                                        <m:radPr>
                                          <m:degHide m:val="on"/>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radPr>
                                        <m:deg/>
                                        <m:e>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2</m:t>
                                          </m:r>
                                        </m:e>
                                      </m:rad>
                                    </m:den>
                                  </m:f>
                                </m:e>
                              </m:d>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dPr>
                                <m:e>
                                  <m:rad>
                                    <m:radPr>
                                      <m:degHide m:val="on"/>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radPr>
                                    <m:deg/>
                                    <m:e>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2</m:t>
                                      </m:r>
                                    </m:e>
                                  </m:rad>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 </m:t>
                                  </m:r>
                                  <m:nary>
                                    <m:naryPr>
                                      <m:chr m:val="∑"/>
                                      <m:limLoc m:val="undOvr"/>
                                      <m:supHide m:val="on"/>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naryPr>
                                    <m:sub>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𝑛</m:t>
                                      </m:r>
                                    </m:sub>
                                    <m:sup/>
                                    <m:e>
                                      <m:f>
                                        <m:fPr>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1 </m:t>
                                          </m:r>
                                        </m:num>
                                        <m:den>
                                          <m:r>
                                            <m:rPr>
                                              <m:sty m:val="p"/>
                                            </m:rPr>
                                            <a:rPr lang="en-US">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NTBL</m:t>
                                          </m:r>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𝑛</m:t>
                                          </m:r>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den>
                                      </m:f>
                                    </m:e>
                                  </m:nary>
                                </m:e>
                              </m:d>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 </m:t>
                              </m:r>
                            </m:e>
                          </m:d>
                        </m:e>
                        <m:sup>
                          <m:f>
                            <m:fPr>
                              <m:ctrlP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3</m:t>
                              </m:r>
                            </m:num>
                            <m:den>
                              <m:r>
                                <a:rPr lang="en-US"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2</m:t>
                              </m:r>
                            </m:den>
                          </m:f>
                        </m:sup>
                      </m:sSup>
                    </m:oMath>
                  </m:oMathPara>
                </a14:m>
                <a:endParaRPr lang="en-US" dirty="0"/>
              </a:p>
            </p:txBody>
          </p:sp>
        </mc:Choice>
        <mc:Fallback xmlns="">
          <p:sp>
            <p:nvSpPr>
              <p:cNvPr id="4" name="TextBox 3">
                <a:extLst>
                  <a:ext uri="{FF2B5EF4-FFF2-40B4-BE49-F238E27FC236}">
                    <a16:creationId xmlns:a16="http://schemas.microsoft.com/office/drawing/2014/main" id="{CA4AA10F-D123-4003-0211-67D8665D074E}"/>
                  </a:ext>
                </a:extLst>
              </p:cNvPr>
              <p:cNvSpPr txBox="1">
                <a:spLocks noRot="1" noChangeAspect="1" noMove="1" noResize="1" noEditPoints="1" noAdjustHandles="1" noChangeArrowheads="1" noChangeShapeType="1" noTextEdit="1"/>
              </p:cNvSpPr>
              <p:nvPr/>
            </p:nvSpPr>
            <p:spPr>
              <a:xfrm>
                <a:off x="3355249" y="2159690"/>
                <a:ext cx="5481501" cy="785600"/>
              </a:xfrm>
              <a:prstGeom prst="rect">
                <a:avLst/>
              </a:prstGeom>
              <a:blipFill>
                <a:blip r:embed="rId3"/>
                <a:stretch>
                  <a:fillRect t="-69841" b="-1317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D6AA071-928A-1F74-3403-CE2B03C23BAB}"/>
                  </a:ext>
                </a:extLst>
              </p:cNvPr>
              <p:cNvSpPr txBox="1"/>
              <p:nvPr/>
            </p:nvSpPr>
            <p:spPr>
              <a:xfrm>
                <a:off x="8027573" y="2328491"/>
                <a:ext cx="2213113" cy="54681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𝐾</m:t>
                      </m:r>
                      <m:d>
                        <m:dPr>
                          <m:ctrlPr>
                            <a:rPr lang="en-US" i="1">
                              <a:latin typeface="Cambria Math" panose="02040503050406030204" pitchFamily="18" charset="0"/>
                            </a:rPr>
                          </m:ctrlPr>
                        </m:dPr>
                        <m:e>
                          <m:r>
                            <a:rPr lang="en-US" i="1">
                              <a:latin typeface="Cambria Math" panose="02040503050406030204" pitchFamily="18" charset="0"/>
                            </a:rPr>
                            <m:t>𝑛</m:t>
                          </m:r>
                        </m:e>
                      </m:d>
                      <m:r>
                        <a:rPr lang="en-US">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𝑑𝑥</m:t>
                              </m:r>
                            </m:e>
                            <m:sub>
                              <m:r>
                                <a:rPr lang="en-US" i="1">
                                  <a:latin typeface="Cambria Math" panose="02040503050406030204" pitchFamily="18" charset="0"/>
                                </a:rPr>
                                <m:t>𝑐𝑜</m:t>
                              </m:r>
                            </m:sub>
                          </m:sSub>
                          <m:d>
                            <m:dPr>
                              <m:ctrlPr>
                                <a:rPr lang="en-US" i="1">
                                  <a:latin typeface="Cambria Math" panose="02040503050406030204" pitchFamily="18" charset="0"/>
                                </a:rPr>
                              </m:ctrlPr>
                            </m:dPr>
                            <m:e>
                              <m:r>
                                <a:rPr lang="en-US" i="1">
                                  <a:latin typeface="Cambria Math" panose="02040503050406030204" pitchFamily="18" charset="0"/>
                                </a:rPr>
                                <m:t>𝑛</m:t>
                              </m:r>
                            </m:e>
                          </m:d>
                        </m:num>
                        <m:den>
                          <m:sSub>
                            <m:sSubPr>
                              <m:ctrlPr>
                                <a:rPr lang="en-US" i="1">
                                  <a:latin typeface="Cambria Math" panose="02040503050406030204" pitchFamily="18" charset="0"/>
                                </a:rPr>
                              </m:ctrlPr>
                            </m:sSubPr>
                            <m:e>
                              <m:r>
                                <a:rPr lang="en-US" i="1">
                                  <a:latin typeface="Cambria Math" panose="02040503050406030204" pitchFamily="18" charset="0"/>
                                </a:rPr>
                                <m:t>𝑑𝑥</m:t>
                              </m:r>
                            </m:e>
                            <m:sub>
                              <m:r>
                                <a:rPr lang="en-US" i="1">
                                  <a:latin typeface="Cambria Math" panose="02040503050406030204" pitchFamily="18" charset="0"/>
                                </a:rPr>
                                <m:t>𝑖</m:t>
                              </m:r>
                            </m:sub>
                          </m:sSub>
                        </m:den>
                      </m:f>
                    </m:oMath>
                  </m:oMathPara>
                </a14:m>
                <a:endParaRPr lang="en-US" dirty="0"/>
              </a:p>
            </p:txBody>
          </p:sp>
        </mc:Choice>
        <mc:Fallback xmlns="">
          <p:sp>
            <p:nvSpPr>
              <p:cNvPr id="6" name="TextBox 5">
                <a:extLst>
                  <a:ext uri="{FF2B5EF4-FFF2-40B4-BE49-F238E27FC236}">
                    <a16:creationId xmlns:a16="http://schemas.microsoft.com/office/drawing/2014/main" id="{7D6AA071-928A-1F74-3403-CE2B03C23BAB}"/>
                  </a:ext>
                </a:extLst>
              </p:cNvPr>
              <p:cNvSpPr txBox="1">
                <a:spLocks noRot="1" noChangeAspect="1" noMove="1" noResize="1" noEditPoints="1" noAdjustHandles="1" noChangeArrowheads="1" noChangeShapeType="1" noTextEdit="1"/>
              </p:cNvSpPr>
              <p:nvPr/>
            </p:nvSpPr>
            <p:spPr>
              <a:xfrm>
                <a:off x="8027573" y="2328491"/>
                <a:ext cx="2213113" cy="546816"/>
              </a:xfrm>
              <a:prstGeom prst="rect">
                <a:avLst/>
              </a:prstGeom>
              <a:blipFill>
                <a:blip r:embed="rId4"/>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5CA69CF5-3789-D6D7-7C7D-28D057B67F05}"/>
              </a:ext>
            </a:extLst>
          </p:cNvPr>
          <p:cNvSpPr txBox="1"/>
          <p:nvPr/>
        </p:nvSpPr>
        <p:spPr>
          <a:xfrm>
            <a:off x="3613876" y="2998113"/>
            <a:ext cx="7802435" cy="430887"/>
          </a:xfrm>
          <a:prstGeom prst="rect">
            <a:avLst/>
          </a:prstGeom>
          <a:noFill/>
        </p:spPr>
        <p:txBody>
          <a:bodyPr wrap="square">
            <a:spAutoFit/>
          </a:bodyPr>
          <a:lstStyle/>
          <a:p>
            <a:pPr algn="just">
              <a:spcAft>
                <a:spcPts val="600"/>
              </a:spcAft>
            </a:pPr>
            <a:r>
              <a:rPr lang="en-US" sz="1100" dirty="0">
                <a:solidFill>
                  <a:schemeClr val="tx1">
                    <a:lumMod val="65000"/>
                    <a:lumOff val="35000"/>
                  </a:schemeClr>
                </a:solidFill>
                <a:latin typeface="Chalkboard" panose="03050602040202020205" pitchFamily="66" charset="77"/>
                <a:ea typeface="Calibri" panose="020F0502020204030204" pitchFamily="34" charset="0"/>
                <a:cs typeface="Times New Roman" panose="02020603050405020304" pitchFamily="18" charset="0"/>
              </a:rPr>
              <a:t>Initial closed orbit shift (K(0)) has been chosen small enough to minimize the first term [] and large enough to start in a region of high Number of Turns Before Loss (NTBL) to minimize second term in []. </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B81979A-46D7-D9DF-FFE4-25A05F948B90}"/>
                  </a:ext>
                </a:extLst>
              </p:cNvPr>
              <p:cNvSpPr txBox="1"/>
              <p:nvPr/>
            </p:nvSpPr>
            <p:spPr>
              <a:xfrm>
                <a:off x="329422" y="4641386"/>
                <a:ext cx="11243257" cy="1473930"/>
              </a:xfrm>
              <a:prstGeom prst="rect">
                <a:avLst/>
              </a:prstGeom>
              <a:noFill/>
            </p:spPr>
            <p:txBody>
              <a:bodyPr wrap="square">
                <a:spAutoFit/>
              </a:bodyPr>
              <a:lstStyle/>
              <a:p>
                <a:pPr>
                  <a:buNone/>
                </a:pPr>
                <a:r>
                  <a:rPr lang="en-US" dirty="0">
                    <a:solidFill>
                      <a:schemeClr val="accent1">
                        <a:lumMod val="75000"/>
                      </a:schemeClr>
                    </a:solidFill>
                    <a:latin typeface="Comic Sans MS" panose="030F0902030302020204" pitchFamily="66" charset="0"/>
                  </a:rPr>
                  <a:t>To optimize the injection, we need</a:t>
                </a:r>
              </a:p>
              <a:p>
                <a:pPr>
                  <a:buNone/>
                </a:pPr>
                <a:endParaRPr lang="en-US" dirty="0">
                  <a:solidFill>
                    <a:schemeClr val="accent1">
                      <a:lumMod val="75000"/>
                    </a:schemeClr>
                  </a:solidFill>
                  <a:latin typeface="Comic Sans MS" panose="030F0902030302020204" pitchFamily="66" charset="0"/>
                </a:endParaRPr>
              </a:p>
              <a:p>
                <a:pPr marL="288283" algn="just">
                  <a:lnSpc>
                    <a:spcPct val="107000"/>
                  </a:lnSpc>
                  <a:spcAft>
                    <a:spcPts val="600"/>
                  </a:spcAft>
                </a:pPr>
                <a:r>
                  <a:rPr lang="en-US" sz="1600"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t>Step-1- </a:t>
                </a:r>
                <a:r>
                  <a:rPr lang="en-US" sz="1600" dirty="0">
                    <a:solidFill>
                      <a:schemeClr val="accent5">
                        <a:lumMod val="75000"/>
                      </a:schemeClr>
                    </a:solidFill>
                    <a:latin typeface="Comic Sans MS" panose="030F0902030302020204" pitchFamily="66" charset="0"/>
                    <a:ea typeface="Calibri" panose="020F0502020204030204" pitchFamily="34" charset="0"/>
                    <a:cs typeface="Times New Roman" panose="02020603050405020304" pitchFamily="18" charset="0"/>
                  </a:rPr>
                  <a:t>Choice of best potential working point (</a:t>
                </a:r>
                <a14:m>
                  <m:oMath xmlns:m="http://schemas.openxmlformats.org/officeDocument/2006/math">
                    <m:sSub>
                      <m:sSubPr>
                        <m:ctrlPr>
                          <a:rPr lang="en-US" sz="1600" i="1" dirty="0">
                            <a:solidFill>
                              <a:schemeClr val="accent5">
                                <a:lumMod val="75000"/>
                              </a:schemeClr>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sz="1600" i="1" dirty="0">
                            <a:solidFill>
                              <a:schemeClr val="accent5">
                                <a:lumMod val="75000"/>
                              </a:schemeClr>
                            </a:solidFill>
                            <a:latin typeface="Cambria Math" panose="02040503050406030204" pitchFamily="18" charset="0"/>
                            <a:ea typeface="Cambria Math" panose="02040503050406030204" pitchFamily="18" charset="0"/>
                            <a:cs typeface="Times New Roman" panose="02020603050405020304" pitchFamily="18" charset="0"/>
                          </a:rPr>
                          <m:t>𝜇</m:t>
                        </m:r>
                      </m:e>
                      <m:sub>
                        <m:r>
                          <a:rPr lang="en-US" sz="1600" i="1" dirty="0">
                            <a:solidFill>
                              <a:schemeClr val="accent5">
                                <a:lumMod val="75000"/>
                              </a:schemeClr>
                            </a:solidFill>
                            <a:latin typeface="Cambria Math" panose="02040503050406030204" pitchFamily="18" charset="0"/>
                            <a:ea typeface="Cambria Math" panose="02040503050406030204" pitchFamily="18" charset="0"/>
                            <a:cs typeface="Times New Roman" panose="02020603050405020304" pitchFamily="18" charset="0"/>
                          </a:rPr>
                          <m:t>𝑥</m:t>
                        </m:r>
                      </m:sub>
                    </m:sSub>
                    <m:r>
                      <a:rPr lang="en-US" sz="1600" i="1" dirty="0">
                        <a:solidFill>
                          <a:schemeClr val="accent5">
                            <a:lumMod val="75000"/>
                          </a:schemeClr>
                        </a:solidFill>
                        <a:latin typeface="Cambria Math" panose="02040503050406030204" pitchFamily="18" charset="0"/>
                        <a:ea typeface="Cambria Math" panose="02040503050406030204" pitchFamily="18" charset="0"/>
                        <a:cs typeface="Times New Roman" panose="02020603050405020304" pitchFamily="18" charset="0"/>
                      </a:rPr>
                      <m:t>,   </m:t>
                    </m:r>
                    <m:sSub>
                      <m:sSubPr>
                        <m:ctrlPr>
                          <a:rPr lang="en-US" sz="1600" i="1" dirty="0">
                            <a:solidFill>
                              <a:schemeClr val="accent5">
                                <a:lumMod val="75000"/>
                              </a:schemeClr>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sz="1600" i="1" dirty="0">
                            <a:solidFill>
                              <a:schemeClr val="accent5">
                                <a:lumMod val="75000"/>
                              </a:schemeClr>
                            </a:solidFill>
                            <a:latin typeface="Cambria Math" panose="02040503050406030204" pitchFamily="18" charset="0"/>
                            <a:ea typeface="Cambria Math" panose="02040503050406030204" pitchFamily="18" charset="0"/>
                            <a:cs typeface="Times New Roman" panose="02020603050405020304" pitchFamily="18" charset="0"/>
                          </a:rPr>
                          <m:t> </m:t>
                        </m:r>
                        <m:r>
                          <a:rPr lang="en-US" sz="1600" i="1" dirty="0">
                            <a:solidFill>
                              <a:schemeClr val="accent5">
                                <a:lumMod val="75000"/>
                              </a:schemeClr>
                            </a:solidFill>
                            <a:latin typeface="Cambria Math" panose="02040503050406030204" pitchFamily="18" charset="0"/>
                            <a:ea typeface="Cambria Math" panose="02040503050406030204" pitchFamily="18" charset="0"/>
                            <a:cs typeface="Times New Roman" panose="02020603050405020304" pitchFamily="18" charset="0"/>
                          </a:rPr>
                          <m:t>𝜇</m:t>
                        </m:r>
                      </m:e>
                      <m:sub>
                        <m:r>
                          <a:rPr lang="en-US" sz="1600" i="1" dirty="0">
                            <a:solidFill>
                              <a:schemeClr val="accent5">
                                <a:lumMod val="75000"/>
                              </a:schemeClr>
                            </a:solidFill>
                            <a:latin typeface="Cambria Math" panose="02040503050406030204" pitchFamily="18" charset="0"/>
                            <a:ea typeface="Cambria Math" panose="02040503050406030204" pitchFamily="18" charset="0"/>
                            <a:cs typeface="Times New Roman" panose="02020603050405020304" pitchFamily="18" charset="0"/>
                          </a:rPr>
                          <m:t>𝑦</m:t>
                        </m:r>
                      </m:sub>
                    </m:sSub>
                  </m:oMath>
                </a14:m>
                <a:r>
                  <a:rPr lang="en-US" sz="1600" dirty="0">
                    <a:solidFill>
                      <a:schemeClr val="accent5">
                        <a:lumMod val="75000"/>
                      </a:schemeClr>
                    </a:solidFill>
                    <a:latin typeface="Comic Sans MS" panose="030F0902030302020204" pitchFamily="66" charset="0"/>
                    <a:ea typeface="Calibri" panose="020F0502020204030204" pitchFamily="34" charset="0"/>
                    <a:cs typeface="Times New Roman" panose="02020603050405020304" pitchFamily="18" charset="0"/>
                  </a:rPr>
                  <a:t>),</a:t>
                </a:r>
                <a:endParaRPr lang="en-US" sz="1600" dirty="0">
                  <a:solidFill>
                    <a:schemeClr val="accent2">
                      <a:lumMod val="75000"/>
                    </a:schemeClr>
                  </a:solidFill>
                  <a:latin typeface="Comic Sans MS" panose="030F0902030302020204" pitchFamily="66" charset="0"/>
                  <a:ea typeface="Calibri" panose="020F0502020204030204" pitchFamily="34" charset="0"/>
                  <a:cs typeface="Times New Roman" panose="02020603050405020304" pitchFamily="18" charset="0"/>
                </a:endParaRPr>
              </a:p>
              <a:p>
                <a:pPr marL="288283" algn="just">
                  <a:lnSpc>
                    <a:spcPct val="107000"/>
                  </a:lnSpc>
                  <a:spcAft>
                    <a:spcPts val="600"/>
                  </a:spcAft>
                </a:pPr>
                <a:r>
                  <a:rPr lang="en-US" sz="1600"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t>Step-2- Choice of K(0) = </a:t>
                </a:r>
                <a:r>
                  <a:rPr lang="en-US" sz="1600" dirty="0" err="1">
                    <a:solidFill>
                      <a:srgbClr val="CF6225"/>
                    </a:solidFill>
                    <a:latin typeface="Comic Sans MS" panose="030F0902030302020204" pitchFamily="66" charset="0"/>
                    <a:ea typeface="Calibri" panose="020F0502020204030204" pitchFamily="34" charset="0"/>
                    <a:cs typeface="Times New Roman" panose="02020603050405020304" pitchFamily="18" charset="0"/>
                  </a:rPr>
                  <a:t>dx</a:t>
                </a:r>
                <a:r>
                  <a:rPr lang="en-US" sz="1600" baseline="-25000" dirty="0" err="1">
                    <a:solidFill>
                      <a:srgbClr val="CF6225"/>
                    </a:solidFill>
                    <a:latin typeface="Comic Sans MS" panose="030F0902030302020204" pitchFamily="66" charset="0"/>
                    <a:ea typeface="Calibri" panose="020F0502020204030204" pitchFamily="34" charset="0"/>
                    <a:cs typeface="Times New Roman" panose="02020603050405020304" pitchFamily="18" charset="0"/>
                  </a:rPr>
                  <a:t>co</a:t>
                </a:r>
                <a:r>
                  <a:rPr lang="en-US" sz="1600"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t> (first injected turn) / dx</a:t>
                </a:r>
                <a:r>
                  <a:rPr lang="en-US" sz="1600" baseline="-25000"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t>i</a:t>
                </a:r>
                <a:r>
                  <a:rPr lang="en-US" sz="1600"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t>, corresponding to the initial closed-orbit,</a:t>
                </a:r>
              </a:p>
              <a:p>
                <a:pPr marL="288283" algn="just">
                  <a:lnSpc>
                    <a:spcPct val="107000"/>
                  </a:lnSpc>
                  <a:spcAft>
                    <a:spcPts val="600"/>
                  </a:spcAft>
                </a:pPr>
                <a:r>
                  <a:rPr lang="en-US" sz="1600"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t>Step-3- Choice of a closed orbit route for no loss beam and a minimum stored emittance for N injected turns.</a:t>
                </a:r>
                <a:r>
                  <a:rPr lang="en-US" sz="1600" dirty="0">
                    <a:solidFill>
                      <a:srgbClr val="CF6225"/>
                    </a:solidFill>
                    <a:latin typeface="Comic Sans MS" panose="030F0902030302020204" pitchFamily="66" charset="0"/>
                  </a:rPr>
                  <a:t> </a:t>
                </a:r>
                <a:endParaRPr lang="en-US" sz="1600" dirty="0">
                  <a:solidFill>
                    <a:srgbClr val="CF6225"/>
                  </a:solidFill>
                  <a:latin typeface="Comic Sans MS" panose="030F0902030302020204" pitchFamily="66" charset="0"/>
                  <a:ea typeface="Calibri" panose="020F0502020204030204" pitchFamily="34" charset="0"/>
                  <a:cs typeface="Times New Roman" panose="02020603050405020304" pitchFamily="18" charset="0"/>
                </a:endParaRPr>
              </a:p>
            </p:txBody>
          </p:sp>
        </mc:Choice>
        <mc:Fallback xmlns="">
          <p:sp>
            <p:nvSpPr>
              <p:cNvPr id="11" name="TextBox 10">
                <a:extLst>
                  <a:ext uri="{FF2B5EF4-FFF2-40B4-BE49-F238E27FC236}">
                    <a16:creationId xmlns:a16="http://schemas.microsoft.com/office/drawing/2014/main" id="{1B81979A-46D7-D9DF-FFE4-25A05F948B90}"/>
                  </a:ext>
                </a:extLst>
              </p:cNvPr>
              <p:cNvSpPr txBox="1">
                <a:spLocks noRot="1" noChangeAspect="1" noMove="1" noResize="1" noEditPoints="1" noAdjustHandles="1" noChangeArrowheads="1" noChangeShapeType="1" noTextEdit="1"/>
              </p:cNvSpPr>
              <p:nvPr/>
            </p:nvSpPr>
            <p:spPr>
              <a:xfrm>
                <a:off x="329422" y="4641386"/>
                <a:ext cx="11243257" cy="1473930"/>
              </a:xfrm>
              <a:prstGeom prst="rect">
                <a:avLst/>
              </a:prstGeom>
              <a:blipFill>
                <a:blip r:embed="rId5"/>
                <a:stretch>
                  <a:fillRect l="-113" t="-855" b="-42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092A68F-C581-0850-E2D5-FEBE7DB00E2F}"/>
                  </a:ext>
                </a:extLst>
              </p:cNvPr>
              <p:cNvSpPr txBox="1"/>
              <p:nvPr/>
            </p:nvSpPr>
            <p:spPr>
              <a:xfrm>
                <a:off x="537282" y="1567335"/>
                <a:ext cx="10869263" cy="1722074"/>
              </a:xfrm>
              <a:prstGeom prst="rect">
                <a:avLst/>
              </a:prstGeom>
              <a:noFill/>
            </p:spPr>
            <p:txBody>
              <a:bodyPr wrap="square">
                <a:spAutoFit/>
              </a:bodyPr>
              <a:lstStyle/>
              <a:p>
                <a:pPr>
                  <a:buNone/>
                </a:pPr>
                <a:r>
                  <a:rPr lang="en-US" sz="1600" dirty="0">
                    <a:solidFill>
                      <a:schemeClr val="accent1">
                        <a:lumMod val="75000"/>
                      </a:schemeClr>
                    </a:solidFill>
                    <a:latin typeface="Comic Sans MS" panose="030F0902030302020204" pitchFamily="66" charset="0"/>
                  </a:rPr>
                  <a:t>The relation between the injected (</a:t>
                </a:r>
                <a:r>
                  <a:rPr lang="en-US" sz="1600" dirty="0" err="1">
                    <a:solidFill>
                      <a:schemeClr val="accent1">
                        <a:lumMod val="75000"/>
                      </a:schemeClr>
                    </a:solidFill>
                    <a:latin typeface="Comic Sans MS" panose="030F0902030302020204" pitchFamily="66" charset="0"/>
                  </a:rPr>
                  <a:t>i</a:t>
                </a:r>
                <a:r>
                  <a:rPr lang="en-US" sz="1600" dirty="0">
                    <a:solidFill>
                      <a:schemeClr val="accent1">
                        <a:lumMod val="75000"/>
                      </a:schemeClr>
                    </a:solidFill>
                    <a:latin typeface="Comic Sans MS" panose="030F0902030302020204" pitchFamily="66" charset="0"/>
                  </a:rPr>
                  <a:t>) and stored (r) beam parameters calculated from geometrical conditions as</a:t>
                </a:r>
              </a:p>
              <a:p>
                <a:pPr>
                  <a:buNone/>
                </a:pPr>
                <a:endParaRPr lang="en-US" sz="1600" dirty="0">
                  <a:solidFill>
                    <a:schemeClr val="accent1">
                      <a:lumMod val="75000"/>
                    </a:schemeClr>
                  </a:solidFill>
                  <a:latin typeface="Comic Sans MS" panose="030F0902030302020204" pitchFamily="66" charset="0"/>
                </a:endParaRPr>
              </a:p>
              <a:p>
                <a:pPr>
                  <a:buNone/>
                </a:pPr>
                <a14:m>
                  <m:oMathPara xmlns:m="http://schemas.openxmlformats.org/officeDocument/2006/math">
                    <m:oMathParaPr>
                      <m:jc m:val="left"/>
                    </m:oMathParaPr>
                    <m:oMath xmlns:m="http://schemas.openxmlformats.org/officeDocument/2006/math">
                      <m:f>
                        <m:fPr>
                          <m:ctrlPr>
                            <a:rPr lang="en-US" sz="1600" i="1">
                              <a:solidFill>
                                <a:schemeClr val="accent1">
                                  <a:lumMod val="75000"/>
                                </a:schemeClr>
                              </a:solidFill>
                              <a:latin typeface="Cambria Math" panose="02040503050406030204" pitchFamily="18" charset="0"/>
                            </a:rPr>
                          </m:ctrlPr>
                        </m:fPr>
                        <m:num>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𝛼</m:t>
                              </m:r>
                            </m:e>
                            <m:sub>
                              <m:r>
                                <a:rPr lang="en-US" sz="1600" i="1">
                                  <a:solidFill>
                                    <a:schemeClr val="accent1">
                                      <a:lumMod val="75000"/>
                                    </a:schemeClr>
                                  </a:solidFill>
                                  <a:latin typeface="Cambria Math" panose="02040503050406030204" pitchFamily="18" charset="0"/>
                                </a:rPr>
                                <m:t>𝑟𝑥</m:t>
                              </m:r>
                            </m:sub>
                          </m:sSub>
                          <m:d>
                            <m:dPr>
                              <m:ctrlPr>
                                <a:rPr lang="en-US" sz="1600" i="1">
                                  <a:solidFill>
                                    <a:schemeClr val="accent1">
                                      <a:lumMod val="75000"/>
                                    </a:schemeClr>
                                  </a:solidFill>
                                  <a:latin typeface="Cambria Math" panose="02040503050406030204" pitchFamily="18" charset="0"/>
                                </a:rPr>
                              </m:ctrlPr>
                            </m:dPr>
                            <m:e>
                              <m:r>
                                <a:rPr lang="en-US" sz="1600" i="1">
                                  <a:solidFill>
                                    <a:schemeClr val="accent1">
                                      <a:lumMod val="75000"/>
                                    </a:schemeClr>
                                  </a:solidFill>
                                  <a:latin typeface="Cambria Math" panose="02040503050406030204" pitchFamily="18" charset="0"/>
                                </a:rPr>
                                <m:t>𝑛</m:t>
                              </m:r>
                            </m:e>
                          </m:d>
                        </m:num>
                        <m:den>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𝛽</m:t>
                              </m:r>
                            </m:e>
                            <m:sub>
                              <m:r>
                                <a:rPr lang="en-US" sz="1600" i="1">
                                  <a:solidFill>
                                    <a:schemeClr val="accent1">
                                      <a:lumMod val="75000"/>
                                    </a:schemeClr>
                                  </a:solidFill>
                                  <a:latin typeface="Cambria Math" panose="02040503050406030204" pitchFamily="18" charset="0"/>
                                </a:rPr>
                                <m:t>𝑟𝑥</m:t>
                              </m:r>
                            </m:sub>
                          </m:sSub>
                          <m:d>
                            <m:dPr>
                              <m:ctrlPr>
                                <a:rPr lang="en-US" sz="1600" i="1">
                                  <a:solidFill>
                                    <a:schemeClr val="accent1">
                                      <a:lumMod val="75000"/>
                                    </a:schemeClr>
                                  </a:solidFill>
                                  <a:latin typeface="Cambria Math" panose="02040503050406030204" pitchFamily="18" charset="0"/>
                                </a:rPr>
                              </m:ctrlPr>
                            </m:dPr>
                            <m:e>
                              <m:r>
                                <a:rPr lang="en-US" sz="1600" i="1">
                                  <a:solidFill>
                                    <a:schemeClr val="accent1">
                                      <a:lumMod val="75000"/>
                                    </a:schemeClr>
                                  </a:solidFill>
                                  <a:latin typeface="Cambria Math" panose="02040503050406030204" pitchFamily="18" charset="0"/>
                                </a:rPr>
                                <m:t>𝑛</m:t>
                              </m:r>
                            </m:e>
                          </m:d>
                        </m:den>
                      </m:f>
                      <m:r>
                        <a:rPr lang="en-US" sz="1600">
                          <a:solidFill>
                            <a:schemeClr val="accent1">
                              <a:lumMod val="75000"/>
                            </a:schemeClr>
                          </a:solidFill>
                          <a:latin typeface="Cambria Math" panose="02040503050406030204" pitchFamily="18" charset="0"/>
                        </a:rPr>
                        <m:t> = </m:t>
                      </m:r>
                      <m:f>
                        <m:fPr>
                          <m:ctrlPr>
                            <a:rPr lang="en-US" sz="1600" i="1">
                              <a:solidFill>
                                <a:schemeClr val="accent1">
                                  <a:lumMod val="75000"/>
                                </a:schemeClr>
                              </a:solidFill>
                              <a:latin typeface="Cambria Math" panose="02040503050406030204" pitchFamily="18" charset="0"/>
                            </a:rPr>
                          </m:ctrlPr>
                        </m:fPr>
                        <m:num>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𝛼</m:t>
                              </m:r>
                            </m:e>
                            <m:sub>
                              <m:r>
                                <a:rPr lang="en-US" sz="1600" i="1">
                                  <a:solidFill>
                                    <a:schemeClr val="accent1">
                                      <a:lumMod val="75000"/>
                                    </a:schemeClr>
                                  </a:solidFill>
                                  <a:latin typeface="Cambria Math" panose="02040503050406030204" pitchFamily="18" charset="0"/>
                                </a:rPr>
                                <m:t>𝑖𝑥</m:t>
                              </m:r>
                            </m:sub>
                          </m:sSub>
                        </m:num>
                        <m:den>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𝛽</m:t>
                              </m:r>
                            </m:e>
                            <m:sub>
                              <m:r>
                                <a:rPr lang="en-US" sz="1600" i="1">
                                  <a:solidFill>
                                    <a:schemeClr val="accent1">
                                      <a:lumMod val="75000"/>
                                    </a:schemeClr>
                                  </a:solidFill>
                                  <a:latin typeface="Cambria Math" panose="02040503050406030204" pitchFamily="18" charset="0"/>
                                </a:rPr>
                                <m:t>𝑖𝑥</m:t>
                              </m:r>
                            </m:sub>
                          </m:sSub>
                        </m:den>
                      </m:f>
                      <m:r>
                        <a:rPr lang="en-US" sz="1600">
                          <a:solidFill>
                            <a:schemeClr val="accent1">
                              <a:lumMod val="75000"/>
                            </a:schemeClr>
                          </a:solidFill>
                          <a:latin typeface="Cambria Math" panose="02040503050406030204" pitchFamily="18" charset="0"/>
                        </a:rPr>
                        <m:t> = </m:t>
                      </m:r>
                      <m:r>
                        <a:rPr lang="en-US" sz="1600" i="1">
                          <a:solidFill>
                            <a:schemeClr val="accent1">
                              <a:lumMod val="75000"/>
                            </a:schemeClr>
                          </a:solidFill>
                          <a:latin typeface="Cambria Math" panose="02040503050406030204" pitchFamily="18" charset="0"/>
                        </a:rPr>
                        <m:t>𝐶𝑜𝑛𝑠𝑡𝑎𝑛𝑡</m:t>
                      </m:r>
                    </m:oMath>
                  </m:oMathPara>
                </a14:m>
                <a:endParaRPr lang="en-US" sz="1600" dirty="0">
                  <a:solidFill>
                    <a:schemeClr val="accent1">
                      <a:lumMod val="75000"/>
                    </a:schemeClr>
                  </a:solidFill>
                  <a:latin typeface="Comic Sans MS" panose="030F0902030302020204" pitchFamily="66" charset="0"/>
                </a:endParaRPr>
              </a:p>
              <a:p>
                <a:pPr>
                  <a:buNone/>
                </a:pPr>
                <a14:m>
                  <m:oMathPara xmlns:m="http://schemas.openxmlformats.org/officeDocument/2006/math">
                    <m:oMathParaPr>
                      <m:jc m:val="left"/>
                    </m:oMathParaPr>
                    <m:oMath xmlns:m="http://schemas.openxmlformats.org/officeDocument/2006/math">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𝛽</m:t>
                          </m:r>
                        </m:e>
                        <m:sub>
                          <m:r>
                            <a:rPr lang="en-US" sz="1600" i="1">
                              <a:solidFill>
                                <a:schemeClr val="accent1">
                                  <a:lumMod val="75000"/>
                                </a:schemeClr>
                              </a:solidFill>
                              <a:latin typeface="Cambria Math" panose="02040503050406030204" pitchFamily="18" charset="0"/>
                            </a:rPr>
                            <m:t>𝑟</m:t>
                          </m:r>
                        </m:sub>
                      </m:sSub>
                      <m:d>
                        <m:dPr>
                          <m:ctrlPr>
                            <a:rPr lang="en-US" sz="1600" i="1">
                              <a:solidFill>
                                <a:schemeClr val="accent1">
                                  <a:lumMod val="75000"/>
                                </a:schemeClr>
                              </a:solidFill>
                              <a:latin typeface="Cambria Math" panose="02040503050406030204" pitchFamily="18" charset="0"/>
                            </a:rPr>
                          </m:ctrlPr>
                        </m:dPr>
                        <m:e>
                          <m:r>
                            <a:rPr lang="en-US" sz="1600" i="1">
                              <a:solidFill>
                                <a:schemeClr val="accent1">
                                  <a:lumMod val="75000"/>
                                </a:schemeClr>
                              </a:solidFill>
                              <a:latin typeface="Cambria Math" panose="02040503050406030204" pitchFamily="18" charset="0"/>
                            </a:rPr>
                            <m:t>𝑛</m:t>
                          </m:r>
                        </m:e>
                      </m:d>
                      <m:r>
                        <a:rPr lang="en-US" sz="1600">
                          <a:solidFill>
                            <a:schemeClr val="accent1">
                              <a:lumMod val="75000"/>
                            </a:schemeClr>
                          </a:solidFill>
                          <a:latin typeface="Cambria Math" panose="02040503050406030204" pitchFamily="18" charset="0"/>
                        </a:rPr>
                        <m:t>= </m:t>
                      </m:r>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𝛽</m:t>
                          </m:r>
                        </m:e>
                        <m:sub>
                          <m:r>
                            <a:rPr lang="en-US" sz="1600" i="1">
                              <a:solidFill>
                                <a:schemeClr val="accent1">
                                  <a:lumMod val="75000"/>
                                </a:schemeClr>
                              </a:solidFill>
                              <a:latin typeface="Cambria Math" panose="02040503050406030204" pitchFamily="18" charset="0"/>
                            </a:rPr>
                            <m:t>𝑖</m:t>
                          </m:r>
                        </m:sub>
                      </m:sSub>
                      <m:r>
                        <a:rPr lang="en-US" sz="1600">
                          <a:solidFill>
                            <a:schemeClr val="accent1">
                              <a:lumMod val="75000"/>
                            </a:schemeClr>
                          </a:solidFill>
                          <a:latin typeface="Cambria Math" panose="02040503050406030204" pitchFamily="18" charset="0"/>
                        </a:rPr>
                        <m:t> </m:t>
                      </m:r>
                      <m:sSup>
                        <m:sSupPr>
                          <m:ctrlPr>
                            <a:rPr lang="en-US" sz="1600" i="1">
                              <a:solidFill>
                                <a:schemeClr val="accent1">
                                  <a:lumMod val="75000"/>
                                </a:schemeClr>
                              </a:solidFill>
                              <a:latin typeface="Cambria Math" panose="02040503050406030204" pitchFamily="18" charset="0"/>
                            </a:rPr>
                          </m:ctrlPr>
                        </m:sSupPr>
                        <m:e>
                          <m:d>
                            <m:dPr>
                              <m:ctrlPr>
                                <a:rPr lang="en-US" sz="1600" i="1">
                                  <a:solidFill>
                                    <a:schemeClr val="accent1">
                                      <a:lumMod val="75000"/>
                                    </a:schemeClr>
                                  </a:solidFill>
                                  <a:latin typeface="Cambria Math" panose="02040503050406030204" pitchFamily="18" charset="0"/>
                                </a:rPr>
                              </m:ctrlPr>
                            </m:dPr>
                            <m:e>
                              <m:f>
                                <m:fPr>
                                  <m:ctrlPr>
                                    <a:rPr lang="en-US" sz="1600" i="1">
                                      <a:solidFill>
                                        <a:schemeClr val="accent1">
                                          <a:lumMod val="75000"/>
                                        </a:schemeClr>
                                      </a:solidFill>
                                      <a:latin typeface="Cambria Math" panose="02040503050406030204" pitchFamily="18" charset="0"/>
                                      <a:ea typeface="Cambria Math" panose="02040503050406030204" pitchFamily="18" charset="0"/>
                                    </a:rPr>
                                  </m:ctrlPr>
                                </m:fPr>
                                <m:num>
                                  <m:sSub>
                                    <m:sSubPr>
                                      <m:ctrlPr>
                                        <a:rPr lang="en-US" sz="1600" i="1">
                                          <a:solidFill>
                                            <a:schemeClr val="accent1">
                                              <a:lumMod val="75000"/>
                                            </a:schemeClr>
                                          </a:solidFill>
                                          <a:latin typeface="Cambria Math" panose="02040503050406030204" pitchFamily="18" charset="0"/>
                                          <a:ea typeface="Cambria Math" panose="02040503050406030204" pitchFamily="18" charset="0"/>
                                        </a:rPr>
                                      </m:ctrlPr>
                                    </m:sSubPr>
                                    <m:e>
                                      <m:r>
                                        <a:rPr lang="en-US" sz="1600" i="1">
                                          <a:solidFill>
                                            <a:schemeClr val="accent1">
                                              <a:lumMod val="75000"/>
                                            </a:schemeClr>
                                          </a:solidFill>
                                          <a:latin typeface="Cambria Math" panose="02040503050406030204" pitchFamily="18" charset="0"/>
                                          <a:ea typeface="Cambria Math" panose="02040503050406030204" pitchFamily="18" charset="0"/>
                                        </a:rPr>
                                        <m:t>𝜀</m:t>
                                      </m:r>
                                    </m:e>
                                    <m:sub>
                                      <m:r>
                                        <a:rPr lang="en-US" sz="1600" i="1">
                                          <a:solidFill>
                                            <a:schemeClr val="accent1">
                                              <a:lumMod val="75000"/>
                                            </a:schemeClr>
                                          </a:solidFill>
                                          <a:latin typeface="Cambria Math" panose="02040503050406030204" pitchFamily="18" charset="0"/>
                                        </a:rPr>
                                        <m:t>𝑟</m:t>
                                      </m:r>
                                    </m:sub>
                                  </m:sSub>
                                  <m:d>
                                    <m:dPr>
                                      <m:ctrlPr>
                                        <a:rPr lang="en-US" sz="1600" i="1">
                                          <a:solidFill>
                                            <a:schemeClr val="accent1">
                                              <a:lumMod val="75000"/>
                                            </a:schemeClr>
                                          </a:solidFill>
                                          <a:latin typeface="Cambria Math" panose="02040503050406030204" pitchFamily="18" charset="0"/>
                                        </a:rPr>
                                      </m:ctrlPr>
                                    </m:dPr>
                                    <m:e>
                                      <m:r>
                                        <a:rPr lang="en-US" sz="1600" i="1">
                                          <a:solidFill>
                                            <a:schemeClr val="accent1">
                                              <a:lumMod val="75000"/>
                                            </a:schemeClr>
                                          </a:solidFill>
                                          <a:latin typeface="Cambria Math" panose="02040503050406030204" pitchFamily="18" charset="0"/>
                                        </a:rPr>
                                        <m:t>𝑛</m:t>
                                      </m:r>
                                    </m:e>
                                  </m:d>
                                </m:num>
                                <m:den>
                                  <m:sSub>
                                    <m:sSubPr>
                                      <m:ctrlPr>
                                        <a:rPr lang="en-US" sz="1600" i="1">
                                          <a:solidFill>
                                            <a:schemeClr val="accent1">
                                              <a:lumMod val="75000"/>
                                            </a:schemeClr>
                                          </a:solidFill>
                                          <a:latin typeface="Cambria Math" panose="02040503050406030204" pitchFamily="18" charset="0"/>
                                          <a:ea typeface="Cambria Math" panose="02040503050406030204" pitchFamily="18" charset="0"/>
                                        </a:rPr>
                                      </m:ctrlPr>
                                    </m:sSubPr>
                                    <m:e>
                                      <m:r>
                                        <a:rPr lang="en-US" sz="1600" i="1">
                                          <a:solidFill>
                                            <a:schemeClr val="accent1">
                                              <a:lumMod val="75000"/>
                                            </a:schemeClr>
                                          </a:solidFill>
                                          <a:latin typeface="Cambria Math" panose="02040503050406030204" pitchFamily="18" charset="0"/>
                                          <a:ea typeface="Cambria Math" panose="02040503050406030204" pitchFamily="18" charset="0"/>
                                        </a:rPr>
                                        <m:t>𝜀</m:t>
                                      </m:r>
                                    </m:e>
                                    <m:sub>
                                      <m:r>
                                        <a:rPr lang="en-US" sz="1600" i="1">
                                          <a:solidFill>
                                            <a:schemeClr val="accent1">
                                              <a:lumMod val="75000"/>
                                            </a:schemeClr>
                                          </a:solidFill>
                                          <a:latin typeface="Cambria Math" panose="02040503050406030204" pitchFamily="18" charset="0"/>
                                        </a:rPr>
                                        <m:t>𝑖</m:t>
                                      </m:r>
                                    </m:sub>
                                  </m:sSub>
                                </m:den>
                              </m:f>
                            </m:e>
                          </m:d>
                        </m:e>
                        <m:sup>
                          <m:f>
                            <m:fPr>
                              <m:type m:val="lin"/>
                              <m:ctrlPr>
                                <a:rPr lang="en-US" sz="1600" i="1">
                                  <a:solidFill>
                                    <a:schemeClr val="accent1">
                                      <a:lumMod val="75000"/>
                                    </a:schemeClr>
                                  </a:solidFill>
                                  <a:latin typeface="Cambria Math" panose="02040503050406030204" pitchFamily="18" charset="0"/>
                                </a:rPr>
                              </m:ctrlPr>
                            </m:fPr>
                            <m:num>
                              <m:r>
                                <a:rPr lang="en-US" sz="1600">
                                  <a:solidFill>
                                    <a:schemeClr val="accent1">
                                      <a:lumMod val="75000"/>
                                    </a:schemeClr>
                                  </a:solidFill>
                                  <a:latin typeface="Cambria Math" panose="02040503050406030204" pitchFamily="18" charset="0"/>
                                </a:rPr>
                                <m:t>1</m:t>
                              </m:r>
                            </m:num>
                            <m:den>
                              <m:r>
                                <a:rPr lang="en-US" sz="1600">
                                  <a:solidFill>
                                    <a:schemeClr val="accent1">
                                      <a:lumMod val="75000"/>
                                    </a:schemeClr>
                                  </a:solidFill>
                                  <a:latin typeface="Cambria Math" panose="02040503050406030204" pitchFamily="18" charset="0"/>
                                </a:rPr>
                                <m:t>3</m:t>
                              </m:r>
                            </m:den>
                          </m:f>
                        </m:sup>
                      </m:sSup>
                    </m:oMath>
                  </m:oMathPara>
                </a14:m>
                <a:endParaRPr lang="en-US" sz="1600" dirty="0">
                  <a:solidFill>
                    <a:srgbClr val="CF6225"/>
                  </a:solidFill>
                  <a:latin typeface="Comic Sans MS" panose="030F0902030302020204" pitchFamily="66" charset="0"/>
                  <a:ea typeface="Calibri" panose="020F0502020204030204" pitchFamily="34" charset="0"/>
                  <a:cs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F092A68F-C581-0850-E2D5-FEBE7DB00E2F}"/>
                  </a:ext>
                </a:extLst>
              </p:cNvPr>
              <p:cNvSpPr txBox="1">
                <a:spLocks noRot="1" noChangeAspect="1" noMove="1" noResize="1" noEditPoints="1" noAdjustHandles="1" noChangeArrowheads="1" noChangeShapeType="1" noTextEdit="1"/>
              </p:cNvSpPr>
              <p:nvPr/>
            </p:nvSpPr>
            <p:spPr>
              <a:xfrm>
                <a:off x="537282" y="1567335"/>
                <a:ext cx="10869263" cy="1722074"/>
              </a:xfrm>
              <a:prstGeom prst="rect">
                <a:avLst/>
              </a:prstGeom>
              <a:blipFill>
                <a:blip r:embed="rId6"/>
                <a:stretch>
                  <a:fillRect l="-350" t="-1460"/>
                </a:stretch>
              </a:blipFill>
            </p:spPr>
            <p:txBody>
              <a:bodyPr/>
              <a:lstStyle/>
              <a:p>
                <a:r>
                  <a:rPr lang="en-US">
                    <a:noFill/>
                  </a:rPr>
                  <a:t> </a:t>
                </a:r>
              </a:p>
            </p:txBody>
          </p:sp>
        </mc:Fallback>
      </mc:AlternateContent>
      <p:sp>
        <p:nvSpPr>
          <p:cNvPr id="10" name="Title 9">
            <a:extLst>
              <a:ext uri="{FF2B5EF4-FFF2-40B4-BE49-F238E27FC236}">
                <a16:creationId xmlns:a16="http://schemas.microsoft.com/office/drawing/2014/main" id="{59BEFA35-CE4B-7155-10C9-6DF2F8675DA4}"/>
              </a:ext>
            </a:extLst>
          </p:cNvPr>
          <p:cNvSpPr>
            <a:spLocks noGrp="1"/>
          </p:cNvSpPr>
          <p:nvPr>
            <p:ph type="title"/>
          </p:nvPr>
        </p:nvSpPr>
        <p:spPr/>
        <p:txBody>
          <a:bodyPr/>
          <a:lstStyle/>
          <a:p>
            <a:r>
              <a:rPr lang="en-US" sz="3600" dirty="0">
                <a:latin typeface="Chalkboard" panose="03050602040202020205" pitchFamily="66" charset="77"/>
                <a:ea typeface="Calibri" panose="020F0502020204030204" pitchFamily="34" charset="0"/>
                <a:cs typeface="Times New Roman" panose="02020603050405020304" pitchFamily="18" charset="0"/>
              </a:rPr>
              <a:t>Optimization</a:t>
            </a:r>
            <a:endParaRPr lang="en-US" sz="3600" dirty="0"/>
          </a:p>
        </p:txBody>
      </p:sp>
      <p:sp>
        <p:nvSpPr>
          <p:cNvPr id="3" name="Footer Placeholder 2">
            <a:extLst>
              <a:ext uri="{FF2B5EF4-FFF2-40B4-BE49-F238E27FC236}">
                <a16:creationId xmlns:a16="http://schemas.microsoft.com/office/drawing/2014/main" id="{BA616ABE-BD1B-16AF-8127-27C2D748F183}"/>
              </a:ext>
            </a:extLst>
          </p:cNvPr>
          <p:cNvSpPr>
            <a:spLocks noGrp="1"/>
          </p:cNvSpPr>
          <p:nvPr>
            <p:ph type="ftr" idx="11"/>
          </p:nvPr>
        </p:nvSpPr>
        <p:spPr>
          <a:xfrm>
            <a:off x="329422" y="6455092"/>
            <a:ext cx="4114800" cy="365125"/>
          </a:xfrm>
        </p:spPr>
        <p:txBody>
          <a:bodyPr/>
          <a:lstStyle/>
          <a:p>
            <a:r>
              <a:rPr lang="en-US" dirty="0">
                <a:solidFill>
                  <a:schemeClr val="accent1"/>
                </a:solidFill>
              </a:rPr>
              <a:t>ESS𝜈SB+ 4th Annual meeting</a:t>
            </a:r>
          </a:p>
        </p:txBody>
      </p:sp>
      <p:sp>
        <p:nvSpPr>
          <p:cNvPr id="21" name="Slide Number Placeholder 20">
            <a:extLst>
              <a:ext uri="{FF2B5EF4-FFF2-40B4-BE49-F238E27FC236}">
                <a16:creationId xmlns:a16="http://schemas.microsoft.com/office/drawing/2014/main" id="{9ACC8925-78A7-C3D6-6213-D433AF86250F}"/>
              </a:ext>
            </a:extLst>
          </p:cNvPr>
          <p:cNvSpPr>
            <a:spLocks noGrp="1"/>
          </p:cNvSpPr>
          <p:nvPr>
            <p:ph type="sldNum" idx="12"/>
          </p:nvPr>
        </p:nvSpPr>
        <p:spPr/>
        <p:txBody>
          <a:bodyPr/>
          <a:lstStyle/>
          <a:p>
            <a:fld id="{2CA03ACA-3C76-1D40-8FE7-80DF417F0883}" type="slidenum">
              <a:rPr lang="en-US" smtClean="0"/>
              <a:t>10</a:t>
            </a:fld>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B54C889-337B-5C17-76A7-DACD0C8A7F7F}"/>
                  </a:ext>
                </a:extLst>
              </p:cNvPr>
              <p:cNvSpPr txBox="1"/>
              <p:nvPr/>
            </p:nvSpPr>
            <p:spPr>
              <a:xfrm>
                <a:off x="5063712" y="3561366"/>
                <a:ext cx="2849451" cy="6942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𝛽</m:t>
                          </m:r>
                        </m:e>
                        <m:sub>
                          <m:r>
                            <a:rPr lang="en-US" sz="1800" b="0" i="1" smtClean="0">
                              <a:solidFill>
                                <a:srgbClr val="FF0000"/>
                              </a:solidFill>
                              <a:latin typeface="Cambria Math" panose="02040503050406030204" pitchFamily="18" charset="0"/>
                            </a:rPr>
                            <m:t>𝑖</m:t>
                          </m:r>
                        </m:sub>
                      </m:sSub>
                      <m:d>
                        <m:dPr>
                          <m:ctrlPr>
                            <a:rPr lang="en-US" sz="1800" i="1">
                              <a:solidFill>
                                <a:srgbClr val="FF0000"/>
                              </a:solidFill>
                              <a:latin typeface="Cambria Math" panose="02040503050406030204" pitchFamily="18" charset="0"/>
                            </a:rPr>
                          </m:ctrlPr>
                        </m:dPr>
                        <m:e>
                          <m:r>
                            <a:rPr lang="en-US" sz="1800" i="1">
                              <a:solidFill>
                                <a:srgbClr val="FF0000"/>
                              </a:solidFill>
                              <a:latin typeface="Cambria Math" panose="02040503050406030204" pitchFamily="18" charset="0"/>
                            </a:rPr>
                            <m:t>𝑛</m:t>
                          </m:r>
                        </m:e>
                      </m:d>
                      <m:r>
                        <a:rPr lang="en-US" sz="1800">
                          <a:solidFill>
                            <a:srgbClr val="FF0000"/>
                          </a:solidFill>
                          <a:latin typeface="Cambria Math" panose="02040503050406030204" pitchFamily="18" charset="0"/>
                        </a:rPr>
                        <m:t>= </m:t>
                      </m:r>
                      <m:sSub>
                        <m:sSubPr>
                          <m:ctrlPr>
                            <a:rPr lang="en-US" sz="1800" i="1">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𝛽</m:t>
                          </m:r>
                        </m:e>
                        <m:sub>
                          <m:r>
                            <a:rPr lang="en-US" sz="1800" b="0" i="1" smtClean="0">
                              <a:solidFill>
                                <a:srgbClr val="FF0000"/>
                              </a:solidFill>
                              <a:latin typeface="Cambria Math" panose="02040503050406030204" pitchFamily="18" charset="0"/>
                            </a:rPr>
                            <m:t>𝑟</m:t>
                          </m:r>
                        </m:sub>
                      </m:sSub>
                      <m:r>
                        <a:rPr lang="en-US" sz="1800">
                          <a:solidFill>
                            <a:srgbClr val="FF0000"/>
                          </a:solidFill>
                          <a:latin typeface="Cambria Math" panose="02040503050406030204" pitchFamily="18" charset="0"/>
                        </a:rPr>
                        <m:t> </m:t>
                      </m:r>
                      <m:sSup>
                        <m:sSupPr>
                          <m:ctrlPr>
                            <a:rPr lang="en-US" sz="1800" i="1">
                              <a:solidFill>
                                <a:srgbClr val="FF0000"/>
                              </a:solidFill>
                              <a:latin typeface="Cambria Math" panose="02040503050406030204" pitchFamily="18" charset="0"/>
                              <a:ea typeface="Cambria Math" panose="02040503050406030204" pitchFamily="18" charset="0"/>
                            </a:rPr>
                          </m:ctrlPr>
                        </m:sSupPr>
                        <m:e>
                          <m:d>
                            <m:dPr>
                              <m:ctrlPr>
                                <a:rPr lang="en-US" sz="1800" i="1">
                                  <a:solidFill>
                                    <a:srgbClr val="FF0000"/>
                                  </a:solidFill>
                                  <a:latin typeface="Cambria Math" panose="02040503050406030204" pitchFamily="18" charset="0"/>
                                  <a:ea typeface="Cambria Math" panose="02040503050406030204" pitchFamily="18" charset="0"/>
                                </a:rPr>
                              </m:ctrlPr>
                            </m:dPr>
                            <m:e>
                              <m:f>
                                <m:fPr>
                                  <m:ctrlPr>
                                    <a:rPr lang="en-US" sz="1800" i="1">
                                      <a:solidFill>
                                        <a:srgbClr val="FF0000"/>
                                      </a:solidFill>
                                      <a:latin typeface="Cambria Math" panose="02040503050406030204" pitchFamily="18" charset="0"/>
                                      <a:ea typeface="Cambria Math" panose="02040503050406030204" pitchFamily="18" charset="0"/>
                                    </a:rPr>
                                  </m:ctrlPr>
                                </m:fPr>
                                <m:num>
                                  <m:sSub>
                                    <m:sSubPr>
                                      <m:ctrlPr>
                                        <a:rPr lang="en-US" sz="1800" i="1">
                                          <a:solidFill>
                                            <a:srgbClr val="FF0000"/>
                                          </a:solidFill>
                                          <a:latin typeface="Cambria Math" panose="02040503050406030204" pitchFamily="18" charset="0"/>
                                          <a:ea typeface="Cambria Math" panose="02040503050406030204" pitchFamily="18" charset="0"/>
                                        </a:rPr>
                                      </m:ctrlPr>
                                    </m:sSubPr>
                                    <m:e>
                                      <m:r>
                                        <a:rPr lang="en-US" sz="1800" i="1">
                                          <a:solidFill>
                                            <a:srgbClr val="FF0000"/>
                                          </a:solidFill>
                                          <a:latin typeface="Cambria Math" panose="02040503050406030204" pitchFamily="18" charset="0"/>
                                          <a:ea typeface="Cambria Math" panose="02040503050406030204" pitchFamily="18" charset="0"/>
                                        </a:rPr>
                                        <m:t>𝜀</m:t>
                                      </m:r>
                                    </m:e>
                                    <m:sub>
                                      <m:r>
                                        <a:rPr lang="en-US" sz="1800" b="0" i="1" smtClean="0">
                                          <a:solidFill>
                                            <a:srgbClr val="FF0000"/>
                                          </a:solidFill>
                                          <a:latin typeface="Cambria Math" panose="02040503050406030204" pitchFamily="18" charset="0"/>
                                          <a:ea typeface="Cambria Math" panose="02040503050406030204" pitchFamily="18" charset="0"/>
                                        </a:rPr>
                                        <m:t>𝑖</m:t>
                                      </m:r>
                                    </m:sub>
                                  </m:sSub>
                                </m:num>
                                <m:den>
                                  <m:sSub>
                                    <m:sSubPr>
                                      <m:ctrlPr>
                                        <a:rPr lang="en-US" sz="1800" i="1">
                                          <a:solidFill>
                                            <a:srgbClr val="FF0000"/>
                                          </a:solidFill>
                                          <a:latin typeface="Cambria Math" panose="02040503050406030204" pitchFamily="18" charset="0"/>
                                          <a:ea typeface="Cambria Math" panose="02040503050406030204" pitchFamily="18" charset="0"/>
                                        </a:rPr>
                                      </m:ctrlPr>
                                    </m:sSubPr>
                                    <m:e>
                                      <m:r>
                                        <a:rPr lang="en-US" sz="1800" i="1">
                                          <a:solidFill>
                                            <a:srgbClr val="FF0000"/>
                                          </a:solidFill>
                                          <a:latin typeface="Cambria Math" panose="02040503050406030204" pitchFamily="18" charset="0"/>
                                          <a:ea typeface="Cambria Math" panose="02040503050406030204" pitchFamily="18" charset="0"/>
                                        </a:rPr>
                                        <m:t>𝜀</m:t>
                                      </m:r>
                                    </m:e>
                                    <m:sub>
                                      <m:r>
                                        <a:rPr lang="en-US" sz="1800" i="1">
                                          <a:solidFill>
                                            <a:srgbClr val="FF0000"/>
                                          </a:solidFill>
                                          <a:latin typeface="Cambria Math" panose="02040503050406030204" pitchFamily="18" charset="0"/>
                                        </a:rPr>
                                        <m:t>𝑟</m:t>
                                      </m:r>
                                    </m:sub>
                                  </m:sSub>
                                  <m:d>
                                    <m:dPr>
                                      <m:ctrlPr>
                                        <a:rPr lang="en-US" sz="1800" i="1">
                                          <a:solidFill>
                                            <a:srgbClr val="FF0000"/>
                                          </a:solidFill>
                                          <a:latin typeface="Cambria Math" panose="02040503050406030204" pitchFamily="18" charset="0"/>
                                        </a:rPr>
                                      </m:ctrlPr>
                                    </m:dPr>
                                    <m:e>
                                      <m:r>
                                        <a:rPr lang="en-US" sz="1800" i="1">
                                          <a:solidFill>
                                            <a:srgbClr val="FF0000"/>
                                          </a:solidFill>
                                          <a:latin typeface="Cambria Math" panose="02040503050406030204" pitchFamily="18" charset="0"/>
                                        </a:rPr>
                                        <m:t>𝑛</m:t>
                                      </m:r>
                                    </m:e>
                                  </m:d>
                                </m:den>
                              </m:f>
                            </m:e>
                          </m:d>
                        </m:e>
                        <m:sup>
                          <m:f>
                            <m:fPr>
                              <m:type m:val="lin"/>
                              <m:ctrlPr>
                                <a:rPr lang="en-US" sz="1800" i="1">
                                  <a:solidFill>
                                    <a:srgbClr val="FF0000"/>
                                  </a:solidFill>
                                  <a:latin typeface="Cambria Math" panose="02040503050406030204" pitchFamily="18" charset="0"/>
                                </a:rPr>
                              </m:ctrlPr>
                            </m:fPr>
                            <m:num>
                              <m:r>
                                <a:rPr lang="en-US" sz="1800">
                                  <a:solidFill>
                                    <a:srgbClr val="FF0000"/>
                                  </a:solidFill>
                                  <a:latin typeface="Cambria Math" panose="02040503050406030204" pitchFamily="18" charset="0"/>
                                </a:rPr>
                                <m:t>1</m:t>
                              </m:r>
                            </m:num>
                            <m:den>
                              <m:r>
                                <a:rPr lang="en-US" sz="1800">
                                  <a:solidFill>
                                    <a:srgbClr val="FF0000"/>
                                  </a:solidFill>
                                  <a:latin typeface="Cambria Math" panose="02040503050406030204" pitchFamily="18" charset="0"/>
                                </a:rPr>
                                <m:t>3</m:t>
                              </m:r>
                            </m:den>
                          </m:f>
                        </m:sup>
                      </m:sSup>
                    </m:oMath>
                  </m:oMathPara>
                </a14:m>
                <a:endParaRPr lang="en-US" sz="1800" dirty="0"/>
              </a:p>
            </p:txBody>
          </p:sp>
        </mc:Choice>
        <mc:Fallback xmlns="">
          <p:sp>
            <p:nvSpPr>
              <p:cNvPr id="5" name="TextBox 4">
                <a:extLst>
                  <a:ext uri="{FF2B5EF4-FFF2-40B4-BE49-F238E27FC236}">
                    <a16:creationId xmlns:a16="http://schemas.microsoft.com/office/drawing/2014/main" id="{6B54C889-337B-5C17-76A7-DACD0C8A7F7F}"/>
                  </a:ext>
                </a:extLst>
              </p:cNvPr>
              <p:cNvSpPr txBox="1">
                <a:spLocks noRot="1" noChangeAspect="1" noMove="1" noResize="1" noEditPoints="1" noAdjustHandles="1" noChangeArrowheads="1" noChangeShapeType="1" noTextEdit="1"/>
              </p:cNvSpPr>
              <p:nvPr/>
            </p:nvSpPr>
            <p:spPr>
              <a:xfrm>
                <a:off x="5063712" y="3561366"/>
                <a:ext cx="2849451" cy="694229"/>
              </a:xfrm>
              <a:prstGeom prst="rect">
                <a:avLst/>
              </a:prstGeom>
              <a:blipFill>
                <a:blip r:embed="rId7"/>
                <a:stretch>
                  <a:fillRect t="-42857" b="-8929"/>
                </a:stretch>
              </a:blipFill>
            </p:spPr>
            <p:txBody>
              <a:bodyPr/>
              <a:lstStyle/>
              <a:p>
                <a:r>
                  <a:rPr lang="en-US">
                    <a:noFill/>
                  </a:rPr>
                  <a:t> </a:t>
                </a:r>
              </a:p>
            </p:txBody>
          </p:sp>
        </mc:Fallback>
      </mc:AlternateContent>
    </p:spTree>
    <p:extLst>
      <p:ext uri="{BB962C8B-B14F-4D97-AF65-F5344CB8AC3E}">
        <p14:creationId xmlns:p14="http://schemas.microsoft.com/office/powerpoint/2010/main" val="297224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94">
            <a:extLst>
              <a:ext uri="{FF2B5EF4-FFF2-40B4-BE49-F238E27FC236}">
                <a16:creationId xmlns:a16="http://schemas.microsoft.com/office/drawing/2014/main" id="{F65AF301-55D5-7FFC-FC3A-F5B516C668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0092" y="2489101"/>
            <a:ext cx="4237799" cy="3544667"/>
          </a:xfrm>
          <a:prstGeom prst="rect">
            <a:avLst/>
          </a:prstGeom>
          <a:noFill/>
          <a:ln>
            <a:noFill/>
          </a:ln>
        </p:spPr>
      </p:pic>
      <p:pic>
        <p:nvPicPr>
          <p:cNvPr id="6" name="Image 90">
            <a:extLst>
              <a:ext uri="{FF2B5EF4-FFF2-40B4-BE49-F238E27FC236}">
                <a16:creationId xmlns:a16="http://schemas.microsoft.com/office/drawing/2014/main" id="{63656A63-F2D2-06F0-F492-24122FE125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2515" y="2285254"/>
            <a:ext cx="5666799" cy="4307371"/>
          </a:xfrm>
          <a:prstGeom prst="rect">
            <a:avLst/>
          </a:prstGeom>
          <a:noFill/>
          <a:ln>
            <a:noFill/>
          </a:ln>
        </p:spPr>
      </p:pic>
      <p:sp>
        <p:nvSpPr>
          <p:cNvPr id="8" name="Footer Placeholder 7">
            <a:extLst>
              <a:ext uri="{FF2B5EF4-FFF2-40B4-BE49-F238E27FC236}">
                <a16:creationId xmlns:a16="http://schemas.microsoft.com/office/drawing/2014/main" id="{4F6EFBC0-8541-16CB-2CFA-B90CEB222263}"/>
              </a:ext>
            </a:extLst>
          </p:cNvPr>
          <p:cNvSpPr>
            <a:spLocks noGrp="1"/>
          </p:cNvSpPr>
          <p:nvPr>
            <p:ph type="ftr" idx="11"/>
          </p:nvPr>
        </p:nvSpPr>
        <p:spPr>
          <a:xfrm>
            <a:off x="329422" y="6449314"/>
            <a:ext cx="4114800" cy="365125"/>
          </a:xfrm>
        </p:spPr>
        <p:txBody>
          <a:bodyPr/>
          <a:lstStyle/>
          <a:p>
            <a:r>
              <a:rPr lang="en-US" dirty="0">
                <a:solidFill>
                  <a:schemeClr val="accent1"/>
                </a:solidFill>
              </a:rPr>
              <a:t>ESS𝜈SB+ 4th Annual meeting</a:t>
            </a:r>
          </a:p>
        </p:txBody>
      </p:sp>
      <p:sp>
        <p:nvSpPr>
          <p:cNvPr id="7" name="Slide Number Placeholder 6">
            <a:extLst>
              <a:ext uri="{FF2B5EF4-FFF2-40B4-BE49-F238E27FC236}">
                <a16:creationId xmlns:a16="http://schemas.microsoft.com/office/drawing/2014/main" id="{9B5F9BD3-CFCC-9177-86C5-89DD66C3D718}"/>
              </a:ext>
            </a:extLst>
          </p:cNvPr>
          <p:cNvSpPr>
            <a:spLocks noGrp="1"/>
          </p:cNvSpPr>
          <p:nvPr>
            <p:ph type="sldNum" idx="12"/>
          </p:nvPr>
        </p:nvSpPr>
        <p:spPr/>
        <p:txBody>
          <a:bodyPr/>
          <a:lstStyle/>
          <a:p>
            <a:fld id="{2CA03ACA-3C76-1D40-8FE7-80DF417F0883}" type="slidenum">
              <a:rPr lang="en-US" smtClean="0"/>
              <a:t>11</a:t>
            </a:fld>
            <a:endParaRPr lang="en-US" dirty="0"/>
          </a:p>
        </p:txBody>
      </p:sp>
      <mc:AlternateContent xmlns:mc="http://schemas.openxmlformats.org/markup-compatibility/2006" xmlns:a14="http://schemas.microsoft.com/office/drawing/2010/main">
        <mc:Choice Requires="a14">
          <p:sp>
            <p:nvSpPr>
              <p:cNvPr id="9" name="Title 8">
                <a:extLst>
                  <a:ext uri="{FF2B5EF4-FFF2-40B4-BE49-F238E27FC236}">
                    <a16:creationId xmlns:a16="http://schemas.microsoft.com/office/drawing/2014/main" id="{14448F54-32C3-4BDC-C622-A68562D90B22}"/>
                  </a:ext>
                </a:extLst>
              </p:cNvPr>
              <p:cNvSpPr>
                <a:spLocks noGrp="1"/>
              </p:cNvSpPr>
              <p:nvPr>
                <p:ph type="title"/>
              </p:nvPr>
            </p:nvSpPr>
            <p:spPr/>
            <p:txBody>
              <a:bodyPr/>
              <a:lstStyle/>
              <a:p>
                <a:r>
                  <a:rPr lang="en-US" sz="2800" dirty="0">
                    <a:solidFill>
                      <a:srgbClr val="CF6225"/>
                    </a:solidFill>
                    <a:latin typeface="Chalkboard" panose="03050602040202020205" pitchFamily="66" charset="77"/>
                    <a:ea typeface="Calibri" panose="020F0502020204030204" pitchFamily="34" charset="0"/>
                    <a:cs typeface="Times New Roman" panose="02020603050405020304" pitchFamily="18" charset="0"/>
                  </a:rPr>
                  <a:t>Step-1- Choice of best potential working point (</a:t>
                </a:r>
                <a14:m>
                  <m:oMath xmlns:m="http://schemas.openxmlformats.org/officeDocument/2006/math">
                    <m:sSub>
                      <m:sSubPr>
                        <m:ctrlPr>
                          <a:rPr lang="en-US" sz="2800" i="1">
                            <a:solidFill>
                              <a:srgbClr val="CF6225"/>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sz="2800" i="1">
                            <a:solidFill>
                              <a:srgbClr val="CF6225"/>
                            </a:solidFill>
                            <a:latin typeface="Cambria Math" panose="02040503050406030204" pitchFamily="18" charset="0"/>
                            <a:ea typeface="Cambria Math" panose="02040503050406030204" pitchFamily="18" charset="0"/>
                            <a:cs typeface="Times New Roman" panose="02020603050405020304" pitchFamily="18" charset="0"/>
                          </a:rPr>
                          <m:t>𝜇</m:t>
                        </m:r>
                      </m:e>
                      <m:sub>
                        <m:r>
                          <a:rPr lang="en-US" sz="2800" i="1">
                            <a:solidFill>
                              <a:srgbClr val="CF6225"/>
                            </a:solidFill>
                            <a:latin typeface="Cambria Math" panose="02040503050406030204" pitchFamily="18" charset="0"/>
                            <a:ea typeface="Cambria Math" panose="02040503050406030204" pitchFamily="18" charset="0"/>
                            <a:cs typeface="Times New Roman" panose="02020603050405020304" pitchFamily="18" charset="0"/>
                          </a:rPr>
                          <m:t>𝑥</m:t>
                        </m:r>
                      </m:sub>
                    </m:sSub>
                    <m:r>
                      <a:rPr lang="en-US" sz="2800" i="1">
                        <a:solidFill>
                          <a:srgbClr val="CF6225"/>
                        </a:solidFill>
                        <a:latin typeface="Cambria Math" panose="02040503050406030204" pitchFamily="18" charset="0"/>
                        <a:ea typeface="Cambria Math" panose="02040503050406030204" pitchFamily="18" charset="0"/>
                        <a:cs typeface="Times New Roman" panose="02020603050405020304" pitchFamily="18" charset="0"/>
                      </a:rPr>
                      <m:t>, </m:t>
                    </m:r>
                    <m:sSub>
                      <m:sSubPr>
                        <m:ctrlPr>
                          <a:rPr lang="en-US" sz="2800" i="1">
                            <a:solidFill>
                              <a:srgbClr val="CF6225"/>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sz="2800" i="1">
                            <a:solidFill>
                              <a:srgbClr val="CF6225"/>
                            </a:solidFill>
                            <a:latin typeface="Cambria Math" panose="02040503050406030204" pitchFamily="18" charset="0"/>
                            <a:ea typeface="Cambria Math" panose="02040503050406030204" pitchFamily="18" charset="0"/>
                            <a:cs typeface="Times New Roman" panose="02020603050405020304" pitchFamily="18" charset="0"/>
                          </a:rPr>
                          <m:t>𝜇</m:t>
                        </m:r>
                      </m:e>
                      <m:sub>
                        <m:r>
                          <a:rPr lang="en-US" sz="2800" i="1">
                            <a:solidFill>
                              <a:srgbClr val="CF6225"/>
                            </a:solidFill>
                            <a:latin typeface="Cambria Math" panose="02040503050406030204" pitchFamily="18" charset="0"/>
                            <a:ea typeface="Cambria Math" panose="02040503050406030204" pitchFamily="18" charset="0"/>
                            <a:cs typeface="Times New Roman" panose="02020603050405020304" pitchFamily="18" charset="0"/>
                          </a:rPr>
                          <m:t>𝑦</m:t>
                        </m:r>
                      </m:sub>
                    </m:sSub>
                  </m:oMath>
                </a14:m>
                <a:r>
                  <a:rPr lang="en-US" sz="2800" dirty="0">
                    <a:solidFill>
                      <a:srgbClr val="CF6225"/>
                    </a:solidFill>
                    <a:latin typeface="Chalkboard" panose="03050602040202020205" pitchFamily="66" charset="77"/>
                    <a:ea typeface="Calibri" panose="020F0502020204030204" pitchFamily="34" charset="0"/>
                    <a:cs typeface="Times New Roman" panose="02020603050405020304" pitchFamily="18" charset="0"/>
                  </a:rPr>
                  <a:t>)</a:t>
                </a:r>
                <a:br>
                  <a:rPr lang="en-US" dirty="0">
                    <a:solidFill>
                      <a:srgbClr val="CF6225"/>
                    </a:solidFill>
                    <a:latin typeface="Chalkboard" panose="03050602040202020205" pitchFamily="66" charset="77"/>
                    <a:ea typeface="Calibri" panose="020F0502020204030204" pitchFamily="34" charset="0"/>
                    <a:cs typeface="Times New Roman" panose="02020603050405020304" pitchFamily="18" charset="0"/>
                  </a:rPr>
                </a:br>
                <a:endParaRPr lang="en-US" dirty="0"/>
              </a:p>
            </p:txBody>
          </p:sp>
        </mc:Choice>
        <mc:Fallback xmlns="">
          <p:sp>
            <p:nvSpPr>
              <p:cNvPr id="9" name="Title 8">
                <a:extLst>
                  <a:ext uri="{FF2B5EF4-FFF2-40B4-BE49-F238E27FC236}">
                    <a16:creationId xmlns:a16="http://schemas.microsoft.com/office/drawing/2014/main" id="{14448F54-32C3-4BDC-C622-A68562D90B22}"/>
                  </a:ext>
                </a:extLst>
              </p:cNvPr>
              <p:cNvSpPr>
                <a:spLocks noGrp="1" noRot="1" noChangeAspect="1" noMove="1" noResize="1" noEditPoints="1" noAdjustHandles="1" noChangeArrowheads="1" noChangeShapeType="1" noTextEdit="1"/>
              </p:cNvSpPr>
              <p:nvPr>
                <p:ph type="title"/>
              </p:nvPr>
            </p:nvSpPr>
            <p:spPr>
              <a:blipFill>
                <a:blip r:embed="rId4"/>
                <a:stretch>
                  <a:fillRect l="-1307" t="-15385" b="-1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 Placeholder 12">
                <a:extLst>
                  <a:ext uri="{FF2B5EF4-FFF2-40B4-BE49-F238E27FC236}">
                    <a16:creationId xmlns:a16="http://schemas.microsoft.com/office/drawing/2014/main" id="{AAA62B05-0260-033D-59FA-51137E20FB30}"/>
                  </a:ext>
                </a:extLst>
              </p:cNvPr>
              <p:cNvSpPr>
                <a:spLocks noGrp="1"/>
              </p:cNvSpPr>
              <p:nvPr>
                <p:ph type="body" idx="3"/>
              </p:nvPr>
            </p:nvSpPr>
            <p:spPr>
              <a:xfrm>
                <a:off x="892686" y="931026"/>
                <a:ext cx="9708289" cy="1598592"/>
              </a:xfrm>
            </p:spPr>
            <p:txBody>
              <a:bodyPr/>
              <a:lstStyle/>
              <a:p>
                <a:r>
                  <a:rPr lang="en-US" sz="1600" dirty="0">
                    <a:solidFill>
                      <a:schemeClr val="accent1">
                        <a:lumMod val="75000"/>
                      </a:schemeClr>
                    </a:solidFill>
                    <a:latin typeface="Comic Sans MS" panose="030F0902030302020204" pitchFamily="66" charset="0"/>
                  </a:rPr>
                  <a:t>The first order analysis consists in determining the evolution the distance of beam-center to the septum (𝐷𝑆</a:t>
                </a:r>
                <a:r>
                  <a:rPr lang="en-US" sz="1600" baseline="-25000" dirty="0" err="1">
                    <a:solidFill>
                      <a:schemeClr val="accent1">
                        <a:lumMod val="75000"/>
                      </a:schemeClr>
                    </a:solidFill>
                    <a:latin typeface="Comic Sans MS" panose="030F0902030302020204" pitchFamily="66" charset="0"/>
                  </a:rPr>
                  <a:t>bc</a:t>
                </a:r>
                <a:r>
                  <a:rPr lang="en-US" sz="1600" dirty="0">
                    <a:solidFill>
                      <a:schemeClr val="accent1">
                        <a:lumMod val="75000"/>
                      </a:schemeClr>
                    </a:solidFill>
                    <a:latin typeface="Comic Sans MS" panose="030F0902030302020204" pitchFamily="66" charset="0"/>
                  </a:rPr>
                  <a:t>) assuming a constant beam size. Considering that the minimum condition for no loss is </a:t>
                </a:r>
              </a:p>
              <a:p>
                <a:endParaRPr lang="en-US" sz="1600" dirty="0">
                  <a:solidFill>
                    <a:schemeClr val="accent1">
                      <a:lumMod val="75000"/>
                    </a:schemeClr>
                  </a:solidFill>
                  <a:latin typeface="Comic Sans MS" panose="030F0902030302020204" pitchFamily="66" charset="0"/>
                </a:endParaRPr>
              </a:p>
              <a:p>
                <a:r>
                  <a:rPr lang="en-US" sz="1600" dirty="0">
                    <a:solidFill>
                      <a:schemeClr val="accent1">
                        <a:lumMod val="75000"/>
                      </a:schemeClr>
                    </a:solidFill>
                  </a:rPr>
                  <a:t>                              </a:t>
                </a:r>
                <a14:m>
                  <m:oMath xmlns:m="http://schemas.openxmlformats.org/officeDocument/2006/math">
                    <m:r>
                      <a:rPr lang="en-US" sz="1600" i="1">
                        <a:solidFill>
                          <a:schemeClr val="accent1">
                            <a:lumMod val="75000"/>
                          </a:schemeClr>
                        </a:solidFill>
                        <a:latin typeface="Cambria Math" panose="02040503050406030204" pitchFamily="18" charset="0"/>
                      </a:rPr>
                      <m:t>       </m:t>
                    </m:r>
                    <m:r>
                      <a:rPr lang="en-US" sz="1600" i="1">
                        <a:solidFill>
                          <a:schemeClr val="accent1">
                            <a:lumMod val="75000"/>
                          </a:schemeClr>
                        </a:solidFill>
                        <a:latin typeface="Cambria Math" panose="02040503050406030204" pitchFamily="18" charset="0"/>
                      </a:rPr>
                      <m:t>𝐷</m:t>
                    </m:r>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𝑆</m:t>
                        </m:r>
                      </m:e>
                      <m:sub>
                        <m:r>
                          <a:rPr lang="en-US" sz="1600" i="1">
                            <a:solidFill>
                              <a:schemeClr val="accent1">
                                <a:lumMod val="75000"/>
                              </a:schemeClr>
                            </a:solidFill>
                            <a:latin typeface="Cambria Math" panose="02040503050406030204" pitchFamily="18" charset="0"/>
                          </a:rPr>
                          <m:t>𝑏𝑐</m:t>
                        </m:r>
                      </m:sub>
                    </m:sSub>
                    <m:d>
                      <m:dPr>
                        <m:ctrlPr>
                          <a:rPr lang="en-US" sz="1600" i="1">
                            <a:solidFill>
                              <a:schemeClr val="accent1">
                                <a:lumMod val="75000"/>
                              </a:schemeClr>
                            </a:solidFill>
                            <a:latin typeface="Cambria Math" panose="02040503050406030204" pitchFamily="18" charset="0"/>
                          </a:rPr>
                        </m:ctrlPr>
                      </m:dPr>
                      <m:e>
                        <m:r>
                          <a:rPr lang="en-US" sz="1600" i="1">
                            <a:solidFill>
                              <a:schemeClr val="accent1">
                                <a:lumMod val="75000"/>
                              </a:schemeClr>
                            </a:solidFill>
                            <a:latin typeface="Cambria Math" panose="02040503050406030204" pitchFamily="18" charset="0"/>
                          </a:rPr>
                          <m:t>𝑛</m:t>
                        </m:r>
                      </m:e>
                    </m:d>
                    <m:r>
                      <a:rPr lang="en-US" sz="1600" b="0" i="1" smtClean="0">
                        <a:solidFill>
                          <a:schemeClr val="accent1">
                            <a:lumMod val="75000"/>
                          </a:schemeClr>
                        </a:solidFill>
                        <a:latin typeface="Cambria Math" panose="02040503050406030204" pitchFamily="18" charset="0"/>
                      </a:rPr>
                      <m:t>&gt;</m:t>
                    </m:r>
                    <m:r>
                      <a:rPr lang="en-US" sz="1600" i="1">
                        <a:solidFill>
                          <a:schemeClr val="accent1">
                            <a:lumMod val="75000"/>
                          </a:schemeClr>
                        </a:solidFill>
                        <a:latin typeface="Cambria Math" panose="02040503050406030204" pitchFamily="18" charset="0"/>
                      </a:rPr>
                      <m:t>𝐷</m:t>
                    </m:r>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𝑆</m:t>
                        </m:r>
                      </m:e>
                      <m:sub>
                        <m:r>
                          <a:rPr lang="en-US" sz="1600" i="1">
                            <a:solidFill>
                              <a:schemeClr val="accent1">
                                <a:lumMod val="75000"/>
                              </a:schemeClr>
                            </a:solidFill>
                            <a:latin typeface="Cambria Math" panose="02040503050406030204" pitchFamily="18" charset="0"/>
                          </a:rPr>
                          <m:t>𝑖</m:t>
                        </m:r>
                      </m:sub>
                    </m:sSub>
                    <m:r>
                      <a:rPr lang="en-US" sz="1600" i="1">
                        <a:solidFill>
                          <a:schemeClr val="accent1">
                            <a:lumMod val="75000"/>
                          </a:schemeClr>
                        </a:solidFill>
                        <a:latin typeface="Cambria Math" panose="02040503050406030204" pitchFamily="18" charset="0"/>
                      </a:rPr>
                      <m:t>=</m:t>
                    </m:r>
                    <m:rad>
                      <m:radPr>
                        <m:degHide m:val="on"/>
                        <m:ctrlPr>
                          <a:rPr lang="en-US" sz="1600" i="1">
                            <a:solidFill>
                              <a:schemeClr val="accent1">
                                <a:lumMod val="75000"/>
                              </a:schemeClr>
                            </a:solidFill>
                            <a:latin typeface="Cambria Math" panose="02040503050406030204" pitchFamily="18" charset="0"/>
                          </a:rPr>
                        </m:ctrlPr>
                      </m:radPr>
                      <m:deg/>
                      <m:e>
                        <m:r>
                          <a:rPr lang="en-US" sz="1600" i="1">
                            <a:solidFill>
                              <a:schemeClr val="accent1">
                                <a:lumMod val="75000"/>
                              </a:schemeClr>
                            </a:solidFill>
                            <a:latin typeface="Cambria Math" panose="02040503050406030204" pitchFamily="18" charset="0"/>
                          </a:rPr>
                          <m:t>2</m:t>
                        </m:r>
                        <m:r>
                          <a:rPr lang="en-US" sz="1600" i="1">
                            <a:solidFill>
                              <a:schemeClr val="accent1">
                                <a:lumMod val="75000"/>
                              </a:schemeClr>
                            </a:solidFill>
                            <a:latin typeface="Cambria Math" panose="02040503050406030204" pitchFamily="18" charset="0"/>
                          </a:rPr>
                          <m:t>𝑑</m:t>
                        </m:r>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𝑥</m:t>
                            </m:r>
                          </m:e>
                          <m:sub>
                            <m:r>
                              <a:rPr lang="en-US" sz="1600" i="1">
                                <a:solidFill>
                                  <a:schemeClr val="accent1">
                                    <a:lumMod val="75000"/>
                                  </a:schemeClr>
                                </a:solidFill>
                                <a:latin typeface="Cambria Math" panose="02040503050406030204" pitchFamily="18" charset="0"/>
                              </a:rPr>
                              <m:t>𝑖</m:t>
                            </m:r>
                          </m:sub>
                        </m:sSub>
                      </m:e>
                    </m:rad>
                    <m:r>
                      <a:rPr lang="en-US" sz="1600" i="1">
                        <a:solidFill>
                          <a:schemeClr val="accent1">
                            <a:lumMod val="75000"/>
                          </a:schemeClr>
                        </a:solidFill>
                        <a:latin typeface="Cambria Math" panose="02040503050406030204" pitchFamily="18" charset="0"/>
                      </a:rPr>
                      <m:t>    </m:t>
                    </m:r>
                    <m:r>
                      <a:rPr lang="en-US" sz="1600" dirty="0">
                        <a:solidFill>
                          <a:schemeClr val="accent1">
                            <a:lumMod val="75000"/>
                          </a:schemeClr>
                        </a:solidFill>
                        <a:latin typeface="Cambria Math" panose="02040503050406030204" pitchFamily="18" charset="0"/>
                        <a:ea typeface="Cambria Math" panose="02040503050406030204" pitchFamily="18" charset="0"/>
                      </a:rPr>
                      <m:t>⇒</m:t>
                    </m:r>
                  </m:oMath>
                </a14:m>
                <a:r>
                  <a:rPr lang="en-US" sz="1600" dirty="0">
                    <a:solidFill>
                      <a:schemeClr val="accent1">
                        <a:lumMod val="75000"/>
                      </a:schemeClr>
                    </a:solidFill>
                    <a:latin typeface="Comic Sans MS" panose="030F0902030302020204" pitchFamily="66" charset="0"/>
                  </a:rPr>
                  <a:t>   </a:t>
                </a:r>
                <a14:m>
                  <m:oMath xmlns:m="http://schemas.openxmlformats.org/officeDocument/2006/math">
                    <m:func>
                      <m:funcPr>
                        <m:ctrlPr>
                          <a:rPr lang="en-US" sz="1600" i="1">
                            <a:solidFill>
                              <a:schemeClr val="accent1">
                                <a:lumMod val="75000"/>
                              </a:schemeClr>
                            </a:solidFill>
                            <a:latin typeface="Cambria Math" panose="02040503050406030204" pitchFamily="18" charset="0"/>
                          </a:rPr>
                        </m:ctrlPr>
                      </m:funcPr>
                      <m:fName>
                        <m:r>
                          <m:rPr>
                            <m:sty m:val="p"/>
                          </m:rPr>
                          <a:rPr lang="en-US" sz="1600">
                            <a:solidFill>
                              <a:schemeClr val="accent1">
                                <a:lumMod val="75000"/>
                              </a:schemeClr>
                            </a:solidFill>
                            <a:latin typeface="Cambria Math" panose="02040503050406030204" pitchFamily="18" charset="0"/>
                          </a:rPr>
                          <m:t>cos</m:t>
                        </m:r>
                      </m:fName>
                      <m:e>
                        <m:d>
                          <m:dPr>
                            <m:ctrlPr>
                              <a:rPr lang="en-US" sz="1600" i="1">
                                <a:solidFill>
                                  <a:schemeClr val="accent1">
                                    <a:lumMod val="75000"/>
                                  </a:schemeClr>
                                </a:solidFill>
                                <a:latin typeface="Cambria Math" panose="02040503050406030204" pitchFamily="18" charset="0"/>
                              </a:rPr>
                            </m:ctrlPr>
                          </m:dPr>
                          <m:e>
                            <m:r>
                              <a:rPr lang="en-US" sz="1600" i="1">
                                <a:solidFill>
                                  <a:schemeClr val="accent1">
                                    <a:lumMod val="75000"/>
                                  </a:schemeClr>
                                </a:solidFill>
                                <a:latin typeface="Cambria Math" panose="02040503050406030204" pitchFamily="18" charset="0"/>
                              </a:rPr>
                              <m:t>𝑛</m:t>
                            </m:r>
                            <m:sSub>
                              <m:sSubPr>
                                <m:ctrlPr>
                                  <a:rPr lang="en-US" sz="1600" i="1">
                                    <a:solidFill>
                                      <a:schemeClr val="accent1">
                                        <a:lumMod val="75000"/>
                                      </a:schemeClr>
                                    </a:solidFill>
                                    <a:latin typeface="Cambria Math" panose="02040503050406030204" pitchFamily="18" charset="0"/>
                                    <a:ea typeface="Cambria Math" panose="02040503050406030204" pitchFamily="18" charset="0"/>
                                  </a:rPr>
                                </m:ctrlPr>
                              </m:sSubPr>
                              <m:e>
                                <m:r>
                                  <a:rPr lang="en-US" sz="1600" i="1">
                                    <a:solidFill>
                                      <a:schemeClr val="accent1">
                                        <a:lumMod val="75000"/>
                                      </a:schemeClr>
                                    </a:solidFill>
                                    <a:latin typeface="Cambria Math" panose="02040503050406030204" pitchFamily="18" charset="0"/>
                                    <a:ea typeface="Cambria Math" panose="02040503050406030204" pitchFamily="18" charset="0"/>
                                  </a:rPr>
                                  <m:t>𝜇</m:t>
                                </m:r>
                              </m:e>
                              <m:sub>
                                <m:r>
                                  <a:rPr lang="en-US" sz="1600" i="1">
                                    <a:solidFill>
                                      <a:schemeClr val="accent1">
                                        <a:lumMod val="75000"/>
                                      </a:schemeClr>
                                    </a:solidFill>
                                    <a:latin typeface="Cambria Math" panose="02040503050406030204" pitchFamily="18" charset="0"/>
                                    <a:ea typeface="Cambria Math" panose="02040503050406030204" pitchFamily="18" charset="0"/>
                                  </a:rPr>
                                  <m:t>𝑥</m:t>
                                </m:r>
                              </m:sub>
                            </m:sSub>
                          </m:e>
                        </m:d>
                      </m:e>
                    </m:func>
                    <m:r>
                      <a:rPr lang="en-US" sz="1600" i="1">
                        <a:solidFill>
                          <a:schemeClr val="accent1">
                            <a:lumMod val="75000"/>
                          </a:schemeClr>
                        </a:solidFill>
                        <a:latin typeface="Cambria Math" panose="02040503050406030204" pitchFamily="18" charset="0"/>
                      </a:rPr>
                      <m:t>+</m:t>
                    </m:r>
                    <m:func>
                      <m:funcPr>
                        <m:ctrlPr>
                          <a:rPr lang="en-US" sz="1600" i="1">
                            <a:solidFill>
                              <a:schemeClr val="accent1">
                                <a:lumMod val="75000"/>
                              </a:schemeClr>
                            </a:solidFill>
                            <a:latin typeface="Cambria Math" panose="02040503050406030204" pitchFamily="18" charset="0"/>
                          </a:rPr>
                        </m:ctrlPr>
                      </m:funcPr>
                      <m:fName>
                        <m:r>
                          <m:rPr>
                            <m:sty m:val="p"/>
                          </m:rPr>
                          <a:rPr lang="en-US" sz="1600">
                            <a:solidFill>
                              <a:schemeClr val="accent1">
                                <a:lumMod val="75000"/>
                              </a:schemeClr>
                            </a:solidFill>
                            <a:latin typeface="Cambria Math" panose="02040503050406030204" pitchFamily="18" charset="0"/>
                          </a:rPr>
                          <m:t>cos</m:t>
                        </m:r>
                      </m:fName>
                      <m:e>
                        <m:d>
                          <m:dPr>
                            <m:ctrlPr>
                              <a:rPr lang="en-US" sz="1600" i="1">
                                <a:solidFill>
                                  <a:schemeClr val="accent1">
                                    <a:lumMod val="75000"/>
                                  </a:schemeClr>
                                </a:solidFill>
                                <a:latin typeface="Cambria Math" panose="02040503050406030204" pitchFamily="18" charset="0"/>
                              </a:rPr>
                            </m:ctrlPr>
                          </m:dPr>
                          <m:e>
                            <m:r>
                              <a:rPr lang="en-US" sz="1600" i="1">
                                <a:solidFill>
                                  <a:schemeClr val="accent1">
                                    <a:lumMod val="75000"/>
                                  </a:schemeClr>
                                </a:solidFill>
                                <a:latin typeface="Cambria Math" panose="02040503050406030204" pitchFamily="18" charset="0"/>
                              </a:rPr>
                              <m:t>𝑛</m:t>
                            </m:r>
                            <m:sSub>
                              <m:sSubPr>
                                <m:ctrlPr>
                                  <a:rPr lang="en-US" sz="1600" i="1">
                                    <a:solidFill>
                                      <a:schemeClr val="accent1">
                                        <a:lumMod val="75000"/>
                                      </a:schemeClr>
                                    </a:solidFill>
                                    <a:latin typeface="Cambria Math" panose="02040503050406030204" pitchFamily="18" charset="0"/>
                                    <a:ea typeface="Cambria Math" panose="02040503050406030204" pitchFamily="18" charset="0"/>
                                  </a:rPr>
                                </m:ctrlPr>
                              </m:sSubPr>
                              <m:e>
                                <m:r>
                                  <a:rPr lang="en-US" sz="1600" i="1">
                                    <a:solidFill>
                                      <a:schemeClr val="accent1">
                                        <a:lumMod val="75000"/>
                                      </a:schemeClr>
                                    </a:solidFill>
                                    <a:latin typeface="Cambria Math" panose="02040503050406030204" pitchFamily="18" charset="0"/>
                                    <a:ea typeface="Cambria Math" panose="02040503050406030204" pitchFamily="18" charset="0"/>
                                  </a:rPr>
                                  <m:t>𝜇</m:t>
                                </m:r>
                              </m:e>
                              <m:sub>
                                <m:r>
                                  <a:rPr lang="en-US" sz="1600" i="1">
                                    <a:solidFill>
                                      <a:schemeClr val="accent1">
                                        <a:lumMod val="75000"/>
                                      </a:schemeClr>
                                    </a:solidFill>
                                    <a:latin typeface="Cambria Math" panose="02040503050406030204" pitchFamily="18" charset="0"/>
                                    <a:ea typeface="Cambria Math" panose="02040503050406030204" pitchFamily="18" charset="0"/>
                                  </a:rPr>
                                  <m:t>𝑦</m:t>
                                </m:r>
                              </m:sub>
                            </m:sSub>
                          </m:e>
                        </m:d>
                      </m:e>
                    </m:func>
                    <m:r>
                      <a:rPr lang="en-US" sz="1600" i="1">
                        <a:solidFill>
                          <a:schemeClr val="accent1">
                            <a:lumMod val="75000"/>
                          </a:schemeClr>
                        </a:solidFill>
                        <a:latin typeface="Cambria Math" panose="02040503050406030204" pitchFamily="18" charset="0"/>
                      </a:rPr>
                      <m:t>&lt;2</m:t>
                    </m:r>
                    <m:f>
                      <m:fPr>
                        <m:ctrlPr>
                          <a:rPr lang="en-US" sz="1600" i="1">
                            <a:solidFill>
                              <a:schemeClr val="accent1">
                                <a:lumMod val="75000"/>
                              </a:schemeClr>
                            </a:solidFill>
                            <a:latin typeface="Cambria Math" panose="02040503050406030204" pitchFamily="18" charset="0"/>
                          </a:rPr>
                        </m:ctrlPr>
                      </m:fPr>
                      <m:num>
                        <m:r>
                          <a:rPr lang="en-US" sz="1600" i="1">
                            <a:solidFill>
                              <a:schemeClr val="accent1">
                                <a:lumMod val="75000"/>
                              </a:schemeClr>
                            </a:solidFill>
                            <a:latin typeface="Cambria Math" panose="02040503050406030204" pitchFamily="18" charset="0"/>
                          </a:rPr>
                          <m:t>𝑑</m:t>
                        </m:r>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𝑥</m:t>
                            </m:r>
                          </m:e>
                          <m:sub>
                            <m:r>
                              <a:rPr lang="en-US" sz="1600" i="1">
                                <a:solidFill>
                                  <a:schemeClr val="accent1">
                                    <a:lumMod val="75000"/>
                                  </a:schemeClr>
                                </a:solidFill>
                                <a:latin typeface="Cambria Math" panose="02040503050406030204" pitchFamily="18" charset="0"/>
                              </a:rPr>
                              <m:t>𝑐𝑜</m:t>
                            </m:r>
                          </m:sub>
                        </m:sSub>
                        <m:r>
                          <a:rPr lang="en-US" sz="1600" i="1">
                            <a:solidFill>
                              <a:schemeClr val="accent1">
                                <a:lumMod val="75000"/>
                              </a:schemeClr>
                            </a:solidFill>
                            <a:latin typeface="Cambria Math" panose="02040503050406030204" pitchFamily="18" charset="0"/>
                          </a:rPr>
                          <m:t>−</m:t>
                        </m:r>
                        <m:r>
                          <a:rPr lang="en-US" sz="1600" i="1">
                            <a:solidFill>
                              <a:schemeClr val="accent1">
                                <a:lumMod val="75000"/>
                              </a:schemeClr>
                            </a:solidFill>
                            <a:latin typeface="Cambria Math" panose="02040503050406030204" pitchFamily="18" charset="0"/>
                          </a:rPr>
                          <m:t>𝑑</m:t>
                        </m:r>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𝑥</m:t>
                            </m:r>
                          </m:e>
                          <m:sub>
                            <m:r>
                              <a:rPr lang="en-US" sz="1600" i="1">
                                <a:solidFill>
                                  <a:schemeClr val="accent1">
                                    <a:lumMod val="75000"/>
                                  </a:schemeClr>
                                </a:solidFill>
                                <a:latin typeface="Cambria Math" panose="02040503050406030204" pitchFamily="18" charset="0"/>
                              </a:rPr>
                              <m:t>𝑖</m:t>
                            </m:r>
                          </m:sub>
                        </m:sSub>
                      </m:num>
                      <m:den>
                        <m:r>
                          <a:rPr lang="en-US" sz="1600" i="1">
                            <a:solidFill>
                              <a:schemeClr val="accent1">
                                <a:lumMod val="75000"/>
                              </a:schemeClr>
                            </a:solidFill>
                            <a:latin typeface="Cambria Math" panose="02040503050406030204" pitchFamily="18" charset="0"/>
                          </a:rPr>
                          <m:t>𝑑</m:t>
                        </m:r>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𝑥</m:t>
                            </m:r>
                          </m:e>
                          <m:sub>
                            <m:r>
                              <a:rPr lang="en-US" sz="1600" i="1">
                                <a:solidFill>
                                  <a:schemeClr val="accent1">
                                    <a:lumMod val="75000"/>
                                  </a:schemeClr>
                                </a:solidFill>
                                <a:latin typeface="Cambria Math" panose="02040503050406030204" pitchFamily="18" charset="0"/>
                              </a:rPr>
                              <m:t>𝑐𝑜</m:t>
                            </m:r>
                          </m:sub>
                        </m:sSub>
                        <m:r>
                          <a:rPr lang="en-US" sz="1600" i="1">
                            <a:solidFill>
                              <a:schemeClr val="accent1">
                                <a:lumMod val="75000"/>
                              </a:schemeClr>
                            </a:solidFill>
                            <a:latin typeface="Cambria Math" panose="02040503050406030204" pitchFamily="18" charset="0"/>
                          </a:rPr>
                          <m:t>+</m:t>
                        </m:r>
                        <m:r>
                          <a:rPr lang="en-US" sz="1600" i="1">
                            <a:solidFill>
                              <a:schemeClr val="accent1">
                                <a:lumMod val="75000"/>
                              </a:schemeClr>
                            </a:solidFill>
                            <a:latin typeface="Cambria Math" panose="02040503050406030204" pitchFamily="18" charset="0"/>
                          </a:rPr>
                          <m:t>𝑑</m:t>
                        </m:r>
                        <m:sSub>
                          <m:sSubPr>
                            <m:ctrlPr>
                              <a:rPr lang="en-US" sz="1600" i="1">
                                <a:solidFill>
                                  <a:schemeClr val="accent1">
                                    <a:lumMod val="75000"/>
                                  </a:schemeClr>
                                </a:solidFill>
                                <a:latin typeface="Cambria Math" panose="02040503050406030204" pitchFamily="18" charset="0"/>
                              </a:rPr>
                            </m:ctrlPr>
                          </m:sSubPr>
                          <m:e>
                            <m:r>
                              <a:rPr lang="en-US" sz="1600" i="1">
                                <a:solidFill>
                                  <a:schemeClr val="accent1">
                                    <a:lumMod val="75000"/>
                                  </a:schemeClr>
                                </a:solidFill>
                                <a:latin typeface="Cambria Math" panose="02040503050406030204" pitchFamily="18" charset="0"/>
                              </a:rPr>
                              <m:t>𝑥</m:t>
                            </m:r>
                          </m:e>
                          <m:sub>
                            <m:r>
                              <a:rPr lang="en-US" sz="1600" i="1">
                                <a:solidFill>
                                  <a:schemeClr val="accent1">
                                    <a:lumMod val="75000"/>
                                  </a:schemeClr>
                                </a:solidFill>
                                <a:latin typeface="Cambria Math" panose="02040503050406030204" pitchFamily="18" charset="0"/>
                              </a:rPr>
                              <m:t>𝑖</m:t>
                            </m:r>
                          </m:sub>
                        </m:sSub>
                      </m:den>
                    </m:f>
                  </m:oMath>
                </a14:m>
                <a:endParaRPr lang="en-US" sz="1600" dirty="0">
                  <a:solidFill>
                    <a:schemeClr val="accent1">
                      <a:lumMod val="75000"/>
                    </a:schemeClr>
                  </a:solidFill>
                  <a:latin typeface="Comic Sans MS" panose="030F0902030302020204" pitchFamily="66" charset="0"/>
                </a:endParaRPr>
              </a:p>
              <a:p>
                <a:endParaRPr lang="en-US" dirty="0"/>
              </a:p>
            </p:txBody>
          </p:sp>
        </mc:Choice>
        <mc:Fallback xmlns="">
          <p:sp>
            <p:nvSpPr>
              <p:cNvPr id="13" name="Text Placeholder 12">
                <a:extLst>
                  <a:ext uri="{FF2B5EF4-FFF2-40B4-BE49-F238E27FC236}">
                    <a16:creationId xmlns:a16="http://schemas.microsoft.com/office/drawing/2014/main" id="{AAA62B05-0260-033D-59FA-51137E20FB30}"/>
                  </a:ext>
                </a:extLst>
              </p:cNvPr>
              <p:cNvSpPr>
                <a:spLocks noGrp="1" noRot="1" noChangeAspect="1" noMove="1" noResize="1" noEditPoints="1" noAdjustHandles="1" noChangeArrowheads="1" noChangeShapeType="1" noTextEdit="1"/>
              </p:cNvSpPr>
              <p:nvPr>
                <p:ph type="body" idx="3"/>
              </p:nvPr>
            </p:nvSpPr>
            <p:spPr>
              <a:xfrm>
                <a:off x="892686" y="931026"/>
                <a:ext cx="9708289" cy="1598592"/>
              </a:xfrm>
              <a:blipFill>
                <a:blip r:embed="rId5"/>
                <a:stretch>
                  <a:fillRect t="-3150" r="-915"/>
                </a:stretch>
              </a:blipFill>
            </p:spPr>
            <p:txBody>
              <a:bodyPr/>
              <a:lstStyle/>
              <a:p>
                <a:r>
                  <a:rPr lang="en-US">
                    <a:noFill/>
                  </a:rPr>
                  <a:t> </a:t>
                </a:r>
              </a:p>
            </p:txBody>
          </p:sp>
        </mc:Fallback>
      </mc:AlternateContent>
    </p:spTree>
    <p:extLst>
      <p:ext uri="{BB962C8B-B14F-4D97-AF65-F5344CB8AC3E}">
        <p14:creationId xmlns:p14="http://schemas.microsoft.com/office/powerpoint/2010/main" val="258936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4DAB9AB-7ACE-B620-6802-8E7367B82674}"/>
              </a:ext>
            </a:extLst>
          </p:cNvPr>
          <p:cNvSpPr txBox="1"/>
          <p:nvPr/>
        </p:nvSpPr>
        <p:spPr>
          <a:xfrm>
            <a:off x="1264542" y="6010347"/>
            <a:ext cx="3941932" cy="307777"/>
          </a:xfrm>
          <a:prstGeom prst="rect">
            <a:avLst/>
          </a:prstGeom>
          <a:noFill/>
        </p:spPr>
        <p:txBody>
          <a:bodyPr wrap="square">
            <a:spAutoFit/>
          </a:bodyPr>
          <a:lstStyle/>
          <a:p>
            <a:r>
              <a:rPr lang="en-US" dirty="0">
                <a:solidFill>
                  <a:srgbClr val="FF3F9E"/>
                </a:solidFill>
                <a:latin typeface="Chalkboard" panose="03050602040202020205" pitchFamily="66" charset="77"/>
                <a:ea typeface="Times New Roman" panose="02020603050405020304" pitchFamily="18" charset="0"/>
                <a:cs typeface="Arial" panose="020B0604020202020204" pitchFamily="34" charset="0"/>
              </a:rPr>
              <a:t>Color: number of turns before loss</a:t>
            </a:r>
          </a:p>
        </p:txBody>
      </p:sp>
      <p:sp>
        <p:nvSpPr>
          <p:cNvPr id="24" name="AutoShape 6">
            <a:extLst>
              <a:ext uri="{FF2B5EF4-FFF2-40B4-BE49-F238E27FC236}">
                <a16:creationId xmlns:a16="http://schemas.microsoft.com/office/drawing/2014/main" id="{E8FD680F-FAEA-6357-ACA1-1BC1B519DFC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Picture 25" descr="A blue square with a blue rectangle with a blue rectangle with a blue rectangle with a blue rectangle with a red and yellow rectangle with a blue rectangle with a blue and&#10;&#10;AI-generated content may be incorrect.">
            <a:extLst>
              <a:ext uri="{FF2B5EF4-FFF2-40B4-BE49-F238E27FC236}">
                <a16:creationId xmlns:a16="http://schemas.microsoft.com/office/drawing/2014/main" id="{70F7EFF6-288F-FB6E-125F-B35024D30432}"/>
              </a:ext>
            </a:extLst>
          </p:cNvPr>
          <p:cNvPicPr>
            <a:picLocks noChangeAspect="1"/>
          </p:cNvPicPr>
          <p:nvPr/>
        </p:nvPicPr>
        <p:blipFill>
          <a:blip r:embed="rId3"/>
          <a:stretch>
            <a:fillRect/>
          </a:stretch>
        </p:blipFill>
        <p:spPr>
          <a:xfrm>
            <a:off x="3230623" y="1345640"/>
            <a:ext cx="2399383" cy="2298088"/>
          </a:xfrm>
          <a:prstGeom prst="rect">
            <a:avLst/>
          </a:prstGeom>
        </p:spPr>
      </p:pic>
      <p:pic>
        <p:nvPicPr>
          <p:cNvPr id="30" name="Picture 29" descr="A blue square with a red circle and a green circle&#10;&#10;AI-generated content may be incorrect.">
            <a:extLst>
              <a:ext uri="{FF2B5EF4-FFF2-40B4-BE49-F238E27FC236}">
                <a16:creationId xmlns:a16="http://schemas.microsoft.com/office/drawing/2014/main" id="{0322C680-B05F-BFC0-20F5-5F14FE6942C0}"/>
              </a:ext>
            </a:extLst>
          </p:cNvPr>
          <p:cNvPicPr>
            <a:picLocks noChangeAspect="1"/>
          </p:cNvPicPr>
          <p:nvPr/>
        </p:nvPicPr>
        <p:blipFill>
          <a:blip r:embed="rId4"/>
          <a:stretch>
            <a:fillRect/>
          </a:stretch>
        </p:blipFill>
        <p:spPr>
          <a:xfrm>
            <a:off x="687638" y="1345640"/>
            <a:ext cx="2415680" cy="2312339"/>
          </a:xfrm>
          <a:prstGeom prst="rect">
            <a:avLst/>
          </a:prstGeom>
        </p:spPr>
      </p:pic>
      <p:pic>
        <p:nvPicPr>
          <p:cNvPr id="32" name="Picture 31" descr="A colorful circle pattern with rainbow colors&#10;&#10;AI-generated content may be incorrect.">
            <a:extLst>
              <a:ext uri="{FF2B5EF4-FFF2-40B4-BE49-F238E27FC236}">
                <a16:creationId xmlns:a16="http://schemas.microsoft.com/office/drawing/2014/main" id="{2D19B6C7-6816-5D10-2ECB-507BF9768B20}"/>
              </a:ext>
            </a:extLst>
          </p:cNvPr>
          <p:cNvPicPr>
            <a:picLocks noChangeAspect="1"/>
          </p:cNvPicPr>
          <p:nvPr/>
        </p:nvPicPr>
        <p:blipFill>
          <a:blip r:embed="rId5"/>
          <a:stretch>
            <a:fillRect/>
          </a:stretch>
        </p:blipFill>
        <p:spPr>
          <a:xfrm>
            <a:off x="709845" y="3794948"/>
            <a:ext cx="2383728" cy="2215399"/>
          </a:xfrm>
          <a:prstGeom prst="rect">
            <a:avLst/>
          </a:prstGeom>
        </p:spPr>
      </p:pic>
      <p:pic>
        <p:nvPicPr>
          <p:cNvPr id="34" name="Picture 33" descr="A colorful pattern with dots&#10;&#10;AI-generated content may be incorrect.">
            <a:extLst>
              <a:ext uri="{FF2B5EF4-FFF2-40B4-BE49-F238E27FC236}">
                <a16:creationId xmlns:a16="http://schemas.microsoft.com/office/drawing/2014/main" id="{B5E5546D-DBDB-65BE-66D6-F6A1B6552E66}"/>
              </a:ext>
            </a:extLst>
          </p:cNvPr>
          <p:cNvPicPr>
            <a:picLocks noChangeAspect="1"/>
          </p:cNvPicPr>
          <p:nvPr/>
        </p:nvPicPr>
        <p:blipFill>
          <a:blip r:embed="rId6"/>
          <a:stretch>
            <a:fillRect/>
          </a:stretch>
        </p:blipFill>
        <p:spPr>
          <a:xfrm>
            <a:off x="3327155" y="3758370"/>
            <a:ext cx="2399382" cy="2251977"/>
          </a:xfrm>
          <a:prstGeom prst="rect">
            <a:avLst/>
          </a:prstGeom>
        </p:spPr>
      </p:pic>
      <p:sp>
        <p:nvSpPr>
          <p:cNvPr id="5" name="Footer Placeholder 4">
            <a:extLst>
              <a:ext uri="{FF2B5EF4-FFF2-40B4-BE49-F238E27FC236}">
                <a16:creationId xmlns:a16="http://schemas.microsoft.com/office/drawing/2014/main" id="{F1DF8B26-A2DA-034C-99BC-BC796FEF7655}"/>
              </a:ext>
            </a:extLst>
          </p:cNvPr>
          <p:cNvSpPr>
            <a:spLocks noGrp="1"/>
          </p:cNvSpPr>
          <p:nvPr>
            <p:ph type="ftr" idx="11"/>
          </p:nvPr>
        </p:nvSpPr>
        <p:spPr>
          <a:xfrm>
            <a:off x="329422" y="6417338"/>
            <a:ext cx="4114800" cy="365125"/>
          </a:xfrm>
        </p:spPr>
        <p:txBody>
          <a:bodyPr/>
          <a:lstStyle/>
          <a:p>
            <a:r>
              <a:rPr lang="en-US" dirty="0">
                <a:solidFill>
                  <a:schemeClr val="accent1"/>
                </a:solidFill>
              </a:rPr>
              <a:t>ESS𝜈SB+ 4th Annual meeting</a:t>
            </a:r>
          </a:p>
        </p:txBody>
      </p:sp>
      <p:sp>
        <p:nvSpPr>
          <p:cNvPr id="4" name="Slide Number Placeholder 3">
            <a:extLst>
              <a:ext uri="{FF2B5EF4-FFF2-40B4-BE49-F238E27FC236}">
                <a16:creationId xmlns:a16="http://schemas.microsoft.com/office/drawing/2014/main" id="{B626387E-6519-C546-AC62-5984B1E76D45}"/>
              </a:ext>
            </a:extLst>
          </p:cNvPr>
          <p:cNvSpPr>
            <a:spLocks noGrp="1"/>
          </p:cNvSpPr>
          <p:nvPr>
            <p:ph type="sldNum" idx="12"/>
          </p:nvPr>
        </p:nvSpPr>
        <p:spPr/>
        <p:txBody>
          <a:bodyPr/>
          <a:lstStyle/>
          <a:p>
            <a:fld id="{2CA03ACA-3C76-1D40-8FE7-80DF417F0883}" type="slidenum">
              <a:rPr lang="en-US" smtClean="0"/>
              <a:t>12</a:t>
            </a:fld>
            <a:endParaRPr lang="en-US" dirty="0"/>
          </a:p>
        </p:txBody>
      </p:sp>
      <p:sp>
        <p:nvSpPr>
          <p:cNvPr id="11" name="Title 10">
            <a:extLst>
              <a:ext uri="{FF2B5EF4-FFF2-40B4-BE49-F238E27FC236}">
                <a16:creationId xmlns:a16="http://schemas.microsoft.com/office/drawing/2014/main" id="{99FB7186-2552-AFFA-F453-E81A9D2584FB}"/>
              </a:ext>
            </a:extLst>
          </p:cNvPr>
          <p:cNvSpPr>
            <a:spLocks noGrp="1"/>
          </p:cNvSpPr>
          <p:nvPr>
            <p:ph type="title"/>
          </p:nvPr>
        </p:nvSpPr>
        <p:spPr/>
        <p:txBody>
          <a:bodyPr/>
          <a:lstStyle/>
          <a:p>
            <a:r>
              <a:rPr lang="en-US" sz="2400" dirty="0">
                <a:solidFill>
                  <a:srgbClr val="CF6225"/>
                </a:solidFill>
                <a:latin typeface="Chalkboard" panose="03050602040202020205" pitchFamily="66" charset="77"/>
                <a:ea typeface="Calibri" panose="020F0502020204030204" pitchFamily="34" charset="0"/>
                <a:cs typeface="Times New Roman" panose="02020603050405020304" pitchFamily="18" charset="0"/>
              </a:rPr>
              <a:t>Step-2- Choice of K(0) corresponding to the initial closed-orbit</a:t>
            </a:r>
            <a:br>
              <a:rPr lang="en-US" dirty="0">
                <a:solidFill>
                  <a:srgbClr val="CF6225"/>
                </a:solidFill>
                <a:latin typeface="Chalkboard" panose="03050602040202020205" pitchFamily="66" charset="77"/>
                <a:ea typeface="Calibri" panose="020F0502020204030204" pitchFamily="34" charset="0"/>
                <a:cs typeface="Times New Roman" panose="02020603050405020304" pitchFamily="18" charset="0"/>
              </a:rPr>
            </a:br>
            <a:endParaRPr lang="en-US" dirty="0"/>
          </a:p>
        </p:txBody>
      </p:sp>
      <mc:AlternateContent xmlns:mc="http://schemas.openxmlformats.org/markup-compatibility/2006" xmlns:a14="http://schemas.microsoft.com/office/drawing/2010/main">
        <mc:Choice Requires="a14">
          <p:sp>
            <p:nvSpPr>
              <p:cNvPr id="13" name="Text Placeholder 12">
                <a:extLst>
                  <a:ext uri="{FF2B5EF4-FFF2-40B4-BE49-F238E27FC236}">
                    <a16:creationId xmlns:a16="http://schemas.microsoft.com/office/drawing/2014/main" id="{DAD19CD7-16BE-C687-A427-3BD49593CBA5}"/>
                  </a:ext>
                </a:extLst>
              </p:cNvPr>
              <p:cNvSpPr>
                <a:spLocks noGrp="1"/>
              </p:cNvSpPr>
              <p:nvPr>
                <p:ph type="body" idx="1"/>
              </p:nvPr>
            </p:nvSpPr>
            <p:spPr>
              <a:xfrm>
                <a:off x="5943600" y="1275230"/>
                <a:ext cx="5824623" cy="5362424"/>
              </a:xfrm>
            </p:spPr>
            <p:txBody>
              <a:bodyPr/>
              <a:lstStyle/>
              <a:p>
                <a:pPr marL="574026" indent="-285744" algn="just">
                  <a:lnSpc>
                    <a:spcPct val="107000"/>
                  </a:lnSpc>
                  <a:spcAft>
                    <a:spcPts val="600"/>
                  </a:spcAft>
                  <a:buClr>
                    <a:srgbClr val="000000"/>
                  </a:buClr>
                  <a:buFont typeface="Arial" panose="020B0604020202020204" pitchFamily="34" charset="0"/>
                  <a:buChar char="•"/>
                </a:pPr>
                <a:r>
                  <a:rPr lang="en-US" sz="1200"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Choosing a working point (</a:t>
                </a:r>
                <a14:m>
                  <m:oMath xmlns:m="http://schemas.openxmlformats.org/officeDocument/2006/math">
                    <m:sSub>
                      <m:sSubPr>
                        <m:ctrlP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ctrlPr>
                      </m:sSubPr>
                      <m:e>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𝜇</m:t>
                        </m:r>
                      </m:e>
                      <m:sub>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𝑥</m:t>
                        </m:r>
                      </m:sub>
                    </m:sSub>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  </m:t>
                    </m:r>
                    <m:sSub>
                      <m:sSubPr>
                        <m:ctrlP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ctrlPr>
                      </m:sSubPr>
                      <m:e>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𝜇</m:t>
                        </m:r>
                      </m:e>
                      <m:sub>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𝑦</m:t>
                        </m:r>
                      </m:sub>
                    </m:sSub>
                  </m:oMath>
                </a14:m>
                <a:r>
                  <a:rPr lang="en-US" sz="1200"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 leading to the highest NTBL values all along the injection process (from </a:t>
                </a:r>
                <a:r>
                  <a:rPr lang="en-US" sz="1200" i="1"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K</a:t>
                </a:r>
                <a:r>
                  <a:rPr lang="en-US" sz="1200"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(n = 0) to </a:t>
                </a:r>
                <a:r>
                  <a:rPr lang="en-US" sz="1200" i="1"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K</a:t>
                </a:r>
                <a:r>
                  <a:rPr lang="en-US" sz="1200"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(n = N),</a:t>
                </a:r>
                <a:endParaRPr lang="en-US" sz="1200"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endParaRPr>
              </a:p>
              <a:p>
                <a:pPr marL="574026" indent="-285744" algn="just">
                  <a:lnSpc>
                    <a:spcPct val="107000"/>
                  </a:lnSpc>
                  <a:spcAft>
                    <a:spcPts val="600"/>
                  </a:spcAft>
                  <a:buClr>
                    <a:srgbClr val="000000"/>
                  </a:buClr>
                  <a:buFont typeface="Arial" panose="020B0604020202020204" pitchFamily="34" charset="0"/>
                  <a:buChar char="•"/>
                </a:pPr>
                <a:r>
                  <a:rPr lang="en-US" sz="1200"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Choosing the first turn closed-orbit position (</a:t>
                </a:r>
                <a:r>
                  <a:rPr lang="en-US" sz="1200" i="1"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K</a:t>
                </a:r>
                <a:r>
                  <a:rPr lang="en-US" sz="1200"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(0) value), leading to good NTBL values for the first injected turns, but not too high to limit the “lost emittances” at the center of the H and V phase spaces.</a:t>
                </a:r>
                <a:endParaRPr lang="en-US" sz="1200"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endParaRPr>
              </a:p>
              <a:p>
                <a:pPr/>
                <a14:m>
                  <m:oMathPara xmlns:m="http://schemas.openxmlformats.org/officeDocument/2006/math">
                    <m:oMathParaPr>
                      <m:jc m:val="centerGroup"/>
                    </m:oMathParaPr>
                    <m:oMath xmlns:m="http://schemas.openxmlformats.org/officeDocument/2006/math">
                      <m:sSub>
                        <m:sSubPr>
                          <m:ctrlPr>
                            <a:rPr lang="en-US" sz="1400" i="1">
                              <a:solidFill>
                                <a:schemeClr val="accent1">
                                  <a:lumMod val="75000"/>
                                </a:schemeClr>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cs typeface="Times New Roman" panose="02020603050405020304" pitchFamily="18" charset="0"/>
                            </a:rPr>
                            <m:t>𝜀</m:t>
                          </m:r>
                        </m:e>
                        <m:sub>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𝑟𝑥</m:t>
                          </m:r>
                        </m:sub>
                      </m:sSub>
                      <m:d>
                        <m:dPr>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dPr>
                        <m:e>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𝑛</m:t>
                          </m:r>
                        </m:e>
                      </m:d>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sz="1400" i="1">
                              <a:solidFill>
                                <a:schemeClr val="accent1">
                                  <a:lumMod val="75000"/>
                                </a:schemeClr>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cs typeface="Times New Roman" panose="02020603050405020304" pitchFamily="18" charset="0"/>
                            </a:rPr>
                            <m:t>𝜀</m:t>
                          </m:r>
                        </m:e>
                        <m:sub>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𝑖𝑥</m:t>
                          </m:r>
                        </m:sub>
                      </m:sSub>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sSupPr>
                        <m:e>
                          <m:d>
                            <m:dPr>
                              <m:begChr m:val="{"/>
                              <m:endChr m:val="}"/>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dPr>
                            <m:e>
                              <m:d>
                                <m:dPr>
                                  <m:begChr m:val="["/>
                                  <m:endChr m:val="]"/>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dPr>
                                <m:e>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1+</m:t>
                                  </m:r>
                                  <m:f>
                                    <m:fPr>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1+</m:t>
                                      </m:r>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𝐾</m:t>
                                      </m:r>
                                      <m:d>
                                        <m:dPr>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dPr>
                                        <m:e>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0</m:t>
                                          </m:r>
                                        </m:e>
                                      </m:d>
                                    </m:num>
                                    <m:den>
                                      <m:rad>
                                        <m:radPr>
                                          <m:degHide m:val="on"/>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radPr>
                                        <m:deg/>
                                        <m:e>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2</m:t>
                                          </m:r>
                                        </m:e>
                                      </m:rad>
                                    </m:den>
                                  </m:f>
                                </m:e>
                              </m:d>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dPr>
                                <m:e>
                                  <m:rad>
                                    <m:radPr>
                                      <m:degHide m:val="on"/>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radPr>
                                    <m:deg/>
                                    <m:e>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2</m:t>
                                      </m:r>
                                    </m:e>
                                  </m:rad>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 </m:t>
                                  </m:r>
                                  <m:nary>
                                    <m:naryPr>
                                      <m:chr m:val="∑"/>
                                      <m:limLoc m:val="undOvr"/>
                                      <m:supHide m:val="on"/>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naryPr>
                                    <m:sub>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𝑛</m:t>
                                      </m:r>
                                    </m:sub>
                                    <m:sup/>
                                    <m:e>
                                      <m:f>
                                        <m:fPr>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1 </m:t>
                                          </m:r>
                                        </m:num>
                                        <m:den>
                                          <m:r>
                                            <m:rPr>
                                              <m:sty m:val="p"/>
                                            </m:rPr>
                                            <a:rPr lang="en-US" sz="1400">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NTBL</m:t>
                                          </m:r>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m:t>
                                          </m:r>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𝑛</m:t>
                                          </m:r>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m:t>
                                          </m:r>
                                        </m:den>
                                      </m:f>
                                    </m:e>
                                  </m:nary>
                                </m:e>
                              </m:d>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 </m:t>
                              </m:r>
                            </m:e>
                          </m:d>
                        </m:e>
                        <m:sup>
                          <m:f>
                            <m:fPr>
                              <m:ctrlP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3</m:t>
                              </m:r>
                            </m:num>
                            <m:den>
                              <m:r>
                                <a:rPr lang="en-US" sz="1400" i="1">
                                  <a:solidFill>
                                    <a:schemeClr val="accent1">
                                      <a:lumMod val="75000"/>
                                    </a:schemeClr>
                                  </a:solidFill>
                                  <a:latin typeface="Cambria Math" panose="02040503050406030204" pitchFamily="18" charset="0"/>
                                  <a:ea typeface="Times New Roman" panose="02020603050405020304" pitchFamily="18" charset="0"/>
                                  <a:cs typeface="Times New Roman" panose="02020603050405020304" pitchFamily="18" charset="0"/>
                                </a:rPr>
                                <m:t>2</m:t>
                              </m:r>
                            </m:den>
                          </m:f>
                        </m:sup>
                      </m:sSup>
                    </m:oMath>
                  </m:oMathPara>
                </a14:m>
                <a:endParaRPr lang="en-US" sz="1400" dirty="0"/>
              </a:p>
              <a:p>
                <a:endParaRPr lang="en-US" sz="1400" dirty="0">
                  <a:latin typeface="Comic Sans MS" panose="030F0902030302020204" pitchFamily="66" charset="0"/>
                </a:endParaRPr>
              </a:p>
            </p:txBody>
          </p:sp>
        </mc:Choice>
        <mc:Fallback xmlns="">
          <p:sp>
            <p:nvSpPr>
              <p:cNvPr id="13" name="Text Placeholder 12">
                <a:extLst>
                  <a:ext uri="{FF2B5EF4-FFF2-40B4-BE49-F238E27FC236}">
                    <a16:creationId xmlns:a16="http://schemas.microsoft.com/office/drawing/2014/main" id="{DAD19CD7-16BE-C687-A427-3BD49593CBA5}"/>
                  </a:ext>
                </a:extLst>
              </p:cNvPr>
              <p:cNvSpPr>
                <a:spLocks noGrp="1" noRot="1" noChangeAspect="1" noMove="1" noResize="1" noEditPoints="1" noAdjustHandles="1" noChangeArrowheads="1" noChangeShapeType="1" noTextEdit="1"/>
              </p:cNvSpPr>
              <p:nvPr>
                <p:ph type="body" idx="1"/>
              </p:nvPr>
            </p:nvSpPr>
            <p:spPr>
              <a:xfrm>
                <a:off x="5943600" y="1275230"/>
                <a:ext cx="5824623" cy="5362424"/>
              </a:xfrm>
              <a:blipFill>
                <a:blip r:embed="rId7"/>
                <a:stretch>
                  <a:fillRect t="-236" r="-1307"/>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id="{456ED78C-5214-FAF8-0F30-4CC8F7A3B3C1}"/>
              </a:ext>
            </a:extLst>
          </p:cNvPr>
          <p:cNvPicPr>
            <a:picLocks noChangeAspect="1"/>
          </p:cNvPicPr>
          <p:nvPr/>
        </p:nvPicPr>
        <p:blipFill>
          <a:blip r:embed="rId8"/>
          <a:stretch>
            <a:fillRect/>
          </a:stretch>
        </p:blipFill>
        <p:spPr>
          <a:xfrm>
            <a:off x="6505159" y="3758370"/>
            <a:ext cx="5228435" cy="2775947"/>
          </a:xfrm>
          <a:prstGeom prst="rect">
            <a:avLst/>
          </a:prstGeom>
        </p:spPr>
      </p:pic>
    </p:spTree>
    <p:extLst>
      <p:ext uri="{BB962C8B-B14F-4D97-AF65-F5344CB8AC3E}">
        <p14:creationId xmlns:p14="http://schemas.microsoft.com/office/powerpoint/2010/main" val="2287641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683815A-05C2-3A07-3BEF-CE236AC04D59}"/>
                  </a:ext>
                </a:extLst>
              </p:cNvPr>
              <p:cNvSpPr txBox="1"/>
              <p:nvPr/>
            </p:nvSpPr>
            <p:spPr>
              <a:xfrm>
                <a:off x="5976870" y="3214503"/>
                <a:ext cx="5446367" cy="3160417"/>
              </a:xfrm>
              <a:prstGeom prst="rect">
                <a:avLst/>
              </a:prstGeom>
              <a:noFill/>
            </p:spPr>
            <p:txBody>
              <a:bodyPr wrap="square">
                <a:spAutoFit/>
              </a:bodyPr>
              <a:lstStyle/>
              <a:p>
                <a:pPr indent="449569">
                  <a:lnSpc>
                    <a:spcPct val="107000"/>
                  </a:lnSpc>
                  <a:spcAft>
                    <a:spcPts val="300"/>
                  </a:spcAft>
                </a:pPr>
                <a:r>
                  <a:rPr lang="en-US" sz="1051" dirty="0">
                    <a:latin typeface="Calibri" panose="020F0502020204030204" pitchFamily="34" charset="0"/>
                    <a:ea typeface="Calibri" panose="020F0502020204030204" pitchFamily="34" charset="0"/>
                    <a:cs typeface="Times New Roman" panose="02020603050405020304" pitchFamily="18" charset="0"/>
                  </a:rPr>
                  <a:t>K_min = 4, </a:t>
                </a:r>
                <a:r>
                  <a:rPr lang="en-US" sz="1051" dirty="0" err="1">
                    <a:latin typeface="Calibri" panose="020F0502020204030204" pitchFamily="34" charset="0"/>
                    <a:ea typeface="Calibri" panose="020F0502020204030204" pitchFamily="34" charset="0"/>
                    <a:cs typeface="Times New Roman" panose="02020603050405020304" pitchFamily="18" charset="0"/>
                  </a:rPr>
                  <a:t>K_max</a:t>
                </a:r>
                <a:r>
                  <a:rPr lang="en-US" sz="1051" dirty="0">
                    <a:latin typeface="Calibri" panose="020F0502020204030204" pitchFamily="34" charset="0"/>
                    <a:ea typeface="Calibri" panose="020F0502020204030204" pitchFamily="34" charset="0"/>
                    <a:cs typeface="Times New Roman" panose="02020603050405020304" pitchFamily="18" charset="0"/>
                  </a:rPr>
                  <a:t> = 42</a:t>
                </a:r>
                <a:endParaRPr lang="en-US" sz="1051" dirty="0">
                  <a:latin typeface="Calibri" panose="020F0502020204030204" pitchFamily="34" charset="0"/>
                  <a:ea typeface="Calibri" panose="020F0502020204030204" pitchFamily="34" charset="0"/>
                  <a:cs typeface="Arial" panose="020B0604020202020204" pitchFamily="34" charset="0"/>
                </a:endParaRPr>
              </a:p>
              <a:p>
                <a:pPr indent="449569">
                  <a:lnSpc>
                    <a:spcPct val="107000"/>
                  </a:lnSpc>
                  <a:spcAft>
                    <a:spcPts val="300"/>
                  </a:spcAft>
                </a:pPr>
                <a14:m>
                  <m:oMath xmlns:m="http://schemas.openxmlformats.org/officeDocument/2006/math">
                    <m:sSub>
                      <m:sSubPr>
                        <m:ctrlPr>
                          <a:rPr lang="en-US" sz="1051" i="1">
                            <a:solidFill>
                              <a:schemeClr val="bg2"/>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bg2"/>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bg2"/>
                            </a:solidFill>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chemeClr val="bg2"/>
                    </a:solidFill>
                    <a:latin typeface="Calibri" panose="020F0502020204030204" pitchFamily="34" charset="0"/>
                    <a:ea typeface="Calibri" panose="020F0502020204030204" pitchFamily="34" charset="0"/>
                    <a:cs typeface="Arial" panose="020B0604020202020204" pitchFamily="34" charset="0"/>
                  </a:rPr>
                  <a:t> = 87 deg	</a:t>
                </a:r>
                <a:r>
                  <a:rPr lang="en-US" sz="1051" dirty="0">
                    <a:solidFill>
                      <a:schemeClr val="bg2"/>
                    </a:solidFill>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chemeClr val="bg2"/>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bg2"/>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bg2"/>
                            </a:solidFill>
                            <a:latin typeface="Cambria Math" panose="02040503050406030204" pitchFamily="18" charset="0"/>
                            <a:ea typeface="Cambria Math" panose="02040503050406030204" pitchFamily="18" charset="0"/>
                            <a:cs typeface="Arial" panose="020B0604020202020204" pitchFamily="34" charset="0"/>
                          </a:rPr>
                          <m:t>𝑦</m:t>
                        </m:r>
                      </m:sub>
                    </m:sSub>
                  </m:oMath>
                </a14:m>
                <a:r>
                  <a:rPr lang="en-US" sz="1051" dirty="0">
                    <a:solidFill>
                      <a:schemeClr val="bg2"/>
                    </a:solidFill>
                    <a:latin typeface="Calibri" panose="020F0502020204030204" pitchFamily="34" charset="0"/>
                    <a:ea typeface="Calibri" panose="020F0502020204030204" pitchFamily="34" charset="0"/>
                    <a:cs typeface="Arial" panose="020B0604020202020204" pitchFamily="34" charset="0"/>
                  </a:rPr>
                  <a:t> = 36 deg		Sum/n = 0.10418    </a:t>
                </a:r>
                <a:endParaRPr lang="en-US" sz="1051" dirty="0">
                  <a:solidFill>
                    <a:srgbClr val="0070C0"/>
                  </a:solidFill>
                  <a:latin typeface="Calibri" panose="020F0502020204030204" pitchFamily="34" charset="0"/>
                  <a:ea typeface="Calibri" panose="020F0502020204030204" pitchFamily="34" charset="0"/>
                  <a:cs typeface="Arial" panose="020B0604020202020204" pitchFamily="34" charset="0"/>
                </a:endParaRPr>
              </a:p>
              <a:p>
                <a:pPr indent="449569">
                  <a:lnSpc>
                    <a:spcPct val="107000"/>
                  </a:lnSpc>
                  <a:spcAft>
                    <a:spcPts val="300"/>
                  </a:spcAft>
                </a:pP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 101 deg	</a:t>
                </a:r>
                <a:r>
                  <a:rPr lang="en-US" sz="1051" dirty="0">
                    <a:solidFill>
                      <a:schemeClr val="tx1"/>
                    </a:solidFill>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𝑦</m:t>
                        </m:r>
                      </m:sub>
                    </m:sSub>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 70 deg		Sum/n = 0.102856</a:t>
                </a:r>
              </a:p>
              <a:p>
                <a:pPr indent="449569">
                  <a:lnSpc>
                    <a:spcPct val="107000"/>
                  </a:lnSpc>
                  <a:spcAft>
                    <a:spcPts val="300"/>
                  </a:spcAft>
                </a:pPr>
                <a14:m>
                  <m:oMath xmlns:m="http://schemas.openxmlformats.org/officeDocument/2006/math">
                    <m:sSub>
                      <m:sSubPr>
                        <m:ctrlP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rgbClr val="00B050"/>
                    </a:solidFill>
                    <a:highlight>
                      <a:srgbClr val="FFFF00"/>
                    </a:highlight>
                    <a:latin typeface="Calibri" panose="020F0502020204030204" pitchFamily="34" charset="0"/>
                    <a:ea typeface="Calibri" panose="020F0502020204030204" pitchFamily="34" charset="0"/>
                    <a:cs typeface="Arial" panose="020B0604020202020204" pitchFamily="34" charset="0"/>
                  </a:rPr>
                  <a:t> = 115 deg	</a:t>
                </a:r>
                <a:r>
                  <a:rPr lang="en-US" sz="1051" dirty="0">
                    <a:solidFill>
                      <a:srgbClr val="00B050"/>
                    </a:solidFill>
                    <a:highlight>
                      <a:srgbClr val="FFFF00"/>
                    </a:highlight>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t>𝑦</m:t>
                        </m:r>
                      </m:sub>
                    </m:sSub>
                    <m: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t> </m:t>
                    </m:r>
                  </m:oMath>
                </a14:m>
                <a:r>
                  <a:rPr lang="en-US" sz="1051" dirty="0">
                    <a:solidFill>
                      <a:srgbClr val="00B050"/>
                    </a:solidFill>
                    <a:highlight>
                      <a:srgbClr val="FFFF00"/>
                    </a:highlight>
                    <a:latin typeface="Calibri" panose="020F0502020204030204" pitchFamily="34" charset="0"/>
                    <a:ea typeface="Calibri" panose="020F0502020204030204" pitchFamily="34" charset="0"/>
                    <a:cs typeface="Arial" panose="020B0604020202020204" pitchFamily="34" charset="0"/>
                  </a:rPr>
                  <a:t>= 88 deg		Sum/n = 0.10122</a:t>
                </a:r>
              </a:p>
              <a:p>
                <a:pPr indent="449569">
                  <a:lnSpc>
                    <a:spcPct val="107000"/>
                  </a:lnSpc>
                  <a:spcAft>
                    <a:spcPts val="300"/>
                  </a:spcAft>
                </a:pPr>
                <a14:m>
                  <m:oMath xmlns:m="http://schemas.openxmlformats.org/officeDocument/2006/math">
                    <m:sSub>
                      <m:sSubPr>
                        <m:ctrlP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rgbClr val="00B050"/>
                    </a:solidFill>
                    <a:highlight>
                      <a:srgbClr val="FFFF00"/>
                    </a:highlight>
                    <a:latin typeface="Calibri" panose="020F0502020204030204" pitchFamily="34" charset="0"/>
                    <a:ea typeface="Calibri" panose="020F0502020204030204" pitchFamily="34" charset="0"/>
                    <a:cs typeface="Arial" panose="020B0604020202020204" pitchFamily="34" charset="0"/>
                  </a:rPr>
                  <a:t> = 52 deg	</a:t>
                </a:r>
                <a:r>
                  <a:rPr lang="en-US" sz="1051" dirty="0">
                    <a:solidFill>
                      <a:srgbClr val="00B050"/>
                    </a:solidFill>
                    <a:highlight>
                      <a:srgbClr val="FFFF00"/>
                    </a:highlight>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rgbClr val="00B050"/>
                            </a:solidFill>
                            <a:highlight>
                              <a:srgbClr val="FFFF00"/>
                            </a:highlight>
                            <a:latin typeface="Cambria Math" panose="02040503050406030204" pitchFamily="18" charset="0"/>
                            <a:ea typeface="Cambria Math" panose="02040503050406030204" pitchFamily="18" charset="0"/>
                            <a:cs typeface="Arial" panose="020B0604020202020204" pitchFamily="34" charset="0"/>
                          </a:rPr>
                          <m:t>𝑦</m:t>
                        </m:r>
                      </m:sub>
                    </m:sSub>
                  </m:oMath>
                </a14:m>
                <a:r>
                  <a:rPr lang="en-US" sz="1051" dirty="0">
                    <a:solidFill>
                      <a:srgbClr val="00B050"/>
                    </a:solidFill>
                    <a:highlight>
                      <a:srgbClr val="FFFF00"/>
                    </a:highlight>
                    <a:latin typeface="Calibri" panose="020F0502020204030204" pitchFamily="34" charset="0"/>
                    <a:ea typeface="Calibri" panose="020F0502020204030204" pitchFamily="34" charset="0"/>
                    <a:cs typeface="Arial" panose="020B0604020202020204" pitchFamily="34" charset="0"/>
                  </a:rPr>
                  <a:t> = 143 deg		Sum/n = 0.10083</a:t>
                </a:r>
                <a:endParaRPr lang="en-US" sz="1051" dirty="0">
                  <a:solidFill>
                    <a:srgbClr val="00B050"/>
                  </a:solidFill>
                  <a:latin typeface="Calibri" panose="020F0502020204030204" pitchFamily="34" charset="0"/>
                  <a:ea typeface="Calibri" panose="020F0502020204030204" pitchFamily="34" charset="0"/>
                  <a:cs typeface="Arial" panose="020B0604020202020204" pitchFamily="34" charset="0"/>
                </a:endParaRPr>
              </a:p>
              <a:p>
                <a:pPr indent="449569">
                  <a:lnSpc>
                    <a:spcPct val="107000"/>
                  </a:lnSpc>
                  <a:spcAft>
                    <a:spcPts val="300"/>
                  </a:spcAft>
                </a:pP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 164 deg	</a:t>
                </a:r>
                <a:r>
                  <a:rPr lang="en-US" sz="1051" dirty="0">
                    <a:solidFill>
                      <a:schemeClr val="tx1"/>
                    </a:solidFill>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𝑦</m:t>
                        </m:r>
                      </m:sub>
                    </m:s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 </m:t>
                    </m:r>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73 deg		Sum/n = 0.10492</a:t>
                </a:r>
              </a:p>
              <a:p>
                <a:pPr indent="449569">
                  <a:lnSpc>
                    <a:spcPct val="107000"/>
                  </a:lnSpc>
                  <a:spcAft>
                    <a:spcPts val="300"/>
                  </a:spcAft>
                </a:pPr>
                <a:endPar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endParaRPr>
              </a:p>
              <a:p>
                <a:pPr indent="449569">
                  <a:lnSpc>
                    <a:spcPct val="107000"/>
                  </a:lnSpc>
                  <a:spcAft>
                    <a:spcPts val="300"/>
                  </a:spcAft>
                </a:pPr>
                <a:r>
                  <a:rPr lang="en-US" sz="1051" dirty="0" err="1">
                    <a:latin typeface="Calibri" panose="020F0502020204030204" pitchFamily="34" charset="0"/>
                    <a:ea typeface="Calibri" panose="020F0502020204030204" pitchFamily="34" charset="0"/>
                    <a:cs typeface="Arial" panose="020B0604020202020204" pitchFamily="34" charset="0"/>
                  </a:rPr>
                  <a:t>K_min</a:t>
                </a:r>
                <a:r>
                  <a:rPr lang="en-US" sz="1051" dirty="0">
                    <a:latin typeface="Calibri" panose="020F0502020204030204" pitchFamily="34" charset="0"/>
                    <a:ea typeface="Calibri" panose="020F0502020204030204" pitchFamily="34" charset="0"/>
                    <a:cs typeface="Arial" panose="020B0604020202020204" pitchFamily="34" charset="0"/>
                  </a:rPr>
                  <a:t> = 4, </a:t>
                </a:r>
                <a:r>
                  <a:rPr lang="en-US" sz="1051" dirty="0" err="1">
                    <a:latin typeface="Calibri" panose="020F0502020204030204" pitchFamily="34" charset="0"/>
                    <a:ea typeface="Calibri" panose="020F0502020204030204" pitchFamily="34" charset="0"/>
                    <a:cs typeface="Arial" panose="020B0604020202020204" pitchFamily="34" charset="0"/>
                  </a:rPr>
                  <a:t>K_max</a:t>
                </a:r>
                <a:r>
                  <a:rPr lang="en-US" sz="1051" dirty="0">
                    <a:latin typeface="Calibri" panose="020F0502020204030204" pitchFamily="34" charset="0"/>
                    <a:ea typeface="Calibri" panose="020F0502020204030204" pitchFamily="34" charset="0"/>
                    <a:cs typeface="Arial" panose="020B0604020202020204" pitchFamily="34" charset="0"/>
                  </a:rPr>
                  <a:t> = 24</a:t>
                </a:r>
              </a:p>
              <a:p>
                <a:pPr indent="449569">
                  <a:lnSpc>
                    <a:spcPct val="107000"/>
                  </a:lnSpc>
                  <a:spcAft>
                    <a:spcPts val="300"/>
                  </a:spcAft>
                </a:pP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 124 deg	</a:t>
                </a:r>
                <a:r>
                  <a:rPr lang="en-US" sz="1051" dirty="0">
                    <a:solidFill>
                      <a:schemeClr val="tx1"/>
                    </a:solidFill>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𝑦</m:t>
                        </m:r>
                      </m:sub>
                    </m:s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 </m:t>
                    </m:r>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73 deg		Sum/n = 0.141176</a:t>
                </a:r>
              </a:p>
              <a:p>
                <a:pPr indent="449569">
                  <a:lnSpc>
                    <a:spcPct val="107000"/>
                  </a:lnSpc>
                  <a:spcAft>
                    <a:spcPts val="300"/>
                  </a:spcAft>
                </a:pP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 125 deg	</a:t>
                </a:r>
                <a:r>
                  <a:rPr lang="en-US" sz="1051" dirty="0">
                    <a:solidFill>
                      <a:schemeClr val="tx1"/>
                    </a:solidFill>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𝑦</m:t>
                        </m:r>
                      </m:sub>
                    </m:s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 </m:t>
                    </m:r>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45 deg		Sum/n = 0.140248</a:t>
                </a:r>
              </a:p>
              <a:p>
                <a:pPr indent="449569">
                  <a:lnSpc>
                    <a:spcPct val="107000"/>
                  </a:lnSpc>
                  <a:spcAft>
                    <a:spcPts val="300"/>
                  </a:spcAft>
                </a:pPr>
                <a14:m>
                  <m:oMath xmlns:m="http://schemas.openxmlformats.org/officeDocument/2006/math">
                    <m:sSub>
                      <m:sSubPr>
                        <m:ctrlP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rgbClr val="00B050"/>
                    </a:solidFill>
                    <a:latin typeface="Calibri" panose="020F0502020204030204" pitchFamily="34" charset="0"/>
                    <a:ea typeface="Calibri" panose="020F0502020204030204" pitchFamily="34" charset="0"/>
                    <a:cs typeface="Arial" panose="020B0604020202020204" pitchFamily="34" charset="0"/>
                  </a:rPr>
                  <a:t> = 129 deg	</a:t>
                </a:r>
                <a:r>
                  <a:rPr lang="en-US" sz="1051" dirty="0">
                    <a:solidFill>
                      <a:srgbClr val="00B050"/>
                    </a:solidFill>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t>𝑦</m:t>
                        </m:r>
                      </m:sub>
                    </m:sSub>
                    <m: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t> </m:t>
                    </m:r>
                  </m:oMath>
                </a14:m>
                <a:r>
                  <a:rPr lang="en-US" sz="1051" dirty="0">
                    <a:solidFill>
                      <a:srgbClr val="00B050"/>
                    </a:solidFill>
                    <a:latin typeface="Calibri" panose="020F0502020204030204" pitchFamily="34" charset="0"/>
                    <a:ea typeface="Calibri" panose="020F0502020204030204" pitchFamily="34" charset="0"/>
                    <a:cs typeface="Arial" panose="020B0604020202020204" pitchFamily="34" charset="0"/>
                  </a:rPr>
                  <a:t>= 82 deg		Sum/n = 0.1294	</a:t>
                </a:r>
              </a:p>
              <a:p>
                <a:pPr indent="449569">
                  <a:lnSpc>
                    <a:spcPct val="107000"/>
                  </a:lnSpc>
                  <a:spcAft>
                    <a:spcPts val="300"/>
                  </a:spcAft>
                </a:pPr>
                <a14:m>
                  <m:oMath xmlns:m="http://schemas.openxmlformats.org/officeDocument/2006/math">
                    <m:sSub>
                      <m:sSubPr>
                        <m:ctrlP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rgbClr val="00B050"/>
                    </a:solidFill>
                    <a:latin typeface="Calibri" panose="020F0502020204030204" pitchFamily="34" charset="0"/>
                    <a:ea typeface="Calibri" panose="020F0502020204030204" pitchFamily="34" charset="0"/>
                    <a:cs typeface="Arial" panose="020B0604020202020204" pitchFamily="34" charset="0"/>
                  </a:rPr>
                  <a:t> = 143 deg	</a:t>
                </a:r>
                <a:r>
                  <a:rPr lang="en-US" sz="1051" dirty="0">
                    <a:solidFill>
                      <a:srgbClr val="00B050"/>
                    </a:solidFill>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rgbClr val="00B050"/>
                            </a:solidFill>
                            <a:latin typeface="Cambria Math" panose="02040503050406030204" pitchFamily="18" charset="0"/>
                            <a:ea typeface="Cambria Math" panose="02040503050406030204" pitchFamily="18" charset="0"/>
                            <a:cs typeface="Arial" panose="020B0604020202020204" pitchFamily="34" charset="0"/>
                          </a:rPr>
                          <m:t>𝑦</m:t>
                        </m:r>
                      </m:sub>
                    </m:sSub>
                  </m:oMath>
                </a14:m>
                <a:r>
                  <a:rPr lang="en-US" sz="1051" dirty="0">
                    <a:solidFill>
                      <a:srgbClr val="00B050"/>
                    </a:solidFill>
                    <a:latin typeface="Calibri" panose="020F0502020204030204" pitchFamily="34" charset="0"/>
                    <a:ea typeface="Calibri" panose="020F0502020204030204" pitchFamily="34" charset="0"/>
                    <a:cs typeface="Arial" panose="020B0604020202020204" pitchFamily="34" charset="0"/>
                  </a:rPr>
                  <a:t>=52 deg		Sum/n = 0.142106</a:t>
                </a:r>
              </a:p>
              <a:p>
                <a:pPr indent="449569">
                  <a:lnSpc>
                    <a:spcPct val="107000"/>
                  </a:lnSpc>
                  <a:spcAft>
                    <a:spcPts val="300"/>
                  </a:spcAft>
                </a:pP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 167 deg	</a:t>
                </a:r>
                <a:r>
                  <a:rPr lang="en-US" sz="1051" dirty="0">
                    <a:solidFill>
                      <a:schemeClr val="tx1"/>
                    </a:solidFill>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𝑦</m:t>
                        </m:r>
                      </m:sub>
                    </m:s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 </m:t>
                    </m:r>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61 deg		Sum/n = 0.141867</a:t>
                </a:r>
              </a:p>
              <a:p>
                <a:pPr indent="449569">
                  <a:lnSpc>
                    <a:spcPct val="107000"/>
                  </a:lnSpc>
                  <a:spcAft>
                    <a:spcPts val="300"/>
                  </a:spcAft>
                </a:pP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𝑥</m:t>
                        </m:r>
                      </m:sub>
                    </m:sSub>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 171 deg	</a:t>
                </a:r>
                <a:r>
                  <a:rPr lang="en-US" sz="1051" dirty="0">
                    <a:solidFill>
                      <a:schemeClr val="tx1"/>
                    </a:solidFill>
                    <a:ea typeface="Cambria Math" panose="02040503050406030204" pitchFamily="18" charset="0"/>
                    <a:cs typeface="Arial" panose="020B0604020202020204" pitchFamily="34" charset="0"/>
                  </a:rPr>
                  <a:t> </a:t>
                </a:r>
                <a14:m>
                  <m:oMath xmlns:m="http://schemas.openxmlformats.org/officeDocument/2006/math">
                    <m:sSub>
                      <m:sSubPr>
                        <m:ctrlP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e>
                      <m: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𝑦</m:t>
                        </m:r>
                      </m:sub>
                    </m:sSub>
                    <m:r>
                      <a:rPr lang="en-US" sz="1051" i="1">
                        <a:solidFill>
                          <a:schemeClr val="tx1"/>
                        </a:solidFill>
                        <a:latin typeface="Cambria Math" panose="02040503050406030204" pitchFamily="18" charset="0"/>
                        <a:ea typeface="Cambria Math" panose="02040503050406030204" pitchFamily="18" charset="0"/>
                        <a:cs typeface="Arial" panose="020B0604020202020204" pitchFamily="34" charset="0"/>
                      </a:rPr>
                      <m:t> </m:t>
                    </m:r>
                  </m:oMath>
                </a14:m>
                <a:r>
                  <a:rPr lang="en-US" sz="1051" dirty="0">
                    <a:solidFill>
                      <a:schemeClr val="tx1"/>
                    </a:solidFill>
                    <a:latin typeface="Calibri" panose="020F0502020204030204" pitchFamily="34" charset="0"/>
                    <a:ea typeface="Calibri" panose="020F0502020204030204" pitchFamily="34" charset="0"/>
                    <a:cs typeface="Arial" panose="020B0604020202020204" pitchFamily="34" charset="0"/>
                  </a:rPr>
                  <a:t>= 111 deg	                               Sum/n = 0.142372</a:t>
                </a:r>
              </a:p>
            </p:txBody>
          </p:sp>
        </mc:Choice>
        <mc:Fallback xmlns="">
          <p:sp>
            <p:nvSpPr>
              <p:cNvPr id="10" name="TextBox 9">
                <a:extLst>
                  <a:ext uri="{FF2B5EF4-FFF2-40B4-BE49-F238E27FC236}">
                    <a16:creationId xmlns:a16="http://schemas.microsoft.com/office/drawing/2014/main" id="{C683815A-05C2-3A07-3BEF-CE236AC04D59}"/>
                  </a:ext>
                </a:extLst>
              </p:cNvPr>
              <p:cNvSpPr txBox="1">
                <a:spLocks noRot="1" noChangeAspect="1" noMove="1" noResize="1" noEditPoints="1" noAdjustHandles="1" noChangeArrowheads="1" noChangeShapeType="1" noTextEdit="1"/>
              </p:cNvSpPr>
              <p:nvPr/>
            </p:nvSpPr>
            <p:spPr>
              <a:xfrm>
                <a:off x="5976870" y="3214503"/>
                <a:ext cx="5446367" cy="316041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CC212AD-333D-C685-83E9-5A9A5E5CEB09}"/>
                  </a:ext>
                </a:extLst>
              </p:cNvPr>
              <p:cNvSpPr txBox="1"/>
              <p:nvPr/>
            </p:nvSpPr>
            <p:spPr>
              <a:xfrm>
                <a:off x="1177644" y="3429000"/>
                <a:ext cx="2924725" cy="6981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a:solidFill>
                            <a:srgbClr val="FF0000"/>
                          </a:solidFill>
                          <a:latin typeface="Cambria Math" panose="02040503050406030204" pitchFamily="18" charset="0"/>
                        </a:rPr>
                        <m:t>𝐾𝑆𝐸</m:t>
                      </m:r>
                      <m:r>
                        <m:rPr>
                          <m:lit/>
                        </m:rPr>
                        <a:rPr lang="en-US">
                          <a:solidFill>
                            <a:srgbClr val="FF0000"/>
                          </a:solidFill>
                          <a:latin typeface="Cambria Math" panose="02040503050406030204" pitchFamily="18" charset="0"/>
                        </a:rPr>
                        <m:t>_</m:t>
                      </m:r>
                      <m:r>
                        <a:rPr lang="en-US">
                          <a:solidFill>
                            <a:srgbClr val="FF0000"/>
                          </a:solidFill>
                          <a:latin typeface="Cambria Math" panose="02040503050406030204" pitchFamily="18" charset="0"/>
                        </a:rPr>
                        <m:t>2=</m:t>
                      </m:r>
                      <m:f>
                        <m:fPr>
                          <m:ctrlPr>
                            <a:rPr lang="en-US" i="1">
                              <a:solidFill>
                                <a:srgbClr val="FF0000"/>
                              </a:solidFill>
                              <a:latin typeface="Cambria Math" panose="02040503050406030204" pitchFamily="18" charset="0"/>
                            </a:rPr>
                          </m:ctrlPr>
                        </m:fPr>
                        <m:num>
                          <m:r>
                            <a:rPr lang="en-US">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𝐾𝑁</m:t>
                          </m:r>
                        </m:den>
                      </m:f>
                      <m:nary>
                        <m:naryPr>
                          <m:chr m:val="∑"/>
                          <m:limLoc m:val="undOvr"/>
                          <m:ctrlPr>
                            <a:rPr lang="en-US" i="1">
                              <a:solidFill>
                                <a:srgbClr val="FF0000"/>
                              </a:solidFill>
                              <a:latin typeface="Cambria Math" panose="02040503050406030204" pitchFamily="18" charset="0"/>
                            </a:rPr>
                          </m:ctrlPr>
                        </m:naryPr>
                        <m:sub>
                          <m:r>
                            <a:rPr lang="en-US" i="1">
                              <a:solidFill>
                                <a:srgbClr val="FF0000"/>
                              </a:solidFill>
                              <a:latin typeface="Cambria Math" panose="02040503050406030204" pitchFamily="18" charset="0"/>
                            </a:rPr>
                            <m:t>𝐾𝑛</m:t>
                          </m:r>
                          <m:r>
                            <a:rPr lang="en-US">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𝐾𝑛</m:t>
                          </m:r>
                          <m:r>
                            <a:rPr lang="en-US">
                              <a:solidFill>
                                <a:srgbClr val="FF0000"/>
                              </a:solidFill>
                              <a:latin typeface="Cambria Math" panose="02040503050406030204" pitchFamily="18" charset="0"/>
                            </a:rPr>
                            <m:t>1</m:t>
                          </m:r>
                        </m:sub>
                        <m:sup>
                          <m:r>
                            <a:rPr lang="en-US" i="1">
                              <a:solidFill>
                                <a:srgbClr val="FF0000"/>
                              </a:solidFill>
                              <a:latin typeface="Cambria Math" panose="02040503050406030204" pitchFamily="18" charset="0"/>
                            </a:rPr>
                            <m:t>𝐾𝑁</m:t>
                          </m:r>
                        </m:sup>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𝐷𝑆</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𝐾𝑛</m:t>
                                  </m:r>
                                </m:e>
                              </m:d>
                              <m:r>
                                <a:rPr lang="en-US">
                                  <a:solidFill>
                                    <a:srgbClr val="FF0000"/>
                                  </a:solidFill>
                                  <a:latin typeface="Cambria Math" panose="02040503050406030204" pitchFamily="18" charset="0"/>
                                </a:rPr>
                                <m:t> </m:t>
                              </m:r>
                            </m:num>
                            <m:den>
                              <m:r>
                                <m:rPr>
                                  <m:sty m:val="p"/>
                                </m:rPr>
                                <a:rPr lang="en-US">
                                  <a:solidFill>
                                    <a:srgbClr val="FF0000"/>
                                  </a:solidFill>
                                  <a:latin typeface="Cambria Math" panose="02040503050406030204" pitchFamily="18" charset="0"/>
                                </a:rPr>
                                <m:t>NTBL</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𝐾𝑛</m:t>
                                  </m:r>
                                </m:e>
                              </m:d>
                            </m:den>
                          </m:f>
                        </m:e>
                      </m:nary>
                    </m:oMath>
                  </m:oMathPara>
                </a14:m>
                <a:endParaRPr lang="en-US" dirty="0">
                  <a:latin typeface="Comic Sans MS" panose="030F0902030302020204" pitchFamily="66" charset="0"/>
                </a:endParaRPr>
              </a:p>
            </p:txBody>
          </p:sp>
        </mc:Choice>
        <mc:Fallback xmlns="">
          <p:sp>
            <p:nvSpPr>
              <p:cNvPr id="12" name="TextBox 11">
                <a:extLst>
                  <a:ext uri="{FF2B5EF4-FFF2-40B4-BE49-F238E27FC236}">
                    <a16:creationId xmlns:a16="http://schemas.microsoft.com/office/drawing/2014/main" id="{2CC212AD-333D-C685-83E9-5A9A5E5CEB09}"/>
                  </a:ext>
                </a:extLst>
              </p:cNvPr>
              <p:cNvSpPr txBox="1">
                <a:spLocks noRot="1" noChangeAspect="1" noMove="1" noResize="1" noEditPoints="1" noAdjustHandles="1" noChangeArrowheads="1" noChangeShapeType="1" noTextEdit="1"/>
              </p:cNvSpPr>
              <p:nvPr/>
            </p:nvSpPr>
            <p:spPr>
              <a:xfrm>
                <a:off x="1177644" y="3429000"/>
                <a:ext cx="2924725" cy="698140"/>
              </a:xfrm>
              <a:prstGeom prst="rect">
                <a:avLst/>
              </a:prstGeom>
              <a:blipFill>
                <a:blip r:embed="rId4"/>
                <a:stretch>
                  <a:fillRect t="-94545" b="-152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5037647-5426-1DD1-5F16-6AAAB860AAC7}"/>
                  </a:ext>
                </a:extLst>
              </p:cNvPr>
              <p:cNvSpPr txBox="1"/>
              <p:nvPr/>
            </p:nvSpPr>
            <p:spPr>
              <a:xfrm>
                <a:off x="857810" y="2089502"/>
                <a:ext cx="4889019" cy="43377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200" i="1">
                              <a:solidFill>
                                <a:schemeClr val="accent1">
                                  <a:lumMod val="50000"/>
                                </a:schemeClr>
                              </a:solidFill>
                              <a:latin typeface="Cambria Math" panose="02040503050406030204" pitchFamily="18" charset="0"/>
                            </a:rPr>
                          </m:ctrlPr>
                        </m:sSubPr>
                        <m:e>
                          <m:r>
                            <a:rPr lang="en-US" sz="1200" i="1">
                              <a:solidFill>
                                <a:schemeClr val="accent1">
                                  <a:lumMod val="50000"/>
                                </a:schemeClr>
                              </a:solidFill>
                              <a:latin typeface="Cambria Math" panose="02040503050406030204" pitchFamily="18" charset="0"/>
                            </a:rPr>
                            <m:t>𝑑𝑥</m:t>
                          </m:r>
                        </m:e>
                        <m:sub>
                          <m:r>
                            <a:rPr lang="en-US" sz="1200" i="1">
                              <a:solidFill>
                                <a:schemeClr val="accent1">
                                  <a:lumMod val="50000"/>
                                </a:schemeClr>
                              </a:solidFill>
                              <a:latin typeface="Cambria Math" panose="02040503050406030204" pitchFamily="18" charset="0"/>
                            </a:rPr>
                            <m:t>𝑐𝑜</m:t>
                          </m:r>
                        </m:sub>
                      </m:sSub>
                      <m:d>
                        <m:dPr>
                          <m:ctrlPr>
                            <a:rPr lang="en-US" sz="1200" i="1">
                              <a:solidFill>
                                <a:schemeClr val="accent1">
                                  <a:lumMod val="50000"/>
                                </a:schemeClr>
                              </a:solidFill>
                              <a:latin typeface="Cambria Math" panose="02040503050406030204" pitchFamily="18" charset="0"/>
                            </a:rPr>
                          </m:ctrlPr>
                        </m:dPr>
                        <m:e>
                          <m:r>
                            <a:rPr lang="en-US" sz="1200" i="1">
                              <a:solidFill>
                                <a:schemeClr val="accent1">
                                  <a:lumMod val="50000"/>
                                </a:schemeClr>
                              </a:solidFill>
                              <a:latin typeface="Cambria Math" panose="02040503050406030204" pitchFamily="18" charset="0"/>
                            </a:rPr>
                            <m:t>𝑛</m:t>
                          </m:r>
                        </m:e>
                      </m:d>
                      <m:r>
                        <a:rPr lang="en-US" sz="1200">
                          <a:solidFill>
                            <a:schemeClr val="accent1">
                              <a:lumMod val="50000"/>
                            </a:schemeClr>
                          </a:solidFill>
                          <a:latin typeface="Cambria Math" panose="02040503050406030204" pitchFamily="18" charset="0"/>
                        </a:rPr>
                        <m:t>=1− </m:t>
                      </m:r>
                      <m:d>
                        <m:dPr>
                          <m:begChr m:val="["/>
                          <m:endChr m:val="]"/>
                          <m:ctrlPr>
                            <a:rPr lang="en-US" sz="1200" i="1">
                              <a:solidFill>
                                <a:schemeClr val="accent1">
                                  <a:lumMod val="50000"/>
                                </a:schemeClr>
                              </a:solidFill>
                              <a:latin typeface="Cambria Math" panose="02040503050406030204" pitchFamily="18" charset="0"/>
                            </a:rPr>
                          </m:ctrlPr>
                        </m:dPr>
                        <m:e>
                          <m:sSub>
                            <m:sSubPr>
                              <m:ctrlPr>
                                <a:rPr lang="en-US" sz="1200" i="1">
                                  <a:solidFill>
                                    <a:schemeClr val="accent1">
                                      <a:lumMod val="50000"/>
                                    </a:schemeClr>
                                  </a:solidFill>
                                  <a:latin typeface="Cambria Math" panose="02040503050406030204" pitchFamily="18" charset="0"/>
                                </a:rPr>
                              </m:ctrlPr>
                            </m:sSubPr>
                            <m:e>
                              <m:r>
                                <a:rPr lang="en-US" sz="1200" i="1">
                                  <a:solidFill>
                                    <a:schemeClr val="accent1">
                                      <a:lumMod val="50000"/>
                                    </a:schemeClr>
                                  </a:solidFill>
                                  <a:latin typeface="Cambria Math" panose="02040503050406030204" pitchFamily="18" charset="0"/>
                                </a:rPr>
                                <m:t>𝑑𝑥</m:t>
                              </m:r>
                            </m:e>
                            <m:sub>
                              <m:r>
                                <a:rPr lang="en-US" sz="1200" i="1">
                                  <a:solidFill>
                                    <a:schemeClr val="accent1">
                                      <a:lumMod val="50000"/>
                                    </a:schemeClr>
                                  </a:solidFill>
                                  <a:latin typeface="Cambria Math" panose="02040503050406030204" pitchFamily="18" charset="0"/>
                                </a:rPr>
                                <m:t>𝑐𝑜</m:t>
                              </m:r>
                            </m:sub>
                          </m:sSub>
                          <m:d>
                            <m:dPr>
                              <m:ctrlPr>
                                <a:rPr lang="en-US" sz="1200" i="1">
                                  <a:solidFill>
                                    <a:schemeClr val="accent1">
                                      <a:lumMod val="50000"/>
                                    </a:schemeClr>
                                  </a:solidFill>
                                  <a:latin typeface="Cambria Math" panose="02040503050406030204" pitchFamily="18" charset="0"/>
                                </a:rPr>
                              </m:ctrlPr>
                            </m:dPr>
                            <m:e>
                              <m:r>
                                <a:rPr lang="en-US" sz="1200">
                                  <a:solidFill>
                                    <a:schemeClr val="accent1">
                                      <a:lumMod val="50000"/>
                                    </a:schemeClr>
                                  </a:solidFill>
                                  <a:latin typeface="Cambria Math" panose="02040503050406030204" pitchFamily="18" charset="0"/>
                                </a:rPr>
                                <m:t>0</m:t>
                              </m:r>
                            </m:e>
                          </m:d>
                          <m:r>
                            <a:rPr lang="en-US" sz="1200">
                              <a:solidFill>
                                <a:schemeClr val="accent1">
                                  <a:lumMod val="50000"/>
                                </a:schemeClr>
                              </a:solidFill>
                              <a:latin typeface="Cambria Math" panose="02040503050406030204" pitchFamily="18" charset="0"/>
                            </a:rPr>
                            <m:t>+</m:t>
                          </m:r>
                          <m:sSub>
                            <m:sSubPr>
                              <m:ctrlPr>
                                <a:rPr lang="en-US" sz="1200" i="1">
                                  <a:solidFill>
                                    <a:schemeClr val="accent1">
                                      <a:lumMod val="50000"/>
                                    </a:schemeClr>
                                  </a:solidFill>
                                  <a:latin typeface="Cambria Math" panose="02040503050406030204" pitchFamily="18" charset="0"/>
                                </a:rPr>
                              </m:ctrlPr>
                            </m:sSubPr>
                            <m:e>
                              <m:r>
                                <a:rPr lang="en-US" sz="1200">
                                  <a:solidFill>
                                    <a:schemeClr val="accent1">
                                      <a:lumMod val="50000"/>
                                    </a:schemeClr>
                                  </a:solidFill>
                                  <a:latin typeface="Cambria Math" panose="02040503050406030204" pitchFamily="18" charset="0"/>
                                </a:rPr>
                                <m:t>∆</m:t>
                              </m:r>
                              <m:r>
                                <a:rPr lang="en-US" sz="1200" i="1">
                                  <a:solidFill>
                                    <a:schemeClr val="accent1">
                                      <a:lumMod val="50000"/>
                                    </a:schemeClr>
                                  </a:solidFill>
                                  <a:latin typeface="Cambria Math" panose="02040503050406030204" pitchFamily="18" charset="0"/>
                                </a:rPr>
                                <m:t>𝑥</m:t>
                              </m:r>
                            </m:e>
                            <m:sub>
                              <m:r>
                                <a:rPr lang="en-US" sz="1200" i="1">
                                  <a:solidFill>
                                    <a:schemeClr val="accent1">
                                      <a:lumMod val="50000"/>
                                    </a:schemeClr>
                                  </a:solidFill>
                                  <a:latin typeface="Cambria Math" panose="02040503050406030204" pitchFamily="18" charset="0"/>
                                </a:rPr>
                                <m:t>𝑐𝑜</m:t>
                              </m:r>
                            </m:sub>
                          </m:sSub>
                          <m:d>
                            <m:dPr>
                              <m:ctrlPr>
                                <a:rPr lang="en-US" sz="1200" i="1">
                                  <a:solidFill>
                                    <a:schemeClr val="accent1">
                                      <a:lumMod val="50000"/>
                                    </a:schemeClr>
                                  </a:solidFill>
                                  <a:latin typeface="Cambria Math" panose="02040503050406030204" pitchFamily="18" charset="0"/>
                                </a:rPr>
                              </m:ctrlPr>
                            </m:dPr>
                            <m:e>
                              <m:r>
                                <a:rPr lang="en-US" sz="1200" i="1">
                                  <a:solidFill>
                                    <a:schemeClr val="accent1">
                                      <a:lumMod val="50000"/>
                                    </a:schemeClr>
                                  </a:solidFill>
                                  <a:latin typeface="Cambria Math" panose="02040503050406030204" pitchFamily="18" charset="0"/>
                                </a:rPr>
                                <m:t>𝑛</m:t>
                              </m:r>
                            </m:e>
                          </m:d>
                        </m:e>
                      </m:d>
                      <m:r>
                        <a:rPr lang="en-US" sz="1200">
                          <a:solidFill>
                            <a:schemeClr val="accent1">
                              <a:lumMod val="50000"/>
                            </a:schemeClr>
                          </a:solidFill>
                          <a:latin typeface="Cambria Math" panose="02040503050406030204" pitchFamily="18" charset="0"/>
                        </a:rPr>
                        <m:t>        </m:t>
                      </m:r>
                      <m:r>
                        <m:rPr>
                          <m:sty m:val="p"/>
                        </m:rPr>
                        <a:rPr lang="en-US" sz="1200">
                          <a:solidFill>
                            <a:schemeClr val="accent1">
                              <a:lumMod val="50000"/>
                            </a:schemeClr>
                          </a:solidFill>
                          <a:latin typeface="Cambria Math" panose="02040503050406030204" pitchFamily="18" charset="0"/>
                        </a:rPr>
                        <m:t>with</m:t>
                      </m:r>
                      <m:r>
                        <a:rPr lang="en-US" sz="1200">
                          <a:solidFill>
                            <a:schemeClr val="accent1">
                              <a:lumMod val="50000"/>
                            </a:schemeClr>
                          </a:solidFill>
                          <a:latin typeface="Cambria Math" panose="02040503050406030204" pitchFamily="18" charset="0"/>
                        </a:rPr>
                        <m:t>     </m:t>
                      </m:r>
                      <m:sSub>
                        <m:sSubPr>
                          <m:ctrlPr>
                            <a:rPr lang="en-US" sz="1200" i="1">
                              <a:solidFill>
                                <a:schemeClr val="accent1">
                                  <a:lumMod val="50000"/>
                                </a:schemeClr>
                              </a:solidFill>
                              <a:latin typeface="Cambria Math" panose="02040503050406030204" pitchFamily="18" charset="0"/>
                            </a:rPr>
                          </m:ctrlPr>
                        </m:sSubPr>
                        <m:e>
                          <m:r>
                            <a:rPr lang="en-US" sz="1200">
                              <a:solidFill>
                                <a:schemeClr val="accent1">
                                  <a:lumMod val="50000"/>
                                </a:schemeClr>
                              </a:solidFill>
                              <a:latin typeface="Cambria Math" panose="02040503050406030204" pitchFamily="18" charset="0"/>
                            </a:rPr>
                            <m:t>∆</m:t>
                          </m:r>
                          <m:r>
                            <a:rPr lang="en-US" sz="1200" i="1">
                              <a:solidFill>
                                <a:schemeClr val="accent1">
                                  <a:lumMod val="50000"/>
                                </a:schemeClr>
                              </a:solidFill>
                              <a:latin typeface="Cambria Math" panose="02040503050406030204" pitchFamily="18" charset="0"/>
                            </a:rPr>
                            <m:t>𝑥</m:t>
                          </m:r>
                        </m:e>
                        <m:sub>
                          <m:r>
                            <a:rPr lang="en-US" sz="1200" i="1">
                              <a:solidFill>
                                <a:schemeClr val="accent1">
                                  <a:lumMod val="50000"/>
                                </a:schemeClr>
                              </a:solidFill>
                              <a:latin typeface="Cambria Math" panose="02040503050406030204" pitchFamily="18" charset="0"/>
                            </a:rPr>
                            <m:t>𝑐𝑜</m:t>
                          </m:r>
                        </m:sub>
                      </m:sSub>
                      <m:d>
                        <m:dPr>
                          <m:ctrlPr>
                            <a:rPr lang="en-US" sz="1200" i="1">
                              <a:solidFill>
                                <a:schemeClr val="accent1">
                                  <a:lumMod val="50000"/>
                                </a:schemeClr>
                              </a:solidFill>
                              <a:latin typeface="Cambria Math" panose="02040503050406030204" pitchFamily="18" charset="0"/>
                            </a:rPr>
                          </m:ctrlPr>
                        </m:dPr>
                        <m:e>
                          <m:r>
                            <a:rPr lang="en-US" sz="1200" i="1">
                              <a:solidFill>
                                <a:schemeClr val="accent1">
                                  <a:lumMod val="50000"/>
                                </a:schemeClr>
                              </a:solidFill>
                              <a:latin typeface="Cambria Math" panose="02040503050406030204" pitchFamily="18" charset="0"/>
                            </a:rPr>
                            <m:t>𝑛</m:t>
                          </m:r>
                        </m:e>
                      </m:d>
                      <m:r>
                        <a:rPr lang="en-US" sz="1200">
                          <a:solidFill>
                            <a:schemeClr val="accent1">
                              <a:lumMod val="50000"/>
                            </a:schemeClr>
                          </a:solidFill>
                          <a:latin typeface="Cambria Math" panose="02040503050406030204" pitchFamily="18" charset="0"/>
                        </a:rPr>
                        <m:t>= </m:t>
                      </m:r>
                      <m:nary>
                        <m:naryPr>
                          <m:chr m:val="∑"/>
                          <m:limLoc m:val="subSup"/>
                          <m:supHide m:val="on"/>
                          <m:ctrlPr>
                            <a:rPr lang="en-US" sz="1200" i="1">
                              <a:solidFill>
                                <a:schemeClr val="accent1">
                                  <a:lumMod val="50000"/>
                                </a:schemeClr>
                              </a:solidFill>
                              <a:latin typeface="Cambria Math" panose="02040503050406030204" pitchFamily="18" charset="0"/>
                            </a:rPr>
                          </m:ctrlPr>
                        </m:naryPr>
                        <m:sub>
                          <m:r>
                            <a:rPr lang="en-US" sz="1200" i="1">
                              <a:solidFill>
                                <a:schemeClr val="accent1">
                                  <a:lumMod val="50000"/>
                                </a:schemeClr>
                              </a:solidFill>
                              <a:latin typeface="Cambria Math" panose="02040503050406030204" pitchFamily="18" charset="0"/>
                            </a:rPr>
                            <m:t>𝑛</m:t>
                          </m:r>
                        </m:sub>
                        <m:sup/>
                        <m:e>
                          <m:sSub>
                            <m:sSubPr>
                              <m:ctrlPr>
                                <a:rPr lang="en-US" sz="1200" i="1">
                                  <a:solidFill>
                                    <a:schemeClr val="accent1">
                                      <a:lumMod val="50000"/>
                                    </a:schemeClr>
                                  </a:solidFill>
                                  <a:latin typeface="Cambria Math" panose="02040503050406030204" pitchFamily="18" charset="0"/>
                                </a:rPr>
                              </m:ctrlPr>
                            </m:sSubPr>
                            <m:e>
                              <m:r>
                                <a:rPr lang="en-US" sz="1200" i="1">
                                  <a:solidFill>
                                    <a:schemeClr val="accent1">
                                      <a:lumMod val="50000"/>
                                    </a:schemeClr>
                                  </a:solidFill>
                                  <a:latin typeface="Cambria Math" panose="02040503050406030204" pitchFamily="18" charset="0"/>
                                </a:rPr>
                                <m:t>𝛿</m:t>
                              </m:r>
                              <m:r>
                                <a:rPr lang="en-US" sz="1200" i="1">
                                  <a:solidFill>
                                    <a:schemeClr val="accent1">
                                      <a:lumMod val="50000"/>
                                    </a:schemeClr>
                                  </a:solidFill>
                                  <a:latin typeface="Cambria Math" panose="02040503050406030204" pitchFamily="18" charset="0"/>
                                </a:rPr>
                                <m:t>𝑥</m:t>
                              </m:r>
                            </m:e>
                            <m:sub>
                              <m:r>
                                <a:rPr lang="en-US" sz="1200" i="1">
                                  <a:solidFill>
                                    <a:schemeClr val="accent1">
                                      <a:lumMod val="50000"/>
                                    </a:schemeClr>
                                  </a:solidFill>
                                  <a:latin typeface="Cambria Math" panose="02040503050406030204" pitchFamily="18" charset="0"/>
                                </a:rPr>
                                <m:t>𝑐𝑜</m:t>
                              </m:r>
                            </m:sub>
                          </m:sSub>
                          <m:d>
                            <m:dPr>
                              <m:ctrlPr>
                                <a:rPr lang="en-US" sz="1200" i="1">
                                  <a:solidFill>
                                    <a:schemeClr val="accent1">
                                      <a:lumMod val="50000"/>
                                    </a:schemeClr>
                                  </a:solidFill>
                                  <a:latin typeface="Cambria Math" panose="02040503050406030204" pitchFamily="18" charset="0"/>
                                </a:rPr>
                              </m:ctrlPr>
                            </m:dPr>
                            <m:e>
                              <m:r>
                                <a:rPr lang="en-US" sz="1200" i="1">
                                  <a:solidFill>
                                    <a:schemeClr val="accent1">
                                      <a:lumMod val="50000"/>
                                    </a:schemeClr>
                                  </a:solidFill>
                                  <a:latin typeface="Cambria Math" panose="02040503050406030204" pitchFamily="18" charset="0"/>
                                </a:rPr>
                                <m:t>𝑛</m:t>
                              </m:r>
                            </m:e>
                          </m:d>
                        </m:e>
                      </m:nary>
                    </m:oMath>
                  </m:oMathPara>
                </a14:m>
                <a:endParaRPr lang="en-US" sz="1200" dirty="0"/>
              </a:p>
            </p:txBody>
          </p:sp>
        </mc:Choice>
        <mc:Fallback xmlns="">
          <p:sp>
            <p:nvSpPr>
              <p:cNvPr id="14" name="TextBox 13">
                <a:extLst>
                  <a:ext uri="{FF2B5EF4-FFF2-40B4-BE49-F238E27FC236}">
                    <a16:creationId xmlns:a16="http://schemas.microsoft.com/office/drawing/2014/main" id="{A5037647-5426-1DD1-5F16-6AAAB860AAC7}"/>
                  </a:ext>
                </a:extLst>
              </p:cNvPr>
              <p:cNvSpPr txBox="1">
                <a:spLocks noRot="1" noChangeAspect="1" noMove="1" noResize="1" noEditPoints="1" noAdjustHandles="1" noChangeArrowheads="1" noChangeShapeType="1" noTextEdit="1"/>
              </p:cNvSpPr>
              <p:nvPr/>
            </p:nvSpPr>
            <p:spPr>
              <a:xfrm>
                <a:off x="857810" y="2089502"/>
                <a:ext cx="4889019" cy="433773"/>
              </a:xfrm>
              <a:prstGeom prst="rect">
                <a:avLst/>
              </a:prstGeom>
              <a:blipFill>
                <a:blip r:embed="rId5"/>
                <a:stretch>
                  <a:fillRect t="-148571" b="-21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B818A98-1DD8-F12B-9A29-2A77898978DE}"/>
                  </a:ext>
                </a:extLst>
              </p:cNvPr>
              <p:cNvSpPr txBox="1"/>
              <p:nvPr/>
            </p:nvSpPr>
            <p:spPr>
              <a:xfrm>
                <a:off x="6693448" y="2052762"/>
                <a:ext cx="4195323" cy="47051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limLoc m:val="subSup"/>
                          <m:ctrlPr>
                            <a:rPr lang="en-US" sz="1200" i="1">
                              <a:solidFill>
                                <a:schemeClr val="accent1">
                                  <a:lumMod val="50000"/>
                                </a:schemeClr>
                              </a:solidFill>
                              <a:latin typeface="Cambria Math" panose="02040503050406030204" pitchFamily="18" charset="0"/>
                            </a:rPr>
                          </m:ctrlPr>
                        </m:naryPr>
                        <m:sub>
                          <m:r>
                            <a:rPr lang="en-US" sz="1200" i="1">
                              <a:solidFill>
                                <a:schemeClr val="accent1">
                                  <a:lumMod val="50000"/>
                                </a:schemeClr>
                              </a:solidFill>
                              <a:latin typeface="Cambria Math" panose="02040503050406030204" pitchFamily="18" charset="0"/>
                            </a:rPr>
                            <m:t>𝑛</m:t>
                          </m:r>
                          <m:r>
                            <a:rPr lang="en-US" sz="1200">
                              <a:solidFill>
                                <a:schemeClr val="accent1">
                                  <a:lumMod val="50000"/>
                                </a:schemeClr>
                              </a:solidFill>
                              <a:latin typeface="Cambria Math" panose="02040503050406030204" pitchFamily="18" charset="0"/>
                            </a:rPr>
                            <m:t>=</m:t>
                          </m:r>
                          <m:r>
                            <a:rPr lang="en-US" sz="1200" i="1">
                              <a:solidFill>
                                <a:schemeClr val="accent1">
                                  <a:lumMod val="50000"/>
                                </a:schemeClr>
                              </a:solidFill>
                              <a:latin typeface="Cambria Math" panose="02040503050406030204" pitchFamily="18" charset="0"/>
                            </a:rPr>
                            <m:t>𝑛</m:t>
                          </m:r>
                          <m:r>
                            <a:rPr lang="en-US" sz="1200">
                              <a:solidFill>
                                <a:schemeClr val="accent1">
                                  <a:lumMod val="50000"/>
                                </a:schemeClr>
                              </a:solidFill>
                              <a:latin typeface="Cambria Math" panose="02040503050406030204" pitchFamily="18" charset="0"/>
                            </a:rPr>
                            <m:t>0</m:t>
                          </m:r>
                        </m:sub>
                        <m:sup>
                          <m:r>
                            <a:rPr lang="en-US" sz="1200" i="1">
                              <a:solidFill>
                                <a:schemeClr val="accent1">
                                  <a:lumMod val="50000"/>
                                </a:schemeClr>
                              </a:solidFill>
                              <a:latin typeface="Cambria Math" panose="02040503050406030204" pitchFamily="18" charset="0"/>
                            </a:rPr>
                            <m:t>𝑛</m:t>
                          </m:r>
                          <m:r>
                            <a:rPr lang="en-US" sz="1200">
                              <a:solidFill>
                                <a:schemeClr val="accent1">
                                  <a:lumMod val="50000"/>
                                </a:schemeClr>
                              </a:solidFill>
                              <a:latin typeface="Cambria Math" panose="02040503050406030204" pitchFamily="18" charset="0"/>
                            </a:rPr>
                            <m:t>0+</m:t>
                          </m:r>
                          <m:r>
                            <a:rPr lang="en-US" sz="1200" i="1">
                              <a:solidFill>
                                <a:schemeClr val="accent1">
                                  <a:lumMod val="50000"/>
                                </a:schemeClr>
                              </a:solidFill>
                              <a:latin typeface="Cambria Math" panose="02040503050406030204" pitchFamily="18" charset="0"/>
                            </a:rPr>
                            <m:t>𝑁𝑇𝐵𝐿</m:t>
                          </m:r>
                          <m:r>
                            <a:rPr lang="en-US" sz="1200">
                              <a:solidFill>
                                <a:schemeClr val="accent1">
                                  <a:lumMod val="50000"/>
                                </a:schemeClr>
                              </a:solidFill>
                              <a:latin typeface="Cambria Math" panose="02040503050406030204" pitchFamily="18" charset="0"/>
                            </a:rPr>
                            <m:t>+1</m:t>
                          </m:r>
                        </m:sup>
                        <m:e>
                          <m:r>
                            <a:rPr lang="en-US" sz="1200" i="1">
                              <a:solidFill>
                                <a:schemeClr val="accent1">
                                  <a:lumMod val="50000"/>
                                </a:schemeClr>
                              </a:solidFill>
                              <a:latin typeface="Cambria Math" panose="02040503050406030204" pitchFamily="18" charset="0"/>
                            </a:rPr>
                            <m:t>𝛿</m:t>
                          </m:r>
                          <m:r>
                            <a:rPr lang="en-US" sz="1200" i="1">
                              <a:solidFill>
                                <a:schemeClr val="accent1">
                                  <a:lumMod val="50000"/>
                                </a:schemeClr>
                              </a:solidFill>
                              <a:latin typeface="Cambria Math" panose="02040503050406030204" pitchFamily="18" charset="0"/>
                            </a:rPr>
                            <m:t>𝑥</m:t>
                          </m:r>
                          <m:r>
                            <m:rPr>
                              <m:lit/>
                            </m:rPr>
                            <a:rPr lang="en-US" sz="1200">
                              <a:solidFill>
                                <a:schemeClr val="accent1">
                                  <a:lumMod val="50000"/>
                                </a:schemeClr>
                              </a:solidFill>
                              <a:latin typeface="Cambria Math" panose="02040503050406030204" pitchFamily="18" charset="0"/>
                            </a:rPr>
                            <m:t>_</m:t>
                          </m:r>
                          <m:r>
                            <a:rPr lang="en-US" sz="1200" i="1">
                              <a:solidFill>
                                <a:schemeClr val="accent1">
                                  <a:lumMod val="50000"/>
                                </a:schemeClr>
                              </a:solidFill>
                              <a:latin typeface="Cambria Math" panose="02040503050406030204" pitchFamily="18" charset="0"/>
                            </a:rPr>
                            <m:t>𝑐𝑜</m:t>
                          </m:r>
                          <m:d>
                            <m:dPr>
                              <m:ctrlPr>
                                <a:rPr lang="en-US" sz="1200" i="1">
                                  <a:solidFill>
                                    <a:schemeClr val="accent1">
                                      <a:lumMod val="50000"/>
                                    </a:schemeClr>
                                  </a:solidFill>
                                  <a:latin typeface="Cambria Math" panose="02040503050406030204" pitchFamily="18" charset="0"/>
                                </a:rPr>
                              </m:ctrlPr>
                            </m:dPr>
                            <m:e>
                              <m:r>
                                <a:rPr lang="en-US" sz="1200" i="1">
                                  <a:solidFill>
                                    <a:schemeClr val="accent1">
                                      <a:lumMod val="50000"/>
                                    </a:schemeClr>
                                  </a:solidFill>
                                  <a:latin typeface="Cambria Math" panose="02040503050406030204" pitchFamily="18" charset="0"/>
                                </a:rPr>
                                <m:t>𝑛</m:t>
                              </m:r>
                            </m:e>
                          </m:d>
                        </m:e>
                      </m:nary>
                      <m:r>
                        <a:rPr lang="en-US" sz="1200">
                          <a:solidFill>
                            <a:schemeClr val="accent1">
                              <a:lumMod val="50000"/>
                            </a:schemeClr>
                          </a:solidFill>
                          <a:latin typeface="Cambria Math" panose="02040503050406030204" pitchFamily="18" charset="0"/>
                        </a:rPr>
                        <m:t> &gt; −</m:t>
                      </m:r>
                      <m:r>
                        <a:rPr lang="en-US" sz="1200" i="1">
                          <a:solidFill>
                            <a:schemeClr val="accent1">
                              <a:lumMod val="50000"/>
                            </a:schemeClr>
                          </a:solidFill>
                          <a:latin typeface="Cambria Math" panose="02040503050406030204" pitchFamily="18" charset="0"/>
                        </a:rPr>
                        <m:t>𝐷𝑆</m:t>
                      </m:r>
                      <m:d>
                        <m:dPr>
                          <m:ctrlPr>
                            <a:rPr lang="en-US" sz="1200" i="1">
                              <a:solidFill>
                                <a:schemeClr val="accent1">
                                  <a:lumMod val="50000"/>
                                </a:schemeClr>
                              </a:solidFill>
                              <a:latin typeface="Cambria Math" panose="02040503050406030204" pitchFamily="18" charset="0"/>
                            </a:rPr>
                          </m:ctrlPr>
                        </m:dPr>
                        <m:e>
                          <m:r>
                            <a:rPr lang="en-US" sz="1200" i="1">
                              <a:solidFill>
                                <a:schemeClr val="accent1">
                                  <a:lumMod val="50000"/>
                                </a:schemeClr>
                              </a:solidFill>
                              <a:latin typeface="Cambria Math" panose="02040503050406030204" pitchFamily="18" charset="0"/>
                            </a:rPr>
                            <m:t>𝑛</m:t>
                          </m:r>
                          <m:r>
                            <a:rPr lang="en-US" sz="1200">
                              <a:solidFill>
                                <a:schemeClr val="accent1">
                                  <a:lumMod val="50000"/>
                                </a:schemeClr>
                              </a:solidFill>
                              <a:latin typeface="Cambria Math" panose="02040503050406030204" pitchFamily="18" charset="0"/>
                            </a:rPr>
                            <m:t>0+</m:t>
                          </m:r>
                          <m:r>
                            <a:rPr lang="en-US" sz="1200" i="1">
                              <a:solidFill>
                                <a:schemeClr val="accent1">
                                  <a:lumMod val="50000"/>
                                </a:schemeClr>
                              </a:solidFill>
                              <a:latin typeface="Cambria Math" panose="02040503050406030204" pitchFamily="18" charset="0"/>
                            </a:rPr>
                            <m:t>𝑁𝑇𝐵𝐿</m:t>
                          </m:r>
                          <m:r>
                            <a:rPr lang="en-US" sz="1200">
                              <a:solidFill>
                                <a:schemeClr val="accent1">
                                  <a:lumMod val="50000"/>
                                </a:schemeClr>
                              </a:solidFill>
                              <a:latin typeface="Cambria Math" panose="02040503050406030204" pitchFamily="18" charset="0"/>
                            </a:rPr>
                            <m:t>+1</m:t>
                          </m:r>
                        </m:e>
                      </m:d>
                    </m:oMath>
                  </m:oMathPara>
                </a14:m>
                <a:endParaRPr lang="en-US" sz="1200" dirty="0">
                  <a:solidFill>
                    <a:schemeClr val="accent1">
                      <a:lumMod val="50000"/>
                    </a:schemeClr>
                  </a:solidFill>
                </a:endParaRPr>
              </a:p>
            </p:txBody>
          </p:sp>
        </mc:Choice>
        <mc:Fallback xmlns="">
          <p:sp>
            <p:nvSpPr>
              <p:cNvPr id="16" name="TextBox 15">
                <a:extLst>
                  <a:ext uri="{FF2B5EF4-FFF2-40B4-BE49-F238E27FC236}">
                    <a16:creationId xmlns:a16="http://schemas.microsoft.com/office/drawing/2014/main" id="{CB818A98-1DD8-F12B-9A29-2A77898978DE}"/>
                  </a:ext>
                </a:extLst>
              </p:cNvPr>
              <p:cNvSpPr txBox="1">
                <a:spLocks noRot="1" noChangeAspect="1" noMove="1" noResize="1" noEditPoints="1" noAdjustHandles="1" noChangeArrowheads="1" noChangeShapeType="1" noTextEdit="1"/>
              </p:cNvSpPr>
              <p:nvPr/>
            </p:nvSpPr>
            <p:spPr>
              <a:xfrm>
                <a:off x="6693448" y="2052762"/>
                <a:ext cx="4195323" cy="470513"/>
              </a:xfrm>
              <a:prstGeom prst="rect">
                <a:avLst/>
              </a:prstGeom>
              <a:blipFill>
                <a:blip r:embed="rId6"/>
                <a:stretch>
                  <a:fillRect l="-1813" t="-128947" b="-200000"/>
                </a:stretch>
              </a:blipFill>
            </p:spPr>
            <p:txBody>
              <a:bodyPr/>
              <a:lstStyle/>
              <a:p>
                <a:r>
                  <a:rPr lang="en-US">
                    <a:noFill/>
                  </a:rPr>
                  <a:t> </a:t>
                </a:r>
              </a:p>
            </p:txBody>
          </p:sp>
        </mc:Fallback>
      </mc:AlternateContent>
      <p:sp>
        <p:nvSpPr>
          <p:cNvPr id="18" name="Right Arrow 17">
            <a:extLst>
              <a:ext uri="{FF2B5EF4-FFF2-40B4-BE49-F238E27FC236}">
                <a16:creationId xmlns:a16="http://schemas.microsoft.com/office/drawing/2014/main" id="{84040EBA-9495-E8BE-FD18-331BB1594193}"/>
              </a:ext>
            </a:extLst>
          </p:cNvPr>
          <p:cNvSpPr/>
          <p:nvPr/>
        </p:nvSpPr>
        <p:spPr>
          <a:xfrm>
            <a:off x="5746829" y="2199421"/>
            <a:ext cx="1058003" cy="177193"/>
          </a:xfrm>
          <a:prstGeom prst="rightArrow">
            <a:avLst>
              <a:gd name="adj1" fmla="val 50000"/>
              <a:gd name="adj2" fmla="val 215738"/>
            </a:avLst>
          </a:prstGeom>
          <a:solidFill>
            <a:schemeClr val="accent1"/>
          </a:solidFill>
          <a:ln w="12700" cmpd="thickThi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rainbow colored pattern on a black background&#10;&#10;AI-generated content may be incorrect.">
            <a:extLst>
              <a:ext uri="{FF2B5EF4-FFF2-40B4-BE49-F238E27FC236}">
                <a16:creationId xmlns:a16="http://schemas.microsoft.com/office/drawing/2014/main" id="{FFC4A89A-252A-87D9-B56D-C956B67C5CE7}"/>
              </a:ext>
            </a:extLst>
          </p:cNvPr>
          <p:cNvPicPr>
            <a:picLocks noChangeAspect="1"/>
          </p:cNvPicPr>
          <p:nvPr/>
        </p:nvPicPr>
        <p:blipFill>
          <a:blip r:embed="rId7"/>
          <a:stretch>
            <a:fillRect/>
          </a:stretch>
        </p:blipFill>
        <p:spPr>
          <a:xfrm>
            <a:off x="389797" y="2883364"/>
            <a:ext cx="5587073" cy="3603126"/>
          </a:xfrm>
          <a:prstGeom prst="rect">
            <a:avLst/>
          </a:prstGeom>
        </p:spPr>
      </p:pic>
      <p:sp>
        <p:nvSpPr>
          <p:cNvPr id="6" name="Footer Placeholder 5">
            <a:extLst>
              <a:ext uri="{FF2B5EF4-FFF2-40B4-BE49-F238E27FC236}">
                <a16:creationId xmlns:a16="http://schemas.microsoft.com/office/drawing/2014/main" id="{30FA2461-B813-030D-4DB5-50C4EE96C86F}"/>
              </a:ext>
            </a:extLst>
          </p:cNvPr>
          <p:cNvSpPr>
            <a:spLocks noGrp="1"/>
          </p:cNvSpPr>
          <p:nvPr>
            <p:ph type="ftr" idx="11"/>
          </p:nvPr>
        </p:nvSpPr>
        <p:spPr>
          <a:xfrm>
            <a:off x="329422" y="6486490"/>
            <a:ext cx="4114800" cy="365125"/>
          </a:xfrm>
        </p:spPr>
        <p:txBody>
          <a:bodyPr/>
          <a:lstStyle/>
          <a:p>
            <a:r>
              <a:rPr lang="en-US" dirty="0">
                <a:solidFill>
                  <a:schemeClr val="accent1"/>
                </a:solidFill>
              </a:rPr>
              <a:t>ESS𝜈SB+ 4th Annual meeting</a:t>
            </a:r>
          </a:p>
        </p:txBody>
      </p:sp>
      <p:sp>
        <p:nvSpPr>
          <p:cNvPr id="4" name="Slide Number Placeholder 3">
            <a:extLst>
              <a:ext uri="{FF2B5EF4-FFF2-40B4-BE49-F238E27FC236}">
                <a16:creationId xmlns:a16="http://schemas.microsoft.com/office/drawing/2014/main" id="{DAF36D22-3A8D-391C-2121-961DC6A8E80D}"/>
              </a:ext>
            </a:extLst>
          </p:cNvPr>
          <p:cNvSpPr>
            <a:spLocks noGrp="1"/>
          </p:cNvSpPr>
          <p:nvPr>
            <p:ph type="sldNum" idx="12"/>
          </p:nvPr>
        </p:nvSpPr>
        <p:spPr/>
        <p:txBody>
          <a:bodyPr/>
          <a:lstStyle/>
          <a:p>
            <a:fld id="{2CA03ACA-3C76-1D40-8FE7-80DF417F0883}" type="slidenum">
              <a:rPr lang="en-US" smtClean="0"/>
              <a:t>13</a:t>
            </a:fld>
            <a:endParaRPr lang="en-US" dirty="0"/>
          </a:p>
        </p:txBody>
      </p:sp>
      <mc:AlternateContent xmlns:mc="http://schemas.openxmlformats.org/markup-compatibility/2006" xmlns:a14="http://schemas.microsoft.com/office/drawing/2010/main">
        <mc:Choice Requires="a14">
          <p:sp>
            <p:nvSpPr>
              <p:cNvPr id="21" name="Text Placeholder 20">
                <a:extLst>
                  <a:ext uri="{FF2B5EF4-FFF2-40B4-BE49-F238E27FC236}">
                    <a16:creationId xmlns:a16="http://schemas.microsoft.com/office/drawing/2014/main" id="{14AA1E04-5A1F-3AE9-ECA6-4D3AB42FC0EF}"/>
                  </a:ext>
                </a:extLst>
              </p:cNvPr>
              <p:cNvSpPr>
                <a:spLocks noGrp="1"/>
              </p:cNvSpPr>
              <p:nvPr>
                <p:ph type="body" idx="3"/>
              </p:nvPr>
            </p:nvSpPr>
            <p:spPr>
              <a:xfrm>
                <a:off x="892685" y="1118878"/>
                <a:ext cx="9708289" cy="912608"/>
              </a:xfrm>
            </p:spPr>
            <p:txBody>
              <a:bodyPr/>
              <a:lstStyle/>
              <a:p>
                <a:pPr algn="just">
                  <a:lnSpc>
                    <a:spcPct val="107000"/>
                  </a:lnSpc>
                  <a:spcAft>
                    <a:spcPts val="1200"/>
                  </a:spcAft>
                </a:pPr>
                <a:r>
                  <a:rPr lang="en-US" sz="1200"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rPr>
                  <a:t>The NTBL is the key parameter to minimize the needs of large closed-orbit shift. </a:t>
                </a:r>
              </a:p>
              <a:p>
                <a:pPr algn="just">
                  <a:lnSpc>
                    <a:spcPct val="107000"/>
                  </a:lnSpc>
                  <a:spcAft>
                    <a:spcPts val="1200"/>
                  </a:spcAft>
                </a:pPr>
                <a:r>
                  <a:rPr lang="en-US" sz="1200"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rPr>
                  <a:t>The distance to the septum DS when the beam is lost at turn NTBL + 1 can be also taken into account to adjust the closed-orbit shift per turn </a:t>
                </a:r>
                <a14:m>
                  <m:oMath xmlns:m="http://schemas.openxmlformats.org/officeDocument/2006/math">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𝛿</m:t>
                    </m:r>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𝑥</m:t>
                    </m:r>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_</m:t>
                    </m:r>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𝑐𝑜</m:t>
                    </m:r>
                    <m:d>
                      <m:dPr>
                        <m:ctrlP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ctrlPr>
                      </m:dPr>
                      <m:e>
                        <m:r>
                          <a:rPr lang="en-US" sz="1200" i="1">
                            <a:solidFill>
                              <a:schemeClr val="accent1">
                                <a:lumMod val="75000"/>
                              </a:schemeClr>
                            </a:solidFill>
                            <a:latin typeface="Cambria Math" panose="02040503050406030204" pitchFamily="18" charset="0"/>
                            <a:ea typeface="Calibri" panose="020F0502020204030204" pitchFamily="34" charset="0"/>
                            <a:cs typeface="Arial" panose="020B0604020202020204" pitchFamily="34" charset="0"/>
                          </a:rPr>
                          <m:t>𝑛</m:t>
                        </m:r>
                      </m:e>
                    </m:d>
                  </m:oMath>
                </a14:m>
                <a:r>
                  <a:rPr lang="en-US" sz="1200" dirty="0">
                    <a:solidFill>
                      <a:schemeClr val="accent1">
                        <a:lumMod val="75000"/>
                      </a:schemeClr>
                    </a:solidFill>
                    <a:latin typeface="Comic Sans MS" panose="030F0902030302020204" pitchFamily="66" charset="0"/>
                    <a:ea typeface="Times New Roman" panose="02020603050405020304" pitchFamily="18" charset="0"/>
                    <a:cs typeface="Arial" panose="020B0604020202020204" pitchFamily="34" charset="0"/>
                  </a:rPr>
                  <a:t> in order to avoid the loss at turn NTBL + 1</a:t>
                </a:r>
                <a:endParaRPr lang="en-US" sz="1200" dirty="0">
                  <a:solidFill>
                    <a:schemeClr val="accent1">
                      <a:lumMod val="75000"/>
                    </a:schemeClr>
                  </a:solidFill>
                  <a:latin typeface="Comic Sans MS" panose="030F0902030302020204" pitchFamily="66" charset="0"/>
                  <a:ea typeface="Calibri" panose="020F0502020204030204" pitchFamily="34" charset="0"/>
                  <a:cs typeface="Arial" panose="020B0604020202020204" pitchFamily="34" charset="0"/>
                </a:endParaRPr>
              </a:p>
            </p:txBody>
          </p:sp>
        </mc:Choice>
        <mc:Fallback xmlns="">
          <p:sp>
            <p:nvSpPr>
              <p:cNvPr id="21" name="Text Placeholder 20">
                <a:extLst>
                  <a:ext uri="{FF2B5EF4-FFF2-40B4-BE49-F238E27FC236}">
                    <a16:creationId xmlns:a16="http://schemas.microsoft.com/office/drawing/2014/main" id="{14AA1E04-5A1F-3AE9-ECA6-4D3AB42FC0EF}"/>
                  </a:ext>
                </a:extLst>
              </p:cNvPr>
              <p:cNvSpPr>
                <a:spLocks noGrp="1" noRot="1" noChangeAspect="1" noMove="1" noResize="1" noEditPoints="1" noAdjustHandles="1" noChangeArrowheads="1" noChangeShapeType="1" noTextEdit="1"/>
              </p:cNvSpPr>
              <p:nvPr>
                <p:ph type="body" idx="3"/>
              </p:nvPr>
            </p:nvSpPr>
            <p:spPr>
              <a:xfrm>
                <a:off x="892685" y="1118878"/>
                <a:ext cx="9708289" cy="912608"/>
              </a:xfrm>
              <a:blipFill>
                <a:blip r:embed="rId8"/>
                <a:stretch>
                  <a:fillRect t="-2778"/>
                </a:stretch>
              </a:blipFill>
            </p:spPr>
            <p:txBody>
              <a:bodyPr/>
              <a:lstStyle/>
              <a:p>
                <a:r>
                  <a:rPr lang="en-US">
                    <a:noFill/>
                  </a:rPr>
                  <a:t> </a:t>
                </a:r>
              </a:p>
            </p:txBody>
          </p:sp>
        </mc:Fallback>
      </mc:AlternateContent>
      <p:sp>
        <p:nvSpPr>
          <p:cNvPr id="5" name="Title 10">
            <a:extLst>
              <a:ext uri="{FF2B5EF4-FFF2-40B4-BE49-F238E27FC236}">
                <a16:creationId xmlns:a16="http://schemas.microsoft.com/office/drawing/2014/main" id="{4CF689E6-8798-96CC-C880-E83342E5706D}"/>
              </a:ext>
            </a:extLst>
          </p:cNvPr>
          <p:cNvSpPr>
            <a:spLocks noGrp="1"/>
          </p:cNvSpPr>
          <p:nvPr>
            <p:ph type="title"/>
          </p:nvPr>
        </p:nvSpPr>
        <p:spPr>
          <a:xfrm>
            <a:off x="892686" y="265375"/>
            <a:ext cx="9708289" cy="657339"/>
          </a:xfrm>
        </p:spPr>
        <p:txBody>
          <a:bodyPr/>
          <a:lstStyle/>
          <a:p>
            <a:r>
              <a:rPr lang="en-US" sz="2400" dirty="0">
                <a:solidFill>
                  <a:srgbClr val="CF6225"/>
                </a:solidFill>
                <a:latin typeface="Chalkboard" panose="03050602040202020205" pitchFamily="66" charset="77"/>
                <a:ea typeface="Calibri" panose="020F0502020204030204" pitchFamily="34" charset="0"/>
                <a:cs typeface="Times New Roman" panose="02020603050405020304" pitchFamily="18" charset="0"/>
              </a:rPr>
              <a:t>Step-2- Choice of K(0) corresponding to the initial closed-orbit</a:t>
            </a:r>
            <a:br>
              <a:rPr lang="en-US" dirty="0">
                <a:solidFill>
                  <a:srgbClr val="CF6225"/>
                </a:solidFill>
                <a:latin typeface="Chalkboard" panose="03050602040202020205" pitchFamily="66" charset="77"/>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199117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B6F178AB-1EBB-980A-000F-5F035B97CD19}"/>
              </a:ext>
            </a:extLst>
          </p:cNvPr>
          <p:cNvSpPr txBox="1"/>
          <p:nvPr/>
        </p:nvSpPr>
        <p:spPr>
          <a:xfrm>
            <a:off x="163286" y="1940535"/>
            <a:ext cx="5356866" cy="4337791"/>
          </a:xfrm>
          <a:prstGeom prst="rect">
            <a:avLst/>
          </a:prstGeom>
          <a:noFill/>
        </p:spPr>
        <p:txBody>
          <a:bodyPr wrap="square">
            <a:spAutoFit/>
          </a:bodyPr>
          <a:lstStyle/>
          <a:p>
            <a:pPr marL="574040" marR="0" indent="-285750">
              <a:lnSpc>
                <a:spcPct val="107000"/>
              </a:lnSpc>
              <a:spcAft>
                <a:spcPts val="600"/>
              </a:spcAft>
              <a:buClr>
                <a:srgbClr val="FF0000"/>
              </a:buClr>
              <a:buFont typeface="Wingdings" pitchFamily="2" charset="2"/>
              <a:buChar char="§"/>
            </a:pPr>
            <a:r>
              <a:rPr lang="en-US" sz="16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The “number of Turns to </a:t>
            </a:r>
            <a:r>
              <a:rPr lang="en-US" sz="1600" dirty="0" err="1">
                <a:solidFill>
                  <a:schemeClr val="accent1">
                    <a:lumMod val="75000"/>
                  </a:schemeClr>
                </a:solidFill>
                <a:latin typeface="Comic Sans MS" panose="030F0902030302020204" pitchFamily="66" charset="0"/>
                <a:ea typeface="Calibri" panose="020F0502020204030204" pitchFamily="34" charset="0"/>
                <a:cs typeface="Times New Roman" panose="02020603050405020304" pitchFamily="18" charset="0"/>
              </a:rPr>
              <a:t>DS</a:t>
            </a:r>
            <a:r>
              <a:rPr lang="en-US" sz="1600" baseline="-25000" dirty="0" err="1">
                <a:solidFill>
                  <a:schemeClr val="accent1">
                    <a:lumMod val="75000"/>
                  </a:schemeClr>
                </a:solidFill>
                <a:latin typeface="Comic Sans MS" panose="030F0902030302020204" pitchFamily="66" charset="0"/>
                <a:ea typeface="Calibri" panose="020F0502020204030204" pitchFamily="34" charset="0"/>
                <a:cs typeface="Times New Roman" panose="02020603050405020304" pitchFamily="18" charset="0"/>
              </a:rPr>
              <a:t>min</a:t>
            </a:r>
            <a:r>
              <a:rPr lang="en-US" sz="16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 (</a:t>
            </a:r>
            <a:r>
              <a:rPr lang="en-US" sz="1600" dirty="0" err="1">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nbTtDS</a:t>
            </a:r>
            <a:r>
              <a:rPr lang="en-US" sz="16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 in </a:t>
            </a:r>
            <a:r>
              <a:rPr lang="en-US" sz="1600" dirty="0">
                <a:solidFill>
                  <a:schemeClr val="accent1">
                    <a:lumMod val="75000"/>
                  </a:schemeClr>
                </a:solidFill>
                <a:latin typeface="Comic Sans MS" panose="030F0902030302020204" pitchFamily="66" charset="0"/>
                <a:ea typeface="Calibri" panose="020F0502020204030204" pitchFamily="34" charset="0"/>
                <a:cs typeface="Times New Roman" panose="02020603050405020304" pitchFamily="18" charset="0"/>
              </a:rPr>
              <a:t>pink line</a:t>
            </a:r>
            <a:r>
              <a:rPr lang="en-US" sz="16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 follows the NTBL as K increases as expected</a:t>
            </a:r>
            <a:r>
              <a:rPr lang="en-US" sz="1600" dirty="0">
                <a:solidFill>
                  <a:schemeClr val="accent1">
                    <a:lumMod val="75000"/>
                  </a:schemeClr>
                </a:solidFill>
                <a:latin typeface="Comic Sans MS" panose="030F0902030302020204" pitchFamily="66" charset="0"/>
                <a:ea typeface="Calibri" panose="020F0502020204030204" pitchFamily="34" charset="0"/>
                <a:cs typeface="Times New Roman" panose="02020603050405020304" pitchFamily="18" charset="0"/>
              </a:rPr>
              <a:t>,</a:t>
            </a:r>
            <a:endParaRPr lang="en-US" sz="1600" dirty="0">
              <a:solidFill>
                <a:schemeClr val="accent1">
                  <a:lumMod val="75000"/>
                </a:schemeClr>
              </a:solidFill>
              <a:effectLst/>
              <a:latin typeface="Comic Sans MS" panose="030F0902030302020204" pitchFamily="66" charset="0"/>
              <a:ea typeface="Calibri" panose="020F0502020204030204" pitchFamily="34" charset="0"/>
              <a:cs typeface="Arial" panose="020B0604020202020204" pitchFamily="34" charset="0"/>
            </a:endParaRPr>
          </a:p>
          <a:p>
            <a:pPr marL="574040" marR="0" indent="-285750">
              <a:lnSpc>
                <a:spcPct val="107000"/>
              </a:lnSpc>
              <a:spcAft>
                <a:spcPts val="600"/>
              </a:spcAft>
              <a:buClr>
                <a:srgbClr val="FF0000"/>
              </a:buClr>
              <a:buFont typeface="Wingdings" pitchFamily="2" charset="2"/>
              <a:buChar char="§"/>
            </a:pPr>
            <a:r>
              <a:rPr lang="en-US" sz="16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As expected, the minimum Distance to the Septum (</a:t>
            </a:r>
            <a:r>
              <a:rPr lang="en-US" sz="1600" dirty="0" err="1">
                <a:solidFill>
                  <a:schemeClr val="accent1">
                    <a:lumMod val="75000"/>
                  </a:schemeClr>
                </a:solidFill>
                <a:latin typeface="Comic Sans MS" panose="030F0902030302020204" pitchFamily="66" charset="0"/>
                <a:ea typeface="Calibri" panose="020F0502020204030204" pitchFamily="34" charset="0"/>
                <a:cs typeface="Times New Roman" panose="02020603050405020304" pitchFamily="18" charset="0"/>
              </a:rPr>
              <a:t>DS</a:t>
            </a:r>
            <a:r>
              <a:rPr lang="en-US" sz="1600" baseline="-25000" dirty="0" err="1">
                <a:solidFill>
                  <a:schemeClr val="accent1">
                    <a:lumMod val="75000"/>
                  </a:schemeClr>
                </a:solidFill>
                <a:latin typeface="Comic Sans MS" panose="030F0902030302020204" pitchFamily="66" charset="0"/>
                <a:ea typeface="Calibri" panose="020F0502020204030204" pitchFamily="34" charset="0"/>
                <a:cs typeface="Times New Roman" panose="02020603050405020304" pitchFamily="18" charset="0"/>
              </a:rPr>
              <a:t>min</a:t>
            </a:r>
            <a:r>
              <a:rPr lang="en-US" sz="16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 is minimum for the first injected turns and increases as the closed-orbit is shifted (</a:t>
            </a:r>
            <a:r>
              <a:rPr lang="en-US" sz="1600" dirty="0">
                <a:solidFill>
                  <a:schemeClr val="accent1">
                    <a:lumMod val="75000"/>
                  </a:schemeClr>
                </a:solidFill>
                <a:latin typeface="Comic Sans MS" panose="030F0902030302020204" pitchFamily="66" charset="0"/>
                <a:ea typeface="Calibri" panose="020F0502020204030204" pitchFamily="34" charset="0"/>
                <a:cs typeface="Times New Roman" panose="02020603050405020304" pitchFamily="18" charset="0"/>
              </a:rPr>
              <a:t>blue</a:t>
            </a:r>
            <a:r>
              <a:rPr lang="en-US" sz="16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 points for positive values, no loss then no red point)</a:t>
            </a:r>
            <a:endParaRPr lang="en-US" sz="1600" dirty="0">
              <a:solidFill>
                <a:schemeClr val="accent1">
                  <a:lumMod val="75000"/>
                </a:schemeClr>
              </a:solidFill>
              <a:effectLst/>
              <a:latin typeface="Comic Sans MS" panose="030F0902030302020204" pitchFamily="66" charset="0"/>
              <a:ea typeface="Calibri" panose="020F0502020204030204" pitchFamily="34" charset="0"/>
              <a:cs typeface="Arial" panose="020B0604020202020204" pitchFamily="34" charset="0"/>
            </a:endParaRPr>
          </a:p>
          <a:p>
            <a:pPr marL="574040" indent="-285750">
              <a:lnSpc>
                <a:spcPct val="107000"/>
              </a:lnSpc>
              <a:spcAft>
                <a:spcPts val="600"/>
              </a:spcAft>
              <a:buClr>
                <a:srgbClr val="FF0000"/>
              </a:buClr>
              <a:buFont typeface="Wingdings" pitchFamily="2" charset="2"/>
              <a:buChar char="§"/>
            </a:pPr>
            <a:r>
              <a:rPr lang="en-US" sz="1600" dirty="0">
                <a:solidFill>
                  <a:srgbClr val="C00000"/>
                </a:solidFill>
                <a:latin typeface="Comic Sans MS" panose="030F0902030302020204" pitchFamily="66" charset="0"/>
              </a:rPr>
              <a:t>The closed-orbit shift from septum increased linearly and it occurred large shift!!! And large final emittance.</a:t>
            </a:r>
          </a:p>
          <a:p>
            <a:pPr marL="574040" indent="-285750">
              <a:lnSpc>
                <a:spcPct val="107000"/>
              </a:lnSpc>
              <a:spcAft>
                <a:spcPts val="600"/>
              </a:spcAft>
              <a:buClr>
                <a:srgbClr val="FF0000"/>
              </a:buClr>
              <a:buFont typeface="Wingdings" pitchFamily="2" charset="2"/>
              <a:buChar char="§"/>
            </a:pPr>
            <a:endParaRPr lang="en-US" sz="1600" dirty="0">
              <a:solidFill>
                <a:schemeClr val="accent1">
                  <a:lumMod val="75000"/>
                </a:schemeClr>
              </a:solidFill>
              <a:effectLst/>
              <a:latin typeface="Comic Sans MS" panose="030F0902030302020204" pitchFamily="66" charset="0"/>
              <a:ea typeface="Calibri" panose="020F0502020204030204" pitchFamily="34" charset="0"/>
              <a:cs typeface="Arial" panose="020B0604020202020204" pitchFamily="34" charset="0"/>
            </a:endParaRPr>
          </a:p>
          <a:p>
            <a:pPr marL="574040" marR="0" indent="-285750">
              <a:lnSpc>
                <a:spcPct val="107000"/>
              </a:lnSpc>
              <a:spcAft>
                <a:spcPts val="600"/>
              </a:spcAft>
              <a:buClr>
                <a:srgbClr val="FF0000"/>
              </a:buClr>
              <a:buFont typeface="Wingdings" pitchFamily="2" charset="2"/>
              <a:buChar char="§"/>
            </a:pPr>
            <a:r>
              <a:rPr lang="en-US" sz="16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The linear increases of </a:t>
            </a:r>
            <a:r>
              <a:rPr lang="en-US" sz="1600" dirty="0" err="1">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DS</a:t>
            </a:r>
            <a:r>
              <a:rPr lang="en-US" sz="1600" baseline="-25000" dirty="0" err="1">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min</a:t>
            </a:r>
            <a:r>
              <a:rPr lang="en-US" sz="1600" dirty="0">
                <a:solidFill>
                  <a:schemeClr val="accent1">
                    <a:lumMod val="75000"/>
                  </a:schemeClr>
                </a:solidFill>
                <a:effectLst/>
                <a:latin typeface="Comic Sans MS" panose="030F0902030302020204" pitchFamily="66" charset="0"/>
                <a:ea typeface="Calibri" panose="020F0502020204030204" pitchFamily="34" charset="0"/>
                <a:cs typeface="Times New Roman" panose="02020603050405020304" pitchFamily="18" charset="0"/>
              </a:rPr>
              <a:t> with a slop shift at the NTBL shift should be studied to help the closed-orbit route optimization.</a:t>
            </a:r>
            <a:endParaRPr lang="en-US" sz="1600" dirty="0">
              <a:solidFill>
                <a:schemeClr val="accent1">
                  <a:lumMod val="75000"/>
                </a:schemeClr>
              </a:solidFill>
              <a:effectLst/>
              <a:latin typeface="Comic Sans MS" panose="030F0902030302020204" pitchFamily="66"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B3E7CCD-8EA9-97DE-7BF3-7866E0946CC7}"/>
                  </a:ext>
                </a:extLst>
              </p:cNvPr>
              <p:cNvSpPr txBox="1"/>
              <p:nvPr/>
            </p:nvSpPr>
            <p:spPr>
              <a:xfrm>
                <a:off x="2315585" y="4778639"/>
                <a:ext cx="1769180" cy="55560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600" i="1">
                              <a:solidFill>
                                <a:srgbClr val="C00000"/>
                              </a:solidFill>
                              <a:latin typeface="Cambria Math" panose="02040503050406030204" pitchFamily="18" charset="0"/>
                              <a:ea typeface="Cambria Math" panose="02040503050406030204" pitchFamily="18" charset="0"/>
                            </a:rPr>
                          </m:ctrlPr>
                        </m:fPr>
                        <m:num>
                          <m:sSub>
                            <m:sSubPr>
                              <m:ctrlPr>
                                <a:rPr lang="en-US" sz="1600" i="1">
                                  <a:solidFill>
                                    <a:srgbClr val="C00000"/>
                                  </a:solidFill>
                                  <a:latin typeface="Cambria Math" panose="02040503050406030204" pitchFamily="18" charset="0"/>
                                  <a:ea typeface="Cambria Math" panose="02040503050406030204" pitchFamily="18" charset="0"/>
                                </a:rPr>
                              </m:ctrlPr>
                            </m:sSubPr>
                            <m:e>
                              <m:r>
                                <a:rPr lang="en-US" sz="1600" i="1">
                                  <a:solidFill>
                                    <a:srgbClr val="C00000"/>
                                  </a:solidFill>
                                  <a:latin typeface="Cambria Math" panose="02040503050406030204" pitchFamily="18" charset="0"/>
                                  <a:ea typeface="Cambria Math" panose="02040503050406030204" pitchFamily="18" charset="0"/>
                                </a:rPr>
                                <m:t>𝜀</m:t>
                              </m:r>
                            </m:e>
                            <m:sub>
                              <m:r>
                                <a:rPr lang="en-US" sz="1600" i="1">
                                  <a:solidFill>
                                    <a:srgbClr val="C00000"/>
                                  </a:solidFill>
                                  <a:latin typeface="Cambria Math" panose="02040503050406030204" pitchFamily="18" charset="0"/>
                                  <a:ea typeface="Cambria Math" panose="02040503050406030204" pitchFamily="18" charset="0"/>
                                </a:rPr>
                                <m:t>𝑟</m:t>
                              </m:r>
                            </m:sub>
                          </m:sSub>
                        </m:num>
                        <m:den>
                          <m:sSub>
                            <m:sSubPr>
                              <m:ctrlPr>
                                <a:rPr lang="en-US" sz="1600" i="1">
                                  <a:solidFill>
                                    <a:srgbClr val="C00000"/>
                                  </a:solidFill>
                                  <a:latin typeface="Cambria Math" panose="02040503050406030204" pitchFamily="18" charset="0"/>
                                  <a:ea typeface="Cambria Math" panose="02040503050406030204" pitchFamily="18" charset="0"/>
                                </a:rPr>
                              </m:ctrlPr>
                            </m:sSubPr>
                            <m:e>
                              <m:r>
                                <a:rPr lang="en-US" sz="1600" i="1">
                                  <a:solidFill>
                                    <a:srgbClr val="C00000"/>
                                  </a:solidFill>
                                  <a:latin typeface="Cambria Math" panose="02040503050406030204" pitchFamily="18" charset="0"/>
                                  <a:ea typeface="Cambria Math" panose="02040503050406030204" pitchFamily="18" charset="0"/>
                                </a:rPr>
                                <m:t>𝜀</m:t>
                              </m:r>
                            </m:e>
                            <m:sub>
                              <m:r>
                                <a:rPr lang="en-US" sz="1600" i="1">
                                  <a:solidFill>
                                    <a:srgbClr val="C00000"/>
                                  </a:solidFill>
                                  <a:latin typeface="Cambria Math" panose="02040503050406030204" pitchFamily="18" charset="0"/>
                                  <a:ea typeface="Cambria Math" panose="02040503050406030204" pitchFamily="18" charset="0"/>
                                </a:rPr>
                                <m:t>𝑖</m:t>
                              </m:r>
                            </m:sub>
                          </m:sSub>
                        </m:den>
                      </m:f>
                      <m:r>
                        <a:rPr lang="en-US" sz="1600" i="1">
                          <a:solidFill>
                            <a:srgbClr val="C00000"/>
                          </a:solidFill>
                          <a:latin typeface="Cambria Math" panose="02040503050406030204" pitchFamily="18" charset="0"/>
                          <a:ea typeface="Cambria Math" panose="02040503050406030204" pitchFamily="18" charset="0"/>
                        </a:rPr>
                        <m:t>=</m:t>
                      </m:r>
                      <m:r>
                        <a:rPr lang="en-US" sz="1600" b="0" i="1" smtClean="0">
                          <a:solidFill>
                            <a:srgbClr val="C00000"/>
                          </a:solidFill>
                          <a:latin typeface="Cambria Math" panose="02040503050406030204" pitchFamily="18" charset="0"/>
                          <a:ea typeface="Cambria Math" panose="02040503050406030204" pitchFamily="18" charset="0"/>
                        </a:rPr>
                        <m:t>461.8</m:t>
                      </m:r>
                      <m:r>
                        <a:rPr lang="en-US" sz="1600" b="0" i="0" smtClean="0">
                          <a:solidFill>
                            <a:srgbClr val="C00000"/>
                          </a:solidFill>
                          <a:latin typeface="Cambria Math" panose="02040503050406030204" pitchFamily="18" charset="0"/>
                          <a:ea typeface="Cambria Math" panose="02040503050406030204" pitchFamily="18" charset="0"/>
                        </a:rPr>
                        <m:t> !</m:t>
                      </m:r>
                    </m:oMath>
                  </m:oMathPara>
                </a14:m>
                <a:endParaRPr lang="en-US" sz="1600" dirty="0">
                  <a:solidFill>
                    <a:schemeClr val="accent1"/>
                  </a:solidFill>
                </a:endParaRPr>
              </a:p>
            </p:txBody>
          </p:sp>
        </mc:Choice>
        <mc:Fallback xmlns="">
          <p:sp>
            <p:nvSpPr>
              <p:cNvPr id="4" name="TextBox 3">
                <a:extLst>
                  <a:ext uri="{FF2B5EF4-FFF2-40B4-BE49-F238E27FC236}">
                    <a16:creationId xmlns:a16="http://schemas.microsoft.com/office/drawing/2014/main" id="{AB3E7CCD-8EA9-97DE-7BF3-7866E0946CC7}"/>
                  </a:ext>
                </a:extLst>
              </p:cNvPr>
              <p:cNvSpPr txBox="1">
                <a:spLocks noRot="1" noChangeAspect="1" noMove="1" noResize="1" noEditPoints="1" noAdjustHandles="1" noChangeArrowheads="1" noChangeShapeType="1" noTextEdit="1"/>
              </p:cNvSpPr>
              <p:nvPr/>
            </p:nvSpPr>
            <p:spPr>
              <a:xfrm>
                <a:off x="2315585" y="4778639"/>
                <a:ext cx="1769180" cy="555601"/>
              </a:xfrm>
              <a:prstGeom prst="rect">
                <a:avLst/>
              </a:prstGeom>
              <a:blipFill>
                <a:blip r:embed="rId3"/>
                <a:stretch>
                  <a:fillRect/>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938A0C20-CC1D-947E-0155-3C1B6D0D4D63}"/>
              </a:ext>
            </a:extLst>
          </p:cNvPr>
          <p:cNvSpPr>
            <a:spLocks noGrp="1"/>
          </p:cNvSpPr>
          <p:nvPr>
            <p:ph type="sldNum" idx="12"/>
          </p:nvPr>
        </p:nvSpPr>
        <p:spPr/>
        <p:txBody>
          <a:bodyPr/>
          <a:lstStyle/>
          <a:p>
            <a:fld id="{2CA03ACA-3C76-1D40-8FE7-80DF417F0883}" type="slidenum">
              <a:rPr lang="en-US" smtClean="0"/>
              <a:t>14</a:t>
            </a:fld>
            <a:endParaRPr lang="en-US" dirty="0"/>
          </a:p>
        </p:txBody>
      </p:sp>
      <p:sp>
        <p:nvSpPr>
          <p:cNvPr id="6" name="Title 5">
            <a:extLst>
              <a:ext uri="{FF2B5EF4-FFF2-40B4-BE49-F238E27FC236}">
                <a16:creationId xmlns:a16="http://schemas.microsoft.com/office/drawing/2014/main" id="{4780B8BC-5F0A-F9EE-ED2D-04ECDCEAC81F}"/>
              </a:ext>
            </a:extLst>
          </p:cNvPr>
          <p:cNvSpPr>
            <a:spLocks noGrp="1"/>
          </p:cNvSpPr>
          <p:nvPr>
            <p:ph type="title"/>
          </p:nvPr>
        </p:nvSpPr>
        <p:spPr/>
        <p:txBody>
          <a:bodyPr/>
          <a:lstStyle/>
          <a:p>
            <a:r>
              <a:rPr lang="en-US" sz="2400"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t>Step-3- Choice of a closed orbit route for no loss beam and a minimum stored emittance for n injected turns.</a:t>
            </a:r>
            <a:r>
              <a:rPr lang="en-US" sz="2400" dirty="0">
                <a:solidFill>
                  <a:srgbClr val="CF6225"/>
                </a:solidFill>
                <a:latin typeface="Comic Sans MS" panose="030F0902030302020204" pitchFamily="66" charset="0"/>
              </a:rPr>
              <a:t> </a:t>
            </a:r>
            <a:br>
              <a:rPr lang="en-US"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br>
            <a:endParaRPr lang="en-US" dirty="0"/>
          </a:p>
        </p:txBody>
      </p:sp>
      <mc:AlternateContent xmlns:mc="http://schemas.openxmlformats.org/markup-compatibility/2006" xmlns:a14="http://schemas.microsoft.com/office/drawing/2010/main">
        <mc:Choice Requires="a14">
          <p:sp>
            <p:nvSpPr>
              <p:cNvPr id="11" name="Text Placeholder 10">
                <a:extLst>
                  <a:ext uri="{FF2B5EF4-FFF2-40B4-BE49-F238E27FC236}">
                    <a16:creationId xmlns:a16="http://schemas.microsoft.com/office/drawing/2014/main" id="{AFA357BA-AB65-10E7-AFA2-5747B5343FA0}"/>
                  </a:ext>
                </a:extLst>
              </p:cNvPr>
              <p:cNvSpPr>
                <a:spLocks noGrp="1"/>
              </p:cNvSpPr>
              <p:nvPr>
                <p:ph type="body" idx="3"/>
              </p:nvPr>
            </p:nvSpPr>
            <p:spPr>
              <a:xfrm>
                <a:off x="892686" y="1279784"/>
                <a:ext cx="10233938" cy="303681"/>
              </a:xfrm>
            </p:spPr>
            <p:txBody>
              <a:bodyPr/>
              <a:lstStyle/>
              <a:p>
                <a:r>
                  <a:rPr lang="en-US" sz="1600" dirty="0">
                    <a:latin typeface="Chalkboard" panose="03050602040202020205" pitchFamily="66" charset="77"/>
                  </a:rPr>
                  <a:t>Closed-orbit rout and </a:t>
                </a:r>
                <a:r>
                  <a:rPr lang="en-US" sz="1600" dirty="0" err="1">
                    <a:latin typeface="Chalkboard" panose="03050602040202020205" pitchFamily="66" charset="77"/>
                  </a:rPr>
                  <a:t>Ds</a:t>
                </a:r>
                <a:r>
                  <a:rPr lang="en-US" sz="1600" baseline="-25000" dirty="0" err="1">
                    <a:latin typeface="Chalkboard" panose="03050602040202020205" pitchFamily="66" charset="77"/>
                  </a:rPr>
                  <a:t>min</a:t>
                </a:r>
                <a:r>
                  <a:rPr lang="en-US" sz="1600" dirty="0">
                    <a:latin typeface="Chalkboard" panose="03050602040202020205" pitchFamily="66" charset="77"/>
                  </a:rPr>
                  <a:t> along the injection of 100% emittance for </a:t>
                </a:r>
                <a:r>
                  <a:rPr lang="en-US" sz="1600" dirty="0">
                    <a:latin typeface="Comic Sans MS" panose="030F0902030302020204" pitchFamily="66" charset="0"/>
                  </a:rPr>
                  <a:t>working point </a:t>
                </a:r>
                <a14:m>
                  <m:oMath xmlns:m="http://schemas.openxmlformats.org/officeDocument/2006/math">
                    <m:d>
                      <m:dPr>
                        <m:ctrlPr>
                          <a:rPr lang="en-US" sz="1600" i="1">
                            <a:latin typeface="Cambria Math" panose="02040503050406030204" pitchFamily="18" charset="0"/>
                          </a:rPr>
                        </m:ctrlPr>
                      </m:dPr>
                      <m:e>
                        <m:r>
                          <a:rPr lang="en-US" sz="1600" i="1">
                            <a:latin typeface="Cambria Math" panose="02040503050406030204" pitchFamily="18" charset="0"/>
                          </a:rPr>
                          <m:t>8.244, 8.32</m:t>
                        </m:r>
                      </m:e>
                    </m:d>
                  </m:oMath>
                </a14:m>
                <a:endParaRPr lang="en-US" sz="1600" dirty="0">
                  <a:solidFill>
                    <a:srgbClr val="00B0F0"/>
                  </a:solidFill>
                </a:endParaRPr>
              </a:p>
            </p:txBody>
          </p:sp>
        </mc:Choice>
        <mc:Fallback xmlns="">
          <p:sp>
            <p:nvSpPr>
              <p:cNvPr id="11" name="Text Placeholder 10">
                <a:extLst>
                  <a:ext uri="{FF2B5EF4-FFF2-40B4-BE49-F238E27FC236}">
                    <a16:creationId xmlns:a16="http://schemas.microsoft.com/office/drawing/2014/main" id="{AFA357BA-AB65-10E7-AFA2-5747B5343FA0}"/>
                  </a:ext>
                </a:extLst>
              </p:cNvPr>
              <p:cNvSpPr>
                <a:spLocks noGrp="1" noRot="1" noChangeAspect="1" noMove="1" noResize="1" noEditPoints="1" noAdjustHandles="1" noChangeArrowheads="1" noChangeShapeType="1" noTextEdit="1"/>
              </p:cNvSpPr>
              <p:nvPr>
                <p:ph type="body" idx="3"/>
              </p:nvPr>
            </p:nvSpPr>
            <p:spPr>
              <a:xfrm>
                <a:off x="892686" y="1279784"/>
                <a:ext cx="10233938" cy="303681"/>
              </a:xfrm>
              <a:blipFill>
                <a:blip r:embed="rId4"/>
                <a:stretch>
                  <a:fillRect t="-16000" b="-28000"/>
                </a:stretch>
              </a:blipFill>
            </p:spPr>
            <p:txBody>
              <a:bodyPr/>
              <a:lstStyle/>
              <a:p>
                <a:r>
                  <a:rPr lang="en-US">
                    <a:noFill/>
                  </a:rPr>
                  <a:t> </a:t>
                </a:r>
              </a:p>
            </p:txBody>
          </p:sp>
        </mc:Fallback>
      </mc:AlternateContent>
      <p:sp>
        <p:nvSpPr>
          <p:cNvPr id="12" name="Footer Placeholder 1">
            <a:extLst>
              <a:ext uri="{FF2B5EF4-FFF2-40B4-BE49-F238E27FC236}">
                <a16:creationId xmlns:a16="http://schemas.microsoft.com/office/drawing/2014/main" id="{C8AE4B49-1139-4AAA-AE6F-21D0350E1A67}"/>
              </a:ext>
            </a:extLst>
          </p:cNvPr>
          <p:cNvSpPr>
            <a:spLocks noGrp="1"/>
          </p:cNvSpPr>
          <p:nvPr>
            <p:ph type="ftr" idx="11"/>
          </p:nvPr>
        </p:nvSpPr>
        <p:spPr>
          <a:xfrm>
            <a:off x="329422" y="6455091"/>
            <a:ext cx="4114800" cy="365125"/>
          </a:xfrm>
        </p:spPr>
        <p:txBody>
          <a:bodyPr/>
          <a:lstStyle/>
          <a:p>
            <a:r>
              <a:rPr lang="en-US" dirty="0">
                <a:solidFill>
                  <a:schemeClr val="accent1"/>
                </a:solidFill>
              </a:rPr>
              <a:t>ESS𝜈SB+ 4th Annual meeting</a:t>
            </a:r>
          </a:p>
        </p:txBody>
      </p:sp>
      <p:pic>
        <p:nvPicPr>
          <p:cNvPr id="15" name="Picture 14">
            <a:extLst>
              <a:ext uri="{FF2B5EF4-FFF2-40B4-BE49-F238E27FC236}">
                <a16:creationId xmlns:a16="http://schemas.microsoft.com/office/drawing/2014/main" id="{6553C830-F64B-66A0-19EC-20136E3F327A}"/>
              </a:ext>
            </a:extLst>
          </p:cNvPr>
          <p:cNvPicPr>
            <a:picLocks noChangeAspect="1"/>
          </p:cNvPicPr>
          <p:nvPr/>
        </p:nvPicPr>
        <p:blipFill>
          <a:blip r:embed="rId5"/>
          <a:stretch>
            <a:fillRect/>
          </a:stretch>
        </p:blipFill>
        <p:spPr>
          <a:xfrm>
            <a:off x="5412986" y="1940535"/>
            <a:ext cx="6615728" cy="2169992"/>
          </a:xfrm>
          <a:prstGeom prst="rect">
            <a:avLst/>
          </a:prstGeom>
        </p:spPr>
      </p:pic>
      <p:pic>
        <p:nvPicPr>
          <p:cNvPr id="17" name="Picture 16">
            <a:extLst>
              <a:ext uri="{FF2B5EF4-FFF2-40B4-BE49-F238E27FC236}">
                <a16:creationId xmlns:a16="http://schemas.microsoft.com/office/drawing/2014/main" id="{27385E93-A218-6FAA-48FD-B009049820AB}"/>
              </a:ext>
            </a:extLst>
          </p:cNvPr>
          <p:cNvPicPr>
            <a:picLocks noChangeAspect="1"/>
          </p:cNvPicPr>
          <p:nvPr/>
        </p:nvPicPr>
        <p:blipFill>
          <a:blip r:embed="rId6"/>
          <a:stretch>
            <a:fillRect/>
          </a:stretch>
        </p:blipFill>
        <p:spPr>
          <a:xfrm>
            <a:off x="5751321" y="4386390"/>
            <a:ext cx="6277394" cy="2236530"/>
          </a:xfrm>
          <a:prstGeom prst="rect">
            <a:avLst/>
          </a:prstGeom>
        </p:spPr>
      </p:pic>
    </p:spTree>
    <p:extLst>
      <p:ext uri="{BB962C8B-B14F-4D97-AF65-F5344CB8AC3E}">
        <p14:creationId xmlns:p14="http://schemas.microsoft.com/office/powerpoint/2010/main" val="149091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8F170C-C619-A633-A850-858D5E96E7B2}"/>
              </a:ext>
            </a:extLst>
          </p:cNvPr>
          <p:cNvSpPr>
            <a:spLocks noGrp="1"/>
          </p:cNvSpPr>
          <p:nvPr>
            <p:ph type="body" idx="1"/>
          </p:nvPr>
        </p:nvSpPr>
        <p:spPr>
          <a:xfrm>
            <a:off x="892581" y="1731475"/>
            <a:ext cx="10969997" cy="4006158"/>
          </a:xfrm>
        </p:spPr>
        <p:txBody>
          <a:bodyPr/>
          <a:lstStyle/>
          <a:p>
            <a:pPr marL="76726" indent="0">
              <a:buNone/>
            </a:pPr>
            <a:r>
              <a:rPr lang="en-US" sz="1800" dirty="0">
                <a:latin typeface="Comic Sans MS" panose="030F0902030302020204" pitchFamily="66" charset="0"/>
              </a:rPr>
              <a:t>Assuming that turn N0 is the turn at which the closed-orbit route is optimized for the previous injected turns, and turn </a:t>
            </a:r>
            <a:r>
              <a:rPr lang="en-US" sz="1800" dirty="0" err="1">
                <a:latin typeface="Comic Sans MS" panose="030F0902030302020204" pitchFamily="66" charset="0"/>
              </a:rPr>
              <a:t>Nmin</a:t>
            </a:r>
            <a:r>
              <a:rPr lang="en-US" sz="1800" dirty="0">
                <a:latin typeface="Comic Sans MS" panose="030F0902030302020204" pitchFamily="66" charset="0"/>
              </a:rPr>
              <a:t> is the turn at which the injected turn Ni = N0 has a minimum distance to septum, then:</a:t>
            </a:r>
          </a:p>
          <a:p>
            <a:r>
              <a:rPr lang="en-US" sz="1800" dirty="0">
                <a:latin typeface="Comic Sans MS" panose="030F0902030302020204" pitchFamily="66" charset="0"/>
              </a:rPr>
              <a:t>Maintain the closed-orbit trajectory unchanged up to turn N0 to preserve the optimized injection path and avoid beam losses of particles injected in previous turns.</a:t>
            </a:r>
          </a:p>
          <a:p>
            <a:r>
              <a:rPr lang="en-US" sz="1800" dirty="0">
                <a:latin typeface="Comic Sans MS" panose="030F0902030302020204" pitchFamily="66" charset="0"/>
              </a:rPr>
              <a:t> Minimize the closed-orbit shift(s) during the interval from turn N0 + 1 to turn </a:t>
            </a:r>
            <a:r>
              <a:rPr lang="en-US" sz="1800" dirty="0" err="1">
                <a:latin typeface="Comic Sans MS" panose="030F0902030302020204" pitchFamily="66" charset="0"/>
              </a:rPr>
              <a:t>Nmin</a:t>
            </a:r>
            <a:r>
              <a:rPr lang="en-US" sz="1800" dirty="0">
                <a:latin typeface="Comic Sans MS" panose="030F0902030302020204" pitchFamily="66" charset="0"/>
              </a:rPr>
              <a:t>,</a:t>
            </a:r>
          </a:p>
          <a:p>
            <a:pPr marL="76726" indent="0">
              <a:buNone/>
            </a:pPr>
            <a:r>
              <a:rPr lang="en-US" sz="1800" dirty="0">
                <a:latin typeface="Comic Sans MS" panose="030F0902030302020204" pitchFamily="66" charset="0"/>
              </a:rPr>
              <a:t>reducing the beam-septum distance </a:t>
            </a:r>
            <a:r>
              <a:rPr lang="en-US" sz="1800" dirty="0" err="1">
                <a:latin typeface="Comic Sans MS" panose="030F0902030302020204" pitchFamily="66" charset="0"/>
              </a:rPr>
              <a:t>DScb</a:t>
            </a:r>
            <a:r>
              <a:rPr lang="en-US" sz="1800" dirty="0">
                <a:latin typeface="Comic Sans MS" panose="030F0902030302020204" pitchFamily="66" charset="0"/>
              </a:rPr>
              <a:t> while maintaining sufficient clearance for the circulating beam</a:t>
            </a:r>
          </a:p>
        </p:txBody>
      </p:sp>
      <p:sp>
        <p:nvSpPr>
          <p:cNvPr id="5" name="Footer Placeholder 4">
            <a:extLst>
              <a:ext uri="{FF2B5EF4-FFF2-40B4-BE49-F238E27FC236}">
                <a16:creationId xmlns:a16="http://schemas.microsoft.com/office/drawing/2014/main" id="{F10D0BB0-89F2-B469-0743-C28D7B4EE1F1}"/>
              </a:ext>
            </a:extLst>
          </p:cNvPr>
          <p:cNvSpPr>
            <a:spLocks noGrp="1"/>
          </p:cNvSpPr>
          <p:nvPr>
            <p:ph type="ftr" idx="11"/>
          </p:nvPr>
        </p:nvSpPr>
        <p:spPr/>
        <p:txBody>
          <a:bodyPr/>
          <a:lstStyle/>
          <a:p>
            <a:r>
              <a:rPr lang="en-US"/>
              <a:t>ESS𝜈SB+ 4th Annual meeting
</a:t>
            </a:r>
          </a:p>
        </p:txBody>
      </p:sp>
      <p:sp>
        <p:nvSpPr>
          <p:cNvPr id="6" name="Slide Number Placeholder 5">
            <a:extLst>
              <a:ext uri="{FF2B5EF4-FFF2-40B4-BE49-F238E27FC236}">
                <a16:creationId xmlns:a16="http://schemas.microsoft.com/office/drawing/2014/main" id="{7E225253-2143-8266-B08F-0B0E19C023ED}"/>
              </a:ext>
            </a:extLst>
          </p:cNvPr>
          <p:cNvSpPr>
            <a:spLocks noGrp="1"/>
          </p:cNvSpPr>
          <p:nvPr>
            <p:ph type="sldNum" idx="12"/>
          </p:nvPr>
        </p:nvSpPr>
        <p:spPr/>
        <p:txBody>
          <a:bodyPr/>
          <a:lstStyle/>
          <a:p>
            <a:fld id="{2CA03ACA-3C76-1D40-8FE7-80DF417F0883}" type="slidenum">
              <a:rPr lang="en-US" smtClean="0"/>
              <a:t>15</a:t>
            </a:fld>
            <a:endParaRPr lang="en-US"/>
          </a:p>
        </p:txBody>
      </p:sp>
      <p:sp>
        <p:nvSpPr>
          <p:cNvPr id="7" name="Title 5">
            <a:extLst>
              <a:ext uri="{FF2B5EF4-FFF2-40B4-BE49-F238E27FC236}">
                <a16:creationId xmlns:a16="http://schemas.microsoft.com/office/drawing/2014/main" id="{387057B3-2551-C865-603B-DDC3B795A001}"/>
              </a:ext>
            </a:extLst>
          </p:cNvPr>
          <p:cNvSpPr>
            <a:spLocks noGrp="1"/>
          </p:cNvSpPr>
          <p:nvPr>
            <p:ph type="title"/>
          </p:nvPr>
        </p:nvSpPr>
        <p:spPr>
          <a:xfrm>
            <a:off x="892686" y="265375"/>
            <a:ext cx="9708289" cy="657339"/>
          </a:xfrm>
        </p:spPr>
        <p:txBody>
          <a:bodyPr/>
          <a:lstStyle/>
          <a:p>
            <a:r>
              <a:rPr lang="en-US" sz="2400"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t>Step-3- Choice of a closed orbit route for no loss beam and a minimum stored emittance for n injected turns.</a:t>
            </a:r>
            <a:r>
              <a:rPr lang="en-US" sz="2400" dirty="0">
                <a:solidFill>
                  <a:srgbClr val="CF6225"/>
                </a:solidFill>
                <a:latin typeface="Comic Sans MS" panose="030F0902030302020204" pitchFamily="66" charset="0"/>
              </a:rPr>
              <a:t> </a:t>
            </a:r>
            <a:br>
              <a:rPr lang="en-US" dirty="0">
                <a:solidFill>
                  <a:srgbClr val="CF6225"/>
                </a:solidFill>
                <a:latin typeface="Comic Sans MS" panose="030F0902030302020204" pitchFamily="66" charset="0"/>
                <a:ea typeface="Calibri" panose="020F0502020204030204" pitchFamily="34" charset="0"/>
                <a:cs typeface="Times New Roman" panose="02020603050405020304" pitchFamily="18" charset="0"/>
              </a:rPr>
            </a:br>
            <a:endParaRPr lang="en-US" dirty="0"/>
          </a:p>
        </p:txBody>
      </p:sp>
      <mc:AlternateContent xmlns:mc="http://schemas.openxmlformats.org/markup-compatibility/2006" xmlns:a14="http://schemas.microsoft.com/office/drawing/2010/main">
        <mc:Choice Requires="a14">
          <p:sp>
            <p:nvSpPr>
              <p:cNvPr id="8" name="Text Placeholder 10">
                <a:extLst>
                  <a:ext uri="{FF2B5EF4-FFF2-40B4-BE49-F238E27FC236}">
                    <a16:creationId xmlns:a16="http://schemas.microsoft.com/office/drawing/2014/main" id="{8677494E-265A-1618-38AB-49500BC6925C}"/>
                  </a:ext>
                </a:extLst>
              </p:cNvPr>
              <p:cNvSpPr txBox="1">
                <a:spLocks/>
              </p:cNvSpPr>
              <p:nvPr/>
            </p:nvSpPr>
            <p:spPr>
              <a:xfrm>
                <a:off x="892686" y="1279784"/>
                <a:ext cx="10233938" cy="303681"/>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9pPr>
              </a:lstStyle>
              <a:p>
                <a:r>
                  <a:rPr lang="en-US" sz="1600" dirty="0">
                    <a:latin typeface="Chalkboard" panose="03050602040202020205" pitchFamily="66" charset="77"/>
                  </a:rPr>
                  <a:t>Closed-orbit rout and </a:t>
                </a:r>
                <a:r>
                  <a:rPr lang="en-US" sz="1600" dirty="0" err="1">
                    <a:latin typeface="Chalkboard" panose="03050602040202020205" pitchFamily="66" charset="77"/>
                  </a:rPr>
                  <a:t>Ds</a:t>
                </a:r>
                <a:r>
                  <a:rPr lang="en-US" sz="1600" baseline="-25000" dirty="0" err="1">
                    <a:latin typeface="Chalkboard" panose="03050602040202020205" pitchFamily="66" charset="77"/>
                  </a:rPr>
                  <a:t>min</a:t>
                </a:r>
                <a:r>
                  <a:rPr lang="en-US" sz="1600" dirty="0">
                    <a:latin typeface="Chalkboard" panose="03050602040202020205" pitchFamily="66" charset="77"/>
                  </a:rPr>
                  <a:t> along the injection of 100% emittance for </a:t>
                </a:r>
                <a:r>
                  <a:rPr lang="en-US" sz="1600" dirty="0">
                    <a:latin typeface="Comic Sans MS" panose="030F0902030302020204" pitchFamily="66" charset="0"/>
                  </a:rPr>
                  <a:t>working point </a:t>
                </a:r>
                <a14:m>
                  <m:oMath xmlns:m="http://schemas.openxmlformats.org/officeDocument/2006/math">
                    <m:d>
                      <m:dPr>
                        <m:ctrlPr>
                          <a:rPr lang="en-US" sz="1600" i="1">
                            <a:latin typeface="Cambria Math" panose="02040503050406030204" pitchFamily="18" charset="0"/>
                          </a:rPr>
                        </m:ctrlPr>
                      </m:dPr>
                      <m:e>
                        <m:r>
                          <a:rPr lang="en-US" sz="1600" i="1">
                            <a:latin typeface="Cambria Math" panose="02040503050406030204" pitchFamily="18" charset="0"/>
                          </a:rPr>
                          <m:t>8.244, 8.32</m:t>
                        </m:r>
                      </m:e>
                    </m:d>
                  </m:oMath>
                </a14:m>
                <a:endParaRPr lang="en-US" sz="1600" dirty="0">
                  <a:solidFill>
                    <a:srgbClr val="00B0F0"/>
                  </a:solidFill>
                </a:endParaRPr>
              </a:p>
            </p:txBody>
          </p:sp>
        </mc:Choice>
        <mc:Fallback xmlns="">
          <p:sp>
            <p:nvSpPr>
              <p:cNvPr id="8" name="Text Placeholder 10">
                <a:extLst>
                  <a:ext uri="{FF2B5EF4-FFF2-40B4-BE49-F238E27FC236}">
                    <a16:creationId xmlns:a16="http://schemas.microsoft.com/office/drawing/2014/main" id="{8677494E-265A-1618-38AB-49500BC6925C}"/>
                  </a:ext>
                </a:extLst>
              </p:cNvPr>
              <p:cNvSpPr txBox="1">
                <a:spLocks noRot="1" noChangeAspect="1" noMove="1" noResize="1" noEditPoints="1" noAdjustHandles="1" noChangeArrowheads="1" noChangeShapeType="1" noTextEdit="1"/>
              </p:cNvSpPr>
              <p:nvPr/>
            </p:nvSpPr>
            <p:spPr>
              <a:xfrm>
                <a:off x="892686" y="1279784"/>
                <a:ext cx="10233938" cy="303681"/>
              </a:xfrm>
              <a:prstGeom prst="rect">
                <a:avLst/>
              </a:prstGeom>
              <a:blipFill>
                <a:blip r:embed="rId3"/>
                <a:stretch>
                  <a:fillRect l="-372" t="-4000" b="-32000"/>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681A79D4-A526-DA26-7936-527808204C1A}"/>
              </a:ext>
            </a:extLst>
          </p:cNvPr>
          <p:cNvPicPr>
            <a:picLocks noChangeAspect="1"/>
          </p:cNvPicPr>
          <p:nvPr/>
        </p:nvPicPr>
        <p:blipFill>
          <a:blip r:embed="rId4"/>
          <a:stretch>
            <a:fillRect/>
          </a:stretch>
        </p:blipFill>
        <p:spPr>
          <a:xfrm>
            <a:off x="4279645" y="4376402"/>
            <a:ext cx="6615728" cy="2169992"/>
          </a:xfrm>
          <a:prstGeom prst="rect">
            <a:avLst/>
          </a:prstGeom>
        </p:spPr>
      </p:pic>
    </p:spTree>
    <p:extLst>
      <p:ext uri="{BB962C8B-B14F-4D97-AF65-F5344CB8AC3E}">
        <p14:creationId xmlns:p14="http://schemas.microsoft.com/office/powerpoint/2010/main" val="2452695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4671D22-B9DD-99BF-FBB6-DA8E0192D576}"/>
                  </a:ext>
                </a:extLst>
              </p:cNvPr>
              <p:cNvSpPr txBox="1"/>
              <p:nvPr/>
            </p:nvSpPr>
            <p:spPr>
              <a:xfrm>
                <a:off x="9401313" y="1608152"/>
                <a:ext cx="1114792" cy="5790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i="1">
                              <a:solidFill>
                                <a:srgbClr val="C00000"/>
                              </a:solidFill>
                              <a:latin typeface="Cambria Math" panose="02040503050406030204" pitchFamily="18" charset="0"/>
                              <a:ea typeface="Cambria Math" panose="02040503050406030204" pitchFamily="18" charset="0"/>
                            </a:rPr>
                          </m:ctrlPr>
                        </m:fPr>
                        <m:num>
                          <m:sSub>
                            <m:sSubPr>
                              <m:ctrlPr>
                                <a:rPr lang="en-US" sz="2000" i="1">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𝜀</m:t>
                              </m:r>
                            </m:e>
                            <m:sub>
                              <m:r>
                                <a:rPr lang="en-US" sz="2000" i="1">
                                  <a:solidFill>
                                    <a:srgbClr val="C00000"/>
                                  </a:solidFill>
                                  <a:latin typeface="Cambria Math" panose="02040503050406030204" pitchFamily="18" charset="0"/>
                                  <a:ea typeface="Cambria Math" panose="02040503050406030204" pitchFamily="18" charset="0"/>
                                </a:rPr>
                                <m:t>𝑟</m:t>
                              </m:r>
                            </m:sub>
                          </m:sSub>
                        </m:num>
                        <m:den>
                          <m:sSub>
                            <m:sSubPr>
                              <m:ctrlPr>
                                <a:rPr lang="en-US" sz="2000" i="1">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𝜀</m:t>
                              </m:r>
                            </m:e>
                            <m:sub>
                              <m:r>
                                <a:rPr lang="en-US" sz="2000" i="1">
                                  <a:solidFill>
                                    <a:srgbClr val="C00000"/>
                                  </a:solidFill>
                                  <a:latin typeface="Cambria Math" panose="02040503050406030204" pitchFamily="18" charset="0"/>
                                  <a:ea typeface="Cambria Math" panose="02040503050406030204" pitchFamily="18" charset="0"/>
                                </a:rPr>
                                <m:t>𝑖</m:t>
                              </m:r>
                            </m:sub>
                          </m:sSub>
                        </m:den>
                      </m:f>
                      <m:r>
                        <a:rPr lang="en-US" sz="2000" i="1">
                          <a:solidFill>
                            <a:srgbClr val="C00000"/>
                          </a:solidFill>
                          <a:latin typeface="Cambria Math" panose="02040503050406030204" pitchFamily="18" charset="0"/>
                          <a:ea typeface="Cambria Math" panose="02040503050406030204" pitchFamily="18" charset="0"/>
                        </a:rPr>
                        <m:t>=95.8</m:t>
                      </m:r>
                    </m:oMath>
                  </m:oMathPara>
                </a14:m>
                <a:endParaRPr lang="en-US" sz="2000" dirty="0">
                  <a:solidFill>
                    <a:schemeClr val="accent5">
                      <a:lumMod val="75000"/>
                    </a:schemeClr>
                  </a:solidFill>
                  <a:ea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74671D22-B9DD-99BF-FBB6-DA8E0192D576}"/>
                  </a:ext>
                </a:extLst>
              </p:cNvPr>
              <p:cNvSpPr txBox="1">
                <a:spLocks noRot="1" noChangeAspect="1" noMove="1" noResize="1" noEditPoints="1" noAdjustHandles="1" noChangeArrowheads="1" noChangeShapeType="1" noTextEdit="1"/>
              </p:cNvSpPr>
              <p:nvPr/>
            </p:nvSpPr>
            <p:spPr>
              <a:xfrm>
                <a:off x="9401313" y="1608152"/>
                <a:ext cx="1114792" cy="579069"/>
              </a:xfrm>
              <a:prstGeom prst="rect">
                <a:avLst/>
              </a:prstGeom>
              <a:blipFill>
                <a:blip r:embed="rId3"/>
                <a:stretch>
                  <a:fillRect l="-2247" r="-3371" b="-10638"/>
                </a:stretch>
              </a:blipFill>
            </p:spPr>
            <p:txBody>
              <a:bodyPr/>
              <a:lstStyle/>
              <a:p>
                <a:r>
                  <a:rPr lang="en-US">
                    <a:noFill/>
                  </a:rPr>
                  <a:t> </a:t>
                </a:r>
              </a:p>
            </p:txBody>
          </p:sp>
        </mc:Fallback>
      </mc:AlternateContent>
      <p:sp>
        <p:nvSpPr>
          <p:cNvPr id="15" name="Title 1">
            <a:extLst>
              <a:ext uri="{FF2B5EF4-FFF2-40B4-BE49-F238E27FC236}">
                <a16:creationId xmlns:a16="http://schemas.microsoft.com/office/drawing/2014/main" id="{8BC38A08-9FA3-3491-E598-C39D9DE315A8}"/>
              </a:ext>
            </a:extLst>
          </p:cNvPr>
          <p:cNvSpPr>
            <a:spLocks noGrp="1"/>
          </p:cNvSpPr>
          <p:nvPr>
            <p:ph type="title"/>
          </p:nvPr>
        </p:nvSpPr>
        <p:spPr/>
        <p:txBody>
          <a:bodyPr>
            <a:normAutofit fontScale="90000"/>
          </a:bodyPr>
          <a:lstStyle/>
          <a:p>
            <a:r>
              <a:rPr lang="en-US" sz="4000" dirty="0">
                <a:latin typeface="Chalkboard" panose="03050602040202020205" pitchFamily="66" charset="77"/>
              </a:rPr>
              <a:t>Linear calculation of LIO</a:t>
            </a:r>
            <a:br>
              <a:rPr lang="en-US" sz="1400" dirty="0">
                <a:latin typeface="Chalkboard" panose="03050602040202020205" pitchFamily="66" charset="77"/>
              </a:rPr>
            </a:br>
            <a:endParaRPr lang="en-US" sz="1600" dirty="0">
              <a:latin typeface="Chalkboard" panose="03050602040202020205" pitchFamily="66" charset="77"/>
            </a:endParaRPr>
          </a:p>
        </p:txBody>
      </p:sp>
      <p:sp>
        <p:nvSpPr>
          <p:cNvPr id="2" name="Footer Placeholder 1">
            <a:extLst>
              <a:ext uri="{FF2B5EF4-FFF2-40B4-BE49-F238E27FC236}">
                <a16:creationId xmlns:a16="http://schemas.microsoft.com/office/drawing/2014/main" id="{9E52E294-8E7E-11FC-7C18-61EAC27EF10A}"/>
              </a:ext>
            </a:extLst>
          </p:cNvPr>
          <p:cNvSpPr>
            <a:spLocks noGrp="1"/>
          </p:cNvSpPr>
          <p:nvPr>
            <p:ph type="ftr" idx="11"/>
          </p:nvPr>
        </p:nvSpPr>
        <p:spPr>
          <a:xfrm>
            <a:off x="329422" y="6455091"/>
            <a:ext cx="4114800" cy="365125"/>
          </a:xfrm>
        </p:spPr>
        <p:txBody>
          <a:bodyPr/>
          <a:lstStyle/>
          <a:p>
            <a:r>
              <a:rPr lang="en-US" dirty="0">
                <a:solidFill>
                  <a:schemeClr val="accent1"/>
                </a:solidFill>
              </a:rPr>
              <a:t>ESS𝜈SB+ 4th Annual meeting</a:t>
            </a:r>
          </a:p>
        </p:txBody>
      </p:sp>
      <p:sp>
        <p:nvSpPr>
          <p:cNvPr id="3" name="Slide Number Placeholder 2">
            <a:extLst>
              <a:ext uri="{FF2B5EF4-FFF2-40B4-BE49-F238E27FC236}">
                <a16:creationId xmlns:a16="http://schemas.microsoft.com/office/drawing/2014/main" id="{221DFC0F-947B-0C95-D3A6-2591A5B6AAC0}"/>
              </a:ext>
            </a:extLst>
          </p:cNvPr>
          <p:cNvSpPr>
            <a:spLocks noGrp="1"/>
          </p:cNvSpPr>
          <p:nvPr>
            <p:ph type="sldNum" idx="12"/>
          </p:nvPr>
        </p:nvSpPr>
        <p:spPr/>
        <p:txBody>
          <a:bodyPr/>
          <a:lstStyle/>
          <a:p>
            <a:fld id="{2CA03ACA-3C76-1D40-8FE7-80DF417F0883}" type="slidenum">
              <a:rPr lang="en-US" smtClean="0"/>
              <a:t>16</a:t>
            </a:fld>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DC806C8-2E31-8F06-5B16-1DD217BBF26C}"/>
                  </a:ext>
                </a:extLst>
              </p:cNvPr>
              <p:cNvSpPr txBox="1"/>
              <p:nvPr/>
            </p:nvSpPr>
            <p:spPr>
              <a:xfrm>
                <a:off x="667185" y="1324517"/>
                <a:ext cx="9170957" cy="307777"/>
              </a:xfrm>
              <a:prstGeom prst="rect">
                <a:avLst/>
              </a:prstGeom>
              <a:noFill/>
            </p:spPr>
            <p:txBody>
              <a:bodyPr wrap="square">
                <a:spAutoFit/>
              </a:bodyPr>
              <a:lstStyle/>
              <a:p>
                <a:r>
                  <a:rPr lang="en-US" dirty="0">
                    <a:solidFill>
                      <a:schemeClr val="accent1">
                        <a:lumMod val="75000"/>
                      </a:schemeClr>
                    </a:solidFill>
                    <a:latin typeface="Comic Sans MS" panose="030F0902030302020204" pitchFamily="66" charset="0"/>
                  </a:rPr>
                  <a:t>Closed-orbit rout and </a:t>
                </a:r>
                <a:r>
                  <a:rPr lang="en-US" dirty="0" err="1">
                    <a:solidFill>
                      <a:schemeClr val="accent1">
                        <a:lumMod val="75000"/>
                      </a:schemeClr>
                    </a:solidFill>
                    <a:latin typeface="Comic Sans MS" panose="030F0902030302020204" pitchFamily="66" charset="0"/>
                  </a:rPr>
                  <a:t>Ds</a:t>
                </a:r>
                <a:r>
                  <a:rPr lang="en-US" baseline="-25000" dirty="0" err="1">
                    <a:solidFill>
                      <a:schemeClr val="accent1">
                        <a:lumMod val="75000"/>
                      </a:schemeClr>
                    </a:solidFill>
                    <a:latin typeface="Comic Sans MS" panose="030F0902030302020204" pitchFamily="66" charset="0"/>
                  </a:rPr>
                  <a:t>min</a:t>
                </a:r>
                <a:r>
                  <a:rPr lang="en-US" dirty="0">
                    <a:solidFill>
                      <a:schemeClr val="accent1">
                        <a:lumMod val="75000"/>
                      </a:schemeClr>
                    </a:solidFill>
                    <a:latin typeface="Comic Sans MS" panose="030F0902030302020204" pitchFamily="66" charset="0"/>
                  </a:rPr>
                  <a:t> along the 465 injection of 100% emittance for working point </a:t>
                </a:r>
                <a14:m>
                  <m:oMath xmlns:m="http://schemas.openxmlformats.org/officeDocument/2006/math">
                    <m:d>
                      <m:dPr>
                        <m:ctrlPr>
                          <a:rPr lang="en-US" i="1">
                            <a:solidFill>
                              <a:schemeClr val="accent1">
                                <a:lumMod val="75000"/>
                              </a:schemeClr>
                            </a:solidFill>
                            <a:latin typeface="Cambria Math" panose="02040503050406030204" pitchFamily="18" charset="0"/>
                          </a:rPr>
                        </m:ctrlPr>
                      </m:dPr>
                      <m:e>
                        <m:r>
                          <a:rPr lang="en-US" i="1">
                            <a:solidFill>
                              <a:schemeClr val="accent1">
                                <a:lumMod val="75000"/>
                              </a:schemeClr>
                            </a:solidFill>
                            <a:latin typeface="Cambria Math" panose="02040503050406030204" pitchFamily="18" charset="0"/>
                          </a:rPr>
                          <m:t>8.144, 8.397</m:t>
                        </m:r>
                      </m:e>
                    </m:d>
                  </m:oMath>
                </a14:m>
                <a:r>
                  <a:rPr lang="en-US" dirty="0">
                    <a:solidFill>
                      <a:schemeClr val="accent1">
                        <a:lumMod val="75000"/>
                      </a:schemeClr>
                    </a:solidFill>
                    <a:latin typeface="Comic Sans MS" panose="030F0902030302020204" pitchFamily="66" charset="0"/>
                  </a:rPr>
                  <a:t> </a:t>
                </a:r>
              </a:p>
            </p:txBody>
          </p:sp>
        </mc:Choice>
        <mc:Fallback xmlns="">
          <p:sp>
            <p:nvSpPr>
              <p:cNvPr id="16" name="TextBox 15">
                <a:extLst>
                  <a:ext uri="{FF2B5EF4-FFF2-40B4-BE49-F238E27FC236}">
                    <a16:creationId xmlns:a16="http://schemas.microsoft.com/office/drawing/2014/main" id="{4DC806C8-2E31-8F06-5B16-1DD217BBF26C}"/>
                  </a:ext>
                </a:extLst>
              </p:cNvPr>
              <p:cNvSpPr txBox="1">
                <a:spLocks noRot="1" noChangeAspect="1" noMove="1" noResize="1" noEditPoints="1" noAdjustHandles="1" noChangeArrowheads="1" noChangeShapeType="1" noTextEdit="1"/>
              </p:cNvSpPr>
              <p:nvPr/>
            </p:nvSpPr>
            <p:spPr>
              <a:xfrm>
                <a:off x="667185" y="1324517"/>
                <a:ext cx="9170957" cy="307777"/>
              </a:xfrm>
              <a:prstGeom prst="rect">
                <a:avLst/>
              </a:prstGeom>
              <a:blipFill>
                <a:blip r:embed="rId4"/>
                <a:stretch>
                  <a:fillRect l="-277" t="-4000" b="-20000"/>
                </a:stretch>
              </a:blipFill>
            </p:spPr>
            <p:txBody>
              <a:bodyPr/>
              <a:lstStyle/>
              <a:p>
                <a:r>
                  <a:rPr lang="en-US">
                    <a:noFill/>
                  </a:rPr>
                  <a:t> </a:t>
                </a:r>
              </a:p>
            </p:txBody>
          </p:sp>
        </mc:Fallback>
      </mc:AlternateContent>
      <p:sp>
        <p:nvSpPr>
          <p:cNvPr id="17" name="Title 1">
            <a:extLst>
              <a:ext uri="{FF2B5EF4-FFF2-40B4-BE49-F238E27FC236}">
                <a16:creationId xmlns:a16="http://schemas.microsoft.com/office/drawing/2014/main" id="{FF4A1578-6CF6-B2CE-E778-95B40AB3E6F6}"/>
              </a:ext>
            </a:extLst>
          </p:cNvPr>
          <p:cNvSpPr txBox="1">
            <a:spLocks/>
          </p:cNvSpPr>
          <p:nvPr/>
        </p:nvSpPr>
        <p:spPr>
          <a:xfrm>
            <a:off x="6380777" y="5840060"/>
            <a:ext cx="4987776" cy="55691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1200" dirty="0">
                <a:solidFill>
                  <a:srgbClr val="00B050"/>
                </a:solidFill>
                <a:latin typeface="Chalkboard" panose="03050602040202020205" pitchFamily="66" charset="77"/>
              </a:rPr>
              <a:t>Particles at real &amp; phase-space after 465 injections</a:t>
            </a:r>
            <a:endParaRPr lang="en-US" sz="1200" dirty="0">
              <a:solidFill>
                <a:schemeClr val="accent3">
                  <a:lumMod val="60000"/>
                  <a:lumOff val="40000"/>
                </a:schemeClr>
              </a:solidFill>
              <a:latin typeface="Chalkboard" panose="03050602040202020205" pitchFamily="66" charset="77"/>
            </a:endParaRPr>
          </a:p>
        </p:txBody>
      </p:sp>
      <p:pic>
        <p:nvPicPr>
          <p:cNvPr id="22" name="Picture 21">
            <a:extLst>
              <a:ext uri="{FF2B5EF4-FFF2-40B4-BE49-F238E27FC236}">
                <a16:creationId xmlns:a16="http://schemas.microsoft.com/office/drawing/2014/main" id="{4261C717-3721-872A-14AB-F9688A362166}"/>
              </a:ext>
            </a:extLst>
          </p:cNvPr>
          <p:cNvPicPr>
            <a:picLocks noChangeAspect="1"/>
          </p:cNvPicPr>
          <p:nvPr/>
        </p:nvPicPr>
        <p:blipFill>
          <a:blip r:embed="rId5"/>
          <a:stretch>
            <a:fillRect/>
          </a:stretch>
        </p:blipFill>
        <p:spPr>
          <a:xfrm>
            <a:off x="5933112" y="4151136"/>
            <a:ext cx="2735799" cy="1850540"/>
          </a:xfrm>
          <a:prstGeom prst="rect">
            <a:avLst/>
          </a:prstGeom>
        </p:spPr>
      </p:pic>
      <p:pic>
        <p:nvPicPr>
          <p:cNvPr id="24" name="Picture 23">
            <a:extLst>
              <a:ext uri="{FF2B5EF4-FFF2-40B4-BE49-F238E27FC236}">
                <a16:creationId xmlns:a16="http://schemas.microsoft.com/office/drawing/2014/main" id="{D75A61CD-660F-800A-D2A3-E26F3501E0A1}"/>
              </a:ext>
            </a:extLst>
          </p:cNvPr>
          <p:cNvPicPr>
            <a:picLocks noChangeAspect="1"/>
          </p:cNvPicPr>
          <p:nvPr/>
        </p:nvPicPr>
        <p:blipFill>
          <a:blip r:embed="rId6"/>
          <a:stretch>
            <a:fillRect/>
          </a:stretch>
        </p:blipFill>
        <p:spPr>
          <a:xfrm>
            <a:off x="7182899" y="2325603"/>
            <a:ext cx="2775810" cy="1825533"/>
          </a:xfrm>
          <a:prstGeom prst="rect">
            <a:avLst/>
          </a:prstGeom>
        </p:spPr>
      </p:pic>
      <p:pic>
        <p:nvPicPr>
          <p:cNvPr id="26" name="Picture 25">
            <a:extLst>
              <a:ext uri="{FF2B5EF4-FFF2-40B4-BE49-F238E27FC236}">
                <a16:creationId xmlns:a16="http://schemas.microsoft.com/office/drawing/2014/main" id="{C097F09D-1B55-5499-72FF-56E6BF25A727}"/>
              </a:ext>
            </a:extLst>
          </p:cNvPr>
          <p:cNvPicPr>
            <a:picLocks noChangeAspect="1"/>
          </p:cNvPicPr>
          <p:nvPr/>
        </p:nvPicPr>
        <p:blipFill>
          <a:blip r:embed="rId7"/>
          <a:stretch>
            <a:fillRect/>
          </a:stretch>
        </p:blipFill>
        <p:spPr>
          <a:xfrm>
            <a:off x="8825056" y="4151136"/>
            <a:ext cx="2735799" cy="1850540"/>
          </a:xfrm>
          <a:prstGeom prst="rect">
            <a:avLst/>
          </a:prstGeom>
        </p:spPr>
      </p:pic>
      <p:pic>
        <p:nvPicPr>
          <p:cNvPr id="28" name="Picture 27">
            <a:extLst>
              <a:ext uri="{FF2B5EF4-FFF2-40B4-BE49-F238E27FC236}">
                <a16:creationId xmlns:a16="http://schemas.microsoft.com/office/drawing/2014/main" id="{759DA4A2-466B-EAA3-2E90-1E9727A7A5A9}"/>
              </a:ext>
            </a:extLst>
          </p:cNvPr>
          <p:cNvPicPr>
            <a:picLocks noChangeAspect="1"/>
          </p:cNvPicPr>
          <p:nvPr/>
        </p:nvPicPr>
        <p:blipFill>
          <a:blip r:embed="rId8"/>
          <a:stretch>
            <a:fillRect/>
          </a:stretch>
        </p:blipFill>
        <p:spPr>
          <a:xfrm>
            <a:off x="823447" y="1865063"/>
            <a:ext cx="4741270" cy="4357258"/>
          </a:xfrm>
          <a:prstGeom prst="rect">
            <a:avLst/>
          </a:prstGeom>
        </p:spPr>
      </p:pic>
    </p:spTree>
    <p:extLst>
      <p:ext uri="{BB962C8B-B14F-4D97-AF65-F5344CB8AC3E}">
        <p14:creationId xmlns:p14="http://schemas.microsoft.com/office/powerpoint/2010/main" val="629639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64C51-D21A-5C90-64DA-55E37C6402D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81865F9-EC6F-B1A0-A703-6A9ADE4A2F86}"/>
                  </a:ext>
                </a:extLst>
              </p:cNvPr>
              <p:cNvSpPr txBox="1"/>
              <p:nvPr/>
            </p:nvSpPr>
            <p:spPr>
              <a:xfrm>
                <a:off x="7034343" y="5875215"/>
                <a:ext cx="3059684" cy="451855"/>
              </a:xfrm>
              <a:prstGeom prst="rect">
                <a:avLst/>
              </a:prstGeom>
              <a:noFill/>
            </p:spPr>
            <p:txBody>
              <a:bodyPr wrap="none" lIns="0" tIns="0" rIns="0" bIns="0" rtlCol="0">
                <a:spAutoFit/>
              </a:bodyPr>
              <a:lstStyle/>
              <a:p>
                <a14:m>
                  <m:oMath xmlns:m="http://schemas.openxmlformats.org/officeDocument/2006/math">
                    <m:f>
                      <m:fPr>
                        <m:ctrlPr>
                          <a:rPr lang="en-US" sz="2000" i="1">
                            <a:solidFill>
                              <a:srgbClr val="C00000"/>
                            </a:solidFill>
                            <a:latin typeface="Cambria Math" panose="02040503050406030204" pitchFamily="18" charset="0"/>
                            <a:ea typeface="Cambria Math" panose="02040503050406030204" pitchFamily="18" charset="0"/>
                          </a:rPr>
                        </m:ctrlPr>
                      </m:fPr>
                      <m:num>
                        <m:sSub>
                          <m:sSubPr>
                            <m:ctrlPr>
                              <a:rPr lang="en-US" sz="2000" i="1">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𝜀</m:t>
                            </m:r>
                          </m:e>
                          <m:sub>
                            <m:r>
                              <a:rPr lang="en-US" sz="2000" i="1">
                                <a:solidFill>
                                  <a:srgbClr val="C00000"/>
                                </a:solidFill>
                                <a:latin typeface="Cambria Math" panose="02040503050406030204" pitchFamily="18" charset="0"/>
                                <a:ea typeface="Cambria Math" panose="02040503050406030204" pitchFamily="18" charset="0"/>
                              </a:rPr>
                              <m:t>𝑟</m:t>
                            </m:r>
                          </m:sub>
                        </m:sSub>
                      </m:num>
                      <m:den>
                        <m:sSub>
                          <m:sSubPr>
                            <m:ctrlPr>
                              <a:rPr lang="en-US" sz="2000" i="1">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𝜀</m:t>
                            </m:r>
                          </m:e>
                          <m:sub>
                            <m:r>
                              <a:rPr lang="en-US" sz="2000" i="1">
                                <a:solidFill>
                                  <a:srgbClr val="C00000"/>
                                </a:solidFill>
                                <a:latin typeface="Cambria Math" panose="02040503050406030204" pitchFamily="18" charset="0"/>
                                <a:ea typeface="Cambria Math" panose="02040503050406030204" pitchFamily="18" charset="0"/>
                              </a:rPr>
                              <m:t>𝑖</m:t>
                            </m:r>
                          </m:sub>
                        </m:sSub>
                      </m:den>
                    </m:f>
                    <m:r>
                      <a:rPr lang="en-US" sz="2000" i="1">
                        <a:solidFill>
                          <a:srgbClr val="C00000"/>
                        </a:solidFill>
                        <a:latin typeface="Cambria Math" panose="02040503050406030204" pitchFamily="18" charset="0"/>
                        <a:ea typeface="Cambria Math" panose="02040503050406030204" pitchFamily="18" charset="0"/>
                      </a:rPr>
                      <m:t>=95.8</m:t>
                    </m:r>
                  </m:oMath>
                </a14:m>
                <a:r>
                  <a:rPr lang="en-US" sz="2000" dirty="0">
                    <a:solidFill>
                      <a:srgbClr val="C00000"/>
                    </a:solidFill>
                    <a:latin typeface="Comic Sans MS" panose="030F0902030302020204" pitchFamily="66" charset="0"/>
                    <a:ea typeface="Cambria Math" panose="02040503050406030204" pitchFamily="18" charset="0"/>
                  </a:rPr>
                  <a:t>     </a:t>
                </a:r>
                <a:r>
                  <a:rPr lang="en-US" sz="1800" dirty="0">
                    <a:solidFill>
                      <a:srgbClr val="C00000"/>
                    </a:solidFill>
                    <a:latin typeface="Comic Sans MS" panose="030F0902030302020204" pitchFamily="66" charset="0"/>
                    <a:ea typeface="Cambria Math" panose="02040503050406030204" pitchFamily="18" charset="0"/>
                  </a:rPr>
                  <a:t>beam loss: 1.7%</a:t>
                </a:r>
              </a:p>
            </p:txBody>
          </p:sp>
        </mc:Choice>
        <mc:Fallback xmlns="">
          <p:sp>
            <p:nvSpPr>
              <p:cNvPr id="7" name="TextBox 6">
                <a:extLst>
                  <a:ext uri="{FF2B5EF4-FFF2-40B4-BE49-F238E27FC236}">
                    <a16:creationId xmlns:a16="http://schemas.microsoft.com/office/drawing/2014/main" id="{D81865F9-EC6F-B1A0-A703-6A9ADE4A2F86}"/>
                  </a:ext>
                </a:extLst>
              </p:cNvPr>
              <p:cNvSpPr txBox="1">
                <a:spLocks noRot="1" noChangeAspect="1" noMove="1" noResize="1" noEditPoints="1" noAdjustHandles="1" noChangeArrowheads="1" noChangeShapeType="1" noTextEdit="1"/>
              </p:cNvSpPr>
              <p:nvPr/>
            </p:nvSpPr>
            <p:spPr>
              <a:xfrm>
                <a:off x="7034343" y="5875215"/>
                <a:ext cx="3059684" cy="451855"/>
              </a:xfrm>
              <a:prstGeom prst="rect">
                <a:avLst/>
              </a:prstGeom>
              <a:blipFill>
                <a:blip r:embed="rId3"/>
                <a:stretch>
                  <a:fillRect l="-1653" t="-2703" r="-3719" b="-10811"/>
                </a:stretch>
              </a:blipFill>
            </p:spPr>
            <p:txBody>
              <a:bodyPr/>
              <a:lstStyle/>
              <a:p>
                <a:r>
                  <a:rPr lang="en-US">
                    <a:noFill/>
                  </a:rPr>
                  <a:t> </a:t>
                </a:r>
              </a:p>
            </p:txBody>
          </p:sp>
        </mc:Fallback>
      </mc:AlternateContent>
      <p:sp>
        <p:nvSpPr>
          <p:cNvPr id="15" name="Title 1">
            <a:extLst>
              <a:ext uri="{FF2B5EF4-FFF2-40B4-BE49-F238E27FC236}">
                <a16:creationId xmlns:a16="http://schemas.microsoft.com/office/drawing/2014/main" id="{B2ADB7C0-2C9A-2092-9646-9E3B51AB24A7}"/>
              </a:ext>
            </a:extLst>
          </p:cNvPr>
          <p:cNvSpPr>
            <a:spLocks noGrp="1"/>
          </p:cNvSpPr>
          <p:nvPr>
            <p:ph type="title"/>
          </p:nvPr>
        </p:nvSpPr>
        <p:spPr/>
        <p:txBody>
          <a:bodyPr>
            <a:normAutofit fontScale="90000"/>
          </a:bodyPr>
          <a:lstStyle/>
          <a:p>
            <a:r>
              <a:rPr lang="en-US" sz="4000" dirty="0" err="1">
                <a:latin typeface="Comic Sans MS" panose="030F0902030302020204" pitchFamily="66" charset="0"/>
              </a:rPr>
              <a:t>PyOrbit</a:t>
            </a:r>
            <a:r>
              <a:rPr lang="en-US" sz="4000" dirty="0">
                <a:latin typeface="Comic Sans MS" panose="030F0902030302020204" pitchFamily="66" charset="0"/>
              </a:rPr>
              <a:t> simulation of LIO</a:t>
            </a:r>
            <a:br>
              <a:rPr lang="en-US" sz="1400" dirty="0">
                <a:latin typeface="Chalkboard" panose="03050602040202020205" pitchFamily="66" charset="77"/>
              </a:rPr>
            </a:br>
            <a:endParaRPr lang="en-US" sz="1600" dirty="0">
              <a:latin typeface="Chalkboard" panose="03050602040202020205" pitchFamily="66" charset="77"/>
            </a:endParaRPr>
          </a:p>
        </p:txBody>
      </p:sp>
      <p:sp>
        <p:nvSpPr>
          <p:cNvPr id="2" name="Footer Placeholder 1">
            <a:extLst>
              <a:ext uri="{FF2B5EF4-FFF2-40B4-BE49-F238E27FC236}">
                <a16:creationId xmlns:a16="http://schemas.microsoft.com/office/drawing/2014/main" id="{9EF94F49-284D-2963-3A66-EDC6FC9C0B68}"/>
              </a:ext>
            </a:extLst>
          </p:cNvPr>
          <p:cNvSpPr>
            <a:spLocks noGrp="1"/>
          </p:cNvSpPr>
          <p:nvPr>
            <p:ph type="ftr" idx="11"/>
          </p:nvPr>
        </p:nvSpPr>
        <p:spPr>
          <a:xfrm>
            <a:off x="329422" y="6455091"/>
            <a:ext cx="4114800" cy="365125"/>
          </a:xfrm>
        </p:spPr>
        <p:txBody>
          <a:bodyPr/>
          <a:lstStyle/>
          <a:p>
            <a:r>
              <a:rPr lang="en-US" dirty="0">
                <a:solidFill>
                  <a:schemeClr val="accent1"/>
                </a:solidFill>
              </a:rPr>
              <a:t>ESS𝜈SB+ 4th Annual meeting</a:t>
            </a:r>
          </a:p>
        </p:txBody>
      </p:sp>
      <p:sp>
        <p:nvSpPr>
          <p:cNvPr id="3" name="Slide Number Placeholder 2">
            <a:extLst>
              <a:ext uri="{FF2B5EF4-FFF2-40B4-BE49-F238E27FC236}">
                <a16:creationId xmlns:a16="http://schemas.microsoft.com/office/drawing/2014/main" id="{1E9D7BA0-5C69-6EC1-53B3-418EEEF72256}"/>
              </a:ext>
            </a:extLst>
          </p:cNvPr>
          <p:cNvSpPr>
            <a:spLocks noGrp="1"/>
          </p:cNvSpPr>
          <p:nvPr>
            <p:ph type="sldNum" idx="12"/>
          </p:nvPr>
        </p:nvSpPr>
        <p:spPr/>
        <p:txBody>
          <a:bodyPr/>
          <a:lstStyle/>
          <a:p>
            <a:fld id="{2CA03ACA-3C76-1D40-8FE7-80DF417F0883}" type="slidenum">
              <a:rPr lang="en-US" smtClean="0"/>
              <a:t>17</a:t>
            </a:fld>
            <a:endParaRPr lang="en-US"/>
          </a:p>
        </p:txBody>
      </p:sp>
      <p:sp>
        <p:nvSpPr>
          <p:cNvPr id="17" name="Title 1">
            <a:extLst>
              <a:ext uri="{FF2B5EF4-FFF2-40B4-BE49-F238E27FC236}">
                <a16:creationId xmlns:a16="http://schemas.microsoft.com/office/drawing/2014/main" id="{5F5343B3-2475-2839-B3C8-939978FC5D9B}"/>
              </a:ext>
            </a:extLst>
          </p:cNvPr>
          <p:cNvSpPr txBox="1">
            <a:spLocks/>
          </p:cNvSpPr>
          <p:nvPr/>
        </p:nvSpPr>
        <p:spPr>
          <a:xfrm>
            <a:off x="6384252" y="5387935"/>
            <a:ext cx="4987776" cy="55691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1200" dirty="0">
                <a:solidFill>
                  <a:srgbClr val="00B050"/>
                </a:solidFill>
                <a:latin typeface="Chalkboard" panose="03050602040202020205" pitchFamily="66" charset="77"/>
              </a:rPr>
              <a:t>Particles at real &amp; phase-space after 465 injections</a:t>
            </a:r>
            <a:endParaRPr lang="en-US" sz="1200" dirty="0">
              <a:solidFill>
                <a:schemeClr val="accent3">
                  <a:lumMod val="60000"/>
                  <a:lumOff val="40000"/>
                </a:schemeClr>
              </a:solidFill>
              <a:latin typeface="Chalkboard" panose="03050602040202020205" pitchFamily="66" charset="77"/>
            </a:endParaRPr>
          </a:p>
        </p:txBody>
      </p:sp>
      <mc:AlternateContent xmlns:mc="http://schemas.openxmlformats.org/markup-compatibility/2006" xmlns:a14="http://schemas.microsoft.com/office/drawing/2010/main">
        <mc:Choice Requires="a14">
          <p:sp>
            <p:nvSpPr>
              <p:cNvPr id="4" name="Text Placeholder 15">
                <a:extLst>
                  <a:ext uri="{FF2B5EF4-FFF2-40B4-BE49-F238E27FC236}">
                    <a16:creationId xmlns:a16="http://schemas.microsoft.com/office/drawing/2014/main" id="{E318E360-C1AE-00E8-555D-7CBBD98F5C78}"/>
                  </a:ext>
                </a:extLst>
              </p:cNvPr>
              <p:cNvSpPr txBox="1">
                <a:spLocks/>
              </p:cNvSpPr>
              <p:nvPr/>
            </p:nvSpPr>
            <p:spPr>
              <a:xfrm>
                <a:off x="824278" y="1267856"/>
                <a:ext cx="9776697" cy="1085287"/>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248" b="0" i="0" u="none" strike="noStrike" cap="none" spc="0">
                    <a:solidFill>
                      <a:srgbClr val="000000"/>
                    </a:solidFill>
                    <a:latin typeface="Arial"/>
                    <a:ea typeface="Arial"/>
                    <a:cs typeface="Arial"/>
                    <a:sym typeface="Arial"/>
                  </a:defRPr>
                </a:lvl9pPr>
              </a:lstStyle>
              <a:p>
                <a:r>
                  <a:rPr lang="en-US" sz="1200" dirty="0">
                    <a:solidFill>
                      <a:schemeClr val="accent1">
                        <a:lumMod val="75000"/>
                      </a:schemeClr>
                    </a:solidFill>
                    <a:latin typeface="Comic Sans MS" panose="030F0902030302020204" pitchFamily="66" charset="0"/>
                  </a:rPr>
                  <a:t>Tracking </a:t>
                </a:r>
                <a:r>
                  <a:rPr lang="en-US" sz="1200" dirty="0">
                    <a:solidFill>
                      <a:schemeClr val="accent1">
                        <a:lumMod val="60000"/>
                        <a:lumOff val="40000"/>
                      </a:schemeClr>
                    </a:solidFill>
                    <a:latin typeface="Comic Sans MS" panose="030F0902030302020204" pitchFamily="66" charset="0"/>
                  </a:rPr>
                  <a:t>3D distributed </a:t>
                </a:r>
                <a:r>
                  <a:rPr lang="en-US" sz="1200" dirty="0">
                    <a:solidFill>
                      <a:schemeClr val="accent1">
                        <a:lumMod val="75000"/>
                      </a:schemeClr>
                    </a:solidFill>
                    <a:latin typeface="Comic Sans MS" panose="030F0902030302020204" pitchFamily="66" charset="0"/>
                  </a:rPr>
                  <a:t>injected particles through accumulator ring using  </a:t>
                </a:r>
                <a:r>
                  <a:rPr lang="en-US" sz="1200" dirty="0" err="1">
                    <a:solidFill>
                      <a:schemeClr val="accent1">
                        <a:lumMod val="75000"/>
                      </a:schemeClr>
                    </a:solidFill>
                    <a:latin typeface="Comic Sans MS" panose="030F0902030302020204" pitchFamily="66" charset="0"/>
                  </a:rPr>
                  <a:t>PyOrbit</a:t>
                </a:r>
                <a:r>
                  <a:rPr lang="en-US" sz="1200" dirty="0">
                    <a:solidFill>
                      <a:schemeClr val="accent1">
                        <a:lumMod val="75000"/>
                      </a:schemeClr>
                    </a:solidFill>
                    <a:latin typeface="Comic Sans MS" panose="030F0902030302020204" pitchFamily="66" charset="0"/>
                  </a:rPr>
                  <a:t> simulation code for working point </a:t>
                </a:r>
                <a14:m>
                  <m:oMath xmlns:m="http://schemas.openxmlformats.org/officeDocument/2006/math">
                    <m:d>
                      <m:dPr>
                        <m:ctrlPr>
                          <a:rPr lang="en-US" sz="1200" i="1">
                            <a:solidFill>
                              <a:schemeClr val="accent1">
                                <a:lumMod val="75000"/>
                              </a:schemeClr>
                            </a:solidFill>
                            <a:latin typeface="Cambria Math" panose="02040503050406030204" pitchFamily="18" charset="0"/>
                          </a:rPr>
                        </m:ctrlPr>
                      </m:dPr>
                      <m:e>
                        <m:r>
                          <a:rPr lang="en-US" sz="1200" i="1">
                            <a:solidFill>
                              <a:schemeClr val="accent1">
                                <a:lumMod val="75000"/>
                              </a:schemeClr>
                            </a:solidFill>
                            <a:latin typeface="Cambria Math" panose="02040503050406030204" pitchFamily="18" charset="0"/>
                          </a:rPr>
                          <m:t>8.144, 8.397</m:t>
                        </m:r>
                      </m:e>
                    </m:d>
                    <m:r>
                      <a:rPr lang="en-US" sz="1200" i="1">
                        <a:solidFill>
                          <a:schemeClr val="accent1">
                            <a:lumMod val="75000"/>
                          </a:schemeClr>
                        </a:solidFill>
                        <a:latin typeface="Cambria Math" panose="02040503050406030204" pitchFamily="18" charset="0"/>
                      </a:rPr>
                      <m:t>.</m:t>
                    </m:r>
                  </m:oMath>
                </a14:m>
                <a:r>
                  <a:rPr lang="en-US" sz="1200" dirty="0">
                    <a:solidFill>
                      <a:schemeClr val="accent1">
                        <a:lumMod val="75000"/>
                      </a:schemeClr>
                    </a:solidFill>
                    <a:latin typeface="Comic Sans MS" panose="030F0902030302020204" pitchFamily="66" charset="0"/>
                  </a:rPr>
                  <a:t> </a:t>
                </a:r>
                <a:r>
                  <a:rPr lang="en-US" sz="1200" dirty="0">
                    <a:solidFill>
                      <a:srgbClr val="FF0000"/>
                    </a:solidFill>
                    <a:latin typeface="Comic Sans MS" panose="030F0902030302020204" pitchFamily="66" charset="0"/>
                  </a:rPr>
                  <a:t>With space-charge &amp; energy spread</a:t>
                </a:r>
              </a:p>
              <a:p>
                <a:endParaRPr lang="en-US" sz="1200" dirty="0">
                  <a:solidFill>
                    <a:schemeClr val="accent1">
                      <a:lumMod val="75000"/>
                    </a:schemeClr>
                  </a:solidFill>
                  <a:latin typeface="Comic Sans MS" panose="030F0902030302020204" pitchFamily="66" charset="0"/>
                </a:endParaRPr>
              </a:p>
              <a:p>
                <a:r>
                  <a:rPr lang="en-US" sz="1200" dirty="0">
                    <a:solidFill>
                      <a:schemeClr val="accent1">
                        <a:lumMod val="75000"/>
                      </a:schemeClr>
                    </a:solidFill>
                    <a:latin typeface="Comic Sans MS" panose="030F0902030302020204" pitchFamily="66" charset="0"/>
                  </a:rPr>
                  <a:t>Number of particles at each injection = 1000 </a:t>
                </a:r>
              </a:p>
            </p:txBody>
          </p:sp>
        </mc:Choice>
        <mc:Fallback xmlns="">
          <p:sp>
            <p:nvSpPr>
              <p:cNvPr id="4" name="Text Placeholder 15">
                <a:extLst>
                  <a:ext uri="{FF2B5EF4-FFF2-40B4-BE49-F238E27FC236}">
                    <a16:creationId xmlns:a16="http://schemas.microsoft.com/office/drawing/2014/main" id="{E318E360-C1AE-00E8-555D-7CBBD98F5C78}"/>
                  </a:ext>
                </a:extLst>
              </p:cNvPr>
              <p:cNvSpPr txBox="1">
                <a:spLocks noRot="1" noChangeAspect="1" noMove="1" noResize="1" noEditPoints="1" noAdjustHandles="1" noChangeArrowheads="1" noChangeShapeType="1" noTextEdit="1"/>
              </p:cNvSpPr>
              <p:nvPr/>
            </p:nvSpPr>
            <p:spPr>
              <a:xfrm>
                <a:off x="824278" y="1267856"/>
                <a:ext cx="9776697" cy="1085287"/>
              </a:xfrm>
              <a:prstGeom prst="rect">
                <a:avLst/>
              </a:prstGeom>
              <a:blipFill>
                <a:blip r:embed="rId4"/>
                <a:stretch>
                  <a:fillRect/>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4B955D2-87CD-1A28-BA3B-1BC3FA2D5170}"/>
              </a:ext>
            </a:extLst>
          </p:cNvPr>
          <p:cNvPicPr>
            <a:picLocks noChangeAspect="1"/>
          </p:cNvPicPr>
          <p:nvPr/>
        </p:nvPicPr>
        <p:blipFill>
          <a:blip r:embed="rId5"/>
          <a:stretch>
            <a:fillRect/>
          </a:stretch>
        </p:blipFill>
        <p:spPr>
          <a:xfrm>
            <a:off x="712037" y="2259142"/>
            <a:ext cx="5672215" cy="4289951"/>
          </a:xfrm>
          <a:prstGeom prst="rect">
            <a:avLst/>
          </a:prstGeom>
        </p:spPr>
      </p:pic>
      <p:pic>
        <p:nvPicPr>
          <p:cNvPr id="13" name="Picture 12">
            <a:extLst>
              <a:ext uri="{FF2B5EF4-FFF2-40B4-BE49-F238E27FC236}">
                <a16:creationId xmlns:a16="http://schemas.microsoft.com/office/drawing/2014/main" id="{6F79F7EF-E71C-FB0E-C359-D1F9FA40CE19}"/>
              </a:ext>
            </a:extLst>
          </p:cNvPr>
          <p:cNvPicPr>
            <a:picLocks noChangeAspect="1"/>
          </p:cNvPicPr>
          <p:nvPr/>
        </p:nvPicPr>
        <p:blipFill>
          <a:blip r:embed="rId6"/>
          <a:stretch>
            <a:fillRect/>
          </a:stretch>
        </p:blipFill>
        <p:spPr>
          <a:xfrm>
            <a:off x="6213579" y="3255317"/>
            <a:ext cx="2905798" cy="2004596"/>
          </a:xfrm>
          <a:prstGeom prst="rect">
            <a:avLst/>
          </a:prstGeom>
        </p:spPr>
      </p:pic>
      <p:pic>
        <p:nvPicPr>
          <p:cNvPr id="18" name="Picture 17">
            <a:extLst>
              <a:ext uri="{FF2B5EF4-FFF2-40B4-BE49-F238E27FC236}">
                <a16:creationId xmlns:a16="http://schemas.microsoft.com/office/drawing/2014/main" id="{571C06DC-C7E8-5834-AB59-E4BB4AA3BA94}"/>
              </a:ext>
            </a:extLst>
          </p:cNvPr>
          <p:cNvPicPr>
            <a:picLocks noChangeAspect="1"/>
          </p:cNvPicPr>
          <p:nvPr/>
        </p:nvPicPr>
        <p:blipFill>
          <a:blip r:embed="rId7"/>
          <a:stretch>
            <a:fillRect/>
          </a:stretch>
        </p:blipFill>
        <p:spPr>
          <a:xfrm>
            <a:off x="9119377" y="3804636"/>
            <a:ext cx="2660148" cy="1707935"/>
          </a:xfrm>
          <a:prstGeom prst="rect">
            <a:avLst/>
          </a:prstGeom>
        </p:spPr>
      </p:pic>
      <p:pic>
        <p:nvPicPr>
          <p:cNvPr id="20" name="Picture 19">
            <a:extLst>
              <a:ext uri="{FF2B5EF4-FFF2-40B4-BE49-F238E27FC236}">
                <a16:creationId xmlns:a16="http://schemas.microsoft.com/office/drawing/2014/main" id="{388DDD62-8F44-A5BC-2E30-1DFDE53CEE39}"/>
              </a:ext>
            </a:extLst>
          </p:cNvPr>
          <p:cNvPicPr>
            <a:picLocks noChangeAspect="1"/>
          </p:cNvPicPr>
          <p:nvPr/>
        </p:nvPicPr>
        <p:blipFill>
          <a:blip r:embed="rId8"/>
          <a:stretch>
            <a:fillRect/>
          </a:stretch>
        </p:blipFill>
        <p:spPr>
          <a:xfrm>
            <a:off x="8736166" y="1751834"/>
            <a:ext cx="2905798" cy="2004596"/>
          </a:xfrm>
          <a:prstGeom prst="rect">
            <a:avLst/>
          </a:prstGeom>
        </p:spPr>
      </p:pic>
    </p:spTree>
    <p:extLst>
      <p:ext uri="{BB962C8B-B14F-4D97-AF65-F5344CB8AC3E}">
        <p14:creationId xmlns:p14="http://schemas.microsoft.com/office/powerpoint/2010/main" val="198798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BE43C-8F82-D957-9523-8F0A4150372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325310F-680B-2414-D727-742E3A0015A9}"/>
                  </a:ext>
                </a:extLst>
              </p:cNvPr>
              <p:cNvSpPr txBox="1"/>
              <p:nvPr/>
            </p:nvSpPr>
            <p:spPr>
              <a:xfrm>
                <a:off x="6316073" y="1974212"/>
                <a:ext cx="1061894" cy="5790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i="1">
                              <a:solidFill>
                                <a:srgbClr val="C00000"/>
                              </a:solidFill>
                              <a:latin typeface="Cambria Math" panose="02040503050406030204" pitchFamily="18" charset="0"/>
                              <a:ea typeface="Cambria Math" panose="02040503050406030204" pitchFamily="18" charset="0"/>
                            </a:rPr>
                          </m:ctrlPr>
                        </m:fPr>
                        <m:num>
                          <m:sSub>
                            <m:sSubPr>
                              <m:ctrlPr>
                                <a:rPr lang="en-US" sz="2000" i="1">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𝜀</m:t>
                              </m:r>
                            </m:e>
                            <m:sub>
                              <m:r>
                                <a:rPr lang="en-US" sz="2000" i="1">
                                  <a:solidFill>
                                    <a:srgbClr val="C00000"/>
                                  </a:solidFill>
                                  <a:latin typeface="Cambria Math" panose="02040503050406030204" pitchFamily="18" charset="0"/>
                                  <a:ea typeface="Cambria Math" panose="02040503050406030204" pitchFamily="18" charset="0"/>
                                </a:rPr>
                                <m:t>𝑟</m:t>
                              </m:r>
                            </m:sub>
                          </m:sSub>
                        </m:num>
                        <m:den>
                          <m:sSub>
                            <m:sSubPr>
                              <m:ctrlPr>
                                <a:rPr lang="en-US" sz="2000" i="1">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𝜀</m:t>
                              </m:r>
                            </m:e>
                            <m:sub>
                              <m:r>
                                <a:rPr lang="en-US" sz="2000" i="1">
                                  <a:solidFill>
                                    <a:srgbClr val="C00000"/>
                                  </a:solidFill>
                                  <a:latin typeface="Cambria Math" panose="02040503050406030204" pitchFamily="18" charset="0"/>
                                  <a:ea typeface="Cambria Math" panose="02040503050406030204" pitchFamily="18" charset="0"/>
                                </a:rPr>
                                <m:t>𝑖</m:t>
                              </m:r>
                            </m:sub>
                          </m:sSub>
                        </m:den>
                      </m:f>
                      <m:r>
                        <a:rPr lang="en-US" sz="2000" i="1">
                          <a:solidFill>
                            <a:srgbClr val="C00000"/>
                          </a:solidFill>
                          <a:latin typeface="Cambria Math" panose="02040503050406030204" pitchFamily="18" charset="0"/>
                          <a:ea typeface="Cambria Math" panose="02040503050406030204" pitchFamily="18" charset="0"/>
                        </a:rPr>
                        <m:t>=</m:t>
                      </m:r>
                      <m:r>
                        <a:rPr lang="en-US" sz="2000" b="0" i="1" smtClean="0">
                          <a:solidFill>
                            <a:srgbClr val="C00000"/>
                          </a:solidFill>
                          <a:latin typeface="Cambria Math" panose="02040503050406030204" pitchFamily="18" charset="0"/>
                          <a:ea typeface="Cambria Math" panose="02040503050406030204" pitchFamily="18" charset="0"/>
                        </a:rPr>
                        <m:t>210</m:t>
                      </m:r>
                    </m:oMath>
                  </m:oMathPara>
                </a14:m>
                <a:endParaRPr lang="en-US" sz="2000" dirty="0">
                  <a:solidFill>
                    <a:schemeClr val="accent5">
                      <a:lumMod val="75000"/>
                    </a:schemeClr>
                  </a:solidFill>
                  <a:ea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9325310F-680B-2414-D727-742E3A0015A9}"/>
                  </a:ext>
                </a:extLst>
              </p:cNvPr>
              <p:cNvSpPr txBox="1">
                <a:spLocks noRot="1" noChangeAspect="1" noMove="1" noResize="1" noEditPoints="1" noAdjustHandles="1" noChangeArrowheads="1" noChangeShapeType="1" noTextEdit="1"/>
              </p:cNvSpPr>
              <p:nvPr/>
            </p:nvSpPr>
            <p:spPr>
              <a:xfrm>
                <a:off x="6316073" y="1974212"/>
                <a:ext cx="1061894" cy="579069"/>
              </a:xfrm>
              <a:prstGeom prst="rect">
                <a:avLst/>
              </a:prstGeom>
              <a:blipFill>
                <a:blip r:embed="rId3"/>
                <a:stretch>
                  <a:fillRect l="-2381" r="-4762" b="-10638"/>
                </a:stretch>
              </a:blipFill>
            </p:spPr>
            <p:txBody>
              <a:bodyPr/>
              <a:lstStyle/>
              <a:p>
                <a:r>
                  <a:rPr lang="en-US">
                    <a:noFill/>
                  </a:rPr>
                  <a:t> </a:t>
                </a:r>
              </a:p>
            </p:txBody>
          </p:sp>
        </mc:Fallback>
      </mc:AlternateContent>
      <p:sp>
        <p:nvSpPr>
          <p:cNvPr id="15" name="Title 1">
            <a:extLst>
              <a:ext uri="{FF2B5EF4-FFF2-40B4-BE49-F238E27FC236}">
                <a16:creationId xmlns:a16="http://schemas.microsoft.com/office/drawing/2014/main" id="{A991D1BB-A83A-7939-3494-4748F88F6CA6}"/>
              </a:ext>
            </a:extLst>
          </p:cNvPr>
          <p:cNvSpPr>
            <a:spLocks noGrp="1"/>
          </p:cNvSpPr>
          <p:nvPr>
            <p:ph type="title"/>
          </p:nvPr>
        </p:nvSpPr>
        <p:spPr/>
        <p:txBody>
          <a:bodyPr>
            <a:normAutofit fontScale="90000"/>
          </a:bodyPr>
          <a:lstStyle/>
          <a:p>
            <a:r>
              <a:rPr lang="en-US" sz="4000" dirty="0">
                <a:latin typeface="Chalkboard" panose="03050602040202020205" pitchFamily="66" charset="77"/>
              </a:rPr>
              <a:t>Linear calculation of LIO</a:t>
            </a:r>
            <a:br>
              <a:rPr lang="en-US" sz="1400" dirty="0">
                <a:latin typeface="Chalkboard" panose="03050602040202020205" pitchFamily="66" charset="77"/>
              </a:rPr>
            </a:br>
            <a:endParaRPr lang="en-US" sz="1600" dirty="0">
              <a:latin typeface="Chalkboard" panose="03050602040202020205" pitchFamily="66" charset="77"/>
            </a:endParaRPr>
          </a:p>
        </p:txBody>
      </p:sp>
      <p:sp>
        <p:nvSpPr>
          <p:cNvPr id="2" name="Footer Placeholder 1">
            <a:extLst>
              <a:ext uri="{FF2B5EF4-FFF2-40B4-BE49-F238E27FC236}">
                <a16:creationId xmlns:a16="http://schemas.microsoft.com/office/drawing/2014/main" id="{4001CA59-9EDB-DB8A-F3B0-53C3D8884523}"/>
              </a:ext>
            </a:extLst>
          </p:cNvPr>
          <p:cNvSpPr>
            <a:spLocks noGrp="1"/>
          </p:cNvSpPr>
          <p:nvPr>
            <p:ph type="ftr" idx="11"/>
          </p:nvPr>
        </p:nvSpPr>
        <p:spPr>
          <a:xfrm>
            <a:off x="329422" y="6455091"/>
            <a:ext cx="4114800" cy="365125"/>
          </a:xfrm>
        </p:spPr>
        <p:txBody>
          <a:bodyPr/>
          <a:lstStyle/>
          <a:p>
            <a:r>
              <a:rPr lang="en-US" dirty="0">
                <a:solidFill>
                  <a:schemeClr val="accent1"/>
                </a:solidFill>
              </a:rPr>
              <a:t>ESS𝜈SB+ 4th Annual meeting</a:t>
            </a:r>
          </a:p>
        </p:txBody>
      </p:sp>
      <p:sp>
        <p:nvSpPr>
          <p:cNvPr id="3" name="Slide Number Placeholder 2">
            <a:extLst>
              <a:ext uri="{FF2B5EF4-FFF2-40B4-BE49-F238E27FC236}">
                <a16:creationId xmlns:a16="http://schemas.microsoft.com/office/drawing/2014/main" id="{438AC3A3-ADB6-5F4F-92CA-ADA7546427F1}"/>
              </a:ext>
            </a:extLst>
          </p:cNvPr>
          <p:cNvSpPr>
            <a:spLocks noGrp="1"/>
          </p:cNvSpPr>
          <p:nvPr>
            <p:ph type="sldNum" idx="12"/>
          </p:nvPr>
        </p:nvSpPr>
        <p:spPr/>
        <p:txBody>
          <a:bodyPr/>
          <a:lstStyle/>
          <a:p>
            <a:fld id="{2CA03ACA-3C76-1D40-8FE7-80DF417F0883}" type="slidenum">
              <a:rPr lang="en-US" smtClean="0"/>
              <a:t>18</a:t>
            </a:fld>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BBCB585-03A7-1F96-B013-3C252DFA994B}"/>
                  </a:ext>
                </a:extLst>
              </p:cNvPr>
              <p:cNvSpPr txBox="1"/>
              <p:nvPr/>
            </p:nvSpPr>
            <p:spPr>
              <a:xfrm>
                <a:off x="667185" y="1324517"/>
                <a:ext cx="9170957" cy="738664"/>
              </a:xfrm>
              <a:prstGeom prst="rect">
                <a:avLst/>
              </a:prstGeom>
              <a:noFill/>
            </p:spPr>
            <p:txBody>
              <a:bodyPr wrap="square">
                <a:spAutoFit/>
              </a:bodyPr>
              <a:lstStyle/>
              <a:p>
                <a:r>
                  <a:rPr lang="en-US" dirty="0">
                    <a:solidFill>
                      <a:schemeClr val="accent1">
                        <a:lumMod val="75000"/>
                      </a:schemeClr>
                    </a:solidFill>
                    <a:latin typeface="Comic Sans MS" panose="030F0902030302020204" pitchFamily="66" charset="0"/>
                  </a:rPr>
                  <a:t>Closed-orbit rout and </a:t>
                </a:r>
                <a:r>
                  <a:rPr lang="en-US" dirty="0" err="1">
                    <a:solidFill>
                      <a:schemeClr val="accent1">
                        <a:lumMod val="75000"/>
                      </a:schemeClr>
                    </a:solidFill>
                    <a:latin typeface="Comic Sans MS" panose="030F0902030302020204" pitchFamily="66" charset="0"/>
                  </a:rPr>
                  <a:t>Ds</a:t>
                </a:r>
                <a:r>
                  <a:rPr lang="en-US" baseline="-25000" dirty="0" err="1">
                    <a:solidFill>
                      <a:schemeClr val="accent1">
                        <a:lumMod val="75000"/>
                      </a:schemeClr>
                    </a:solidFill>
                    <a:latin typeface="Comic Sans MS" panose="030F0902030302020204" pitchFamily="66" charset="0"/>
                  </a:rPr>
                  <a:t>min</a:t>
                </a:r>
                <a:r>
                  <a:rPr lang="en-US" dirty="0">
                    <a:solidFill>
                      <a:schemeClr val="accent1">
                        <a:lumMod val="75000"/>
                      </a:schemeClr>
                    </a:solidFill>
                    <a:latin typeface="Comic Sans MS" panose="030F0902030302020204" pitchFamily="66" charset="0"/>
                  </a:rPr>
                  <a:t> along the 465 injection of 100% emittance for working point </a:t>
                </a:r>
                <a14:m>
                  <m:oMath xmlns:m="http://schemas.openxmlformats.org/officeDocument/2006/math">
                    <m:d>
                      <m:dPr>
                        <m:ctrlPr>
                          <a:rPr lang="en-US" i="1">
                            <a:solidFill>
                              <a:schemeClr val="accent1">
                                <a:lumMod val="75000"/>
                              </a:schemeClr>
                            </a:solidFill>
                            <a:latin typeface="Cambria Math" panose="02040503050406030204" pitchFamily="18" charset="0"/>
                          </a:rPr>
                        </m:ctrlPr>
                      </m:dPr>
                      <m:e>
                        <m:r>
                          <a:rPr lang="en-US" i="1">
                            <a:solidFill>
                              <a:schemeClr val="accent1">
                                <a:lumMod val="75000"/>
                              </a:schemeClr>
                            </a:solidFill>
                            <a:latin typeface="Cambria Math" panose="02040503050406030204" pitchFamily="18" charset="0"/>
                          </a:rPr>
                          <m:t>8.144, 8.397</m:t>
                        </m:r>
                      </m:e>
                    </m:d>
                  </m:oMath>
                </a14:m>
                <a:endParaRPr lang="en-US" dirty="0">
                  <a:solidFill>
                    <a:schemeClr val="accent1">
                      <a:lumMod val="75000"/>
                    </a:schemeClr>
                  </a:solidFill>
                  <a:latin typeface="Comic Sans MS" panose="030F0902030302020204" pitchFamily="66" charset="0"/>
                </a:endParaRPr>
              </a:p>
              <a:p>
                <a:endParaRPr lang="en-US" dirty="0">
                  <a:solidFill>
                    <a:schemeClr val="accent1">
                      <a:lumMod val="75000"/>
                    </a:schemeClr>
                  </a:solidFill>
                  <a:latin typeface="Comic Sans MS" panose="030F0902030302020204" pitchFamily="66" charset="0"/>
                </a:endParaRPr>
              </a:p>
              <a:p>
                <a:r>
                  <a:rPr lang="en-US" dirty="0">
                    <a:solidFill>
                      <a:srgbClr val="C00000"/>
                    </a:solidFill>
                    <a:latin typeface="Comic Sans MS" panose="030F0902030302020204" pitchFamily="66" charset="0"/>
                  </a:rPr>
                  <a:t>Considering </a:t>
                </a:r>
                <a:r>
                  <a:rPr lang="en-US" dirty="0" err="1">
                    <a:solidFill>
                      <a:srgbClr val="C00000"/>
                    </a:solidFill>
                    <a:latin typeface="Comic Sans MS" panose="030F0902030302020204" pitchFamily="66" charset="0"/>
                  </a:rPr>
                  <a:t>higer</a:t>
                </a:r>
                <a:r>
                  <a:rPr lang="en-US" dirty="0">
                    <a:solidFill>
                      <a:srgbClr val="C00000"/>
                    </a:solidFill>
                    <a:latin typeface="Comic Sans MS" panose="030F0902030302020204" pitchFamily="66" charset="0"/>
                  </a:rPr>
                  <a:t> tune-shift errors </a:t>
                </a:r>
              </a:p>
            </p:txBody>
          </p:sp>
        </mc:Choice>
        <mc:Fallback xmlns="">
          <p:sp>
            <p:nvSpPr>
              <p:cNvPr id="16" name="TextBox 15">
                <a:extLst>
                  <a:ext uri="{FF2B5EF4-FFF2-40B4-BE49-F238E27FC236}">
                    <a16:creationId xmlns:a16="http://schemas.microsoft.com/office/drawing/2014/main" id="{0BBCB585-03A7-1F96-B013-3C252DFA994B}"/>
                  </a:ext>
                </a:extLst>
              </p:cNvPr>
              <p:cNvSpPr txBox="1">
                <a:spLocks noRot="1" noChangeAspect="1" noMove="1" noResize="1" noEditPoints="1" noAdjustHandles="1" noChangeArrowheads="1" noChangeShapeType="1" noTextEdit="1"/>
              </p:cNvSpPr>
              <p:nvPr/>
            </p:nvSpPr>
            <p:spPr>
              <a:xfrm>
                <a:off x="667185" y="1324517"/>
                <a:ext cx="9170957" cy="738664"/>
              </a:xfrm>
              <a:prstGeom prst="rect">
                <a:avLst/>
              </a:prstGeom>
              <a:blipFill>
                <a:blip r:embed="rId4"/>
                <a:stretch>
                  <a:fillRect l="-277" t="-1695" b="-8475"/>
                </a:stretch>
              </a:blipFill>
            </p:spPr>
            <p:txBody>
              <a:bodyPr/>
              <a:lstStyle/>
              <a:p>
                <a:r>
                  <a:rPr lang="en-US">
                    <a:noFill/>
                  </a:rPr>
                  <a:t> </a:t>
                </a:r>
              </a:p>
            </p:txBody>
          </p:sp>
        </mc:Fallback>
      </mc:AlternateContent>
      <p:sp>
        <p:nvSpPr>
          <p:cNvPr id="17" name="Title 1">
            <a:extLst>
              <a:ext uri="{FF2B5EF4-FFF2-40B4-BE49-F238E27FC236}">
                <a16:creationId xmlns:a16="http://schemas.microsoft.com/office/drawing/2014/main" id="{07F5E69A-5F8A-475A-B09B-CF88DD740B73}"/>
              </a:ext>
            </a:extLst>
          </p:cNvPr>
          <p:cNvSpPr txBox="1">
            <a:spLocks/>
          </p:cNvSpPr>
          <p:nvPr/>
        </p:nvSpPr>
        <p:spPr>
          <a:xfrm>
            <a:off x="6734523" y="5830825"/>
            <a:ext cx="4754285" cy="55691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1200" dirty="0">
                <a:solidFill>
                  <a:srgbClr val="00B050"/>
                </a:solidFill>
                <a:latin typeface="Chalkboard" panose="03050602040202020205" pitchFamily="66" charset="77"/>
              </a:rPr>
              <a:t>Particles at real &amp; phase-space after 465 injections</a:t>
            </a:r>
            <a:endParaRPr lang="en-US" sz="1200" dirty="0">
              <a:solidFill>
                <a:schemeClr val="accent3">
                  <a:lumMod val="60000"/>
                  <a:lumOff val="40000"/>
                </a:schemeClr>
              </a:solidFill>
              <a:latin typeface="Chalkboard" panose="03050602040202020205" pitchFamily="66" charset="77"/>
            </a:endParaRPr>
          </a:p>
        </p:txBody>
      </p:sp>
      <p:pic>
        <p:nvPicPr>
          <p:cNvPr id="4" name="Picture 3">
            <a:extLst>
              <a:ext uri="{FF2B5EF4-FFF2-40B4-BE49-F238E27FC236}">
                <a16:creationId xmlns:a16="http://schemas.microsoft.com/office/drawing/2014/main" id="{226476C6-5762-34EB-7312-E72D931E4936}"/>
              </a:ext>
            </a:extLst>
          </p:cNvPr>
          <p:cNvPicPr>
            <a:picLocks noChangeAspect="1"/>
          </p:cNvPicPr>
          <p:nvPr/>
        </p:nvPicPr>
        <p:blipFill>
          <a:blip r:embed="rId5"/>
          <a:stretch>
            <a:fillRect/>
          </a:stretch>
        </p:blipFill>
        <p:spPr>
          <a:xfrm>
            <a:off x="501322" y="2136796"/>
            <a:ext cx="5530893" cy="4500857"/>
          </a:xfrm>
          <a:prstGeom prst="rect">
            <a:avLst/>
          </a:prstGeom>
        </p:spPr>
      </p:pic>
      <p:pic>
        <p:nvPicPr>
          <p:cNvPr id="5" name="Picture 4">
            <a:extLst>
              <a:ext uri="{FF2B5EF4-FFF2-40B4-BE49-F238E27FC236}">
                <a16:creationId xmlns:a16="http://schemas.microsoft.com/office/drawing/2014/main" id="{20D4CFD1-F619-7AC1-40DE-FF9C9F331E44}"/>
              </a:ext>
            </a:extLst>
          </p:cNvPr>
          <p:cNvPicPr>
            <a:picLocks noChangeAspect="1"/>
          </p:cNvPicPr>
          <p:nvPr/>
        </p:nvPicPr>
        <p:blipFill>
          <a:blip r:embed="rId6"/>
          <a:stretch>
            <a:fillRect/>
          </a:stretch>
        </p:blipFill>
        <p:spPr>
          <a:xfrm>
            <a:off x="7661825" y="2464311"/>
            <a:ext cx="2615138" cy="1612200"/>
          </a:xfrm>
          <a:prstGeom prst="rect">
            <a:avLst/>
          </a:prstGeom>
        </p:spPr>
      </p:pic>
      <p:pic>
        <p:nvPicPr>
          <p:cNvPr id="6" name="Picture 5">
            <a:extLst>
              <a:ext uri="{FF2B5EF4-FFF2-40B4-BE49-F238E27FC236}">
                <a16:creationId xmlns:a16="http://schemas.microsoft.com/office/drawing/2014/main" id="{5BA5C0DB-CC92-1EB7-E78B-B958A1A5D136}"/>
              </a:ext>
            </a:extLst>
          </p:cNvPr>
          <p:cNvPicPr>
            <a:picLocks noChangeAspect="1"/>
          </p:cNvPicPr>
          <p:nvPr/>
        </p:nvPicPr>
        <p:blipFill>
          <a:blip r:embed="rId7"/>
          <a:stretch>
            <a:fillRect/>
          </a:stretch>
        </p:blipFill>
        <p:spPr>
          <a:xfrm>
            <a:off x="9119377" y="4152088"/>
            <a:ext cx="2465166" cy="1612200"/>
          </a:xfrm>
          <a:prstGeom prst="rect">
            <a:avLst/>
          </a:prstGeom>
        </p:spPr>
      </p:pic>
      <p:pic>
        <p:nvPicPr>
          <p:cNvPr id="11" name="Picture 10">
            <a:extLst>
              <a:ext uri="{FF2B5EF4-FFF2-40B4-BE49-F238E27FC236}">
                <a16:creationId xmlns:a16="http://schemas.microsoft.com/office/drawing/2014/main" id="{59FF82A6-D8CB-88CB-5797-9FD4EBE028DD}"/>
              </a:ext>
            </a:extLst>
          </p:cNvPr>
          <p:cNvPicPr>
            <a:picLocks noChangeAspect="1"/>
          </p:cNvPicPr>
          <p:nvPr/>
        </p:nvPicPr>
        <p:blipFill>
          <a:blip r:embed="rId8"/>
          <a:stretch>
            <a:fillRect/>
          </a:stretch>
        </p:blipFill>
        <p:spPr>
          <a:xfrm>
            <a:off x="6429865" y="4152088"/>
            <a:ext cx="2463920" cy="1611385"/>
          </a:xfrm>
          <a:prstGeom prst="rect">
            <a:avLst/>
          </a:prstGeom>
        </p:spPr>
      </p:pic>
    </p:spTree>
    <p:extLst>
      <p:ext uri="{BB962C8B-B14F-4D97-AF65-F5344CB8AC3E}">
        <p14:creationId xmlns:p14="http://schemas.microsoft.com/office/powerpoint/2010/main" val="4051069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579AA-198C-BBCB-8941-FBC8F6877BC3}"/>
            </a:ext>
          </a:extLst>
        </p:cNvPr>
        <p:cNvGrpSpPr/>
        <p:nvPr/>
      </p:nvGrpSpPr>
      <p:grpSpPr>
        <a:xfrm>
          <a:off x="0" y="0"/>
          <a:ext cx="0" cy="0"/>
          <a:chOff x="0" y="0"/>
          <a:chExt cx="0" cy="0"/>
        </a:xfrm>
      </p:grpSpPr>
      <p:sp>
        <p:nvSpPr>
          <p:cNvPr id="10" name="AutoShape 2">
            <a:extLst>
              <a:ext uri="{FF2B5EF4-FFF2-40B4-BE49-F238E27FC236}">
                <a16:creationId xmlns:a16="http://schemas.microsoft.com/office/drawing/2014/main" id="{FA2C9CC7-5C57-75CF-8086-26E9508A808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Footer Placeholder 1">
            <a:extLst>
              <a:ext uri="{FF2B5EF4-FFF2-40B4-BE49-F238E27FC236}">
                <a16:creationId xmlns:a16="http://schemas.microsoft.com/office/drawing/2014/main" id="{63E4FF0A-6ED6-754F-3592-496D27F793D7}"/>
              </a:ext>
            </a:extLst>
          </p:cNvPr>
          <p:cNvSpPr>
            <a:spLocks noGrp="1"/>
          </p:cNvSpPr>
          <p:nvPr>
            <p:ph type="ftr" idx="11"/>
          </p:nvPr>
        </p:nvSpPr>
        <p:spPr>
          <a:xfrm>
            <a:off x="329422" y="6455091"/>
            <a:ext cx="4114800" cy="365125"/>
          </a:xfrm>
        </p:spPr>
        <p:txBody>
          <a:bodyPr/>
          <a:lstStyle/>
          <a:p>
            <a:r>
              <a:rPr lang="en-US" dirty="0">
                <a:solidFill>
                  <a:schemeClr val="accent1"/>
                </a:solidFill>
              </a:rPr>
              <a:t>ESS𝜈SB+ 4th Annual meeting</a:t>
            </a:r>
          </a:p>
        </p:txBody>
      </p:sp>
      <p:sp>
        <p:nvSpPr>
          <p:cNvPr id="3" name="Slide Number Placeholder 2">
            <a:extLst>
              <a:ext uri="{FF2B5EF4-FFF2-40B4-BE49-F238E27FC236}">
                <a16:creationId xmlns:a16="http://schemas.microsoft.com/office/drawing/2014/main" id="{478F40AD-72AA-43B2-AE86-A397078EAE70}"/>
              </a:ext>
            </a:extLst>
          </p:cNvPr>
          <p:cNvSpPr>
            <a:spLocks noGrp="1"/>
          </p:cNvSpPr>
          <p:nvPr>
            <p:ph type="sldNum" idx="12"/>
          </p:nvPr>
        </p:nvSpPr>
        <p:spPr/>
        <p:txBody>
          <a:bodyPr/>
          <a:lstStyle/>
          <a:p>
            <a:fld id="{2CA03ACA-3C76-1D40-8FE7-80DF417F0883}" type="slidenum">
              <a:rPr lang="en-US" smtClean="0"/>
              <a:t>19</a:t>
            </a:fld>
            <a:endParaRPr lang="en-US"/>
          </a:p>
        </p:txBody>
      </p:sp>
      <p:sp>
        <p:nvSpPr>
          <p:cNvPr id="11" name="Title 10">
            <a:extLst>
              <a:ext uri="{FF2B5EF4-FFF2-40B4-BE49-F238E27FC236}">
                <a16:creationId xmlns:a16="http://schemas.microsoft.com/office/drawing/2014/main" id="{19AE0164-E69F-FBD0-1BCE-DC896107DB14}"/>
              </a:ext>
            </a:extLst>
          </p:cNvPr>
          <p:cNvSpPr>
            <a:spLocks noGrp="1"/>
          </p:cNvSpPr>
          <p:nvPr>
            <p:ph type="title"/>
          </p:nvPr>
        </p:nvSpPr>
        <p:spPr/>
        <p:txBody>
          <a:bodyPr/>
          <a:lstStyle/>
          <a:p>
            <a:r>
              <a:rPr lang="en-US" sz="4000" dirty="0" err="1">
                <a:solidFill>
                  <a:schemeClr val="accent1"/>
                </a:solidFill>
                <a:latin typeface="Comic Sans MS" panose="030F0902030302020204" pitchFamily="66" charset="0"/>
              </a:rPr>
              <a:t>PyOrbit</a:t>
            </a:r>
            <a:r>
              <a:rPr lang="en-US" sz="4000" dirty="0">
                <a:solidFill>
                  <a:schemeClr val="accent1"/>
                </a:solidFill>
                <a:latin typeface="Comic Sans MS" panose="030F0902030302020204" pitchFamily="66" charset="0"/>
              </a:rPr>
              <a:t> simulation of LIO</a:t>
            </a:r>
            <a:br>
              <a:rPr lang="en-US" dirty="0">
                <a:solidFill>
                  <a:schemeClr val="accent1">
                    <a:lumMod val="75000"/>
                  </a:schemeClr>
                </a:solidFill>
                <a:latin typeface="Comic Sans MS" panose="030F0902030302020204" pitchFamily="66" charset="0"/>
              </a:rPr>
            </a:br>
            <a:endParaRPr lang="en-US" dirty="0"/>
          </a:p>
        </p:txBody>
      </p:sp>
      <mc:AlternateContent xmlns:mc="http://schemas.openxmlformats.org/markup-compatibility/2006" xmlns:a14="http://schemas.microsoft.com/office/drawing/2010/main">
        <mc:Choice Requires="a14">
          <p:sp>
            <p:nvSpPr>
              <p:cNvPr id="16" name="Text Placeholder 15">
                <a:extLst>
                  <a:ext uri="{FF2B5EF4-FFF2-40B4-BE49-F238E27FC236}">
                    <a16:creationId xmlns:a16="http://schemas.microsoft.com/office/drawing/2014/main" id="{9EC07BDD-337F-2BC0-B0DE-8102CC53FE57}"/>
                  </a:ext>
                </a:extLst>
              </p:cNvPr>
              <p:cNvSpPr>
                <a:spLocks noGrp="1"/>
              </p:cNvSpPr>
              <p:nvPr>
                <p:ph type="body" idx="3"/>
              </p:nvPr>
            </p:nvSpPr>
            <p:spPr>
              <a:xfrm>
                <a:off x="824278" y="1267856"/>
                <a:ext cx="9708289" cy="1085287"/>
              </a:xfrm>
            </p:spPr>
            <p:txBody>
              <a:bodyPr/>
              <a:lstStyle/>
              <a:p>
                <a:r>
                  <a:rPr lang="en-US" sz="1200" dirty="0">
                    <a:solidFill>
                      <a:schemeClr val="accent1">
                        <a:lumMod val="75000"/>
                      </a:schemeClr>
                    </a:solidFill>
                    <a:latin typeface="Comic Sans MS" panose="030F0902030302020204" pitchFamily="66" charset="0"/>
                  </a:rPr>
                  <a:t>Tracking </a:t>
                </a:r>
                <a:r>
                  <a:rPr lang="en-US" sz="1200" dirty="0">
                    <a:solidFill>
                      <a:schemeClr val="accent1">
                        <a:lumMod val="60000"/>
                        <a:lumOff val="40000"/>
                      </a:schemeClr>
                    </a:solidFill>
                    <a:latin typeface="Comic Sans MS" panose="030F0902030302020204" pitchFamily="66" charset="0"/>
                  </a:rPr>
                  <a:t>3D distributed </a:t>
                </a:r>
                <a:r>
                  <a:rPr lang="en-US" sz="1200" dirty="0">
                    <a:solidFill>
                      <a:schemeClr val="accent1">
                        <a:lumMod val="75000"/>
                      </a:schemeClr>
                    </a:solidFill>
                    <a:latin typeface="Comic Sans MS" panose="030F0902030302020204" pitchFamily="66" charset="0"/>
                  </a:rPr>
                  <a:t>injected particles through accumulator ring using  </a:t>
                </a:r>
                <a:r>
                  <a:rPr lang="en-US" sz="1200" dirty="0" err="1">
                    <a:solidFill>
                      <a:schemeClr val="accent1">
                        <a:lumMod val="75000"/>
                      </a:schemeClr>
                    </a:solidFill>
                    <a:latin typeface="Comic Sans MS" panose="030F0902030302020204" pitchFamily="66" charset="0"/>
                  </a:rPr>
                  <a:t>PyOrbit</a:t>
                </a:r>
                <a:r>
                  <a:rPr lang="en-US" sz="1200" dirty="0">
                    <a:solidFill>
                      <a:schemeClr val="accent1">
                        <a:lumMod val="75000"/>
                      </a:schemeClr>
                    </a:solidFill>
                    <a:latin typeface="Comic Sans MS" panose="030F0902030302020204" pitchFamily="66" charset="0"/>
                  </a:rPr>
                  <a:t> simulation code for working point </a:t>
                </a:r>
                <a14:m>
                  <m:oMath xmlns:m="http://schemas.openxmlformats.org/officeDocument/2006/math">
                    <m:d>
                      <m:dPr>
                        <m:ctrlPr>
                          <a:rPr lang="en-US" sz="1200" i="1">
                            <a:solidFill>
                              <a:schemeClr val="accent1">
                                <a:lumMod val="75000"/>
                              </a:schemeClr>
                            </a:solidFill>
                            <a:latin typeface="Cambria Math" panose="02040503050406030204" pitchFamily="18" charset="0"/>
                          </a:rPr>
                        </m:ctrlPr>
                      </m:dPr>
                      <m:e>
                        <m:r>
                          <a:rPr lang="en-US" sz="1200" i="1">
                            <a:solidFill>
                              <a:schemeClr val="accent1">
                                <a:lumMod val="75000"/>
                              </a:schemeClr>
                            </a:solidFill>
                            <a:latin typeface="Cambria Math" panose="02040503050406030204" pitchFamily="18" charset="0"/>
                          </a:rPr>
                          <m:t>8.144, 8.397</m:t>
                        </m:r>
                      </m:e>
                    </m:d>
                    <m:r>
                      <a:rPr lang="en-US" sz="1200" i="1">
                        <a:solidFill>
                          <a:schemeClr val="accent1">
                            <a:lumMod val="75000"/>
                          </a:schemeClr>
                        </a:solidFill>
                        <a:latin typeface="Cambria Math" panose="02040503050406030204" pitchFamily="18" charset="0"/>
                      </a:rPr>
                      <m:t>.</m:t>
                    </m:r>
                  </m:oMath>
                </a14:m>
                <a:r>
                  <a:rPr lang="en-US" sz="1200" dirty="0">
                    <a:solidFill>
                      <a:schemeClr val="accent1">
                        <a:lumMod val="75000"/>
                      </a:schemeClr>
                    </a:solidFill>
                    <a:latin typeface="Comic Sans MS" panose="030F0902030302020204" pitchFamily="66" charset="0"/>
                  </a:rPr>
                  <a:t> </a:t>
                </a:r>
                <a:r>
                  <a:rPr lang="en-US" sz="1200" dirty="0">
                    <a:solidFill>
                      <a:srgbClr val="FF0000"/>
                    </a:solidFill>
                    <a:latin typeface="Comic Sans MS" panose="030F0902030302020204" pitchFamily="66" charset="0"/>
                  </a:rPr>
                  <a:t>With space-charge &amp; energy spread</a:t>
                </a:r>
              </a:p>
              <a:p>
                <a:endParaRPr lang="en-US" sz="1200" dirty="0">
                  <a:solidFill>
                    <a:schemeClr val="accent1">
                      <a:lumMod val="75000"/>
                    </a:schemeClr>
                  </a:solidFill>
                  <a:latin typeface="Comic Sans MS" panose="030F0902030302020204" pitchFamily="66" charset="0"/>
                </a:endParaRPr>
              </a:p>
              <a:p>
                <a:r>
                  <a:rPr lang="en-US" sz="1200" dirty="0">
                    <a:solidFill>
                      <a:schemeClr val="accent1">
                        <a:lumMod val="75000"/>
                      </a:schemeClr>
                    </a:solidFill>
                    <a:latin typeface="Comic Sans MS" panose="030F0902030302020204" pitchFamily="66" charset="0"/>
                  </a:rPr>
                  <a:t>Number of particles at each injection = 1000 </a:t>
                </a:r>
              </a:p>
            </p:txBody>
          </p:sp>
        </mc:Choice>
        <mc:Fallback xmlns="">
          <p:sp>
            <p:nvSpPr>
              <p:cNvPr id="16" name="Text Placeholder 15">
                <a:extLst>
                  <a:ext uri="{FF2B5EF4-FFF2-40B4-BE49-F238E27FC236}">
                    <a16:creationId xmlns:a16="http://schemas.microsoft.com/office/drawing/2014/main" id="{9EC07BDD-337F-2BC0-B0DE-8102CC53FE57}"/>
                  </a:ext>
                </a:extLst>
              </p:cNvPr>
              <p:cNvSpPr>
                <a:spLocks noGrp="1" noRot="1" noChangeAspect="1" noMove="1" noResize="1" noEditPoints="1" noAdjustHandles="1" noChangeArrowheads="1" noChangeShapeType="1" noTextEdit="1"/>
              </p:cNvSpPr>
              <p:nvPr>
                <p:ph type="body" idx="3"/>
              </p:nvPr>
            </p:nvSpPr>
            <p:spPr>
              <a:xfrm>
                <a:off x="824278" y="1267856"/>
                <a:ext cx="9708289" cy="1085287"/>
              </a:xfrm>
              <a:blipFill>
                <a:blip r:embed="rId3"/>
                <a:stretch>
                  <a:fillRect t="-2299"/>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id="{3A89E028-03F8-99A2-BE96-7FB1AB6C1B1C}"/>
              </a:ext>
            </a:extLst>
          </p:cNvPr>
          <p:cNvPicPr>
            <a:picLocks noChangeAspect="1"/>
          </p:cNvPicPr>
          <p:nvPr/>
        </p:nvPicPr>
        <p:blipFill>
          <a:blip r:embed="rId4"/>
          <a:stretch>
            <a:fillRect/>
          </a:stretch>
        </p:blipFill>
        <p:spPr>
          <a:xfrm>
            <a:off x="6522395" y="2511492"/>
            <a:ext cx="2613853" cy="1803195"/>
          </a:xfrm>
          <a:prstGeom prst="rect">
            <a:avLst/>
          </a:prstGeom>
        </p:spPr>
      </p:pic>
      <p:pic>
        <p:nvPicPr>
          <p:cNvPr id="19" name="Picture 18">
            <a:extLst>
              <a:ext uri="{FF2B5EF4-FFF2-40B4-BE49-F238E27FC236}">
                <a16:creationId xmlns:a16="http://schemas.microsoft.com/office/drawing/2014/main" id="{E3632957-5246-F85C-435C-CD1E148F9F8B}"/>
              </a:ext>
            </a:extLst>
          </p:cNvPr>
          <p:cNvPicPr>
            <a:picLocks noChangeAspect="1"/>
          </p:cNvPicPr>
          <p:nvPr/>
        </p:nvPicPr>
        <p:blipFill>
          <a:blip r:embed="rId5"/>
          <a:stretch>
            <a:fillRect/>
          </a:stretch>
        </p:blipFill>
        <p:spPr>
          <a:xfrm>
            <a:off x="7829321" y="4437001"/>
            <a:ext cx="2743202" cy="2200652"/>
          </a:xfrm>
          <a:prstGeom prst="rect">
            <a:avLst/>
          </a:prstGeom>
        </p:spPr>
      </p:pic>
      <p:pic>
        <p:nvPicPr>
          <p:cNvPr id="20" name="Picture 19">
            <a:extLst>
              <a:ext uri="{FF2B5EF4-FFF2-40B4-BE49-F238E27FC236}">
                <a16:creationId xmlns:a16="http://schemas.microsoft.com/office/drawing/2014/main" id="{1F775950-A2B0-D2E0-9B8F-54DDA65443D9}"/>
              </a:ext>
            </a:extLst>
          </p:cNvPr>
          <p:cNvPicPr>
            <a:picLocks noChangeAspect="1"/>
          </p:cNvPicPr>
          <p:nvPr/>
        </p:nvPicPr>
        <p:blipFill>
          <a:blip r:embed="rId6"/>
          <a:stretch>
            <a:fillRect/>
          </a:stretch>
        </p:blipFill>
        <p:spPr>
          <a:xfrm>
            <a:off x="9378784" y="2457889"/>
            <a:ext cx="2613853" cy="1803195"/>
          </a:xfrm>
          <a:prstGeom prst="rect">
            <a:avLst/>
          </a:prstGeom>
        </p:spPr>
      </p:pic>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F3A5A25-0C34-3D95-E916-072466B805E4}"/>
                  </a:ext>
                </a:extLst>
              </p:cNvPr>
              <p:cNvSpPr txBox="1"/>
              <p:nvPr/>
            </p:nvSpPr>
            <p:spPr>
              <a:xfrm>
                <a:off x="6044090" y="5475167"/>
                <a:ext cx="956609" cy="52123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800" i="1">
                              <a:solidFill>
                                <a:srgbClr val="C00000"/>
                              </a:solidFill>
                              <a:latin typeface="Cambria Math" panose="02040503050406030204" pitchFamily="18" charset="0"/>
                              <a:ea typeface="Cambria Math" panose="02040503050406030204" pitchFamily="18" charset="0"/>
                            </a:rPr>
                          </m:ctrlPr>
                        </m:fPr>
                        <m:num>
                          <m:sSub>
                            <m:sSubPr>
                              <m:ctrlPr>
                                <a:rPr lang="en-US" sz="1800" i="1">
                                  <a:solidFill>
                                    <a:srgbClr val="C00000"/>
                                  </a:solidFill>
                                  <a:latin typeface="Cambria Math" panose="02040503050406030204" pitchFamily="18" charset="0"/>
                                  <a:ea typeface="Cambria Math" panose="02040503050406030204" pitchFamily="18" charset="0"/>
                                </a:rPr>
                              </m:ctrlPr>
                            </m:sSubPr>
                            <m:e>
                              <m:r>
                                <a:rPr lang="en-US" sz="1800" i="1">
                                  <a:solidFill>
                                    <a:srgbClr val="C00000"/>
                                  </a:solidFill>
                                  <a:latin typeface="Cambria Math" panose="02040503050406030204" pitchFamily="18" charset="0"/>
                                  <a:ea typeface="Cambria Math" panose="02040503050406030204" pitchFamily="18" charset="0"/>
                                </a:rPr>
                                <m:t>𝜀</m:t>
                              </m:r>
                            </m:e>
                            <m:sub>
                              <m:r>
                                <a:rPr lang="en-US" sz="1800" i="1">
                                  <a:solidFill>
                                    <a:srgbClr val="C00000"/>
                                  </a:solidFill>
                                  <a:latin typeface="Cambria Math" panose="02040503050406030204" pitchFamily="18" charset="0"/>
                                  <a:ea typeface="Cambria Math" panose="02040503050406030204" pitchFamily="18" charset="0"/>
                                </a:rPr>
                                <m:t>𝑟</m:t>
                              </m:r>
                            </m:sub>
                          </m:sSub>
                        </m:num>
                        <m:den>
                          <m:sSub>
                            <m:sSubPr>
                              <m:ctrlPr>
                                <a:rPr lang="en-US" sz="1800" i="1">
                                  <a:solidFill>
                                    <a:srgbClr val="C00000"/>
                                  </a:solidFill>
                                  <a:latin typeface="Cambria Math" panose="02040503050406030204" pitchFamily="18" charset="0"/>
                                  <a:ea typeface="Cambria Math" panose="02040503050406030204" pitchFamily="18" charset="0"/>
                                </a:rPr>
                              </m:ctrlPr>
                            </m:sSubPr>
                            <m:e>
                              <m:r>
                                <a:rPr lang="en-US" sz="1800" i="1">
                                  <a:solidFill>
                                    <a:srgbClr val="C00000"/>
                                  </a:solidFill>
                                  <a:latin typeface="Cambria Math" panose="02040503050406030204" pitchFamily="18" charset="0"/>
                                  <a:ea typeface="Cambria Math" panose="02040503050406030204" pitchFamily="18" charset="0"/>
                                </a:rPr>
                                <m:t>𝜀</m:t>
                              </m:r>
                            </m:e>
                            <m:sub>
                              <m:r>
                                <a:rPr lang="en-US" sz="1800" i="1">
                                  <a:solidFill>
                                    <a:srgbClr val="C00000"/>
                                  </a:solidFill>
                                  <a:latin typeface="Cambria Math" panose="02040503050406030204" pitchFamily="18" charset="0"/>
                                  <a:ea typeface="Cambria Math" panose="02040503050406030204" pitchFamily="18" charset="0"/>
                                </a:rPr>
                                <m:t>𝑖</m:t>
                              </m:r>
                            </m:sub>
                          </m:sSub>
                        </m:den>
                      </m:f>
                      <m:r>
                        <a:rPr lang="en-US" sz="1800" i="1">
                          <a:solidFill>
                            <a:srgbClr val="C00000"/>
                          </a:solidFill>
                          <a:latin typeface="Cambria Math" panose="02040503050406030204" pitchFamily="18" charset="0"/>
                          <a:ea typeface="Cambria Math" panose="02040503050406030204" pitchFamily="18" charset="0"/>
                        </a:rPr>
                        <m:t>=</m:t>
                      </m:r>
                      <m:r>
                        <a:rPr lang="en-US" sz="1800" b="0" i="1" smtClean="0">
                          <a:solidFill>
                            <a:srgbClr val="C00000"/>
                          </a:solidFill>
                          <a:latin typeface="Cambria Math" panose="02040503050406030204" pitchFamily="18" charset="0"/>
                          <a:ea typeface="Cambria Math" panose="02040503050406030204" pitchFamily="18" charset="0"/>
                        </a:rPr>
                        <m:t>210</m:t>
                      </m:r>
                    </m:oMath>
                  </m:oMathPara>
                </a14:m>
                <a:endParaRPr lang="en-US" sz="1800" dirty="0">
                  <a:solidFill>
                    <a:schemeClr val="accent5">
                      <a:lumMod val="75000"/>
                    </a:schemeClr>
                  </a:solidFill>
                  <a:ea typeface="Cambria Math" panose="02040503050406030204" pitchFamily="18" charset="0"/>
                </a:endParaRPr>
              </a:p>
            </p:txBody>
          </p:sp>
        </mc:Choice>
        <mc:Fallback xmlns="">
          <p:sp>
            <p:nvSpPr>
              <p:cNvPr id="21" name="TextBox 20">
                <a:extLst>
                  <a:ext uri="{FF2B5EF4-FFF2-40B4-BE49-F238E27FC236}">
                    <a16:creationId xmlns:a16="http://schemas.microsoft.com/office/drawing/2014/main" id="{BF3A5A25-0C34-3D95-E916-072466B805E4}"/>
                  </a:ext>
                </a:extLst>
              </p:cNvPr>
              <p:cNvSpPr txBox="1">
                <a:spLocks noRot="1" noChangeAspect="1" noMove="1" noResize="1" noEditPoints="1" noAdjustHandles="1" noChangeArrowheads="1" noChangeShapeType="1" noTextEdit="1"/>
              </p:cNvSpPr>
              <p:nvPr/>
            </p:nvSpPr>
            <p:spPr>
              <a:xfrm>
                <a:off x="6044090" y="5475167"/>
                <a:ext cx="956609" cy="521233"/>
              </a:xfrm>
              <a:prstGeom prst="rect">
                <a:avLst/>
              </a:prstGeom>
              <a:blipFill>
                <a:blip r:embed="rId7"/>
                <a:stretch>
                  <a:fillRect l="-2597" r="-3896" b="-9524"/>
                </a:stretch>
              </a:blipFill>
            </p:spPr>
            <p:txBody>
              <a:bodyPr/>
              <a:lstStyle/>
              <a:p>
                <a:r>
                  <a:rPr lang="en-US">
                    <a:noFill/>
                  </a:rPr>
                  <a:t> </a:t>
                </a:r>
              </a:p>
            </p:txBody>
          </p:sp>
        </mc:Fallback>
      </mc:AlternateContent>
      <p:pic>
        <p:nvPicPr>
          <p:cNvPr id="24" name="Picture 23">
            <a:extLst>
              <a:ext uri="{FF2B5EF4-FFF2-40B4-BE49-F238E27FC236}">
                <a16:creationId xmlns:a16="http://schemas.microsoft.com/office/drawing/2014/main" id="{857A8D2D-DA3B-D8C0-DD2F-B068B5005809}"/>
              </a:ext>
            </a:extLst>
          </p:cNvPr>
          <p:cNvPicPr>
            <a:picLocks noChangeAspect="1"/>
          </p:cNvPicPr>
          <p:nvPr/>
        </p:nvPicPr>
        <p:blipFill>
          <a:blip r:embed="rId8"/>
          <a:stretch>
            <a:fillRect/>
          </a:stretch>
        </p:blipFill>
        <p:spPr>
          <a:xfrm>
            <a:off x="782776" y="2200920"/>
            <a:ext cx="4886829" cy="4254171"/>
          </a:xfrm>
          <a:prstGeom prst="rect">
            <a:avLst/>
          </a:prstGeom>
        </p:spPr>
      </p:pic>
    </p:spTree>
    <p:extLst>
      <p:ext uri="{BB962C8B-B14F-4D97-AF65-F5344CB8AC3E}">
        <p14:creationId xmlns:p14="http://schemas.microsoft.com/office/powerpoint/2010/main" val="350319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7C48430-8B55-9076-15A7-4A6BDFEB334E}"/>
                  </a:ext>
                </a:extLst>
              </p:cNvPr>
              <p:cNvSpPr txBox="1"/>
              <p:nvPr/>
            </p:nvSpPr>
            <p:spPr>
              <a:xfrm>
                <a:off x="77597" y="4094616"/>
                <a:ext cx="3033863" cy="1477392"/>
              </a:xfrm>
              <a:prstGeom prst="rect">
                <a:avLst/>
              </a:prstGeom>
              <a:noFill/>
            </p:spPr>
            <p:txBody>
              <a:bodyPr wrap="square">
                <a:spAutoFit/>
              </a:bodyPr>
              <a:lstStyle/>
              <a:p>
                <a:r>
                  <a:rPr lang="en-US" sz="1800" dirty="0">
                    <a:solidFill>
                      <a:schemeClr val="accent1">
                        <a:lumMod val="75000"/>
                      </a:schemeClr>
                    </a:solidFill>
                    <a:latin typeface="Chalkboard" panose="03050602040202020205" pitchFamily="66" charset="77"/>
                  </a:rPr>
                  <a:t>unnormalized ring emittance at H</a:t>
                </a:r>
                <a:r>
                  <a:rPr lang="en-US" sz="1800" baseline="30000" dirty="0">
                    <a:solidFill>
                      <a:schemeClr val="accent1">
                        <a:lumMod val="75000"/>
                      </a:schemeClr>
                    </a:solidFill>
                    <a:latin typeface="Chalkboard" panose="03050602040202020205" pitchFamily="66" charset="77"/>
                  </a:rPr>
                  <a:t>-</a:t>
                </a:r>
                <a:r>
                  <a:rPr lang="en-US" sz="1800" dirty="0">
                    <a:solidFill>
                      <a:schemeClr val="accent1">
                        <a:lumMod val="75000"/>
                      </a:schemeClr>
                    </a:solidFill>
                    <a:latin typeface="Chalkboard" panose="03050602040202020205" pitchFamily="66" charset="77"/>
                  </a:rPr>
                  <a:t> stripping method at </a:t>
                </a:r>
                <a:r>
                  <a:rPr lang="en-US" dirty="0">
                    <a:solidFill>
                      <a:schemeClr val="accent1">
                        <a:lumMod val="75000"/>
                      </a:schemeClr>
                    </a:solidFill>
                    <a:latin typeface="Chalkboard" panose="03050602040202020205" pitchFamily="66" charset="77"/>
                  </a:rPr>
                  <a:t>100</a:t>
                </a:r>
                <a:r>
                  <a:rPr lang="en-US" sz="1800" dirty="0">
                    <a:solidFill>
                      <a:schemeClr val="accent1">
                        <a:lumMod val="75000"/>
                      </a:schemeClr>
                    </a:solidFill>
                    <a:latin typeface="Chalkboard" panose="03050602040202020205" pitchFamily="66" charset="77"/>
                  </a:rPr>
                  <a:t>% emittance</a:t>
                </a:r>
              </a:p>
              <a:p>
                <a:endParaRPr lang="en-US" sz="1800" dirty="0">
                  <a:solidFill>
                    <a:srgbClr val="A00D60"/>
                  </a:solidFill>
                  <a:latin typeface="Chalkboard" panose="03050602040202020205" pitchFamily="66" charset="77"/>
                </a:endParaRPr>
              </a:p>
              <a:p>
                <a:pPr/>
                <a14:m>
                  <m:oMathPara xmlns:m="http://schemas.openxmlformats.org/officeDocument/2006/math">
                    <m:oMathParaPr>
                      <m:jc m:val="centerGroup"/>
                    </m:oMathParaPr>
                    <m:oMath xmlns:m="http://schemas.openxmlformats.org/officeDocument/2006/math">
                      <m:r>
                        <a:rPr lang="en-US" b="0" i="0" smtClean="0">
                          <a:solidFill>
                            <a:srgbClr val="C00000"/>
                          </a:solidFill>
                          <a:latin typeface="Cambria Math" panose="02040503050406030204" pitchFamily="18" charset="0"/>
                          <a:ea typeface="Cambria Math" panose="02040503050406030204" pitchFamily="18" charset="0"/>
                        </a:rPr>
                        <m:t>   </m:t>
                      </m:r>
                      <m:sSub>
                        <m:sSubPr>
                          <m:ctrlPr>
                            <a:rPr lang="en-US" b="0" i="1" smtClean="0">
                              <a:solidFill>
                                <a:srgbClr val="C00000"/>
                              </a:solidFill>
                              <a:latin typeface="Cambria Math" panose="02040503050406030204" pitchFamily="18" charset="0"/>
                              <a:ea typeface="Cambria Math" panose="02040503050406030204" pitchFamily="18" charset="0"/>
                            </a:rPr>
                          </m:ctrlPr>
                        </m:sSubPr>
                        <m:e>
                          <m:r>
                            <a:rPr lang="en-US" b="0" i="1" smtClean="0">
                              <a:solidFill>
                                <a:srgbClr val="C00000"/>
                              </a:solidFill>
                              <a:latin typeface="Cambria Math" panose="02040503050406030204" pitchFamily="18" charset="0"/>
                              <a:ea typeface="Cambria Math" panose="02040503050406030204" pitchFamily="18" charset="0"/>
                            </a:rPr>
                            <m:t> </m:t>
                          </m:r>
                          <m:r>
                            <a:rPr lang="en-US" i="1">
                              <a:solidFill>
                                <a:srgbClr val="C00000"/>
                              </a:solidFill>
                              <a:latin typeface="Cambria Math" panose="02040503050406030204" pitchFamily="18" charset="0"/>
                              <a:ea typeface="Cambria Math" panose="02040503050406030204" pitchFamily="18" charset="0"/>
                            </a:rPr>
                            <m:t>𝜀</m:t>
                          </m:r>
                        </m:e>
                        <m:sub>
                          <m:r>
                            <a:rPr lang="en-US" i="1">
                              <a:solidFill>
                                <a:srgbClr val="C00000"/>
                              </a:solidFill>
                              <a:latin typeface="Cambria Math" panose="02040503050406030204" pitchFamily="18" charset="0"/>
                              <a:ea typeface="Cambria Math" panose="02040503050406030204" pitchFamily="18" charset="0"/>
                            </a:rPr>
                            <m:t>𝑟</m:t>
                          </m:r>
                        </m:sub>
                      </m:sSub>
                      <m:r>
                        <a:rPr lang="en-US" i="1">
                          <a:solidFill>
                            <a:srgbClr val="C00000"/>
                          </a:solidFill>
                          <a:latin typeface="Cambria Math" panose="02040503050406030204" pitchFamily="18" charset="0"/>
                          <a:ea typeface="Cambria Math" panose="02040503050406030204" pitchFamily="18" charset="0"/>
                        </a:rPr>
                        <m:t>=</m:t>
                      </m:r>
                      <m:r>
                        <m:rPr>
                          <m:nor/>
                        </m:rPr>
                        <a:rPr lang="en-US" b="0" i="0" smtClean="0">
                          <a:solidFill>
                            <a:srgbClr val="C00000"/>
                          </a:solidFill>
                          <a:latin typeface="Cambria Math" panose="02040503050406030204" pitchFamily="18" charset="0"/>
                          <a:ea typeface="Cambria Math" panose="02040503050406030204" pitchFamily="18" charset="0"/>
                        </a:rPr>
                        <m:t>70</m:t>
                      </m:r>
                      <m:r>
                        <a:rPr lang="en-US" i="1">
                          <a:solidFill>
                            <a:srgbClr val="C00000"/>
                          </a:solidFill>
                          <a:latin typeface="Cambria Math" panose="02040503050406030204" pitchFamily="18" charset="0"/>
                          <a:ea typeface="Cambria Math" panose="02040503050406030204" pitchFamily="18" charset="0"/>
                        </a:rPr>
                        <m:t> </m:t>
                      </m:r>
                      <m:r>
                        <m:rPr>
                          <m:sty m:val="p"/>
                        </m:rPr>
                        <a:rPr lang="el-GR" i="1" dirty="0">
                          <a:solidFill>
                            <a:srgbClr val="C00000"/>
                          </a:solidFill>
                          <a:latin typeface="Cambria Math" panose="02040503050406030204" pitchFamily="18" charset="0"/>
                          <a:ea typeface="Cambria Math" panose="02040503050406030204" pitchFamily="18" charset="0"/>
                        </a:rPr>
                        <m:t>π</m:t>
                      </m:r>
                      <m:r>
                        <a:rPr lang="en-US" i="1" dirty="0">
                          <a:solidFill>
                            <a:srgbClr val="C00000"/>
                          </a:solidFill>
                          <a:latin typeface="Cambria Math" panose="02040503050406030204" pitchFamily="18" charset="0"/>
                          <a:ea typeface="Cambria Math" panose="02040503050406030204" pitchFamily="18" charset="0"/>
                        </a:rPr>
                        <m:t>𝑚𝑚</m:t>
                      </m:r>
                      <m:r>
                        <a:rPr lang="en-US" i="1" dirty="0">
                          <a:solidFill>
                            <a:srgbClr val="C00000"/>
                          </a:solidFill>
                          <a:latin typeface="Cambria Math" panose="02040503050406030204" pitchFamily="18" charset="0"/>
                          <a:ea typeface="Cambria Math" panose="02040503050406030204" pitchFamily="18" charset="0"/>
                        </a:rPr>
                        <m:t> </m:t>
                      </m:r>
                      <m:r>
                        <a:rPr lang="en-US" i="1" dirty="0">
                          <a:solidFill>
                            <a:srgbClr val="C00000"/>
                          </a:solidFill>
                          <a:latin typeface="Cambria Math" panose="02040503050406030204" pitchFamily="18" charset="0"/>
                          <a:ea typeface="Cambria Math" panose="02040503050406030204" pitchFamily="18" charset="0"/>
                        </a:rPr>
                        <m:t>𝑚𝑟𝑎𝑑</m:t>
                      </m:r>
                    </m:oMath>
                  </m:oMathPara>
                </a14:m>
                <a:br>
                  <a:rPr lang="en-US" i="1" dirty="0">
                    <a:solidFill>
                      <a:srgbClr val="C00000"/>
                    </a:solidFill>
                    <a:latin typeface="Cambria Math" panose="02040503050406030204" pitchFamily="18" charset="0"/>
                    <a:ea typeface="Cambria Math" panose="02040503050406030204" pitchFamily="18" charset="0"/>
                  </a:rPr>
                </a:br>
                <a:endParaRPr lang="en-US" dirty="0">
                  <a:solidFill>
                    <a:srgbClr val="C00000"/>
                  </a:solidFill>
                </a:endParaRPr>
              </a:p>
            </p:txBody>
          </p:sp>
        </mc:Choice>
        <mc:Fallback xmlns="">
          <p:sp>
            <p:nvSpPr>
              <p:cNvPr id="3" name="TextBox 2">
                <a:extLst>
                  <a:ext uri="{FF2B5EF4-FFF2-40B4-BE49-F238E27FC236}">
                    <a16:creationId xmlns:a16="http://schemas.microsoft.com/office/drawing/2014/main" id="{07C48430-8B55-9076-15A7-4A6BDFEB334E}"/>
                  </a:ext>
                </a:extLst>
              </p:cNvPr>
              <p:cNvSpPr txBox="1">
                <a:spLocks noRot="1" noChangeAspect="1" noMove="1" noResize="1" noEditPoints="1" noAdjustHandles="1" noChangeArrowheads="1" noChangeShapeType="1" noTextEdit="1"/>
              </p:cNvSpPr>
              <p:nvPr/>
            </p:nvSpPr>
            <p:spPr>
              <a:xfrm>
                <a:off x="77597" y="4094616"/>
                <a:ext cx="3033863" cy="1477392"/>
              </a:xfrm>
              <a:prstGeom prst="rect">
                <a:avLst/>
              </a:prstGeom>
              <a:blipFill>
                <a:blip r:embed="rId3"/>
                <a:stretch>
                  <a:fillRect l="-2092" t="-1709"/>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21E53D2A-9883-814B-EBD8-5A0A9342DEE1}"/>
              </a:ext>
            </a:extLst>
          </p:cNvPr>
          <p:cNvSpPr txBox="1"/>
          <p:nvPr/>
        </p:nvSpPr>
        <p:spPr>
          <a:xfrm>
            <a:off x="141688" y="190010"/>
            <a:ext cx="11146797" cy="707886"/>
          </a:xfrm>
          <a:prstGeom prst="rect">
            <a:avLst/>
          </a:prstGeom>
          <a:noFill/>
        </p:spPr>
        <p:txBody>
          <a:bodyPr wrap="square">
            <a:spAutoFit/>
          </a:bodyPr>
          <a:lstStyle/>
          <a:p>
            <a:r>
              <a:rPr lang="en-US" sz="4000" dirty="0">
                <a:solidFill>
                  <a:schemeClr val="accent1">
                    <a:lumMod val="50000"/>
                  </a:schemeClr>
                </a:solidFill>
                <a:latin typeface="Chalkboard" panose="03050602040202020205" pitchFamily="66" charset="77"/>
              </a:rPr>
              <a:t>Comparison between LIO and stripping method </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A66F777-25DD-07D3-FD8C-AA22B5258B7A}"/>
                  </a:ext>
                </a:extLst>
              </p:cNvPr>
              <p:cNvSpPr txBox="1"/>
              <p:nvPr/>
            </p:nvSpPr>
            <p:spPr>
              <a:xfrm>
                <a:off x="98150" y="1406973"/>
                <a:ext cx="2862768" cy="1754326"/>
              </a:xfrm>
              <a:prstGeom prst="rect">
                <a:avLst/>
              </a:prstGeom>
              <a:noFill/>
            </p:spPr>
            <p:txBody>
              <a:bodyPr wrap="square">
                <a:spAutoFit/>
              </a:bodyPr>
              <a:lstStyle/>
              <a:p>
                <a:r>
                  <a:rPr lang="en-US" sz="1800" dirty="0">
                    <a:solidFill>
                      <a:schemeClr val="accent1">
                        <a:lumMod val="75000"/>
                      </a:schemeClr>
                    </a:solidFill>
                    <a:latin typeface="Chalkboard" panose="03050602040202020205" pitchFamily="66" charset="77"/>
                  </a:rPr>
                  <a:t>unnormalized ring emittance at </a:t>
                </a:r>
                <a:r>
                  <a:rPr lang="en-US" dirty="0">
                    <a:solidFill>
                      <a:schemeClr val="accent1">
                        <a:lumMod val="75000"/>
                      </a:schemeClr>
                    </a:solidFill>
                    <a:latin typeface="Chalkboard" panose="03050602040202020205" pitchFamily="66" charset="77"/>
                  </a:rPr>
                  <a:t>proton LIO</a:t>
                </a:r>
                <a:r>
                  <a:rPr lang="en-US" sz="1800" dirty="0">
                    <a:solidFill>
                      <a:schemeClr val="accent1">
                        <a:lumMod val="75000"/>
                      </a:schemeClr>
                    </a:solidFill>
                    <a:latin typeface="Chalkboard" panose="03050602040202020205" pitchFamily="66" charset="77"/>
                  </a:rPr>
                  <a:t> method at </a:t>
                </a:r>
                <a:r>
                  <a:rPr lang="en-US" dirty="0">
                    <a:solidFill>
                      <a:schemeClr val="accent1">
                        <a:lumMod val="75000"/>
                      </a:schemeClr>
                    </a:solidFill>
                    <a:latin typeface="Chalkboard" panose="03050602040202020205" pitchFamily="66" charset="77"/>
                  </a:rPr>
                  <a:t>100</a:t>
                </a:r>
                <a:r>
                  <a:rPr lang="en-US" sz="1800" dirty="0">
                    <a:solidFill>
                      <a:schemeClr val="accent1">
                        <a:lumMod val="75000"/>
                      </a:schemeClr>
                    </a:solidFill>
                    <a:latin typeface="Chalkboard" panose="03050602040202020205" pitchFamily="66" charset="77"/>
                  </a:rPr>
                  <a:t>% emittance</a:t>
                </a:r>
              </a:p>
              <a:p>
                <a:endParaRPr lang="en-US" sz="1800" dirty="0">
                  <a:solidFill>
                    <a:srgbClr val="A00D60"/>
                  </a:solidFill>
                  <a:latin typeface="Chalkboard" panose="03050602040202020205" pitchFamily="66" charset="77"/>
                </a:endParaRPr>
              </a:p>
              <a:p>
                <a:pPr/>
                <a14:m>
                  <m:oMathPara xmlns:m="http://schemas.openxmlformats.org/officeDocument/2006/math">
                    <m:oMathParaPr>
                      <m:jc m:val="centerGroup"/>
                    </m:oMathParaPr>
                    <m:oMath xmlns:m="http://schemas.openxmlformats.org/officeDocument/2006/math">
                      <m:r>
                        <a:rPr lang="en-US" b="0" i="0" smtClean="0">
                          <a:solidFill>
                            <a:srgbClr val="C00000"/>
                          </a:solidFill>
                          <a:latin typeface="Cambria Math" panose="02040503050406030204" pitchFamily="18" charset="0"/>
                          <a:ea typeface="Cambria Math" panose="02040503050406030204" pitchFamily="18" charset="0"/>
                        </a:rPr>
                        <m:t>   </m:t>
                      </m:r>
                      <m:sSub>
                        <m:sSubPr>
                          <m:ctrlPr>
                            <a:rPr lang="en-US" b="0" i="1" smtClean="0">
                              <a:solidFill>
                                <a:srgbClr val="C00000"/>
                              </a:solidFill>
                              <a:latin typeface="Cambria Math" panose="02040503050406030204" pitchFamily="18" charset="0"/>
                              <a:ea typeface="Cambria Math" panose="02040503050406030204" pitchFamily="18" charset="0"/>
                            </a:rPr>
                          </m:ctrlPr>
                        </m:sSubPr>
                        <m:e>
                          <m:r>
                            <a:rPr lang="en-US" b="0" i="1" smtClean="0">
                              <a:solidFill>
                                <a:srgbClr val="C00000"/>
                              </a:solidFill>
                              <a:latin typeface="Cambria Math" panose="02040503050406030204" pitchFamily="18" charset="0"/>
                              <a:ea typeface="Cambria Math" panose="02040503050406030204" pitchFamily="18" charset="0"/>
                            </a:rPr>
                            <m:t> </m:t>
                          </m:r>
                          <m:r>
                            <a:rPr lang="en-US" i="1">
                              <a:solidFill>
                                <a:srgbClr val="C00000"/>
                              </a:solidFill>
                              <a:latin typeface="Cambria Math" panose="02040503050406030204" pitchFamily="18" charset="0"/>
                              <a:ea typeface="Cambria Math" panose="02040503050406030204" pitchFamily="18" charset="0"/>
                            </a:rPr>
                            <m:t>𝜀</m:t>
                          </m:r>
                        </m:e>
                        <m:sub>
                          <m:r>
                            <a:rPr lang="en-US" i="1">
                              <a:solidFill>
                                <a:srgbClr val="C00000"/>
                              </a:solidFill>
                              <a:latin typeface="Cambria Math" panose="02040503050406030204" pitchFamily="18" charset="0"/>
                              <a:ea typeface="Cambria Math" panose="02040503050406030204" pitchFamily="18" charset="0"/>
                            </a:rPr>
                            <m:t>𝑟</m:t>
                          </m:r>
                        </m:sub>
                      </m:sSub>
                      <m:r>
                        <a:rPr lang="en-US" i="1">
                          <a:solidFill>
                            <a:srgbClr val="C00000"/>
                          </a:solidFill>
                          <a:latin typeface="Cambria Math" panose="02040503050406030204" pitchFamily="18" charset="0"/>
                          <a:ea typeface="Cambria Math" panose="02040503050406030204" pitchFamily="18" charset="0"/>
                        </a:rPr>
                        <m:t>=</m:t>
                      </m:r>
                      <m:r>
                        <m:rPr>
                          <m:nor/>
                        </m:rPr>
                        <a:rPr lang="en-US" b="0" i="0" smtClean="0">
                          <a:solidFill>
                            <a:srgbClr val="C00000"/>
                          </a:solidFill>
                          <a:latin typeface="Cambria Math" panose="02040503050406030204" pitchFamily="18" charset="0"/>
                          <a:ea typeface="Cambria Math" panose="02040503050406030204" pitchFamily="18" charset="0"/>
                        </a:rPr>
                        <m:t>588 </m:t>
                      </m:r>
                      <m:r>
                        <m:rPr>
                          <m:sty m:val="p"/>
                        </m:rPr>
                        <a:rPr lang="el-GR" i="1" dirty="0">
                          <a:solidFill>
                            <a:srgbClr val="C00000"/>
                          </a:solidFill>
                          <a:latin typeface="Cambria Math" panose="02040503050406030204" pitchFamily="18" charset="0"/>
                          <a:ea typeface="Cambria Math" panose="02040503050406030204" pitchFamily="18" charset="0"/>
                        </a:rPr>
                        <m:t>π</m:t>
                      </m:r>
                      <m:r>
                        <a:rPr lang="en-US" i="1" dirty="0">
                          <a:solidFill>
                            <a:srgbClr val="C00000"/>
                          </a:solidFill>
                          <a:latin typeface="Cambria Math" panose="02040503050406030204" pitchFamily="18" charset="0"/>
                          <a:ea typeface="Cambria Math" panose="02040503050406030204" pitchFamily="18" charset="0"/>
                        </a:rPr>
                        <m:t>𝑚𝑚</m:t>
                      </m:r>
                      <m:r>
                        <a:rPr lang="en-US" i="1" dirty="0">
                          <a:solidFill>
                            <a:srgbClr val="C00000"/>
                          </a:solidFill>
                          <a:latin typeface="Cambria Math" panose="02040503050406030204" pitchFamily="18" charset="0"/>
                          <a:ea typeface="Cambria Math" panose="02040503050406030204" pitchFamily="18" charset="0"/>
                        </a:rPr>
                        <m:t> </m:t>
                      </m:r>
                      <m:r>
                        <a:rPr lang="en-US" i="1" dirty="0">
                          <a:solidFill>
                            <a:srgbClr val="C00000"/>
                          </a:solidFill>
                          <a:latin typeface="Cambria Math" panose="02040503050406030204" pitchFamily="18" charset="0"/>
                          <a:ea typeface="Cambria Math" panose="02040503050406030204" pitchFamily="18" charset="0"/>
                        </a:rPr>
                        <m:t>𝑚𝑟𝑎𝑑</m:t>
                      </m:r>
                    </m:oMath>
                  </m:oMathPara>
                </a14:m>
                <a:endParaRPr lang="en-US" dirty="0">
                  <a:solidFill>
                    <a:srgbClr val="C00000"/>
                  </a:solidFill>
                </a:endParaRPr>
              </a:p>
            </p:txBody>
          </p:sp>
        </mc:Choice>
        <mc:Fallback xmlns="">
          <p:sp>
            <p:nvSpPr>
              <p:cNvPr id="15" name="TextBox 14">
                <a:extLst>
                  <a:ext uri="{FF2B5EF4-FFF2-40B4-BE49-F238E27FC236}">
                    <a16:creationId xmlns:a16="http://schemas.microsoft.com/office/drawing/2014/main" id="{CA66F777-25DD-07D3-FD8C-AA22B5258B7A}"/>
                  </a:ext>
                </a:extLst>
              </p:cNvPr>
              <p:cNvSpPr txBox="1">
                <a:spLocks noRot="1" noChangeAspect="1" noMove="1" noResize="1" noEditPoints="1" noAdjustHandles="1" noChangeArrowheads="1" noChangeShapeType="1" noTextEdit="1"/>
              </p:cNvSpPr>
              <p:nvPr/>
            </p:nvSpPr>
            <p:spPr>
              <a:xfrm>
                <a:off x="98150" y="1406973"/>
                <a:ext cx="2862768" cy="1754326"/>
              </a:xfrm>
              <a:prstGeom prst="rect">
                <a:avLst/>
              </a:prstGeom>
              <a:blipFill>
                <a:blip r:embed="rId4"/>
                <a:stretch>
                  <a:fillRect l="-1762" t="-1429"/>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04BB97DE-53C6-2A04-FE9F-8C606C72D04B}"/>
              </a:ext>
            </a:extLst>
          </p:cNvPr>
          <p:cNvSpPr txBox="1"/>
          <p:nvPr/>
        </p:nvSpPr>
        <p:spPr>
          <a:xfrm>
            <a:off x="98150" y="876715"/>
            <a:ext cx="1265464" cy="400110"/>
          </a:xfrm>
          <a:prstGeom prst="rect">
            <a:avLst/>
          </a:prstGeom>
          <a:noFill/>
        </p:spPr>
        <p:txBody>
          <a:bodyPr wrap="square">
            <a:spAutoFit/>
          </a:bodyPr>
          <a:lstStyle/>
          <a:p>
            <a:pPr algn="ctr"/>
            <a:r>
              <a:rPr lang="en-US" sz="2000" dirty="0" err="1">
                <a:solidFill>
                  <a:srgbClr val="00B050"/>
                </a:solidFill>
                <a:latin typeface="Chalkboard" panose="03050602040202020205" pitchFamily="66" charset="77"/>
              </a:rPr>
              <a:t>XSuite</a:t>
            </a:r>
            <a:endParaRPr lang="en-US" sz="2000" dirty="0">
              <a:solidFill>
                <a:srgbClr val="00B050"/>
              </a:solidFill>
            </a:endParaRPr>
          </a:p>
        </p:txBody>
      </p:sp>
      <p:sp>
        <p:nvSpPr>
          <p:cNvPr id="5" name="Slide Number Placeholder 4">
            <a:extLst>
              <a:ext uri="{FF2B5EF4-FFF2-40B4-BE49-F238E27FC236}">
                <a16:creationId xmlns:a16="http://schemas.microsoft.com/office/drawing/2014/main" id="{BC7F522F-C95C-78DE-D332-D4986329891A}"/>
              </a:ext>
            </a:extLst>
          </p:cNvPr>
          <p:cNvSpPr>
            <a:spLocks noGrp="1"/>
          </p:cNvSpPr>
          <p:nvPr>
            <p:ph type="sldNum" sz="quarter" idx="12"/>
          </p:nvPr>
        </p:nvSpPr>
        <p:spPr>
          <a:xfrm>
            <a:off x="9119378" y="6455090"/>
            <a:ext cx="2743200" cy="365125"/>
          </a:xfrm>
        </p:spPr>
        <p:txBody>
          <a:bodyPr/>
          <a:lstStyle/>
          <a:p>
            <a:fld id="{2CA03ACA-3C76-1D40-8FE7-80DF417F0883}" type="slidenum">
              <a:rPr lang="en-US" smtClean="0"/>
              <a:t>20</a:t>
            </a:fld>
            <a:endParaRPr lang="en-US" dirty="0"/>
          </a:p>
        </p:txBody>
      </p:sp>
      <p:pic>
        <p:nvPicPr>
          <p:cNvPr id="7" name="Picture 6" descr="A graph of a graph&#10;&#10;AI-generated content may be incorrect.">
            <a:extLst>
              <a:ext uri="{FF2B5EF4-FFF2-40B4-BE49-F238E27FC236}">
                <a16:creationId xmlns:a16="http://schemas.microsoft.com/office/drawing/2014/main" id="{2CD81338-B82C-8007-8125-92A98E649B5B}"/>
              </a:ext>
            </a:extLst>
          </p:cNvPr>
          <p:cNvPicPr>
            <a:picLocks noChangeAspect="1"/>
          </p:cNvPicPr>
          <p:nvPr/>
        </p:nvPicPr>
        <p:blipFill>
          <a:blip r:embed="rId5"/>
          <a:stretch>
            <a:fillRect/>
          </a:stretch>
        </p:blipFill>
        <p:spPr>
          <a:xfrm>
            <a:off x="7806925" y="3701400"/>
            <a:ext cx="4243387" cy="2275614"/>
          </a:xfrm>
          <a:prstGeom prst="rect">
            <a:avLst/>
          </a:prstGeom>
        </p:spPr>
      </p:pic>
      <p:pic>
        <p:nvPicPr>
          <p:cNvPr id="9" name="Picture 8" descr="A graph of a waveform&#10;&#10;AI-generated content may be incorrect.">
            <a:extLst>
              <a:ext uri="{FF2B5EF4-FFF2-40B4-BE49-F238E27FC236}">
                <a16:creationId xmlns:a16="http://schemas.microsoft.com/office/drawing/2014/main" id="{523BE913-1618-1AC5-576E-3D94ACCB43B8}"/>
              </a:ext>
            </a:extLst>
          </p:cNvPr>
          <p:cNvPicPr>
            <a:picLocks noChangeAspect="1"/>
          </p:cNvPicPr>
          <p:nvPr/>
        </p:nvPicPr>
        <p:blipFill>
          <a:blip r:embed="rId6"/>
          <a:stretch>
            <a:fillRect/>
          </a:stretch>
        </p:blipFill>
        <p:spPr>
          <a:xfrm>
            <a:off x="3352799" y="3689611"/>
            <a:ext cx="4243387" cy="2287403"/>
          </a:xfrm>
          <a:prstGeom prst="rect">
            <a:avLst/>
          </a:prstGeom>
        </p:spPr>
      </p:pic>
      <p:pic>
        <p:nvPicPr>
          <p:cNvPr id="8" name="Picture 7">
            <a:extLst>
              <a:ext uri="{FF2B5EF4-FFF2-40B4-BE49-F238E27FC236}">
                <a16:creationId xmlns:a16="http://schemas.microsoft.com/office/drawing/2014/main" id="{63C4EC91-ED16-0AB0-0F83-7D7B76EBA394}"/>
              </a:ext>
            </a:extLst>
          </p:cNvPr>
          <p:cNvPicPr>
            <a:picLocks noChangeAspect="1"/>
          </p:cNvPicPr>
          <p:nvPr/>
        </p:nvPicPr>
        <p:blipFill>
          <a:blip r:embed="rId7"/>
          <a:stretch>
            <a:fillRect/>
          </a:stretch>
        </p:blipFill>
        <p:spPr>
          <a:xfrm>
            <a:off x="3111460" y="1001230"/>
            <a:ext cx="4594226" cy="2472005"/>
          </a:xfrm>
          <a:prstGeom prst="rect">
            <a:avLst/>
          </a:prstGeom>
        </p:spPr>
      </p:pic>
      <p:pic>
        <p:nvPicPr>
          <p:cNvPr id="12" name="Picture 11">
            <a:extLst>
              <a:ext uri="{FF2B5EF4-FFF2-40B4-BE49-F238E27FC236}">
                <a16:creationId xmlns:a16="http://schemas.microsoft.com/office/drawing/2014/main" id="{DEC7A342-1B12-1A78-0539-B5718BC122D3}"/>
              </a:ext>
            </a:extLst>
          </p:cNvPr>
          <p:cNvPicPr>
            <a:picLocks noChangeAspect="1"/>
          </p:cNvPicPr>
          <p:nvPr/>
        </p:nvPicPr>
        <p:blipFill>
          <a:blip r:embed="rId8"/>
          <a:stretch>
            <a:fillRect/>
          </a:stretch>
        </p:blipFill>
        <p:spPr>
          <a:xfrm>
            <a:off x="7707485" y="1076770"/>
            <a:ext cx="4199829" cy="2352230"/>
          </a:xfrm>
          <a:prstGeom prst="rect">
            <a:avLst/>
          </a:prstGeom>
        </p:spPr>
      </p:pic>
      <p:sp>
        <p:nvSpPr>
          <p:cNvPr id="16" name="Footer Placeholder 1">
            <a:extLst>
              <a:ext uri="{FF2B5EF4-FFF2-40B4-BE49-F238E27FC236}">
                <a16:creationId xmlns:a16="http://schemas.microsoft.com/office/drawing/2014/main" id="{792ADA33-47CF-5708-F227-63924E5706F4}"/>
              </a:ext>
            </a:extLst>
          </p:cNvPr>
          <p:cNvSpPr>
            <a:spLocks noGrp="1"/>
          </p:cNvSpPr>
          <p:nvPr>
            <p:ph type="ftr" idx="11"/>
          </p:nvPr>
        </p:nvSpPr>
        <p:spPr>
          <a:xfrm>
            <a:off x="329422" y="6455091"/>
            <a:ext cx="4114800" cy="365125"/>
          </a:xfrm>
        </p:spPr>
        <p:txBody>
          <a:bodyPr/>
          <a:lstStyle/>
          <a:p>
            <a:r>
              <a:rPr lang="en-US" dirty="0">
                <a:solidFill>
                  <a:schemeClr val="accent1"/>
                </a:solidFill>
              </a:rPr>
              <a:t>ESS𝜈SB+ 4th Annual meeting</a:t>
            </a:r>
          </a:p>
        </p:txBody>
      </p:sp>
    </p:spTree>
    <p:extLst>
      <p:ext uri="{BB962C8B-B14F-4D97-AF65-F5344CB8AC3E}">
        <p14:creationId xmlns:p14="http://schemas.microsoft.com/office/powerpoint/2010/main" val="3687773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74DE7CC-FF69-1435-C08A-150D857C6549}"/>
              </a:ext>
            </a:extLst>
          </p:cNvPr>
          <p:cNvSpPr>
            <a:spLocks noGrp="1"/>
          </p:cNvSpPr>
          <p:nvPr>
            <p:ph type="ftr" idx="11"/>
          </p:nvPr>
        </p:nvSpPr>
        <p:spPr>
          <a:xfrm>
            <a:off x="329422" y="6455091"/>
            <a:ext cx="4114800" cy="365125"/>
          </a:xfrm>
        </p:spPr>
        <p:txBody>
          <a:bodyPr/>
          <a:lstStyle/>
          <a:p>
            <a:r>
              <a:rPr lang="en-US" dirty="0">
                <a:solidFill>
                  <a:srgbClr val="0070C0"/>
                </a:solidFill>
              </a:rPr>
              <a:t>ESS𝜈SB+ 4th Annual meeting</a:t>
            </a:r>
          </a:p>
        </p:txBody>
      </p:sp>
      <p:sp>
        <p:nvSpPr>
          <p:cNvPr id="5" name="Slide Number Placeholder 4">
            <a:extLst>
              <a:ext uri="{FF2B5EF4-FFF2-40B4-BE49-F238E27FC236}">
                <a16:creationId xmlns:a16="http://schemas.microsoft.com/office/drawing/2014/main" id="{02F976AD-80C9-08F2-A0A0-258E27C42AEC}"/>
              </a:ext>
            </a:extLst>
          </p:cNvPr>
          <p:cNvSpPr>
            <a:spLocks noGrp="1"/>
          </p:cNvSpPr>
          <p:nvPr>
            <p:ph type="sldNum" idx="12"/>
          </p:nvPr>
        </p:nvSpPr>
        <p:spPr/>
        <p:txBody>
          <a:bodyPr/>
          <a:lstStyle/>
          <a:p>
            <a:fld id="{2CA03ACA-3C76-1D40-8FE7-80DF417F0883}" type="slidenum">
              <a:rPr lang="en-US" smtClean="0"/>
              <a:t>21</a:t>
            </a:fld>
            <a:endParaRPr lang="en-US"/>
          </a:p>
        </p:txBody>
      </p:sp>
      <p:pic>
        <p:nvPicPr>
          <p:cNvPr id="9" name="Picture 8">
            <a:extLst>
              <a:ext uri="{FF2B5EF4-FFF2-40B4-BE49-F238E27FC236}">
                <a16:creationId xmlns:a16="http://schemas.microsoft.com/office/drawing/2014/main" id="{E058EF77-ABDB-0F45-E3B2-5A608F3566F7}"/>
              </a:ext>
            </a:extLst>
          </p:cNvPr>
          <p:cNvPicPr>
            <a:picLocks noChangeAspect="1"/>
          </p:cNvPicPr>
          <p:nvPr/>
        </p:nvPicPr>
        <p:blipFill>
          <a:blip r:embed="rId2"/>
          <a:stretch>
            <a:fillRect/>
          </a:stretch>
        </p:blipFill>
        <p:spPr>
          <a:xfrm>
            <a:off x="1898569" y="3979639"/>
            <a:ext cx="5403464" cy="2475452"/>
          </a:xfrm>
          <a:prstGeom prst="rect">
            <a:avLst/>
          </a:prstGeom>
        </p:spPr>
      </p:pic>
      <p:sp>
        <p:nvSpPr>
          <p:cNvPr id="13" name="Title 10">
            <a:extLst>
              <a:ext uri="{FF2B5EF4-FFF2-40B4-BE49-F238E27FC236}">
                <a16:creationId xmlns:a16="http://schemas.microsoft.com/office/drawing/2014/main" id="{71F892E2-D187-A974-C03C-DC95567CBF06}"/>
              </a:ext>
            </a:extLst>
          </p:cNvPr>
          <p:cNvSpPr>
            <a:spLocks noGrp="1"/>
          </p:cNvSpPr>
          <p:nvPr>
            <p:ph type="title"/>
          </p:nvPr>
        </p:nvSpPr>
        <p:spPr>
          <a:xfrm>
            <a:off x="892686" y="265375"/>
            <a:ext cx="9708289" cy="1284025"/>
          </a:xfrm>
        </p:spPr>
        <p:txBody>
          <a:bodyPr/>
          <a:lstStyle/>
          <a:p>
            <a:r>
              <a:rPr lang="en-US" sz="4000" dirty="0">
                <a:solidFill>
                  <a:schemeClr val="accent1"/>
                </a:solidFill>
                <a:latin typeface="Comic Sans MS" panose="030F0902030302020204" pitchFamily="66" charset="0"/>
              </a:rPr>
              <a:t>233 injection turns</a:t>
            </a:r>
            <a:br>
              <a:rPr lang="en-US" dirty="0">
                <a:solidFill>
                  <a:schemeClr val="accent1">
                    <a:lumMod val="75000"/>
                  </a:schemeClr>
                </a:solidFill>
                <a:latin typeface="Comic Sans MS" panose="030F0902030302020204" pitchFamily="66" charset="0"/>
              </a:rPr>
            </a:br>
            <a:endParaRPr lang="en-US" dirty="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038BCE1-F02F-B5C0-FF0E-240EB9C841D8}"/>
                  </a:ext>
                </a:extLst>
              </p:cNvPr>
              <p:cNvSpPr txBox="1"/>
              <p:nvPr/>
            </p:nvSpPr>
            <p:spPr>
              <a:xfrm>
                <a:off x="9256405" y="3307311"/>
                <a:ext cx="1097545" cy="6949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C00000"/>
                              </a:solidFill>
                              <a:latin typeface="Cambria Math" panose="02040503050406030204" pitchFamily="18" charset="0"/>
                              <a:ea typeface="Cambria Math" panose="02040503050406030204" pitchFamily="18" charset="0"/>
                            </a:rPr>
                          </m:ctrlPr>
                        </m:fPr>
                        <m:num>
                          <m:sSub>
                            <m:sSubPr>
                              <m:ctrlPr>
                                <a:rPr lang="en-US" sz="2400" i="1">
                                  <a:solidFill>
                                    <a:srgbClr val="C00000"/>
                                  </a:solidFill>
                                  <a:latin typeface="Cambria Math" panose="02040503050406030204" pitchFamily="18" charset="0"/>
                                  <a:ea typeface="Cambria Math" panose="02040503050406030204" pitchFamily="18" charset="0"/>
                                </a:rPr>
                              </m:ctrlPr>
                            </m:sSubPr>
                            <m:e>
                              <m:r>
                                <a:rPr lang="en-US" sz="2400" i="1">
                                  <a:solidFill>
                                    <a:srgbClr val="C00000"/>
                                  </a:solidFill>
                                  <a:latin typeface="Cambria Math" panose="02040503050406030204" pitchFamily="18" charset="0"/>
                                  <a:ea typeface="Cambria Math" panose="02040503050406030204" pitchFamily="18" charset="0"/>
                                </a:rPr>
                                <m:t>𝜀</m:t>
                              </m:r>
                            </m:e>
                            <m:sub>
                              <m:r>
                                <a:rPr lang="en-US" sz="2400" i="1">
                                  <a:solidFill>
                                    <a:srgbClr val="C00000"/>
                                  </a:solidFill>
                                  <a:latin typeface="Cambria Math" panose="02040503050406030204" pitchFamily="18" charset="0"/>
                                  <a:ea typeface="Cambria Math" panose="02040503050406030204" pitchFamily="18" charset="0"/>
                                </a:rPr>
                                <m:t>𝑟</m:t>
                              </m:r>
                            </m:sub>
                          </m:sSub>
                        </m:num>
                        <m:den>
                          <m:sSub>
                            <m:sSubPr>
                              <m:ctrlPr>
                                <a:rPr lang="en-US" sz="2400" i="1">
                                  <a:solidFill>
                                    <a:srgbClr val="C00000"/>
                                  </a:solidFill>
                                  <a:latin typeface="Cambria Math" panose="02040503050406030204" pitchFamily="18" charset="0"/>
                                  <a:ea typeface="Cambria Math" panose="02040503050406030204" pitchFamily="18" charset="0"/>
                                </a:rPr>
                              </m:ctrlPr>
                            </m:sSubPr>
                            <m:e>
                              <m:r>
                                <a:rPr lang="en-US" sz="2400" i="1">
                                  <a:solidFill>
                                    <a:srgbClr val="C00000"/>
                                  </a:solidFill>
                                  <a:latin typeface="Cambria Math" panose="02040503050406030204" pitchFamily="18" charset="0"/>
                                  <a:ea typeface="Cambria Math" panose="02040503050406030204" pitchFamily="18" charset="0"/>
                                </a:rPr>
                                <m:t>𝜀</m:t>
                              </m:r>
                            </m:e>
                            <m:sub>
                              <m:r>
                                <a:rPr lang="en-US" sz="2400" i="1">
                                  <a:solidFill>
                                    <a:srgbClr val="C00000"/>
                                  </a:solidFill>
                                  <a:latin typeface="Cambria Math" panose="02040503050406030204" pitchFamily="18" charset="0"/>
                                  <a:ea typeface="Cambria Math" panose="02040503050406030204" pitchFamily="18" charset="0"/>
                                </a:rPr>
                                <m:t>𝑖</m:t>
                              </m:r>
                            </m:sub>
                          </m:sSub>
                        </m:den>
                      </m:f>
                      <m:r>
                        <a:rPr lang="en-US" sz="2400" i="1">
                          <a:solidFill>
                            <a:srgbClr val="C00000"/>
                          </a:solidFill>
                          <a:latin typeface="Cambria Math" panose="02040503050406030204" pitchFamily="18" charset="0"/>
                          <a:ea typeface="Cambria Math" panose="02040503050406030204" pitchFamily="18" charset="0"/>
                        </a:rPr>
                        <m:t>=</m:t>
                      </m:r>
                      <m:r>
                        <a:rPr lang="en-US" sz="2400" b="0" i="1" smtClean="0">
                          <a:solidFill>
                            <a:srgbClr val="C00000"/>
                          </a:solidFill>
                          <a:latin typeface="Cambria Math" panose="02040503050406030204" pitchFamily="18" charset="0"/>
                          <a:ea typeface="Cambria Math" panose="02040503050406030204" pitchFamily="18" charset="0"/>
                        </a:rPr>
                        <m:t>86</m:t>
                      </m:r>
                    </m:oMath>
                  </m:oMathPara>
                </a14:m>
                <a:endParaRPr lang="en-US" sz="2400" dirty="0">
                  <a:solidFill>
                    <a:schemeClr val="accent5">
                      <a:lumMod val="75000"/>
                    </a:schemeClr>
                  </a:solidFill>
                  <a:ea typeface="Cambria Math" panose="02040503050406030204" pitchFamily="18" charset="0"/>
                </a:endParaRPr>
              </a:p>
            </p:txBody>
          </p:sp>
        </mc:Choice>
        <mc:Fallback xmlns="">
          <p:sp>
            <p:nvSpPr>
              <p:cNvPr id="15" name="TextBox 14">
                <a:extLst>
                  <a:ext uri="{FF2B5EF4-FFF2-40B4-BE49-F238E27FC236}">
                    <a16:creationId xmlns:a16="http://schemas.microsoft.com/office/drawing/2014/main" id="{6038BCE1-F02F-B5C0-FF0E-240EB9C841D8}"/>
                  </a:ext>
                </a:extLst>
              </p:cNvPr>
              <p:cNvSpPr txBox="1">
                <a:spLocks noRot="1" noChangeAspect="1" noMove="1" noResize="1" noEditPoints="1" noAdjustHandles="1" noChangeArrowheads="1" noChangeShapeType="1" noTextEdit="1"/>
              </p:cNvSpPr>
              <p:nvPr/>
            </p:nvSpPr>
            <p:spPr>
              <a:xfrm>
                <a:off x="9256405" y="3307311"/>
                <a:ext cx="1097545" cy="694934"/>
              </a:xfrm>
              <a:prstGeom prst="rect">
                <a:avLst/>
              </a:prstGeom>
              <a:blipFill>
                <a:blip r:embed="rId3"/>
                <a:stretch>
                  <a:fillRect l="-2273" r="-4545" b="-8929"/>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id="{58F9642E-5162-E249-F81A-3F5C4DECD0A5}"/>
              </a:ext>
            </a:extLst>
          </p:cNvPr>
          <p:cNvPicPr>
            <a:picLocks noChangeAspect="1"/>
          </p:cNvPicPr>
          <p:nvPr/>
        </p:nvPicPr>
        <p:blipFill>
          <a:blip r:embed="rId4"/>
          <a:stretch>
            <a:fillRect/>
          </a:stretch>
        </p:blipFill>
        <p:spPr>
          <a:xfrm>
            <a:off x="1778251" y="1319748"/>
            <a:ext cx="5523782" cy="2475453"/>
          </a:xfrm>
          <a:prstGeom prst="rect">
            <a:avLst/>
          </a:prstGeom>
        </p:spPr>
      </p:pic>
    </p:spTree>
    <p:extLst>
      <p:ext uri="{BB962C8B-B14F-4D97-AF65-F5344CB8AC3E}">
        <p14:creationId xmlns:p14="http://schemas.microsoft.com/office/powerpoint/2010/main" val="321084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B11F89B-F0B2-165A-623D-669A4F5FDB87}"/>
              </a:ext>
            </a:extLst>
          </p:cNvPr>
          <p:cNvSpPr>
            <a:spLocks noGrp="1"/>
          </p:cNvSpPr>
          <p:nvPr>
            <p:ph type="title"/>
          </p:nvPr>
        </p:nvSpPr>
        <p:spPr/>
        <p:txBody>
          <a:bodyPr/>
          <a:lstStyle/>
          <a:p>
            <a:r>
              <a:rPr lang="en-US" dirty="0">
                <a:latin typeface="Comic Sans MS" panose="030F0902030302020204" pitchFamily="66" charset="0"/>
              </a:rPr>
              <a:t>Summary</a:t>
            </a:r>
          </a:p>
        </p:txBody>
      </p:sp>
      <p:sp>
        <p:nvSpPr>
          <p:cNvPr id="16" name="Text Placeholder 15">
            <a:extLst>
              <a:ext uri="{FF2B5EF4-FFF2-40B4-BE49-F238E27FC236}">
                <a16:creationId xmlns:a16="http://schemas.microsoft.com/office/drawing/2014/main" id="{9DD079B6-7134-C955-8D4C-2C4AB1A00F08}"/>
              </a:ext>
            </a:extLst>
          </p:cNvPr>
          <p:cNvSpPr>
            <a:spLocks noGrp="1"/>
          </p:cNvSpPr>
          <p:nvPr>
            <p:ph type="body" idx="1"/>
          </p:nvPr>
        </p:nvSpPr>
        <p:spPr/>
        <p:txBody>
          <a:bodyPr/>
          <a:lstStyle/>
          <a:p>
            <a:endParaRPr lang="en-US"/>
          </a:p>
        </p:txBody>
      </p:sp>
      <mc:AlternateContent xmlns:mc="http://schemas.openxmlformats.org/markup-compatibility/2006" xmlns:a14="http://schemas.microsoft.com/office/drawing/2010/main">
        <mc:Choice Requires="a14">
          <p:sp>
            <p:nvSpPr>
              <p:cNvPr id="17" name="Text Placeholder 16">
                <a:extLst>
                  <a:ext uri="{FF2B5EF4-FFF2-40B4-BE49-F238E27FC236}">
                    <a16:creationId xmlns:a16="http://schemas.microsoft.com/office/drawing/2014/main" id="{5031B257-998D-6AF0-519E-3214F104287F}"/>
                  </a:ext>
                </a:extLst>
              </p:cNvPr>
              <p:cNvSpPr>
                <a:spLocks noGrp="1"/>
              </p:cNvSpPr>
              <p:nvPr>
                <p:ph type="body" idx="2"/>
              </p:nvPr>
            </p:nvSpPr>
            <p:spPr>
              <a:xfrm>
                <a:off x="513173" y="1517830"/>
                <a:ext cx="10860030" cy="3336181"/>
              </a:xfrm>
            </p:spPr>
            <p:txBody>
              <a:bodyPr/>
              <a:lstStyle/>
              <a:p>
                <a:pPr marL="457200" indent="-228600">
                  <a:buClr>
                    <a:schemeClr val="bg1"/>
                  </a:buClr>
                  <a:buFont typeface="Wingdings" pitchFamily="2" charset="2"/>
                  <a:buChar char="ü"/>
                </a:pPr>
                <a:r>
                  <a:rPr lang="en-US" sz="1400" dirty="0">
                    <a:solidFill>
                      <a:schemeClr val="bg1"/>
                    </a:solidFill>
                    <a:latin typeface="Comic Sans MS" panose="030F0902030302020204" pitchFamily="66" charset="0"/>
                  </a:rPr>
                  <a:t> The optimizations was performed by selecting the best tree parameters for  </a:t>
                </a:r>
                <a14:m>
                  <m:oMath xmlns:m="http://schemas.openxmlformats.org/officeDocument/2006/math">
                    <m:sSub>
                      <m:sSubPr>
                        <m:ctrlPr>
                          <a:rPr lang="en-US" sz="1400" i="1">
                            <a:solidFill>
                              <a:schemeClr val="bg1"/>
                            </a:solidFill>
                            <a:latin typeface="Cambria Math" panose="02040503050406030204" pitchFamily="18" charset="0"/>
                            <a:ea typeface="Cambria Math" panose="02040503050406030204" pitchFamily="18" charset="0"/>
                          </a:rPr>
                        </m:ctrlPr>
                      </m:sSubPr>
                      <m:e>
                        <m:r>
                          <a:rPr lang="en-US" sz="1400" i="1">
                            <a:solidFill>
                              <a:schemeClr val="bg1"/>
                            </a:solidFill>
                            <a:latin typeface="Cambria Math" panose="02040503050406030204" pitchFamily="18" charset="0"/>
                            <a:ea typeface="Cambria Math" panose="02040503050406030204" pitchFamily="18" charset="0"/>
                          </a:rPr>
                          <m:t>𝜇</m:t>
                        </m:r>
                      </m:e>
                      <m:sub>
                        <m:r>
                          <a:rPr lang="en-US" sz="1400" i="1">
                            <a:solidFill>
                              <a:schemeClr val="bg1"/>
                            </a:solidFill>
                            <a:latin typeface="Cambria Math" panose="02040503050406030204" pitchFamily="18" charset="0"/>
                            <a:ea typeface="Cambria Math" panose="02040503050406030204" pitchFamily="18" charset="0"/>
                          </a:rPr>
                          <m:t>𝑥</m:t>
                        </m:r>
                      </m:sub>
                    </m:sSub>
                    <m:r>
                      <a:rPr lang="en-US" sz="1400" i="1">
                        <a:solidFill>
                          <a:schemeClr val="bg1"/>
                        </a:solidFill>
                        <a:latin typeface="Cambria Math" panose="02040503050406030204" pitchFamily="18" charset="0"/>
                        <a:ea typeface="Cambria Math" panose="02040503050406030204" pitchFamily="18" charset="0"/>
                      </a:rPr>
                      <m:t>, </m:t>
                    </m:r>
                    <m:sSub>
                      <m:sSubPr>
                        <m:ctrlPr>
                          <a:rPr lang="en-US" sz="1400" i="1">
                            <a:solidFill>
                              <a:schemeClr val="bg1"/>
                            </a:solidFill>
                            <a:latin typeface="Cambria Math" panose="02040503050406030204" pitchFamily="18" charset="0"/>
                            <a:ea typeface="Cambria Math" panose="02040503050406030204" pitchFamily="18" charset="0"/>
                          </a:rPr>
                        </m:ctrlPr>
                      </m:sSubPr>
                      <m:e>
                        <m:r>
                          <a:rPr lang="en-US" sz="1400" i="1">
                            <a:solidFill>
                              <a:schemeClr val="bg1"/>
                            </a:solidFill>
                            <a:latin typeface="Cambria Math" panose="02040503050406030204" pitchFamily="18" charset="0"/>
                            <a:ea typeface="Cambria Math" panose="02040503050406030204" pitchFamily="18" charset="0"/>
                          </a:rPr>
                          <m:t>𝜇</m:t>
                        </m:r>
                      </m:e>
                      <m:sub>
                        <m:r>
                          <a:rPr lang="en-US" sz="1400" i="1">
                            <a:solidFill>
                              <a:schemeClr val="bg1"/>
                            </a:solidFill>
                            <a:latin typeface="Cambria Math" panose="02040503050406030204" pitchFamily="18" charset="0"/>
                            <a:ea typeface="Cambria Math" panose="02040503050406030204" pitchFamily="18" charset="0"/>
                          </a:rPr>
                          <m:t>𝑦</m:t>
                        </m:r>
                      </m:sub>
                    </m:sSub>
                    <m:r>
                      <a:rPr lang="en-US" sz="1400" i="1">
                        <a:solidFill>
                          <a:schemeClr val="bg1"/>
                        </a:solidFill>
                        <a:latin typeface="Cambria Math" panose="02040503050406030204" pitchFamily="18" charset="0"/>
                        <a:ea typeface="Cambria Math" panose="02040503050406030204" pitchFamily="18" charset="0"/>
                      </a:rPr>
                      <m:t>, </m:t>
                    </m:r>
                    <m:r>
                      <a:rPr lang="en-US" sz="1400" i="1">
                        <a:solidFill>
                          <a:schemeClr val="bg1"/>
                        </a:solidFill>
                        <a:latin typeface="Cambria Math" panose="02040503050406030204" pitchFamily="18" charset="0"/>
                        <a:ea typeface="Cambria Math" panose="02040503050406030204" pitchFamily="18" charset="0"/>
                      </a:rPr>
                      <m:t>𝑎𝑛𝑑</m:t>
                    </m:r>
                    <m:r>
                      <a:rPr lang="en-US" sz="1400" i="1">
                        <a:solidFill>
                          <a:schemeClr val="bg1"/>
                        </a:solidFill>
                        <a:latin typeface="Cambria Math" panose="02040503050406030204" pitchFamily="18" charset="0"/>
                        <a:ea typeface="Cambria Math" panose="02040503050406030204" pitchFamily="18" charset="0"/>
                      </a:rPr>
                      <m:t> </m:t>
                    </m:r>
                    <m:r>
                      <a:rPr lang="en-US" sz="1400" i="1">
                        <a:solidFill>
                          <a:schemeClr val="bg1"/>
                        </a:solidFill>
                        <a:latin typeface="Cambria Math" panose="02040503050406030204" pitchFamily="18" charset="0"/>
                        <a:ea typeface="Cambria Math" panose="02040503050406030204" pitchFamily="18" charset="0"/>
                      </a:rPr>
                      <m:t>𝐾</m:t>
                    </m:r>
                    <m:d>
                      <m:dPr>
                        <m:ctrlPr>
                          <a:rPr lang="en-US" sz="1400" i="1">
                            <a:solidFill>
                              <a:schemeClr val="bg1"/>
                            </a:solidFill>
                            <a:latin typeface="Cambria Math" panose="02040503050406030204" pitchFamily="18" charset="0"/>
                            <a:ea typeface="Cambria Math" panose="02040503050406030204" pitchFamily="18" charset="0"/>
                          </a:rPr>
                        </m:ctrlPr>
                      </m:dPr>
                      <m:e>
                        <m:r>
                          <a:rPr lang="en-US" sz="1400" i="1">
                            <a:solidFill>
                              <a:schemeClr val="bg1"/>
                            </a:solidFill>
                            <a:latin typeface="Cambria Math" panose="02040503050406030204" pitchFamily="18" charset="0"/>
                            <a:ea typeface="Cambria Math" panose="02040503050406030204" pitchFamily="18" charset="0"/>
                          </a:rPr>
                          <m:t>0</m:t>
                        </m:r>
                      </m:e>
                    </m:d>
                  </m:oMath>
                </a14:m>
                <a:r>
                  <a:rPr lang="en-US" sz="1400" dirty="0">
                    <a:solidFill>
                      <a:schemeClr val="bg1"/>
                    </a:solidFill>
                    <a:latin typeface="Comic Sans MS" panose="030F0902030302020204" pitchFamily="66" charset="0"/>
                  </a:rPr>
                  <a:t>, along with optimized closed-orbit shift using DS/NTBL.</a:t>
                </a:r>
              </a:p>
              <a:p>
                <a:pPr marL="457200" indent="-228600">
                  <a:buClr>
                    <a:schemeClr val="bg1"/>
                  </a:buClr>
                  <a:buFont typeface="Wingdings" pitchFamily="2" charset="2"/>
                  <a:buChar char="ü"/>
                </a:pPr>
                <a:r>
                  <a:rPr lang="en-US" sz="1400" dirty="0">
                    <a:solidFill>
                      <a:schemeClr val="bg1"/>
                    </a:solidFill>
                    <a:latin typeface="Comic Sans MS" panose="030F0902030302020204" pitchFamily="66" charset="0"/>
                  </a:rPr>
                  <a:t>The injected beam  beta function varies for each injection, while the ring beta function keeps constant to simplify machine control.</a:t>
                </a:r>
              </a:p>
              <a:p>
                <a:pPr marL="457200" indent="-228600">
                  <a:buClr>
                    <a:schemeClr val="bg1"/>
                  </a:buClr>
                  <a:buFont typeface="Wingdings" pitchFamily="2" charset="2"/>
                  <a:buChar char="ü"/>
                </a:pPr>
                <a:r>
                  <a:rPr lang="en-US" sz="1400" dirty="0">
                    <a:solidFill>
                      <a:schemeClr val="bg1"/>
                    </a:solidFill>
                    <a:latin typeface="Comic Sans MS" panose="030F0902030302020204" pitchFamily="66" charset="0"/>
                  </a:rPr>
                  <a:t>The LIO method was implemented using the </a:t>
                </a:r>
                <a:r>
                  <a:rPr lang="en-US" sz="1400" dirty="0" err="1">
                    <a:solidFill>
                      <a:schemeClr val="bg1"/>
                    </a:solidFill>
                    <a:latin typeface="Comic Sans MS" panose="030F0902030302020204" pitchFamily="66" charset="0"/>
                  </a:rPr>
                  <a:t>PyOrbit</a:t>
                </a:r>
                <a:r>
                  <a:rPr lang="en-US" sz="1400" dirty="0">
                    <a:solidFill>
                      <a:schemeClr val="bg1"/>
                    </a:solidFill>
                    <a:latin typeface="Comic Sans MS" panose="030F0902030302020204" pitchFamily="66" charset="0"/>
                  </a:rPr>
                  <a:t> simulation code to account nonlinear effects.</a:t>
                </a:r>
              </a:p>
              <a:p>
                <a:pPr marL="457200" indent="-228600">
                  <a:buClr>
                    <a:schemeClr val="bg1"/>
                  </a:buClr>
                  <a:buFont typeface="Wingdings" pitchFamily="2" charset="2"/>
                  <a:buChar char="ü"/>
                </a:pPr>
                <a:r>
                  <a:rPr lang="en-US" sz="1400" dirty="0">
                    <a:solidFill>
                      <a:schemeClr val="bg1"/>
                    </a:solidFill>
                    <a:latin typeface="Comic Sans MS" panose="030F0902030302020204" pitchFamily="66" charset="0"/>
                  </a:rPr>
                  <a:t>The particle losses were controlled by including higher tune-sift errors in the linear calculations.</a:t>
                </a:r>
              </a:p>
              <a:p>
                <a:pPr marL="457200" indent="-228600">
                  <a:buClr>
                    <a:schemeClr val="bg1"/>
                  </a:buClr>
                  <a:buFont typeface="Wingdings" pitchFamily="2" charset="2"/>
                  <a:buChar char="ü"/>
                </a:pPr>
                <a:r>
                  <a:rPr lang="en-US" sz="1400" dirty="0">
                    <a:solidFill>
                      <a:schemeClr val="bg1"/>
                    </a:solidFill>
                    <a:latin typeface="Comic Sans MS" panose="030F0902030302020204" pitchFamily="66" charset="0"/>
                  </a:rPr>
                  <a:t>The study was performed with a constant ring beta function of 15m.  Further optimization of the ring beta function, up to 50; could be explored improve ring emittance.</a:t>
                </a:r>
              </a:p>
              <a:p>
                <a:pPr marL="457200" indent="-228600">
                  <a:buClr>
                    <a:schemeClr val="bg1"/>
                  </a:buClr>
                  <a:buFont typeface="Wingdings" pitchFamily="2" charset="2"/>
                  <a:buChar char="ü"/>
                </a:pPr>
                <a:endParaRPr lang="en-US" sz="1400" dirty="0">
                  <a:solidFill>
                    <a:schemeClr val="bg1"/>
                  </a:solidFill>
                  <a:latin typeface="Comic Sans MS" panose="030F0902030302020204" pitchFamily="66" charset="0"/>
                </a:endParaRPr>
              </a:p>
              <a:p>
                <a:pPr marL="228600" indent="0" algn="ctr">
                  <a:buClr>
                    <a:schemeClr val="bg1"/>
                  </a:buClr>
                  <a:buNone/>
                </a:pPr>
                <a:r>
                  <a:rPr lang="en-US" sz="1800" b="1" dirty="0">
                    <a:solidFill>
                      <a:srgbClr val="FFFF8D"/>
                    </a:solidFill>
                    <a:latin typeface="Comic Sans MS" panose="030F0902030302020204" pitchFamily="66" charset="0"/>
                  </a:rPr>
                  <a:t>low-loss particle injection for ESS</a:t>
                </a:r>
                <a14:m>
                  <m:oMath xmlns:m="http://schemas.openxmlformats.org/officeDocument/2006/math">
                    <m:r>
                      <a:rPr lang="en-US" sz="1800" b="1" i="1" smtClean="0">
                        <a:solidFill>
                          <a:srgbClr val="FFFF8D"/>
                        </a:solidFill>
                        <a:latin typeface="Cambria Math" panose="02040503050406030204" pitchFamily="18" charset="0"/>
                        <a:ea typeface="Cambria Math" panose="02040503050406030204" pitchFamily="18" charset="0"/>
                      </a:rPr>
                      <m:t>𝝂</m:t>
                    </m:r>
                  </m:oMath>
                </a14:m>
                <a:r>
                  <a:rPr lang="en-US" sz="1800" b="1" dirty="0">
                    <a:solidFill>
                      <a:srgbClr val="FFFF8D"/>
                    </a:solidFill>
                    <a:latin typeface="Comic Sans MS" panose="030F0902030302020204" pitchFamily="66" charset="0"/>
                  </a:rPr>
                  <a:t>SB was achieved with ring emittance of </a:t>
                </a:r>
                <a14:m>
                  <m:oMath xmlns:m="http://schemas.openxmlformats.org/officeDocument/2006/math">
                    <m:r>
                      <a:rPr lang="en-US" sz="2000" b="1" i="1">
                        <a:solidFill>
                          <a:srgbClr val="FFFF8D"/>
                        </a:solidFill>
                        <a:latin typeface="Cambria Math" panose="02040503050406030204" pitchFamily="18" charset="0"/>
                      </a:rPr>
                      <m:t>𝟓𝟖𝟖</m:t>
                    </m:r>
                    <m:r>
                      <a:rPr lang="el-GR" sz="2000" b="1" i="1" dirty="0">
                        <a:solidFill>
                          <a:srgbClr val="FFFF8D"/>
                        </a:solidFill>
                        <a:latin typeface="Cambria Math" panose="02040503050406030204" pitchFamily="18" charset="0"/>
                        <a:ea typeface="Cambria Math" panose="02040503050406030204" pitchFamily="18" charset="0"/>
                      </a:rPr>
                      <m:t>𝝅</m:t>
                    </m:r>
                    <m:r>
                      <a:rPr lang="en-US" sz="2000" b="1" i="1" dirty="0">
                        <a:solidFill>
                          <a:srgbClr val="FFFF8D"/>
                        </a:solidFill>
                        <a:latin typeface="Cambria Math" panose="02040503050406030204" pitchFamily="18" charset="0"/>
                        <a:ea typeface="Cambria Math" panose="02040503050406030204" pitchFamily="18" charset="0"/>
                      </a:rPr>
                      <m:t>𝒎𝒎</m:t>
                    </m:r>
                    <m:r>
                      <a:rPr lang="en-US" sz="2000" b="1" i="1" dirty="0">
                        <a:solidFill>
                          <a:srgbClr val="FFFF8D"/>
                        </a:solidFill>
                        <a:latin typeface="Cambria Math" panose="02040503050406030204" pitchFamily="18" charset="0"/>
                        <a:ea typeface="Cambria Math" panose="02040503050406030204" pitchFamily="18" charset="0"/>
                      </a:rPr>
                      <m:t> </m:t>
                    </m:r>
                    <m:r>
                      <a:rPr lang="en-US" sz="2000" b="1" i="1" dirty="0">
                        <a:solidFill>
                          <a:srgbClr val="FFFF8D"/>
                        </a:solidFill>
                        <a:latin typeface="Cambria Math" panose="02040503050406030204" pitchFamily="18" charset="0"/>
                        <a:ea typeface="Cambria Math" panose="02040503050406030204" pitchFamily="18" charset="0"/>
                      </a:rPr>
                      <m:t>𝒎𝒓𝒂𝒅</m:t>
                    </m:r>
                  </m:oMath>
                </a14:m>
                <a:endParaRPr lang="en-US" sz="2000" b="1" dirty="0">
                  <a:solidFill>
                    <a:srgbClr val="FFFF8D"/>
                  </a:solidFill>
                  <a:latin typeface="Comic Sans MS" panose="030F0902030302020204" pitchFamily="66" charset="0"/>
                </a:endParaRPr>
              </a:p>
              <a:p>
                <a:pPr marL="228600" indent="0">
                  <a:buClr>
                    <a:schemeClr val="bg1"/>
                  </a:buClr>
                  <a:buNone/>
                </a:pPr>
                <a:endParaRPr lang="en-US" sz="1400" dirty="0">
                  <a:solidFill>
                    <a:schemeClr val="bg1"/>
                  </a:solidFill>
                  <a:latin typeface="Comic Sans MS" panose="030F0902030302020204" pitchFamily="66" charset="0"/>
                </a:endParaRPr>
              </a:p>
            </p:txBody>
          </p:sp>
        </mc:Choice>
        <mc:Fallback xmlns="">
          <p:sp>
            <p:nvSpPr>
              <p:cNvPr id="17" name="Text Placeholder 16">
                <a:extLst>
                  <a:ext uri="{FF2B5EF4-FFF2-40B4-BE49-F238E27FC236}">
                    <a16:creationId xmlns:a16="http://schemas.microsoft.com/office/drawing/2014/main" id="{5031B257-998D-6AF0-519E-3214F104287F}"/>
                  </a:ext>
                </a:extLst>
              </p:cNvPr>
              <p:cNvSpPr>
                <a:spLocks noGrp="1" noRot="1" noChangeAspect="1" noMove="1" noResize="1" noEditPoints="1" noAdjustHandles="1" noChangeArrowheads="1" noChangeShapeType="1" noTextEdit="1"/>
              </p:cNvSpPr>
              <p:nvPr>
                <p:ph type="body" idx="2"/>
              </p:nvPr>
            </p:nvSpPr>
            <p:spPr>
              <a:xfrm>
                <a:off x="513173" y="1517830"/>
                <a:ext cx="10860030" cy="3336181"/>
              </a:xfrm>
              <a:blipFill>
                <a:blip r:embed="rId2"/>
                <a:stretch>
                  <a:fillRect/>
                </a:stretch>
              </a:blipFill>
            </p:spPr>
            <p:txBody>
              <a:bodyPr/>
              <a:lstStyle/>
              <a:p>
                <a:r>
                  <a:rPr lang="en-US">
                    <a:noFill/>
                  </a:rPr>
                  <a:t> </a:t>
                </a:r>
              </a:p>
            </p:txBody>
          </p:sp>
        </mc:Fallback>
      </mc:AlternateContent>
      <p:sp>
        <p:nvSpPr>
          <p:cNvPr id="18" name="Text Placeholder 17">
            <a:extLst>
              <a:ext uri="{FF2B5EF4-FFF2-40B4-BE49-F238E27FC236}">
                <a16:creationId xmlns:a16="http://schemas.microsoft.com/office/drawing/2014/main" id="{59BE75F7-DD16-C037-3779-B8FEB77E61E4}"/>
              </a:ext>
            </a:extLst>
          </p:cNvPr>
          <p:cNvSpPr>
            <a:spLocks noGrp="1"/>
          </p:cNvSpPr>
          <p:nvPr>
            <p:ph type="body" idx="3"/>
          </p:nvPr>
        </p:nvSpPr>
        <p:spPr>
          <a:xfrm>
            <a:off x="705908" y="5183572"/>
            <a:ext cx="10667295" cy="1299590"/>
          </a:xfrm>
        </p:spPr>
        <p:txBody>
          <a:bodyPr/>
          <a:lstStyle/>
          <a:p>
            <a:pPr marL="0" indent="0">
              <a:buClr>
                <a:schemeClr val="bg2"/>
              </a:buClr>
            </a:pPr>
            <a:r>
              <a:rPr lang="en-US" sz="1600" dirty="0">
                <a:solidFill>
                  <a:schemeClr val="bg2"/>
                </a:solidFill>
                <a:latin typeface="Comic Sans MS" panose="030F0902030302020204" pitchFamily="66" charset="0"/>
              </a:rPr>
              <a:t>Next steps:</a:t>
            </a:r>
          </a:p>
          <a:p>
            <a:pPr marL="342900" indent="-342900">
              <a:buClr>
                <a:schemeClr val="bg2"/>
              </a:buClr>
              <a:buSzPct val="119000"/>
              <a:buFont typeface="+mj-lt"/>
              <a:buAutoNum type="arabicParenR"/>
            </a:pPr>
            <a:r>
              <a:rPr lang="en-US" sz="1600" dirty="0">
                <a:solidFill>
                  <a:schemeClr val="bg2"/>
                </a:solidFill>
                <a:latin typeface="Comic Sans MS" panose="030F0902030302020204" pitchFamily="66" charset="0"/>
              </a:rPr>
              <a:t>Prepare a general paper describing the proposed method and its optimization</a:t>
            </a:r>
          </a:p>
          <a:p>
            <a:pPr marL="342900" indent="-342900">
              <a:buClr>
                <a:schemeClr val="bg2"/>
              </a:buClr>
              <a:buSzPct val="119000"/>
              <a:buFont typeface="+mj-lt"/>
              <a:buAutoNum type="arabicParenR"/>
            </a:pPr>
            <a:r>
              <a:rPr lang="en-US" sz="1600" dirty="0">
                <a:solidFill>
                  <a:schemeClr val="bg2"/>
                </a:solidFill>
                <a:latin typeface="Comic Sans MS" panose="030F0902030302020204" pitchFamily="66" charset="0"/>
              </a:rPr>
              <a:t>Contact with HIAF facility in China to explore the possibility of an experimental test of the LIO method </a:t>
            </a:r>
          </a:p>
        </p:txBody>
      </p:sp>
      <p:sp>
        <p:nvSpPr>
          <p:cNvPr id="4" name="Footer Placeholder 3">
            <a:extLst>
              <a:ext uri="{FF2B5EF4-FFF2-40B4-BE49-F238E27FC236}">
                <a16:creationId xmlns:a16="http://schemas.microsoft.com/office/drawing/2014/main" id="{C36C1CB8-5F5B-3264-7119-A587252855F0}"/>
              </a:ext>
            </a:extLst>
          </p:cNvPr>
          <p:cNvSpPr>
            <a:spLocks noGrp="1"/>
          </p:cNvSpPr>
          <p:nvPr>
            <p:ph type="ftr" idx="11"/>
          </p:nvPr>
        </p:nvSpPr>
        <p:spPr>
          <a:xfrm>
            <a:off x="329422" y="6455091"/>
            <a:ext cx="4114800" cy="365125"/>
          </a:xfrm>
        </p:spPr>
        <p:txBody>
          <a:bodyPr/>
          <a:lstStyle/>
          <a:p>
            <a:r>
              <a:rPr lang="en-US" dirty="0"/>
              <a:t>ESS𝜈SB+ 4th Annual meeting</a:t>
            </a:r>
          </a:p>
        </p:txBody>
      </p:sp>
      <p:sp>
        <p:nvSpPr>
          <p:cNvPr id="5" name="Slide Number Placeholder 4">
            <a:extLst>
              <a:ext uri="{FF2B5EF4-FFF2-40B4-BE49-F238E27FC236}">
                <a16:creationId xmlns:a16="http://schemas.microsoft.com/office/drawing/2014/main" id="{7B1268B0-B67A-3FB6-CD1B-35E941C7B724}"/>
              </a:ext>
            </a:extLst>
          </p:cNvPr>
          <p:cNvSpPr>
            <a:spLocks noGrp="1"/>
          </p:cNvSpPr>
          <p:nvPr>
            <p:ph type="sldNum" idx="12"/>
          </p:nvPr>
        </p:nvSpPr>
        <p:spPr/>
        <p:txBody>
          <a:bodyPr/>
          <a:lstStyle/>
          <a:p>
            <a:fld id="{2CA03ACA-3C76-1D40-8FE7-80DF417F0883}" type="slidenum">
              <a:rPr lang="en-US" smtClean="0"/>
              <a:t>22</a:t>
            </a:fld>
            <a:endParaRPr lang="en-US"/>
          </a:p>
        </p:txBody>
      </p:sp>
    </p:spTree>
    <p:extLst>
      <p:ext uri="{BB962C8B-B14F-4D97-AF65-F5344CB8AC3E}">
        <p14:creationId xmlns:p14="http://schemas.microsoft.com/office/powerpoint/2010/main" val="184770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815BAC-B832-BB75-3D14-F917D00E91CE}"/>
              </a:ext>
            </a:extLst>
          </p:cNvPr>
          <p:cNvSpPr>
            <a:spLocks noGrp="1"/>
          </p:cNvSpPr>
          <p:nvPr>
            <p:ph type="body" idx="1"/>
          </p:nvPr>
        </p:nvSpPr>
        <p:spPr>
          <a:xfrm>
            <a:off x="3945147" y="3576360"/>
            <a:ext cx="4006003" cy="1184024"/>
          </a:xfrm>
        </p:spPr>
        <p:txBody>
          <a:bodyPr/>
          <a:lstStyle/>
          <a:p>
            <a:pPr algn="ctr"/>
            <a:r>
              <a:rPr lang="en-US" sz="2400" dirty="0">
                <a:latin typeface="Comic Sans MS" panose="030F0902030302020204" pitchFamily="66" charset="0"/>
              </a:rPr>
              <a:t>Questions?</a:t>
            </a:r>
          </a:p>
        </p:txBody>
      </p:sp>
      <p:sp>
        <p:nvSpPr>
          <p:cNvPr id="4" name="TextBox 3">
            <a:extLst>
              <a:ext uri="{FF2B5EF4-FFF2-40B4-BE49-F238E27FC236}">
                <a16:creationId xmlns:a16="http://schemas.microsoft.com/office/drawing/2014/main" id="{FBF6CA0F-F0C4-D3B6-6A24-4BE27589250E}"/>
              </a:ext>
            </a:extLst>
          </p:cNvPr>
          <p:cNvSpPr txBox="1"/>
          <p:nvPr/>
        </p:nvSpPr>
        <p:spPr>
          <a:xfrm>
            <a:off x="4580547" y="2478280"/>
            <a:ext cx="3110670" cy="707886"/>
          </a:xfrm>
          <a:prstGeom prst="rect">
            <a:avLst/>
          </a:prstGeom>
          <a:solidFill>
            <a:schemeClr val="accent1"/>
          </a:solidFill>
        </p:spPr>
        <p:txBody>
          <a:bodyPr wrap="square" rtlCol="0">
            <a:spAutoFit/>
          </a:bodyPr>
          <a:lstStyle/>
          <a:p>
            <a:r>
              <a:rPr lang="en-US" sz="4000" dirty="0">
                <a:latin typeface="Comic Sans MS" panose="030F0902030302020204" pitchFamily="66" charset="0"/>
              </a:rPr>
              <a:t>Thank You!</a:t>
            </a:r>
          </a:p>
        </p:txBody>
      </p:sp>
    </p:spTree>
    <p:extLst>
      <p:ext uri="{BB962C8B-B14F-4D97-AF65-F5344CB8AC3E}">
        <p14:creationId xmlns:p14="http://schemas.microsoft.com/office/powerpoint/2010/main" val="341026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28B39-9ED6-FB4C-B022-57C775152AB7}"/>
              </a:ext>
            </a:extLst>
          </p:cNvPr>
          <p:cNvSpPr>
            <a:spLocks noGrp="1"/>
          </p:cNvSpPr>
          <p:nvPr>
            <p:ph type="title"/>
          </p:nvPr>
        </p:nvSpPr>
        <p:spPr>
          <a:xfrm>
            <a:off x="190699" y="146424"/>
            <a:ext cx="11201044" cy="825722"/>
          </a:xfrm>
        </p:spPr>
        <p:txBody>
          <a:bodyPr>
            <a:noAutofit/>
          </a:bodyPr>
          <a:lstStyle/>
          <a:p>
            <a:r>
              <a:rPr lang="en-US" sz="2800" dirty="0">
                <a:solidFill>
                  <a:schemeClr val="accent1">
                    <a:lumMod val="50000"/>
                  </a:schemeClr>
                </a:solidFill>
                <a:latin typeface="Comic Sans MS" panose="030F0902030302020204" pitchFamily="66" charset="0"/>
              </a:rPr>
              <a:t>Injection Strategy: Constant ring beta function with variable beta function of injected beam</a:t>
            </a:r>
          </a:p>
        </p:txBody>
      </p:sp>
      <p:sp>
        <p:nvSpPr>
          <p:cNvPr id="5" name="TextBox 4">
            <a:extLst>
              <a:ext uri="{FF2B5EF4-FFF2-40B4-BE49-F238E27FC236}">
                <a16:creationId xmlns:a16="http://schemas.microsoft.com/office/drawing/2014/main" id="{2402483C-8AA8-8E67-BA54-8F9DCEE0481C}"/>
              </a:ext>
            </a:extLst>
          </p:cNvPr>
          <p:cNvSpPr txBox="1"/>
          <p:nvPr/>
        </p:nvSpPr>
        <p:spPr>
          <a:xfrm>
            <a:off x="-216240" y="1108529"/>
            <a:ext cx="12335897" cy="544060"/>
          </a:xfrm>
          <a:prstGeom prst="rect">
            <a:avLst/>
          </a:prstGeom>
          <a:noFill/>
        </p:spPr>
        <p:txBody>
          <a:bodyPr wrap="square">
            <a:spAutoFit/>
          </a:bodyPr>
          <a:lstStyle/>
          <a:p>
            <a:pPr marL="288290" marR="0">
              <a:lnSpc>
                <a:spcPct val="107000"/>
              </a:lnSpc>
              <a:spcAft>
                <a:spcPts val="600"/>
              </a:spcAft>
            </a:pPr>
            <a:r>
              <a:rPr lang="en-US" sz="1400" dirty="0">
                <a:solidFill>
                  <a:schemeClr val="accent1">
                    <a:lumMod val="75000"/>
                  </a:schemeClr>
                </a:solidFill>
                <a:latin typeface="Chalkboard" panose="03050602040202020205" pitchFamily="66" charset="77"/>
              </a:rPr>
              <a:t>Based on the relation between beta function of the ring and that at the injection point, fulfilling the injection conditions requires the ring beta function to vary at each injection, which can introduce difficulties for the ring elements.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281C792-4E8A-CD02-C10A-B7044BABDC7A}"/>
                  </a:ext>
                </a:extLst>
              </p:cNvPr>
              <p:cNvSpPr txBox="1"/>
              <p:nvPr/>
            </p:nvSpPr>
            <p:spPr>
              <a:xfrm>
                <a:off x="2245678" y="1657975"/>
                <a:ext cx="6245869" cy="536878"/>
              </a:xfrm>
              <a:prstGeom prst="rect">
                <a:avLst/>
              </a:prstGeom>
              <a:noFill/>
            </p:spPr>
            <p:txBody>
              <a:bodyPr wrap="square">
                <a:spAutoFit/>
              </a:bodyPr>
              <a:lstStyle/>
              <a:p>
                <a14:m>
                  <m:oMath xmlns:m="http://schemas.openxmlformats.org/officeDocument/2006/math">
                    <m:sSub>
                      <m:sSubPr>
                        <m:ctrlPr>
                          <a:rPr lang="en-US" sz="1400" b="0" i="1" smtClean="0">
                            <a:solidFill>
                              <a:schemeClr val="accent1">
                                <a:lumMod val="75000"/>
                              </a:schemeClr>
                            </a:solidFill>
                            <a:latin typeface="Cambria Math" panose="02040503050406030204" pitchFamily="18" charset="0"/>
                          </a:rPr>
                        </m:ctrlPr>
                      </m:sSubPr>
                      <m:e>
                        <m:r>
                          <a:rPr lang="en-US" sz="1400" b="0" i="1" smtClean="0">
                            <a:solidFill>
                              <a:schemeClr val="accent1">
                                <a:lumMod val="75000"/>
                              </a:schemeClr>
                            </a:solidFill>
                            <a:latin typeface="Cambria Math" panose="02040503050406030204" pitchFamily="18" charset="0"/>
                          </a:rPr>
                          <m:t> </m:t>
                        </m:r>
                        <m:r>
                          <a:rPr lang="en-US" sz="1400" i="1">
                            <a:solidFill>
                              <a:schemeClr val="accent1">
                                <a:lumMod val="75000"/>
                              </a:schemeClr>
                            </a:solidFill>
                            <a:latin typeface="Cambria Math" panose="02040503050406030204" pitchFamily="18" charset="0"/>
                          </a:rPr>
                          <m:t>𝛽</m:t>
                        </m:r>
                      </m:e>
                      <m:sub>
                        <m:r>
                          <a:rPr lang="en-US" sz="1400" i="1">
                            <a:solidFill>
                              <a:schemeClr val="accent1">
                                <a:lumMod val="75000"/>
                              </a:schemeClr>
                            </a:solidFill>
                            <a:latin typeface="Cambria Math" panose="02040503050406030204" pitchFamily="18" charset="0"/>
                          </a:rPr>
                          <m:t>𝑟</m:t>
                        </m:r>
                      </m:sub>
                    </m:sSub>
                    <m:d>
                      <m:dPr>
                        <m:ctrlPr>
                          <a:rPr lang="en-US" sz="1400" i="1">
                            <a:solidFill>
                              <a:schemeClr val="accent1">
                                <a:lumMod val="75000"/>
                              </a:schemeClr>
                            </a:solidFill>
                            <a:latin typeface="Cambria Math" panose="02040503050406030204" pitchFamily="18" charset="0"/>
                          </a:rPr>
                        </m:ctrlPr>
                      </m:dPr>
                      <m:e>
                        <m:r>
                          <a:rPr lang="en-US" sz="1400" i="1">
                            <a:solidFill>
                              <a:schemeClr val="accent1">
                                <a:lumMod val="75000"/>
                              </a:schemeClr>
                            </a:solidFill>
                            <a:latin typeface="Cambria Math" panose="02040503050406030204" pitchFamily="18" charset="0"/>
                          </a:rPr>
                          <m:t>𝑛</m:t>
                        </m:r>
                      </m:e>
                    </m:d>
                    <m:r>
                      <a:rPr lang="en-US" sz="1400" i="1">
                        <a:solidFill>
                          <a:schemeClr val="accent1">
                            <a:lumMod val="75000"/>
                          </a:schemeClr>
                        </a:solidFill>
                        <a:latin typeface="Cambria Math" panose="02040503050406030204" pitchFamily="18" charset="0"/>
                      </a:rPr>
                      <m:t>= </m:t>
                    </m:r>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𝛽</m:t>
                        </m:r>
                      </m:e>
                      <m:sub>
                        <m:r>
                          <a:rPr lang="en-US" sz="1400" i="1">
                            <a:solidFill>
                              <a:schemeClr val="accent1">
                                <a:lumMod val="75000"/>
                              </a:schemeClr>
                            </a:solidFill>
                            <a:latin typeface="Cambria Math" panose="02040503050406030204" pitchFamily="18" charset="0"/>
                          </a:rPr>
                          <m:t>𝑖</m:t>
                        </m:r>
                      </m:sub>
                    </m:sSub>
                    <m:r>
                      <a:rPr lang="en-US" sz="1400" i="1">
                        <a:solidFill>
                          <a:schemeClr val="accent1">
                            <a:lumMod val="75000"/>
                          </a:schemeClr>
                        </a:solidFill>
                        <a:latin typeface="Cambria Math" panose="02040503050406030204" pitchFamily="18" charset="0"/>
                      </a:rPr>
                      <m:t> </m:t>
                    </m:r>
                    <m:sSup>
                      <m:sSupPr>
                        <m:ctrlPr>
                          <a:rPr lang="en-US" sz="1400" i="1">
                            <a:solidFill>
                              <a:schemeClr val="accent1">
                                <a:lumMod val="75000"/>
                              </a:schemeClr>
                            </a:solidFill>
                            <a:latin typeface="Cambria Math" panose="02040503050406030204" pitchFamily="18" charset="0"/>
                          </a:rPr>
                        </m:ctrlPr>
                      </m:sSupPr>
                      <m:e>
                        <m:d>
                          <m:dPr>
                            <m:ctrlPr>
                              <a:rPr lang="en-US" sz="1400" i="1">
                                <a:solidFill>
                                  <a:schemeClr val="accent1">
                                    <a:lumMod val="75000"/>
                                  </a:schemeClr>
                                </a:solidFill>
                                <a:latin typeface="Cambria Math" panose="02040503050406030204" pitchFamily="18" charset="0"/>
                              </a:rPr>
                            </m:ctrlPr>
                          </m:dPr>
                          <m:e>
                            <m:f>
                              <m:fPr>
                                <m:ctrlPr>
                                  <a:rPr lang="en-US" sz="1400" i="1">
                                    <a:solidFill>
                                      <a:schemeClr val="accent1">
                                        <a:lumMod val="75000"/>
                                      </a:schemeClr>
                                    </a:solidFill>
                                    <a:latin typeface="Cambria Math" panose="02040503050406030204" pitchFamily="18" charset="0"/>
                                  </a:rPr>
                                </m:ctrlPr>
                              </m:fPr>
                              <m:num>
                                <m:sSub>
                                  <m:sSubPr>
                                    <m:ctrlPr>
                                      <a:rPr lang="en-US" sz="1400" i="1">
                                        <a:solidFill>
                                          <a:schemeClr val="accent1">
                                            <a:lumMod val="75000"/>
                                          </a:schemeClr>
                                        </a:solidFill>
                                        <a:latin typeface="Cambria Math" panose="02040503050406030204" pitchFamily="18" charset="0"/>
                                        <a:ea typeface="Cambria Math" panose="020405030504060302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rPr>
                                      <m:t>𝜀</m:t>
                                    </m:r>
                                  </m:e>
                                  <m:sub>
                                    <m:r>
                                      <a:rPr lang="en-US" sz="1400" i="1">
                                        <a:solidFill>
                                          <a:schemeClr val="accent1">
                                            <a:lumMod val="75000"/>
                                          </a:schemeClr>
                                        </a:solidFill>
                                        <a:latin typeface="Cambria Math" panose="02040503050406030204" pitchFamily="18" charset="0"/>
                                      </a:rPr>
                                      <m:t>𝑟</m:t>
                                    </m:r>
                                  </m:sub>
                                </m:sSub>
                                <m:d>
                                  <m:dPr>
                                    <m:ctrlPr>
                                      <a:rPr lang="en-US" sz="1400" i="1">
                                        <a:solidFill>
                                          <a:schemeClr val="accent1">
                                            <a:lumMod val="75000"/>
                                          </a:schemeClr>
                                        </a:solidFill>
                                        <a:latin typeface="Cambria Math" panose="02040503050406030204" pitchFamily="18" charset="0"/>
                                      </a:rPr>
                                    </m:ctrlPr>
                                  </m:dPr>
                                  <m:e>
                                    <m:r>
                                      <a:rPr lang="en-US" sz="1400" i="1">
                                        <a:solidFill>
                                          <a:schemeClr val="accent1">
                                            <a:lumMod val="75000"/>
                                          </a:schemeClr>
                                        </a:solidFill>
                                        <a:latin typeface="Cambria Math" panose="02040503050406030204" pitchFamily="18" charset="0"/>
                                      </a:rPr>
                                      <m:t>𝑛</m:t>
                                    </m:r>
                                  </m:e>
                                </m:d>
                              </m:num>
                              <m:den>
                                <m:sSub>
                                  <m:sSubPr>
                                    <m:ctrlPr>
                                      <a:rPr lang="en-US" sz="1400" i="1">
                                        <a:solidFill>
                                          <a:schemeClr val="accent1">
                                            <a:lumMod val="75000"/>
                                          </a:schemeClr>
                                        </a:solidFill>
                                        <a:latin typeface="Cambria Math" panose="02040503050406030204" pitchFamily="18" charset="0"/>
                                        <a:ea typeface="Cambria Math" panose="020405030504060302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rPr>
                                      <m:t>𝜀</m:t>
                                    </m:r>
                                  </m:e>
                                  <m:sub>
                                    <m:r>
                                      <a:rPr lang="en-US" sz="1400" i="1">
                                        <a:solidFill>
                                          <a:schemeClr val="accent1">
                                            <a:lumMod val="75000"/>
                                          </a:schemeClr>
                                        </a:solidFill>
                                        <a:latin typeface="Cambria Math" panose="02040503050406030204" pitchFamily="18" charset="0"/>
                                      </a:rPr>
                                      <m:t>𝑖</m:t>
                                    </m:r>
                                  </m:sub>
                                </m:sSub>
                              </m:den>
                            </m:f>
                          </m:e>
                        </m:d>
                      </m:e>
                      <m:sup>
                        <m:f>
                          <m:fPr>
                            <m:type m:val="lin"/>
                            <m:ctrlPr>
                              <a:rPr lang="en-US" sz="1400" i="1">
                                <a:solidFill>
                                  <a:schemeClr val="accent1">
                                    <a:lumMod val="75000"/>
                                  </a:schemeClr>
                                </a:solidFill>
                                <a:latin typeface="Cambria Math" panose="02040503050406030204" pitchFamily="18" charset="0"/>
                              </a:rPr>
                            </m:ctrlPr>
                          </m:fPr>
                          <m:num>
                            <m:r>
                              <a:rPr lang="en-US" sz="1400" i="1">
                                <a:solidFill>
                                  <a:schemeClr val="accent1">
                                    <a:lumMod val="75000"/>
                                  </a:schemeClr>
                                </a:solidFill>
                                <a:latin typeface="Cambria Math" panose="02040503050406030204" pitchFamily="18" charset="0"/>
                              </a:rPr>
                              <m:t>1</m:t>
                            </m:r>
                          </m:num>
                          <m:den>
                            <m:r>
                              <a:rPr lang="en-US" sz="1400" i="1">
                                <a:solidFill>
                                  <a:schemeClr val="accent1">
                                    <a:lumMod val="75000"/>
                                  </a:schemeClr>
                                </a:solidFill>
                                <a:latin typeface="Cambria Math" panose="02040503050406030204" pitchFamily="18" charset="0"/>
                              </a:rPr>
                              <m:t>3</m:t>
                            </m:r>
                          </m:den>
                        </m:f>
                      </m:sup>
                    </m:sSup>
                    <m:r>
                      <a:rPr lang="en-US" sz="1400" b="0" i="1" smtClean="0">
                        <a:solidFill>
                          <a:schemeClr val="accent1">
                            <a:lumMod val="75000"/>
                          </a:schemeClr>
                        </a:solidFill>
                        <a:latin typeface="Cambria Math" panose="02040503050406030204" pitchFamily="18" charset="0"/>
                      </a:rPr>
                      <m:t>     </m:t>
                    </m:r>
                    <m:r>
                      <a:rPr lang="en-US" sz="1400" i="1">
                        <a:solidFill>
                          <a:schemeClr val="accent1">
                            <a:lumMod val="75000"/>
                          </a:schemeClr>
                        </a:solidFill>
                        <a:latin typeface="Cambria Math" panose="02040503050406030204" pitchFamily="18" charset="0"/>
                        <a:ea typeface="Cambria Math" panose="02040503050406030204" pitchFamily="18" charset="0"/>
                      </a:rPr>
                      <m:t>⇒</m:t>
                    </m:r>
                    <m:r>
                      <a:rPr lang="en-US" sz="1400" b="0" i="1" smtClean="0">
                        <a:solidFill>
                          <a:schemeClr val="accent1">
                            <a:lumMod val="75000"/>
                          </a:schemeClr>
                        </a:solidFill>
                        <a:latin typeface="Cambria Math" panose="02040503050406030204" pitchFamily="18" charset="0"/>
                      </a:rPr>
                      <m:t>        </m:t>
                    </m:r>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𝛽</m:t>
                        </m:r>
                      </m:e>
                      <m:sub>
                        <m:r>
                          <a:rPr lang="en-US" sz="1400" i="1">
                            <a:solidFill>
                              <a:schemeClr val="accent1">
                                <a:lumMod val="75000"/>
                              </a:schemeClr>
                            </a:solidFill>
                            <a:latin typeface="Cambria Math" panose="02040503050406030204" pitchFamily="18" charset="0"/>
                          </a:rPr>
                          <m:t>𝑟</m:t>
                        </m:r>
                      </m:sub>
                    </m:sSub>
                    <m:d>
                      <m:dPr>
                        <m:ctrlPr>
                          <a:rPr lang="en-US" sz="1400" i="1">
                            <a:solidFill>
                              <a:schemeClr val="accent1">
                                <a:lumMod val="75000"/>
                              </a:schemeClr>
                            </a:solidFill>
                            <a:latin typeface="Cambria Math" panose="02040503050406030204" pitchFamily="18" charset="0"/>
                          </a:rPr>
                        </m:ctrlPr>
                      </m:dPr>
                      <m:e>
                        <m:r>
                          <a:rPr lang="en-US" sz="1400" i="1">
                            <a:solidFill>
                              <a:schemeClr val="accent1">
                                <a:lumMod val="75000"/>
                              </a:schemeClr>
                            </a:solidFill>
                            <a:latin typeface="Cambria Math" panose="02040503050406030204" pitchFamily="18" charset="0"/>
                          </a:rPr>
                          <m:t>𝑛</m:t>
                        </m:r>
                      </m:e>
                    </m:d>
                    <m:r>
                      <a:rPr lang="en-US" sz="1400" i="1">
                        <a:solidFill>
                          <a:schemeClr val="accent1">
                            <a:lumMod val="75000"/>
                          </a:schemeClr>
                        </a:solidFill>
                        <a:latin typeface="Cambria Math" panose="02040503050406030204" pitchFamily="18" charset="0"/>
                      </a:rPr>
                      <m:t>= </m:t>
                    </m:r>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𝛽</m:t>
                        </m:r>
                      </m:e>
                      <m:sub>
                        <m:r>
                          <a:rPr lang="en-US" sz="1400" i="1">
                            <a:solidFill>
                              <a:schemeClr val="accent1">
                                <a:lumMod val="75000"/>
                              </a:schemeClr>
                            </a:solidFill>
                            <a:latin typeface="Cambria Math" panose="02040503050406030204" pitchFamily="18" charset="0"/>
                          </a:rPr>
                          <m:t>𝑖</m:t>
                        </m:r>
                      </m:sub>
                    </m:sSub>
                    <m:r>
                      <a:rPr lang="en-US" sz="1400" i="1">
                        <a:solidFill>
                          <a:schemeClr val="accent1">
                            <a:lumMod val="75000"/>
                          </a:schemeClr>
                        </a:solidFill>
                        <a:latin typeface="Cambria Math" panose="02040503050406030204" pitchFamily="18" charset="0"/>
                      </a:rPr>
                      <m:t> </m:t>
                    </m:r>
                    <m:rad>
                      <m:radPr>
                        <m:degHide m:val="on"/>
                        <m:ctrlPr>
                          <a:rPr lang="en-US" sz="1400" i="1">
                            <a:solidFill>
                              <a:schemeClr val="accent1">
                                <a:lumMod val="75000"/>
                              </a:schemeClr>
                            </a:solidFill>
                            <a:latin typeface="Cambria Math" panose="02040503050406030204" pitchFamily="18" charset="0"/>
                          </a:rPr>
                        </m:ctrlPr>
                      </m:radPr>
                      <m:deg/>
                      <m:e>
                        <m:r>
                          <a:rPr lang="en-US" sz="1400" i="1">
                            <a:solidFill>
                              <a:schemeClr val="accent1">
                                <a:lumMod val="75000"/>
                              </a:schemeClr>
                            </a:solidFill>
                            <a:latin typeface="Cambria Math" panose="02040503050406030204" pitchFamily="18" charset="0"/>
                          </a:rPr>
                          <m:t>1+ </m:t>
                        </m:r>
                        <m:f>
                          <m:fPr>
                            <m:ctrlPr>
                              <a:rPr lang="en-US" sz="1400" i="1">
                                <a:solidFill>
                                  <a:schemeClr val="accent1">
                                    <a:lumMod val="75000"/>
                                  </a:schemeClr>
                                </a:solidFill>
                                <a:latin typeface="Cambria Math" panose="02040503050406030204" pitchFamily="18" charset="0"/>
                              </a:rPr>
                            </m:ctrlPr>
                          </m:fPr>
                          <m:num>
                            <m:sSub>
                              <m:sSubPr>
                                <m:ctrlPr>
                                  <a:rPr lang="en-US" sz="1400" b="0" i="1" smtClean="0">
                                    <a:solidFill>
                                      <a:schemeClr val="accent1">
                                        <a:lumMod val="75000"/>
                                      </a:schemeClr>
                                    </a:solidFill>
                                    <a:latin typeface="Cambria Math" panose="02040503050406030204" pitchFamily="18" charset="0"/>
                                  </a:rPr>
                                </m:ctrlPr>
                              </m:sSubPr>
                              <m:e>
                                <m:r>
                                  <a:rPr lang="en-US" sz="1400" b="0" i="1" smtClean="0">
                                    <a:solidFill>
                                      <a:schemeClr val="accent1">
                                        <a:lumMod val="75000"/>
                                      </a:schemeClr>
                                    </a:solidFill>
                                    <a:latin typeface="Cambria Math" panose="02040503050406030204" pitchFamily="18" charset="0"/>
                                  </a:rPr>
                                  <m:t>𝑥</m:t>
                                </m:r>
                              </m:e>
                              <m:sub>
                                <m:r>
                                  <a:rPr lang="en-US" sz="1400" i="1">
                                    <a:solidFill>
                                      <a:schemeClr val="accent1">
                                        <a:lumMod val="75000"/>
                                      </a:schemeClr>
                                    </a:solidFill>
                                    <a:latin typeface="Cambria Math" panose="02040503050406030204" pitchFamily="18" charset="0"/>
                                  </a:rPr>
                                  <m:t>𝑖</m:t>
                                </m:r>
                              </m:sub>
                            </m:sSub>
                            <m:r>
                              <a:rPr lang="en-US" sz="1400" i="1">
                                <a:solidFill>
                                  <a:schemeClr val="accent1">
                                    <a:lumMod val="75000"/>
                                  </a:schemeClr>
                                </a:solidFill>
                                <a:latin typeface="Cambria Math" panose="02040503050406030204" pitchFamily="18" charset="0"/>
                              </a:rPr>
                              <m:t>−</m:t>
                            </m:r>
                            <m:sSub>
                              <m:sSubPr>
                                <m:ctrlPr>
                                  <a:rPr lang="en-US" sz="1400" b="0" i="1" smtClean="0">
                                    <a:solidFill>
                                      <a:schemeClr val="accent1">
                                        <a:lumMod val="75000"/>
                                      </a:schemeClr>
                                    </a:solidFill>
                                    <a:latin typeface="Cambria Math" panose="02040503050406030204" pitchFamily="18" charset="0"/>
                                  </a:rPr>
                                </m:ctrlPr>
                              </m:sSubPr>
                              <m:e>
                                <m:r>
                                  <a:rPr lang="en-US" sz="1400" b="0" i="1" smtClean="0">
                                    <a:solidFill>
                                      <a:schemeClr val="accent1">
                                        <a:lumMod val="75000"/>
                                      </a:schemeClr>
                                    </a:solidFill>
                                    <a:latin typeface="Cambria Math" panose="02040503050406030204" pitchFamily="18" charset="0"/>
                                  </a:rPr>
                                  <m:t>𝑥</m:t>
                                </m:r>
                              </m:e>
                              <m:sub>
                                <m:r>
                                  <a:rPr lang="en-US" sz="1400" b="0" i="1" smtClean="0">
                                    <a:solidFill>
                                      <a:schemeClr val="accent1">
                                        <a:lumMod val="75000"/>
                                      </a:schemeClr>
                                    </a:solidFill>
                                    <a:latin typeface="Cambria Math" panose="02040503050406030204" pitchFamily="18" charset="0"/>
                                  </a:rPr>
                                  <m:t>𝑐𝑜</m:t>
                                </m:r>
                              </m:sub>
                            </m:sSub>
                            <m:r>
                              <a:rPr lang="en-US" sz="1400" i="1">
                                <a:solidFill>
                                  <a:schemeClr val="accent1">
                                    <a:lumMod val="75000"/>
                                  </a:schemeClr>
                                </a:solidFill>
                                <a:latin typeface="Cambria Math" panose="02040503050406030204" pitchFamily="18" charset="0"/>
                              </a:rPr>
                              <m:t>(</m:t>
                            </m:r>
                            <m:r>
                              <a:rPr lang="en-US" sz="1400" i="1">
                                <a:solidFill>
                                  <a:schemeClr val="accent1">
                                    <a:lumMod val="75000"/>
                                  </a:schemeClr>
                                </a:solidFill>
                                <a:latin typeface="Cambria Math" panose="02040503050406030204" pitchFamily="18" charset="0"/>
                              </a:rPr>
                              <m:t>𝑛</m:t>
                            </m:r>
                            <m:r>
                              <a:rPr lang="en-US" sz="1400" i="1">
                                <a:solidFill>
                                  <a:schemeClr val="accent1">
                                    <a:lumMod val="75000"/>
                                  </a:schemeClr>
                                </a:solidFill>
                                <a:latin typeface="Cambria Math" panose="02040503050406030204" pitchFamily="18" charset="0"/>
                              </a:rPr>
                              <m:t>)</m:t>
                            </m:r>
                          </m:num>
                          <m:den>
                            <m:rad>
                              <m:radPr>
                                <m:degHide m:val="on"/>
                                <m:ctrlPr>
                                  <a:rPr lang="en-US" sz="1400" i="1">
                                    <a:solidFill>
                                      <a:schemeClr val="accent1">
                                        <a:lumMod val="75000"/>
                                      </a:schemeClr>
                                    </a:solidFill>
                                    <a:latin typeface="Cambria Math" panose="02040503050406030204" pitchFamily="18" charset="0"/>
                                  </a:rPr>
                                </m:ctrlPr>
                              </m:radPr>
                              <m:deg/>
                              <m:e>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𝛽</m:t>
                                    </m:r>
                                  </m:e>
                                  <m:sub>
                                    <m:r>
                                      <a:rPr lang="en-US" sz="1400" i="1">
                                        <a:solidFill>
                                          <a:schemeClr val="accent1">
                                            <a:lumMod val="75000"/>
                                          </a:schemeClr>
                                        </a:solidFill>
                                        <a:latin typeface="Cambria Math" panose="02040503050406030204" pitchFamily="18" charset="0"/>
                                      </a:rPr>
                                      <m:t>𝑖</m:t>
                                    </m:r>
                                  </m:sub>
                                </m:sSub>
                                <m:sSub>
                                  <m:sSubPr>
                                    <m:ctrlPr>
                                      <a:rPr lang="en-US" sz="1400" i="1" smtClean="0">
                                        <a:solidFill>
                                          <a:schemeClr val="accent1">
                                            <a:lumMod val="75000"/>
                                          </a:schemeClr>
                                        </a:solidFill>
                                        <a:latin typeface="Cambria Math" panose="02040503050406030204" pitchFamily="18" charset="0"/>
                                        <a:ea typeface="Cambria Math" panose="02040503050406030204" pitchFamily="18" charset="0"/>
                                      </a:rPr>
                                    </m:ctrlPr>
                                  </m:sSubPr>
                                  <m:e>
                                    <m:r>
                                      <a:rPr lang="en-US" sz="1400" i="1" smtClean="0">
                                        <a:solidFill>
                                          <a:schemeClr val="accent1">
                                            <a:lumMod val="75000"/>
                                          </a:schemeClr>
                                        </a:solidFill>
                                        <a:latin typeface="Cambria Math" panose="02040503050406030204" pitchFamily="18" charset="0"/>
                                        <a:ea typeface="Cambria Math" panose="02040503050406030204" pitchFamily="18" charset="0"/>
                                      </a:rPr>
                                      <m:t>𝜀</m:t>
                                    </m:r>
                                  </m:e>
                                  <m:sub>
                                    <m:r>
                                      <a:rPr lang="en-US" sz="1400" i="1">
                                        <a:solidFill>
                                          <a:schemeClr val="accent1">
                                            <a:lumMod val="75000"/>
                                          </a:schemeClr>
                                        </a:solidFill>
                                        <a:latin typeface="Cambria Math" panose="02040503050406030204" pitchFamily="18" charset="0"/>
                                      </a:rPr>
                                      <m:t>𝑖</m:t>
                                    </m:r>
                                  </m:sub>
                                </m:sSub>
                              </m:e>
                            </m:rad>
                          </m:den>
                        </m:f>
                      </m:e>
                    </m:rad>
                  </m:oMath>
                </a14:m>
                <a:r>
                  <a:rPr lang="en-US" sz="1400" dirty="0">
                    <a:effectLst/>
                  </a:rPr>
                  <a:t> </a:t>
                </a:r>
                <a:endParaRPr lang="en-US" sz="1400" dirty="0"/>
              </a:p>
            </p:txBody>
          </p:sp>
        </mc:Choice>
        <mc:Fallback xmlns="">
          <p:sp>
            <p:nvSpPr>
              <p:cNvPr id="9" name="TextBox 8">
                <a:extLst>
                  <a:ext uri="{FF2B5EF4-FFF2-40B4-BE49-F238E27FC236}">
                    <a16:creationId xmlns:a16="http://schemas.microsoft.com/office/drawing/2014/main" id="{3281C792-4E8A-CD02-C10A-B7044BABDC7A}"/>
                  </a:ext>
                </a:extLst>
              </p:cNvPr>
              <p:cNvSpPr txBox="1">
                <a:spLocks noRot="1" noChangeAspect="1" noMove="1" noResize="1" noEditPoints="1" noAdjustHandles="1" noChangeArrowheads="1" noChangeShapeType="1" noTextEdit="1"/>
              </p:cNvSpPr>
              <p:nvPr/>
            </p:nvSpPr>
            <p:spPr>
              <a:xfrm>
                <a:off x="2245678" y="1657975"/>
                <a:ext cx="6245869" cy="536878"/>
              </a:xfrm>
              <a:prstGeom prst="rect">
                <a:avLst/>
              </a:prstGeom>
              <a:blipFill>
                <a:blip r:embed="rId2"/>
                <a:stretch>
                  <a:fillRect t="-39535" b="-116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3A3357A-18D4-704E-C0CF-3E6A16DB7E32}"/>
                  </a:ext>
                </a:extLst>
              </p:cNvPr>
              <p:cNvSpPr txBox="1"/>
              <p:nvPr/>
            </p:nvSpPr>
            <p:spPr>
              <a:xfrm>
                <a:off x="1255204" y="2927333"/>
                <a:ext cx="10136539" cy="56355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𝛽</m:t>
                          </m:r>
                        </m:e>
                        <m:sub>
                          <m:r>
                            <a:rPr lang="en-US" sz="1400" b="0" i="1" smtClean="0">
                              <a:solidFill>
                                <a:schemeClr val="accent1">
                                  <a:lumMod val="75000"/>
                                </a:schemeClr>
                              </a:solidFill>
                              <a:latin typeface="Cambria Math" panose="02040503050406030204" pitchFamily="18" charset="0"/>
                            </a:rPr>
                            <m:t>𝑖</m:t>
                          </m:r>
                        </m:sub>
                      </m:sSub>
                      <m:d>
                        <m:dPr>
                          <m:ctrlPr>
                            <a:rPr lang="en-US" sz="1400" i="1">
                              <a:solidFill>
                                <a:schemeClr val="accent1">
                                  <a:lumMod val="75000"/>
                                </a:schemeClr>
                              </a:solidFill>
                              <a:latin typeface="Cambria Math" panose="02040503050406030204" pitchFamily="18" charset="0"/>
                            </a:rPr>
                          </m:ctrlPr>
                        </m:dPr>
                        <m:e>
                          <m:r>
                            <a:rPr lang="en-US" sz="1400" i="1">
                              <a:solidFill>
                                <a:schemeClr val="accent1">
                                  <a:lumMod val="75000"/>
                                </a:schemeClr>
                              </a:solidFill>
                              <a:latin typeface="Cambria Math" panose="02040503050406030204" pitchFamily="18" charset="0"/>
                            </a:rPr>
                            <m:t>𝑛</m:t>
                          </m:r>
                        </m:e>
                      </m:d>
                      <m:r>
                        <a:rPr lang="en-US" sz="1400" i="1">
                          <a:solidFill>
                            <a:schemeClr val="accent1">
                              <a:lumMod val="75000"/>
                            </a:schemeClr>
                          </a:solidFill>
                          <a:latin typeface="Cambria Math" panose="02040503050406030204" pitchFamily="18" charset="0"/>
                        </a:rPr>
                        <m:t>= </m:t>
                      </m:r>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𝛽</m:t>
                          </m:r>
                        </m:e>
                        <m:sub>
                          <m:r>
                            <a:rPr lang="en-US" sz="1400" b="0" i="1" smtClean="0">
                              <a:solidFill>
                                <a:schemeClr val="accent1">
                                  <a:lumMod val="75000"/>
                                </a:schemeClr>
                              </a:solidFill>
                              <a:latin typeface="Cambria Math" panose="02040503050406030204" pitchFamily="18" charset="0"/>
                            </a:rPr>
                            <m:t>𝑟</m:t>
                          </m:r>
                        </m:sub>
                      </m:sSub>
                      <m:r>
                        <a:rPr lang="en-US" sz="1400" i="1">
                          <a:solidFill>
                            <a:schemeClr val="accent1">
                              <a:lumMod val="75000"/>
                            </a:schemeClr>
                          </a:solidFill>
                          <a:latin typeface="Cambria Math" panose="02040503050406030204" pitchFamily="18" charset="0"/>
                        </a:rPr>
                        <m:t> </m:t>
                      </m:r>
                      <m:sSup>
                        <m:sSupPr>
                          <m:ctrlPr>
                            <a:rPr lang="en-US" sz="1400" i="1">
                              <a:solidFill>
                                <a:schemeClr val="accent1">
                                  <a:lumMod val="75000"/>
                                </a:schemeClr>
                              </a:solidFill>
                              <a:latin typeface="Cambria Math" panose="02040503050406030204" pitchFamily="18" charset="0"/>
                            </a:rPr>
                          </m:ctrlPr>
                        </m:sSupPr>
                        <m:e>
                          <m:d>
                            <m:dPr>
                              <m:ctrlPr>
                                <a:rPr lang="en-US" sz="1400" i="1">
                                  <a:solidFill>
                                    <a:schemeClr val="accent1">
                                      <a:lumMod val="75000"/>
                                    </a:schemeClr>
                                  </a:solidFill>
                                  <a:latin typeface="Cambria Math" panose="02040503050406030204" pitchFamily="18" charset="0"/>
                                </a:rPr>
                              </m:ctrlPr>
                            </m:dPr>
                            <m:e>
                              <m:f>
                                <m:fPr>
                                  <m:ctrlPr>
                                    <a:rPr lang="en-US" sz="1400" i="1">
                                      <a:solidFill>
                                        <a:schemeClr val="accent1">
                                          <a:lumMod val="75000"/>
                                        </a:schemeClr>
                                      </a:solidFill>
                                      <a:latin typeface="Cambria Math" panose="02040503050406030204" pitchFamily="18" charset="0"/>
                                    </a:rPr>
                                  </m:ctrlPr>
                                </m:fPr>
                                <m:num>
                                  <m:sSub>
                                    <m:sSubPr>
                                      <m:ctrlPr>
                                        <a:rPr lang="en-US" sz="1400" i="1" smtClean="0">
                                          <a:solidFill>
                                            <a:schemeClr val="accent1">
                                              <a:lumMod val="75000"/>
                                            </a:schemeClr>
                                          </a:solidFill>
                                          <a:latin typeface="Cambria Math" panose="02040503050406030204" pitchFamily="18" charset="0"/>
                                          <a:ea typeface="Cambria Math" panose="02040503050406030204" pitchFamily="18" charset="0"/>
                                        </a:rPr>
                                      </m:ctrlPr>
                                    </m:sSubPr>
                                    <m:e>
                                      <m:r>
                                        <a:rPr lang="en-US" sz="1400" i="1" smtClean="0">
                                          <a:solidFill>
                                            <a:schemeClr val="accent1">
                                              <a:lumMod val="75000"/>
                                            </a:schemeClr>
                                          </a:solidFill>
                                          <a:latin typeface="Cambria Math" panose="02040503050406030204" pitchFamily="18" charset="0"/>
                                          <a:ea typeface="Cambria Math" panose="02040503050406030204" pitchFamily="18" charset="0"/>
                                        </a:rPr>
                                        <m:t>𝜀</m:t>
                                      </m:r>
                                    </m:e>
                                    <m:sub>
                                      <m:r>
                                        <a:rPr lang="en-US" sz="1400" b="0" i="1" smtClean="0">
                                          <a:solidFill>
                                            <a:schemeClr val="accent1">
                                              <a:lumMod val="75000"/>
                                            </a:schemeClr>
                                          </a:solidFill>
                                          <a:latin typeface="Cambria Math" panose="02040503050406030204" pitchFamily="18" charset="0"/>
                                        </a:rPr>
                                        <m:t>𝑖</m:t>
                                      </m:r>
                                    </m:sub>
                                  </m:sSub>
                                </m:num>
                                <m:den>
                                  <m:sSub>
                                    <m:sSubPr>
                                      <m:ctrlPr>
                                        <a:rPr lang="en-US" sz="1400" i="1">
                                          <a:solidFill>
                                            <a:schemeClr val="accent1">
                                              <a:lumMod val="75000"/>
                                            </a:schemeClr>
                                          </a:solidFill>
                                          <a:latin typeface="Cambria Math" panose="02040503050406030204" pitchFamily="18" charset="0"/>
                                          <a:ea typeface="Cambria Math" panose="020405030504060302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rPr>
                                        <m:t>𝜀</m:t>
                                      </m:r>
                                    </m:e>
                                    <m:sub>
                                      <m:r>
                                        <a:rPr lang="en-US" sz="1400" b="0" i="1" smtClean="0">
                                          <a:solidFill>
                                            <a:schemeClr val="accent1">
                                              <a:lumMod val="75000"/>
                                            </a:schemeClr>
                                          </a:solidFill>
                                          <a:latin typeface="Cambria Math" panose="02040503050406030204" pitchFamily="18" charset="0"/>
                                        </a:rPr>
                                        <m:t>𝑟</m:t>
                                      </m:r>
                                    </m:sub>
                                  </m:sSub>
                                  <m:r>
                                    <a:rPr lang="en-US" sz="1400" b="0" i="1" smtClean="0">
                                      <a:solidFill>
                                        <a:schemeClr val="accent1">
                                          <a:lumMod val="75000"/>
                                        </a:schemeClr>
                                      </a:solidFill>
                                      <a:latin typeface="Cambria Math" panose="02040503050406030204" pitchFamily="18" charset="0"/>
                                    </a:rPr>
                                    <m:t>(</m:t>
                                  </m:r>
                                  <m:r>
                                    <a:rPr lang="en-US" sz="1400" b="0" i="1" smtClean="0">
                                      <a:solidFill>
                                        <a:schemeClr val="accent1">
                                          <a:lumMod val="75000"/>
                                        </a:schemeClr>
                                      </a:solidFill>
                                      <a:latin typeface="Cambria Math" panose="02040503050406030204" pitchFamily="18" charset="0"/>
                                    </a:rPr>
                                    <m:t>𝑛</m:t>
                                  </m:r>
                                  <m:r>
                                    <a:rPr lang="en-US" sz="1400" b="0" i="1" smtClean="0">
                                      <a:solidFill>
                                        <a:schemeClr val="accent1">
                                          <a:lumMod val="75000"/>
                                        </a:schemeClr>
                                      </a:solidFill>
                                      <a:latin typeface="Cambria Math" panose="02040503050406030204" pitchFamily="18" charset="0"/>
                                    </a:rPr>
                                    <m:t>)</m:t>
                                  </m:r>
                                </m:den>
                              </m:f>
                            </m:e>
                          </m:d>
                        </m:e>
                        <m:sup>
                          <m:f>
                            <m:fPr>
                              <m:type m:val="lin"/>
                              <m:ctrlPr>
                                <a:rPr lang="en-US" sz="1400" i="1">
                                  <a:solidFill>
                                    <a:schemeClr val="accent1">
                                      <a:lumMod val="75000"/>
                                    </a:schemeClr>
                                  </a:solidFill>
                                  <a:latin typeface="Cambria Math" panose="02040503050406030204" pitchFamily="18" charset="0"/>
                                </a:rPr>
                              </m:ctrlPr>
                            </m:fPr>
                            <m:num>
                              <m:r>
                                <a:rPr lang="en-US" sz="1400" i="1">
                                  <a:solidFill>
                                    <a:schemeClr val="accent1">
                                      <a:lumMod val="75000"/>
                                    </a:schemeClr>
                                  </a:solidFill>
                                  <a:latin typeface="Cambria Math" panose="02040503050406030204" pitchFamily="18" charset="0"/>
                                </a:rPr>
                                <m:t>1</m:t>
                              </m:r>
                            </m:num>
                            <m:den>
                              <m:r>
                                <a:rPr lang="en-US" sz="1400" i="1">
                                  <a:solidFill>
                                    <a:schemeClr val="accent1">
                                      <a:lumMod val="75000"/>
                                    </a:schemeClr>
                                  </a:solidFill>
                                  <a:latin typeface="Cambria Math" panose="02040503050406030204" pitchFamily="18" charset="0"/>
                                </a:rPr>
                                <m:t>3</m:t>
                              </m:r>
                            </m:den>
                          </m:f>
                        </m:sup>
                      </m:sSup>
                      <m:r>
                        <a:rPr lang="en-US" sz="1400" b="0" i="1" smtClean="0">
                          <a:solidFill>
                            <a:schemeClr val="accent1">
                              <a:lumMod val="75000"/>
                            </a:schemeClr>
                          </a:solidFill>
                          <a:latin typeface="Cambria Math" panose="02040503050406030204" pitchFamily="18" charset="0"/>
                        </a:rPr>
                        <m:t> </m:t>
                      </m:r>
                      <m:r>
                        <a:rPr lang="en-US" sz="1400" b="0" i="1" smtClean="0">
                          <a:solidFill>
                            <a:schemeClr val="accent1">
                              <a:lumMod val="75000"/>
                            </a:schemeClr>
                          </a:solidFill>
                          <a:latin typeface="Cambria Math" panose="02040503050406030204" pitchFamily="18" charset="0"/>
                          <a:ea typeface="Cambria Math" panose="02040503050406030204" pitchFamily="18" charset="0"/>
                        </a:rPr>
                        <m:t>⇒        </m:t>
                      </m:r>
                      <m:sSubSup>
                        <m:sSubSupPr>
                          <m:ctrlPr>
                            <a:rPr lang="en-US" sz="1400" i="1">
                              <a:solidFill>
                                <a:schemeClr val="accent1">
                                  <a:lumMod val="75000"/>
                                </a:schemeClr>
                              </a:solidFill>
                              <a:latin typeface="Cambria Math" panose="02040503050406030204" pitchFamily="18" charset="0"/>
                            </a:rPr>
                          </m:ctrlPr>
                        </m:sSubSupPr>
                        <m:e>
                          <m:r>
                            <a:rPr lang="en-US" sz="1400" i="1">
                              <a:solidFill>
                                <a:schemeClr val="accent1">
                                  <a:lumMod val="75000"/>
                                </a:schemeClr>
                              </a:solidFill>
                              <a:latin typeface="Cambria Math" panose="02040503050406030204" pitchFamily="18" charset="0"/>
                            </a:rPr>
                            <m:t>𝛽</m:t>
                          </m:r>
                        </m:e>
                        <m:sub>
                          <m:r>
                            <a:rPr lang="en-US" sz="1400" i="1">
                              <a:solidFill>
                                <a:schemeClr val="accent1">
                                  <a:lumMod val="75000"/>
                                </a:schemeClr>
                              </a:solidFill>
                              <a:latin typeface="Cambria Math" panose="02040503050406030204" pitchFamily="18" charset="0"/>
                            </a:rPr>
                            <m:t>𝑟</m:t>
                          </m:r>
                        </m:sub>
                        <m:sup>
                          <m:r>
                            <a:rPr lang="en-US" sz="1400" i="1">
                              <a:solidFill>
                                <a:schemeClr val="accent1">
                                  <a:lumMod val="75000"/>
                                </a:schemeClr>
                              </a:solidFill>
                              <a:latin typeface="Cambria Math" panose="02040503050406030204" pitchFamily="18" charset="0"/>
                            </a:rPr>
                            <m:t>4</m:t>
                          </m:r>
                        </m:sup>
                      </m:sSubSup>
                      <m:sSub>
                        <m:sSubPr>
                          <m:ctrlPr>
                            <a:rPr lang="en-US" sz="1400" i="1">
                              <a:solidFill>
                                <a:schemeClr val="accent1">
                                  <a:lumMod val="75000"/>
                                </a:schemeClr>
                              </a:solidFill>
                              <a:latin typeface="Cambria Math" panose="02040503050406030204" pitchFamily="18" charset="0"/>
                              <a:ea typeface="Cambria Math" panose="020405030504060302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rPr>
                            <m:t>𝜖</m:t>
                          </m:r>
                        </m:e>
                        <m:sub>
                          <m:r>
                            <a:rPr lang="en-US" sz="1400" i="1">
                              <a:solidFill>
                                <a:schemeClr val="accent1">
                                  <a:lumMod val="75000"/>
                                </a:schemeClr>
                              </a:solidFill>
                              <a:latin typeface="Cambria Math" panose="02040503050406030204" pitchFamily="18" charset="0"/>
                              <a:ea typeface="Cambria Math" panose="02040503050406030204" pitchFamily="18" charset="0"/>
                            </a:rPr>
                            <m:t>𝑖</m:t>
                          </m:r>
                        </m:sub>
                      </m:sSub>
                      <m:r>
                        <a:rPr lang="en-US" sz="1400" i="1">
                          <a:solidFill>
                            <a:schemeClr val="accent1">
                              <a:lumMod val="75000"/>
                            </a:schemeClr>
                          </a:solidFill>
                          <a:latin typeface="Cambria Math" panose="02040503050406030204" pitchFamily="18" charset="0"/>
                        </a:rPr>
                        <m:t>=</m:t>
                      </m:r>
                      <m:sSubSup>
                        <m:sSubSupPr>
                          <m:ctrlPr>
                            <a:rPr lang="en-US" sz="1400" i="1">
                              <a:solidFill>
                                <a:schemeClr val="accent1">
                                  <a:lumMod val="75000"/>
                                </a:schemeClr>
                              </a:solidFill>
                              <a:latin typeface="Cambria Math" panose="02040503050406030204" pitchFamily="18" charset="0"/>
                            </a:rPr>
                          </m:ctrlPr>
                        </m:sSubSupPr>
                        <m:e>
                          <m:r>
                            <a:rPr lang="en-US" sz="1400" i="1">
                              <a:solidFill>
                                <a:schemeClr val="accent1">
                                  <a:lumMod val="75000"/>
                                </a:schemeClr>
                              </a:solidFill>
                              <a:latin typeface="Cambria Math" panose="02040503050406030204" pitchFamily="18" charset="0"/>
                            </a:rPr>
                            <m:t>𝛽</m:t>
                          </m:r>
                        </m:e>
                        <m:sub>
                          <m:r>
                            <a:rPr lang="en-US" sz="1400" i="1">
                              <a:solidFill>
                                <a:schemeClr val="accent1">
                                  <a:lumMod val="75000"/>
                                </a:schemeClr>
                              </a:solidFill>
                              <a:latin typeface="Cambria Math" panose="02040503050406030204" pitchFamily="18" charset="0"/>
                            </a:rPr>
                            <m:t>𝑖</m:t>
                          </m:r>
                        </m:sub>
                        <m:sup>
                          <m:r>
                            <a:rPr lang="en-US" sz="1400" i="1">
                              <a:solidFill>
                                <a:schemeClr val="accent1">
                                  <a:lumMod val="75000"/>
                                </a:schemeClr>
                              </a:solidFill>
                              <a:latin typeface="Cambria Math" panose="02040503050406030204" pitchFamily="18" charset="0"/>
                            </a:rPr>
                            <m:t>3</m:t>
                          </m:r>
                        </m:sup>
                      </m:sSubSup>
                      <m:r>
                        <a:rPr lang="en-US" sz="1400" i="1">
                          <a:solidFill>
                            <a:schemeClr val="accent1">
                              <a:lumMod val="75000"/>
                            </a:schemeClr>
                          </a:solidFill>
                          <a:latin typeface="Cambria Math" panose="02040503050406030204" pitchFamily="18" charset="0"/>
                        </a:rPr>
                        <m:t>(</m:t>
                      </m:r>
                      <m:r>
                        <a:rPr lang="en-US" sz="1400" i="1">
                          <a:solidFill>
                            <a:schemeClr val="accent1">
                              <a:lumMod val="75000"/>
                            </a:schemeClr>
                          </a:solidFill>
                          <a:latin typeface="Cambria Math" panose="02040503050406030204" pitchFamily="18" charset="0"/>
                        </a:rPr>
                        <m:t>𝑛</m:t>
                      </m:r>
                      <m:r>
                        <a:rPr lang="en-US" sz="1400" i="1">
                          <a:solidFill>
                            <a:schemeClr val="accent1">
                              <a:lumMod val="75000"/>
                            </a:schemeClr>
                          </a:solidFill>
                          <a:latin typeface="Cambria Math" panose="02040503050406030204" pitchFamily="18" charset="0"/>
                        </a:rPr>
                        <m:t>)</m:t>
                      </m:r>
                      <m:d>
                        <m:dPr>
                          <m:begChr m:val="["/>
                          <m:endChr m:val="]"/>
                          <m:ctrlPr>
                            <a:rPr lang="en-US" sz="1400" i="1">
                              <a:solidFill>
                                <a:schemeClr val="accent1">
                                  <a:lumMod val="75000"/>
                                </a:schemeClr>
                              </a:solidFill>
                              <a:latin typeface="Cambria Math" panose="02040503050406030204" pitchFamily="18" charset="0"/>
                              <a:ea typeface="Cambria Math" panose="02040503050406030204" pitchFamily="18" charset="0"/>
                            </a:rPr>
                          </m:ctrlPr>
                        </m:dPr>
                        <m:e>
                          <m:sSub>
                            <m:sSubPr>
                              <m:ctrlPr>
                                <a:rPr lang="en-US" sz="1400" i="1">
                                  <a:solidFill>
                                    <a:schemeClr val="accent1">
                                      <a:lumMod val="75000"/>
                                    </a:schemeClr>
                                  </a:solidFill>
                                  <a:latin typeface="Cambria Math" panose="02040503050406030204" pitchFamily="18" charset="0"/>
                                  <a:ea typeface="Cambria Math" panose="020405030504060302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rPr>
                                <m:t>𝜖</m:t>
                              </m:r>
                            </m:e>
                            <m:sub>
                              <m:r>
                                <a:rPr lang="en-US" sz="1400" i="1">
                                  <a:solidFill>
                                    <a:schemeClr val="accent1">
                                      <a:lumMod val="75000"/>
                                    </a:schemeClr>
                                  </a:solidFill>
                                  <a:latin typeface="Cambria Math" panose="02040503050406030204" pitchFamily="18" charset="0"/>
                                  <a:ea typeface="Cambria Math" panose="02040503050406030204" pitchFamily="18" charset="0"/>
                                </a:rPr>
                                <m:t>𝑖</m:t>
                              </m:r>
                            </m:sub>
                          </m:sSub>
                          <m:sSub>
                            <m:sSubPr>
                              <m:ctrlPr>
                                <a:rPr lang="en-US" sz="1400" i="1">
                                  <a:solidFill>
                                    <a:schemeClr val="accent1">
                                      <a:lumMod val="75000"/>
                                    </a:schemeClr>
                                  </a:solidFill>
                                  <a:latin typeface="Cambria Math" panose="02040503050406030204" pitchFamily="18" charset="0"/>
                                  <a:ea typeface="Cambria Math" panose="020405030504060302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rPr>
                                <m:t>𝛽</m:t>
                              </m:r>
                            </m:e>
                            <m:sub>
                              <m:r>
                                <a:rPr lang="en-US" sz="1400" i="1">
                                  <a:solidFill>
                                    <a:schemeClr val="accent1">
                                      <a:lumMod val="75000"/>
                                    </a:schemeClr>
                                  </a:solidFill>
                                  <a:latin typeface="Cambria Math" panose="02040503050406030204" pitchFamily="18" charset="0"/>
                                  <a:ea typeface="Cambria Math" panose="02040503050406030204" pitchFamily="18" charset="0"/>
                                </a:rPr>
                                <m:t>𝑖</m:t>
                              </m:r>
                            </m:sub>
                          </m:sSub>
                          <m:d>
                            <m:dPr>
                              <m:ctrlPr>
                                <a:rPr lang="en-US" sz="1400" i="1">
                                  <a:solidFill>
                                    <a:schemeClr val="accent1">
                                      <a:lumMod val="75000"/>
                                    </a:schemeClr>
                                  </a:solidFill>
                                  <a:latin typeface="Cambria Math" panose="02040503050406030204" pitchFamily="18" charset="0"/>
                                  <a:ea typeface="Cambria Math" panose="02040503050406030204" pitchFamily="18" charset="0"/>
                                </a:rPr>
                              </m:ctrlPr>
                            </m:dPr>
                            <m:e>
                              <m:r>
                                <a:rPr lang="en-US" sz="1400" i="1">
                                  <a:solidFill>
                                    <a:schemeClr val="accent1">
                                      <a:lumMod val="75000"/>
                                    </a:schemeClr>
                                  </a:solidFill>
                                  <a:latin typeface="Cambria Math" panose="02040503050406030204" pitchFamily="18" charset="0"/>
                                  <a:ea typeface="Cambria Math" panose="02040503050406030204" pitchFamily="18" charset="0"/>
                                </a:rPr>
                                <m:t>𝑛</m:t>
                              </m:r>
                            </m:e>
                          </m:d>
                          <m:d>
                            <m:dPr>
                              <m:ctrlPr>
                                <a:rPr lang="en-US" sz="1400" i="1">
                                  <a:solidFill>
                                    <a:schemeClr val="accent1">
                                      <a:lumMod val="75000"/>
                                    </a:schemeClr>
                                  </a:solidFill>
                                  <a:latin typeface="Cambria Math" panose="02040503050406030204" pitchFamily="18" charset="0"/>
                                  <a:ea typeface="Cambria Math" panose="02040503050406030204" pitchFamily="18" charset="0"/>
                                </a:rPr>
                              </m:ctrlPr>
                            </m:dPr>
                            <m:e>
                              <m:f>
                                <m:fPr>
                                  <m:ctrlPr>
                                    <a:rPr lang="en-US" sz="1400" i="1">
                                      <a:solidFill>
                                        <a:schemeClr val="accent1">
                                          <a:lumMod val="75000"/>
                                        </a:schemeClr>
                                      </a:solidFill>
                                      <a:latin typeface="Cambria Math" panose="02040503050406030204" pitchFamily="18" charset="0"/>
                                      <a:ea typeface="Cambria Math" panose="02040503050406030204" pitchFamily="18" charset="0"/>
                                    </a:rPr>
                                  </m:ctrlPr>
                                </m:fPr>
                                <m:num>
                                  <m:r>
                                    <a:rPr lang="en-US" sz="1400" i="1">
                                      <a:solidFill>
                                        <a:schemeClr val="accent1">
                                          <a:lumMod val="75000"/>
                                        </a:schemeClr>
                                      </a:solidFill>
                                      <a:latin typeface="Cambria Math" panose="02040503050406030204" pitchFamily="18" charset="0"/>
                                      <a:ea typeface="Cambria Math" panose="02040503050406030204" pitchFamily="18" charset="0"/>
                                    </a:rPr>
                                    <m:t>3</m:t>
                                  </m:r>
                                </m:num>
                                <m:den>
                                  <m:r>
                                    <a:rPr lang="en-US" sz="1400" i="1">
                                      <a:solidFill>
                                        <a:schemeClr val="accent1">
                                          <a:lumMod val="75000"/>
                                        </a:schemeClr>
                                      </a:solidFill>
                                      <a:latin typeface="Cambria Math" panose="02040503050406030204" pitchFamily="18" charset="0"/>
                                      <a:ea typeface="Cambria Math" panose="02040503050406030204" pitchFamily="18" charset="0"/>
                                    </a:rPr>
                                    <m:t>2</m:t>
                                  </m:r>
                                </m:den>
                              </m:f>
                              <m:r>
                                <a:rPr lang="en-US" sz="1400" i="1">
                                  <a:solidFill>
                                    <a:schemeClr val="accent1">
                                      <a:lumMod val="75000"/>
                                    </a:schemeClr>
                                  </a:solidFill>
                                  <a:latin typeface="Cambria Math" panose="02040503050406030204" pitchFamily="18" charset="0"/>
                                  <a:ea typeface="Cambria Math" panose="02040503050406030204" pitchFamily="18" charset="0"/>
                                </a:rPr>
                                <m:t>+</m:t>
                              </m:r>
                              <m:rad>
                                <m:radPr>
                                  <m:degHide m:val="on"/>
                                  <m:ctrlPr>
                                    <a:rPr lang="en-US" sz="1400" i="1">
                                      <a:solidFill>
                                        <a:schemeClr val="accent1">
                                          <a:lumMod val="75000"/>
                                        </a:schemeClr>
                                      </a:solidFill>
                                      <a:latin typeface="Cambria Math" panose="02040503050406030204" pitchFamily="18" charset="0"/>
                                      <a:ea typeface="Cambria Math" panose="02040503050406030204" pitchFamily="18" charset="0"/>
                                    </a:rPr>
                                  </m:ctrlPr>
                                </m:radPr>
                                <m:deg/>
                                <m:e>
                                  <m:r>
                                    <a:rPr lang="en-US" sz="1400" i="1">
                                      <a:solidFill>
                                        <a:schemeClr val="accent1">
                                          <a:lumMod val="75000"/>
                                        </a:schemeClr>
                                      </a:solidFill>
                                      <a:latin typeface="Cambria Math" panose="02040503050406030204" pitchFamily="18" charset="0"/>
                                      <a:ea typeface="Cambria Math" panose="02040503050406030204" pitchFamily="18" charset="0"/>
                                    </a:rPr>
                                    <m:t>2</m:t>
                                  </m:r>
                                </m:e>
                              </m:rad>
                            </m:e>
                          </m:d>
                          <m:r>
                            <a:rPr lang="en-US" sz="1400" i="1">
                              <a:solidFill>
                                <a:schemeClr val="accent1">
                                  <a:lumMod val="75000"/>
                                </a:schemeClr>
                              </a:solidFill>
                              <a:latin typeface="Cambria Math" panose="02040503050406030204" pitchFamily="18" charset="0"/>
                              <a:ea typeface="Cambria Math" panose="02040503050406030204" pitchFamily="18" charset="0"/>
                            </a:rPr>
                            <m:t>+</m:t>
                          </m:r>
                          <m:rad>
                            <m:radPr>
                              <m:degHide m:val="on"/>
                              <m:ctrlPr>
                                <a:rPr lang="en-US" sz="1400" i="1">
                                  <a:solidFill>
                                    <a:schemeClr val="accent1">
                                      <a:lumMod val="75000"/>
                                    </a:schemeClr>
                                  </a:solidFill>
                                  <a:latin typeface="Cambria Math" panose="02040503050406030204" pitchFamily="18" charset="0"/>
                                  <a:ea typeface="Cambria Math" panose="02040503050406030204" pitchFamily="18" charset="0"/>
                                </a:rPr>
                              </m:ctrlPr>
                            </m:radPr>
                            <m:deg/>
                            <m:e>
                              <m:sSub>
                                <m:sSubPr>
                                  <m:ctrlPr>
                                    <a:rPr lang="en-US" sz="1400" i="1">
                                      <a:solidFill>
                                        <a:schemeClr val="accent1">
                                          <a:lumMod val="75000"/>
                                        </a:schemeClr>
                                      </a:solidFill>
                                      <a:latin typeface="Cambria Math" panose="02040503050406030204" pitchFamily="18" charset="0"/>
                                      <a:ea typeface="Cambria Math" panose="020405030504060302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rPr>
                                    <m:t>𝜖</m:t>
                                  </m:r>
                                </m:e>
                                <m:sub>
                                  <m:r>
                                    <a:rPr lang="en-US" sz="1400" i="1">
                                      <a:solidFill>
                                        <a:schemeClr val="accent1">
                                          <a:lumMod val="75000"/>
                                        </a:schemeClr>
                                      </a:solidFill>
                                      <a:latin typeface="Cambria Math" panose="02040503050406030204" pitchFamily="18" charset="0"/>
                                      <a:ea typeface="Cambria Math" panose="02040503050406030204" pitchFamily="18" charset="0"/>
                                    </a:rPr>
                                    <m:t>𝑖</m:t>
                                  </m:r>
                                </m:sub>
                              </m:sSub>
                              <m:sSub>
                                <m:sSubPr>
                                  <m:ctrlPr>
                                    <a:rPr lang="en-US" sz="1400" i="1">
                                      <a:solidFill>
                                        <a:schemeClr val="accent1">
                                          <a:lumMod val="75000"/>
                                        </a:schemeClr>
                                      </a:solidFill>
                                      <a:latin typeface="Cambria Math" panose="02040503050406030204" pitchFamily="18" charset="0"/>
                                      <a:ea typeface="Cambria Math" panose="02040503050406030204" pitchFamily="18" charset="0"/>
                                    </a:rPr>
                                  </m:ctrlPr>
                                </m:sSubPr>
                                <m:e>
                                  <m:r>
                                    <a:rPr lang="en-US" sz="1400" i="1">
                                      <a:solidFill>
                                        <a:schemeClr val="accent1">
                                          <a:lumMod val="75000"/>
                                        </a:schemeClr>
                                      </a:solidFill>
                                      <a:latin typeface="Cambria Math" panose="02040503050406030204" pitchFamily="18" charset="0"/>
                                      <a:ea typeface="Cambria Math" panose="02040503050406030204" pitchFamily="18" charset="0"/>
                                    </a:rPr>
                                    <m:t>𝛽</m:t>
                                  </m:r>
                                </m:e>
                                <m:sub>
                                  <m:r>
                                    <a:rPr lang="en-US" sz="1400" i="1">
                                      <a:solidFill>
                                        <a:schemeClr val="accent1">
                                          <a:lumMod val="75000"/>
                                        </a:schemeClr>
                                      </a:solidFill>
                                      <a:latin typeface="Cambria Math" panose="02040503050406030204" pitchFamily="18" charset="0"/>
                                      <a:ea typeface="Cambria Math" panose="02040503050406030204" pitchFamily="18" charset="0"/>
                                    </a:rPr>
                                    <m:t>𝑖</m:t>
                                  </m:r>
                                </m:sub>
                              </m:sSub>
                              <m:d>
                                <m:dPr>
                                  <m:ctrlPr>
                                    <a:rPr lang="en-US" sz="1400" i="1">
                                      <a:solidFill>
                                        <a:schemeClr val="accent1">
                                          <a:lumMod val="75000"/>
                                        </a:schemeClr>
                                      </a:solidFill>
                                      <a:latin typeface="Cambria Math" panose="02040503050406030204" pitchFamily="18" charset="0"/>
                                      <a:ea typeface="Cambria Math" panose="02040503050406030204" pitchFamily="18" charset="0"/>
                                    </a:rPr>
                                  </m:ctrlPr>
                                </m:dPr>
                                <m:e>
                                  <m:r>
                                    <a:rPr lang="en-US" sz="1400" i="1">
                                      <a:solidFill>
                                        <a:schemeClr val="accent1">
                                          <a:lumMod val="75000"/>
                                        </a:schemeClr>
                                      </a:solidFill>
                                      <a:latin typeface="Cambria Math" panose="02040503050406030204" pitchFamily="18" charset="0"/>
                                      <a:ea typeface="Cambria Math" panose="02040503050406030204" pitchFamily="18" charset="0"/>
                                    </a:rPr>
                                    <m:t>𝑛</m:t>
                                  </m:r>
                                </m:e>
                              </m:d>
                            </m:e>
                          </m:rad>
                          <m:d>
                            <m:dPr>
                              <m:ctrlPr>
                                <a:rPr lang="en-US" sz="1400" i="1">
                                  <a:solidFill>
                                    <a:schemeClr val="accent1">
                                      <a:lumMod val="75000"/>
                                    </a:schemeClr>
                                  </a:solidFill>
                                  <a:latin typeface="Cambria Math" panose="02040503050406030204" pitchFamily="18" charset="0"/>
                                  <a:ea typeface="Cambria Math" panose="02040503050406030204" pitchFamily="18" charset="0"/>
                                </a:rPr>
                              </m:ctrlPr>
                            </m:dPr>
                            <m:e>
                              <m:r>
                                <a:rPr lang="en-US" sz="1400" i="1">
                                  <a:solidFill>
                                    <a:schemeClr val="accent1">
                                      <a:lumMod val="75000"/>
                                    </a:schemeClr>
                                  </a:solidFill>
                                  <a:latin typeface="Cambria Math" panose="02040503050406030204" pitchFamily="18" charset="0"/>
                                  <a:ea typeface="Cambria Math" panose="02040503050406030204" pitchFamily="18" charset="0"/>
                                </a:rPr>
                                <m:t>2+</m:t>
                              </m:r>
                              <m:rad>
                                <m:radPr>
                                  <m:degHide m:val="on"/>
                                  <m:ctrlPr>
                                    <a:rPr lang="en-US" sz="1400" i="1">
                                      <a:solidFill>
                                        <a:schemeClr val="accent1">
                                          <a:lumMod val="75000"/>
                                        </a:schemeClr>
                                      </a:solidFill>
                                      <a:latin typeface="Cambria Math" panose="02040503050406030204" pitchFamily="18" charset="0"/>
                                      <a:ea typeface="Cambria Math" panose="02040503050406030204" pitchFamily="18" charset="0"/>
                                    </a:rPr>
                                  </m:ctrlPr>
                                </m:radPr>
                                <m:deg/>
                                <m:e>
                                  <m:r>
                                    <a:rPr lang="en-US" sz="1400" i="1">
                                      <a:solidFill>
                                        <a:schemeClr val="accent1">
                                          <a:lumMod val="75000"/>
                                        </a:schemeClr>
                                      </a:solidFill>
                                      <a:latin typeface="Cambria Math" panose="02040503050406030204" pitchFamily="18" charset="0"/>
                                      <a:ea typeface="Cambria Math" panose="02040503050406030204" pitchFamily="18" charset="0"/>
                                    </a:rPr>
                                    <m:t>2</m:t>
                                  </m:r>
                                </m:e>
                              </m:rad>
                            </m:e>
                          </m:d>
                          <m:d>
                            <m:dPr>
                              <m:ctrlPr>
                                <a:rPr lang="en-US" sz="1400" i="1" smtClean="0">
                                  <a:solidFill>
                                    <a:schemeClr val="accent1">
                                      <a:lumMod val="75000"/>
                                    </a:schemeClr>
                                  </a:solidFill>
                                  <a:latin typeface="Cambria Math" panose="02040503050406030204" pitchFamily="18" charset="0"/>
                                </a:rPr>
                              </m:ctrlPr>
                            </m:dPr>
                            <m:e>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𝑥</m:t>
                                  </m:r>
                                </m:e>
                                <m:sub>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𝑟</m:t>
                                      </m:r>
                                    </m:e>
                                    <m:sub>
                                      <m:r>
                                        <a:rPr lang="en-US" sz="1400" i="1">
                                          <a:solidFill>
                                            <a:schemeClr val="accent1">
                                              <a:lumMod val="75000"/>
                                            </a:schemeClr>
                                          </a:solidFill>
                                          <a:latin typeface="Cambria Math" panose="02040503050406030204" pitchFamily="18" charset="0"/>
                                        </a:rPr>
                                        <m:t>𝑖</m:t>
                                      </m:r>
                                    </m:sub>
                                  </m:sSub>
                                </m:sub>
                              </m:sSub>
                              <m:r>
                                <a:rPr lang="en-US" sz="1400" b="0" i="1" smtClean="0">
                                  <a:solidFill>
                                    <a:schemeClr val="accent1">
                                      <a:lumMod val="75000"/>
                                    </a:schemeClr>
                                  </a:solidFill>
                                  <a:latin typeface="Cambria Math" panose="02040503050406030204" pitchFamily="18" charset="0"/>
                                </a:rPr>
                                <m:t>(</m:t>
                              </m:r>
                              <m:r>
                                <a:rPr lang="en-US" sz="1400" b="0" i="1" smtClean="0">
                                  <a:solidFill>
                                    <a:schemeClr val="accent1">
                                      <a:lumMod val="75000"/>
                                    </a:schemeClr>
                                  </a:solidFill>
                                  <a:latin typeface="Cambria Math" panose="02040503050406030204" pitchFamily="18" charset="0"/>
                                </a:rPr>
                                <m:t>𝑛</m:t>
                              </m:r>
                              <m:r>
                                <a:rPr lang="en-US" sz="1400" b="0" i="1" smtClean="0">
                                  <a:solidFill>
                                    <a:schemeClr val="accent1">
                                      <a:lumMod val="75000"/>
                                    </a:schemeClr>
                                  </a:solidFill>
                                  <a:latin typeface="Cambria Math" panose="02040503050406030204" pitchFamily="18" charset="0"/>
                                </a:rPr>
                                <m:t>)−</m:t>
                              </m:r>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𝑥</m:t>
                                  </m:r>
                                </m:e>
                                <m:sub>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𝑟</m:t>
                                      </m:r>
                                    </m:e>
                                    <m:sub>
                                      <m:r>
                                        <a:rPr lang="en-US" sz="1400" i="1">
                                          <a:solidFill>
                                            <a:schemeClr val="accent1">
                                              <a:lumMod val="75000"/>
                                            </a:schemeClr>
                                          </a:solidFill>
                                          <a:latin typeface="Cambria Math" panose="02040503050406030204" pitchFamily="18" charset="0"/>
                                        </a:rPr>
                                        <m:t>𝑐𝑜</m:t>
                                      </m:r>
                                    </m:sub>
                                  </m:sSub>
                                </m:sub>
                              </m:sSub>
                              <m:d>
                                <m:dPr>
                                  <m:ctrlPr>
                                    <a:rPr lang="en-US" sz="1400" i="1">
                                      <a:solidFill>
                                        <a:schemeClr val="accent1">
                                          <a:lumMod val="75000"/>
                                        </a:schemeClr>
                                      </a:solidFill>
                                      <a:latin typeface="Cambria Math" panose="02040503050406030204" pitchFamily="18" charset="0"/>
                                    </a:rPr>
                                  </m:ctrlPr>
                                </m:dPr>
                                <m:e>
                                  <m:r>
                                    <a:rPr lang="en-US" sz="1400" i="1">
                                      <a:solidFill>
                                        <a:schemeClr val="accent1">
                                          <a:lumMod val="75000"/>
                                        </a:schemeClr>
                                      </a:solidFill>
                                      <a:latin typeface="Cambria Math" panose="02040503050406030204" pitchFamily="18" charset="0"/>
                                    </a:rPr>
                                    <m:t>𝑛</m:t>
                                  </m:r>
                                </m:e>
                              </m:d>
                            </m:e>
                          </m:d>
                          <m:r>
                            <a:rPr lang="en-US" sz="1400" i="1">
                              <a:solidFill>
                                <a:schemeClr val="accent1">
                                  <a:lumMod val="75000"/>
                                </a:schemeClr>
                              </a:solidFill>
                              <a:latin typeface="Cambria Math" panose="02040503050406030204" pitchFamily="18" charset="0"/>
                              <a:ea typeface="Cambria Math" panose="02040503050406030204" pitchFamily="18" charset="0"/>
                            </a:rPr>
                            <m:t>+</m:t>
                          </m:r>
                          <m:sSup>
                            <m:sSupPr>
                              <m:ctrlPr>
                                <a:rPr lang="en-US" sz="1400" i="1">
                                  <a:solidFill>
                                    <a:schemeClr val="accent1">
                                      <a:lumMod val="75000"/>
                                    </a:schemeClr>
                                  </a:solidFill>
                                  <a:latin typeface="Cambria Math" panose="02040503050406030204" pitchFamily="18" charset="0"/>
                                  <a:ea typeface="Cambria Math" panose="02040503050406030204" pitchFamily="18" charset="0"/>
                                </a:rPr>
                              </m:ctrlPr>
                            </m:sSupPr>
                            <m:e>
                              <m:d>
                                <m:dPr>
                                  <m:ctrlPr>
                                    <a:rPr lang="en-US" sz="1400" i="1">
                                      <a:solidFill>
                                        <a:schemeClr val="accent1">
                                          <a:lumMod val="75000"/>
                                        </a:schemeClr>
                                      </a:solidFill>
                                      <a:latin typeface="Cambria Math" panose="02040503050406030204" pitchFamily="18" charset="0"/>
                                    </a:rPr>
                                  </m:ctrlPr>
                                </m:dPr>
                                <m:e>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𝑥</m:t>
                                      </m:r>
                                    </m:e>
                                    <m:sub>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𝑟</m:t>
                                          </m:r>
                                        </m:e>
                                        <m:sub>
                                          <m:r>
                                            <a:rPr lang="en-US" sz="1400" i="1">
                                              <a:solidFill>
                                                <a:schemeClr val="accent1">
                                                  <a:lumMod val="75000"/>
                                                </a:schemeClr>
                                              </a:solidFill>
                                              <a:latin typeface="Cambria Math" panose="02040503050406030204" pitchFamily="18" charset="0"/>
                                            </a:rPr>
                                            <m:t>𝑖</m:t>
                                          </m:r>
                                        </m:sub>
                                      </m:sSub>
                                    </m:sub>
                                  </m:sSub>
                                  <m:r>
                                    <a:rPr lang="en-US" sz="1400" b="0" i="1" smtClean="0">
                                      <a:solidFill>
                                        <a:schemeClr val="accent1">
                                          <a:lumMod val="75000"/>
                                        </a:schemeClr>
                                      </a:solidFill>
                                      <a:latin typeface="Cambria Math" panose="02040503050406030204" pitchFamily="18" charset="0"/>
                                    </a:rPr>
                                    <m:t>(</m:t>
                                  </m:r>
                                  <m:r>
                                    <a:rPr lang="en-US" sz="1400" b="0" i="1" smtClean="0">
                                      <a:solidFill>
                                        <a:schemeClr val="accent1">
                                          <a:lumMod val="75000"/>
                                        </a:schemeClr>
                                      </a:solidFill>
                                      <a:latin typeface="Cambria Math" panose="02040503050406030204" pitchFamily="18" charset="0"/>
                                    </a:rPr>
                                    <m:t>𝑛</m:t>
                                  </m:r>
                                  <m:r>
                                    <a:rPr lang="en-US" sz="1400" b="0" i="1" smtClean="0">
                                      <a:solidFill>
                                        <a:schemeClr val="accent1">
                                          <a:lumMod val="75000"/>
                                        </a:schemeClr>
                                      </a:solidFill>
                                      <a:latin typeface="Cambria Math" panose="02040503050406030204" pitchFamily="18" charset="0"/>
                                    </a:rPr>
                                    <m:t>)−</m:t>
                                  </m:r>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𝑥</m:t>
                                      </m:r>
                                    </m:e>
                                    <m:sub>
                                      <m:sSub>
                                        <m:sSubPr>
                                          <m:ctrlPr>
                                            <a:rPr lang="en-US" sz="1400" i="1">
                                              <a:solidFill>
                                                <a:schemeClr val="accent1">
                                                  <a:lumMod val="75000"/>
                                                </a:schemeClr>
                                              </a:solidFill>
                                              <a:latin typeface="Cambria Math" panose="02040503050406030204" pitchFamily="18" charset="0"/>
                                            </a:rPr>
                                          </m:ctrlPr>
                                        </m:sSubPr>
                                        <m:e>
                                          <m:r>
                                            <a:rPr lang="en-US" sz="1400" i="1">
                                              <a:solidFill>
                                                <a:schemeClr val="accent1">
                                                  <a:lumMod val="75000"/>
                                                </a:schemeClr>
                                              </a:solidFill>
                                              <a:latin typeface="Cambria Math" panose="02040503050406030204" pitchFamily="18" charset="0"/>
                                            </a:rPr>
                                            <m:t>𝑟</m:t>
                                          </m:r>
                                        </m:e>
                                        <m:sub>
                                          <m:r>
                                            <a:rPr lang="en-US" sz="1400" i="1">
                                              <a:solidFill>
                                                <a:schemeClr val="accent1">
                                                  <a:lumMod val="75000"/>
                                                </a:schemeClr>
                                              </a:solidFill>
                                              <a:latin typeface="Cambria Math" panose="02040503050406030204" pitchFamily="18" charset="0"/>
                                            </a:rPr>
                                            <m:t>𝑐𝑜</m:t>
                                          </m:r>
                                        </m:sub>
                                      </m:sSub>
                                    </m:sub>
                                  </m:sSub>
                                  <m:d>
                                    <m:dPr>
                                      <m:ctrlPr>
                                        <a:rPr lang="en-US" sz="1400" i="1">
                                          <a:solidFill>
                                            <a:schemeClr val="accent1">
                                              <a:lumMod val="75000"/>
                                            </a:schemeClr>
                                          </a:solidFill>
                                          <a:latin typeface="Cambria Math" panose="02040503050406030204" pitchFamily="18" charset="0"/>
                                        </a:rPr>
                                      </m:ctrlPr>
                                    </m:dPr>
                                    <m:e>
                                      <m:r>
                                        <a:rPr lang="en-US" sz="1400" i="1">
                                          <a:solidFill>
                                            <a:schemeClr val="accent1">
                                              <a:lumMod val="75000"/>
                                            </a:schemeClr>
                                          </a:solidFill>
                                          <a:latin typeface="Cambria Math" panose="02040503050406030204" pitchFamily="18" charset="0"/>
                                        </a:rPr>
                                        <m:t>𝑛</m:t>
                                      </m:r>
                                    </m:e>
                                  </m:d>
                                </m:e>
                              </m:d>
                            </m:e>
                            <m:sup>
                              <m:r>
                                <a:rPr lang="en-US" sz="1400" i="1">
                                  <a:solidFill>
                                    <a:schemeClr val="accent1">
                                      <a:lumMod val="75000"/>
                                    </a:schemeClr>
                                  </a:solidFill>
                                  <a:latin typeface="Cambria Math" panose="02040503050406030204" pitchFamily="18" charset="0"/>
                                  <a:ea typeface="Cambria Math" panose="02040503050406030204" pitchFamily="18" charset="0"/>
                                </a:rPr>
                                <m:t>2</m:t>
                              </m:r>
                            </m:sup>
                          </m:sSup>
                        </m:e>
                      </m:d>
                    </m:oMath>
                  </m:oMathPara>
                </a14:m>
                <a:endParaRPr lang="en-US" sz="1400" dirty="0">
                  <a:solidFill>
                    <a:schemeClr val="accent1">
                      <a:lumMod val="75000"/>
                    </a:schemeClr>
                  </a:solidFill>
                </a:endParaRPr>
              </a:p>
            </p:txBody>
          </p:sp>
        </mc:Choice>
        <mc:Fallback xmlns="">
          <p:sp>
            <p:nvSpPr>
              <p:cNvPr id="10" name="TextBox 9">
                <a:extLst>
                  <a:ext uri="{FF2B5EF4-FFF2-40B4-BE49-F238E27FC236}">
                    <a16:creationId xmlns:a16="http://schemas.microsoft.com/office/drawing/2014/main" id="{93A3357A-18D4-704E-C0CF-3E6A16DB7E32}"/>
                  </a:ext>
                </a:extLst>
              </p:cNvPr>
              <p:cNvSpPr txBox="1">
                <a:spLocks noRot="1" noChangeAspect="1" noMove="1" noResize="1" noEditPoints="1" noAdjustHandles="1" noChangeArrowheads="1" noChangeShapeType="1" noTextEdit="1"/>
              </p:cNvSpPr>
              <p:nvPr/>
            </p:nvSpPr>
            <p:spPr>
              <a:xfrm>
                <a:off x="1255204" y="2927333"/>
                <a:ext cx="10136539" cy="563552"/>
              </a:xfrm>
              <a:prstGeom prst="rect">
                <a:avLst/>
              </a:prstGeom>
              <a:blipFill>
                <a:blip r:embed="rId3"/>
                <a:stretch>
                  <a:fillRect t="-36957" b="-4348"/>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DBEA2971-BF6E-06C5-39B5-1D973FE29D4A}"/>
              </a:ext>
            </a:extLst>
          </p:cNvPr>
          <p:cNvSpPr txBox="1"/>
          <p:nvPr/>
        </p:nvSpPr>
        <p:spPr>
          <a:xfrm>
            <a:off x="-216241" y="2291410"/>
            <a:ext cx="12335897" cy="774571"/>
          </a:xfrm>
          <a:prstGeom prst="rect">
            <a:avLst/>
          </a:prstGeom>
          <a:noFill/>
        </p:spPr>
        <p:txBody>
          <a:bodyPr wrap="square">
            <a:spAutoFit/>
          </a:bodyPr>
          <a:lstStyle/>
          <a:p>
            <a:pPr marL="288290" marR="0" algn="l">
              <a:lnSpc>
                <a:spcPct val="107000"/>
              </a:lnSpc>
              <a:spcAft>
                <a:spcPts val="600"/>
              </a:spcAft>
            </a:pPr>
            <a:r>
              <a:rPr lang="en-US" sz="1400" dirty="0">
                <a:solidFill>
                  <a:schemeClr val="accent1">
                    <a:lumMod val="75000"/>
                  </a:schemeClr>
                </a:solidFill>
                <a:latin typeface="Chalkboard" panose="03050602040202020205" pitchFamily="66" charset="77"/>
              </a:rPr>
              <a:t>To address this issue, we consider that the beta function of the injected beam varies at each injection, while the beta function of the ring remains constant. This approach simplifies control in a real machine. Under this assumption, the beta function of the injected beam can be expressed as</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A6F1AE8-FE0D-938B-28C3-D9312850C925}"/>
                  </a:ext>
                </a:extLst>
              </p:cNvPr>
              <p:cNvSpPr txBox="1"/>
              <p:nvPr/>
            </p:nvSpPr>
            <p:spPr>
              <a:xfrm>
                <a:off x="8139027" y="4063184"/>
                <a:ext cx="3879866" cy="969881"/>
              </a:xfrm>
              <a:prstGeom prst="rect">
                <a:avLst/>
              </a:prstGeom>
              <a:noFill/>
            </p:spPr>
            <p:txBody>
              <a:bodyPr wrap="square">
                <a:spAutoFit/>
              </a:bodyPr>
              <a:lstStyle/>
              <a:p>
                <a:pPr marL="288290" marR="0">
                  <a:lnSpc>
                    <a:spcPct val="107000"/>
                  </a:lnSpc>
                  <a:spcAft>
                    <a:spcPts val="600"/>
                  </a:spcAft>
                </a:pPr>
                <a:r>
                  <a:rPr lang="en-US" sz="1800" dirty="0">
                    <a:solidFill>
                      <a:srgbClr val="C00000"/>
                    </a:solidFill>
                    <a:effectLst/>
                    <a:latin typeface="Chalkboard" panose="03050602040202020205" pitchFamily="66" charset="77"/>
                  </a:rPr>
                  <a:t>This condition prepare the </a:t>
                </a:r>
                <a:r>
                  <a:rPr lang="en-US" dirty="0">
                    <a:solidFill>
                      <a:srgbClr val="C00000"/>
                    </a:solidFill>
                    <a:latin typeface="Chalkboard" panose="03050602040202020205" pitchFamily="66" charset="77"/>
                  </a:rPr>
                  <a:t>injected beam size, K(n) and </a:t>
                </a:r>
                <a:r>
                  <a:rPr lang="en-US" dirty="0" err="1">
                    <a:solidFill>
                      <a:srgbClr val="C00000"/>
                    </a:solidFill>
                    <a:latin typeface="Chalkboard" panose="03050602040202020205" pitchFamily="66" charset="77"/>
                  </a:rPr>
                  <a:t>dx</a:t>
                </a:r>
                <a:r>
                  <a:rPr lang="en-US" baseline="-25000" dirty="0" err="1">
                    <a:solidFill>
                      <a:srgbClr val="C00000"/>
                    </a:solidFill>
                    <a:latin typeface="Chalkboard" panose="03050602040202020205" pitchFamily="66" charset="77"/>
                  </a:rPr>
                  <a:t>co</a:t>
                </a:r>
                <a:r>
                  <a:rPr lang="en-US" dirty="0">
                    <a:solidFill>
                      <a:srgbClr val="C00000"/>
                    </a:solidFill>
                    <a:latin typeface="Chalkboard" panose="03050602040202020205" pitchFamily="66" charset="77"/>
                  </a:rPr>
                  <a:t>(n) depend on </a:t>
                </a:r>
                <a14:m>
                  <m:oMath xmlns:m="http://schemas.openxmlformats.org/officeDocument/2006/math">
                    <m:sSub>
                      <m:sSubPr>
                        <m:ctrlPr>
                          <a:rPr lang="en-US" i="1" smtClean="0">
                            <a:solidFill>
                              <a:srgbClr val="C00000"/>
                            </a:solidFill>
                            <a:latin typeface="Cambria Math" panose="02040503050406030204" pitchFamily="18" charset="0"/>
                            <a:ea typeface="Cambria Math" panose="02040503050406030204" pitchFamily="18" charset="0"/>
                          </a:rPr>
                        </m:ctrlPr>
                      </m:sSubPr>
                      <m:e>
                        <m:r>
                          <a:rPr lang="en-US" i="1" smtClean="0">
                            <a:solidFill>
                              <a:srgbClr val="C00000"/>
                            </a:solidFill>
                            <a:latin typeface="Cambria Math" panose="02040503050406030204" pitchFamily="18" charset="0"/>
                            <a:ea typeface="Cambria Math" panose="02040503050406030204" pitchFamily="18" charset="0"/>
                          </a:rPr>
                          <m:t>𝛽</m:t>
                        </m:r>
                      </m:e>
                      <m:sub>
                        <m:r>
                          <a:rPr lang="en-US" b="0" i="1" smtClean="0">
                            <a:solidFill>
                              <a:srgbClr val="C00000"/>
                            </a:solidFill>
                            <a:latin typeface="Cambria Math" panose="02040503050406030204" pitchFamily="18" charset="0"/>
                            <a:ea typeface="Cambria Math" panose="02040503050406030204" pitchFamily="18" charset="0"/>
                          </a:rPr>
                          <m:t>𝑖</m:t>
                        </m:r>
                      </m:sub>
                    </m:sSub>
                    <m:d>
                      <m:dPr>
                        <m:ctrlPr>
                          <a:rPr lang="en-US" b="0" i="1" smtClean="0">
                            <a:solidFill>
                              <a:srgbClr val="C00000"/>
                            </a:solidFill>
                            <a:latin typeface="Cambria Math" panose="02040503050406030204" pitchFamily="18" charset="0"/>
                            <a:ea typeface="Cambria Math" panose="02040503050406030204" pitchFamily="18" charset="0"/>
                          </a:rPr>
                        </m:ctrlPr>
                      </m:dPr>
                      <m:e>
                        <m:r>
                          <a:rPr lang="en-US" b="0" i="1" smtClean="0">
                            <a:solidFill>
                              <a:srgbClr val="C00000"/>
                            </a:solidFill>
                            <a:latin typeface="Cambria Math" panose="02040503050406030204" pitchFamily="18" charset="0"/>
                            <a:ea typeface="Cambria Math" panose="02040503050406030204" pitchFamily="18" charset="0"/>
                          </a:rPr>
                          <m:t>𝑛</m:t>
                        </m:r>
                      </m:e>
                    </m:d>
                    <m:r>
                      <a:rPr lang="en-US" b="0" i="1" smtClean="0">
                        <a:solidFill>
                          <a:srgbClr val="C00000"/>
                        </a:solidFill>
                        <a:latin typeface="Cambria Math" panose="02040503050406030204" pitchFamily="18" charset="0"/>
                        <a:ea typeface="Cambria Math" panose="02040503050406030204" pitchFamily="18" charset="0"/>
                      </a:rPr>
                      <m:t>.</m:t>
                    </m:r>
                  </m:oMath>
                </a14:m>
                <a:r>
                  <a:rPr lang="en-US" sz="1800" dirty="0">
                    <a:solidFill>
                      <a:srgbClr val="C00000"/>
                    </a:solidFill>
                    <a:effectLst/>
                  </a:rPr>
                  <a:t> </a:t>
                </a:r>
              </a:p>
            </p:txBody>
          </p:sp>
        </mc:Choice>
        <mc:Fallback xmlns="">
          <p:sp>
            <p:nvSpPr>
              <p:cNvPr id="24" name="TextBox 23">
                <a:extLst>
                  <a:ext uri="{FF2B5EF4-FFF2-40B4-BE49-F238E27FC236}">
                    <a16:creationId xmlns:a16="http://schemas.microsoft.com/office/drawing/2014/main" id="{6A6F1AE8-FE0D-938B-28C3-D9312850C925}"/>
                  </a:ext>
                </a:extLst>
              </p:cNvPr>
              <p:cNvSpPr txBox="1">
                <a:spLocks noRot="1" noChangeAspect="1" noMove="1" noResize="1" noEditPoints="1" noAdjustHandles="1" noChangeArrowheads="1" noChangeShapeType="1" noTextEdit="1"/>
              </p:cNvSpPr>
              <p:nvPr/>
            </p:nvSpPr>
            <p:spPr>
              <a:xfrm>
                <a:off x="8139027" y="4063184"/>
                <a:ext cx="3879866" cy="969881"/>
              </a:xfrm>
              <a:prstGeom prst="rect">
                <a:avLst/>
              </a:prstGeom>
              <a:blipFill>
                <a:blip r:embed="rId4"/>
                <a:stretch>
                  <a:fillRect t="-3896" b="-9091"/>
                </a:stretch>
              </a:blipFill>
            </p:spPr>
            <p:txBody>
              <a:bodyPr/>
              <a:lstStyle/>
              <a:p>
                <a:r>
                  <a:rPr lang="en-US">
                    <a:noFill/>
                  </a:rPr>
                  <a:t> </a:t>
                </a:r>
              </a:p>
            </p:txBody>
          </p:sp>
        </mc:Fallback>
      </mc:AlternateContent>
      <p:pic>
        <p:nvPicPr>
          <p:cNvPr id="27" name="Picture 26" descr="A blue line graph with numbers&#10;&#10;AI-generated content may be incorrect.">
            <a:extLst>
              <a:ext uri="{FF2B5EF4-FFF2-40B4-BE49-F238E27FC236}">
                <a16:creationId xmlns:a16="http://schemas.microsoft.com/office/drawing/2014/main" id="{DB92E36D-0A56-5349-6F4E-2BB899853DCC}"/>
              </a:ext>
            </a:extLst>
          </p:cNvPr>
          <p:cNvPicPr>
            <a:picLocks noChangeAspect="1"/>
          </p:cNvPicPr>
          <p:nvPr/>
        </p:nvPicPr>
        <p:blipFill>
          <a:blip r:embed="rId5"/>
          <a:stretch>
            <a:fillRect/>
          </a:stretch>
        </p:blipFill>
        <p:spPr>
          <a:xfrm>
            <a:off x="500090" y="3640787"/>
            <a:ext cx="3787494" cy="2784556"/>
          </a:xfrm>
          <a:prstGeom prst="rect">
            <a:avLst/>
          </a:prstGeom>
        </p:spPr>
      </p:pic>
      <p:pic>
        <p:nvPicPr>
          <p:cNvPr id="29" name="Picture 28" descr="A blue line graph with numbers&#10;&#10;AI-generated content may be incorrect.">
            <a:extLst>
              <a:ext uri="{FF2B5EF4-FFF2-40B4-BE49-F238E27FC236}">
                <a16:creationId xmlns:a16="http://schemas.microsoft.com/office/drawing/2014/main" id="{5A48ABCB-9B05-3F96-F49C-C3A5DC86C8C9}"/>
              </a:ext>
            </a:extLst>
          </p:cNvPr>
          <p:cNvPicPr>
            <a:picLocks noChangeAspect="1"/>
          </p:cNvPicPr>
          <p:nvPr/>
        </p:nvPicPr>
        <p:blipFill>
          <a:blip r:embed="rId6"/>
          <a:stretch>
            <a:fillRect/>
          </a:stretch>
        </p:blipFill>
        <p:spPr>
          <a:xfrm>
            <a:off x="4259161" y="3613213"/>
            <a:ext cx="3787494" cy="2772096"/>
          </a:xfrm>
          <a:prstGeom prst="rect">
            <a:avLst/>
          </a:prstGeom>
        </p:spPr>
      </p:pic>
      <p:pic>
        <p:nvPicPr>
          <p:cNvPr id="3" name="Picture 2">
            <a:extLst>
              <a:ext uri="{FF2B5EF4-FFF2-40B4-BE49-F238E27FC236}">
                <a16:creationId xmlns:a16="http://schemas.microsoft.com/office/drawing/2014/main" id="{DD6DD3FF-3292-864C-B258-912FAEB457CF}"/>
              </a:ext>
            </a:extLst>
          </p:cNvPr>
          <p:cNvPicPr>
            <a:picLocks noChangeAspect="1"/>
          </p:cNvPicPr>
          <p:nvPr/>
        </p:nvPicPr>
        <p:blipFill>
          <a:blip r:embed="rId7"/>
          <a:stretch>
            <a:fillRect/>
          </a:stretch>
        </p:blipFill>
        <p:spPr>
          <a:xfrm>
            <a:off x="-1" y="6409765"/>
            <a:ext cx="12192001" cy="448235"/>
          </a:xfrm>
          <a:prstGeom prst="rect">
            <a:avLst/>
          </a:prstGeom>
        </p:spPr>
      </p:pic>
      <p:sp>
        <p:nvSpPr>
          <p:cNvPr id="4" name="TextBox 3">
            <a:extLst>
              <a:ext uri="{FF2B5EF4-FFF2-40B4-BE49-F238E27FC236}">
                <a16:creationId xmlns:a16="http://schemas.microsoft.com/office/drawing/2014/main" id="{72E4BE52-DAB5-8D10-513F-06BE607540EC}"/>
              </a:ext>
            </a:extLst>
          </p:cNvPr>
          <p:cNvSpPr txBox="1"/>
          <p:nvPr/>
        </p:nvSpPr>
        <p:spPr>
          <a:xfrm>
            <a:off x="163286" y="6458673"/>
            <a:ext cx="2579914" cy="276999"/>
          </a:xfrm>
          <a:prstGeom prst="rect">
            <a:avLst/>
          </a:prstGeom>
          <a:noFill/>
        </p:spPr>
        <p:txBody>
          <a:bodyPr wrap="square" rtlCol="0">
            <a:spAutoFit/>
          </a:bodyPr>
          <a:lstStyle/>
          <a:p>
            <a:r>
              <a:rPr lang="en-US" sz="1200" dirty="0">
                <a:solidFill>
                  <a:schemeClr val="accent3">
                    <a:lumMod val="40000"/>
                    <a:lumOff val="60000"/>
                  </a:schemeClr>
                </a:solidFill>
              </a:rPr>
              <a:t>September 24, 2025</a:t>
            </a:r>
          </a:p>
        </p:txBody>
      </p:sp>
      <p:sp>
        <p:nvSpPr>
          <p:cNvPr id="6" name="Slide Number Placeholder 5">
            <a:extLst>
              <a:ext uri="{FF2B5EF4-FFF2-40B4-BE49-F238E27FC236}">
                <a16:creationId xmlns:a16="http://schemas.microsoft.com/office/drawing/2014/main" id="{6EAF2BAD-15BE-9543-E7F1-EB181D42E44F}"/>
              </a:ext>
            </a:extLst>
          </p:cNvPr>
          <p:cNvSpPr>
            <a:spLocks noGrp="1"/>
          </p:cNvSpPr>
          <p:nvPr>
            <p:ph type="sldNum" sz="quarter" idx="12"/>
          </p:nvPr>
        </p:nvSpPr>
        <p:spPr>
          <a:xfrm>
            <a:off x="3352799" y="6441787"/>
            <a:ext cx="2743200" cy="365125"/>
          </a:xfrm>
        </p:spPr>
        <p:txBody>
          <a:bodyPr/>
          <a:lstStyle/>
          <a:p>
            <a:fld id="{2CA03ACA-3C76-1D40-8FE7-80DF417F0883}" type="slidenum">
              <a:rPr lang="en-US" smtClean="0"/>
              <a:t>24</a:t>
            </a:fld>
            <a:endParaRPr lang="en-US" dirty="0"/>
          </a:p>
        </p:txBody>
      </p:sp>
    </p:spTree>
    <p:extLst>
      <p:ext uri="{BB962C8B-B14F-4D97-AF65-F5344CB8AC3E}">
        <p14:creationId xmlns:p14="http://schemas.microsoft.com/office/powerpoint/2010/main" val="1796156523"/>
      </p:ext>
    </p:extLst>
  </p:cSld>
  <p:clrMapOvr>
    <a:masterClrMapping/>
  </p:clrMapOvr>
</p:sld>
</file>

<file path=ppt/theme/theme1.xml><?xml version="1.0" encoding="utf-8"?>
<a:theme xmlns:a="http://schemas.openxmlformats.org/drawingml/2006/main" name="Office-tema">
  <a:themeElements>
    <a:clrScheme name="ESS 1">
      <a:dk1>
        <a:srgbClr val="000000"/>
      </a:dk1>
      <a:lt1>
        <a:srgbClr val="FFFFFF"/>
      </a:lt1>
      <a:dk2>
        <a:srgbClr val="000000"/>
      </a:dk2>
      <a:lt2>
        <a:srgbClr val="FFFFFF"/>
      </a:lt2>
      <a:accent1>
        <a:srgbClr val="0099DC"/>
      </a:accent1>
      <a:accent2>
        <a:srgbClr val="003366"/>
      </a:accent2>
      <a:accent3>
        <a:srgbClr val="99BE00"/>
      </a:accent3>
      <a:accent4>
        <a:srgbClr val="006646"/>
      </a:accent4>
      <a:accent5>
        <a:srgbClr val="FF7D00"/>
      </a:accent5>
      <a:accent6>
        <a:srgbClr val="821482"/>
      </a:accent6>
      <a:hlink>
        <a:srgbClr val="0099DC"/>
      </a:hlink>
      <a:folHlink>
        <a:srgbClr val="0099D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ESS-LaserPositionProject</Template>
  <TotalTime>90747</TotalTime>
  <Words>3243</Words>
  <Application>Microsoft Office PowerPoint</Application>
  <PresentationFormat>Grand écran</PresentationFormat>
  <Paragraphs>272</Paragraphs>
  <Slides>24</Slides>
  <Notes>14</Notes>
  <HiddenSlides>1</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24</vt:i4>
      </vt:variant>
    </vt:vector>
  </HeadingPairs>
  <TitlesOfParts>
    <vt:vector size="35" baseType="lpstr">
      <vt:lpstr>Yu Mincho</vt:lpstr>
      <vt:lpstr>Aptos</vt:lpstr>
      <vt:lpstr>Arial</vt:lpstr>
      <vt:lpstr>Calibri</vt:lpstr>
      <vt:lpstr>Cambria Math</vt:lpstr>
      <vt:lpstr>Chalkboard</vt:lpstr>
      <vt:lpstr>Comic Sans MS</vt:lpstr>
      <vt:lpstr>Quattrocento Sans</vt:lpstr>
      <vt:lpstr>Times New Roman</vt:lpstr>
      <vt:lpstr>Wingdings</vt:lpstr>
      <vt:lpstr>Office-tema</vt:lpstr>
      <vt:lpstr>Présentation PowerPoint</vt:lpstr>
      <vt:lpstr>Liouvillian Injection Optimization</vt:lpstr>
      <vt:lpstr>ESSnuSB+</vt:lpstr>
      <vt:lpstr>Why LIO? </vt:lpstr>
      <vt:lpstr>Multi-turn injection (2D) </vt:lpstr>
      <vt:lpstr>Multi-turn injection(4D) </vt:lpstr>
      <vt:lpstr>Accumulator Ring </vt:lpstr>
      <vt:lpstr>Baseline pulsing structure for proton </vt:lpstr>
      <vt:lpstr>Normalized phase-space</vt:lpstr>
      <vt:lpstr>Optimization</vt:lpstr>
      <vt:lpstr>Step-1- Choice of best potential working point (μ_x, μ_y) </vt:lpstr>
      <vt:lpstr>Step-2- Choice of K(0) corresponding to the initial closed-orbit </vt:lpstr>
      <vt:lpstr>Step-2- Choice of K(0) corresponding to the initial closed-orbit </vt:lpstr>
      <vt:lpstr>Step-3- Choice of a closed orbit route for no loss beam and a minimum stored emittance for n injected turns.  </vt:lpstr>
      <vt:lpstr>Step-3- Choice of a closed orbit route for no loss beam and a minimum stored emittance for n injected turns.  </vt:lpstr>
      <vt:lpstr>Linear calculation of LIO </vt:lpstr>
      <vt:lpstr>PyOrbit simulation of LIO </vt:lpstr>
      <vt:lpstr>Linear calculation of LIO </vt:lpstr>
      <vt:lpstr>PyOrbit simulation of LIO </vt:lpstr>
      <vt:lpstr>Présentation PowerPoint</vt:lpstr>
      <vt:lpstr>233 injection turns </vt:lpstr>
      <vt:lpstr>Summary</vt:lpstr>
      <vt:lpstr>Présentation PowerPoint</vt:lpstr>
      <vt:lpstr>Injection Strategy: Constant ring beta function with variable beta function of injected beam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Elham Salehi</dc:creator>
  <cp:lastModifiedBy>Carole Mabrouk</cp:lastModifiedBy>
  <cp:revision>58</cp:revision>
  <dcterms:created xsi:type="dcterms:W3CDTF">2025-02-12T13:55:35Z</dcterms:created>
  <dcterms:modified xsi:type="dcterms:W3CDTF">2026-10-06T11:39:25Z</dcterms:modified>
</cp:coreProperties>
</file>