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sldIdLst>
    <p:sldId id="256" r:id="rId2"/>
    <p:sldId id="280" r:id="rId3"/>
    <p:sldId id="258" r:id="rId4"/>
    <p:sldId id="275" r:id="rId5"/>
    <p:sldId id="259" r:id="rId6"/>
    <p:sldId id="276" r:id="rId7"/>
    <p:sldId id="260" r:id="rId8"/>
    <p:sldId id="277" r:id="rId9"/>
    <p:sldId id="261" r:id="rId10"/>
    <p:sldId id="262" r:id="rId11"/>
    <p:sldId id="278" r:id="rId12"/>
    <p:sldId id="263" r:id="rId13"/>
    <p:sldId id="281" r:id="rId14"/>
    <p:sldId id="279" r:id="rId15"/>
    <p:sldId id="266" r:id="rId16"/>
    <p:sldId id="271" r:id="rId17"/>
    <p:sldId id="270" r:id="rId18"/>
    <p:sldId id="267" r:id="rId19"/>
    <p:sldId id="268" r:id="rId20"/>
    <p:sldId id="269"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ABF8A5-9398-4166-A594-14B3518167A5}" v="68" dt="2026-10-06T11:22:52.392"/>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rge Aguilar" userId="06903c98-24b8-4d88-97c8-5d50ae5792be" providerId="ADAL" clId="{542A28B4-D087-4C08-A5BA-31E494C4C50E}"/>
    <pc:docChg chg="undo custSel addSld delSld modSld sldOrd">
      <pc:chgData name="Jorge Aguilar" userId="06903c98-24b8-4d88-97c8-5d50ae5792be" providerId="ADAL" clId="{542A28B4-D087-4C08-A5BA-31E494C4C50E}" dt="2026-10-06T12:39:26.050" v="2770" actId="47"/>
      <pc:docMkLst>
        <pc:docMk/>
      </pc:docMkLst>
      <pc:sldChg chg="addSp modSp mod">
        <pc:chgData name="Jorge Aguilar" userId="06903c98-24b8-4d88-97c8-5d50ae5792be" providerId="ADAL" clId="{542A28B4-D087-4C08-A5BA-31E494C4C50E}" dt="2026-10-06T12:39:04.747" v="2769" actId="1076"/>
        <pc:sldMkLst>
          <pc:docMk/>
          <pc:sldMk cId="294878989" sldId="256"/>
        </pc:sldMkLst>
        <pc:spChg chg="mod">
          <ac:chgData name="Jorge Aguilar" userId="06903c98-24b8-4d88-97c8-5d50ae5792be" providerId="ADAL" clId="{542A28B4-D087-4C08-A5BA-31E494C4C50E}" dt="2026-10-06T07:56:44.137" v="2430" actId="20577"/>
          <ac:spMkLst>
            <pc:docMk/>
            <pc:sldMk cId="294878989" sldId="256"/>
            <ac:spMk id="5" creationId="{5A9FDC7D-3A18-4E1F-8DB8-824F0EEEADF8}"/>
          </ac:spMkLst>
        </pc:spChg>
        <pc:spChg chg="mod">
          <ac:chgData name="Jorge Aguilar" userId="06903c98-24b8-4d88-97c8-5d50ae5792be" providerId="ADAL" clId="{542A28B4-D087-4C08-A5BA-31E494C4C50E}" dt="2026-10-06T12:38:54.837" v="2767" actId="1076"/>
          <ac:spMkLst>
            <pc:docMk/>
            <pc:sldMk cId="294878989" sldId="256"/>
            <ac:spMk id="8" creationId="{47C74BCB-96D4-4DD6-B137-9A50E6700D52}"/>
          </ac:spMkLst>
        </pc:spChg>
        <pc:picChg chg="add mod">
          <ac:chgData name="Jorge Aguilar" userId="06903c98-24b8-4d88-97c8-5d50ae5792be" providerId="ADAL" clId="{542A28B4-D087-4C08-A5BA-31E494C4C50E}" dt="2026-10-06T12:38:44.761" v="2766" actId="1076"/>
          <ac:picMkLst>
            <pc:docMk/>
            <pc:sldMk cId="294878989" sldId="256"/>
            <ac:picMk id="11" creationId="{8C1CE06F-1ACE-1B4C-622D-69C40732DB70}"/>
          </ac:picMkLst>
        </pc:picChg>
        <pc:picChg chg="add mod">
          <ac:chgData name="Jorge Aguilar" userId="06903c98-24b8-4d88-97c8-5d50ae5792be" providerId="ADAL" clId="{542A28B4-D087-4C08-A5BA-31E494C4C50E}" dt="2026-10-06T12:39:04.747" v="2769" actId="1076"/>
          <ac:picMkLst>
            <pc:docMk/>
            <pc:sldMk cId="294878989" sldId="256"/>
            <ac:picMk id="13" creationId="{DEFC0B8B-2FDA-635C-8F58-5078A1AA1111}"/>
          </ac:picMkLst>
        </pc:picChg>
      </pc:sldChg>
      <pc:sldChg chg="addSp delSp modSp del mod">
        <pc:chgData name="Jorge Aguilar" userId="06903c98-24b8-4d88-97c8-5d50ae5792be" providerId="ADAL" clId="{542A28B4-D087-4C08-A5BA-31E494C4C50E}" dt="2026-10-06T11:31:57.885" v="2756" actId="47"/>
        <pc:sldMkLst>
          <pc:docMk/>
          <pc:sldMk cId="114671192" sldId="257"/>
        </pc:sldMkLst>
        <pc:spChg chg="del mod">
          <ac:chgData name="Jorge Aguilar" userId="06903c98-24b8-4d88-97c8-5d50ae5792be" providerId="ADAL" clId="{542A28B4-D087-4C08-A5BA-31E494C4C50E}" dt="2026-10-06T08:19:10.284" v="2486" actId="478"/>
          <ac:spMkLst>
            <pc:docMk/>
            <pc:sldMk cId="114671192" sldId="257"/>
            <ac:spMk id="5" creationId="{CEB53DD3-E4D7-46AB-9F39-0B40901581C7}"/>
          </ac:spMkLst>
        </pc:spChg>
        <pc:spChg chg="add del mod">
          <ac:chgData name="Jorge Aguilar" userId="06903c98-24b8-4d88-97c8-5d50ae5792be" providerId="ADAL" clId="{542A28B4-D087-4C08-A5BA-31E494C4C50E}" dt="2026-10-06T07:52:13.110" v="2397"/>
          <ac:spMkLst>
            <pc:docMk/>
            <pc:sldMk cId="114671192" sldId="257"/>
            <ac:spMk id="6" creationId="{659A0AA9-585E-A06C-ADF5-218F9169233F}"/>
          </ac:spMkLst>
        </pc:spChg>
        <pc:spChg chg="del">
          <ac:chgData name="Jorge Aguilar" userId="06903c98-24b8-4d88-97c8-5d50ae5792be" providerId="ADAL" clId="{542A28B4-D087-4C08-A5BA-31E494C4C50E}" dt="2026-10-06T07:50:04.267" v="2314" actId="478"/>
          <ac:spMkLst>
            <pc:docMk/>
            <pc:sldMk cId="114671192" sldId="257"/>
            <ac:spMk id="7" creationId="{E6FAD6BE-9531-489D-A427-72E96117F933}"/>
          </ac:spMkLst>
        </pc:spChg>
        <pc:spChg chg="del">
          <ac:chgData name="Jorge Aguilar" userId="06903c98-24b8-4d88-97c8-5d50ae5792be" providerId="ADAL" clId="{542A28B4-D087-4C08-A5BA-31E494C4C50E}" dt="2026-10-06T07:50:04.267" v="2314" actId="478"/>
          <ac:spMkLst>
            <pc:docMk/>
            <pc:sldMk cId="114671192" sldId="257"/>
            <ac:spMk id="8" creationId="{3C7202EF-6BA7-4C81-BE56-BFC0F9B6B27F}"/>
          </ac:spMkLst>
        </pc:spChg>
        <pc:spChg chg="del mod">
          <ac:chgData name="Jorge Aguilar" userId="06903c98-24b8-4d88-97c8-5d50ae5792be" providerId="ADAL" clId="{542A28B4-D087-4C08-A5BA-31E494C4C50E}" dt="2026-10-06T08:19:18.163" v="2488" actId="478"/>
          <ac:spMkLst>
            <pc:docMk/>
            <pc:sldMk cId="114671192" sldId="257"/>
            <ac:spMk id="9" creationId="{11AA74C5-8F8B-463E-B288-25E59E29747A}"/>
          </ac:spMkLst>
        </pc:spChg>
        <pc:spChg chg="del mod">
          <ac:chgData name="Jorge Aguilar" userId="06903c98-24b8-4d88-97c8-5d50ae5792be" providerId="ADAL" clId="{542A28B4-D087-4C08-A5BA-31E494C4C50E}" dt="2026-10-06T08:19:18.163" v="2488" actId="478"/>
          <ac:spMkLst>
            <pc:docMk/>
            <pc:sldMk cId="114671192" sldId="257"/>
            <ac:spMk id="10" creationId="{E6222272-2873-4E93-A934-90889962C45D}"/>
          </ac:spMkLst>
        </pc:spChg>
        <pc:spChg chg="del">
          <ac:chgData name="Jorge Aguilar" userId="06903c98-24b8-4d88-97c8-5d50ae5792be" providerId="ADAL" clId="{542A28B4-D087-4C08-A5BA-31E494C4C50E}" dt="2026-10-06T08:19:18.163" v="2488" actId="478"/>
          <ac:spMkLst>
            <pc:docMk/>
            <pc:sldMk cId="114671192" sldId="257"/>
            <ac:spMk id="11" creationId="{CF149BB2-CE18-4CF2-8673-31F649C2F26D}"/>
          </ac:spMkLst>
        </pc:spChg>
        <pc:spChg chg="del">
          <ac:chgData name="Jorge Aguilar" userId="06903c98-24b8-4d88-97c8-5d50ae5792be" providerId="ADAL" clId="{542A28B4-D087-4C08-A5BA-31E494C4C50E}" dt="2026-10-06T08:19:18.163" v="2488" actId="478"/>
          <ac:spMkLst>
            <pc:docMk/>
            <pc:sldMk cId="114671192" sldId="257"/>
            <ac:spMk id="12" creationId="{0C31E1C1-D1D5-45A7-BBA5-AEA506DE3F9A}"/>
          </ac:spMkLst>
        </pc:spChg>
        <pc:spChg chg="del mod">
          <ac:chgData name="Jorge Aguilar" userId="06903c98-24b8-4d88-97c8-5d50ae5792be" providerId="ADAL" clId="{542A28B4-D087-4C08-A5BA-31E494C4C50E}" dt="2026-10-06T08:19:18.163" v="2488" actId="478"/>
          <ac:spMkLst>
            <pc:docMk/>
            <pc:sldMk cId="114671192" sldId="257"/>
            <ac:spMk id="13" creationId="{F8881A90-3454-4229-B612-390AEAB3E026}"/>
          </ac:spMkLst>
        </pc:spChg>
        <pc:spChg chg="del mod">
          <ac:chgData name="Jorge Aguilar" userId="06903c98-24b8-4d88-97c8-5d50ae5792be" providerId="ADAL" clId="{542A28B4-D087-4C08-A5BA-31E494C4C50E}" dt="2026-10-06T08:19:18.163" v="2488" actId="478"/>
          <ac:spMkLst>
            <pc:docMk/>
            <pc:sldMk cId="114671192" sldId="257"/>
            <ac:spMk id="14" creationId="{FF120873-E464-49DB-A6BA-007549407D6A}"/>
          </ac:spMkLst>
        </pc:spChg>
        <pc:spChg chg="del mod">
          <ac:chgData name="Jorge Aguilar" userId="06903c98-24b8-4d88-97c8-5d50ae5792be" providerId="ADAL" clId="{542A28B4-D087-4C08-A5BA-31E494C4C50E}" dt="2026-10-06T08:19:13.182" v="2487" actId="478"/>
          <ac:spMkLst>
            <pc:docMk/>
            <pc:sldMk cId="114671192" sldId="257"/>
            <ac:spMk id="15" creationId="{EB31591F-9467-4FD5-8F2C-208C051026F6}"/>
          </ac:spMkLst>
        </pc:spChg>
        <pc:spChg chg="del">
          <ac:chgData name="Jorge Aguilar" userId="06903c98-24b8-4d88-97c8-5d50ae5792be" providerId="ADAL" clId="{542A28B4-D087-4C08-A5BA-31E494C4C50E}" dt="2026-10-05T19:06:05.129" v="531" actId="478"/>
          <ac:spMkLst>
            <pc:docMk/>
            <pc:sldMk cId="114671192" sldId="257"/>
            <ac:spMk id="16" creationId="{D009195B-113D-4A70-9373-4AF21322D926}"/>
          </ac:spMkLst>
        </pc:spChg>
        <pc:spChg chg="add del mod">
          <ac:chgData name="Jorge Aguilar" userId="06903c98-24b8-4d88-97c8-5d50ae5792be" providerId="ADAL" clId="{542A28B4-D087-4C08-A5BA-31E494C4C50E}" dt="2026-10-06T07:52:13.109" v="2395" actId="478"/>
          <ac:spMkLst>
            <pc:docMk/>
            <pc:sldMk cId="114671192" sldId="257"/>
            <ac:spMk id="16" creationId="{DB1EE881-44D3-0B01-CDBC-20D7364AB620}"/>
          </ac:spMkLst>
        </pc:spChg>
        <pc:spChg chg="del mod">
          <ac:chgData name="Jorge Aguilar" userId="06903c98-24b8-4d88-97c8-5d50ae5792be" providerId="ADAL" clId="{542A28B4-D087-4C08-A5BA-31E494C4C50E}" dt="2026-10-05T19:06:03.399" v="530" actId="478"/>
          <ac:spMkLst>
            <pc:docMk/>
            <pc:sldMk cId="114671192" sldId="257"/>
            <ac:spMk id="17" creationId="{862BFB13-E66C-4A95-AFFB-9EA55045CDC6}"/>
          </ac:spMkLst>
        </pc:spChg>
        <pc:spChg chg="mod">
          <ac:chgData name="Jorge Aguilar" userId="06903c98-24b8-4d88-97c8-5d50ae5792be" providerId="ADAL" clId="{542A28B4-D087-4C08-A5BA-31E494C4C50E}" dt="2026-10-06T07:57:07.717" v="2454" actId="113"/>
          <ac:spMkLst>
            <pc:docMk/>
            <pc:sldMk cId="114671192" sldId="257"/>
            <ac:spMk id="18" creationId="{626F8F81-BF1B-4EB3-80FC-145C0160D7CC}"/>
          </ac:spMkLst>
        </pc:spChg>
        <pc:spChg chg="add del mod">
          <ac:chgData name="Jorge Aguilar" userId="06903c98-24b8-4d88-97c8-5d50ae5792be" providerId="ADAL" clId="{542A28B4-D087-4C08-A5BA-31E494C4C50E}" dt="2026-10-06T11:09:00.054" v="2627" actId="21"/>
          <ac:spMkLst>
            <pc:docMk/>
            <pc:sldMk cId="114671192" sldId="257"/>
            <ac:spMk id="26" creationId="{FC30287A-CB70-4467-1A11-F75E48EFBB77}"/>
          </ac:spMkLst>
        </pc:spChg>
        <pc:spChg chg="add del mod">
          <ac:chgData name="Jorge Aguilar" userId="06903c98-24b8-4d88-97c8-5d50ae5792be" providerId="ADAL" clId="{542A28B4-D087-4C08-A5BA-31E494C4C50E}" dt="2026-10-06T11:09:00.054" v="2627" actId="21"/>
          <ac:spMkLst>
            <pc:docMk/>
            <pc:sldMk cId="114671192" sldId="257"/>
            <ac:spMk id="27" creationId="{4F8AF366-9C04-F68B-FC5E-E2A0308687FE}"/>
          </ac:spMkLst>
        </pc:spChg>
        <pc:spChg chg="add mod">
          <ac:chgData name="Jorge Aguilar" userId="06903c98-24b8-4d88-97c8-5d50ae5792be" providerId="ADAL" clId="{542A28B4-D087-4C08-A5BA-31E494C4C50E}" dt="2026-10-06T08:20:55.350" v="2501" actId="27636"/>
          <ac:spMkLst>
            <pc:docMk/>
            <pc:sldMk cId="114671192" sldId="257"/>
            <ac:spMk id="30" creationId="{E2D0681C-1962-E98F-1D3A-5F9AED14E694}"/>
          </ac:spMkLst>
        </pc:spChg>
        <pc:graphicFrameChg chg="add del modGraphic">
          <ac:chgData name="Jorge Aguilar" userId="06903c98-24b8-4d88-97c8-5d50ae5792be" providerId="ADAL" clId="{542A28B4-D087-4C08-A5BA-31E494C4C50E}" dt="2026-10-06T11:09:03.848" v="2629" actId="27309"/>
          <ac:graphicFrameMkLst>
            <pc:docMk/>
            <pc:sldMk cId="114671192" sldId="257"/>
            <ac:graphicFrameMk id="32" creationId="{C006CEF3-B6D4-C494-E61F-988FCF4B4C4D}"/>
          </ac:graphicFrameMkLst>
        </pc:graphicFrameChg>
        <pc:picChg chg="add del mod">
          <ac:chgData name="Jorge Aguilar" userId="06903c98-24b8-4d88-97c8-5d50ae5792be" providerId="ADAL" clId="{542A28B4-D087-4C08-A5BA-31E494C4C50E}" dt="2026-10-06T08:20:14.520" v="2494" actId="478"/>
          <ac:picMkLst>
            <pc:docMk/>
            <pc:sldMk cId="114671192" sldId="257"/>
            <ac:picMk id="19" creationId="{BBA94E47-5FFC-9C91-BD15-2301A5ABEFA2}"/>
          </ac:picMkLst>
        </pc:picChg>
        <pc:picChg chg="add del">
          <ac:chgData name="Jorge Aguilar" userId="06903c98-24b8-4d88-97c8-5d50ae5792be" providerId="ADAL" clId="{542A28B4-D087-4C08-A5BA-31E494C4C50E}" dt="2026-10-06T07:55:16.549" v="2421" actId="22"/>
          <ac:picMkLst>
            <pc:docMk/>
            <pc:sldMk cId="114671192" sldId="257"/>
            <ac:picMk id="21" creationId="{5296872C-4F68-DDA5-DE8A-07E213D9D4E4}"/>
          </ac:picMkLst>
        </pc:picChg>
        <pc:picChg chg="mod">
          <ac:chgData name="Jorge Aguilar" userId="06903c98-24b8-4d88-97c8-5d50ae5792be" providerId="ADAL" clId="{542A28B4-D087-4C08-A5BA-31E494C4C50E}" dt="2026-10-06T08:20:33.541" v="2498" actId="1076"/>
          <ac:picMkLst>
            <pc:docMk/>
            <pc:sldMk cId="114671192" sldId="257"/>
            <ac:picMk id="23" creationId="{00000000-0000-0000-0000-000000000000}"/>
          </ac:picMkLst>
        </pc:picChg>
        <pc:picChg chg="add del mod">
          <ac:chgData name="Jorge Aguilar" userId="06903c98-24b8-4d88-97c8-5d50ae5792be" providerId="ADAL" clId="{542A28B4-D087-4C08-A5BA-31E494C4C50E}" dt="2026-10-06T08:20:20.479" v="2495" actId="478"/>
          <ac:picMkLst>
            <pc:docMk/>
            <pc:sldMk cId="114671192" sldId="257"/>
            <ac:picMk id="24" creationId="{8F93048D-EAAA-82F4-1A46-8151853020FC}"/>
          </ac:picMkLst>
        </pc:picChg>
        <pc:picChg chg="add del mod">
          <ac:chgData name="Jorge Aguilar" userId="06903c98-24b8-4d88-97c8-5d50ae5792be" providerId="ADAL" clId="{542A28B4-D087-4C08-A5BA-31E494C4C50E}" dt="2026-10-06T11:09:00.054" v="2627" actId="21"/>
          <ac:picMkLst>
            <pc:docMk/>
            <pc:sldMk cId="114671192" sldId="257"/>
            <ac:picMk id="25" creationId="{D3370E2D-D471-CEE3-00F3-E8356B5E65B6}"/>
          </ac:picMkLst>
        </pc:picChg>
        <pc:cxnChg chg="add del mod">
          <ac:chgData name="Jorge Aguilar" userId="06903c98-24b8-4d88-97c8-5d50ae5792be" providerId="ADAL" clId="{542A28B4-D087-4C08-A5BA-31E494C4C50E}" dt="2026-10-06T11:09:00.054" v="2627" actId="21"/>
          <ac:cxnSpMkLst>
            <pc:docMk/>
            <pc:sldMk cId="114671192" sldId="257"/>
            <ac:cxnSpMk id="28" creationId="{31291885-1B01-C5B7-9254-45D9B268E215}"/>
          </ac:cxnSpMkLst>
        </pc:cxnChg>
      </pc:sldChg>
      <pc:sldChg chg="addSp delSp modSp mod">
        <pc:chgData name="Jorge Aguilar" userId="06903c98-24b8-4d88-97c8-5d50ae5792be" providerId="ADAL" clId="{542A28B4-D087-4C08-A5BA-31E494C4C50E}" dt="2026-10-05T19:11:16.950" v="586" actId="478"/>
        <pc:sldMkLst>
          <pc:docMk/>
          <pc:sldMk cId="1650790121" sldId="258"/>
        </pc:sldMkLst>
        <pc:spChg chg="mod">
          <ac:chgData name="Jorge Aguilar" userId="06903c98-24b8-4d88-97c8-5d50ae5792be" providerId="ADAL" clId="{542A28B4-D087-4C08-A5BA-31E494C4C50E}" dt="2026-10-05T19:08:55.566" v="556"/>
          <ac:spMkLst>
            <pc:docMk/>
            <pc:sldMk cId="1650790121" sldId="258"/>
            <ac:spMk id="10" creationId="{CB7E36FB-F63E-4E87-8C2B-5517CF5FF1BC}"/>
          </ac:spMkLst>
        </pc:spChg>
        <pc:spChg chg="del">
          <ac:chgData name="Jorge Aguilar" userId="06903c98-24b8-4d88-97c8-5d50ae5792be" providerId="ADAL" clId="{542A28B4-D087-4C08-A5BA-31E494C4C50E}" dt="2026-10-05T19:01:00.138" v="516" actId="478"/>
          <ac:spMkLst>
            <pc:docMk/>
            <pc:sldMk cId="1650790121" sldId="258"/>
            <ac:spMk id="23" creationId="{4896D898-6816-442B-9FE9-F0D61A2CC689}"/>
          </ac:spMkLst>
        </pc:spChg>
        <pc:spChg chg="del mod">
          <ac:chgData name="Jorge Aguilar" userId="06903c98-24b8-4d88-97c8-5d50ae5792be" providerId="ADAL" clId="{542A28B4-D087-4C08-A5BA-31E494C4C50E}" dt="2026-10-05T19:01:01.634" v="517" actId="478"/>
          <ac:spMkLst>
            <pc:docMk/>
            <pc:sldMk cId="1650790121" sldId="258"/>
            <ac:spMk id="24" creationId="{133BEFA1-CCA4-461F-9A6B-AC5720C32B05}"/>
          </ac:spMkLst>
        </pc:spChg>
        <pc:spChg chg="mod">
          <ac:chgData name="Jorge Aguilar" userId="06903c98-24b8-4d88-97c8-5d50ae5792be" providerId="ADAL" clId="{542A28B4-D087-4C08-A5BA-31E494C4C50E}" dt="2026-10-05T19:01:34.064" v="529" actId="20577"/>
          <ac:spMkLst>
            <pc:docMk/>
            <pc:sldMk cId="1650790121" sldId="258"/>
            <ac:spMk id="25" creationId="{87DCB359-5874-40E6-B5EA-AA6B984C3B01}"/>
          </ac:spMkLst>
        </pc:spChg>
        <pc:spChg chg="add del mod">
          <ac:chgData name="Jorge Aguilar" userId="06903c98-24b8-4d88-97c8-5d50ae5792be" providerId="ADAL" clId="{542A28B4-D087-4C08-A5BA-31E494C4C50E}" dt="2026-10-05T19:11:16.950" v="586" actId="478"/>
          <ac:spMkLst>
            <pc:docMk/>
            <pc:sldMk cId="1650790121" sldId="258"/>
            <ac:spMk id="26" creationId="{B0717ED9-E65C-60BC-E4EE-89FA79B5BDA6}"/>
          </ac:spMkLst>
        </pc:spChg>
        <pc:spChg chg="add del mod">
          <ac:chgData name="Jorge Aguilar" userId="06903c98-24b8-4d88-97c8-5d50ae5792be" providerId="ADAL" clId="{542A28B4-D087-4C08-A5BA-31E494C4C50E}" dt="2026-10-05T19:10:24.820" v="566" actId="478"/>
          <ac:spMkLst>
            <pc:docMk/>
            <pc:sldMk cId="1650790121" sldId="258"/>
            <ac:spMk id="28" creationId="{12A1B9E3-E8EE-BF95-A608-F1A78BA80710}"/>
          </ac:spMkLst>
        </pc:spChg>
      </pc:sldChg>
      <pc:sldChg chg="modSp mod ord">
        <pc:chgData name="Jorge Aguilar" userId="06903c98-24b8-4d88-97c8-5d50ae5792be" providerId="ADAL" clId="{542A28B4-D087-4C08-A5BA-31E494C4C50E}" dt="2026-10-06T10:58:04.771" v="2569" actId="20577"/>
        <pc:sldMkLst>
          <pc:docMk/>
          <pc:sldMk cId="1494332794" sldId="259"/>
        </pc:sldMkLst>
        <pc:spChg chg="mod">
          <ac:chgData name="Jorge Aguilar" userId="06903c98-24b8-4d88-97c8-5d50ae5792be" providerId="ADAL" clId="{542A28B4-D087-4C08-A5BA-31E494C4C50E}" dt="2026-10-06T08:17:29.156" v="2480" actId="113"/>
          <ac:spMkLst>
            <pc:docMk/>
            <pc:sldMk cId="1494332794" sldId="259"/>
            <ac:spMk id="9" creationId="{C7618C25-5183-4EF0-8459-2BCC9368B6A0}"/>
          </ac:spMkLst>
        </pc:spChg>
        <pc:spChg chg="mod">
          <ac:chgData name="Jorge Aguilar" userId="06903c98-24b8-4d88-97c8-5d50ae5792be" providerId="ADAL" clId="{542A28B4-D087-4C08-A5BA-31E494C4C50E}" dt="2026-10-06T10:58:04.771" v="2569" actId="20577"/>
          <ac:spMkLst>
            <pc:docMk/>
            <pc:sldMk cId="1494332794" sldId="259"/>
            <ac:spMk id="11" creationId="{E871EF2E-32F1-427D-B9EE-AEB14375480B}"/>
          </ac:spMkLst>
        </pc:spChg>
        <pc:spChg chg="mod">
          <ac:chgData name="Jorge Aguilar" userId="06903c98-24b8-4d88-97c8-5d50ae5792be" providerId="ADAL" clId="{542A28B4-D087-4C08-A5BA-31E494C4C50E}" dt="2026-10-05T19:47:55.959" v="1410" actId="20577"/>
          <ac:spMkLst>
            <pc:docMk/>
            <pc:sldMk cId="1494332794" sldId="259"/>
            <ac:spMk id="12" creationId="{7BEF93E6-1811-44FB-AE61-CF27F75B8C6F}"/>
          </ac:spMkLst>
        </pc:spChg>
      </pc:sldChg>
      <pc:sldChg chg="modSp mod ord">
        <pc:chgData name="Jorge Aguilar" userId="06903c98-24b8-4d88-97c8-5d50ae5792be" providerId="ADAL" clId="{542A28B4-D087-4C08-A5BA-31E494C4C50E}" dt="2026-10-06T10:59:02.302" v="2571"/>
        <pc:sldMkLst>
          <pc:docMk/>
          <pc:sldMk cId="444238913" sldId="260"/>
        </pc:sldMkLst>
        <pc:spChg chg="mod">
          <ac:chgData name="Jorge Aguilar" userId="06903c98-24b8-4d88-97c8-5d50ae5792be" providerId="ADAL" clId="{542A28B4-D087-4C08-A5BA-31E494C4C50E}" dt="2026-10-05T19:48:48.710" v="1413" actId="20577"/>
          <ac:spMkLst>
            <pc:docMk/>
            <pc:sldMk cId="444238913" sldId="260"/>
            <ac:spMk id="15" creationId="{2861848B-A5F0-4076-9328-52B21CE446A2}"/>
          </ac:spMkLst>
        </pc:spChg>
        <pc:spChg chg="mod">
          <ac:chgData name="Jorge Aguilar" userId="06903c98-24b8-4d88-97c8-5d50ae5792be" providerId="ADAL" clId="{542A28B4-D087-4C08-A5BA-31E494C4C50E}" dt="2026-10-05T19:48:00.557" v="1411" actId="20577"/>
          <ac:spMkLst>
            <pc:docMk/>
            <pc:sldMk cId="444238913" sldId="260"/>
            <ac:spMk id="16" creationId="{E55139AE-BA4A-418D-A2CE-6AA8FE6C2763}"/>
          </ac:spMkLst>
        </pc:spChg>
      </pc:sldChg>
      <pc:sldChg chg="modSp mod ord">
        <pc:chgData name="Jorge Aguilar" userId="06903c98-24b8-4d88-97c8-5d50ae5792be" providerId="ADAL" clId="{542A28B4-D087-4C08-A5BA-31E494C4C50E}" dt="2026-10-06T10:59:07.249" v="2573"/>
        <pc:sldMkLst>
          <pc:docMk/>
          <pc:sldMk cId="1895511654" sldId="261"/>
        </pc:sldMkLst>
        <pc:spChg chg="mod">
          <ac:chgData name="Jorge Aguilar" userId="06903c98-24b8-4d88-97c8-5d50ae5792be" providerId="ADAL" clId="{542A28B4-D087-4C08-A5BA-31E494C4C50E}" dt="2026-10-05T19:49:26.416" v="1414" actId="20577"/>
          <ac:spMkLst>
            <pc:docMk/>
            <pc:sldMk cId="1895511654" sldId="261"/>
            <ac:spMk id="17" creationId="{BD021B48-0F39-4AF3-B132-B74F7C49EAB4}"/>
          </ac:spMkLst>
        </pc:spChg>
      </pc:sldChg>
      <pc:sldChg chg="addSp delSp modSp mod ord">
        <pc:chgData name="Jorge Aguilar" userId="06903c98-24b8-4d88-97c8-5d50ae5792be" providerId="ADAL" clId="{542A28B4-D087-4C08-A5BA-31E494C4C50E}" dt="2026-10-06T10:59:15.660" v="2575"/>
        <pc:sldMkLst>
          <pc:docMk/>
          <pc:sldMk cId="1099895637" sldId="262"/>
        </pc:sldMkLst>
        <pc:spChg chg="del">
          <ac:chgData name="Jorge Aguilar" userId="06903c98-24b8-4d88-97c8-5d50ae5792be" providerId="ADAL" clId="{542A28B4-D087-4C08-A5BA-31E494C4C50E}" dt="2026-10-05T19:50:55.527" v="1428" actId="478"/>
          <ac:spMkLst>
            <pc:docMk/>
            <pc:sldMk cId="1099895637" sldId="262"/>
            <ac:spMk id="8" creationId="{868AB880-56A0-49CC-8382-D73890FC873B}"/>
          </ac:spMkLst>
        </pc:spChg>
        <pc:spChg chg="del mod">
          <ac:chgData name="Jorge Aguilar" userId="06903c98-24b8-4d88-97c8-5d50ae5792be" providerId="ADAL" clId="{542A28B4-D087-4C08-A5BA-31E494C4C50E}" dt="2026-10-05T19:50:52.688" v="1427" actId="21"/>
          <ac:spMkLst>
            <pc:docMk/>
            <pc:sldMk cId="1099895637" sldId="262"/>
            <ac:spMk id="9" creationId="{9D315C6A-688D-48DA-A702-E8034B1A400C}"/>
          </ac:spMkLst>
        </pc:spChg>
        <pc:spChg chg="mod">
          <ac:chgData name="Jorge Aguilar" userId="06903c98-24b8-4d88-97c8-5d50ae5792be" providerId="ADAL" clId="{542A28B4-D087-4C08-A5BA-31E494C4C50E}" dt="2026-10-05T19:51:33.736" v="1440" actId="20577"/>
          <ac:spMkLst>
            <pc:docMk/>
            <pc:sldMk cId="1099895637" sldId="262"/>
            <ac:spMk id="10" creationId="{78CC2B7B-C7F9-4476-ABEA-694868CD8E12}"/>
          </ac:spMkLst>
        </pc:spChg>
        <pc:picChg chg="add del mod">
          <ac:chgData name="Jorge Aguilar" userId="06903c98-24b8-4d88-97c8-5d50ae5792be" providerId="ADAL" clId="{542A28B4-D087-4C08-A5BA-31E494C4C50E}" dt="2026-10-05T19:51:24.169" v="1436" actId="22"/>
          <ac:picMkLst>
            <pc:docMk/>
            <pc:sldMk cId="1099895637" sldId="262"/>
            <ac:picMk id="6" creationId="{0F50E1A8-212A-1A6C-7A41-8CB447C7FAC9}"/>
          </ac:picMkLst>
        </pc:picChg>
        <pc:picChg chg="add del mod">
          <ac:chgData name="Jorge Aguilar" userId="06903c98-24b8-4d88-97c8-5d50ae5792be" providerId="ADAL" clId="{542A28B4-D087-4C08-A5BA-31E494C4C50E}" dt="2026-10-05T19:51:24.169" v="1436" actId="22"/>
          <ac:picMkLst>
            <pc:docMk/>
            <pc:sldMk cId="1099895637" sldId="262"/>
            <ac:picMk id="12" creationId="{3E91A7AA-796C-96E0-BA5B-D358187EA33E}"/>
          </ac:picMkLst>
        </pc:picChg>
        <pc:picChg chg="mod">
          <ac:chgData name="Jorge Aguilar" userId="06903c98-24b8-4d88-97c8-5d50ae5792be" providerId="ADAL" clId="{542A28B4-D087-4C08-A5BA-31E494C4C50E}" dt="2026-10-05T19:58:04.642" v="1600" actId="1076"/>
          <ac:picMkLst>
            <pc:docMk/>
            <pc:sldMk cId="1099895637" sldId="262"/>
            <ac:picMk id="14" creationId="{00000000-0000-0000-0000-000000000000}"/>
          </ac:picMkLst>
        </pc:picChg>
        <pc:picChg chg="mod">
          <ac:chgData name="Jorge Aguilar" userId="06903c98-24b8-4d88-97c8-5d50ae5792be" providerId="ADAL" clId="{542A28B4-D087-4C08-A5BA-31E494C4C50E}" dt="2026-10-05T19:58:04.642" v="1600" actId="1076"/>
          <ac:picMkLst>
            <pc:docMk/>
            <pc:sldMk cId="1099895637" sldId="262"/>
            <ac:picMk id="15" creationId="{00000000-0000-0000-0000-000000000000}"/>
          </ac:picMkLst>
        </pc:picChg>
        <pc:picChg chg="add del mod">
          <ac:chgData name="Jorge Aguilar" userId="06903c98-24b8-4d88-97c8-5d50ae5792be" providerId="ADAL" clId="{542A28B4-D087-4C08-A5BA-31E494C4C50E}" dt="2026-10-05T19:51:24.169" v="1436" actId="22"/>
          <ac:picMkLst>
            <pc:docMk/>
            <pc:sldMk cId="1099895637" sldId="262"/>
            <ac:picMk id="16" creationId="{6E2D5AA7-0C4D-230B-0B52-5A178DDF0111}"/>
          </ac:picMkLst>
        </pc:picChg>
      </pc:sldChg>
      <pc:sldChg chg="addSp delSp modSp mod">
        <pc:chgData name="Jorge Aguilar" userId="06903c98-24b8-4d88-97c8-5d50ae5792be" providerId="ADAL" clId="{542A28B4-D087-4C08-A5BA-31E494C4C50E}" dt="2026-10-06T11:06:18.385" v="2592" actId="1076"/>
        <pc:sldMkLst>
          <pc:docMk/>
          <pc:sldMk cId="1088564194" sldId="263"/>
        </pc:sldMkLst>
        <pc:spChg chg="add del mod">
          <ac:chgData name="Jorge Aguilar" userId="06903c98-24b8-4d88-97c8-5d50ae5792be" providerId="ADAL" clId="{542A28B4-D087-4C08-A5BA-31E494C4C50E}" dt="2026-10-05T20:11:33.693" v="1710" actId="478"/>
          <ac:spMkLst>
            <pc:docMk/>
            <pc:sldMk cId="1088564194" sldId="263"/>
            <ac:spMk id="6" creationId="{E69261EB-D7F9-2CB2-9857-E9809F845DE1}"/>
          </ac:spMkLst>
        </pc:spChg>
        <pc:spChg chg="del">
          <ac:chgData name="Jorge Aguilar" userId="06903c98-24b8-4d88-97c8-5d50ae5792be" providerId="ADAL" clId="{542A28B4-D087-4C08-A5BA-31E494C4C50E}" dt="2026-10-05T19:51:56.086" v="1444" actId="478"/>
          <ac:spMkLst>
            <pc:docMk/>
            <pc:sldMk cId="1088564194" sldId="263"/>
            <ac:spMk id="8" creationId="{365B6CD9-A029-4CC9-A255-9B138654CE26}"/>
          </ac:spMkLst>
        </pc:spChg>
        <pc:spChg chg="mod">
          <ac:chgData name="Jorge Aguilar" userId="06903c98-24b8-4d88-97c8-5d50ae5792be" providerId="ADAL" clId="{542A28B4-D087-4C08-A5BA-31E494C4C50E}" dt="2026-10-05T19:55:16.418" v="1559" actId="27636"/>
          <ac:spMkLst>
            <pc:docMk/>
            <pc:sldMk cId="1088564194" sldId="263"/>
            <ac:spMk id="9" creationId="{DDAC219F-3723-4D50-B937-248DA9144231}"/>
          </ac:spMkLst>
        </pc:spChg>
        <pc:spChg chg="mod">
          <ac:chgData name="Jorge Aguilar" userId="06903c98-24b8-4d88-97c8-5d50ae5792be" providerId="ADAL" clId="{542A28B4-D087-4C08-A5BA-31E494C4C50E}" dt="2026-10-05T19:51:53.192" v="1443" actId="27636"/>
          <ac:spMkLst>
            <pc:docMk/>
            <pc:sldMk cId="1088564194" sldId="263"/>
            <ac:spMk id="10" creationId="{B0B9FAB0-CCF3-4446-BC4E-251BD14ADAF6}"/>
          </ac:spMkLst>
        </pc:spChg>
        <pc:spChg chg="mod">
          <ac:chgData name="Jorge Aguilar" userId="06903c98-24b8-4d88-97c8-5d50ae5792be" providerId="ADAL" clId="{542A28B4-D087-4C08-A5BA-31E494C4C50E}" dt="2026-10-05T19:51:41.511" v="1441" actId="20577"/>
          <ac:spMkLst>
            <pc:docMk/>
            <pc:sldMk cId="1088564194" sldId="263"/>
            <ac:spMk id="11" creationId="{1E5545C8-22A3-4A88-AF82-96B9738A178C}"/>
          </ac:spMkLst>
        </pc:spChg>
        <pc:picChg chg="add mod modCrop">
          <ac:chgData name="Jorge Aguilar" userId="06903c98-24b8-4d88-97c8-5d50ae5792be" providerId="ADAL" clId="{542A28B4-D087-4C08-A5BA-31E494C4C50E}" dt="2026-10-06T11:06:18.385" v="2592" actId="1076"/>
          <ac:picMkLst>
            <pc:docMk/>
            <pc:sldMk cId="1088564194" sldId="263"/>
            <ac:picMk id="5" creationId="{DDD214D1-644C-04FA-AEE2-1B18C422B469}"/>
          </ac:picMkLst>
        </pc:picChg>
        <pc:picChg chg="del">
          <ac:chgData name="Jorge Aguilar" userId="06903c98-24b8-4d88-97c8-5d50ae5792be" providerId="ADAL" clId="{542A28B4-D087-4C08-A5BA-31E494C4C50E}" dt="2026-10-06T11:05:25.419" v="2581" actId="478"/>
          <ac:picMkLst>
            <pc:docMk/>
            <pc:sldMk cId="1088564194" sldId="263"/>
            <ac:picMk id="15" creationId="{00000000-0000-0000-0000-000000000000}"/>
          </ac:picMkLst>
        </pc:picChg>
        <pc:picChg chg="del">
          <ac:chgData name="Jorge Aguilar" userId="06903c98-24b8-4d88-97c8-5d50ae5792be" providerId="ADAL" clId="{542A28B4-D087-4C08-A5BA-31E494C4C50E}" dt="2026-10-06T11:05:26.945" v="2582" actId="478"/>
          <ac:picMkLst>
            <pc:docMk/>
            <pc:sldMk cId="1088564194" sldId="263"/>
            <ac:picMk id="16" creationId="{00000000-0000-0000-0000-000000000000}"/>
          </ac:picMkLst>
        </pc:picChg>
        <pc:picChg chg="del">
          <ac:chgData name="Jorge Aguilar" userId="06903c98-24b8-4d88-97c8-5d50ae5792be" providerId="ADAL" clId="{542A28B4-D087-4C08-A5BA-31E494C4C50E}" dt="2026-10-06T11:05:28.418" v="2583" actId="478"/>
          <ac:picMkLst>
            <pc:docMk/>
            <pc:sldMk cId="1088564194" sldId="263"/>
            <ac:picMk id="17" creationId="{00000000-0000-0000-0000-000000000000}"/>
          </ac:picMkLst>
        </pc:picChg>
      </pc:sldChg>
      <pc:sldChg chg="addSp delSp modSp del mod modShow">
        <pc:chgData name="Jorge Aguilar" userId="06903c98-24b8-4d88-97c8-5d50ae5792be" providerId="ADAL" clId="{542A28B4-D087-4C08-A5BA-31E494C4C50E}" dt="2026-10-06T12:39:26.050" v="2770" actId="47"/>
        <pc:sldMkLst>
          <pc:docMk/>
          <pc:sldMk cId="1878905820" sldId="264"/>
        </pc:sldMkLst>
        <pc:spChg chg="del">
          <ac:chgData name="Jorge Aguilar" userId="06903c98-24b8-4d88-97c8-5d50ae5792be" providerId="ADAL" clId="{542A28B4-D087-4C08-A5BA-31E494C4C50E}" dt="2026-10-06T09:04:00.956" v="2562" actId="478"/>
          <ac:spMkLst>
            <pc:docMk/>
            <pc:sldMk cId="1878905820" sldId="264"/>
            <ac:spMk id="5" creationId="{0A283635-F247-4DAD-B77A-5D4F19F43D7B}"/>
          </ac:spMkLst>
        </pc:spChg>
        <pc:spChg chg="del">
          <ac:chgData name="Jorge Aguilar" userId="06903c98-24b8-4d88-97c8-5d50ae5792be" providerId="ADAL" clId="{542A28B4-D087-4C08-A5BA-31E494C4C50E}" dt="2026-10-06T09:04:00.956" v="2562" actId="478"/>
          <ac:spMkLst>
            <pc:docMk/>
            <pc:sldMk cId="1878905820" sldId="264"/>
            <ac:spMk id="6" creationId="{7073D4C4-A90F-4018-A9B2-CA1BA352137A}"/>
          </ac:spMkLst>
        </pc:spChg>
        <pc:spChg chg="del mod">
          <ac:chgData name="Jorge Aguilar" userId="06903c98-24b8-4d88-97c8-5d50ae5792be" providerId="ADAL" clId="{542A28B4-D087-4C08-A5BA-31E494C4C50E}" dt="2026-10-06T09:04:00.956" v="2562" actId="478"/>
          <ac:spMkLst>
            <pc:docMk/>
            <pc:sldMk cId="1878905820" sldId="264"/>
            <ac:spMk id="8" creationId="{5E668562-2782-42DE-A48A-4885AE3CBBBB}"/>
          </ac:spMkLst>
        </pc:spChg>
        <pc:spChg chg="add del">
          <ac:chgData name="Jorge Aguilar" userId="06903c98-24b8-4d88-97c8-5d50ae5792be" providerId="ADAL" clId="{542A28B4-D087-4C08-A5BA-31E494C4C50E}" dt="2026-10-06T09:04:00.956" v="2562" actId="478"/>
          <ac:spMkLst>
            <pc:docMk/>
            <pc:sldMk cId="1878905820" sldId="264"/>
            <ac:spMk id="9" creationId="{FCC4A997-74E2-48DF-AB17-FFC6D93EDAC4}"/>
          </ac:spMkLst>
        </pc:spChg>
        <pc:spChg chg="del">
          <ac:chgData name="Jorge Aguilar" userId="06903c98-24b8-4d88-97c8-5d50ae5792be" providerId="ADAL" clId="{542A28B4-D087-4C08-A5BA-31E494C4C50E}" dt="2026-10-06T09:04:00.956" v="2562" actId="478"/>
          <ac:spMkLst>
            <pc:docMk/>
            <pc:sldMk cId="1878905820" sldId="264"/>
            <ac:spMk id="10" creationId="{1D91FD8A-FECC-4359-BF84-73ED816F9291}"/>
          </ac:spMkLst>
        </pc:spChg>
        <pc:spChg chg="del">
          <ac:chgData name="Jorge Aguilar" userId="06903c98-24b8-4d88-97c8-5d50ae5792be" providerId="ADAL" clId="{542A28B4-D087-4C08-A5BA-31E494C4C50E}" dt="2026-10-06T09:04:00.956" v="2562" actId="478"/>
          <ac:spMkLst>
            <pc:docMk/>
            <pc:sldMk cId="1878905820" sldId="264"/>
            <ac:spMk id="11" creationId="{CD60CECA-BE40-4016-A235-B57C0AAF432C}"/>
          </ac:spMkLst>
        </pc:spChg>
        <pc:spChg chg="del">
          <ac:chgData name="Jorge Aguilar" userId="06903c98-24b8-4d88-97c8-5d50ae5792be" providerId="ADAL" clId="{542A28B4-D087-4C08-A5BA-31E494C4C50E}" dt="2026-10-05T19:53:25.681" v="1473" actId="478"/>
          <ac:spMkLst>
            <pc:docMk/>
            <pc:sldMk cId="1878905820" sldId="264"/>
            <ac:spMk id="12" creationId="{06885EA2-47C4-462C-BDB1-3B2DB5FC91CD}"/>
          </ac:spMkLst>
        </pc:spChg>
        <pc:spChg chg="del">
          <ac:chgData name="Jorge Aguilar" userId="06903c98-24b8-4d88-97c8-5d50ae5792be" providerId="ADAL" clId="{542A28B4-D087-4C08-A5BA-31E494C4C50E}" dt="2026-10-05T19:53:24.813" v="1472" actId="478"/>
          <ac:spMkLst>
            <pc:docMk/>
            <pc:sldMk cId="1878905820" sldId="264"/>
            <ac:spMk id="13" creationId="{639304A5-7606-4915-9BCB-FF8B12264B07}"/>
          </ac:spMkLst>
        </pc:spChg>
        <pc:picChg chg="mod">
          <ac:chgData name="Jorge Aguilar" userId="06903c98-24b8-4d88-97c8-5d50ae5792be" providerId="ADAL" clId="{542A28B4-D087-4C08-A5BA-31E494C4C50E}" dt="2026-10-06T09:00:00.022" v="2560" actId="1076"/>
          <ac:picMkLst>
            <pc:docMk/>
            <pc:sldMk cId="1878905820" sldId="264"/>
            <ac:picMk id="20" creationId="{00000000-0000-0000-0000-000000000000}"/>
          </ac:picMkLst>
        </pc:picChg>
      </pc:sldChg>
      <pc:sldChg chg="del mod modShow">
        <pc:chgData name="Jorge Aguilar" userId="06903c98-24b8-4d88-97c8-5d50ae5792be" providerId="ADAL" clId="{542A28B4-D087-4C08-A5BA-31E494C4C50E}" dt="2026-10-06T12:39:26.050" v="2770" actId="47"/>
        <pc:sldMkLst>
          <pc:docMk/>
          <pc:sldMk cId="1544028901" sldId="265"/>
        </pc:sldMkLst>
      </pc:sldChg>
      <pc:sldChg chg="addSp delSp modSp mod">
        <pc:chgData name="Jorge Aguilar" userId="06903c98-24b8-4d88-97c8-5d50ae5792be" providerId="ADAL" clId="{542A28B4-D087-4C08-A5BA-31E494C4C50E}" dt="2026-10-06T06:15:49.914" v="2246" actId="478"/>
        <pc:sldMkLst>
          <pc:docMk/>
          <pc:sldMk cId="1788918705" sldId="266"/>
        </pc:sldMkLst>
        <pc:spChg chg="add del mod">
          <ac:chgData name="Jorge Aguilar" userId="06903c98-24b8-4d88-97c8-5d50ae5792be" providerId="ADAL" clId="{542A28B4-D087-4C08-A5BA-31E494C4C50E}" dt="2026-10-06T06:15:49.914" v="2246" actId="478"/>
          <ac:spMkLst>
            <pc:docMk/>
            <pc:sldMk cId="1788918705" sldId="266"/>
            <ac:spMk id="5" creationId="{66E73F93-9C32-07C7-58D6-38AE1C8E8695}"/>
          </ac:spMkLst>
        </pc:spChg>
        <pc:spChg chg="del">
          <ac:chgData name="Jorge Aguilar" userId="06903c98-24b8-4d88-97c8-5d50ae5792be" providerId="ADAL" clId="{542A28B4-D087-4C08-A5BA-31E494C4C50E}" dt="2026-10-05T18:25:51.398" v="59" actId="478"/>
          <ac:spMkLst>
            <pc:docMk/>
            <pc:sldMk cId="1788918705" sldId="266"/>
            <ac:spMk id="6" creationId="{ECB885AD-0F59-40EF-99CF-2855AE68BD4E}"/>
          </ac:spMkLst>
        </pc:spChg>
        <pc:spChg chg="mod">
          <ac:chgData name="Jorge Aguilar" userId="06903c98-24b8-4d88-97c8-5d50ae5792be" providerId="ADAL" clId="{542A28B4-D087-4C08-A5BA-31E494C4C50E}" dt="2026-10-05T18:25:54.710" v="60" actId="1076"/>
          <ac:spMkLst>
            <pc:docMk/>
            <pc:sldMk cId="1788918705" sldId="266"/>
            <ac:spMk id="7" creationId="{1C9717F5-06F8-4CEE-909A-BA01BEEB3759}"/>
          </ac:spMkLst>
        </pc:spChg>
        <pc:spChg chg="del mod">
          <ac:chgData name="Jorge Aguilar" userId="06903c98-24b8-4d88-97c8-5d50ae5792be" providerId="ADAL" clId="{542A28B4-D087-4C08-A5BA-31E494C4C50E}" dt="2026-10-05T18:27:51.455" v="77" actId="478"/>
          <ac:spMkLst>
            <pc:docMk/>
            <pc:sldMk cId="1788918705" sldId="266"/>
            <ac:spMk id="8" creationId="{2515A51E-FDCD-4367-8AAC-5E691D3D7211}"/>
          </ac:spMkLst>
        </pc:spChg>
        <pc:spChg chg="del mod">
          <ac:chgData name="Jorge Aguilar" userId="06903c98-24b8-4d88-97c8-5d50ae5792be" providerId="ADAL" clId="{542A28B4-D087-4C08-A5BA-31E494C4C50E}" dt="2026-10-05T18:27:52.931" v="78" actId="478"/>
          <ac:spMkLst>
            <pc:docMk/>
            <pc:sldMk cId="1788918705" sldId="266"/>
            <ac:spMk id="9" creationId="{4C3D1A36-AE86-4AA0-A61E-5E5CA84FEB47}"/>
          </ac:spMkLst>
        </pc:spChg>
        <pc:spChg chg="del">
          <ac:chgData name="Jorge Aguilar" userId="06903c98-24b8-4d88-97c8-5d50ae5792be" providerId="ADAL" clId="{542A28B4-D087-4C08-A5BA-31E494C4C50E}" dt="2026-10-05T18:20:33.670" v="3" actId="478"/>
          <ac:spMkLst>
            <pc:docMk/>
            <pc:sldMk cId="1788918705" sldId="266"/>
            <ac:spMk id="10" creationId="{27761B58-0649-41E4-91BB-2FF9B92E4FDD}"/>
          </ac:spMkLst>
        </pc:spChg>
        <pc:spChg chg="del">
          <ac:chgData name="Jorge Aguilar" userId="06903c98-24b8-4d88-97c8-5d50ae5792be" providerId="ADAL" clId="{542A28B4-D087-4C08-A5BA-31E494C4C50E}" dt="2026-10-05T18:20:40.577" v="4" actId="478"/>
          <ac:spMkLst>
            <pc:docMk/>
            <pc:sldMk cId="1788918705" sldId="266"/>
            <ac:spMk id="11" creationId="{22430C97-C30C-497A-AF1F-F7A9852362D0}"/>
          </ac:spMkLst>
        </pc:spChg>
        <pc:spChg chg="mod">
          <ac:chgData name="Jorge Aguilar" userId="06903c98-24b8-4d88-97c8-5d50ae5792be" providerId="ADAL" clId="{542A28B4-D087-4C08-A5BA-31E494C4C50E}" dt="2026-10-05T20:01:25.996" v="1644" actId="20577"/>
          <ac:spMkLst>
            <pc:docMk/>
            <pc:sldMk cId="1788918705" sldId="266"/>
            <ac:spMk id="12" creationId="{89B7DA19-BCC0-4659-BAE4-54F8DBE1F0D7}"/>
          </ac:spMkLst>
        </pc:spChg>
        <pc:spChg chg="add del mod">
          <ac:chgData name="Jorge Aguilar" userId="06903c98-24b8-4d88-97c8-5d50ae5792be" providerId="ADAL" clId="{542A28B4-D087-4C08-A5BA-31E494C4C50E}" dt="2026-10-05T18:27:40.949" v="73" actId="478"/>
          <ac:spMkLst>
            <pc:docMk/>
            <pc:sldMk cId="1788918705" sldId="266"/>
            <ac:spMk id="15" creationId="{3647C0F9-753C-6413-745B-8629FD7C9D27}"/>
          </ac:spMkLst>
        </pc:spChg>
        <pc:spChg chg="add del">
          <ac:chgData name="Jorge Aguilar" userId="06903c98-24b8-4d88-97c8-5d50ae5792be" providerId="ADAL" clId="{542A28B4-D087-4C08-A5BA-31E494C4C50E}" dt="2026-10-05T18:26:50.987" v="67" actId="22"/>
          <ac:spMkLst>
            <pc:docMk/>
            <pc:sldMk cId="1788918705" sldId="266"/>
            <ac:spMk id="22" creationId="{BE4ADA36-8D7E-4039-843D-EB6F4563F3E4}"/>
          </ac:spMkLst>
        </pc:spChg>
        <pc:spChg chg="add mod">
          <ac:chgData name="Jorge Aguilar" userId="06903c98-24b8-4d88-97c8-5d50ae5792be" providerId="ADAL" clId="{542A28B4-D087-4C08-A5BA-31E494C4C50E}" dt="2026-10-05T20:06:27.354" v="1702" actId="1076"/>
          <ac:spMkLst>
            <pc:docMk/>
            <pc:sldMk cId="1788918705" sldId="266"/>
            <ac:spMk id="30" creationId="{AC9BFAA4-3AB9-3990-96D1-50AE170460FF}"/>
          </ac:spMkLst>
        </pc:spChg>
        <pc:spChg chg="add mod">
          <ac:chgData name="Jorge Aguilar" userId="06903c98-24b8-4d88-97c8-5d50ae5792be" providerId="ADAL" clId="{542A28B4-D087-4C08-A5BA-31E494C4C50E}" dt="2026-10-05T20:06:15.700" v="1700" actId="1076"/>
          <ac:spMkLst>
            <pc:docMk/>
            <pc:sldMk cId="1788918705" sldId="266"/>
            <ac:spMk id="33" creationId="{25093A18-BF8D-1649-3203-CCFBDE279D8C}"/>
          </ac:spMkLst>
        </pc:spChg>
        <pc:picChg chg="del mod modCrop">
          <ac:chgData name="Jorge Aguilar" userId="06903c98-24b8-4d88-97c8-5d50ae5792be" providerId="ADAL" clId="{542A28B4-D087-4C08-A5BA-31E494C4C50E}" dt="2026-10-05T18:27:45.981" v="75" actId="478"/>
          <ac:picMkLst>
            <pc:docMk/>
            <pc:sldMk cId="1788918705" sldId="266"/>
            <ac:picMk id="16" creationId="{00000000-0000-0000-0000-000000000000}"/>
          </ac:picMkLst>
        </pc:picChg>
        <pc:picChg chg="add del mod">
          <ac:chgData name="Jorge Aguilar" userId="06903c98-24b8-4d88-97c8-5d50ae5792be" providerId="ADAL" clId="{542A28B4-D087-4C08-A5BA-31E494C4C50E}" dt="2026-10-05T18:26:14.354" v="63" actId="478"/>
          <ac:picMkLst>
            <pc:docMk/>
            <pc:sldMk cId="1788918705" sldId="266"/>
            <ac:picMk id="18" creationId="{B9F2D2C5-A314-4BA9-2502-F08D0FBAB1F1}"/>
          </ac:picMkLst>
        </pc:picChg>
        <pc:picChg chg="add del">
          <ac:chgData name="Jorge Aguilar" userId="06903c98-24b8-4d88-97c8-5d50ae5792be" providerId="ADAL" clId="{542A28B4-D087-4C08-A5BA-31E494C4C50E}" dt="2026-10-05T18:26:37.223" v="65" actId="22"/>
          <ac:picMkLst>
            <pc:docMk/>
            <pc:sldMk cId="1788918705" sldId="266"/>
            <ac:picMk id="20" creationId="{C7FF522D-F6E4-F559-57E9-5678AF9FA5C1}"/>
          </ac:picMkLst>
        </pc:picChg>
        <pc:picChg chg="add del mod ord">
          <ac:chgData name="Jorge Aguilar" userId="06903c98-24b8-4d88-97c8-5d50ae5792be" providerId="ADAL" clId="{542A28B4-D087-4C08-A5BA-31E494C4C50E}" dt="2026-10-05T18:33:09.065" v="170" actId="478"/>
          <ac:picMkLst>
            <pc:docMk/>
            <pc:sldMk cId="1788918705" sldId="266"/>
            <ac:picMk id="24" creationId="{0FFB0579-93A3-F6D4-26E5-A305A456D6BB}"/>
          </ac:picMkLst>
        </pc:picChg>
        <pc:picChg chg="add mod">
          <ac:chgData name="Jorge Aguilar" userId="06903c98-24b8-4d88-97c8-5d50ae5792be" providerId="ADAL" clId="{542A28B4-D087-4C08-A5BA-31E494C4C50E}" dt="2026-10-05T20:06:18.235" v="1701" actId="1076"/>
          <ac:picMkLst>
            <pc:docMk/>
            <pc:sldMk cId="1788918705" sldId="266"/>
            <ac:picMk id="26" creationId="{F2F3A2B9-2540-892C-8027-496ECFDE61F3}"/>
          </ac:picMkLst>
        </pc:picChg>
        <pc:picChg chg="add mod modCrop">
          <ac:chgData name="Jorge Aguilar" userId="06903c98-24b8-4d88-97c8-5d50ae5792be" providerId="ADAL" clId="{542A28B4-D087-4C08-A5BA-31E494C4C50E}" dt="2026-10-05T20:06:15.700" v="1700" actId="1076"/>
          <ac:picMkLst>
            <pc:docMk/>
            <pc:sldMk cId="1788918705" sldId="266"/>
            <ac:picMk id="27" creationId="{5C72FAD0-ACF8-7216-2972-FB2BF5AB63B8}"/>
          </ac:picMkLst>
        </pc:picChg>
        <pc:picChg chg="add mod modCrop">
          <ac:chgData name="Jorge Aguilar" userId="06903c98-24b8-4d88-97c8-5d50ae5792be" providerId="ADAL" clId="{542A28B4-D087-4C08-A5BA-31E494C4C50E}" dt="2026-10-05T20:06:15.700" v="1700" actId="1076"/>
          <ac:picMkLst>
            <pc:docMk/>
            <pc:sldMk cId="1788918705" sldId="266"/>
            <ac:picMk id="28" creationId="{638E59C4-39AD-D7A0-41C6-6BC58DCE615B}"/>
          </ac:picMkLst>
        </pc:picChg>
        <pc:picChg chg="add mod modCrop">
          <ac:chgData name="Jorge Aguilar" userId="06903c98-24b8-4d88-97c8-5d50ae5792be" providerId="ADAL" clId="{542A28B4-D087-4C08-A5BA-31E494C4C50E}" dt="2026-10-05T20:06:15.700" v="1700" actId="1076"/>
          <ac:picMkLst>
            <pc:docMk/>
            <pc:sldMk cId="1788918705" sldId="266"/>
            <ac:picMk id="29" creationId="{C12550AD-E349-85C1-4599-7DB95B24CE9D}"/>
          </ac:picMkLst>
        </pc:picChg>
        <pc:picChg chg="add mod">
          <ac:chgData name="Jorge Aguilar" userId="06903c98-24b8-4d88-97c8-5d50ae5792be" providerId="ADAL" clId="{542A28B4-D087-4C08-A5BA-31E494C4C50E}" dt="2026-10-05T20:05:42.428" v="1693" actId="571"/>
          <ac:picMkLst>
            <pc:docMk/>
            <pc:sldMk cId="1788918705" sldId="266"/>
            <ac:picMk id="31" creationId="{CB588B7D-9D37-08C2-9284-1694F9A72156}"/>
          </ac:picMkLst>
        </pc:picChg>
        <pc:picChg chg="add mod">
          <ac:chgData name="Jorge Aguilar" userId="06903c98-24b8-4d88-97c8-5d50ae5792be" providerId="ADAL" clId="{542A28B4-D087-4C08-A5BA-31E494C4C50E}" dt="2026-10-05T20:05:48.679" v="1695" actId="571"/>
          <ac:picMkLst>
            <pc:docMk/>
            <pc:sldMk cId="1788918705" sldId="266"/>
            <ac:picMk id="32" creationId="{14F24F69-4174-0C5D-7C14-6484B51D31DE}"/>
          </ac:picMkLst>
        </pc:picChg>
        <pc:picChg chg="add del mod">
          <ac:chgData name="Jorge Aguilar" userId="06903c98-24b8-4d88-97c8-5d50ae5792be" providerId="ADAL" clId="{542A28B4-D087-4C08-A5BA-31E494C4C50E}" dt="2026-10-05T20:08:16.481" v="1709" actId="478"/>
          <ac:picMkLst>
            <pc:docMk/>
            <pc:sldMk cId="1788918705" sldId="266"/>
            <ac:picMk id="39" creationId="{B194ACCB-427A-0D61-3C15-9CC06E25EE91}"/>
          </ac:picMkLst>
        </pc:picChg>
        <pc:cxnChg chg="add del mod">
          <ac:chgData name="Jorge Aguilar" userId="06903c98-24b8-4d88-97c8-5d50ae5792be" providerId="ADAL" clId="{542A28B4-D087-4C08-A5BA-31E494C4C50E}" dt="2026-10-06T06:15:49.914" v="2246" actId="478"/>
          <ac:cxnSpMkLst>
            <pc:docMk/>
            <pc:sldMk cId="1788918705" sldId="266"/>
            <ac:cxnSpMk id="8" creationId="{21FA4351-DCBE-B3C8-6596-1F50392E0B31}"/>
          </ac:cxnSpMkLst>
        </pc:cxnChg>
        <pc:cxnChg chg="add del mod">
          <ac:chgData name="Jorge Aguilar" userId="06903c98-24b8-4d88-97c8-5d50ae5792be" providerId="ADAL" clId="{542A28B4-D087-4C08-A5BA-31E494C4C50E}" dt="2026-10-06T06:15:45.796" v="2245" actId="478"/>
          <ac:cxnSpMkLst>
            <pc:docMk/>
            <pc:sldMk cId="1788918705" sldId="266"/>
            <ac:cxnSpMk id="10" creationId="{745A825C-E468-ED5C-53A4-E45E915CB0AF}"/>
          </ac:cxnSpMkLst>
        </pc:cxnChg>
        <pc:cxnChg chg="add del mod">
          <ac:chgData name="Jorge Aguilar" userId="06903c98-24b8-4d88-97c8-5d50ae5792be" providerId="ADAL" clId="{542A28B4-D087-4C08-A5BA-31E494C4C50E}" dt="2026-10-06T06:15:49.914" v="2246" actId="478"/>
          <ac:cxnSpMkLst>
            <pc:docMk/>
            <pc:sldMk cId="1788918705" sldId="266"/>
            <ac:cxnSpMk id="11" creationId="{BE324215-64FF-BAF5-8C95-2B782A9D8DDB}"/>
          </ac:cxnSpMkLst>
        </pc:cxnChg>
        <pc:cxnChg chg="add del mod">
          <ac:chgData name="Jorge Aguilar" userId="06903c98-24b8-4d88-97c8-5d50ae5792be" providerId="ADAL" clId="{542A28B4-D087-4C08-A5BA-31E494C4C50E}" dt="2026-10-06T06:15:49.914" v="2246" actId="478"/>
          <ac:cxnSpMkLst>
            <pc:docMk/>
            <pc:sldMk cId="1788918705" sldId="266"/>
            <ac:cxnSpMk id="13" creationId="{1A4A4F30-23D4-A81F-F798-0579AB081C6E}"/>
          </ac:cxnSpMkLst>
        </pc:cxnChg>
        <pc:cxnChg chg="add del mod">
          <ac:chgData name="Jorge Aguilar" userId="06903c98-24b8-4d88-97c8-5d50ae5792be" providerId="ADAL" clId="{542A28B4-D087-4C08-A5BA-31E494C4C50E}" dt="2026-10-06T06:15:49.914" v="2246" actId="478"/>
          <ac:cxnSpMkLst>
            <pc:docMk/>
            <pc:sldMk cId="1788918705" sldId="266"/>
            <ac:cxnSpMk id="14" creationId="{E9C3E693-40AF-AE6B-B97A-E8EC45CE7731}"/>
          </ac:cxnSpMkLst>
        </pc:cxnChg>
        <pc:cxnChg chg="add mod">
          <ac:chgData name="Jorge Aguilar" userId="06903c98-24b8-4d88-97c8-5d50ae5792be" providerId="ADAL" clId="{542A28B4-D087-4C08-A5BA-31E494C4C50E}" dt="2026-10-05T20:06:39.581" v="1704" actId="13822"/>
          <ac:cxnSpMkLst>
            <pc:docMk/>
            <pc:sldMk cId="1788918705" sldId="266"/>
            <ac:cxnSpMk id="35" creationId="{97B42482-21E8-BD83-0728-62FE61DF2936}"/>
          </ac:cxnSpMkLst>
        </pc:cxnChg>
        <pc:cxnChg chg="add mod">
          <ac:chgData name="Jorge Aguilar" userId="06903c98-24b8-4d88-97c8-5d50ae5792be" providerId="ADAL" clId="{542A28B4-D087-4C08-A5BA-31E494C4C50E}" dt="2026-10-05T20:06:44.906" v="1706" actId="14100"/>
          <ac:cxnSpMkLst>
            <pc:docMk/>
            <pc:sldMk cId="1788918705" sldId="266"/>
            <ac:cxnSpMk id="36" creationId="{3F6D9FE9-26D1-09AD-FF88-26F1E25041E5}"/>
          </ac:cxnSpMkLst>
        </pc:cxnChg>
      </pc:sldChg>
      <pc:sldChg chg="delSp modSp mod ord">
        <pc:chgData name="Jorge Aguilar" userId="06903c98-24b8-4d88-97c8-5d50ae5792be" providerId="ADAL" clId="{542A28B4-D087-4C08-A5BA-31E494C4C50E}" dt="2026-10-05T20:01:56.673" v="1659" actId="20577"/>
        <pc:sldMkLst>
          <pc:docMk/>
          <pc:sldMk cId="1527508442" sldId="267"/>
        </pc:sldMkLst>
        <pc:spChg chg="mod">
          <ac:chgData name="Jorge Aguilar" userId="06903c98-24b8-4d88-97c8-5d50ae5792be" providerId="ADAL" clId="{542A28B4-D087-4C08-A5BA-31E494C4C50E}" dt="2026-10-05T20:01:56.673" v="1659" actId="20577"/>
          <ac:spMkLst>
            <pc:docMk/>
            <pc:sldMk cId="1527508442" sldId="267"/>
            <ac:spMk id="5" creationId="{B0EA6E0F-78FD-453E-B4C0-4B76DC7AAAE4}"/>
          </ac:spMkLst>
        </pc:spChg>
        <pc:spChg chg="del">
          <ac:chgData name="Jorge Aguilar" userId="06903c98-24b8-4d88-97c8-5d50ae5792be" providerId="ADAL" clId="{542A28B4-D087-4C08-A5BA-31E494C4C50E}" dt="2026-10-05T18:55:17.286" v="475" actId="478"/>
          <ac:spMkLst>
            <pc:docMk/>
            <pc:sldMk cId="1527508442" sldId="267"/>
            <ac:spMk id="7" creationId="{1226F85E-408F-4DD0-84C1-99B23A656D30}"/>
          </ac:spMkLst>
        </pc:spChg>
        <pc:spChg chg="mod">
          <ac:chgData name="Jorge Aguilar" userId="06903c98-24b8-4d88-97c8-5d50ae5792be" providerId="ADAL" clId="{542A28B4-D087-4C08-A5BA-31E494C4C50E}" dt="2026-10-05T18:55:33.329" v="481" actId="113"/>
          <ac:spMkLst>
            <pc:docMk/>
            <pc:sldMk cId="1527508442" sldId="267"/>
            <ac:spMk id="8" creationId="{40EC31F5-028E-45EF-A8BA-9D36C5E932A3}"/>
          </ac:spMkLst>
        </pc:spChg>
        <pc:spChg chg="mod">
          <ac:chgData name="Jorge Aguilar" userId="06903c98-24b8-4d88-97c8-5d50ae5792be" providerId="ADAL" clId="{542A28B4-D087-4C08-A5BA-31E494C4C50E}" dt="2026-10-05T20:01:45.440" v="1646"/>
          <ac:spMkLst>
            <pc:docMk/>
            <pc:sldMk cId="1527508442" sldId="267"/>
            <ac:spMk id="9" creationId="{0A9B4BC0-A0FC-4E11-8068-455514A6C781}"/>
          </ac:spMkLst>
        </pc:spChg>
        <pc:graphicFrameChg chg="modGraphic">
          <ac:chgData name="Jorge Aguilar" userId="06903c98-24b8-4d88-97c8-5d50ae5792be" providerId="ADAL" clId="{542A28B4-D087-4C08-A5BA-31E494C4C50E}" dt="2026-10-05T18:59:34.759" v="515" actId="20577"/>
          <ac:graphicFrameMkLst>
            <pc:docMk/>
            <pc:sldMk cId="1527508442" sldId="267"/>
            <ac:graphicFrameMk id="14" creationId="{00000000-0000-0000-0000-000000000000}"/>
          </ac:graphicFrameMkLst>
        </pc:graphicFrameChg>
      </pc:sldChg>
      <pc:sldChg chg="addSp delSp modSp mod">
        <pc:chgData name="Jorge Aguilar" userId="06903c98-24b8-4d88-97c8-5d50ae5792be" providerId="ADAL" clId="{542A28B4-D087-4C08-A5BA-31E494C4C50E}" dt="2026-10-06T08:30:30.010" v="2535" actId="1076"/>
        <pc:sldMkLst>
          <pc:docMk/>
          <pc:sldMk cId="987571478" sldId="268"/>
        </pc:sldMkLst>
        <pc:spChg chg="add mod">
          <ac:chgData name="Jorge Aguilar" userId="06903c98-24b8-4d88-97c8-5d50ae5792be" providerId="ADAL" clId="{542A28B4-D087-4C08-A5BA-31E494C4C50E}" dt="2026-10-06T06:11:25.488" v="2233" actId="14100"/>
          <ac:spMkLst>
            <pc:docMk/>
            <pc:sldMk cId="987571478" sldId="268"/>
            <ac:spMk id="7" creationId="{BF6AAC99-C457-1672-CFCF-DC58233859DE}"/>
          </ac:spMkLst>
        </pc:spChg>
        <pc:spChg chg="mod">
          <ac:chgData name="Jorge Aguilar" userId="06903c98-24b8-4d88-97c8-5d50ae5792be" providerId="ADAL" clId="{542A28B4-D087-4C08-A5BA-31E494C4C50E}" dt="2026-10-05T20:01:04.886" v="1642" actId="20577"/>
          <ac:spMkLst>
            <pc:docMk/>
            <pc:sldMk cId="987571478" sldId="268"/>
            <ac:spMk id="8" creationId="{5EB18725-BB04-425E-B2D4-22DE0F39909D}"/>
          </ac:spMkLst>
        </pc:spChg>
        <pc:spChg chg="del mod">
          <ac:chgData name="Jorge Aguilar" userId="06903c98-24b8-4d88-97c8-5d50ae5792be" providerId="ADAL" clId="{542A28B4-D087-4C08-A5BA-31E494C4C50E}" dt="2026-10-05T18:49:34.661" v="432" actId="478"/>
          <ac:spMkLst>
            <pc:docMk/>
            <pc:sldMk cId="987571478" sldId="268"/>
            <ac:spMk id="9" creationId="{2CCCBD69-88AD-4B23-8116-7E8E492B465F}"/>
          </ac:spMkLst>
        </pc:spChg>
        <pc:spChg chg="add mod">
          <ac:chgData name="Jorge Aguilar" userId="06903c98-24b8-4d88-97c8-5d50ae5792be" providerId="ADAL" clId="{542A28B4-D087-4C08-A5BA-31E494C4C50E}" dt="2026-10-06T08:30:30.010" v="2535" actId="1076"/>
          <ac:spMkLst>
            <pc:docMk/>
            <pc:sldMk cId="987571478" sldId="268"/>
            <ac:spMk id="9" creationId="{BCEDEE8D-D6CE-CD4C-A9FF-003B7904E002}"/>
          </ac:spMkLst>
        </pc:spChg>
        <pc:spChg chg="del">
          <ac:chgData name="Jorge Aguilar" userId="06903c98-24b8-4d88-97c8-5d50ae5792be" providerId="ADAL" clId="{542A28B4-D087-4C08-A5BA-31E494C4C50E}" dt="2026-10-05T18:49:23.225" v="428" actId="478"/>
          <ac:spMkLst>
            <pc:docMk/>
            <pc:sldMk cId="987571478" sldId="268"/>
            <ac:spMk id="10" creationId="{53DA141F-A13B-4273-B27C-68F9F9DBF8A2}"/>
          </ac:spMkLst>
        </pc:spChg>
        <pc:spChg chg="mod">
          <ac:chgData name="Jorge Aguilar" userId="06903c98-24b8-4d88-97c8-5d50ae5792be" providerId="ADAL" clId="{542A28B4-D087-4C08-A5BA-31E494C4C50E}" dt="2026-10-06T08:29:57.133" v="2527" actId="13926"/>
          <ac:spMkLst>
            <pc:docMk/>
            <pc:sldMk cId="987571478" sldId="268"/>
            <ac:spMk id="11" creationId="{44CB0D4E-C6F7-4D73-9E61-E10C56286323}"/>
          </ac:spMkLst>
        </pc:spChg>
        <pc:spChg chg="mod">
          <ac:chgData name="Jorge Aguilar" userId="06903c98-24b8-4d88-97c8-5d50ae5792be" providerId="ADAL" clId="{542A28B4-D087-4C08-A5BA-31E494C4C50E}" dt="2026-10-05T20:00:42.633" v="1638" actId="207"/>
          <ac:spMkLst>
            <pc:docMk/>
            <pc:sldMk cId="987571478" sldId="268"/>
            <ac:spMk id="12" creationId="{7511D04D-6AEC-4F58-8035-A93246196D46}"/>
          </ac:spMkLst>
        </pc:spChg>
        <pc:spChg chg="mod">
          <ac:chgData name="Jorge Aguilar" userId="06903c98-24b8-4d88-97c8-5d50ae5792be" providerId="ADAL" clId="{542A28B4-D087-4C08-A5BA-31E494C4C50E}" dt="2026-10-05T18:56:59.190" v="490" actId="1076"/>
          <ac:spMkLst>
            <pc:docMk/>
            <pc:sldMk cId="987571478" sldId="268"/>
            <ac:spMk id="13" creationId="{BEA8D2FA-7F77-4339-A8A6-05C65CA1C042}"/>
          </ac:spMkLst>
        </pc:spChg>
        <pc:spChg chg="mod">
          <ac:chgData name="Jorge Aguilar" userId="06903c98-24b8-4d88-97c8-5d50ae5792be" providerId="ADAL" clId="{542A28B4-D087-4C08-A5BA-31E494C4C50E}" dt="2026-10-05T20:00:37.009" v="1637" actId="207"/>
          <ac:spMkLst>
            <pc:docMk/>
            <pc:sldMk cId="987571478" sldId="268"/>
            <ac:spMk id="14" creationId="{76E12768-DD57-4EB5-9C59-746B1A4CBA66}"/>
          </ac:spMkLst>
        </pc:spChg>
        <pc:spChg chg="del">
          <ac:chgData name="Jorge Aguilar" userId="06903c98-24b8-4d88-97c8-5d50ae5792be" providerId="ADAL" clId="{542A28B4-D087-4C08-A5BA-31E494C4C50E}" dt="2026-10-05T18:49:27.727" v="429" actId="478"/>
          <ac:spMkLst>
            <pc:docMk/>
            <pc:sldMk cId="987571478" sldId="268"/>
            <ac:spMk id="15" creationId="{DB4DAB99-0711-4444-8EE3-E9731DA5D39D}"/>
          </ac:spMkLst>
        </pc:spChg>
        <pc:spChg chg="del">
          <ac:chgData name="Jorge Aguilar" userId="06903c98-24b8-4d88-97c8-5d50ae5792be" providerId="ADAL" clId="{542A28B4-D087-4C08-A5BA-31E494C4C50E}" dt="2026-10-05T18:49:28.913" v="430" actId="478"/>
          <ac:spMkLst>
            <pc:docMk/>
            <pc:sldMk cId="987571478" sldId="268"/>
            <ac:spMk id="16" creationId="{FD16C753-3D3E-4BAB-9C14-77C588359D3C}"/>
          </ac:spMkLst>
        </pc:spChg>
        <pc:spChg chg="mod">
          <ac:chgData name="Jorge Aguilar" userId="06903c98-24b8-4d88-97c8-5d50ae5792be" providerId="ADAL" clId="{542A28B4-D087-4C08-A5BA-31E494C4C50E}" dt="2026-10-05T18:57:14.104" v="493" actId="1076"/>
          <ac:spMkLst>
            <pc:docMk/>
            <pc:sldMk cId="987571478" sldId="268"/>
            <ac:spMk id="17" creationId="{B772E4DE-3C05-4FC6-B484-F6D6EFA4666E}"/>
          </ac:spMkLst>
        </pc:spChg>
        <pc:spChg chg="mod">
          <ac:chgData name="Jorge Aguilar" userId="06903c98-24b8-4d88-97c8-5d50ae5792be" providerId="ADAL" clId="{542A28B4-D087-4C08-A5BA-31E494C4C50E}" dt="2026-10-05T20:00:37.009" v="1637" actId="207"/>
          <ac:spMkLst>
            <pc:docMk/>
            <pc:sldMk cId="987571478" sldId="268"/>
            <ac:spMk id="18" creationId="{9C364AD4-1DB6-46B0-8A77-A31D21074A32}"/>
          </ac:spMkLst>
        </pc:spChg>
        <pc:spChg chg="del mod">
          <ac:chgData name="Jorge Aguilar" userId="06903c98-24b8-4d88-97c8-5d50ae5792be" providerId="ADAL" clId="{542A28B4-D087-4C08-A5BA-31E494C4C50E}" dt="2026-10-05T18:41:24.078" v="180" actId="478"/>
          <ac:spMkLst>
            <pc:docMk/>
            <pc:sldMk cId="987571478" sldId="268"/>
            <ac:spMk id="19" creationId="{E7583935-4791-4650-AF1D-4E508F78C0FD}"/>
          </ac:spMkLst>
        </pc:spChg>
        <pc:spChg chg="del mod">
          <ac:chgData name="Jorge Aguilar" userId="06903c98-24b8-4d88-97c8-5d50ae5792be" providerId="ADAL" clId="{542A28B4-D087-4C08-A5BA-31E494C4C50E}" dt="2026-10-05T18:41:28.458" v="182" actId="478"/>
          <ac:spMkLst>
            <pc:docMk/>
            <pc:sldMk cId="987571478" sldId="268"/>
            <ac:spMk id="20" creationId="{7DABB20F-585A-445B-A5C5-A262867B4579}"/>
          </ac:spMkLst>
        </pc:spChg>
        <pc:spChg chg="del mod">
          <ac:chgData name="Jorge Aguilar" userId="06903c98-24b8-4d88-97c8-5d50ae5792be" providerId="ADAL" clId="{542A28B4-D087-4C08-A5BA-31E494C4C50E}" dt="2026-10-06T06:11:09.266" v="2228" actId="478"/>
          <ac:spMkLst>
            <pc:docMk/>
            <pc:sldMk cId="987571478" sldId="268"/>
            <ac:spMk id="21" creationId="{0C751F30-67AF-4D0D-A535-E79C66687EA3}"/>
          </ac:spMkLst>
        </pc:spChg>
        <pc:spChg chg="mod">
          <ac:chgData name="Jorge Aguilar" userId="06903c98-24b8-4d88-97c8-5d50ae5792be" providerId="ADAL" clId="{542A28B4-D087-4C08-A5BA-31E494C4C50E}" dt="2026-10-05T20:02:07.203" v="1660"/>
          <ac:spMkLst>
            <pc:docMk/>
            <pc:sldMk cId="987571478" sldId="268"/>
            <ac:spMk id="22" creationId="{4FB4B535-75F6-45B1-83B3-220EE15844E5}"/>
          </ac:spMkLst>
        </pc:spChg>
        <pc:spChg chg="add mod">
          <ac:chgData name="Jorge Aguilar" userId="06903c98-24b8-4d88-97c8-5d50ae5792be" providerId="ADAL" clId="{542A28B4-D087-4C08-A5BA-31E494C4C50E}" dt="2026-10-05T18:57:20.778" v="496" actId="20577"/>
          <ac:spMkLst>
            <pc:docMk/>
            <pc:sldMk cId="987571478" sldId="268"/>
            <ac:spMk id="35" creationId="{A787C540-E1E0-E23F-3CF0-9F8BD45DCC97}"/>
          </ac:spMkLst>
        </pc:spChg>
        <pc:spChg chg="add mod">
          <ac:chgData name="Jorge Aguilar" userId="06903c98-24b8-4d88-97c8-5d50ae5792be" providerId="ADAL" clId="{542A28B4-D087-4C08-A5BA-31E494C4C50E}" dt="2026-10-05T18:57:23.338" v="498" actId="571"/>
          <ac:spMkLst>
            <pc:docMk/>
            <pc:sldMk cId="987571478" sldId="268"/>
            <ac:spMk id="37" creationId="{A4643625-E735-EE9D-8D51-D5A66D3D82FA}"/>
          </ac:spMkLst>
        </pc:spChg>
        <pc:spChg chg="add mod">
          <ac:chgData name="Jorge Aguilar" userId="06903c98-24b8-4d88-97c8-5d50ae5792be" providerId="ADAL" clId="{542A28B4-D087-4C08-A5BA-31E494C4C50E}" dt="2026-10-05T18:57:31.041" v="501" actId="20577"/>
          <ac:spMkLst>
            <pc:docMk/>
            <pc:sldMk cId="987571478" sldId="268"/>
            <ac:spMk id="38" creationId="{F814A3E7-BC16-D82F-3546-1647328B1DA2}"/>
          </ac:spMkLst>
        </pc:spChg>
        <pc:spChg chg="add mod">
          <ac:chgData name="Jorge Aguilar" userId="06903c98-24b8-4d88-97c8-5d50ae5792be" providerId="ADAL" clId="{542A28B4-D087-4C08-A5BA-31E494C4C50E}" dt="2026-10-05T18:57:38.804" v="504" actId="20577"/>
          <ac:spMkLst>
            <pc:docMk/>
            <pc:sldMk cId="987571478" sldId="268"/>
            <ac:spMk id="39" creationId="{1CA80E0C-C679-5E5B-FAB8-A67D34AD67E4}"/>
          </ac:spMkLst>
        </pc:spChg>
        <pc:spChg chg="add mod">
          <ac:chgData name="Jorge Aguilar" userId="06903c98-24b8-4d88-97c8-5d50ae5792be" providerId="ADAL" clId="{542A28B4-D087-4C08-A5BA-31E494C4C50E}" dt="2026-10-05T18:57:52.385" v="507" actId="2085"/>
          <ac:spMkLst>
            <pc:docMk/>
            <pc:sldMk cId="987571478" sldId="268"/>
            <ac:spMk id="40" creationId="{FB32C4AD-BFA3-493E-B498-AFFB20FCDBD8}"/>
          </ac:spMkLst>
        </pc:spChg>
        <pc:picChg chg="add mod">
          <ac:chgData name="Jorge Aguilar" userId="06903c98-24b8-4d88-97c8-5d50ae5792be" providerId="ADAL" clId="{542A28B4-D087-4C08-A5BA-31E494C4C50E}" dt="2026-10-05T18:48:48.074" v="425" actId="1076"/>
          <ac:picMkLst>
            <pc:docMk/>
            <pc:sldMk cId="987571478" sldId="268"/>
            <ac:picMk id="6" creationId="{ECA469D7-783A-EF4D-F0FF-0A6570576B28}"/>
          </ac:picMkLst>
        </pc:picChg>
        <pc:picChg chg="add mod modCrop">
          <ac:chgData name="Jorge Aguilar" userId="06903c98-24b8-4d88-97c8-5d50ae5792be" providerId="ADAL" clId="{542A28B4-D087-4C08-A5BA-31E494C4C50E}" dt="2026-10-05T20:00:53.879" v="1639" actId="732"/>
          <ac:picMkLst>
            <pc:docMk/>
            <pc:sldMk cId="987571478" sldId="268"/>
            <ac:picMk id="23" creationId="{BF7966BA-4331-D4BF-A6E3-5569BC910E96}"/>
          </ac:picMkLst>
        </pc:picChg>
        <pc:picChg chg="add del mod">
          <ac:chgData name="Jorge Aguilar" userId="06903c98-24b8-4d88-97c8-5d50ae5792be" providerId="ADAL" clId="{542A28B4-D087-4C08-A5BA-31E494C4C50E}" dt="2026-10-05T18:48:36.877" v="422" actId="478"/>
          <ac:picMkLst>
            <pc:docMk/>
            <pc:sldMk cId="987571478" sldId="268"/>
            <ac:picMk id="25" creationId="{59A8E4D2-9B13-F800-551F-F5B9FDE0AC88}"/>
          </ac:picMkLst>
        </pc:picChg>
        <pc:picChg chg="add del">
          <ac:chgData name="Jorge Aguilar" userId="06903c98-24b8-4d88-97c8-5d50ae5792be" providerId="ADAL" clId="{542A28B4-D087-4C08-A5BA-31E494C4C50E}" dt="2026-10-05T18:43:50.785" v="411" actId="478"/>
          <ac:picMkLst>
            <pc:docMk/>
            <pc:sldMk cId="987571478" sldId="268"/>
            <ac:picMk id="26" creationId="{00000000-0000-0000-0000-000000000000}"/>
          </ac:picMkLst>
        </pc:picChg>
        <pc:picChg chg="del mod modCrop">
          <ac:chgData name="Jorge Aguilar" userId="06903c98-24b8-4d88-97c8-5d50ae5792be" providerId="ADAL" clId="{542A28B4-D087-4C08-A5BA-31E494C4C50E}" dt="2026-10-05T18:43:50.244" v="410" actId="478"/>
          <ac:picMkLst>
            <pc:docMk/>
            <pc:sldMk cId="987571478" sldId="268"/>
            <ac:picMk id="27" creationId="{00000000-0000-0000-0000-000000000000}"/>
          </ac:picMkLst>
        </pc:picChg>
        <pc:picChg chg="del">
          <ac:chgData name="Jorge Aguilar" userId="06903c98-24b8-4d88-97c8-5d50ae5792be" providerId="ADAL" clId="{542A28B4-D087-4C08-A5BA-31E494C4C50E}" dt="2026-10-05T18:49:18.601" v="427" actId="478"/>
          <ac:picMkLst>
            <pc:docMk/>
            <pc:sldMk cId="987571478" sldId="268"/>
            <ac:picMk id="28" creationId="{00000000-0000-0000-0000-000000000000}"/>
          </ac:picMkLst>
        </pc:picChg>
        <pc:picChg chg="add mod ord modCrop">
          <ac:chgData name="Jorge Aguilar" userId="06903c98-24b8-4d88-97c8-5d50ae5792be" providerId="ADAL" clId="{542A28B4-D087-4C08-A5BA-31E494C4C50E}" dt="2026-10-05T18:54:04.482" v="470" actId="1076"/>
          <ac:picMkLst>
            <pc:docMk/>
            <pc:sldMk cId="987571478" sldId="268"/>
            <ac:picMk id="30" creationId="{08C1A3D2-FDFD-6C38-EB6D-8119481FEEA2}"/>
          </ac:picMkLst>
        </pc:picChg>
        <pc:picChg chg="add mod ord">
          <ac:chgData name="Jorge Aguilar" userId="06903c98-24b8-4d88-97c8-5d50ae5792be" providerId="ADAL" clId="{542A28B4-D087-4C08-A5BA-31E494C4C50E}" dt="2026-10-05T20:00:22.883" v="1634" actId="167"/>
          <ac:picMkLst>
            <pc:docMk/>
            <pc:sldMk cId="987571478" sldId="268"/>
            <ac:picMk id="32" creationId="{1CEC6CDD-31DF-A9BD-378B-68A9B916E41F}"/>
          </ac:picMkLst>
        </pc:picChg>
        <pc:picChg chg="add mod ord modCrop">
          <ac:chgData name="Jorge Aguilar" userId="06903c98-24b8-4d88-97c8-5d50ae5792be" providerId="ADAL" clId="{542A28B4-D087-4C08-A5BA-31E494C4C50E}" dt="2026-10-05T20:00:22.883" v="1634" actId="167"/>
          <ac:picMkLst>
            <pc:docMk/>
            <pc:sldMk cId="987571478" sldId="268"/>
            <ac:picMk id="34" creationId="{5F85A4D0-9416-BA81-1E24-73211997C2A3}"/>
          </ac:picMkLst>
        </pc:picChg>
        <pc:picChg chg="add mod">
          <ac:chgData name="Jorge Aguilar" userId="06903c98-24b8-4d88-97c8-5d50ae5792be" providerId="ADAL" clId="{542A28B4-D087-4C08-A5BA-31E494C4C50E}" dt="2026-10-05T18:57:23.338" v="498" actId="571"/>
          <ac:picMkLst>
            <pc:docMk/>
            <pc:sldMk cId="987571478" sldId="268"/>
            <ac:picMk id="36" creationId="{9624934B-5C74-4688-827B-D26029D6B0FA}"/>
          </ac:picMkLst>
        </pc:picChg>
      </pc:sldChg>
      <pc:sldChg chg="addSp delSp modSp mod">
        <pc:chgData name="Jorge Aguilar" userId="06903c98-24b8-4d88-97c8-5d50ae5792be" providerId="ADAL" clId="{542A28B4-D087-4C08-A5BA-31E494C4C50E}" dt="2026-10-06T11:06:59.577" v="2617" actId="20577"/>
        <pc:sldMkLst>
          <pc:docMk/>
          <pc:sldMk cId="369480431" sldId="269"/>
        </pc:sldMkLst>
        <pc:spChg chg="mod">
          <ac:chgData name="Jorge Aguilar" userId="06903c98-24b8-4d88-97c8-5d50ae5792be" providerId="ADAL" clId="{542A28B4-D087-4C08-A5BA-31E494C4C50E}" dt="2026-10-05T20:00:06.571" v="1633" actId="1076"/>
          <ac:spMkLst>
            <pc:docMk/>
            <pc:sldMk cId="369480431" sldId="269"/>
            <ac:spMk id="6" creationId="{D03E6671-C751-4E0E-94CA-50BFD51E1247}"/>
          </ac:spMkLst>
        </pc:spChg>
        <pc:spChg chg="mod">
          <ac:chgData name="Jorge Aguilar" userId="06903c98-24b8-4d88-97c8-5d50ae5792be" providerId="ADAL" clId="{542A28B4-D087-4C08-A5BA-31E494C4C50E}" dt="2026-10-06T06:09:50.021" v="2221" actId="20577"/>
          <ac:spMkLst>
            <pc:docMk/>
            <pc:sldMk cId="369480431" sldId="269"/>
            <ac:spMk id="7" creationId="{2F044299-47B7-4050-912C-E7317E5FDBD0}"/>
          </ac:spMkLst>
        </pc:spChg>
        <pc:spChg chg="mod">
          <ac:chgData name="Jorge Aguilar" userId="06903c98-24b8-4d88-97c8-5d50ae5792be" providerId="ADAL" clId="{542A28B4-D087-4C08-A5BA-31E494C4C50E}" dt="2026-10-06T06:06:19.535" v="2137" actId="1076"/>
          <ac:spMkLst>
            <pc:docMk/>
            <pc:sldMk cId="369480431" sldId="269"/>
            <ac:spMk id="8" creationId="{9878D0A6-6A48-4DC5-B27E-A68C011C445A}"/>
          </ac:spMkLst>
        </pc:spChg>
        <pc:spChg chg="mod">
          <ac:chgData name="Jorge Aguilar" userId="06903c98-24b8-4d88-97c8-5d50ae5792be" providerId="ADAL" clId="{542A28B4-D087-4C08-A5BA-31E494C4C50E}" dt="2026-10-06T06:09:22.616" v="2212" actId="20577"/>
          <ac:spMkLst>
            <pc:docMk/>
            <pc:sldMk cId="369480431" sldId="269"/>
            <ac:spMk id="9" creationId="{17DD7E04-980C-43AF-A705-AA8D73443E70}"/>
          </ac:spMkLst>
        </pc:spChg>
        <pc:spChg chg="del">
          <ac:chgData name="Jorge Aguilar" userId="06903c98-24b8-4d88-97c8-5d50ae5792be" providerId="ADAL" clId="{542A28B4-D087-4C08-A5BA-31E494C4C50E}" dt="2026-10-05T19:59:31.175" v="1615" actId="478"/>
          <ac:spMkLst>
            <pc:docMk/>
            <pc:sldMk cId="369480431" sldId="269"/>
            <ac:spMk id="10" creationId="{74AC04E9-5831-40BF-B856-F32E0927EA66}"/>
          </ac:spMkLst>
        </pc:spChg>
        <pc:spChg chg="del">
          <ac:chgData name="Jorge Aguilar" userId="06903c98-24b8-4d88-97c8-5d50ae5792be" providerId="ADAL" clId="{542A28B4-D087-4C08-A5BA-31E494C4C50E}" dt="2026-10-05T19:59:29.498" v="1614" actId="478"/>
          <ac:spMkLst>
            <pc:docMk/>
            <pc:sldMk cId="369480431" sldId="269"/>
            <ac:spMk id="11" creationId="{FB892D1E-F6E5-4C54-B9F3-60424A32D1B0}"/>
          </ac:spMkLst>
        </pc:spChg>
        <pc:spChg chg="del">
          <ac:chgData name="Jorge Aguilar" userId="06903c98-24b8-4d88-97c8-5d50ae5792be" providerId="ADAL" clId="{542A28B4-D087-4C08-A5BA-31E494C4C50E}" dt="2026-10-05T19:59:03.147" v="1613" actId="478"/>
          <ac:spMkLst>
            <pc:docMk/>
            <pc:sldMk cId="369480431" sldId="269"/>
            <ac:spMk id="12" creationId="{81DB087F-ACD4-4B71-BAC1-7DC604F41D18}"/>
          </ac:spMkLst>
        </pc:spChg>
        <pc:spChg chg="del">
          <ac:chgData name="Jorge Aguilar" userId="06903c98-24b8-4d88-97c8-5d50ae5792be" providerId="ADAL" clId="{542A28B4-D087-4C08-A5BA-31E494C4C50E}" dt="2026-10-05T19:59:01.257" v="1612" actId="478"/>
          <ac:spMkLst>
            <pc:docMk/>
            <pc:sldMk cId="369480431" sldId="269"/>
            <ac:spMk id="13" creationId="{149B36A1-036F-4A93-B7D1-BD50BC106281}"/>
          </ac:spMkLst>
        </pc:spChg>
        <pc:spChg chg="mod">
          <ac:chgData name="Jorge Aguilar" userId="06903c98-24b8-4d88-97c8-5d50ae5792be" providerId="ADAL" clId="{542A28B4-D087-4C08-A5BA-31E494C4C50E}" dt="2026-10-05T19:59:50.232" v="1632" actId="20577"/>
          <ac:spMkLst>
            <pc:docMk/>
            <pc:sldMk cId="369480431" sldId="269"/>
            <ac:spMk id="14" creationId="{0F706E07-BF35-4D27-82B4-CBA2AA618D0A}"/>
          </ac:spMkLst>
        </pc:spChg>
        <pc:spChg chg="add mod">
          <ac:chgData name="Jorge Aguilar" userId="06903c98-24b8-4d88-97c8-5d50ae5792be" providerId="ADAL" clId="{542A28B4-D087-4C08-A5BA-31E494C4C50E}" dt="2026-10-06T11:06:59.577" v="2617" actId="20577"/>
          <ac:spMkLst>
            <pc:docMk/>
            <pc:sldMk cId="369480431" sldId="269"/>
            <ac:spMk id="15" creationId="{BA02094B-4B79-3451-80B9-35EB4B7BABFA}"/>
          </ac:spMkLst>
        </pc:spChg>
        <pc:spChg chg="add mod">
          <ac:chgData name="Jorge Aguilar" userId="06903c98-24b8-4d88-97c8-5d50ae5792be" providerId="ADAL" clId="{542A28B4-D087-4C08-A5BA-31E494C4C50E}" dt="2026-10-06T06:07:19.271" v="2142" actId="20577"/>
          <ac:spMkLst>
            <pc:docMk/>
            <pc:sldMk cId="369480431" sldId="269"/>
            <ac:spMk id="16" creationId="{ADD8F6C4-9A76-146A-E171-C0B2C962DCE2}"/>
          </ac:spMkLst>
        </pc:spChg>
        <pc:picChg chg="del">
          <ac:chgData name="Jorge Aguilar" userId="06903c98-24b8-4d88-97c8-5d50ae5792be" providerId="ADAL" clId="{542A28B4-D087-4C08-A5BA-31E494C4C50E}" dt="2026-10-05T19:59:41.601" v="1616" actId="478"/>
          <ac:picMkLst>
            <pc:docMk/>
            <pc:sldMk cId="369480431" sldId="269"/>
            <ac:picMk id="18" creationId="{00000000-0000-0000-0000-000000000000}"/>
          </ac:picMkLst>
        </pc:picChg>
      </pc:sldChg>
      <pc:sldChg chg="addSp delSp modSp add mod">
        <pc:chgData name="Jorge Aguilar" userId="06903c98-24b8-4d88-97c8-5d50ae5792be" providerId="ADAL" clId="{542A28B4-D087-4C08-A5BA-31E494C4C50E}" dt="2026-10-05T20:01:42.072" v="1645"/>
        <pc:sldMkLst>
          <pc:docMk/>
          <pc:sldMk cId="1697935823" sldId="270"/>
        </pc:sldMkLst>
        <pc:spChg chg="add mod">
          <ac:chgData name="Jorge Aguilar" userId="06903c98-24b8-4d88-97c8-5d50ae5792be" providerId="ADAL" clId="{542A28B4-D087-4C08-A5BA-31E494C4C50E}" dt="2026-10-05T18:32:07.241" v="167" actId="1076"/>
          <ac:spMkLst>
            <pc:docMk/>
            <pc:sldMk cId="1697935823" sldId="270"/>
            <ac:spMk id="5" creationId="{59A93163-97C1-1265-8AD9-AB74E57EB581}"/>
          </ac:spMkLst>
        </pc:spChg>
        <pc:spChg chg="mod">
          <ac:chgData name="Jorge Aguilar" userId="06903c98-24b8-4d88-97c8-5d50ae5792be" providerId="ADAL" clId="{542A28B4-D087-4C08-A5BA-31E494C4C50E}" dt="2026-10-05T18:32:07.241" v="167" actId="1076"/>
          <ac:spMkLst>
            <pc:docMk/>
            <pc:sldMk cId="1697935823" sldId="270"/>
            <ac:spMk id="8" creationId="{F5E0BC19-FACB-96A6-6600-71CB26F6292C}"/>
          </ac:spMkLst>
        </pc:spChg>
        <pc:spChg chg="mod">
          <ac:chgData name="Jorge Aguilar" userId="06903c98-24b8-4d88-97c8-5d50ae5792be" providerId="ADAL" clId="{542A28B4-D087-4C08-A5BA-31E494C4C50E}" dt="2026-10-05T18:32:07.241" v="167" actId="1076"/>
          <ac:spMkLst>
            <pc:docMk/>
            <pc:sldMk cId="1697935823" sldId="270"/>
            <ac:spMk id="9" creationId="{01E4B942-B4E3-658B-C208-8298E1EC801C}"/>
          </ac:spMkLst>
        </pc:spChg>
        <pc:spChg chg="mod">
          <ac:chgData name="Jorge Aguilar" userId="06903c98-24b8-4d88-97c8-5d50ae5792be" providerId="ADAL" clId="{542A28B4-D087-4C08-A5BA-31E494C4C50E}" dt="2026-10-05T20:01:42.072" v="1645"/>
          <ac:spMkLst>
            <pc:docMk/>
            <pc:sldMk cId="1697935823" sldId="270"/>
            <ac:spMk id="12" creationId="{3561F798-BFA4-9B73-4EE1-B66A076CDA4A}"/>
          </ac:spMkLst>
        </pc:spChg>
        <pc:spChg chg="mod">
          <ac:chgData name="Jorge Aguilar" userId="06903c98-24b8-4d88-97c8-5d50ae5792be" providerId="ADAL" clId="{542A28B4-D087-4C08-A5BA-31E494C4C50E}" dt="2026-10-05T18:32:07.241" v="167" actId="1076"/>
          <ac:spMkLst>
            <pc:docMk/>
            <pc:sldMk cId="1697935823" sldId="270"/>
            <ac:spMk id="15" creationId="{62072ACB-424B-B2BD-5ED4-4C06C6361629}"/>
          </ac:spMkLst>
        </pc:spChg>
        <pc:picChg chg="mod ord">
          <ac:chgData name="Jorge Aguilar" userId="06903c98-24b8-4d88-97c8-5d50ae5792be" providerId="ADAL" clId="{542A28B4-D087-4C08-A5BA-31E494C4C50E}" dt="2026-10-05T18:30:08.763" v="131" actId="1076"/>
          <ac:picMkLst>
            <pc:docMk/>
            <pc:sldMk cId="1697935823" sldId="270"/>
            <ac:picMk id="16" creationId="{D9AC525C-B93A-CC67-AB5A-FD47F3239604}"/>
          </ac:picMkLst>
        </pc:picChg>
        <pc:picChg chg="del">
          <ac:chgData name="Jorge Aguilar" userId="06903c98-24b8-4d88-97c8-5d50ae5792be" providerId="ADAL" clId="{542A28B4-D087-4C08-A5BA-31E494C4C50E}" dt="2026-10-05T18:27:43.129" v="74" actId="478"/>
          <ac:picMkLst>
            <pc:docMk/>
            <pc:sldMk cId="1697935823" sldId="270"/>
            <ac:picMk id="24" creationId="{65C9916F-5D96-BA12-BEEE-A96F2F1A843B}"/>
          </ac:picMkLst>
        </pc:picChg>
      </pc:sldChg>
      <pc:sldChg chg="add">
        <pc:chgData name="Jorge Aguilar" userId="06903c98-24b8-4d88-97c8-5d50ae5792be" providerId="ADAL" clId="{542A28B4-D087-4C08-A5BA-31E494C4C50E}" dt="2026-10-05T18:33:06.656" v="169" actId="2890"/>
        <pc:sldMkLst>
          <pc:docMk/>
          <pc:sldMk cId="2905071735" sldId="271"/>
        </pc:sldMkLst>
      </pc:sldChg>
      <pc:sldChg chg="add del">
        <pc:chgData name="Jorge Aguilar" userId="06903c98-24b8-4d88-97c8-5d50ae5792be" providerId="ADAL" clId="{542A28B4-D087-4C08-A5BA-31E494C4C50E}" dt="2026-10-05T19:19:01.058" v="877" actId="47"/>
        <pc:sldMkLst>
          <pc:docMk/>
          <pc:sldMk cId="3562067677" sldId="272"/>
        </pc:sldMkLst>
      </pc:sldChg>
      <pc:sldChg chg="add del">
        <pc:chgData name="Jorge Aguilar" userId="06903c98-24b8-4d88-97c8-5d50ae5792be" providerId="ADAL" clId="{542A28B4-D087-4C08-A5BA-31E494C4C50E}" dt="2026-10-05T19:19:01.058" v="877" actId="47"/>
        <pc:sldMkLst>
          <pc:docMk/>
          <pc:sldMk cId="2845972402" sldId="273"/>
        </pc:sldMkLst>
      </pc:sldChg>
      <pc:sldChg chg="add del">
        <pc:chgData name="Jorge Aguilar" userId="06903c98-24b8-4d88-97c8-5d50ae5792be" providerId="ADAL" clId="{542A28B4-D087-4C08-A5BA-31E494C4C50E}" dt="2026-10-05T19:19:01.058" v="877" actId="47"/>
        <pc:sldMkLst>
          <pc:docMk/>
          <pc:sldMk cId="891687593" sldId="274"/>
        </pc:sldMkLst>
      </pc:sldChg>
      <pc:sldChg chg="addSp delSp modSp add del mod">
        <pc:chgData name="Jorge Aguilar" userId="06903c98-24b8-4d88-97c8-5d50ae5792be" providerId="ADAL" clId="{542A28B4-D087-4C08-A5BA-31E494C4C50E}" dt="2026-10-05T19:11:08.256" v="584" actId="2890"/>
        <pc:sldMkLst>
          <pc:docMk/>
          <pc:sldMk cId="516283421" sldId="275"/>
        </pc:sldMkLst>
        <pc:spChg chg="add del">
          <ac:chgData name="Jorge Aguilar" userId="06903c98-24b8-4d88-97c8-5d50ae5792be" providerId="ADAL" clId="{542A28B4-D087-4C08-A5BA-31E494C4C50E}" dt="2026-10-05T19:11:07.858" v="582" actId="478"/>
          <ac:spMkLst>
            <pc:docMk/>
            <pc:sldMk cId="516283421" sldId="275"/>
            <ac:spMk id="11" creationId="{399B974C-A6A6-AC28-C810-6E10D2ED1883}"/>
          </ac:spMkLst>
        </pc:spChg>
        <pc:spChg chg="add del">
          <ac:chgData name="Jorge Aguilar" userId="06903c98-24b8-4d88-97c8-5d50ae5792be" providerId="ADAL" clId="{542A28B4-D087-4C08-A5BA-31E494C4C50E}" dt="2026-10-05T19:11:07.858" v="582" actId="478"/>
          <ac:spMkLst>
            <pc:docMk/>
            <pc:sldMk cId="516283421" sldId="275"/>
            <ac:spMk id="12" creationId="{AABECE31-3015-81D6-B42B-8505BF6D6FAB}"/>
          </ac:spMkLst>
        </pc:spChg>
        <pc:spChg chg="add del">
          <ac:chgData name="Jorge Aguilar" userId="06903c98-24b8-4d88-97c8-5d50ae5792be" providerId="ADAL" clId="{542A28B4-D087-4C08-A5BA-31E494C4C50E}" dt="2026-10-05T19:11:07.608" v="581" actId="478"/>
          <ac:spMkLst>
            <pc:docMk/>
            <pc:sldMk cId="516283421" sldId="275"/>
            <ac:spMk id="13" creationId="{FEF1593D-9061-B0AC-5774-69C0C4FB6192}"/>
          </ac:spMkLst>
        </pc:spChg>
        <pc:spChg chg="add del">
          <ac:chgData name="Jorge Aguilar" userId="06903c98-24b8-4d88-97c8-5d50ae5792be" providerId="ADAL" clId="{542A28B4-D087-4C08-A5BA-31E494C4C50E}" dt="2026-10-05T19:11:07.427" v="580" actId="478"/>
          <ac:spMkLst>
            <pc:docMk/>
            <pc:sldMk cId="516283421" sldId="275"/>
            <ac:spMk id="14" creationId="{12EE8D7E-9F83-C642-08B4-B6BAE7F3A72E}"/>
          </ac:spMkLst>
        </pc:spChg>
        <pc:spChg chg="add del">
          <ac:chgData name="Jorge Aguilar" userId="06903c98-24b8-4d88-97c8-5d50ae5792be" providerId="ADAL" clId="{542A28B4-D087-4C08-A5BA-31E494C4C50E}" dt="2026-10-05T19:11:07.858" v="582" actId="478"/>
          <ac:spMkLst>
            <pc:docMk/>
            <pc:sldMk cId="516283421" sldId="275"/>
            <ac:spMk id="15" creationId="{155BE948-3A4F-0AE5-9FEE-209554B206BD}"/>
          </ac:spMkLst>
        </pc:spChg>
        <pc:spChg chg="add del">
          <ac:chgData name="Jorge Aguilar" userId="06903c98-24b8-4d88-97c8-5d50ae5792be" providerId="ADAL" clId="{542A28B4-D087-4C08-A5BA-31E494C4C50E}" dt="2026-10-05T19:11:07.858" v="582" actId="478"/>
          <ac:spMkLst>
            <pc:docMk/>
            <pc:sldMk cId="516283421" sldId="275"/>
            <ac:spMk id="16" creationId="{47FBEA57-B916-D125-C666-C11D75E3992A}"/>
          </ac:spMkLst>
        </pc:spChg>
        <pc:spChg chg="add del">
          <ac:chgData name="Jorge Aguilar" userId="06903c98-24b8-4d88-97c8-5d50ae5792be" providerId="ADAL" clId="{542A28B4-D087-4C08-A5BA-31E494C4C50E}" dt="2026-10-05T19:11:07.858" v="582" actId="478"/>
          <ac:spMkLst>
            <pc:docMk/>
            <pc:sldMk cId="516283421" sldId="275"/>
            <ac:spMk id="17" creationId="{61FC4E66-9D33-89B5-048C-BBDAA7676D99}"/>
          </ac:spMkLst>
        </pc:spChg>
        <pc:spChg chg="add del">
          <ac:chgData name="Jorge Aguilar" userId="06903c98-24b8-4d88-97c8-5d50ae5792be" providerId="ADAL" clId="{542A28B4-D087-4C08-A5BA-31E494C4C50E}" dt="2026-10-05T19:11:07.858" v="582" actId="478"/>
          <ac:spMkLst>
            <pc:docMk/>
            <pc:sldMk cId="516283421" sldId="275"/>
            <ac:spMk id="18" creationId="{7F5A1754-7CEA-7C69-A144-86A46DFFD69F}"/>
          </ac:spMkLst>
        </pc:spChg>
        <pc:spChg chg="add del">
          <ac:chgData name="Jorge Aguilar" userId="06903c98-24b8-4d88-97c8-5d50ae5792be" providerId="ADAL" clId="{542A28B4-D087-4C08-A5BA-31E494C4C50E}" dt="2026-10-05T19:11:07.858" v="582" actId="478"/>
          <ac:spMkLst>
            <pc:docMk/>
            <pc:sldMk cId="516283421" sldId="275"/>
            <ac:spMk id="19" creationId="{6360BE18-C7B8-BE71-7F28-5B36EB7947C0}"/>
          </ac:spMkLst>
        </pc:spChg>
        <pc:spChg chg="add del">
          <ac:chgData name="Jorge Aguilar" userId="06903c98-24b8-4d88-97c8-5d50ae5792be" providerId="ADAL" clId="{542A28B4-D087-4C08-A5BA-31E494C4C50E}" dt="2026-10-05T19:11:07.858" v="582" actId="478"/>
          <ac:spMkLst>
            <pc:docMk/>
            <pc:sldMk cId="516283421" sldId="275"/>
            <ac:spMk id="20" creationId="{997922F7-F199-664F-44BD-5C3368741AD8}"/>
          </ac:spMkLst>
        </pc:spChg>
        <pc:spChg chg="add del">
          <ac:chgData name="Jorge Aguilar" userId="06903c98-24b8-4d88-97c8-5d50ae5792be" providerId="ADAL" clId="{542A28B4-D087-4C08-A5BA-31E494C4C50E}" dt="2026-10-05T19:11:07.858" v="582" actId="478"/>
          <ac:spMkLst>
            <pc:docMk/>
            <pc:sldMk cId="516283421" sldId="275"/>
            <ac:spMk id="21" creationId="{CF1C66A9-51CF-D231-9E8F-933D91D3E670}"/>
          </ac:spMkLst>
        </pc:spChg>
        <pc:spChg chg="add del">
          <ac:chgData name="Jorge Aguilar" userId="06903c98-24b8-4d88-97c8-5d50ae5792be" providerId="ADAL" clId="{542A28B4-D087-4C08-A5BA-31E494C4C50E}" dt="2026-10-05T19:11:07.858" v="582" actId="478"/>
          <ac:spMkLst>
            <pc:docMk/>
            <pc:sldMk cId="516283421" sldId="275"/>
            <ac:spMk id="22" creationId="{0F4766AE-C15A-FA6B-E4F0-A6329927FDF6}"/>
          </ac:spMkLst>
        </pc:spChg>
        <pc:spChg chg="mod">
          <ac:chgData name="Jorge Aguilar" userId="06903c98-24b8-4d88-97c8-5d50ae5792be" providerId="ADAL" clId="{542A28B4-D087-4C08-A5BA-31E494C4C50E}" dt="2026-10-05T19:11:07.283" v="579" actId="1076"/>
          <ac:spMkLst>
            <pc:docMk/>
            <pc:sldMk cId="516283421" sldId="275"/>
            <ac:spMk id="26" creationId="{DDCBB461-70A2-2F62-3672-3DFE0A06EB60}"/>
          </ac:spMkLst>
        </pc:spChg>
      </pc:sldChg>
      <pc:sldChg chg="addSp modSp add mod">
        <pc:chgData name="Jorge Aguilar" userId="06903c98-24b8-4d88-97c8-5d50ae5792be" providerId="ADAL" clId="{542A28B4-D087-4C08-A5BA-31E494C4C50E}" dt="2026-10-05T19:19:49.899" v="909" actId="207"/>
        <pc:sldMkLst>
          <pc:docMk/>
          <pc:sldMk cId="3142153583" sldId="275"/>
        </pc:sldMkLst>
        <pc:spChg chg="mod">
          <ac:chgData name="Jorge Aguilar" userId="06903c98-24b8-4d88-97c8-5d50ae5792be" providerId="ADAL" clId="{542A28B4-D087-4C08-A5BA-31E494C4C50E}" dt="2026-10-05T19:18:40.664" v="874" actId="20577"/>
          <ac:spMkLst>
            <pc:docMk/>
            <pc:sldMk cId="3142153583" sldId="275"/>
            <ac:spMk id="22" creationId="{BB316FFA-35C1-A683-056A-7C930662DB3A}"/>
          </ac:spMkLst>
        </pc:spChg>
        <pc:spChg chg="mod">
          <ac:chgData name="Jorge Aguilar" userId="06903c98-24b8-4d88-97c8-5d50ae5792be" providerId="ADAL" clId="{542A28B4-D087-4C08-A5BA-31E494C4C50E}" dt="2026-10-05T19:18:17.794" v="865" actId="20578"/>
          <ac:spMkLst>
            <pc:docMk/>
            <pc:sldMk cId="3142153583" sldId="275"/>
            <ac:spMk id="26" creationId="{44A8BF39-040C-DA6C-D944-BC2DD025321E}"/>
          </ac:spMkLst>
        </pc:spChg>
        <pc:spChg chg="add mod">
          <ac:chgData name="Jorge Aguilar" userId="06903c98-24b8-4d88-97c8-5d50ae5792be" providerId="ADAL" clId="{542A28B4-D087-4C08-A5BA-31E494C4C50E}" dt="2026-10-05T19:19:49.899" v="909" actId="207"/>
          <ac:spMkLst>
            <pc:docMk/>
            <pc:sldMk cId="3142153583" sldId="275"/>
            <ac:spMk id="29" creationId="{9A704351-0476-A59D-A82B-1A5C35F0C86B}"/>
          </ac:spMkLst>
        </pc:spChg>
        <pc:cxnChg chg="add mod">
          <ac:chgData name="Jorge Aguilar" userId="06903c98-24b8-4d88-97c8-5d50ae5792be" providerId="ADAL" clId="{542A28B4-D087-4C08-A5BA-31E494C4C50E}" dt="2026-10-05T19:18:48.193" v="876" actId="13822"/>
          <ac:cxnSpMkLst>
            <pc:docMk/>
            <pc:sldMk cId="3142153583" sldId="275"/>
            <ac:cxnSpMk id="24" creationId="{708E6750-0E83-210D-11EE-CCF06DCFFF43}"/>
          </ac:cxnSpMkLst>
        </pc:cxnChg>
      </pc:sldChg>
      <pc:sldChg chg="addSp modSp add mod">
        <pc:chgData name="Jorge Aguilar" userId="06903c98-24b8-4d88-97c8-5d50ae5792be" providerId="ADAL" clId="{542A28B4-D087-4C08-A5BA-31E494C4C50E}" dt="2026-10-05T19:34:01.573" v="1070" actId="14100"/>
        <pc:sldMkLst>
          <pc:docMk/>
          <pc:sldMk cId="1581748487" sldId="276"/>
        </pc:sldMkLst>
        <pc:spChg chg="mod">
          <ac:chgData name="Jorge Aguilar" userId="06903c98-24b8-4d88-97c8-5d50ae5792be" providerId="ADAL" clId="{542A28B4-D087-4C08-A5BA-31E494C4C50E}" dt="2026-10-05T19:33:03.041" v="1057" actId="20577"/>
          <ac:spMkLst>
            <pc:docMk/>
            <pc:sldMk cId="1581748487" sldId="276"/>
            <ac:spMk id="26" creationId="{8A00A8F8-F875-53D8-69DF-0EF18CD51E9F}"/>
          </ac:spMkLst>
        </pc:spChg>
        <pc:spChg chg="add mod">
          <ac:chgData name="Jorge Aguilar" userId="06903c98-24b8-4d88-97c8-5d50ae5792be" providerId="ADAL" clId="{542A28B4-D087-4C08-A5BA-31E494C4C50E}" dt="2026-10-05T19:20:04.550" v="913" actId="14100"/>
          <ac:spMkLst>
            <pc:docMk/>
            <pc:sldMk cId="1581748487" sldId="276"/>
            <ac:spMk id="27" creationId="{440C048D-FF20-0DF8-B0E7-D30A11BD5956}"/>
          </ac:spMkLst>
        </pc:spChg>
        <pc:spChg chg="add mod">
          <ac:chgData name="Jorge Aguilar" userId="06903c98-24b8-4d88-97c8-5d50ae5792be" providerId="ADAL" clId="{542A28B4-D087-4C08-A5BA-31E494C4C50E}" dt="2026-10-05T19:20:01.211" v="912" actId="14100"/>
          <ac:spMkLst>
            <pc:docMk/>
            <pc:sldMk cId="1581748487" sldId="276"/>
            <ac:spMk id="28" creationId="{E46DC5C4-ED25-1548-A1D0-EA5995674BAD}"/>
          </ac:spMkLst>
        </pc:spChg>
        <pc:cxnChg chg="mod">
          <ac:chgData name="Jorge Aguilar" userId="06903c98-24b8-4d88-97c8-5d50ae5792be" providerId="ADAL" clId="{542A28B4-D087-4C08-A5BA-31E494C4C50E}" dt="2026-10-05T19:33:28.178" v="1062" actId="14100"/>
          <ac:cxnSpMkLst>
            <pc:docMk/>
            <pc:sldMk cId="1581748487" sldId="276"/>
            <ac:cxnSpMk id="24" creationId="{C22D9893-31F0-937D-070F-187D870A132E}"/>
          </ac:cxnSpMkLst>
        </pc:cxnChg>
        <pc:cxnChg chg="add mod">
          <ac:chgData name="Jorge Aguilar" userId="06903c98-24b8-4d88-97c8-5d50ae5792be" providerId="ADAL" clId="{542A28B4-D087-4C08-A5BA-31E494C4C50E}" dt="2026-10-05T19:34:01.573" v="1070" actId="14100"/>
          <ac:cxnSpMkLst>
            <pc:docMk/>
            <pc:sldMk cId="1581748487" sldId="276"/>
            <ac:cxnSpMk id="39" creationId="{3F2E0D64-C89B-76B2-9BA5-0EB6C0871A35}"/>
          </ac:cxnSpMkLst>
        </pc:cxnChg>
      </pc:sldChg>
      <pc:sldChg chg="addSp delSp modSp add mod">
        <pc:chgData name="Jorge Aguilar" userId="06903c98-24b8-4d88-97c8-5d50ae5792be" providerId="ADAL" clId="{542A28B4-D087-4C08-A5BA-31E494C4C50E}" dt="2026-10-06T06:26:09.133" v="2313" actId="20577"/>
        <pc:sldMkLst>
          <pc:docMk/>
          <pc:sldMk cId="2318583901" sldId="277"/>
        </pc:sldMkLst>
        <pc:spChg chg="mod">
          <ac:chgData name="Jorge Aguilar" userId="06903c98-24b8-4d88-97c8-5d50ae5792be" providerId="ADAL" clId="{542A28B4-D087-4C08-A5BA-31E494C4C50E}" dt="2026-10-06T06:26:09.133" v="2313" actId="20577"/>
          <ac:spMkLst>
            <pc:docMk/>
            <pc:sldMk cId="2318583901" sldId="277"/>
            <ac:spMk id="26" creationId="{5E58FB03-A879-8F7D-19DE-06FAFE9AD2D3}"/>
          </ac:spMkLst>
        </pc:spChg>
        <pc:spChg chg="add mod">
          <ac:chgData name="Jorge Aguilar" userId="06903c98-24b8-4d88-97c8-5d50ae5792be" providerId="ADAL" clId="{542A28B4-D087-4C08-A5BA-31E494C4C50E}" dt="2026-10-05T19:35:12.501" v="1073" actId="14100"/>
          <ac:spMkLst>
            <pc:docMk/>
            <pc:sldMk cId="2318583901" sldId="277"/>
            <ac:spMk id="27" creationId="{BE1DA3C6-CE0C-893E-984A-976FEB5176A3}"/>
          </ac:spMkLst>
        </pc:spChg>
        <pc:spChg chg="add mod">
          <ac:chgData name="Jorge Aguilar" userId="06903c98-24b8-4d88-97c8-5d50ae5792be" providerId="ADAL" clId="{542A28B4-D087-4C08-A5BA-31E494C4C50E}" dt="2026-10-05T19:35:19.990" v="1075" actId="14100"/>
          <ac:spMkLst>
            <pc:docMk/>
            <pc:sldMk cId="2318583901" sldId="277"/>
            <ac:spMk id="29" creationId="{ABA9ACD9-8B16-3FAA-0350-AAB33A98CC7D}"/>
          </ac:spMkLst>
        </pc:spChg>
        <pc:cxnChg chg="del">
          <ac:chgData name="Jorge Aguilar" userId="06903c98-24b8-4d88-97c8-5d50ae5792be" providerId="ADAL" clId="{542A28B4-D087-4C08-A5BA-31E494C4C50E}" dt="2026-10-05T19:41:55.446" v="1288" actId="478"/>
          <ac:cxnSpMkLst>
            <pc:docMk/>
            <pc:sldMk cId="2318583901" sldId="277"/>
            <ac:cxnSpMk id="24" creationId="{12EE5F93-35C3-EE5C-ACD1-5CC17C7AC9ED}"/>
          </ac:cxnSpMkLst>
        </pc:cxnChg>
      </pc:sldChg>
      <pc:sldChg chg="delSp modSp add del mod">
        <pc:chgData name="Jorge Aguilar" userId="06903c98-24b8-4d88-97c8-5d50ae5792be" providerId="ADAL" clId="{542A28B4-D087-4C08-A5BA-31E494C4C50E}" dt="2026-10-05T19:44:55.161" v="1399" actId="47"/>
        <pc:sldMkLst>
          <pc:docMk/>
          <pc:sldMk cId="193924916" sldId="278"/>
        </pc:sldMkLst>
        <pc:spChg chg="del mod">
          <ac:chgData name="Jorge Aguilar" userId="06903c98-24b8-4d88-97c8-5d50ae5792be" providerId="ADAL" clId="{542A28B4-D087-4C08-A5BA-31E494C4C50E}" dt="2026-10-05T19:44:50.527" v="1398"/>
          <ac:spMkLst>
            <pc:docMk/>
            <pc:sldMk cId="193924916" sldId="278"/>
            <ac:spMk id="26" creationId="{86D9C1AC-FC20-DFE8-B591-D71BF21BB279}"/>
          </ac:spMkLst>
        </pc:spChg>
        <pc:cxnChg chg="del mod">
          <ac:chgData name="Jorge Aguilar" userId="06903c98-24b8-4d88-97c8-5d50ae5792be" providerId="ADAL" clId="{542A28B4-D087-4C08-A5BA-31E494C4C50E}" dt="2026-10-05T19:43:13.303" v="1395" actId="478"/>
          <ac:cxnSpMkLst>
            <pc:docMk/>
            <pc:sldMk cId="193924916" sldId="278"/>
            <ac:cxnSpMk id="24" creationId="{C66D255D-7193-A306-372D-164FB0FBE3FF}"/>
          </ac:cxnSpMkLst>
        </pc:cxnChg>
      </pc:sldChg>
      <pc:sldChg chg="delSp modSp add mod">
        <pc:chgData name="Jorge Aguilar" userId="06903c98-24b8-4d88-97c8-5d50ae5792be" providerId="ADAL" clId="{542A28B4-D087-4C08-A5BA-31E494C4C50E}" dt="2026-10-06T11:06:31.257" v="2596" actId="20577"/>
        <pc:sldMkLst>
          <pc:docMk/>
          <pc:sldMk cId="507423120" sldId="278"/>
        </pc:sldMkLst>
        <pc:spChg chg="mod">
          <ac:chgData name="Jorge Aguilar" userId="06903c98-24b8-4d88-97c8-5d50ae5792be" providerId="ADAL" clId="{542A28B4-D087-4C08-A5BA-31E494C4C50E}" dt="2026-10-06T11:06:31.257" v="2596" actId="20577"/>
          <ac:spMkLst>
            <pc:docMk/>
            <pc:sldMk cId="507423120" sldId="278"/>
            <ac:spMk id="22" creationId="{8543BB91-33B9-003C-0154-A66B14DAE2EC}"/>
          </ac:spMkLst>
        </pc:spChg>
        <pc:spChg chg="mod">
          <ac:chgData name="Jorge Aguilar" userId="06903c98-24b8-4d88-97c8-5d50ae5792be" providerId="ADAL" clId="{542A28B4-D087-4C08-A5BA-31E494C4C50E}" dt="2026-10-05T19:46:53.128" v="1409" actId="20577"/>
          <ac:spMkLst>
            <pc:docMk/>
            <pc:sldMk cId="507423120" sldId="278"/>
            <ac:spMk id="26" creationId="{2AC5372C-E1BB-39F3-1898-B4B7397C2B54}"/>
          </ac:spMkLst>
        </pc:spChg>
        <pc:spChg chg="del">
          <ac:chgData name="Jorge Aguilar" userId="06903c98-24b8-4d88-97c8-5d50ae5792be" providerId="ADAL" clId="{542A28B4-D087-4C08-A5BA-31E494C4C50E}" dt="2026-10-05T19:46:17.732" v="1401" actId="478"/>
          <ac:spMkLst>
            <pc:docMk/>
            <pc:sldMk cId="507423120" sldId="278"/>
            <ac:spMk id="27" creationId="{8DFF4928-EA43-6D0E-00DB-F821F0B89592}"/>
          </ac:spMkLst>
        </pc:spChg>
        <pc:spChg chg="mod">
          <ac:chgData name="Jorge Aguilar" userId="06903c98-24b8-4d88-97c8-5d50ae5792be" providerId="ADAL" clId="{542A28B4-D087-4C08-A5BA-31E494C4C50E}" dt="2026-10-05T19:46:20.730" v="1402" actId="14100"/>
          <ac:spMkLst>
            <pc:docMk/>
            <pc:sldMk cId="507423120" sldId="278"/>
            <ac:spMk id="29" creationId="{1770BA7D-58D9-D370-91A2-9CBC838A7770}"/>
          </ac:spMkLst>
        </pc:spChg>
      </pc:sldChg>
      <pc:sldChg chg="addSp delSp modSp add mod">
        <pc:chgData name="Jorge Aguilar" userId="06903c98-24b8-4d88-97c8-5d50ae5792be" providerId="ADAL" clId="{542A28B4-D087-4C08-A5BA-31E494C4C50E}" dt="2026-10-06T06:23:18.659" v="2266" actId="20577"/>
        <pc:sldMkLst>
          <pc:docMk/>
          <pc:sldMk cId="380115287" sldId="279"/>
        </pc:sldMkLst>
        <pc:spChg chg="add mod">
          <ac:chgData name="Jorge Aguilar" userId="06903c98-24b8-4d88-97c8-5d50ae5792be" providerId="ADAL" clId="{542A28B4-D087-4C08-A5BA-31E494C4C50E}" dt="2026-10-06T06:23:18.659" v="2266" actId="20577"/>
          <ac:spMkLst>
            <pc:docMk/>
            <pc:sldMk cId="380115287" sldId="279"/>
            <ac:spMk id="6" creationId="{BC188BD9-6FB6-C5E7-7E36-FB6B87BFAF13}"/>
          </ac:spMkLst>
        </pc:spChg>
        <pc:picChg chg="del">
          <ac:chgData name="Jorge Aguilar" userId="06903c98-24b8-4d88-97c8-5d50ae5792be" providerId="ADAL" clId="{542A28B4-D087-4C08-A5BA-31E494C4C50E}" dt="2026-10-05T20:11:46.621" v="1712" actId="478"/>
          <ac:picMkLst>
            <pc:docMk/>
            <pc:sldMk cId="380115287" sldId="279"/>
            <ac:picMk id="15" creationId="{A20D75D6-5CD0-6F9C-434C-0241D42F2186}"/>
          </ac:picMkLst>
        </pc:picChg>
        <pc:picChg chg="del">
          <ac:chgData name="Jorge Aguilar" userId="06903c98-24b8-4d88-97c8-5d50ae5792be" providerId="ADAL" clId="{542A28B4-D087-4C08-A5BA-31E494C4C50E}" dt="2026-10-05T20:11:46.621" v="1712" actId="478"/>
          <ac:picMkLst>
            <pc:docMk/>
            <pc:sldMk cId="380115287" sldId="279"/>
            <ac:picMk id="16" creationId="{6058E41F-F559-C969-389F-D0DFAB12DDB6}"/>
          </ac:picMkLst>
        </pc:picChg>
        <pc:picChg chg="del">
          <ac:chgData name="Jorge Aguilar" userId="06903c98-24b8-4d88-97c8-5d50ae5792be" providerId="ADAL" clId="{542A28B4-D087-4C08-A5BA-31E494C4C50E}" dt="2026-10-05T20:11:46.621" v="1712" actId="478"/>
          <ac:picMkLst>
            <pc:docMk/>
            <pc:sldMk cId="380115287" sldId="279"/>
            <ac:picMk id="17" creationId="{3E37D1F6-E23A-1DA1-EAF4-69D9199331C3}"/>
          </ac:picMkLst>
        </pc:picChg>
      </pc:sldChg>
      <pc:sldChg chg="addSp delSp modSp add mod modShow">
        <pc:chgData name="Jorge Aguilar" userId="06903c98-24b8-4d88-97c8-5d50ae5792be" providerId="ADAL" clId="{542A28B4-D087-4C08-A5BA-31E494C4C50E}" dt="2026-10-06T11:30:53.050" v="2755" actId="20577"/>
        <pc:sldMkLst>
          <pc:docMk/>
          <pc:sldMk cId="3295008829" sldId="280"/>
        </pc:sldMkLst>
        <pc:spChg chg="del mod">
          <ac:chgData name="Jorge Aguilar" userId="06903c98-24b8-4d88-97c8-5d50ae5792be" providerId="ADAL" clId="{542A28B4-D087-4C08-A5BA-31E494C4C50E}" dt="2026-10-06T08:21:00.525" v="2503" actId="478"/>
          <ac:spMkLst>
            <pc:docMk/>
            <pc:sldMk cId="3295008829" sldId="280"/>
            <ac:spMk id="5" creationId="{2A867EF8-C263-3E4A-F585-2ACC0A018814}"/>
          </ac:spMkLst>
        </pc:spChg>
        <pc:spChg chg="add del mod">
          <ac:chgData name="Jorge Aguilar" userId="06903c98-24b8-4d88-97c8-5d50ae5792be" providerId="ADAL" clId="{542A28B4-D087-4C08-A5BA-31E494C4C50E}" dt="2026-10-06T11:04:53.201" v="2578"/>
          <ac:spMkLst>
            <pc:docMk/>
            <pc:sldMk cId="3295008829" sldId="280"/>
            <ac:spMk id="6" creationId="{435C4C8B-0754-2D61-E009-C79692F6EB81}"/>
          </ac:spMkLst>
        </pc:spChg>
        <pc:spChg chg="del">
          <ac:chgData name="Jorge Aguilar" userId="06903c98-24b8-4d88-97c8-5d50ae5792be" providerId="ADAL" clId="{542A28B4-D087-4C08-A5BA-31E494C4C50E}" dt="2026-10-06T11:04:54.863" v="2579" actId="478"/>
          <ac:spMkLst>
            <pc:docMk/>
            <pc:sldMk cId="3295008829" sldId="280"/>
            <ac:spMk id="9" creationId="{395B1CE2-84E7-95D2-A7AD-49E9F3775AD5}"/>
          </ac:spMkLst>
        </pc:spChg>
        <pc:spChg chg="del">
          <ac:chgData name="Jorge Aguilar" userId="06903c98-24b8-4d88-97c8-5d50ae5792be" providerId="ADAL" clId="{542A28B4-D087-4C08-A5BA-31E494C4C50E}" dt="2026-10-06T11:04:54.863" v="2579" actId="478"/>
          <ac:spMkLst>
            <pc:docMk/>
            <pc:sldMk cId="3295008829" sldId="280"/>
            <ac:spMk id="10" creationId="{74D392C1-EC77-432C-564C-9B2A79EE4F1D}"/>
          </ac:spMkLst>
        </pc:spChg>
        <pc:spChg chg="del">
          <ac:chgData name="Jorge Aguilar" userId="06903c98-24b8-4d88-97c8-5d50ae5792be" providerId="ADAL" clId="{542A28B4-D087-4C08-A5BA-31E494C4C50E}" dt="2026-10-06T11:04:54.863" v="2579" actId="478"/>
          <ac:spMkLst>
            <pc:docMk/>
            <pc:sldMk cId="3295008829" sldId="280"/>
            <ac:spMk id="11" creationId="{DFA69799-8CBA-A138-FED2-376552087725}"/>
          </ac:spMkLst>
        </pc:spChg>
        <pc:spChg chg="del">
          <ac:chgData name="Jorge Aguilar" userId="06903c98-24b8-4d88-97c8-5d50ae5792be" providerId="ADAL" clId="{542A28B4-D087-4C08-A5BA-31E494C4C50E}" dt="2026-10-06T11:04:54.863" v="2579" actId="478"/>
          <ac:spMkLst>
            <pc:docMk/>
            <pc:sldMk cId="3295008829" sldId="280"/>
            <ac:spMk id="12" creationId="{2F27CE4A-F08B-1496-19F8-8F260BA630D2}"/>
          </ac:spMkLst>
        </pc:spChg>
        <pc:spChg chg="del">
          <ac:chgData name="Jorge Aguilar" userId="06903c98-24b8-4d88-97c8-5d50ae5792be" providerId="ADAL" clId="{542A28B4-D087-4C08-A5BA-31E494C4C50E}" dt="2026-10-06T11:04:54.863" v="2579" actId="478"/>
          <ac:spMkLst>
            <pc:docMk/>
            <pc:sldMk cId="3295008829" sldId="280"/>
            <ac:spMk id="13" creationId="{CF39084C-CCA9-D9B8-375D-42A7057BFF33}"/>
          </ac:spMkLst>
        </pc:spChg>
        <pc:spChg chg="del">
          <ac:chgData name="Jorge Aguilar" userId="06903c98-24b8-4d88-97c8-5d50ae5792be" providerId="ADAL" clId="{542A28B4-D087-4C08-A5BA-31E494C4C50E}" dt="2026-10-06T11:04:54.863" v="2579" actId="478"/>
          <ac:spMkLst>
            <pc:docMk/>
            <pc:sldMk cId="3295008829" sldId="280"/>
            <ac:spMk id="14" creationId="{B2EA9CED-4B7D-1E8E-EC3B-CCEE35AC5B1E}"/>
          </ac:spMkLst>
        </pc:spChg>
        <pc:spChg chg="del">
          <ac:chgData name="Jorge Aguilar" userId="06903c98-24b8-4d88-97c8-5d50ae5792be" providerId="ADAL" clId="{542A28B4-D087-4C08-A5BA-31E494C4C50E}" dt="2026-10-06T08:21:04.581" v="2504" actId="478"/>
          <ac:spMkLst>
            <pc:docMk/>
            <pc:sldMk cId="3295008829" sldId="280"/>
            <ac:spMk id="15" creationId="{D0448281-28C6-80CC-B0CC-F23ECE0AE929}"/>
          </ac:spMkLst>
        </pc:spChg>
        <pc:spChg chg="mod">
          <ac:chgData name="Jorge Aguilar" userId="06903c98-24b8-4d88-97c8-5d50ae5792be" providerId="ADAL" clId="{542A28B4-D087-4C08-A5BA-31E494C4C50E}" dt="2026-10-06T08:37:12.115" v="2554" actId="20577"/>
          <ac:spMkLst>
            <pc:docMk/>
            <pc:sldMk cId="3295008829" sldId="280"/>
            <ac:spMk id="18" creationId="{6D8537CA-9C2B-1D21-FCF5-C47223A76E03}"/>
          </ac:spMkLst>
        </pc:spChg>
        <pc:spChg chg="add del mod">
          <ac:chgData name="Jorge Aguilar" userId="06903c98-24b8-4d88-97c8-5d50ae5792be" providerId="ADAL" clId="{542A28B4-D087-4C08-A5BA-31E494C4C50E}" dt="2026-10-06T11:09:33.133" v="2635" actId="478"/>
          <ac:spMkLst>
            <pc:docMk/>
            <pc:sldMk cId="3295008829" sldId="280"/>
            <ac:spMk id="26" creationId="{FC30287A-CB70-4467-1A11-F75E48EFBB77}"/>
          </ac:spMkLst>
        </pc:spChg>
        <pc:spChg chg="add del mod">
          <ac:chgData name="Jorge Aguilar" userId="06903c98-24b8-4d88-97c8-5d50ae5792be" providerId="ADAL" clId="{542A28B4-D087-4C08-A5BA-31E494C4C50E}" dt="2026-10-06T11:09:30.824" v="2634" actId="478"/>
          <ac:spMkLst>
            <pc:docMk/>
            <pc:sldMk cId="3295008829" sldId="280"/>
            <ac:spMk id="27" creationId="{4F8AF366-9C04-F68B-FC5E-E2A0308687FE}"/>
          </ac:spMkLst>
        </pc:spChg>
        <pc:graphicFrameChg chg="add mod">
          <ac:chgData name="Jorge Aguilar" userId="06903c98-24b8-4d88-97c8-5d50ae5792be" providerId="ADAL" clId="{542A28B4-D087-4C08-A5BA-31E494C4C50E}" dt="2026-10-06T11:07:31.316" v="2619"/>
          <ac:graphicFrameMkLst>
            <pc:docMk/>
            <pc:sldMk cId="3295008829" sldId="280"/>
            <ac:graphicFrameMk id="7" creationId="{E5E4AF30-B266-3680-D79E-F610682B45FE}"/>
          </ac:graphicFrameMkLst>
        </pc:graphicFrameChg>
        <pc:graphicFrameChg chg="add mod modGraphic">
          <ac:chgData name="Jorge Aguilar" userId="06903c98-24b8-4d88-97c8-5d50ae5792be" providerId="ADAL" clId="{542A28B4-D087-4C08-A5BA-31E494C4C50E}" dt="2026-10-06T11:30:53.050" v="2755" actId="20577"/>
          <ac:graphicFrameMkLst>
            <pc:docMk/>
            <pc:sldMk cId="3295008829" sldId="280"/>
            <ac:graphicFrameMk id="8" creationId="{0522CCEA-EE4F-E7FC-97D2-C5D84FAF8EC7}"/>
          </ac:graphicFrameMkLst>
        </pc:graphicFrameChg>
        <pc:graphicFrameChg chg="add mod">
          <ac:chgData name="Jorge Aguilar" userId="06903c98-24b8-4d88-97c8-5d50ae5792be" providerId="ADAL" clId="{542A28B4-D087-4C08-A5BA-31E494C4C50E}" dt="2026-10-06T11:21:08.831" v="2719"/>
          <ac:graphicFrameMkLst>
            <pc:docMk/>
            <pc:sldMk cId="3295008829" sldId="280"/>
            <ac:graphicFrameMk id="17" creationId="{AFB6DE0B-A9C5-32CE-989F-1A287F400C1E}"/>
          </ac:graphicFrameMkLst>
        </pc:graphicFrameChg>
        <pc:graphicFrameChg chg="add mod modGraphic">
          <ac:chgData name="Jorge Aguilar" userId="06903c98-24b8-4d88-97c8-5d50ae5792be" providerId="ADAL" clId="{542A28B4-D087-4C08-A5BA-31E494C4C50E}" dt="2026-10-06T11:22:51.744" v="2728" actId="1076"/>
          <ac:graphicFrameMkLst>
            <pc:docMk/>
            <pc:sldMk cId="3295008829" sldId="280"/>
            <ac:graphicFrameMk id="20" creationId="{9B4883AC-5BA2-329F-9BAB-22E226B736FA}"/>
          </ac:graphicFrameMkLst>
        </pc:graphicFrameChg>
        <pc:picChg chg="del">
          <ac:chgData name="Jorge Aguilar" userId="06903c98-24b8-4d88-97c8-5d50ae5792be" providerId="ADAL" clId="{542A28B4-D087-4C08-A5BA-31E494C4C50E}" dt="2026-10-06T08:19:52.601" v="2493" actId="478"/>
          <ac:picMkLst>
            <pc:docMk/>
            <pc:sldMk cId="3295008829" sldId="280"/>
            <ac:picMk id="19" creationId="{85EF81AF-4E93-453C-573B-468D9A51F259}"/>
          </ac:picMkLst>
        </pc:picChg>
        <pc:picChg chg="mod">
          <ac:chgData name="Jorge Aguilar" userId="06903c98-24b8-4d88-97c8-5d50ae5792be" providerId="ADAL" clId="{542A28B4-D087-4C08-A5BA-31E494C4C50E}" dt="2026-10-06T11:08:43.707" v="2626" actId="1076"/>
          <ac:picMkLst>
            <pc:docMk/>
            <pc:sldMk cId="3295008829" sldId="280"/>
            <ac:picMk id="23" creationId="{9B710EE9-D170-BDFC-8FA8-7C7BABE3F797}"/>
          </ac:picMkLst>
        </pc:picChg>
        <pc:picChg chg="del">
          <ac:chgData name="Jorge Aguilar" userId="06903c98-24b8-4d88-97c8-5d50ae5792be" providerId="ADAL" clId="{542A28B4-D087-4C08-A5BA-31E494C4C50E}" dt="2026-10-06T08:19:50.196" v="2492" actId="478"/>
          <ac:picMkLst>
            <pc:docMk/>
            <pc:sldMk cId="3295008829" sldId="280"/>
            <ac:picMk id="24" creationId="{8F6D249F-0EA1-6051-975F-2EDFB7276723}"/>
          </ac:picMkLst>
        </pc:picChg>
        <pc:picChg chg="add mod">
          <ac:chgData name="Jorge Aguilar" userId="06903c98-24b8-4d88-97c8-5d50ae5792be" providerId="ADAL" clId="{542A28B4-D087-4C08-A5BA-31E494C4C50E}" dt="2026-10-06T11:09:44.262" v="2638" actId="1076"/>
          <ac:picMkLst>
            <pc:docMk/>
            <pc:sldMk cId="3295008829" sldId="280"/>
            <ac:picMk id="25" creationId="{D3370E2D-D471-CEE3-00F3-E8356B5E65B6}"/>
          </ac:picMkLst>
        </pc:picChg>
        <pc:cxnChg chg="add del mod">
          <ac:chgData name="Jorge Aguilar" userId="06903c98-24b8-4d88-97c8-5d50ae5792be" providerId="ADAL" clId="{542A28B4-D087-4C08-A5BA-31E494C4C50E}" dt="2026-10-06T11:09:25.377" v="2633" actId="478"/>
          <ac:cxnSpMkLst>
            <pc:docMk/>
            <pc:sldMk cId="3295008829" sldId="280"/>
            <ac:cxnSpMk id="28" creationId="{31291885-1B01-C5B7-9254-45D9B268E215}"/>
          </ac:cxnSpMkLst>
        </pc:cxnChg>
      </pc:sldChg>
      <pc:sldChg chg="add">
        <pc:chgData name="Jorge Aguilar" userId="06903c98-24b8-4d88-97c8-5d50ae5792be" providerId="ADAL" clId="{542A28B4-D087-4C08-A5BA-31E494C4C50E}" dt="2026-10-06T11:05:21.758" v="2580" actId="2890"/>
        <pc:sldMkLst>
          <pc:docMk/>
          <pc:sldMk cId="3564851262" sldId="28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1 minute. Open by stating that this is a four-year WP3 Target progress story, with most of the presentation focused on the two advances achieved in 2026: the first ETTF campaign and the exploratory shell-bypass study. Make clear that the ETTF data reduction is still active and that the bypass study is not a final design.</a:t>
            </a:r>
          </a:p>
          <a:p>
            <a:endParaRPr/>
          </a:p>
          <a:p>
            <a:r>
              <a:t>Source citations:</a:t>
            </a:r>
          </a:p>
          <a:p>
            <a:r>
              <a:t>- C:/Users/usuario/Desktop/ESSnuSB/Presentations/ESSnuSB+ TARGET 3rdAnnualMeeting R2.pptx</a:t>
            </a:r>
          </a:p>
          <a:p>
            <a:r>
              <a:t>- C:/Users/usuario/Downloads/ETTF.pptx</a:t>
            </a:r>
          </a:p>
          <a:p>
            <a:r>
              <a:t>- C:/Users/usuario/Consorcio ESS Bilbao Dropbox/Jorge Aguilar/Documento/main.pdf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B11DA-D4D1-CADB-DED1-B813746950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9AD2EF-3CEE-2E1B-D7FD-29EA8508A6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231B31-3F00-AD93-8E96-D246839FE2FB}"/>
              </a:ext>
            </a:extLst>
          </p:cNvPr>
          <p:cNvSpPr>
            <a:spLocks noGrp="1"/>
          </p:cNvSpPr>
          <p:nvPr>
            <p:ph type="body" idx="1"/>
          </p:nvPr>
        </p:nvSpPr>
        <p:spPr/>
        <p:txBody>
          <a:bodyPr/>
          <a:lstStyle/>
          <a:p>
            <a:r>
              <a:t>Timing: 2 minutes. Frame the target as a coupled thermo-hydraulic and structural problem. The beam parameters establish the heat load. The granular bed and the helium path determine pressure drop and heat removal. Those temperatures then drive shell gradients and bending. This coupling explains why the work moved from analytical assumptions to detailed packing models and finally to experiment.</a:t>
            </a:r>
          </a:p>
          <a:p>
            <a:endParaRPr/>
          </a:p>
          <a:p>
            <a:r>
              <a:t>Source citations:</a:t>
            </a:r>
          </a:p>
          <a:p>
            <a:r>
              <a:t>- C:/Users/usuario/Desktop/ESSnuSB/Presentations/ESSnuSB+ TARGET 1stAnnualMeeting.pdf</a:t>
            </a:r>
          </a:p>
          <a:p>
            <a:r>
              <a:t>- C:/Users/usuario/Desktop/ESSnuSB/Presentations/ESSnuSB+ TARGET 3rdAnnualMeeting R2.pdf</a:t>
            </a:r>
          </a:p>
        </p:txBody>
      </p:sp>
      <p:sp>
        <p:nvSpPr>
          <p:cNvPr id="4" name="Slide Number Placeholder 3">
            <a:extLst>
              <a:ext uri="{FF2B5EF4-FFF2-40B4-BE49-F238E27FC236}">
                <a16:creationId xmlns:a16="http://schemas.microsoft.com/office/drawing/2014/main" id="{3775D3B2-668B-6ADB-263E-0803A2B2FC81}"/>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856988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 minutes. Use this slide as the map for the presentation. The annual milestones are cumulative. The 2023 design proved the concept could be cooled. The 2024 work identified the need for a dedicated validation experiment. The 2025 work quantified the limitations of the porous model. In 2026 the team operated ETTF and also explored a new flow path to address shell bending.</a:t>
            </a:r>
          </a:p>
          <a:p>
            <a:endParaRPr/>
          </a:p>
          <a:p>
            <a:r>
              <a:t>Source citations:</a:t>
            </a:r>
          </a:p>
          <a:p>
            <a:r>
              <a:t>- C:/Users/usuario/Desktop/ESSnuSB/Presentations/ESSnuSB+ TARGET 1stAnnualMeeting.pdf</a:t>
            </a:r>
          </a:p>
          <a:p>
            <a:r>
              <a:t>- C:/Users/usuario/Desktop/ESSnuSB/Presentations/ESSnuSB+ TARGET 2ndAnnualMeeting.pdf</a:t>
            </a:r>
          </a:p>
          <a:p>
            <a:r>
              <a:t>- C:/Users/usuario/Desktop/ESSnuSB/Presentations/ESSnuSB+ TARGET 3rdAnnualMeeting R2.pdf</a:t>
            </a:r>
          </a:p>
          <a:p>
            <a:r>
              <a:t>- C:/Users/usuario/Downloads/ETTF.pptx</a:t>
            </a:r>
          </a:p>
          <a:p>
            <a:r>
              <a:t>- C:/Users/usuario/Consorcio ESS Bilbao Dropbox/Jorge Aguilar/Documento/main.pdf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15BDC-229B-2D43-5F4A-A905AC7432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F4432A-343F-7E9C-3B81-FED073F89F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53963B-DB6B-5939-4C80-2142BDF3CDD3}"/>
              </a:ext>
            </a:extLst>
          </p:cNvPr>
          <p:cNvSpPr>
            <a:spLocks noGrp="1"/>
          </p:cNvSpPr>
          <p:nvPr>
            <p:ph type="body" idx="1"/>
          </p:nvPr>
        </p:nvSpPr>
        <p:spPr/>
        <p:txBody>
          <a:bodyPr/>
          <a:lstStyle/>
          <a:p>
            <a:r>
              <a:t>Timing: 2 minutes. Use this slide as the map for the presentation. The annual milestones are cumulative. The 2023 design proved the concept could be cooled. The 2024 work identified the need for a dedicated validation experiment. The 2025 work quantified the limitations of the porous model. In 2026 the team operated ETTF and also explored a new flow path to address shell bending.</a:t>
            </a:r>
          </a:p>
          <a:p>
            <a:endParaRPr/>
          </a:p>
          <a:p>
            <a:r>
              <a:t>Source citations:</a:t>
            </a:r>
          </a:p>
          <a:p>
            <a:r>
              <a:t>- C:/Users/usuario/Desktop/ESSnuSB/Presentations/ESSnuSB+ TARGET 1stAnnualMeeting.pdf</a:t>
            </a:r>
          </a:p>
          <a:p>
            <a:r>
              <a:t>- C:/Users/usuario/Desktop/ESSnuSB/Presentations/ESSnuSB+ TARGET 2ndAnnualMeeting.pdf</a:t>
            </a:r>
          </a:p>
          <a:p>
            <a:r>
              <a:t>- C:/Users/usuario/Desktop/ESSnuSB/Presentations/ESSnuSB+ TARGET 3rdAnnualMeeting R2.pdf</a:t>
            </a:r>
          </a:p>
          <a:p>
            <a:r>
              <a:t>- C:/Users/usuario/Downloads/ETTF.pptx</a:t>
            </a:r>
          </a:p>
          <a:p>
            <a:r>
              <a:t>- C:/Users/usuario/Consorcio ESS Bilbao Dropbox/Jorge Aguilar/Documento/main.pdf</a:t>
            </a:r>
          </a:p>
        </p:txBody>
      </p:sp>
      <p:sp>
        <p:nvSpPr>
          <p:cNvPr id="4" name="Slide Number Placeholder 3">
            <a:extLst>
              <a:ext uri="{FF2B5EF4-FFF2-40B4-BE49-F238E27FC236}">
                <a16:creationId xmlns:a16="http://schemas.microsoft.com/office/drawing/2014/main" id="{5C89BA95-EC7C-A603-9905-1283E1FD309C}"/>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112281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 minutes. Summarise the first annual meeting results. The grooved beam entrance window created a small bypass that cooled the window and reduced pressure loss. This established a plausible steady-state operating point. The mechanical model also showed that temperature gradients, not pressure alone, dominate the BEW stress. Avoid presenting these as final allowables because supports, fatigue and transient loading were not yet closed.</a:t>
            </a:r>
          </a:p>
          <a:p>
            <a:endParaRPr/>
          </a:p>
          <a:p>
            <a:r>
              <a:t>Source citations:</a:t>
            </a:r>
          </a:p>
          <a:p>
            <a:r>
              <a:t>- C:/Users/usuario/Desktop/ESSnuSB/Presentations/ESSnuSB+ TARGET 1stAnnualMeeting.pdf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9D2C6-89E5-C57F-19DA-0656D0F3CB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45D9F3-08E4-09D3-2170-3B6E902AAD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2E1386-D105-9AA7-B4F3-84F8A5387999}"/>
              </a:ext>
            </a:extLst>
          </p:cNvPr>
          <p:cNvSpPr>
            <a:spLocks noGrp="1"/>
          </p:cNvSpPr>
          <p:nvPr>
            <p:ph type="body" idx="1"/>
          </p:nvPr>
        </p:nvSpPr>
        <p:spPr/>
        <p:txBody>
          <a:bodyPr/>
          <a:lstStyle/>
          <a:p>
            <a:r>
              <a:t>Timing: 2 minutes. Use this slide as the map for the presentation. The annual milestones are cumulative. The 2023 design proved the concept could be cooled. The 2024 work identified the need for a dedicated validation experiment. The 2025 work quantified the limitations of the porous model. In 2026 the team operated ETTF and also explored a new flow path to address shell bending.</a:t>
            </a:r>
          </a:p>
          <a:p>
            <a:endParaRPr/>
          </a:p>
          <a:p>
            <a:r>
              <a:t>Source citations:</a:t>
            </a:r>
          </a:p>
          <a:p>
            <a:r>
              <a:t>- C:/Users/usuario/Desktop/ESSnuSB/Presentations/ESSnuSB+ TARGET 1stAnnualMeeting.pdf</a:t>
            </a:r>
          </a:p>
          <a:p>
            <a:r>
              <a:t>- C:/Users/usuario/Desktop/ESSnuSB/Presentations/ESSnuSB+ TARGET 2ndAnnualMeeting.pdf</a:t>
            </a:r>
          </a:p>
          <a:p>
            <a:r>
              <a:t>- C:/Users/usuario/Desktop/ESSnuSB/Presentations/ESSnuSB+ TARGET 3rdAnnualMeeting R2.pdf</a:t>
            </a:r>
          </a:p>
          <a:p>
            <a:r>
              <a:t>- C:/Users/usuario/Downloads/ETTF.pptx</a:t>
            </a:r>
          </a:p>
          <a:p>
            <a:r>
              <a:t>- C:/Users/usuario/Consorcio ESS Bilbao Dropbox/Jorge Aguilar/Documento/main.pdf</a:t>
            </a:r>
          </a:p>
        </p:txBody>
      </p:sp>
      <p:sp>
        <p:nvSpPr>
          <p:cNvPr id="4" name="Slide Number Placeholder 3">
            <a:extLst>
              <a:ext uri="{FF2B5EF4-FFF2-40B4-BE49-F238E27FC236}">
                <a16:creationId xmlns:a16="http://schemas.microsoft.com/office/drawing/2014/main" id="{6CBDEBB8-9D7E-D6D9-267F-E5F937EEEDB0}"/>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795536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 minutes. Explain the 2024 transition from design studies to a validation strategy. The prototype used roughly one tenth of the target length and a 3 g/s design flow. Instrumenting the narrow high-gradient region directly was judged too fragile and ambiguous. The team therefore selected transient heating and cooling as a more robust validation observable. This design choice directly shaped the 2026 campaign.</a:t>
            </a:r>
          </a:p>
          <a:p>
            <a:endParaRPr/>
          </a:p>
          <a:p>
            <a:r>
              <a:t>Source citations:</a:t>
            </a:r>
          </a:p>
          <a:p>
            <a:r>
              <a:t>- C:/Users/usuario/Desktop/ESSnuSB/Presentations/ESSnuSB+ TARGET 2ndAnnualMeeting.pdf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E7718-AE7D-1057-BFEE-5E39E7AEB5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38E624-9C43-2305-1EB9-182CE55A5D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9496E7-82D6-6D23-82C0-A08C4F1BD097}"/>
              </a:ext>
            </a:extLst>
          </p:cNvPr>
          <p:cNvSpPr>
            <a:spLocks noGrp="1"/>
          </p:cNvSpPr>
          <p:nvPr>
            <p:ph type="body" idx="1"/>
          </p:nvPr>
        </p:nvSpPr>
        <p:spPr/>
        <p:txBody>
          <a:bodyPr/>
          <a:lstStyle/>
          <a:p>
            <a:r>
              <a:t>Timing: 2 minutes. Use this slide as the map for the presentation. The annual milestones are cumulative. The 2023 design proved the concept could be cooled. The 2024 work identified the need for a dedicated validation experiment. The 2025 work quantified the limitations of the porous model. In 2026 the team operated ETTF and also explored a new flow path to address shell bending.</a:t>
            </a:r>
          </a:p>
          <a:p>
            <a:endParaRPr/>
          </a:p>
          <a:p>
            <a:r>
              <a:t>Source citations:</a:t>
            </a:r>
          </a:p>
          <a:p>
            <a:r>
              <a:t>- C:/Users/usuario/Desktop/ESSnuSB/Presentations/ESSnuSB+ TARGET 1stAnnualMeeting.pdf</a:t>
            </a:r>
          </a:p>
          <a:p>
            <a:r>
              <a:t>- C:/Users/usuario/Desktop/ESSnuSB/Presentations/ESSnuSB+ TARGET 2ndAnnualMeeting.pdf</a:t>
            </a:r>
          </a:p>
          <a:p>
            <a:r>
              <a:t>- C:/Users/usuario/Desktop/ESSnuSB/Presentations/ESSnuSB+ TARGET 3rdAnnualMeeting R2.pdf</a:t>
            </a:r>
          </a:p>
          <a:p>
            <a:r>
              <a:t>- C:/Users/usuario/Downloads/ETTF.pptx</a:t>
            </a:r>
          </a:p>
          <a:p>
            <a:r>
              <a:t>- C:/Users/usuario/Consorcio ESS Bilbao Dropbox/Jorge Aguilar/Documento/main.pdf</a:t>
            </a:r>
          </a:p>
        </p:txBody>
      </p:sp>
      <p:sp>
        <p:nvSpPr>
          <p:cNvPr id="4" name="Slide Number Placeholder 3">
            <a:extLst>
              <a:ext uri="{FF2B5EF4-FFF2-40B4-BE49-F238E27FC236}">
                <a16:creationId xmlns:a16="http://schemas.microsoft.com/office/drawing/2014/main" id="{7D6C0268-299B-7E79-9D1A-2438E4BB65A1}"/>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664331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2.5 minutes. Describe the Lubachevsky-Stillinger packing and the resolved CFD comparison. The real packing porosity in the ETTF-scale cylinder was about 0.459. Resolved CFD gave a much larger viscous coefficient and a smaller inertial coefficient than the standard Ergun prediction. The important conclusion is not one preferred porosity. It is that porosity alone cannot match both regimes, so measured pressure loss is needed to calibrate the reduced model.</a:t>
            </a:r>
          </a:p>
          <a:p>
            <a:endParaRPr/>
          </a:p>
          <a:p>
            <a:r>
              <a:t>Source citations:</a:t>
            </a:r>
          </a:p>
          <a:p>
            <a:r>
              <a:t>- C:/Users/usuario/Desktop/ESSnuSB/Presentations/ESSnuSB+ TARGET 3rdAnnualMeeting R2.pdf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 minutes. Connect the modelling results to the independent assessment actions. ETTF was designed to measure the observables that were uncertain in the reduced model. The loop supports pressure-drop testing, controlled heating, multiple thermocouples and later helium operation. The experiment does not replace the target analysis. It supplies the calibration and uncertainty bounds that the analysis was missing.</a:t>
            </a:r>
          </a:p>
          <a:p>
            <a:endParaRPr/>
          </a:p>
          <a:p>
            <a:r>
              <a:t>Source citations:</a:t>
            </a:r>
          </a:p>
          <a:p>
            <a:r>
              <a:t>- C:/Users/usuario/Desktop/ESSnuSB/IAP/ESSB-ESSNUSB-IAP2ndReport-WP3Target-answers.pdf</a:t>
            </a:r>
          </a:p>
          <a:p>
            <a:r>
              <a:t>- C:/Users/usuario/Desktop/ESSnuSB/Presentations/ESSnuSB+ TARGET 3rdAnnualMeeting R2.pdf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24773-0A5D-4103-41F2-730871F2DB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9891DA-8922-BC11-2E8C-CD93F3442C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D27196-C8FC-4CAC-8622-C6CF7F560FA5}"/>
              </a:ext>
            </a:extLst>
          </p:cNvPr>
          <p:cNvSpPr>
            <a:spLocks noGrp="1"/>
          </p:cNvSpPr>
          <p:nvPr>
            <p:ph type="body" idx="1"/>
          </p:nvPr>
        </p:nvSpPr>
        <p:spPr/>
        <p:txBody>
          <a:bodyPr/>
          <a:lstStyle/>
          <a:p>
            <a:r>
              <a:t>Timing: 2 minutes. Use this slide as the map for the presentation. The annual milestones are cumulative. The 2023 design proved the concept could be cooled. The 2024 work identified the need for a dedicated validation experiment. The 2025 work quantified the limitations of the porous model. In 2026 the team operated ETTF and also explored a new flow path to address shell bending.</a:t>
            </a:r>
          </a:p>
          <a:p>
            <a:endParaRPr/>
          </a:p>
          <a:p>
            <a:r>
              <a:t>Source citations:</a:t>
            </a:r>
          </a:p>
          <a:p>
            <a:r>
              <a:t>- C:/Users/usuario/Desktop/ESSnuSB/Presentations/ESSnuSB+ TARGET 1stAnnualMeeting.pdf</a:t>
            </a:r>
          </a:p>
          <a:p>
            <a:r>
              <a:t>- C:/Users/usuario/Desktop/ESSnuSB/Presentations/ESSnuSB+ TARGET 2ndAnnualMeeting.pdf</a:t>
            </a:r>
          </a:p>
          <a:p>
            <a:r>
              <a:t>- C:/Users/usuario/Desktop/ESSnuSB/Presentations/ESSnuSB+ TARGET 3rdAnnualMeeting R2.pdf</a:t>
            </a:r>
          </a:p>
          <a:p>
            <a:r>
              <a:t>- C:/Users/usuario/Downloads/ETTF.pptx</a:t>
            </a:r>
          </a:p>
          <a:p>
            <a:r>
              <a:t>- C:/Users/usuario/Consorcio ESS Bilbao Dropbox/Jorge Aguilar/Documento/main.pdf</a:t>
            </a:r>
          </a:p>
        </p:txBody>
      </p:sp>
      <p:sp>
        <p:nvSpPr>
          <p:cNvPr id="4" name="Slide Number Placeholder 3">
            <a:extLst>
              <a:ext uri="{FF2B5EF4-FFF2-40B4-BE49-F238E27FC236}">
                <a16:creationId xmlns:a16="http://schemas.microsoft.com/office/drawing/2014/main" id="{C296BC5E-C364-083E-29B7-CC62D35E8D4E}"/>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0635436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 minutes. This is the central 2026 milestone. The detailed design became an operational test rig at MML-ESS in Lund. Point out the vessel, compressor loop, data acquisition, heater, thermocouples and titanium pellets. The campaign produced hydraulic and thermal time histories over the available operating range. Thank the collaborators shown in the original campaign material if appropriate during delivery.</a:t>
            </a:r>
          </a:p>
          <a:p>
            <a:endParaRPr/>
          </a:p>
          <a:p>
            <a:r>
              <a:t>Source citations:</a:t>
            </a:r>
          </a:p>
          <a:p>
            <a:r>
              <a:t>- C:/Users/usuario/Downloads/ETTF.pptx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36089-E1A5-CBE7-ACBD-45BD5376A5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2B4AE3-E48C-211E-29AB-B32B04D863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52CEBC-672E-173C-EE2F-F629879D3529}"/>
              </a:ext>
            </a:extLst>
          </p:cNvPr>
          <p:cNvSpPr>
            <a:spLocks noGrp="1"/>
          </p:cNvSpPr>
          <p:nvPr>
            <p:ph type="body" idx="1"/>
          </p:nvPr>
        </p:nvSpPr>
        <p:spPr/>
        <p:txBody>
          <a:bodyPr/>
          <a:lstStyle/>
          <a:p>
            <a:r>
              <a:t>Timing: 2 minutes. This is the central 2026 milestone. The detailed design became an operational test rig at MML-ESS in Lund. Point out the vessel, compressor loop, data acquisition, heater, thermocouples and titanium pellets. The campaign produced hydraulic and thermal time histories over the available operating range. Thank the collaborators shown in the original campaign material if appropriate during delivery.</a:t>
            </a:r>
          </a:p>
          <a:p>
            <a:endParaRPr/>
          </a:p>
          <a:p>
            <a:r>
              <a:t>Source citations:</a:t>
            </a:r>
          </a:p>
          <a:p>
            <a:r>
              <a:t>- C:/Users/usuario/Downloads/ETTF.pptx</a:t>
            </a:r>
          </a:p>
        </p:txBody>
      </p:sp>
      <p:sp>
        <p:nvSpPr>
          <p:cNvPr id="4" name="Slide Number Placeholder 3">
            <a:extLst>
              <a:ext uri="{FF2B5EF4-FFF2-40B4-BE49-F238E27FC236}">
                <a16:creationId xmlns:a16="http://schemas.microsoft.com/office/drawing/2014/main" id="{659631E4-F76F-BB49-7B71-B4F6655A9BD8}"/>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434148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00758-0625-1927-C41C-1D5C2A4926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62BB69-48CF-6919-AF94-63655402A2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19FBAD-0EC1-64D2-3D78-6694B9F2F5C9}"/>
              </a:ext>
            </a:extLst>
          </p:cNvPr>
          <p:cNvSpPr>
            <a:spLocks noGrp="1"/>
          </p:cNvSpPr>
          <p:nvPr>
            <p:ph type="body" idx="1"/>
          </p:nvPr>
        </p:nvSpPr>
        <p:spPr/>
        <p:txBody>
          <a:bodyPr/>
          <a:lstStyle/>
          <a:p>
            <a:r>
              <a:t>Timing: 2 minutes. This is the central 2026 milestone. The detailed design became an operational test rig at MML-ESS in Lund. Point out the vessel, compressor loop, data acquisition, heater, thermocouples and titanium pellets. The campaign produced hydraulic and thermal time histories over the available operating range. Thank the collaborators shown in the original campaign material if appropriate during delivery.</a:t>
            </a:r>
          </a:p>
          <a:p>
            <a:endParaRPr/>
          </a:p>
          <a:p>
            <a:r>
              <a:t>Source citations:</a:t>
            </a:r>
          </a:p>
          <a:p>
            <a:r>
              <a:t>- C:/Users/usuario/Downloads/ETTF.pptx</a:t>
            </a:r>
          </a:p>
        </p:txBody>
      </p:sp>
      <p:sp>
        <p:nvSpPr>
          <p:cNvPr id="4" name="Slide Number Placeholder 3">
            <a:extLst>
              <a:ext uri="{FF2B5EF4-FFF2-40B4-BE49-F238E27FC236}">
                <a16:creationId xmlns:a16="http://schemas.microsoft.com/office/drawing/2014/main" id="{F8487E0F-A658-C10E-E86D-5E3C2A00AB80}"/>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1433873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 minutes. Introduce the internship study by Bálint and María as an exploratory response to target bending. The original porous-media porosity of 0.34 was intentionally kept for consistency with the baseline model. The study varied only the axial location of a simple slot array. The goal was to learn whether direct shell cooling could reduce the thermal asymmetry. Emphasise that the slot geometry and porous model are not a final design.</a:t>
            </a:r>
          </a:p>
          <a:p>
            <a:endParaRPr/>
          </a:p>
          <a:p>
            <a:r>
              <a:t>Source citations:</a:t>
            </a:r>
          </a:p>
          <a:p>
            <a:r>
              <a:t>- C:/Users/usuario/Consorcio ESS Bilbao Dropbox/Jorge Aguilar/Documento/main.pdf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CF100-40B8-907C-B37F-47FEB8B65A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E41A89-321F-AC25-B126-25273611F2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D061A0-57D8-5E34-4F5D-EAC842CD4AA9}"/>
              </a:ext>
            </a:extLst>
          </p:cNvPr>
          <p:cNvSpPr>
            <a:spLocks noGrp="1"/>
          </p:cNvSpPr>
          <p:nvPr>
            <p:ph type="body" idx="1"/>
          </p:nvPr>
        </p:nvSpPr>
        <p:spPr/>
        <p:txBody>
          <a:bodyPr/>
          <a:lstStyle/>
          <a:p>
            <a:r>
              <a:t>Timing: 2 minutes. Introduce the internship study by Bálint and María as an exploratory response to target bending. The original porous-media porosity of 0.34 was intentionally kept for consistency with the baseline model. The study varied only the axial location of a simple slot array. The goal was to learn whether direct shell cooling could reduce the thermal asymmetry. Emphasise that the slot geometry and porous model are not a final design.</a:t>
            </a:r>
          </a:p>
          <a:p>
            <a:endParaRPr/>
          </a:p>
          <a:p>
            <a:r>
              <a:t>Source citations:</a:t>
            </a:r>
          </a:p>
          <a:p>
            <a:r>
              <a:t>- C:/Users/usuario/Consorcio ESS Bilbao Dropbox/Jorge Aguilar/Documento/main.pdf</a:t>
            </a:r>
          </a:p>
        </p:txBody>
      </p:sp>
      <p:sp>
        <p:nvSpPr>
          <p:cNvPr id="4" name="Slide Number Placeholder 3">
            <a:extLst>
              <a:ext uri="{FF2B5EF4-FFF2-40B4-BE49-F238E27FC236}">
                <a16:creationId xmlns:a16="http://schemas.microsoft.com/office/drawing/2014/main" id="{C2561859-EA8D-0B76-DC9C-95E1B236A73B}"/>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4715882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D5FD6-BEBD-CBBC-1FF7-F5DBCF9755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7EC6E9-9125-18EC-C112-51C2A722CA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9D055F-4BE2-12AF-B90B-879CCAAEBF8C}"/>
              </a:ext>
            </a:extLst>
          </p:cNvPr>
          <p:cNvSpPr>
            <a:spLocks noGrp="1"/>
          </p:cNvSpPr>
          <p:nvPr>
            <p:ph type="body" idx="1"/>
          </p:nvPr>
        </p:nvSpPr>
        <p:spPr/>
        <p:txBody>
          <a:bodyPr/>
          <a:lstStyle/>
          <a:p>
            <a:r>
              <a:t>Timing: 2 minutes. Introduce the internship study by Bálint and María as an exploratory response to target bending. The original porous-media porosity of 0.34 was intentionally kept for consistency with the baseline model. The study varied only the axial location of a simple slot array. The goal was to learn whether direct shell cooling could reduce the thermal asymmetry. Emphasise that the slot geometry and porous model are not a final design.</a:t>
            </a:r>
          </a:p>
          <a:p>
            <a:endParaRPr/>
          </a:p>
          <a:p>
            <a:r>
              <a:t>Source citations:</a:t>
            </a:r>
          </a:p>
          <a:p>
            <a:r>
              <a:t>- C:/Users/usuario/Consorcio ESS Bilbao Dropbox/Jorge Aguilar/Documento/main.pdf</a:t>
            </a:r>
          </a:p>
        </p:txBody>
      </p:sp>
      <p:sp>
        <p:nvSpPr>
          <p:cNvPr id="4" name="Slide Number Placeholder 3">
            <a:extLst>
              <a:ext uri="{FF2B5EF4-FFF2-40B4-BE49-F238E27FC236}">
                <a16:creationId xmlns:a16="http://schemas.microsoft.com/office/drawing/2014/main" id="{B84F1A6D-50C6-E877-E67A-4E11B5B2C435}"/>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6177701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2.5 minutes. Walk through the table by mechanism. Configuration 1 diverts too much flow before the bed and raises the particle temperature to about 700 degrees Celsius. Configuration 3 sends the bypass flow too far downstream, so it has little effect on the region that drives bending. Configuration 2 produces the strongest outer-shell cooling and reduces the reported gradient from 55 to 25 kelvin per millimetre, while the bed peak rises to about 558 degrees Celsius. The porosity remains 0.34 in every case.</a:t>
            </a:r>
          </a:p>
          <a:p>
            <a:endParaRPr/>
          </a:p>
          <a:p>
            <a:r>
              <a:t>Source citations:</a:t>
            </a:r>
          </a:p>
          <a:p>
            <a:r>
              <a:t>- C:/Users/usuario/Consorcio ESS Bilbao Dropbox/Jorge Aguilar/Documento/main.pdf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2.5 minutes. Present the mid-span case as the best trade-off in this screening, not as the final configuration. It strongly lowers the outer-shell temperature and gradient, and the calculated tip deformation drops from 10.5 to 9.7 millimetres. The bed gets hotter, and the linearized BEW stress components do not all improve. In fact, the reported total changes from 281.1 to 293.7 megapascals. The study indicates feasibility under provisional allowables, but it is not a formal RCC-MRx assessment.</a:t>
            </a:r>
          </a:p>
          <a:p>
            <a:endParaRPr/>
          </a:p>
          <a:p>
            <a:r>
              <a:t>Source citations:</a:t>
            </a:r>
          </a:p>
          <a:p>
            <a:r>
              <a:t>- C:/Users/usuario/Consorcio ESS Bilbao Dropbox/Jorge Aguilar/Documento/main.pdf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 minutes. Close with a precise status. The rig has operated and produced the data needed for calibration. The bypass study has identified a promising physical mechanism and the importance of slot location. The immediate work is analytical: reconcile the pressure channels, quantify uncertainty, compare the transient and hydraulic data with CFD, and continue fatigue assessment. Only then should the team choose resistance coefficients, decide whether to optimize a bypass, and freeze a target configuration.</a:t>
            </a:r>
          </a:p>
          <a:p>
            <a:endParaRPr/>
          </a:p>
          <a:p>
            <a:r>
              <a:t>Source citations:</a:t>
            </a:r>
          </a:p>
          <a:p>
            <a:r>
              <a:t>- C:/Users/usuario/Downloads/ETTF.pptx</a:t>
            </a:r>
          </a:p>
          <a:p>
            <a:r>
              <a:t>- C:/Users/usuario/Consorcio ESS Bilbao Dropbox/Jorge Aguilar/Documento/main.pdf</a:t>
            </a:r>
          </a:p>
          <a:p>
            <a:r>
              <a:t>- C:/Users/usuario/Desktop/ESSnuSB/IAP/ESSB-ESSNUSB-IAP2ndReport-WP3Target-answers.pdf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94F3F"/>
        </a:solidFill>
        <a:effectLst/>
      </p:bgPr>
    </p:bg>
    <p:spTree>
      <p:nvGrpSpPr>
        <p:cNvPr id="1" name=""/>
        <p:cNvGrpSpPr/>
        <p:nvPr/>
      </p:nvGrpSpPr>
      <p:grpSpPr>
        <a:xfrm>
          <a:off x="0" y="0"/>
          <a:ext cx="0" cy="0"/>
          <a:chOff x="0" y="0"/>
          <a:chExt cx="0" cy="0"/>
        </a:xfrm>
      </p:grpSpPr>
      <p:pic>
        <p:nvPicPr>
          <p:cNvPr id="9" name="Imagen 8"/>
          <p:cNvPicPr>
            <a:picLocks noChangeAspect="1"/>
          </p:cNvPicPr>
          <p:nvPr/>
        </p:nvPicPr>
        <p:blipFill>
          <a:blip r:embed="rId3"/>
          <a:srcRect/>
          <a:stretch>
            <a:fillRect/>
          </a:stretch>
        </p:blipFill>
        <p:spPr>
          <a:xfrm>
            <a:off x="0" y="0"/>
            <a:ext cx="12192000" cy="6858000"/>
          </a:xfrm>
          <a:prstGeom prst="rect">
            <a:avLst/>
          </a:prstGeom>
        </p:spPr>
      </p:pic>
      <p:sp>
        <p:nvSpPr>
          <p:cNvPr id="2" name="Rectángulo 1">
            <a:extLst>
              <a:ext uri="{FF2B5EF4-FFF2-40B4-BE49-F238E27FC236}">
                <a16:creationId xmlns:a16="http://schemas.microsoft.com/office/drawing/2014/main" id="{3260B521-9CE0-4D11-B61C-FACF7C5D9BCB}"/>
              </a:ext>
            </a:extLst>
          </p:cNvPr>
          <p:cNvSpPr>
            <a:spLocks noGrp="1"/>
          </p:cNvSpPr>
          <p:nvPr/>
        </p:nvSpPr>
        <p:spPr>
          <a:xfrm>
            <a:off x="0" y="5314950"/>
            <a:ext cx="12192000" cy="1543050"/>
          </a:xfrm>
          <a:prstGeom prst="rect">
            <a:avLst/>
          </a:prstGeom>
          <a:solidFill>
            <a:srgbClr val="FFFFFF"/>
          </a:solidFill>
          <a:ln w="0">
            <a:noFill/>
            <a:prstDash val="solid"/>
          </a:ln>
        </p:spPr>
        <p:txBody>
          <a:bodyPr/>
          <a:lstStyle/>
          <a:p>
            <a:endParaRPr lang="en-GB"/>
          </a:p>
        </p:txBody>
      </p:sp>
      <p:sp>
        <p:nvSpPr>
          <p:cNvPr id="3" name="Rectángulo 2">
            <a:extLst>
              <a:ext uri="{FF2B5EF4-FFF2-40B4-BE49-F238E27FC236}">
                <a16:creationId xmlns:a16="http://schemas.microsoft.com/office/drawing/2014/main" id="{70B142C1-2115-4C9A-A48B-158F9273ACA8}"/>
              </a:ext>
            </a:extLst>
          </p:cNvPr>
          <p:cNvSpPr>
            <a:spLocks noGrp="1"/>
          </p:cNvSpPr>
          <p:nvPr/>
        </p:nvSpPr>
        <p:spPr>
          <a:xfrm>
            <a:off x="438150" y="266700"/>
            <a:ext cx="6667500" cy="457200"/>
          </a:xfrm>
          <a:prstGeom prst="rect">
            <a:avLst/>
          </a:prstGeom>
          <a:noFill/>
          <a:ln w="0">
            <a:noFill/>
            <a:prstDash val="solid"/>
          </a:ln>
        </p:spPr>
        <p:txBody>
          <a:bodyPr wrap="square" lIns="38100" tIns="19050" rIns="38100" bIns="19050" anchor="t">
            <a:noAutofit/>
          </a:bodyPr>
          <a:lstStyle/>
          <a:p>
            <a:pPr algn="l">
              <a:defRPr sz="2400" b="1" i="0">
                <a:solidFill>
                  <a:srgbClr val="FFFFFF"/>
                </a:solidFill>
                <a:latin typeface="Century Gothic"/>
                <a:ea typeface="Century Gothic"/>
                <a:cs typeface="Century Gothic"/>
              </a:defRPr>
            </a:pPr>
            <a:r>
              <a:rPr sz="2400" b="1" i="0">
                <a:solidFill>
                  <a:srgbClr val="FFFFFF"/>
                </a:solidFill>
                <a:latin typeface="Century Gothic"/>
                <a:ea typeface="Century Gothic"/>
                <a:cs typeface="Century Gothic"/>
              </a:rPr>
              <a:t>ESSnuSB+ Fourth Annual Meeting</a:t>
            </a:r>
          </a:p>
        </p:txBody>
      </p:sp>
      <p:sp>
        <p:nvSpPr>
          <p:cNvPr id="4" name="Conector recto 3">
            <a:extLst>
              <a:ext uri="{FF2B5EF4-FFF2-40B4-BE49-F238E27FC236}">
                <a16:creationId xmlns:a16="http://schemas.microsoft.com/office/drawing/2014/main" id="{26AB64E0-4EC3-4693-945D-9313DCB3B150}"/>
              </a:ext>
            </a:extLst>
          </p:cNvPr>
          <p:cNvSpPr>
            <a:spLocks noGrp="1"/>
          </p:cNvSpPr>
          <p:nvPr/>
        </p:nvSpPr>
        <p:spPr>
          <a:xfrm>
            <a:off x="6096000" y="5219700"/>
            <a:ext cx="0" cy="1352550"/>
          </a:xfrm>
          <a:prstGeom prst="line">
            <a:avLst/>
          </a:prstGeom>
          <a:noFill/>
          <a:ln w="19050">
            <a:solidFill>
              <a:srgbClr val="C94F3F"/>
            </a:solidFill>
            <a:prstDash val="solid"/>
          </a:ln>
        </p:spPr>
        <p:txBody>
          <a:bodyPr/>
          <a:lstStyle/>
          <a:p>
            <a:endParaRPr lang="en-GB"/>
          </a:p>
        </p:txBody>
      </p:sp>
      <p:sp>
        <p:nvSpPr>
          <p:cNvPr id="5" name="Rectángulo 4">
            <a:extLst>
              <a:ext uri="{FF2B5EF4-FFF2-40B4-BE49-F238E27FC236}">
                <a16:creationId xmlns:a16="http://schemas.microsoft.com/office/drawing/2014/main" id="{5A9FDC7D-3A18-4E1F-8DB8-824F0EEEADF8}"/>
              </a:ext>
            </a:extLst>
          </p:cNvPr>
          <p:cNvSpPr>
            <a:spLocks noGrp="1"/>
          </p:cNvSpPr>
          <p:nvPr/>
        </p:nvSpPr>
        <p:spPr>
          <a:xfrm>
            <a:off x="523875" y="5543550"/>
            <a:ext cx="5191125" cy="742950"/>
          </a:xfrm>
          <a:prstGeom prst="rect">
            <a:avLst/>
          </a:prstGeom>
          <a:noFill/>
          <a:ln w="0">
            <a:noFill/>
            <a:prstDash val="solid"/>
          </a:ln>
        </p:spPr>
        <p:txBody>
          <a:bodyPr wrap="square" lIns="38100" tIns="19050" rIns="38100" bIns="19050" anchor="t">
            <a:normAutofit/>
          </a:bodyPr>
          <a:lstStyle/>
          <a:p>
            <a:pPr algn="r">
              <a:defRPr sz="1500" b="1" i="0">
                <a:solidFill>
                  <a:srgbClr val="C32323"/>
                </a:solidFill>
                <a:latin typeface="Century Gothic"/>
                <a:ea typeface="Century Gothic"/>
                <a:cs typeface="Century Gothic"/>
              </a:defRPr>
            </a:pPr>
            <a:r>
              <a:rPr lang="en-GB" sz="1500" b="1" i="0" dirty="0">
                <a:solidFill>
                  <a:srgbClr val="C32323"/>
                </a:solidFill>
                <a:latin typeface="Century Gothic"/>
                <a:ea typeface="Century Gothic"/>
                <a:cs typeface="Century Gothic"/>
              </a:rPr>
              <a:t>THERMOMECHANICAL </a:t>
            </a:r>
            <a:r>
              <a:rPr sz="1500" b="1" i="0" dirty="0">
                <a:solidFill>
                  <a:srgbClr val="C32323"/>
                </a:solidFill>
                <a:latin typeface="Century Gothic"/>
                <a:ea typeface="Century Gothic"/>
                <a:cs typeface="Century Gothic"/>
              </a:rPr>
              <a:t>DEVELOPMENT</a:t>
            </a:r>
          </a:p>
          <a:p>
            <a:pPr algn="r">
              <a:defRPr sz="1500" b="1" i="0">
                <a:solidFill>
                  <a:srgbClr val="C32323"/>
                </a:solidFill>
                <a:latin typeface="Century Gothic"/>
                <a:ea typeface="Century Gothic"/>
                <a:cs typeface="Century Gothic"/>
              </a:defRPr>
            </a:pPr>
            <a:r>
              <a:rPr sz="1500" b="1" i="0" dirty="0">
                <a:solidFill>
                  <a:srgbClr val="C32323"/>
                </a:solidFill>
                <a:latin typeface="Century Gothic"/>
                <a:ea typeface="Century Gothic"/>
                <a:cs typeface="Century Gothic"/>
              </a:rPr>
              <a:t>OF A GRANULAR NEUTRINO TARGET</a:t>
            </a:r>
          </a:p>
        </p:txBody>
      </p:sp>
      <p:sp>
        <p:nvSpPr>
          <p:cNvPr id="6" name="Rectángulo 5">
            <a:extLst>
              <a:ext uri="{FF2B5EF4-FFF2-40B4-BE49-F238E27FC236}">
                <a16:creationId xmlns:a16="http://schemas.microsoft.com/office/drawing/2014/main" id="{DE0CB63E-283A-4F12-AF5B-2D076F6E8621}"/>
              </a:ext>
            </a:extLst>
          </p:cNvPr>
          <p:cNvSpPr>
            <a:spLocks noGrp="1"/>
          </p:cNvSpPr>
          <p:nvPr/>
        </p:nvSpPr>
        <p:spPr>
          <a:xfrm>
            <a:off x="6477000" y="5448300"/>
            <a:ext cx="5095875" cy="228600"/>
          </a:xfrm>
          <a:prstGeom prst="rect">
            <a:avLst/>
          </a:prstGeom>
          <a:noFill/>
          <a:ln w="0">
            <a:noFill/>
            <a:prstDash val="solid"/>
          </a:ln>
        </p:spPr>
        <p:txBody>
          <a:bodyPr wrap="square" lIns="38100" tIns="19050" rIns="38100" bIns="19050" anchor="t">
            <a:normAutofit/>
          </a:bodyPr>
          <a:lstStyle/>
          <a:p>
            <a:pPr algn="l">
              <a:defRPr sz="1200" b="1" i="0">
                <a:solidFill>
                  <a:srgbClr val="C32323"/>
                </a:solidFill>
                <a:latin typeface="Century Gothic"/>
                <a:ea typeface="Century Gothic"/>
                <a:cs typeface="Century Gothic"/>
              </a:defRPr>
            </a:pPr>
            <a:r>
              <a:rPr sz="1200" b="1" i="0">
                <a:solidFill>
                  <a:srgbClr val="C32323"/>
                </a:solidFill>
                <a:latin typeface="Century Gothic"/>
                <a:ea typeface="Century Gothic"/>
                <a:cs typeface="Century Gothic"/>
              </a:rPr>
              <a:t>Presented by Jorge Aguilar</a:t>
            </a:r>
          </a:p>
        </p:txBody>
      </p:sp>
      <p:sp>
        <p:nvSpPr>
          <p:cNvPr id="7" name="Rectángulo 6">
            <a:extLst>
              <a:ext uri="{FF2B5EF4-FFF2-40B4-BE49-F238E27FC236}">
                <a16:creationId xmlns:a16="http://schemas.microsoft.com/office/drawing/2014/main" id="{94B7BF43-C422-4098-B75C-B09EA18F1977}"/>
              </a:ext>
            </a:extLst>
          </p:cNvPr>
          <p:cNvSpPr>
            <a:spLocks noGrp="1"/>
          </p:cNvSpPr>
          <p:nvPr/>
        </p:nvSpPr>
        <p:spPr>
          <a:xfrm>
            <a:off x="6477000" y="5743575"/>
            <a:ext cx="2238375" cy="781050"/>
          </a:xfrm>
          <a:prstGeom prst="rect">
            <a:avLst/>
          </a:prstGeom>
          <a:noFill/>
          <a:ln w="0">
            <a:noFill/>
            <a:prstDash val="solid"/>
          </a:ln>
        </p:spPr>
        <p:txBody>
          <a:bodyPr wrap="square" lIns="38100" tIns="19050" rIns="38100" bIns="19050" anchor="t">
            <a:normAutofit/>
          </a:bodyPr>
          <a:lstStyle/>
          <a:p>
            <a:pPr algn="l">
              <a:defRPr sz="1125" b="0" i="0">
                <a:solidFill>
                  <a:srgbClr val="C32323"/>
                </a:solidFill>
                <a:latin typeface="Century Gothic"/>
                <a:ea typeface="Century Gothic"/>
                <a:cs typeface="Century Gothic"/>
              </a:defRPr>
            </a:pPr>
            <a:r>
              <a:rPr sz="1125" b="0" i="0">
                <a:solidFill>
                  <a:srgbClr val="C32323"/>
                </a:solidFill>
                <a:latin typeface="Century Gothic"/>
                <a:ea typeface="Century Gothic"/>
                <a:cs typeface="Century Gothic"/>
              </a:rPr>
              <a:t>Jorge Aguilar</a:t>
            </a:r>
          </a:p>
          <a:p>
            <a:pPr algn="l">
              <a:defRPr sz="1125" b="0" i="0">
                <a:solidFill>
                  <a:srgbClr val="C32323"/>
                </a:solidFill>
                <a:latin typeface="Century Gothic"/>
                <a:ea typeface="Century Gothic"/>
                <a:cs typeface="Century Gothic"/>
              </a:defRPr>
            </a:pPr>
            <a:r>
              <a:rPr sz="1125" b="0" i="0">
                <a:solidFill>
                  <a:srgbClr val="C32323"/>
                </a:solidFill>
                <a:latin typeface="Century Gothic"/>
                <a:ea typeface="Century Gothic"/>
                <a:cs typeface="Century Gothic"/>
              </a:rPr>
              <a:t>María López</a:t>
            </a:r>
          </a:p>
          <a:p>
            <a:pPr algn="l">
              <a:defRPr sz="1125" b="0" i="0">
                <a:solidFill>
                  <a:srgbClr val="C32323"/>
                </a:solidFill>
                <a:latin typeface="Century Gothic"/>
                <a:ea typeface="Century Gothic"/>
                <a:cs typeface="Century Gothic"/>
              </a:defRPr>
            </a:pPr>
            <a:r>
              <a:rPr sz="1125" b="0" i="0">
                <a:solidFill>
                  <a:srgbClr val="C32323"/>
                </a:solidFill>
                <a:latin typeface="Century Gothic"/>
                <a:ea typeface="Century Gothic"/>
                <a:cs typeface="Century Gothic"/>
              </a:rPr>
              <a:t>Silvia Gago</a:t>
            </a:r>
          </a:p>
        </p:txBody>
      </p:sp>
      <p:sp>
        <p:nvSpPr>
          <p:cNvPr id="8" name="Rectángulo 7">
            <a:extLst>
              <a:ext uri="{FF2B5EF4-FFF2-40B4-BE49-F238E27FC236}">
                <a16:creationId xmlns:a16="http://schemas.microsoft.com/office/drawing/2014/main" id="{47C74BCB-96D4-4DD6-B137-9A50E6700D52}"/>
              </a:ext>
            </a:extLst>
          </p:cNvPr>
          <p:cNvSpPr>
            <a:spLocks noGrp="1"/>
          </p:cNvSpPr>
          <p:nvPr/>
        </p:nvSpPr>
        <p:spPr>
          <a:xfrm>
            <a:off x="7715250" y="5743575"/>
            <a:ext cx="2381250" cy="781050"/>
          </a:xfrm>
          <a:prstGeom prst="rect">
            <a:avLst/>
          </a:prstGeom>
          <a:noFill/>
          <a:ln w="0">
            <a:noFill/>
            <a:prstDash val="solid"/>
          </a:ln>
        </p:spPr>
        <p:txBody>
          <a:bodyPr wrap="square" lIns="38100" tIns="19050" rIns="38100" bIns="19050" anchor="t">
            <a:normAutofit/>
          </a:bodyPr>
          <a:lstStyle/>
          <a:p>
            <a:pPr algn="l">
              <a:defRPr sz="1125" b="0" i="0">
                <a:solidFill>
                  <a:srgbClr val="C32323"/>
                </a:solidFill>
                <a:latin typeface="Century Gothic"/>
                <a:ea typeface="Century Gothic"/>
                <a:cs typeface="Century Gothic"/>
              </a:defRPr>
            </a:pPr>
            <a:r>
              <a:rPr sz="1125" b="0" i="0" dirty="0">
                <a:solidFill>
                  <a:srgbClr val="C32323"/>
                </a:solidFill>
                <a:latin typeface="Century Gothic"/>
                <a:ea typeface="Century Gothic"/>
                <a:cs typeface="Century Gothic"/>
              </a:rPr>
              <a:t>Ricardo Sánchez</a:t>
            </a:r>
          </a:p>
          <a:p>
            <a:pPr algn="l">
              <a:defRPr sz="1125" b="0" i="0">
                <a:solidFill>
                  <a:srgbClr val="C32323"/>
                </a:solidFill>
                <a:latin typeface="Century Gothic"/>
                <a:ea typeface="Century Gothic"/>
                <a:cs typeface="Century Gothic"/>
              </a:defRPr>
            </a:pPr>
            <a:r>
              <a:rPr sz="1125" b="0" i="0" dirty="0">
                <a:solidFill>
                  <a:srgbClr val="C32323"/>
                </a:solidFill>
                <a:latin typeface="Century Gothic"/>
                <a:ea typeface="Century Gothic"/>
                <a:cs typeface="Century Gothic"/>
              </a:rPr>
              <a:t>Bálint A. Nemes</a:t>
            </a:r>
          </a:p>
          <a:p>
            <a:pPr algn="l">
              <a:defRPr sz="1125" b="0" i="0">
                <a:solidFill>
                  <a:srgbClr val="C32323"/>
                </a:solidFill>
                <a:latin typeface="Century Gothic"/>
                <a:ea typeface="Century Gothic"/>
                <a:cs typeface="Century Gothic"/>
              </a:defRPr>
            </a:pPr>
            <a:r>
              <a:rPr sz="1125" b="0" i="0" dirty="0">
                <a:solidFill>
                  <a:srgbClr val="C32323"/>
                </a:solidFill>
                <a:latin typeface="Century Gothic"/>
                <a:ea typeface="Century Gothic"/>
                <a:cs typeface="Century Gothic"/>
              </a:rPr>
              <a:t>Fernando Sordo</a:t>
            </a:r>
          </a:p>
        </p:txBody>
      </p:sp>
      <p:pic>
        <p:nvPicPr>
          <p:cNvPr id="11" name="Imagen 10">
            <a:extLst>
              <a:ext uri="{FF2B5EF4-FFF2-40B4-BE49-F238E27FC236}">
                <a16:creationId xmlns:a16="http://schemas.microsoft.com/office/drawing/2014/main" id="{8C1CE06F-1ACE-1B4C-622D-69C40732DB70}"/>
              </a:ext>
            </a:extLst>
          </p:cNvPr>
          <p:cNvPicPr>
            <a:picLocks noChangeAspect="1"/>
          </p:cNvPicPr>
          <p:nvPr/>
        </p:nvPicPr>
        <p:blipFill>
          <a:blip r:embed="rId4"/>
          <a:stretch>
            <a:fillRect/>
          </a:stretch>
        </p:blipFill>
        <p:spPr>
          <a:xfrm>
            <a:off x="438150" y="5543550"/>
            <a:ext cx="1323503" cy="1243965"/>
          </a:xfrm>
          <a:prstGeom prst="rect">
            <a:avLst/>
          </a:prstGeom>
        </p:spPr>
      </p:pic>
      <p:pic>
        <p:nvPicPr>
          <p:cNvPr id="13" name="Imagen 12">
            <a:extLst>
              <a:ext uri="{FF2B5EF4-FFF2-40B4-BE49-F238E27FC236}">
                <a16:creationId xmlns:a16="http://schemas.microsoft.com/office/drawing/2014/main" id="{DEFC0B8B-2FDA-635C-8F58-5078A1AA1111}"/>
              </a:ext>
            </a:extLst>
          </p:cNvPr>
          <p:cNvPicPr>
            <a:picLocks noChangeAspect="1"/>
          </p:cNvPicPr>
          <p:nvPr/>
        </p:nvPicPr>
        <p:blipFill>
          <a:blip r:embed="rId5"/>
          <a:stretch>
            <a:fillRect/>
          </a:stretch>
        </p:blipFill>
        <p:spPr>
          <a:xfrm>
            <a:off x="9807320" y="5543550"/>
            <a:ext cx="2238376" cy="967177"/>
          </a:xfrm>
          <a:prstGeom prst="rect">
            <a:avLst/>
          </a:prstGeom>
        </p:spPr>
      </p:pic>
    </p:spTree>
    <p:extLst>
      <p:ext uri="{BB962C8B-B14F-4D97-AF65-F5344CB8AC3E}">
        <p14:creationId xmlns:p14="http://schemas.microsoft.com/office/powerpoint/2010/main" val="294878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667781E-D65B-3490-A45D-BC06C4C7D5CA}"/>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6D8537CA-9C2B-1D21-FCF5-C47223A76E03}"/>
              </a:ext>
            </a:extLst>
          </p:cNvPr>
          <p:cNvSpPr>
            <a:spLocks noGrp="1"/>
          </p:cNvSpPr>
          <p:nvPr/>
        </p:nvSpPr>
        <p:spPr>
          <a:xfrm>
            <a:off x="457200" y="228600"/>
            <a:ext cx="11258550" cy="495300"/>
          </a:xfrm>
          <a:prstGeom prst="rect">
            <a:avLst/>
          </a:prstGeom>
          <a:noFill/>
          <a:ln w="0">
            <a:noFill/>
            <a:prstDash val="solid"/>
          </a:ln>
        </p:spPr>
        <p:txBody>
          <a:bodyPr wrap="square" lIns="0" tIns="0" rIns="0" bIns="0" anchor="ctr">
            <a:noAutofit/>
          </a:bodyPr>
          <a:lstStyle/>
          <a:p>
            <a:pPr algn="l">
              <a:defRPr sz="2175" b="0" i="0">
                <a:solidFill>
                  <a:srgbClr val="C32323"/>
                </a:solidFill>
                <a:latin typeface="Century Gothic"/>
                <a:ea typeface="Century Gothic"/>
                <a:cs typeface="Century Gothic"/>
              </a:defRPr>
            </a:pPr>
            <a:r>
              <a:rPr sz="2175" b="1" i="0" dirty="0" err="1">
                <a:solidFill>
                  <a:srgbClr val="C32323"/>
                </a:solidFill>
                <a:latin typeface="Century Gothic"/>
                <a:ea typeface="Century Gothic"/>
                <a:cs typeface="Century Gothic"/>
              </a:rPr>
              <a:t>ESSnuSB</a:t>
            </a:r>
            <a:r>
              <a:rPr sz="2175" b="1" i="0" dirty="0">
                <a:solidFill>
                  <a:srgbClr val="C32323"/>
                </a:solidFill>
                <a:latin typeface="Century Gothic"/>
                <a:ea typeface="Century Gothic"/>
                <a:cs typeface="Century Gothic"/>
              </a:rPr>
              <a:t>+ </a:t>
            </a:r>
            <a:r>
              <a:rPr lang="es-ES" sz="2175" b="0" i="0" dirty="0">
                <a:solidFill>
                  <a:srgbClr val="C32323"/>
                </a:solidFill>
                <a:latin typeface="Century Gothic"/>
                <a:ea typeface="Century Gothic"/>
                <a:cs typeface="Century Gothic"/>
              </a:rPr>
              <a:t>Granular T</a:t>
            </a:r>
            <a:r>
              <a:rPr sz="2175" b="0" i="0" dirty="0" err="1">
                <a:solidFill>
                  <a:srgbClr val="C32323"/>
                </a:solidFill>
                <a:latin typeface="Century Gothic"/>
                <a:ea typeface="Century Gothic"/>
                <a:cs typeface="Century Gothic"/>
              </a:rPr>
              <a:t>arget</a:t>
            </a:r>
            <a:r>
              <a:rPr lang="es-ES" sz="2175" b="0" i="0" dirty="0">
                <a:solidFill>
                  <a:srgbClr val="C32323"/>
                </a:solidFill>
                <a:latin typeface="Century Gothic"/>
                <a:ea typeface="Century Gothic"/>
                <a:cs typeface="Century Gothic"/>
              </a:rPr>
              <a:t> </a:t>
            </a:r>
            <a:r>
              <a:rPr lang="es-ES" sz="2175" b="0" i="0" dirty="0" err="1">
                <a:solidFill>
                  <a:srgbClr val="C32323"/>
                </a:solidFill>
                <a:latin typeface="Century Gothic"/>
                <a:ea typeface="Century Gothic"/>
                <a:cs typeface="Century Gothic"/>
              </a:rPr>
              <a:t>current</a:t>
            </a:r>
            <a:r>
              <a:rPr lang="es-ES" sz="2175" b="0" i="0" dirty="0">
                <a:solidFill>
                  <a:srgbClr val="C32323"/>
                </a:solidFill>
                <a:latin typeface="Century Gothic"/>
                <a:ea typeface="Century Gothic"/>
                <a:cs typeface="Century Gothic"/>
              </a:rPr>
              <a:t> </a:t>
            </a:r>
            <a:r>
              <a:rPr lang="es-ES" sz="2175" b="0" i="0" dirty="0" err="1">
                <a:solidFill>
                  <a:srgbClr val="C32323"/>
                </a:solidFill>
                <a:latin typeface="Century Gothic"/>
                <a:ea typeface="Century Gothic"/>
                <a:cs typeface="Century Gothic"/>
              </a:rPr>
              <a:t>parameters</a:t>
            </a:r>
            <a:endParaRPr sz="2175" b="0" i="0" dirty="0">
              <a:solidFill>
                <a:srgbClr val="C32323"/>
              </a:solidFill>
              <a:latin typeface="Century Gothic"/>
              <a:ea typeface="Century Gothic"/>
              <a:cs typeface="Century Gothic"/>
            </a:endParaRPr>
          </a:p>
        </p:txBody>
      </p:sp>
      <p:sp>
        <p:nvSpPr>
          <p:cNvPr id="2" name="Rectángulo 1">
            <a:extLst>
              <a:ext uri="{FF2B5EF4-FFF2-40B4-BE49-F238E27FC236}">
                <a16:creationId xmlns:a16="http://schemas.microsoft.com/office/drawing/2014/main" id="{ADEAF54E-EEF0-B06D-BE0A-77411F11616C}"/>
              </a:ext>
            </a:extLst>
          </p:cNvPr>
          <p:cNvSpPr>
            <a:spLocks noGrp="1"/>
          </p:cNvSpPr>
          <p:nvPr/>
        </p:nvSpPr>
        <p:spPr>
          <a:xfrm>
            <a:off x="533400" y="6477000"/>
            <a:ext cx="2095500" cy="209550"/>
          </a:xfrm>
          <a:prstGeom prst="rect">
            <a:avLst/>
          </a:prstGeom>
          <a:noFill/>
          <a:ln w="0">
            <a:noFill/>
            <a:prstDash val="solid"/>
          </a:ln>
        </p:spPr>
        <p:txBody>
          <a:bodyPr wrap="square" lIns="38100" tIns="19050" rIns="38100" bIns="19050" anchor="t">
            <a:noAutofit/>
          </a:bodyPr>
          <a:lstStyle/>
          <a:p>
            <a:pPr algn="l">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06/10/2026</a:t>
            </a:r>
          </a:p>
        </p:txBody>
      </p:sp>
      <p:sp>
        <p:nvSpPr>
          <p:cNvPr id="3" name="Rectángulo 2">
            <a:extLst>
              <a:ext uri="{FF2B5EF4-FFF2-40B4-BE49-F238E27FC236}">
                <a16:creationId xmlns:a16="http://schemas.microsoft.com/office/drawing/2014/main" id="{C57A1DFD-6FF6-E7F7-CB39-D271518E3E7B}"/>
              </a:ext>
            </a:extLst>
          </p:cNvPr>
          <p:cNvSpPr>
            <a:spLocks noGrp="1"/>
          </p:cNvSpPr>
          <p:nvPr/>
        </p:nvSpPr>
        <p:spPr>
          <a:xfrm>
            <a:off x="4000500" y="6477000"/>
            <a:ext cx="4191000" cy="209550"/>
          </a:xfrm>
          <a:prstGeom prst="rect">
            <a:avLst/>
          </a:prstGeom>
          <a:noFill/>
          <a:ln w="0">
            <a:noFill/>
            <a:prstDash val="solid"/>
          </a:ln>
        </p:spPr>
        <p:txBody>
          <a:bodyPr wrap="square" lIns="38100" tIns="19050" rIns="38100" bIns="19050" anchor="t">
            <a:noAutofit/>
          </a:bodyPr>
          <a:lstStyle/>
          <a:p>
            <a:pPr algn="ctr">
              <a:defRPr sz="1050" b="0" i="0">
                <a:solidFill>
                  <a:srgbClr val="7E7E7E"/>
                </a:solidFill>
                <a:latin typeface="Century Gothic"/>
                <a:ea typeface="Century Gothic"/>
                <a:cs typeface="Century Gothic"/>
              </a:defRPr>
            </a:pPr>
            <a:r>
              <a:rPr sz="1050" b="0" i="0">
                <a:solidFill>
                  <a:srgbClr val="7E7E7E"/>
                </a:solidFill>
                <a:latin typeface="Century Gothic"/>
                <a:ea typeface="Century Gothic"/>
                <a:cs typeface="Century Gothic"/>
              </a:rPr>
              <a:t>Jorge Aguilar   ESS-BILBAO</a:t>
            </a:r>
          </a:p>
        </p:txBody>
      </p:sp>
      <p:sp>
        <p:nvSpPr>
          <p:cNvPr id="4" name="Rectángulo 3">
            <a:extLst>
              <a:ext uri="{FF2B5EF4-FFF2-40B4-BE49-F238E27FC236}">
                <a16:creationId xmlns:a16="http://schemas.microsoft.com/office/drawing/2014/main" id="{DEAA5A53-115F-BFA8-E759-2A1D8F187E0D}"/>
              </a:ext>
            </a:extLst>
          </p:cNvPr>
          <p:cNvSpPr>
            <a:spLocks noGrp="1"/>
          </p:cNvSpPr>
          <p:nvPr/>
        </p:nvSpPr>
        <p:spPr>
          <a:xfrm>
            <a:off x="10972800" y="6477000"/>
            <a:ext cx="666750" cy="209550"/>
          </a:xfrm>
          <a:prstGeom prst="rect">
            <a:avLst/>
          </a:prstGeom>
          <a:noFill/>
          <a:ln w="0">
            <a:noFill/>
            <a:prstDash val="solid"/>
          </a:ln>
        </p:spPr>
        <p:txBody>
          <a:bodyPr wrap="square" lIns="38100" tIns="19050" rIns="38100" bIns="19050" anchor="t">
            <a:noAutofit/>
          </a:bodyPr>
          <a:lstStyle/>
          <a:p>
            <a:pPr algn="r">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2</a:t>
            </a:r>
          </a:p>
        </p:txBody>
      </p:sp>
      <p:pic>
        <p:nvPicPr>
          <p:cNvPr id="23" name="Imagen 22">
            <a:extLst>
              <a:ext uri="{FF2B5EF4-FFF2-40B4-BE49-F238E27FC236}">
                <a16:creationId xmlns:a16="http://schemas.microsoft.com/office/drawing/2014/main" id="{9B710EE9-D170-BDFC-8FA8-7C7BABE3F797}"/>
              </a:ext>
            </a:extLst>
          </p:cNvPr>
          <p:cNvPicPr>
            <a:picLocks noChangeAspect="1"/>
          </p:cNvPicPr>
          <p:nvPr/>
        </p:nvPicPr>
        <p:blipFill>
          <a:blip r:embed="rId3"/>
          <a:stretch/>
        </p:blipFill>
        <p:spPr>
          <a:xfrm>
            <a:off x="6667500" y="0"/>
            <a:ext cx="5524500" cy="4161180"/>
          </a:xfrm>
          <a:prstGeom prst="rect">
            <a:avLst/>
          </a:prstGeom>
        </p:spPr>
      </p:pic>
      <p:graphicFrame>
        <p:nvGraphicFramePr>
          <p:cNvPr id="8" name="Tabla 7">
            <a:extLst>
              <a:ext uri="{FF2B5EF4-FFF2-40B4-BE49-F238E27FC236}">
                <a16:creationId xmlns:a16="http://schemas.microsoft.com/office/drawing/2014/main" id="{0522CCEA-EE4F-E7FC-97D2-C5D84FAF8EC7}"/>
              </a:ext>
            </a:extLst>
          </p:cNvPr>
          <p:cNvGraphicFramePr>
            <a:graphicFrameLocks noGrp="1"/>
          </p:cNvGraphicFramePr>
          <p:nvPr>
            <p:extLst>
              <p:ext uri="{D42A27DB-BD31-4B8C-83A1-F6EECF244321}">
                <p14:modId xmlns:p14="http://schemas.microsoft.com/office/powerpoint/2010/main" val="1003677555"/>
              </p:ext>
            </p:extLst>
          </p:nvPr>
        </p:nvGraphicFramePr>
        <p:xfrm>
          <a:off x="457200" y="800894"/>
          <a:ext cx="7269480" cy="5121349"/>
        </p:xfrm>
        <a:graphic>
          <a:graphicData uri="http://schemas.openxmlformats.org/drawingml/2006/table">
            <a:tbl>
              <a:tblPr/>
              <a:tblGrid>
                <a:gridCol w="2423160">
                  <a:extLst>
                    <a:ext uri="{9D8B030D-6E8A-4147-A177-3AD203B41FA5}">
                      <a16:colId xmlns:a16="http://schemas.microsoft.com/office/drawing/2014/main" val="647782411"/>
                    </a:ext>
                  </a:extLst>
                </a:gridCol>
                <a:gridCol w="2185416">
                  <a:extLst>
                    <a:ext uri="{9D8B030D-6E8A-4147-A177-3AD203B41FA5}">
                      <a16:colId xmlns:a16="http://schemas.microsoft.com/office/drawing/2014/main" val="1433003445"/>
                    </a:ext>
                  </a:extLst>
                </a:gridCol>
                <a:gridCol w="237744">
                  <a:extLst>
                    <a:ext uri="{9D8B030D-6E8A-4147-A177-3AD203B41FA5}">
                      <a16:colId xmlns:a16="http://schemas.microsoft.com/office/drawing/2014/main" val="1640211066"/>
                    </a:ext>
                  </a:extLst>
                </a:gridCol>
                <a:gridCol w="2423160">
                  <a:extLst>
                    <a:ext uri="{9D8B030D-6E8A-4147-A177-3AD203B41FA5}">
                      <a16:colId xmlns:a16="http://schemas.microsoft.com/office/drawing/2014/main" val="156217125"/>
                    </a:ext>
                  </a:extLst>
                </a:gridCol>
              </a:tblGrid>
              <a:tr h="387087">
                <a:tc>
                  <a:txBody>
                    <a:bodyPr/>
                    <a:lstStyle/>
                    <a:p>
                      <a:pPr>
                        <a:buNone/>
                      </a:pPr>
                      <a:r>
                        <a:rPr lang="en-GB" sz="1600" b="1" dirty="0">
                          <a:latin typeface="Century Gothic" panose="020B0502020202020204" pitchFamily="34" charset="0"/>
                        </a:rPr>
                        <a:t>Parameter</a:t>
                      </a:r>
                    </a:p>
                  </a:txBody>
                  <a:tcPr anchor="ctr">
                    <a:lnL>
                      <a:noFill/>
                    </a:lnL>
                    <a:lnR>
                      <a:noFill/>
                    </a:lnR>
                    <a:lnT>
                      <a:noFill/>
                    </a:lnT>
                    <a:lnB>
                      <a:noFill/>
                    </a:lnB>
                    <a:noFill/>
                  </a:tcPr>
                </a:tc>
                <a:tc gridSpan="2">
                  <a:txBody>
                    <a:bodyPr/>
                    <a:lstStyle/>
                    <a:p>
                      <a:pPr>
                        <a:buNone/>
                      </a:pPr>
                      <a:r>
                        <a:rPr lang="en-GB" sz="1600">
                          <a:latin typeface="Century Gothic" panose="020B0502020202020204" pitchFamily="34" charset="0"/>
                        </a:rPr>
                        <a:t>2023 design basis</a:t>
                      </a:r>
                    </a:p>
                  </a:txBody>
                  <a:tcPr anchor="ctr">
                    <a:lnL>
                      <a:noFill/>
                    </a:lnL>
                    <a:lnR>
                      <a:noFill/>
                    </a:lnR>
                    <a:lnT>
                      <a:noFill/>
                    </a:lnT>
                    <a:lnB>
                      <a:noFill/>
                    </a:lnB>
                    <a:noFill/>
                  </a:tcPr>
                </a:tc>
                <a:tc hMerge="1">
                  <a:txBody>
                    <a:bodyPr/>
                    <a:lstStyle/>
                    <a:p>
                      <a:pPr>
                        <a:buNone/>
                      </a:pPr>
                      <a:endParaRPr lang="en-GB"/>
                    </a:p>
                  </a:txBody>
                  <a:tcPr anchor="ctr">
                    <a:lnL>
                      <a:noFill/>
                    </a:lnL>
                    <a:lnR>
                      <a:noFill/>
                    </a:lnR>
                    <a:lnT>
                      <a:noFill/>
                    </a:lnT>
                    <a:lnB>
                      <a:noFill/>
                    </a:lnB>
                    <a:noFill/>
                  </a:tcPr>
                </a:tc>
                <a:tc>
                  <a:txBody>
                    <a:bodyPr/>
                    <a:lstStyle/>
                    <a:p>
                      <a:pPr>
                        <a:buNone/>
                      </a:pPr>
                      <a:r>
                        <a:rPr lang="en-GB" sz="1600" dirty="0">
                          <a:latin typeface="Century Gothic" panose="020B0502020202020204" pitchFamily="34" charset="0"/>
                        </a:rPr>
                        <a:t>Current status</a:t>
                      </a:r>
                    </a:p>
                  </a:txBody>
                  <a:tcPr anchor="ctr">
                    <a:lnL>
                      <a:noFill/>
                    </a:lnL>
                    <a:lnR>
                      <a:noFill/>
                    </a:lnR>
                    <a:lnT>
                      <a:noFill/>
                    </a:lnT>
                    <a:lnB>
                      <a:noFill/>
                    </a:lnB>
                    <a:noFill/>
                  </a:tcPr>
                </a:tc>
                <a:extLst>
                  <a:ext uri="{0D108BD9-81ED-4DB2-BD59-A6C34878D82A}">
                    <a16:rowId xmlns:a16="http://schemas.microsoft.com/office/drawing/2014/main" val="865030373"/>
                  </a:ext>
                </a:extLst>
              </a:tr>
              <a:tr h="387087">
                <a:tc>
                  <a:txBody>
                    <a:bodyPr/>
                    <a:lstStyle/>
                    <a:p>
                      <a:pPr>
                        <a:buNone/>
                      </a:pPr>
                      <a:r>
                        <a:rPr lang="en-GB" sz="1600" b="1">
                          <a:latin typeface="Century Gothic" panose="020B0502020202020204" pitchFamily="34" charset="0"/>
                        </a:rPr>
                        <a:t>Beam power per target</a:t>
                      </a:r>
                    </a:p>
                  </a:txBody>
                  <a:tcPr anchor="ctr">
                    <a:lnL>
                      <a:noFill/>
                    </a:lnL>
                    <a:lnR>
                      <a:noFill/>
                    </a:lnR>
                    <a:lnT>
                      <a:noFill/>
                    </a:lnT>
                    <a:lnB>
                      <a:noFill/>
                    </a:lnB>
                    <a:noFill/>
                  </a:tcPr>
                </a:tc>
                <a:tc gridSpan="3">
                  <a:txBody>
                    <a:bodyPr/>
                    <a:lstStyle/>
                    <a:p>
                      <a:pPr algn="ctr">
                        <a:buNone/>
                      </a:pPr>
                      <a:r>
                        <a:rPr lang="en-GB" sz="1600" b="0" dirty="0">
                          <a:latin typeface="Century Gothic" panose="020B0502020202020204" pitchFamily="34" charset="0"/>
                        </a:rPr>
                        <a:t>1.25 MW</a:t>
                      </a:r>
                    </a:p>
                  </a:txBody>
                  <a:tcPr anchor="ctr">
                    <a:lnL>
                      <a:noFill/>
                    </a:lnL>
                    <a:lnR>
                      <a:noFill/>
                    </a:lnR>
                    <a:lnT>
                      <a:noFill/>
                    </a:lnT>
                    <a:lnB>
                      <a:noFill/>
                    </a:lnB>
                    <a:noFill/>
                  </a:tcPr>
                </a:tc>
                <a:tc hMerge="1">
                  <a:txBody>
                    <a:bodyPr/>
                    <a:lstStyle/>
                    <a:p>
                      <a:endParaRPr lang="en-GB"/>
                    </a:p>
                  </a:txBody>
                  <a:tcPr/>
                </a:tc>
                <a:tc hMerge="1">
                  <a:txBody>
                    <a:bodyPr/>
                    <a:lstStyle/>
                    <a:p>
                      <a:endParaRPr dirty="0"/>
                    </a:p>
                  </a:txBody>
                  <a:tcPr anchor="ctr">
                    <a:lnL>
                      <a:noFill/>
                    </a:lnL>
                    <a:lnR>
                      <a:noFill/>
                    </a:lnR>
                    <a:lnT>
                      <a:noFill/>
                    </a:lnT>
                    <a:lnB>
                      <a:noFill/>
                    </a:lnB>
                    <a:noFill/>
                  </a:tcPr>
                </a:tc>
                <a:extLst>
                  <a:ext uri="{0D108BD9-81ED-4DB2-BD59-A6C34878D82A}">
                    <a16:rowId xmlns:a16="http://schemas.microsoft.com/office/drawing/2014/main" val="1836344996"/>
                  </a:ext>
                </a:extLst>
              </a:tr>
              <a:tr h="387087">
                <a:tc>
                  <a:txBody>
                    <a:bodyPr/>
                    <a:lstStyle/>
                    <a:p>
                      <a:pPr>
                        <a:buNone/>
                      </a:pPr>
                      <a:r>
                        <a:rPr lang="en-GB" sz="1600" b="1">
                          <a:latin typeface="Century Gothic" panose="020B0502020202020204" pitchFamily="34" charset="0"/>
                        </a:rPr>
                        <a:t>Sphere diameter</a:t>
                      </a:r>
                    </a:p>
                  </a:txBody>
                  <a:tcPr anchor="ctr">
                    <a:lnL>
                      <a:noFill/>
                    </a:lnL>
                    <a:lnR>
                      <a:noFill/>
                    </a:lnR>
                    <a:lnT>
                      <a:noFill/>
                    </a:lnT>
                    <a:lnB>
                      <a:noFill/>
                    </a:lnB>
                    <a:noFill/>
                  </a:tcPr>
                </a:tc>
                <a:tc gridSpan="3">
                  <a:txBody>
                    <a:bodyPr/>
                    <a:lstStyle/>
                    <a:p>
                      <a:pPr algn="ctr">
                        <a:buNone/>
                      </a:pPr>
                      <a:r>
                        <a:rPr lang="en-GB" sz="1600" b="0" dirty="0">
                          <a:latin typeface="Century Gothic" panose="020B0502020202020204" pitchFamily="34" charset="0"/>
                        </a:rPr>
                        <a:t>3 mm</a:t>
                      </a:r>
                    </a:p>
                  </a:txBody>
                  <a:tcPr anchor="ctr">
                    <a:lnL>
                      <a:noFill/>
                    </a:lnL>
                    <a:lnR>
                      <a:noFill/>
                    </a:lnR>
                    <a:lnT>
                      <a:noFill/>
                    </a:lnT>
                    <a:lnB>
                      <a:noFill/>
                    </a:lnB>
                    <a:noFill/>
                  </a:tcPr>
                </a:tc>
                <a:tc hMerge="1">
                  <a:txBody>
                    <a:bodyPr/>
                    <a:lstStyle/>
                    <a:p>
                      <a:endParaRPr lang="en-GB"/>
                    </a:p>
                  </a:txBody>
                  <a:tcPr/>
                </a:tc>
                <a:tc hMerge="1">
                  <a:txBody>
                    <a:bodyPr/>
                    <a:lstStyle/>
                    <a:p>
                      <a:pPr>
                        <a:buNone/>
                      </a:pPr>
                      <a:endParaRPr lang="en-GB" dirty="0"/>
                    </a:p>
                  </a:txBody>
                  <a:tcPr anchor="ctr">
                    <a:lnL>
                      <a:noFill/>
                    </a:lnL>
                    <a:lnR>
                      <a:noFill/>
                    </a:lnR>
                    <a:lnT>
                      <a:noFill/>
                    </a:lnT>
                    <a:lnB>
                      <a:noFill/>
                    </a:lnB>
                    <a:noFill/>
                  </a:tcPr>
                </a:tc>
                <a:extLst>
                  <a:ext uri="{0D108BD9-81ED-4DB2-BD59-A6C34878D82A}">
                    <a16:rowId xmlns:a16="http://schemas.microsoft.com/office/drawing/2014/main" val="4074951767"/>
                  </a:ext>
                </a:extLst>
              </a:tr>
              <a:tr h="387087">
                <a:tc>
                  <a:txBody>
                    <a:bodyPr/>
                    <a:lstStyle/>
                    <a:p>
                      <a:pPr>
                        <a:buNone/>
                      </a:pPr>
                      <a:r>
                        <a:rPr lang="en-GB" sz="1600" b="1">
                          <a:latin typeface="Century Gothic" panose="020B0502020202020204" pitchFamily="34" charset="0"/>
                        </a:rPr>
                        <a:t>Helium cooling</a:t>
                      </a:r>
                    </a:p>
                  </a:txBody>
                  <a:tcPr anchor="ctr">
                    <a:lnL>
                      <a:noFill/>
                    </a:lnL>
                    <a:lnR>
                      <a:noFill/>
                    </a:lnR>
                    <a:lnT>
                      <a:noFill/>
                    </a:lnT>
                    <a:lnB>
                      <a:noFill/>
                    </a:lnB>
                    <a:noFill/>
                  </a:tcPr>
                </a:tc>
                <a:tc gridSpan="3">
                  <a:txBody>
                    <a:bodyPr/>
                    <a:lstStyle/>
                    <a:p>
                      <a:pPr algn="ctr">
                        <a:buNone/>
                      </a:pPr>
                      <a:r>
                        <a:rPr lang="en-GB" sz="1600" b="0" dirty="0">
                          <a:latin typeface="Century Gothic" panose="020B0502020202020204" pitchFamily="34" charset="0"/>
                        </a:rPr>
                        <a:t>10 bar, 200 g/s</a:t>
                      </a:r>
                    </a:p>
                  </a:txBody>
                  <a:tcPr anchor="ctr">
                    <a:lnL>
                      <a:noFill/>
                    </a:lnL>
                    <a:lnR>
                      <a:noFill/>
                    </a:lnR>
                    <a:lnT>
                      <a:noFill/>
                    </a:lnT>
                    <a:lnB>
                      <a:noFill/>
                    </a:lnB>
                    <a:noFill/>
                  </a:tcPr>
                </a:tc>
                <a:tc hMerge="1">
                  <a:txBody>
                    <a:bodyPr/>
                    <a:lstStyle/>
                    <a:p>
                      <a:endParaRPr lang="en-GB"/>
                    </a:p>
                  </a:txBody>
                  <a:tcPr/>
                </a:tc>
                <a:tc hMerge="1">
                  <a:txBody>
                    <a:bodyPr/>
                    <a:lstStyle/>
                    <a:p>
                      <a:pPr>
                        <a:buNone/>
                      </a:pPr>
                      <a:endParaRPr lang="en-GB" dirty="0"/>
                    </a:p>
                  </a:txBody>
                  <a:tcPr anchor="ctr">
                    <a:lnL>
                      <a:noFill/>
                    </a:lnL>
                    <a:lnR>
                      <a:noFill/>
                    </a:lnR>
                    <a:lnT>
                      <a:noFill/>
                    </a:lnT>
                    <a:lnB>
                      <a:noFill/>
                    </a:lnB>
                    <a:noFill/>
                  </a:tcPr>
                </a:tc>
                <a:extLst>
                  <a:ext uri="{0D108BD9-81ED-4DB2-BD59-A6C34878D82A}">
                    <a16:rowId xmlns:a16="http://schemas.microsoft.com/office/drawing/2014/main" val="18692344"/>
                  </a:ext>
                </a:extLst>
              </a:tr>
              <a:tr h="387087">
                <a:tc>
                  <a:txBody>
                    <a:bodyPr/>
                    <a:lstStyle/>
                    <a:p>
                      <a:pPr>
                        <a:buNone/>
                      </a:pPr>
                      <a:r>
                        <a:rPr lang="es-ES" sz="1600" b="1" dirty="0">
                          <a:latin typeface="Century Gothic" panose="020B0502020202020204" pitchFamily="34" charset="0"/>
                        </a:rPr>
                        <a:t>Target </a:t>
                      </a:r>
                      <a:r>
                        <a:rPr lang="es-ES" sz="1600" b="1" dirty="0" err="1">
                          <a:latin typeface="Century Gothic" panose="020B0502020202020204" pitchFamily="34" charset="0"/>
                        </a:rPr>
                        <a:t>dimensions</a:t>
                      </a:r>
                      <a:endParaRPr lang="en-GB" sz="1600" b="1" dirty="0">
                        <a:latin typeface="Century Gothic" panose="020B0502020202020204" pitchFamily="34" charset="0"/>
                      </a:endParaRPr>
                    </a:p>
                  </a:txBody>
                  <a:tcPr anchor="ctr">
                    <a:lnL>
                      <a:noFill/>
                    </a:lnL>
                    <a:lnR>
                      <a:noFill/>
                    </a:lnR>
                    <a:lnT>
                      <a:noFill/>
                    </a:lnT>
                    <a:lnB>
                      <a:noFill/>
                    </a:lnB>
                    <a:noFill/>
                  </a:tcPr>
                </a:tc>
                <a:tc gridSpan="3">
                  <a:txBody>
                    <a:bodyPr/>
                    <a:lstStyle/>
                    <a:p>
                      <a:pPr algn="ctr">
                        <a:buNone/>
                      </a:pPr>
                      <a:r>
                        <a:rPr lang="en-GB" sz="1600" b="0" dirty="0">
                          <a:latin typeface="Century Gothic" panose="020B0502020202020204" pitchFamily="34" charset="0"/>
                        </a:rPr>
                        <a:t>≈777 mm length; Ø56 mm outer tube; Ø34 mm inner canister;</a:t>
                      </a:r>
                    </a:p>
                  </a:txBody>
                  <a:tcPr anchor="ctr">
                    <a:lnL>
                      <a:noFill/>
                    </a:lnL>
                    <a:lnR>
                      <a:noFill/>
                    </a:lnR>
                    <a:lnT>
                      <a:noFill/>
                    </a:lnT>
                    <a:lnB>
                      <a:noFill/>
                    </a:lnB>
                    <a:noFill/>
                  </a:tcPr>
                </a:tc>
                <a:tc hMerge="1">
                  <a:txBody>
                    <a:bodyPr/>
                    <a:lstStyle/>
                    <a:p>
                      <a:endParaRPr lang="en-GB"/>
                    </a:p>
                  </a:txBody>
                  <a:tcPr/>
                </a:tc>
                <a:tc hMerge="1">
                  <a:txBody>
                    <a:bodyPr/>
                    <a:lstStyle/>
                    <a:p>
                      <a:endParaRPr dirty="0"/>
                    </a:p>
                  </a:txBody>
                  <a:tcPr anchor="ctr">
                    <a:lnL>
                      <a:noFill/>
                    </a:lnL>
                    <a:lnR>
                      <a:noFill/>
                    </a:lnR>
                    <a:lnT>
                      <a:noFill/>
                    </a:lnT>
                    <a:lnB>
                      <a:noFill/>
                    </a:lnB>
                    <a:noFill/>
                  </a:tcPr>
                </a:tc>
                <a:extLst>
                  <a:ext uri="{0D108BD9-81ED-4DB2-BD59-A6C34878D82A}">
                    <a16:rowId xmlns:a16="http://schemas.microsoft.com/office/drawing/2014/main" val="1696134231"/>
                  </a:ext>
                </a:extLst>
              </a:tr>
              <a:tr h="387087">
                <a:tc>
                  <a:txBody>
                    <a:bodyPr/>
                    <a:lstStyle/>
                    <a:p>
                      <a:pPr>
                        <a:buNone/>
                      </a:pPr>
                      <a:r>
                        <a:rPr lang="en-GB" sz="1600" b="1">
                          <a:latin typeface="Century Gothic" panose="020B0502020202020204" pitchFamily="34" charset="0"/>
                        </a:rPr>
                        <a:t>Geometric porosity</a:t>
                      </a:r>
                    </a:p>
                  </a:txBody>
                  <a:tcPr anchor="ctr">
                    <a:lnL>
                      <a:noFill/>
                    </a:lnL>
                    <a:lnR>
                      <a:noFill/>
                    </a:lnR>
                    <a:lnT>
                      <a:noFill/>
                    </a:lnT>
                    <a:lnB>
                      <a:noFill/>
                    </a:lnB>
                    <a:noFill/>
                  </a:tcPr>
                </a:tc>
                <a:tc>
                  <a:txBody>
                    <a:bodyPr/>
                    <a:lstStyle/>
                    <a:p>
                      <a:pPr algn="ctr">
                        <a:buNone/>
                      </a:pPr>
                      <a:r>
                        <a:rPr lang="en-GB" sz="1600" b="0" dirty="0">
                          <a:latin typeface="Century Gothic" panose="020B0502020202020204" pitchFamily="34" charset="0"/>
                        </a:rPr>
                        <a:t>ε = 0.34</a:t>
                      </a:r>
                    </a:p>
                  </a:txBody>
                  <a:tcPr anchor="ctr">
                    <a:lnL>
                      <a:noFill/>
                    </a:lnL>
                    <a:lnR>
                      <a:noFill/>
                    </a:lnR>
                    <a:lnT>
                      <a:noFill/>
                    </a:lnT>
                    <a:lnB>
                      <a:noFill/>
                    </a:lnB>
                    <a:noFill/>
                  </a:tcPr>
                </a:tc>
                <a:tc gridSpan="2">
                  <a:txBody>
                    <a:bodyPr/>
                    <a:lstStyle/>
                    <a:p>
                      <a:pPr algn="ctr">
                        <a:buNone/>
                      </a:pPr>
                      <a:r>
                        <a:rPr lang="en-GB" sz="1600" b="0" dirty="0">
                          <a:latin typeface="Century Gothic" panose="020B0502020202020204" pitchFamily="34" charset="0"/>
                        </a:rPr>
                        <a:t>ε ≈ 0.45–0.46</a:t>
                      </a:r>
                    </a:p>
                  </a:txBody>
                  <a:tcPr anchor="ctr">
                    <a:lnL>
                      <a:noFill/>
                    </a:lnL>
                    <a:lnR>
                      <a:noFill/>
                    </a:lnR>
                    <a:lnT>
                      <a:noFill/>
                    </a:lnT>
                    <a:lnB>
                      <a:noFill/>
                    </a:lnB>
                    <a:noFill/>
                  </a:tcPr>
                </a:tc>
                <a:tc hMerge="1">
                  <a:txBody>
                    <a:bodyPr/>
                    <a:lstStyle/>
                    <a:p>
                      <a:pPr algn="ctr">
                        <a:buNone/>
                      </a:pPr>
                      <a:r>
                        <a:rPr lang="en-GB" b="1"/>
                        <a:t>ε ≈ 0.45–0.46</a:t>
                      </a:r>
                      <a:endParaRPr lang="en-GB"/>
                    </a:p>
                  </a:txBody>
                  <a:tcPr anchor="ctr">
                    <a:lnL>
                      <a:noFill/>
                    </a:lnL>
                    <a:lnR>
                      <a:noFill/>
                    </a:lnR>
                    <a:lnT>
                      <a:noFill/>
                    </a:lnT>
                    <a:lnB>
                      <a:noFill/>
                    </a:lnB>
                    <a:noFill/>
                  </a:tcPr>
                </a:tc>
                <a:extLst>
                  <a:ext uri="{0D108BD9-81ED-4DB2-BD59-A6C34878D82A}">
                    <a16:rowId xmlns:a16="http://schemas.microsoft.com/office/drawing/2014/main" val="3035195974"/>
                  </a:ext>
                </a:extLst>
              </a:tr>
              <a:tr h="677401">
                <a:tc>
                  <a:txBody>
                    <a:bodyPr/>
                    <a:lstStyle/>
                    <a:p>
                      <a:pPr>
                        <a:buNone/>
                      </a:pPr>
                      <a:r>
                        <a:rPr lang="en-GB" sz="1600" b="1">
                          <a:latin typeface="Century Gothic" panose="020B0502020202020204" pitchFamily="34" charset="0"/>
                        </a:rPr>
                        <a:t>Flow distribution</a:t>
                      </a:r>
                    </a:p>
                  </a:txBody>
                  <a:tcPr anchor="ctr">
                    <a:lnL>
                      <a:noFill/>
                    </a:lnL>
                    <a:lnR>
                      <a:noFill/>
                    </a:lnR>
                    <a:lnT>
                      <a:noFill/>
                    </a:lnT>
                    <a:lnB>
                      <a:noFill/>
                    </a:lnB>
                    <a:noFill/>
                  </a:tcPr>
                </a:tc>
                <a:tc>
                  <a:txBody>
                    <a:bodyPr/>
                    <a:lstStyle/>
                    <a:p>
                      <a:pPr algn="ctr">
                        <a:buNone/>
                      </a:pPr>
                      <a:r>
                        <a:rPr lang="es-ES" sz="1600" b="0" dirty="0">
                          <a:latin typeface="Century Gothic" panose="020B0502020202020204" pitchFamily="34" charset="0"/>
                        </a:rPr>
                        <a:t>200g/s</a:t>
                      </a:r>
                      <a:endParaRPr lang="en-GB" sz="1600" b="0" dirty="0">
                        <a:latin typeface="Century Gothic" panose="020B0502020202020204" pitchFamily="34" charset="0"/>
                      </a:endParaRPr>
                    </a:p>
                  </a:txBody>
                  <a:tcPr anchor="ctr">
                    <a:lnL>
                      <a:noFill/>
                    </a:lnL>
                    <a:lnR>
                      <a:noFill/>
                    </a:lnR>
                    <a:lnT>
                      <a:noFill/>
                    </a:lnT>
                    <a:lnB>
                      <a:noFill/>
                    </a:lnB>
                    <a:noFill/>
                  </a:tcPr>
                </a:tc>
                <a:tc gridSpan="2">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600" b="0" dirty="0">
                          <a:latin typeface="Century Gothic" panose="020B0502020202020204" pitchFamily="34" charset="0"/>
                        </a:rPr>
                        <a:t>180 g/s bed, 20 g/s BEW</a:t>
                      </a:r>
                    </a:p>
                    <a:p>
                      <a:pPr algn="ctr">
                        <a:buNone/>
                      </a:pPr>
                      <a:r>
                        <a:rPr lang="en-GB" sz="1600" b="0" dirty="0">
                          <a:latin typeface="Century Gothic" panose="020B0502020202020204" pitchFamily="34" charset="0"/>
                        </a:rPr>
                        <a:t> </a:t>
                      </a:r>
                      <a:r>
                        <a:rPr lang="en-GB" sz="1400" b="0" dirty="0">
                          <a:latin typeface="Century Gothic" panose="020B0502020202020204" pitchFamily="34" charset="0"/>
                        </a:rPr>
                        <a:t>40 g/s shell bypass explored</a:t>
                      </a:r>
                      <a:endParaRPr lang="en-GB" sz="1600" b="0" dirty="0">
                        <a:latin typeface="Century Gothic" panose="020B0502020202020204" pitchFamily="34" charset="0"/>
                      </a:endParaRPr>
                    </a:p>
                  </a:txBody>
                  <a:tcPr anchor="ctr">
                    <a:lnL>
                      <a:noFill/>
                    </a:lnL>
                    <a:lnR>
                      <a:noFill/>
                    </a:lnR>
                    <a:lnT>
                      <a:noFill/>
                    </a:lnT>
                    <a:lnB>
                      <a:noFill/>
                    </a:lnB>
                    <a:noFill/>
                  </a:tcPr>
                </a:tc>
                <a:tc hMerge="1">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b="1" dirty="0"/>
                        <a:t>180 g/s bed, 20 g/s BEW</a:t>
                      </a:r>
                      <a:endParaRPr lang="en-GB" dirty="0"/>
                    </a:p>
                    <a:p>
                      <a:pPr algn="ctr">
                        <a:buNone/>
                      </a:pPr>
                      <a:r>
                        <a:rPr lang="en-GB" b="1" dirty="0"/>
                        <a:t> 40 g/s shell bypass explored</a:t>
                      </a:r>
                      <a:endParaRPr lang="en-GB" dirty="0"/>
                    </a:p>
                  </a:txBody>
                  <a:tcPr anchor="ctr">
                    <a:lnL>
                      <a:noFill/>
                    </a:lnL>
                    <a:lnR>
                      <a:noFill/>
                    </a:lnR>
                    <a:lnT>
                      <a:noFill/>
                    </a:lnT>
                    <a:lnB>
                      <a:noFill/>
                    </a:lnB>
                    <a:noFill/>
                  </a:tcPr>
                </a:tc>
                <a:extLst>
                  <a:ext uri="{0D108BD9-81ED-4DB2-BD59-A6C34878D82A}">
                    <a16:rowId xmlns:a16="http://schemas.microsoft.com/office/drawing/2014/main" val="2634620058"/>
                  </a:ext>
                </a:extLst>
              </a:tr>
              <a:tr h="387087">
                <a:tc>
                  <a:txBody>
                    <a:bodyPr/>
                    <a:lstStyle/>
                    <a:p>
                      <a:pPr>
                        <a:buNone/>
                      </a:pPr>
                      <a:r>
                        <a:rPr lang="en-GB" sz="1600" b="1">
                          <a:latin typeface="Century Gothic" panose="020B0502020202020204" pitchFamily="34" charset="0"/>
                        </a:rPr>
                        <a:t>Predicted pressure drop</a:t>
                      </a:r>
                    </a:p>
                  </a:txBody>
                  <a:tcPr anchor="ctr">
                    <a:lnL>
                      <a:noFill/>
                    </a:lnL>
                    <a:lnR>
                      <a:noFill/>
                    </a:lnR>
                    <a:lnT>
                      <a:noFill/>
                    </a:lnT>
                    <a:lnB>
                      <a:noFill/>
                    </a:lnB>
                    <a:noFill/>
                  </a:tcPr>
                </a:tc>
                <a:tc>
                  <a:txBody>
                    <a:bodyPr/>
                    <a:lstStyle/>
                    <a:p>
                      <a:pPr algn="ctr">
                        <a:buNone/>
                      </a:pPr>
                      <a:r>
                        <a:rPr lang="en-GB" sz="1600" b="0" dirty="0">
                          <a:latin typeface="Century Gothic" panose="020B0502020202020204" pitchFamily="34" charset="0"/>
                        </a:rPr>
                        <a:t>≈(0.5 bar) 0.7 bar</a:t>
                      </a:r>
                    </a:p>
                  </a:txBody>
                  <a:tcPr anchor="ctr">
                    <a:lnL>
                      <a:noFill/>
                    </a:lnL>
                    <a:lnR>
                      <a:noFill/>
                    </a:lnR>
                    <a:lnT>
                      <a:noFill/>
                    </a:lnT>
                    <a:lnB>
                      <a:noFill/>
                    </a:lnB>
                    <a:noFill/>
                  </a:tcPr>
                </a:tc>
                <a:tc gridSpan="2">
                  <a:txBody>
                    <a:bodyPr/>
                    <a:lstStyle/>
                    <a:p>
                      <a:pPr algn="ctr">
                        <a:buNone/>
                      </a:pPr>
                      <a:r>
                        <a:rPr lang="en-GB" sz="1600" b="0" dirty="0">
                          <a:latin typeface="Century Gothic" panose="020B0502020202020204" pitchFamily="34" charset="0"/>
                        </a:rPr>
                        <a:t>≈0.5 bar, model dependent</a:t>
                      </a:r>
                    </a:p>
                  </a:txBody>
                  <a:tcPr anchor="ctr">
                    <a:lnL>
                      <a:noFill/>
                    </a:lnL>
                    <a:lnR>
                      <a:noFill/>
                    </a:lnR>
                    <a:lnT>
                      <a:noFill/>
                    </a:lnT>
                    <a:lnB>
                      <a:noFill/>
                    </a:lnB>
                    <a:noFill/>
                  </a:tcPr>
                </a:tc>
                <a:tc hMerge="1">
                  <a:txBody>
                    <a:bodyPr/>
                    <a:lstStyle/>
                    <a:p>
                      <a:pPr algn="ctr">
                        <a:buNone/>
                      </a:pPr>
                      <a:r>
                        <a:rPr lang="en-GB" b="1" dirty="0"/>
                        <a:t>≈0.7–0.9 bar, model dependent</a:t>
                      </a:r>
                      <a:endParaRPr lang="en-GB" dirty="0"/>
                    </a:p>
                  </a:txBody>
                  <a:tcPr anchor="ctr">
                    <a:lnL>
                      <a:noFill/>
                    </a:lnL>
                    <a:lnR>
                      <a:noFill/>
                    </a:lnR>
                    <a:lnT>
                      <a:noFill/>
                    </a:lnT>
                    <a:lnB>
                      <a:noFill/>
                    </a:lnB>
                    <a:noFill/>
                  </a:tcPr>
                </a:tc>
                <a:extLst>
                  <a:ext uri="{0D108BD9-81ED-4DB2-BD59-A6C34878D82A}">
                    <a16:rowId xmlns:a16="http://schemas.microsoft.com/office/drawing/2014/main" val="3410396091"/>
                  </a:ext>
                </a:extLst>
              </a:tr>
              <a:tr h="387087">
                <a:tc>
                  <a:txBody>
                    <a:bodyPr/>
                    <a:lstStyle/>
                    <a:p>
                      <a:pPr>
                        <a:buNone/>
                      </a:pPr>
                      <a:r>
                        <a:rPr lang="en-GB" sz="1600" b="1">
                          <a:latin typeface="Century Gothic" panose="020B0502020202020204" pitchFamily="34" charset="0"/>
                        </a:rPr>
                        <a:t>Peak bed temperature</a:t>
                      </a:r>
                    </a:p>
                  </a:txBody>
                  <a:tcPr anchor="ctr">
                    <a:lnL>
                      <a:noFill/>
                    </a:lnL>
                    <a:lnR>
                      <a:noFill/>
                    </a:lnR>
                    <a:lnT>
                      <a:noFill/>
                    </a:lnT>
                    <a:lnB>
                      <a:noFill/>
                    </a:lnB>
                    <a:noFill/>
                  </a:tcPr>
                </a:tc>
                <a:tc>
                  <a:txBody>
                    <a:bodyPr/>
                    <a:lstStyle/>
                    <a:p>
                      <a:pPr algn="ctr">
                        <a:buNone/>
                      </a:pPr>
                      <a:r>
                        <a:rPr lang="en-GB" sz="1600" b="0" dirty="0">
                          <a:latin typeface="Century Gothic" panose="020B0502020202020204" pitchFamily="34" charset="0"/>
                        </a:rPr>
                        <a:t>(530ºC) ≈670 °C</a:t>
                      </a:r>
                    </a:p>
                  </a:txBody>
                  <a:tcPr anchor="ctr">
                    <a:lnL>
                      <a:noFill/>
                    </a:lnL>
                    <a:lnR>
                      <a:noFill/>
                    </a:lnR>
                    <a:lnT>
                      <a:noFill/>
                    </a:lnT>
                    <a:lnB>
                      <a:noFill/>
                    </a:lnB>
                    <a:noFill/>
                  </a:tcPr>
                </a:tc>
                <a:tc gridSpan="2">
                  <a:txBody>
                    <a:bodyPr/>
                    <a:lstStyle/>
                    <a:p>
                      <a:pPr algn="ctr">
                        <a:buNone/>
                      </a:pPr>
                      <a:r>
                        <a:rPr lang="en-GB" sz="1600" b="0" dirty="0">
                          <a:latin typeface="Century Gothic" panose="020B0502020202020204" pitchFamily="34" charset="0"/>
                        </a:rPr>
                        <a:t>≈500 °C updated baseline</a:t>
                      </a:r>
                    </a:p>
                  </a:txBody>
                  <a:tcPr anchor="ctr">
                    <a:lnL>
                      <a:noFill/>
                    </a:lnL>
                    <a:lnR>
                      <a:noFill/>
                    </a:lnR>
                    <a:lnT>
                      <a:noFill/>
                    </a:lnT>
                    <a:lnB>
                      <a:noFill/>
                    </a:lnB>
                    <a:noFill/>
                  </a:tcPr>
                </a:tc>
                <a:tc hMerge="1">
                  <a:txBody>
                    <a:bodyPr/>
                    <a:lstStyle/>
                    <a:p>
                      <a:pPr algn="ctr">
                        <a:buNone/>
                      </a:pPr>
                      <a:r>
                        <a:rPr lang="en-GB" b="1" dirty="0"/>
                        <a:t>≈500 °C updated baseline</a:t>
                      </a:r>
                      <a:endParaRPr lang="en-GB" dirty="0"/>
                    </a:p>
                  </a:txBody>
                  <a:tcPr anchor="ctr">
                    <a:lnL>
                      <a:noFill/>
                    </a:lnL>
                    <a:lnR>
                      <a:noFill/>
                    </a:lnR>
                    <a:lnT>
                      <a:noFill/>
                    </a:lnT>
                    <a:lnB>
                      <a:noFill/>
                    </a:lnB>
                    <a:noFill/>
                  </a:tcPr>
                </a:tc>
                <a:extLst>
                  <a:ext uri="{0D108BD9-81ED-4DB2-BD59-A6C34878D82A}">
                    <a16:rowId xmlns:a16="http://schemas.microsoft.com/office/drawing/2014/main" val="4265488789"/>
                  </a:ext>
                </a:extLst>
              </a:tr>
              <a:tr h="387087">
                <a:tc>
                  <a:txBody>
                    <a:bodyPr/>
                    <a:lstStyle/>
                    <a:p>
                      <a:pPr>
                        <a:buNone/>
                      </a:pPr>
                      <a:r>
                        <a:rPr lang="en-GB" sz="1600" b="1" dirty="0">
                          <a:latin typeface="Century Gothic" panose="020B0502020202020204" pitchFamily="34" charset="0"/>
                        </a:rPr>
                        <a:t>Outer-wall temperature</a:t>
                      </a:r>
                    </a:p>
                  </a:txBody>
                  <a:tcPr anchor="ctr">
                    <a:lnL>
                      <a:noFill/>
                    </a:lnL>
                    <a:lnR>
                      <a:noFill/>
                    </a:lnR>
                    <a:lnT>
                      <a:noFill/>
                    </a:lnT>
                    <a:lnB>
                      <a:noFill/>
                    </a:lnB>
                    <a:noFill/>
                  </a:tcPr>
                </a:tc>
                <a:tc>
                  <a:txBody>
                    <a:bodyPr/>
                    <a:lstStyle/>
                    <a:p>
                      <a:pPr algn="ctr">
                        <a:buNone/>
                      </a:pPr>
                      <a:r>
                        <a:rPr lang="en-GB" sz="1600" b="0">
                          <a:latin typeface="Century Gothic" panose="020B0502020202020204" pitchFamily="34" charset="0"/>
                        </a:rPr>
                        <a:t>≈356 °C</a:t>
                      </a:r>
                    </a:p>
                  </a:txBody>
                  <a:tcPr anchor="ctr">
                    <a:lnL>
                      <a:noFill/>
                    </a:lnL>
                    <a:lnR>
                      <a:noFill/>
                    </a:lnR>
                    <a:lnT>
                      <a:noFill/>
                    </a:lnT>
                    <a:lnB>
                      <a:noFill/>
                    </a:lnB>
                    <a:noFill/>
                  </a:tcPr>
                </a:tc>
                <a:tc gridSpan="2">
                  <a:txBody>
                    <a:bodyPr/>
                    <a:lstStyle/>
                    <a:p>
                      <a:pPr algn="ctr">
                        <a:buNone/>
                      </a:pPr>
                      <a:r>
                        <a:rPr lang="en-GB" sz="1600" b="0" dirty="0">
                          <a:latin typeface="Century Gothic" panose="020B0502020202020204" pitchFamily="34" charset="0"/>
                        </a:rPr>
                        <a:t>≈216 °C with mid-span bypass</a:t>
                      </a:r>
                    </a:p>
                  </a:txBody>
                  <a:tcPr anchor="ctr">
                    <a:lnL>
                      <a:noFill/>
                    </a:lnL>
                    <a:lnR>
                      <a:noFill/>
                    </a:lnR>
                    <a:lnT>
                      <a:noFill/>
                    </a:lnT>
                    <a:lnB>
                      <a:noFill/>
                    </a:lnB>
                    <a:noFill/>
                  </a:tcPr>
                </a:tc>
                <a:tc hMerge="1">
                  <a:txBody>
                    <a:bodyPr/>
                    <a:lstStyle/>
                    <a:p>
                      <a:pPr algn="ctr">
                        <a:buNone/>
                      </a:pPr>
                      <a:r>
                        <a:rPr lang="en-GB" b="1" dirty="0"/>
                        <a:t>≈216 °C with mid-span bypass</a:t>
                      </a:r>
                      <a:endParaRPr lang="en-GB" dirty="0"/>
                    </a:p>
                  </a:txBody>
                  <a:tcPr anchor="ctr">
                    <a:lnL>
                      <a:noFill/>
                    </a:lnL>
                    <a:lnR>
                      <a:noFill/>
                    </a:lnR>
                    <a:lnT>
                      <a:noFill/>
                    </a:lnT>
                    <a:lnB>
                      <a:noFill/>
                    </a:lnB>
                    <a:noFill/>
                  </a:tcPr>
                </a:tc>
                <a:extLst>
                  <a:ext uri="{0D108BD9-81ED-4DB2-BD59-A6C34878D82A}">
                    <a16:rowId xmlns:a16="http://schemas.microsoft.com/office/drawing/2014/main" val="1814835786"/>
                  </a:ext>
                </a:extLst>
              </a:tr>
            </a:tbl>
          </a:graphicData>
        </a:graphic>
      </p:graphicFrame>
      <p:pic>
        <p:nvPicPr>
          <p:cNvPr id="25" name="Imagen 24" descr="Diagrama&#10;&#10;Descripción generada automáticamente">
            <a:extLst>
              <a:ext uri="{FF2B5EF4-FFF2-40B4-BE49-F238E27FC236}">
                <a16:creationId xmlns:a16="http://schemas.microsoft.com/office/drawing/2014/main" id="{D3370E2D-D471-CEE3-00F3-E8356B5E65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29700" y="4038836"/>
            <a:ext cx="1859280" cy="2755156"/>
          </a:xfrm>
          <a:prstGeom prst="rect">
            <a:avLst/>
          </a:prstGeom>
        </p:spPr>
      </p:pic>
    </p:spTree>
    <p:extLst>
      <p:ext uri="{BB962C8B-B14F-4D97-AF65-F5344CB8AC3E}">
        <p14:creationId xmlns:p14="http://schemas.microsoft.com/office/powerpoint/2010/main" val="3295008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 name="Rectángulo 24">
            <a:extLst>
              <a:ext uri="{FF2B5EF4-FFF2-40B4-BE49-F238E27FC236}">
                <a16:creationId xmlns:a16="http://schemas.microsoft.com/office/drawing/2014/main" id="{87DCB359-5874-40E6-B5EA-AA6B984C3B01}"/>
              </a:ext>
            </a:extLst>
          </p:cNvPr>
          <p:cNvSpPr>
            <a:spLocks noGrp="1"/>
          </p:cNvSpPr>
          <p:nvPr/>
        </p:nvSpPr>
        <p:spPr>
          <a:xfrm>
            <a:off x="457200" y="228600"/>
            <a:ext cx="11258550" cy="495300"/>
          </a:xfrm>
          <a:prstGeom prst="rect">
            <a:avLst/>
          </a:prstGeom>
          <a:noFill/>
          <a:ln w="0">
            <a:noFill/>
            <a:prstDash val="solid"/>
          </a:ln>
        </p:spPr>
        <p:txBody>
          <a:bodyPr wrap="square" lIns="0" tIns="0" rIns="0" bIns="0" anchor="ctr">
            <a:noAutofit/>
          </a:bodyPr>
          <a:lstStyle/>
          <a:p>
            <a:pPr algn="l">
              <a:defRPr sz="2175" b="0" i="0">
                <a:solidFill>
                  <a:srgbClr val="C32323"/>
                </a:solidFill>
                <a:latin typeface="Century Gothic"/>
                <a:ea typeface="Century Gothic"/>
                <a:cs typeface="Century Gothic"/>
              </a:defRPr>
            </a:pPr>
            <a:r>
              <a:rPr sz="2175" b="0" i="0" dirty="0" err="1">
                <a:solidFill>
                  <a:srgbClr val="C32323"/>
                </a:solidFill>
                <a:latin typeface="Century Gothic"/>
                <a:ea typeface="Century Gothic"/>
                <a:cs typeface="Century Gothic"/>
              </a:rPr>
              <a:t>ESSnuSB</a:t>
            </a:r>
            <a:r>
              <a:rPr sz="2175" b="0" i="0" dirty="0">
                <a:solidFill>
                  <a:srgbClr val="C32323"/>
                </a:solidFill>
                <a:latin typeface="Century Gothic"/>
                <a:ea typeface="Century Gothic"/>
                <a:cs typeface="Century Gothic"/>
              </a:rPr>
              <a:t>+ Target </a:t>
            </a:r>
            <a:r>
              <a:rPr lang="es-ES" sz="2175" b="0" i="0" dirty="0" err="1">
                <a:solidFill>
                  <a:srgbClr val="C32323"/>
                </a:solidFill>
                <a:latin typeface="Century Gothic"/>
                <a:ea typeface="Century Gothic"/>
                <a:cs typeface="Century Gothic"/>
              </a:rPr>
              <a:t>Progress</a:t>
            </a:r>
            <a:endParaRPr sz="2175" b="0" i="0" dirty="0">
              <a:solidFill>
                <a:srgbClr val="C32323"/>
              </a:solidFill>
              <a:latin typeface="Century Gothic"/>
              <a:ea typeface="Century Gothic"/>
              <a:cs typeface="Century Gothic"/>
            </a:endParaRPr>
          </a:p>
        </p:txBody>
      </p:sp>
      <p:sp>
        <p:nvSpPr>
          <p:cNvPr id="2" name="Rectángulo 1">
            <a:extLst>
              <a:ext uri="{FF2B5EF4-FFF2-40B4-BE49-F238E27FC236}">
                <a16:creationId xmlns:a16="http://schemas.microsoft.com/office/drawing/2014/main" id="{5C6C4FE1-5FEB-4A3D-910C-BDC2574849E9}"/>
              </a:ext>
            </a:extLst>
          </p:cNvPr>
          <p:cNvSpPr>
            <a:spLocks noGrp="1"/>
          </p:cNvSpPr>
          <p:nvPr/>
        </p:nvSpPr>
        <p:spPr>
          <a:xfrm>
            <a:off x="533400" y="6477000"/>
            <a:ext cx="2095500" cy="209550"/>
          </a:xfrm>
          <a:prstGeom prst="rect">
            <a:avLst/>
          </a:prstGeom>
          <a:noFill/>
          <a:ln w="0">
            <a:noFill/>
            <a:prstDash val="solid"/>
          </a:ln>
        </p:spPr>
        <p:txBody>
          <a:bodyPr wrap="square" lIns="38100" tIns="19050" rIns="38100" bIns="19050" anchor="t">
            <a:noAutofit/>
          </a:bodyPr>
          <a:lstStyle/>
          <a:p>
            <a:pPr algn="l">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06/10/2026</a:t>
            </a:r>
          </a:p>
        </p:txBody>
      </p:sp>
      <p:sp>
        <p:nvSpPr>
          <p:cNvPr id="3" name="Rectángulo 2">
            <a:extLst>
              <a:ext uri="{FF2B5EF4-FFF2-40B4-BE49-F238E27FC236}">
                <a16:creationId xmlns:a16="http://schemas.microsoft.com/office/drawing/2014/main" id="{39A8DE81-9980-4928-BDC0-52CBA9B153F4}"/>
              </a:ext>
            </a:extLst>
          </p:cNvPr>
          <p:cNvSpPr>
            <a:spLocks noGrp="1"/>
          </p:cNvSpPr>
          <p:nvPr/>
        </p:nvSpPr>
        <p:spPr>
          <a:xfrm>
            <a:off x="4000500" y="6477000"/>
            <a:ext cx="4191000" cy="209550"/>
          </a:xfrm>
          <a:prstGeom prst="rect">
            <a:avLst/>
          </a:prstGeom>
          <a:noFill/>
          <a:ln w="0">
            <a:noFill/>
            <a:prstDash val="solid"/>
          </a:ln>
        </p:spPr>
        <p:txBody>
          <a:bodyPr wrap="square" lIns="38100" tIns="19050" rIns="38100" bIns="19050" anchor="t">
            <a:noAutofit/>
          </a:bodyPr>
          <a:lstStyle/>
          <a:p>
            <a:pPr algn="ctr">
              <a:defRPr sz="1050" b="0" i="0">
                <a:solidFill>
                  <a:srgbClr val="7E7E7E"/>
                </a:solidFill>
                <a:latin typeface="Century Gothic"/>
                <a:ea typeface="Century Gothic"/>
                <a:cs typeface="Century Gothic"/>
              </a:defRPr>
            </a:pPr>
            <a:r>
              <a:rPr sz="1050" b="0" i="0">
                <a:solidFill>
                  <a:srgbClr val="7E7E7E"/>
                </a:solidFill>
                <a:latin typeface="Century Gothic"/>
                <a:ea typeface="Century Gothic"/>
                <a:cs typeface="Century Gothic"/>
              </a:rPr>
              <a:t>Jorge Aguilar   ESS-BILBAO</a:t>
            </a:r>
          </a:p>
        </p:txBody>
      </p:sp>
      <p:sp>
        <p:nvSpPr>
          <p:cNvPr id="4" name="Rectángulo 3">
            <a:extLst>
              <a:ext uri="{FF2B5EF4-FFF2-40B4-BE49-F238E27FC236}">
                <a16:creationId xmlns:a16="http://schemas.microsoft.com/office/drawing/2014/main" id="{02EFA25A-4A55-4A1C-A1A8-EA7BBDB63F5E}"/>
              </a:ext>
            </a:extLst>
          </p:cNvPr>
          <p:cNvSpPr>
            <a:spLocks noGrp="1"/>
          </p:cNvSpPr>
          <p:nvPr/>
        </p:nvSpPr>
        <p:spPr>
          <a:xfrm>
            <a:off x="10972800" y="6477000"/>
            <a:ext cx="666750" cy="209550"/>
          </a:xfrm>
          <a:prstGeom prst="rect">
            <a:avLst/>
          </a:prstGeom>
          <a:noFill/>
          <a:ln w="0">
            <a:noFill/>
            <a:prstDash val="solid"/>
          </a:ln>
        </p:spPr>
        <p:txBody>
          <a:bodyPr wrap="square" lIns="38100" tIns="19050" rIns="38100" bIns="19050" anchor="t">
            <a:noAutofit/>
          </a:bodyPr>
          <a:lstStyle/>
          <a:p>
            <a:pPr algn="r">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3</a:t>
            </a:r>
          </a:p>
        </p:txBody>
      </p:sp>
      <p:sp>
        <p:nvSpPr>
          <p:cNvPr id="5" name="Rectángulo 4">
            <a:extLst>
              <a:ext uri="{FF2B5EF4-FFF2-40B4-BE49-F238E27FC236}">
                <a16:creationId xmlns:a16="http://schemas.microsoft.com/office/drawing/2014/main" id="{3F536520-5125-4BAC-9625-EC231A61E430}"/>
              </a:ext>
            </a:extLst>
          </p:cNvPr>
          <p:cNvSpPr>
            <a:spLocks noGrp="1"/>
          </p:cNvSpPr>
          <p:nvPr/>
        </p:nvSpPr>
        <p:spPr>
          <a:xfrm>
            <a:off x="552450" y="876300"/>
            <a:ext cx="10668000" cy="400050"/>
          </a:xfrm>
          <a:prstGeom prst="rect">
            <a:avLst/>
          </a:prstGeom>
          <a:noFill/>
          <a:ln w="0">
            <a:noFill/>
            <a:prstDash val="solid"/>
          </a:ln>
        </p:spPr>
        <p:txBody>
          <a:bodyPr wrap="square" lIns="38100" tIns="19050" rIns="38100" bIns="19050" anchor="t">
            <a:normAutofit/>
          </a:bodyPr>
          <a:lstStyle/>
          <a:p>
            <a:pPr algn="l">
              <a:defRPr sz="1875" b="1" i="0">
                <a:solidFill>
                  <a:srgbClr val="111111"/>
                </a:solidFill>
                <a:latin typeface="Century Gothic"/>
                <a:ea typeface="Century Gothic"/>
                <a:cs typeface="Century Gothic"/>
              </a:defRPr>
            </a:pPr>
            <a:r>
              <a:rPr sz="1875" b="1" i="0">
                <a:solidFill>
                  <a:srgbClr val="111111"/>
                </a:solidFill>
                <a:latin typeface="Century Gothic"/>
                <a:ea typeface="Century Gothic"/>
                <a:cs typeface="Century Gothic"/>
              </a:rPr>
              <a:t>The programme progressed from feasibility to experimentally anchored design decisions.</a:t>
            </a:r>
          </a:p>
        </p:txBody>
      </p:sp>
      <p:sp>
        <p:nvSpPr>
          <p:cNvPr id="6" name="Conector recto 5">
            <a:extLst>
              <a:ext uri="{FF2B5EF4-FFF2-40B4-BE49-F238E27FC236}">
                <a16:creationId xmlns:a16="http://schemas.microsoft.com/office/drawing/2014/main" id="{A0BA6B51-0E4C-4879-8BD7-EDB35DAC803E}"/>
              </a:ext>
            </a:extLst>
          </p:cNvPr>
          <p:cNvSpPr>
            <a:spLocks noGrp="1"/>
          </p:cNvSpPr>
          <p:nvPr/>
        </p:nvSpPr>
        <p:spPr>
          <a:xfrm>
            <a:off x="1238250" y="2809875"/>
            <a:ext cx="9715500" cy="0"/>
          </a:xfrm>
          <a:prstGeom prst="line">
            <a:avLst/>
          </a:prstGeom>
          <a:noFill/>
          <a:ln w="38100">
            <a:solidFill>
              <a:srgbClr val="C32323"/>
            </a:solidFill>
            <a:prstDash val="solid"/>
          </a:ln>
        </p:spPr>
        <p:txBody>
          <a:bodyPr/>
          <a:lstStyle/>
          <a:p>
            <a:endParaRPr lang="en-GB"/>
          </a:p>
        </p:txBody>
      </p:sp>
      <p:sp>
        <p:nvSpPr>
          <p:cNvPr id="7" name="Elipse 6">
            <a:extLst>
              <a:ext uri="{FF2B5EF4-FFF2-40B4-BE49-F238E27FC236}">
                <a16:creationId xmlns:a16="http://schemas.microsoft.com/office/drawing/2014/main" id="{5F570BC1-C91F-4C20-BF1F-4236A650036B}"/>
              </a:ext>
            </a:extLst>
          </p:cNvPr>
          <p:cNvSpPr>
            <a:spLocks noGrp="1"/>
          </p:cNvSpPr>
          <p:nvPr/>
        </p:nvSpPr>
        <p:spPr>
          <a:xfrm>
            <a:off x="1495425" y="2686050"/>
            <a:ext cx="247650" cy="247650"/>
          </a:xfrm>
          <a:prstGeom prst="ellipse">
            <a:avLst/>
          </a:prstGeom>
          <a:solidFill>
            <a:srgbClr val="C32323"/>
          </a:solidFill>
          <a:ln w="0">
            <a:solidFill>
              <a:srgbClr val="C32323"/>
            </a:solidFill>
          </a:ln>
        </p:spPr>
        <p:txBody>
          <a:bodyPr/>
          <a:lstStyle/>
          <a:p>
            <a:endParaRPr lang="en-GB"/>
          </a:p>
        </p:txBody>
      </p:sp>
      <p:sp>
        <p:nvSpPr>
          <p:cNvPr id="8" name="Rectángulo 7">
            <a:extLst>
              <a:ext uri="{FF2B5EF4-FFF2-40B4-BE49-F238E27FC236}">
                <a16:creationId xmlns:a16="http://schemas.microsoft.com/office/drawing/2014/main" id="{9ECC110D-6C9D-4D49-9AAB-F64CB91FB878}"/>
              </a:ext>
            </a:extLst>
          </p:cNvPr>
          <p:cNvSpPr>
            <a:spLocks noGrp="1"/>
          </p:cNvSpPr>
          <p:nvPr/>
        </p:nvSpPr>
        <p:spPr>
          <a:xfrm>
            <a:off x="714375" y="2000250"/>
            <a:ext cx="1809750" cy="400050"/>
          </a:xfrm>
          <a:prstGeom prst="rect">
            <a:avLst/>
          </a:prstGeom>
          <a:noFill/>
          <a:ln w="0">
            <a:noFill/>
            <a:prstDash val="solid"/>
          </a:ln>
        </p:spPr>
        <p:txBody>
          <a:bodyPr wrap="square" lIns="38100" tIns="19050" rIns="38100" bIns="19050" anchor="t">
            <a:noAutofit/>
          </a:bodyPr>
          <a:lstStyle/>
          <a:p>
            <a:pPr algn="ctr">
              <a:defRPr sz="2100" b="1" i="0">
                <a:solidFill>
                  <a:srgbClr val="C32323"/>
                </a:solidFill>
                <a:latin typeface="Century Gothic"/>
                <a:ea typeface="Century Gothic"/>
                <a:cs typeface="Century Gothic"/>
              </a:defRPr>
            </a:pPr>
            <a:r>
              <a:rPr sz="2100" b="1" i="0">
                <a:solidFill>
                  <a:srgbClr val="C32323"/>
                </a:solidFill>
                <a:latin typeface="Century Gothic"/>
                <a:ea typeface="Century Gothic"/>
                <a:cs typeface="Century Gothic"/>
              </a:rPr>
              <a:t>2023</a:t>
            </a:r>
          </a:p>
        </p:txBody>
      </p:sp>
      <p:sp>
        <p:nvSpPr>
          <p:cNvPr id="9" name="Rectángulo 8">
            <a:extLst>
              <a:ext uri="{FF2B5EF4-FFF2-40B4-BE49-F238E27FC236}">
                <a16:creationId xmlns:a16="http://schemas.microsoft.com/office/drawing/2014/main" id="{E73C7AE2-8C4E-4764-B6FE-1B94DB280DEC}"/>
              </a:ext>
            </a:extLst>
          </p:cNvPr>
          <p:cNvSpPr>
            <a:spLocks noGrp="1"/>
          </p:cNvSpPr>
          <p:nvPr/>
        </p:nvSpPr>
        <p:spPr>
          <a:xfrm>
            <a:off x="523875" y="3190875"/>
            <a:ext cx="2190750" cy="323850"/>
          </a:xfrm>
          <a:prstGeom prst="rect">
            <a:avLst/>
          </a:prstGeom>
          <a:noFill/>
          <a:ln w="0">
            <a:noFill/>
            <a:prstDash val="solid"/>
          </a:ln>
        </p:spPr>
        <p:txBody>
          <a:bodyPr wrap="square" lIns="38100" tIns="19050" rIns="38100" bIns="19050" anchor="t">
            <a:noAutofit/>
          </a:bodyPr>
          <a:lstStyle/>
          <a:p>
            <a:pPr algn="ctr">
              <a:defRPr sz="1650" b="1" i="0">
                <a:solidFill>
                  <a:srgbClr val="111111"/>
                </a:solidFill>
                <a:latin typeface="Century Gothic"/>
                <a:ea typeface="Century Gothic"/>
                <a:cs typeface="Century Gothic"/>
              </a:defRPr>
            </a:pPr>
            <a:r>
              <a:rPr sz="1650" b="1" i="0">
                <a:solidFill>
                  <a:srgbClr val="111111"/>
                </a:solidFill>
                <a:latin typeface="Century Gothic"/>
                <a:ea typeface="Century Gothic"/>
                <a:cs typeface="Century Gothic"/>
              </a:rPr>
              <a:t>Feasibility</a:t>
            </a:r>
          </a:p>
        </p:txBody>
      </p:sp>
      <p:sp>
        <p:nvSpPr>
          <p:cNvPr id="10" name="Rectángulo 9">
            <a:extLst>
              <a:ext uri="{FF2B5EF4-FFF2-40B4-BE49-F238E27FC236}">
                <a16:creationId xmlns:a16="http://schemas.microsoft.com/office/drawing/2014/main" id="{CB7E36FB-F63E-4E87-8C2B-5517CF5FF1BC}"/>
              </a:ext>
            </a:extLst>
          </p:cNvPr>
          <p:cNvSpPr>
            <a:spLocks noGrp="1"/>
          </p:cNvSpPr>
          <p:nvPr/>
        </p:nvSpPr>
        <p:spPr>
          <a:xfrm>
            <a:off x="428625" y="3648075"/>
            <a:ext cx="2381250" cy="876300"/>
          </a:xfrm>
          <a:prstGeom prst="rect">
            <a:avLst/>
          </a:prstGeom>
          <a:noFill/>
          <a:ln w="0">
            <a:noFill/>
            <a:prstDash val="solid"/>
          </a:ln>
        </p:spPr>
        <p:txBody>
          <a:bodyPr wrap="square" lIns="38100" tIns="19050" rIns="38100" bIns="19050" anchor="t">
            <a:normAutofit/>
          </a:bodyPr>
          <a:lstStyle/>
          <a:p>
            <a:pPr algn="ctr">
              <a:defRPr sz="1425" b="0" i="0">
                <a:solidFill>
                  <a:srgbClr val="6E6E6E"/>
                </a:solidFill>
                <a:latin typeface="Century Gothic"/>
                <a:ea typeface="Century Gothic"/>
                <a:cs typeface="Century Gothic"/>
              </a:defRPr>
            </a:pPr>
            <a:r>
              <a:rPr sz="1425" b="0" i="0" dirty="0">
                <a:solidFill>
                  <a:srgbClr val="6E6E6E"/>
                </a:solidFill>
                <a:latin typeface="Century Gothic"/>
                <a:ea typeface="Century Gothic"/>
                <a:cs typeface="Century Gothic"/>
              </a:rPr>
              <a:t>Steady-state CFD and first mechanical screening</a:t>
            </a:r>
            <a:endParaRPr lang="es-ES" sz="1425" b="0" i="0" dirty="0">
              <a:solidFill>
                <a:srgbClr val="6E6E6E"/>
              </a:solidFill>
              <a:latin typeface="Century Gothic"/>
              <a:ea typeface="Century Gothic"/>
              <a:cs typeface="Century Gothic"/>
            </a:endParaRPr>
          </a:p>
          <a:p>
            <a:pPr algn="ctr">
              <a:defRPr sz="1425" b="0" i="0">
                <a:solidFill>
                  <a:srgbClr val="6E6E6E"/>
                </a:solidFill>
                <a:latin typeface="Century Gothic"/>
                <a:ea typeface="Century Gothic"/>
                <a:cs typeface="Century Gothic"/>
              </a:defRPr>
            </a:pPr>
            <a:endParaRPr lang="en-GB" sz="1425" dirty="0">
              <a:solidFill>
                <a:srgbClr val="6E6E6E"/>
              </a:solidFill>
              <a:latin typeface="Century Gothic"/>
              <a:ea typeface="Century Gothic"/>
              <a:cs typeface="Century Gothic"/>
            </a:endParaRPr>
          </a:p>
          <a:p>
            <a:pPr algn="ctr">
              <a:defRPr sz="1425" b="0" i="0">
                <a:solidFill>
                  <a:srgbClr val="6E6E6E"/>
                </a:solidFill>
                <a:latin typeface="Century Gothic"/>
                <a:ea typeface="Century Gothic"/>
                <a:cs typeface="Century Gothic"/>
              </a:defRPr>
            </a:pPr>
            <a:endParaRPr sz="1425" b="0" i="0" dirty="0">
              <a:solidFill>
                <a:srgbClr val="6E6E6E"/>
              </a:solidFill>
              <a:latin typeface="Century Gothic"/>
              <a:ea typeface="Century Gothic"/>
              <a:cs typeface="Century Gothic"/>
            </a:endParaRPr>
          </a:p>
        </p:txBody>
      </p:sp>
      <p:sp>
        <p:nvSpPr>
          <p:cNvPr id="11" name="Elipse 10">
            <a:extLst>
              <a:ext uri="{FF2B5EF4-FFF2-40B4-BE49-F238E27FC236}">
                <a16:creationId xmlns:a16="http://schemas.microsoft.com/office/drawing/2014/main" id="{4E2C04EC-FB21-450B-BCED-D40F7801B95E}"/>
              </a:ext>
            </a:extLst>
          </p:cNvPr>
          <p:cNvSpPr>
            <a:spLocks noGrp="1"/>
          </p:cNvSpPr>
          <p:nvPr/>
        </p:nvSpPr>
        <p:spPr>
          <a:xfrm>
            <a:off x="4400550" y="2686050"/>
            <a:ext cx="247650" cy="247650"/>
          </a:xfrm>
          <a:prstGeom prst="ellipse">
            <a:avLst/>
          </a:prstGeom>
          <a:solidFill>
            <a:srgbClr val="C32323"/>
          </a:solidFill>
          <a:ln w="0">
            <a:solidFill>
              <a:srgbClr val="C32323"/>
            </a:solidFill>
          </a:ln>
        </p:spPr>
        <p:txBody>
          <a:bodyPr/>
          <a:lstStyle/>
          <a:p>
            <a:endParaRPr lang="en-GB"/>
          </a:p>
        </p:txBody>
      </p:sp>
      <p:sp>
        <p:nvSpPr>
          <p:cNvPr id="12" name="Rectángulo 11">
            <a:extLst>
              <a:ext uri="{FF2B5EF4-FFF2-40B4-BE49-F238E27FC236}">
                <a16:creationId xmlns:a16="http://schemas.microsoft.com/office/drawing/2014/main" id="{DEDC96A3-FFD2-4C05-ACD4-D9D59490F4FD}"/>
              </a:ext>
            </a:extLst>
          </p:cNvPr>
          <p:cNvSpPr>
            <a:spLocks noGrp="1"/>
          </p:cNvSpPr>
          <p:nvPr/>
        </p:nvSpPr>
        <p:spPr>
          <a:xfrm>
            <a:off x="3619500" y="2000250"/>
            <a:ext cx="1809750" cy="400050"/>
          </a:xfrm>
          <a:prstGeom prst="rect">
            <a:avLst/>
          </a:prstGeom>
          <a:noFill/>
          <a:ln w="0">
            <a:noFill/>
            <a:prstDash val="solid"/>
          </a:ln>
        </p:spPr>
        <p:txBody>
          <a:bodyPr wrap="square" lIns="38100" tIns="19050" rIns="38100" bIns="19050" anchor="t">
            <a:noAutofit/>
          </a:bodyPr>
          <a:lstStyle/>
          <a:p>
            <a:pPr algn="ctr">
              <a:defRPr sz="2100" b="1" i="0">
                <a:solidFill>
                  <a:srgbClr val="C32323"/>
                </a:solidFill>
                <a:latin typeface="Century Gothic"/>
                <a:ea typeface="Century Gothic"/>
                <a:cs typeface="Century Gothic"/>
              </a:defRPr>
            </a:pPr>
            <a:r>
              <a:rPr sz="2100" b="1" i="0">
                <a:solidFill>
                  <a:srgbClr val="C32323"/>
                </a:solidFill>
                <a:latin typeface="Century Gothic"/>
                <a:ea typeface="Century Gothic"/>
                <a:cs typeface="Century Gothic"/>
              </a:rPr>
              <a:t>2024</a:t>
            </a:r>
          </a:p>
        </p:txBody>
      </p:sp>
      <p:sp>
        <p:nvSpPr>
          <p:cNvPr id="13" name="Rectángulo 12">
            <a:extLst>
              <a:ext uri="{FF2B5EF4-FFF2-40B4-BE49-F238E27FC236}">
                <a16:creationId xmlns:a16="http://schemas.microsoft.com/office/drawing/2014/main" id="{8F0CEB57-92EB-4C99-8A67-DA77B46EBC71}"/>
              </a:ext>
            </a:extLst>
          </p:cNvPr>
          <p:cNvSpPr>
            <a:spLocks noGrp="1"/>
          </p:cNvSpPr>
          <p:nvPr/>
        </p:nvSpPr>
        <p:spPr>
          <a:xfrm>
            <a:off x="3429000" y="3190875"/>
            <a:ext cx="2190750" cy="323850"/>
          </a:xfrm>
          <a:prstGeom prst="rect">
            <a:avLst/>
          </a:prstGeom>
          <a:noFill/>
          <a:ln w="0">
            <a:noFill/>
            <a:prstDash val="solid"/>
          </a:ln>
        </p:spPr>
        <p:txBody>
          <a:bodyPr wrap="square" lIns="38100" tIns="19050" rIns="38100" bIns="19050" anchor="t">
            <a:noAutofit/>
          </a:bodyPr>
          <a:lstStyle/>
          <a:p>
            <a:pPr algn="ctr">
              <a:defRPr sz="1650" b="1" i="0">
                <a:solidFill>
                  <a:srgbClr val="111111"/>
                </a:solidFill>
                <a:latin typeface="Century Gothic"/>
                <a:ea typeface="Century Gothic"/>
                <a:cs typeface="Century Gothic"/>
              </a:defRPr>
            </a:pPr>
            <a:r>
              <a:rPr sz="1650" b="1" i="0">
                <a:solidFill>
                  <a:srgbClr val="111111"/>
                </a:solidFill>
                <a:latin typeface="Century Gothic"/>
                <a:ea typeface="Century Gothic"/>
                <a:cs typeface="Century Gothic"/>
              </a:rPr>
              <a:t>Validation route</a:t>
            </a:r>
          </a:p>
        </p:txBody>
      </p:sp>
      <p:sp>
        <p:nvSpPr>
          <p:cNvPr id="14" name="Rectángulo 13">
            <a:extLst>
              <a:ext uri="{FF2B5EF4-FFF2-40B4-BE49-F238E27FC236}">
                <a16:creationId xmlns:a16="http://schemas.microsoft.com/office/drawing/2014/main" id="{00B4457C-16CD-4BBF-ABE9-A01BB37FF377}"/>
              </a:ext>
            </a:extLst>
          </p:cNvPr>
          <p:cNvSpPr>
            <a:spLocks noGrp="1"/>
          </p:cNvSpPr>
          <p:nvPr/>
        </p:nvSpPr>
        <p:spPr>
          <a:xfrm>
            <a:off x="3333750" y="3648075"/>
            <a:ext cx="2381250" cy="876300"/>
          </a:xfrm>
          <a:prstGeom prst="rect">
            <a:avLst/>
          </a:prstGeom>
          <a:noFill/>
          <a:ln w="0">
            <a:noFill/>
            <a:prstDash val="solid"/>
          </a:ln>
        </p:spPr>
        <p:txBody>
          <a:bodyPr wrap="square" lIns="38100" tIns="19050" rIns="38100" bIns="19050" anchor="t">
            <a:normAutofit/>
          </a:bodyPr>
          <a:lstStyle/>
          <a:p>
            <a:pPr algn="ctr">
              <a:defRPr sz="1425" b="0" i="0">
                <a:solidFill>
                  <a:srgbClr val="6E6E6E"/>
                </a:solidFill>
                <a:latin typeface="Century Gothic"/>
                <a:ea typeface="Century Gothic"/>
                <a:cs typeface="Century Gothic"/>
              </a:defRPr>
            </a:pPr>
            <a:r>
              <a:rPr sz="1425" b="0" i="0">
                <a:solidFill>
                  <a:srgbClr val="6E6E6E"/>
                </a:solidFill>
                <a:latin typeface="Century Gothic"/>
                <a:ea typeface="Century Gothic"/>
                <a:cs typeface="Century Gothic"/>
              </a:rPr>
              <a:t>Dynamic response and ETTF concept</a:t>
            </a:r>
          </a:p>
        </p:txBody>
      </p:sp>
      <p:sp>
        <p:nvSpPr>
          <p:cNvPr id="15" name="Elipse 14">
            <a:extLst>
              <a:ext uri="{FF2B5EF4-FFF2-40B4-BE49-F238E27FC236}">
                <a16:creationId xmlns:a16="http://schemas.microsoft.com/office/drawing/2014/main" id="{7E07DD46-88EA-4ACE-8E55-03D9B255BFE1}"/>
              </a:ext>
            </a:extLst>
          </p:cNvPr>
          <p:cNvSpPr>
            <a:spLocks noGrp="1"/>
          </p:cNvSpPr>
          <p:nvPr/>
        </p:nvSpPr>
        <p:spPr>
          <a:xfrm>
            <a:off x="7305675" y="2686050"/>
            <a:ext cx="247650" cy="247650"/>
          </a:xfrm>
          <a:prstGeom prst="ellipse">
            <a:avLst/>
          </a:prstGeom>
          <a:solidFill>
            <a:srgbClr val="C32323"/>
          </a:solidFill>
          <a:ln w="0">
            <a:solidFill>
              <a:srgbClr val="C32323"/>
            </a:solidFill>
          </a:ln>
        </p:spPr>
        <p:txBody>
          <a:bodyPr/>
          <a:lstStyle/>
          <a:p>
            <a:endParaRPr lang="en-GB"/>
          </a:p>
        </p:txBody>
      </p:sp>
      <p:sp>
        <p:nvSpPr>
          <p:cNvPr id="16" name="Rectángulo 15">
            <a:extLst>
              <a:ext uri="{FF2B5EF4-FFF2-40B4-BE49-F238E27FC236}">
                <a16:creationId xmlns:a16="http://schemas.microsoft.com/office/drawing/2014/main" id="{C610AF15-5B0A-4706-8FD8-44948A88AF0D}"/>
              </a:ext>
            </a:extLst>
          </p:cNvPr>
          <p:cNvSpPr>
            <a:spLocks noGrp="1"/>
          </p:cNvSpPr>
          <p:nvPr/>
        </p:nvSpPr>
        <p:spPr>
          <a:xfrm>
            <a:off x="6524625" y="2000250"/>
            <a:ext cx="1809750" cy="400050"/>
          </a:xfrm>
          <a:prstGeom prst="rect">
            <a:avLst/>
          </a:prstGeom>
          <a:noFill/>
          <a:ln w="0">
            <a:noFill/>
            <a:prstDash val="solid"/>
          </a:ln>
        </p:spPr>
        <p:txBody>
          <a:bodyPr wrap="square" lIns="38100" tIns="19050" rIns="38100" bIns="19050" anchor="t">
            <a:noAutofit/>
          </a:bodyPr>
          <a:lstStyle/>
          <a:p>
            <a:pPr algn="ctr">
              <a:defRPr sz="2100" b="1" i="0">
                <a:solidFill>
                  <a:srgbClr val="C32323"/>
                </a:solidFill>
                <a:latin typeface="Century Gothic"/>
                <a:ea typeface="Century Gothic"/>
                <a:cs typeface="Century Gothic"/>
              </a:defRPr>
            </a:pPr>
            <a:r>
              <a:rPr sz="2100" b="1" i="0">
                <a:solidFill>
                  <a:srgbClr val="C32323"/>
                </a:solidFill>
                <a:latin typeface="Century Gothic"/>
                <a:ea typeface="Century Gothic"/>
                <a:cs typeface="Century Gothic"/>
              </a:rPr>
              <a:t>2025</a:t>
            </a:r>
          </a:p>
        </p:txBody>
      </p:sp>
      <p:sp>
        <p:nvSpPr>
          <p:cNvPr id="17" name="Rectángulo 16">
            <a:extLst>
              <a:ext uri="{FF2B5EF4-FFF2-40B4-BE49-F238E27FC236}">
                <a16:creationId xmlns:a16="http://schemas.microsoft.com/office/drawing/2014/main" id="{11AA273B-9CB5-451E-ACA8-4D5A4368D25A}"/>
              </a:ext>
            </a:extLst>
          </p:cNvPr>
          <p:cNvSpPr>
            <a:spLocks noGrp="1"/>
          </p:cNvSpPr>
          <p:nvPr/>
        </p:nvSpPr>
        <p:spPr>
          <a:xfrm>
            <a:off x="6334125" y="3190875"/>
            <a:ext cx="2190750" cy="323850"/>
          </a:xfrm>
          <a:prstGeom prst="rect">
            <a:avLst/>
          </a:prstGeom>
          <a:noFill/>
          <a:ln w="0">
            <a:noFill/>
            <a:prstDash val="solid"/>
          </a:ln>
        </p:spPr>
        <p:txBody>
          <a:bodyPr wrap="square" lIns="38100" tIns="19050" rIns="38100" bIns="19050" anchor="t">
            <a:noAutofit/>
          </a:bodyPr>
          <a:lstStyle/>
          <a:p>
            <a:pPr algn="ctr">
              <a:defRPr sz="1650" b="1" i="0">
                <a:solidFill>
                  <a:srgbClr val="111111"/>
                </a:solidFill>
                <a:latin typeface="Century Gothic"/>
                <a:ea typeface="Century Gothic"/>
                <a:cs typeface="Century Gothic"/>
              </a:defRPr>
            </a:pPr>
            <a:r>
              <a:rPr sz="1650" b="1" i="0">
                <a:solidFill>
                  <a:srgbClr val="111111"/>
                </a:solidFill>
                <a:latin typeface="Century Gothic"/>
                <a:ea typeface="Century Gothic"/>
                <a:cs typeface="Century Gothic"/>
              </a:rPr>
              <a:t>Model fidelity</a:t>
            </a:r>
          </a:p>
        </p:txBody>
      </p:sp>
      <p:sp>
        <p:nvSpPr>
          <p:cNvPr id="18" name="Rectángulo 17">
            <a:extLst>
              <a:ext uri="{FF2B5EF4-FFF2-40B4-BE49-F238E27FC236}">
                <a16:creationId xmlns:a16="http://schemas.microsoft.com/office/drawing/2014/main" id="{2D06FE5A-7E8C-45D7-9C17-517EFEE30833}"/>
              </a:ext>
            </a:extLst>
          </p:cNvPr>
          <p:cNvSpPr>
            <a:spLocks noGrp="1"/>
          </p:cNvSpPr>
          <p:nvPr/>
        </p:nvSpPr>
        <p:spPr>
          <a:xfrm>
            <a:off x="6238875" y="3648075"/>
            <a:ext cx="2381250" cy="876300"/>
          </a:xfrm>
          <a:prstGeom prst="rect">
            <a:avLst/>
          </a:prstGeom>
          <a:noFill/>
          <a:ln w="0">
            <a:noFill/>
            <a:prstDash val="solid"/>
          </a:ln>
        </p:spPr>
        <p:txBody>
          <a:bodyPr wrap="square" lIns="38100" tIns="19050" rIns="38100" bIns="19050" anchor="t">
            <a:normAutofit/>
          </a:bodyPr>
          <a:lstStyle/>
          <a:p>
            <a:pPr algn="ctr">
              <a:defRPr sz="1425" b="0" i="0">
                <a:solidFill>
                  <a:srgbClr val="6E6E6E"/>
                </a:solidFill>
                <a:latin typeface="Century Gothic"/>
                <a:ea typeface="Century Gothic"/>
                <a:cs typeface="Century Gothic"/>
              </a:defRPr>
            </a:pPr>
            <a:r>
              <a:rPr sz="1425" b="0" i="0">
                <a:solidFill>
                  <a:srgbClr val="6E6E6E"/>
                </a:solidFill>
                <a:latin typeface="Century Gothic"/>
                <a:ea typeface="Century Gothic"/>
                <a:cs typeface="Century Gothic"/>
              </a:rPr>
              <a:t>Random packing and resolved CFD</a:t>
            </a:r>
          </a:p>
        </p:txBody>
      </p:sp>
      <p:sp>
        <p:nvSpPr>
          <p:cNvPr id="19" name="Elipse 18">
            <a:extLst>
              <a:ext uri="{FF2B5EF4-FFF2-40B4-BE49-F238E27FC236}">
                <a16:creationId xmlns:a16="http://schemas.microsoft.com/office/drawing/2014/main" id="{65DFF8E5-63D6-4ED2-96A2-A79C7FA01104}"/>
              </a:ext>
            </a:extLst>
          </p:cNvPr>
          <p:cNvSpPr>
            <a:spLocks noGrp="1"/>
          </p:cNvSpPr>
          <p:nvPr/>
        </p:nvSpPr>
        <p:spPr>
          <a:xfrm>
            <a:off x="10210800" y="2686050"/>
            <a:ext cx="247650" cy="247650"/>
          </a:xfrm>
          <a:prstGeom prst="ellipse">
            <a:avLst/>
          </a:prstGeom>
          <a:solidFill>
            <a:srgbClr val="C32323"/>
          </a:solidFill>
          <a:ln w="0">
            <a:solidFill>
              <a:srgbClr val="C32323"/>
            </a:solidFill>
          </a:ln>
        </p:spPr>
        <p:txBody>
          <a:bodyPr/>
          <a:lstStyle/>
          <a:p>
            <a:endParaRPr lang="en-GB"/>
          </a:p>
        </p:txBody>
      </p:sp>
      <p:sp>
        <p:nvSpPr>
          <p:cNvPr id="20" name="Rectángulo 19">
            <a:extLst>
              <a:ext uri="{FF2B5EF4-FFF2-40B4-BE49-F238E27FC236}">
                <a16:creationId xmlns:a16="http://schemas.microsoft.com/office/drawing/2014/main" id="{357FDE1D-79D1-417A-823A-C44F29AF1A24}"/>
              </a:ext>
            </a:extLst>
          </p:cNvPr>
          <p:cNvSpPr>
            <a:spLocks noGrp="1"/>
          </p:cNvSpPr>
          <p:nvPr/>
        </p:nvSpPr>
        <p:spPr>
          <a:xfrm>
            <a:off x="9429750" y="2000250"/>
            <a:ext cx="1809750" cy="400050"/>
          </a:xfrm>
          <a:prstGeom prst="rect">
            <a:avLst/>
          </a:prstGeom>
          <a:noFill/>
          <a:ln w="0">
            <a:noFill/>
            <a:prstDash val="solid"/>
          </a:ln>
        </p:spPr>
        <p:txBody>
          <a:bodyPr wrap="square" lIns="38100" tIns="19050" rIns="38100" bIns="19050" anchor="t">
            <a:noAutofit/>
          </a:bodyPr>
          <a:lstStyle/>
          <a:p>
            <a:pPr algn="ctr">
              <a:defRPr sz="2100" b="1" i="0">
                <a:solidFill>
                  <a:srgbClr val="C32323"/>
                </a:solidFill>
                <a:latin typeface="Century Gothic"/>
                <a:ea typeface="Century Gothic"/>
                <a:cs typeface="Century Gothic"/>
              </a:defRPr>
            </a:pPr>
            <a:r>
              <a:rPr sz="2100" b="1" i="0">
                <a:solidFill>
                  <a:srgbClr val="C32323"/>
                </a:solidFill>
                <a:latin typeface="Century Gothic"/>
                <a:ea typeface="Century Gothic"/>
                <a:cs typeface="Century Gothic"/>
              </a:rPr>
              <a:t>2026</a:t>
            </a:r>
          </a:p>
        </p:txBody>
      </p:sp>
      <p:sp>
        <p:nvSpPr>
          <p:cNvPr id="21" name="Rectángulo 20">
            <a:extLst>
              <a:ext uri="{FF2B5EF4-FFF2-40B4-BE49-F238E27FC236}">
                <a16:creationId xmlns:a16="http://schemas.microsoft.com/office/drawing/2014/main" id="{F147EF4D-3E2A-43AE-83B5-02AE4841C70D}"/>
              </a:ext>
            </a:extLst>
          </p:cNvPr>
          <p:cNvSpPr>
            <a:spLocks noGrp="1"/>
          </p:cNvSpPr>
          <p:nvPr/>
        </p:nvSpPr>
        <p:spPr>
          <a:xfrm>
            <a:off x="9239250" y="3190875"/>
            <a:ext cx="2190750" cy="323850"/>
          </a:xfrm>
          <a:prstGeom prst="rect">
            <a:avLst/>
          </a:prstGeom>
          <a:noFill/>
          <a:ln w="0">
            <a:noFill/>
            <a:prstDash val="solid"/>
          </a:ln>
        </p:spPr>
        <p:txBody>
          <a:bodyPr wrap="square" lIns="38100" tIns="19050" rIns="38100" bIns="19050" anchor="t">
            <a:noAutofit/>
          </a:bodyPr>
          <a:lstStyle/>
          <a:p>
            <a:pPr algn="ctr">
              <a:defRPr sz="1650" b="1" i="0">
                <a:solidFill>
                  <a:srgbClr val="111111"/>
                </a:solidFill>
                <a:latin typeface="Century Gothic"/>
                <a:ea typeface="Century Gothic"/>
                <a:cs typeface="Century Gothic"/>
              </a:defRPr>
            </a:pPr>
            <a:r>
              <a:rPr sz="1650" b="1" i="0">
                <a:solidFill>
                  <a:srgbClr val="111111"/>
                </a:solidFill>
                <a:latin typeface="Century Gothic"/>
                <a:ea typeface="Century Gothic"/>
                <a:cs typeface="Century Gothic"/>
              </a:rPr>
              <a:t>Evidence</a:t>
            </a:r>
          </a:p>
        </p:txBody>
      </p:sp>
      <p:sp>
        <p:nvSpPr>
          <p:cNvPr id="22" name="Rectángulo 21">
            <a:extLst>
              <a:ext uri="{FF2B5EF4-FFF2-40B4-BE49-F238E27FC236}">
                <a16:creationId xmlns:a16="http://schemas.microsoft.com/office/drawing/2014/main" id="{78188A4D-1D2E-4342-973A-F68343E293AE}"/>
              </a:ext>
            </a:extLst>
          </p:cNvPr>
          <p:cNvSpPr>
            <a:spLocks noGrp="1"/>
          </p:cNvSpPr>
          <p:nvPr/>
        </p:nvSpPr>
        <p:spPr>
          <a:xfrm>
            <a:off x="9144000" y="3648075"/>
            <a:ext cx="2381250" cy="876300"/>
          </a:xfrm>
          <a:prstGeom prst="rect">
            <a:avLst/>
          </a:prstGeom>
          <a:noFill/>
          <a:ln w="0">
            <a:noFill/>
            <a:prstDash val="solid"/>
          </a:ln>
        </p:spPr>
        <p:txBody>
          <a:bodyPr wrap="square" lIns="38100" tIns="19050" rIns="38100" bIns="19050" anchor="t">
            <a:normAutofit/>
          </a:bodyPr>
          <a:lstStyle/>
          <a:p>
            <a:pPr algn="ctr">
              <a:defRPr sz="1425" b="0" i="0">
                <a:solidFill>
                  <a:srgbClr val="6E6E6E"/>
                </a:solidFill>
                <a:latin typeface="Century Gothic"/>
                <a:ea typeface="Century Gothic"/>
                <a:cs typeface="Century Gothic"/>
              </a:defRPr>
            </a:pPr>
            <a:r>
              <a:rPr sz="1425" b="0" i="0">
                <a:solidFill>
                  <a:srgbClr val="6E6E6E"/>
                </a:solidFill>
                <a:latin typeface="Century Gothic"/>
                <a:ea typeface="Century Gothic"/>
                <a:cs typeface="Century Gothic"/>
              </a:rPr>
              <a:t>ETTF campaign and shell-bypass exploration</a:t>
            </a:r>
          </a:p>
        </p:txBody>
      </p:sp>
    </p:spTree>
    <p:extLst>
      <p:ext uri="{BB962C8B-B14F-4D97-AF65-F5344CB8AC3E}">
        <p14:creationId xmlns:p14="http://schemas.microsoft.com/office/powerpoint/2010/main" val="1650790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0FED06B8-A5D3-2B6E-4D30-F28D0F40178E}"/>
            </a:ext>
          </a:extLst>
        </p:cNvPr>
        <p:cNvGrpSpPr/>
        <p:nvPr/>
      </p:nvGrpSpPr>
      <p:grpSpPr>
        <a:xfrm>
          <a:off x="0" y="0"/>
          <a:ext cx="0" cy="0"/>
          <a:chOff x="0" y="0"/>
          <a:chExt cx="0" cy="0"/>
        </a:xfrm>
      </p:grpSpPr>
      <p:sp>
        <p:nvSpPr>
          <p:cNvPr id="25" name="Rectángulo 24">
            <a:extLst>
              <a:ext uri="{FF2B5EF4-FFF2-40B4-BE49-F238E27FC236}">
                <a16:creationId xmlns:a16="http://schemas.microsoft.com/office/drawing/2014/main" id="{AE594C92-BED5-2523-EF42-B63E85FD0018}"/>
              </a:ext>
            </a:extLst>
          </p:cNvPr>
          <p:cNvSpPr>
            <a:spLocks noGrp="1"/>
          </p:cNvSpPr>
          <p:nvPr/>
        </p:nvSpPr>
        <p:spPr>
          <a:xfrm>
            <a:off x="457200" y="228600"/>
            <a:ext cx="11258550" cy="495300"/>
          </a:xfrm>
          <a:prstGeom prst="rect">
            <a:avLst/>
          </a:prstGeom>
          <a:noFill/>
          <a:ln w="0">
            <a:noFill/>
            <a:prstDash val="solid"/>
          </a:ln>
        </p:spPr>
        <p:txBody>
          <a:bodyPr wrap="square" lIns="0" tIns="0" rIns="0" bIns="0" anchor="ctr">
            <a:noAutofit/>
          </a:bodyPr>
          <a:lstStyle/>
          <a:p>
            <a:pPr algn="l">
              <a:defRPr sz="2175" b="0" i="0">
                <a:solidFill>
                  <a:srgbClr val="C32323"/>
                </a:solidFill>
                <a:latin typeface="Century Gothic"/>
                <a:ea typeface="Century Gothic"/>
                <a:cs typeface="Century Gothic"/>
              </a:defRPr>
            </a:pPr>
            <a:r>
              <a:rPr sz="2175" b="0" i="0" dirty="0" err="1">
                <a:solidFill>
                  <a:srgbClr val="C32323"/>
                </a:solidFill>
                <a:latin typeface="Century Gothic"/>
                <a:ea typeface="Century Gothic"/>
                <a:cs typeface="Century Gothic"/>
              </a:rPr>
              <a:t>ESSnuSB</a:t>
            </a:r>
            <a:r>
              <a:rPr sz="2175" b="0" i="0" dirty="0">
                <a:solidFill>
                  <a:srgbClr val="C32323"/>
                </a:solidFill>
                <a:latin typeface="Century Gothic"/>
                <a:ea typeface="Century Gothic"/>
                <a:cs typeface="Century Gothic"/>
              </a:rPr>
              <a:t>+ Target </a:t>
            </a:r>
            <a:r>
              <a:rPr lang="es-ES" sz="2175" b="0" i="0" dirty="0" err="1">
                <a:solidFill>
                  <a:srgbClr val="C32323"/>
                </a:solidFill>
                <a:latin typeface="Century Gothic"/>
                <a:ea typeface="Century Gothic"/>
                <a:cs typeface="Century Gothic"/>
              </a:rPr>
              <a:t>Progress</a:t>
            </a:r>
            <a:endParaRPr sz="2175" b="0" i="0" dirty="0">
              <a:solidFill>
                <a:srgbClr val="C32323"/>
              </a:solidFill>
              <a:latin typeface="Century Gothic"/>
              <a:ea typeface="Century Gothic"/>
              <a:cs typeface="Century Gothic"/>
            </a:endParaRPr>
          </a:p>
        </p:txBody>
      </p:sp>
      <p:sp>
        <p:nvSpPr>
          <p:cNvPr id="2" name="Rectángulo 1">
            <a:extLst>
              <a:ext uri="{FF2B5EF4-FFF2-40B4-BE49-F238E27FC236}">
                <a16:creationId xmlns:a16="http://schemas.microsoft.com/office/drawing/2014/main" id="{6264A4CC-07F0-6BE8-E98E-98BE6EFB22A2}"/>
              </a:ext>
            </a:extLst>
          </p:cNvPr>
          <p:cNvSpPr>
            <a:spLocks noGrp="1"/>
          </p:cNvSpPr>
          <p:nvPr/>
        </p:nvSpPr>
        <p:spPr>
          <a:xfrm>
            <a:off x="533400" y="6477000"/>
            <a:ext cx="2095500" cy="209550"/>
          </a:xfrm>
          <a:prstGeom prst="rect">
            <a:avLst/>
          </a:prstGeom>
          <a:noFill/>
          <a:ln w="0">
            <a:noFill/>
            <a:prstDash val="solid"/>
          </a:ln>
        </p:spPr>
        <p:txBody>
          <a:bodyPr wrap="square" lIns="38100" tIns="19050" rIns="38100" bIns="19050" anchor="t">
            <a:noAutofit/>
          </a:bodyPr>
          <a:lstStyle/>
          <a:p>
            <a:pPr algn="l">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06/10/2026</a:t>
            </a:r>
          </a:p>
        </p:txBody>
      </p:sp>
      <p:sp>
        <p:nvSpPr>
          <p:cNvPr id="3" name="Rectángulo 2">
            <a:extLst>
              <a:ext uri="{FF2B5EF4-FFF2-40B4-BE49-F238E27FC236}">
                <a16:creationId xmlns:a16="http://schemas.microsoft.com/office/drawing/2014/main" id="{9C6109D9-A700-C0AD-68FE-D72047F5583D}"/>
              </a:ext>
            </a:extLst>
          </p:cNvPr>
          <p:cNvSpPr>
            <a:spLocks noGrp="1"/>
          </p:cNvSpPr>
          <p:nvPr/>
        </p:nvSpPr>
        <p:spPr>
          <a:xfrm>
            <a:off x="4000500" y="6477000"/>
            <a:ext cx="4191000" cy="209550"/>
          </a:xfrm>
          <a:prstGeom prst="rect">
            <a:avLst/>
          </a:prstGeom>
          <a:noFill/>
          <a:ln w="0">
            <a:noFill/>
            <a:prstDash val="solid"/>
          </a:ln>
        </p:spPr>
        <p:txBody>
          <a:bodyPr wrap="square" lIns="38100" tIns="19050" rIns="38100" bIns="19050" anchor="t">
            <a:noAutofit/>
          </a:bodyPr>
          <a:lstStyle/>
          <a:p>
            <a:pPr algn="ctr">
              <a:defRPr sz="1050" b="0" i="0">
                <a:solidFill>
                  <a:srgbClr val="7E7E7E"/>
                </a:solidFill>
                <a:latin typeface="Century Gothic"/>
                <a:ea typeface="Century Gothic"/>
                <a:cs typeface="Century Gothic"/>
              </a:defRPr>
            </a:pPr>
            <a:r>
              <a:rPr sz="1050" b="0" i="0">
                <a:solidFill>
                  <a:srgbClr val="7E7E7E"/>
                </a:solidFill>
                <a:latin typeface="Century Gothic"/>
                <a:ea typeface="Century Gothic"/>
                <a:cs typeface="Century Gothic"/>
              </a:rPr>
              <a:t>Jorge Aguilar   ESS-BILBAO</a:t>
            </a:r>
          </a:p>
        </p:txBody>
      </p:sp>
      <p:sp>
        <p:nvSpPr>
          <p:cNvPr id="4" name="Rectángulo 3">
            <a:extLst>
              <a:ext uri="{FF2B5EF4-FFF2-40B4-BE49-F238E27FC236}">
                <a16:creationId xmlns:a16="http://schemas.microsoft.com/office/drawing/2014/main" id="{A184EDDA-C6F4-3C8D-E951-479F48E8C8A8}"/>
              </a:ext>
            </a:extLst>
          </p:cNvPr>
          <p:cNvSpPr>
            <a:spLocks noGrp="1"/>
          </p:cNvSpPr>
          <p:nvPr/>
        </p:nvSpPr>
        <p:spPr>
          <a:xfrm>
            <a:off x="10972800" y="6477000"/>
            <a:ext cx="666750" cy="209550"/>
          </a:xfrm>
          <a:prstGeom prst="rect">
            <a:avLst/>
          </a:prstGeom>
          <a:noFill/>
          <a:ln w="0">
            <a:noFill/>
            <a:prstDash val="solid"/>
          </a:ln>
        </p:spPr>
        <p:txBody>
          <a:bodyPr wrap="square" lIns="38100" tIns="19050" rIns="38100" bIns="19050" anchor="t">
            <a:noAutofit/>
          </a:bodyPr>
          <a:lstStyle/>
          <a:p>
            <a:pPr algn="r">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3</a:t>
            </a:r>
          </a:p>
        </p:txBody>
      </p:sp>
      <p:sp>
        <p:nvSpPr>
          <p:cNvPr id="5" name="Rectángulo 4">
            <a:extLst>
              <a:ext uri="{FF2B5EF4-FFF2-40B4-BE49-F238E27FC236}">
                <a16:creationId xmlns:a16="http://schemas.microsoft.com/office/drawing/2014/main" id="{017C7B0B-F935-3168-BA4E-853D97BFD0E4}"/>
              </a:ext>
            </a:extLst>
          </p:cNvPr>
          <p:cNvSpPr>
            <a:spLocks noGrp="1"/>
          </p:cNvSpPr>
          <p:nvPr/>
        </p:nvSpPr>
        <p:spPr>
          <a:xfrm>
            <a:off x="552450" y="876300"/>
            <a:ext cx="10668000" cy="400050"/>
          </a:xfrm>
          <a:prstGeom prst="rect">
            <a:avLst/>
          </a:prstGeom>
          <a:noFill/>
          <a:ln w="0">
            <a:noFill/>
            <a:prstDash val="solid"/>
          </a:ln>
        </p:spPr>
        <p:txBody>
          <a:bodyPr wrap="square" lIns="38100" tIns="19050" rIns="38100" bIns="19050" anchor="t">
            <a:normAutofit/>
          </a:bodyPr>
          <a:lstStyle/>
          <a:p>
            <a:pPr algn="l">
              <a:defRPr sz="1875" b="1" i="0">
                <a:solidFill>
                  <a:srgbClr val="111111"/>
                </a:solidFill>
                <a:latin typeface="Century Gothic"/>
                <a:ea typeface="Century Gothic"/>
                <a:cs typeface="Century Gothic"/>
              </a:defRPr>
            </a:pPr>
            <a:r>
              <a:rPr sz="1875" b="1" i="0">
                <a:solidFill>
                  <a:srgbClr val="111111"/>
                </a:solidFill>
                <a:latin typeface="Century Gothic"/>
                <a:ea typeface="Century Gothic"/>
                <a:cs typeface="Century Gothic"/>
              </a:rPr>
              <a:t>The programme progressed from feasibility to experimentally anchored design decisions.</a:t>
            </a:r>
          </a:p>
        </p:txBody>
      </p:sp>
      <p:sp>
        <p:nvSpPr>
          <p:cNvPr id="6" name="Conector recto 5">
            <a:extLst>
              <a:ext uri="{FF2B5EF4-FFF2-40B4-BE49-F238E27FC236}">
                <a16:creationId xmlns:a16="http://schemas.microsoft.com/office/drawing/2014/main" id="{CB4A9CBE-3614-7C69-6976-EB34BDFFA2C2}"/>
              </a:ext>
            </a:extLst>
          </p:cNvPr>
          <p:cNvSpPr>
            <a:spLocks noGrp="1"/>
          </p:cNvSpPr>
          <p:nvPr/>
        </p:nvSpPr>
        <p:spPr>
          <a:xfrm>
            <a:off x="1238250" y="2809875"/>
            <a:ext cx="9715500" cy="0"/>
          </a:xfrm>
          <a:prstGeom prst="line">
            <a:avLst/>
          </a:prstGeom>
          <a:noFill/>
          <a:ln w="38100">
            <a:solidFill>
              <a:srgbClr val="C32323"/>
            </a:solidFill>
            <a:prstDash val="solid"/>
          </a:ln>
        </p:spPr>
        <p:txBody>
          <a:bodyPr/>
          <a:lstStyle/>
          <a:p>
            <a:endParaRPr lang="en-GB"/>
          </a:p>
        </p:txBody>
      </p:sp>
      <p:sp>
        <p:nvSpPr>
          <p:cNvPr id="7" name="Elipse 6">
            <a:extLst>
              <a:ext uri="{FF2B5EF4-FFF2-40B4-BE49-F238E27FC236}">
                <a16:creationId xmlns:a16="http://schemas.microsoft.com/office/drawing/2014/main" id="{CEC8DCBF-58FE-5CCD-871F-9B4AF8527B94}"/>
              </a:ext>
            </a:extLst>
          </p:cNvPr>
          <p:cNvSpPr>
            <a:spLocks noGrp="1"/>
          </p:cNvSpPr>
          <p:nvPr/>
        </p:nvSpPr>
        <p:spPr>
          <a:xfrm>
            <a:off x="1495425" y="2686050"/>
            <a:ext cx="247650" cy="247650"/>
          </a:xfrm>
          <a:prstGeom prst="ellipse">
            <a:avLst/>
          </a:prstGeom>
          <a:solidFill>
            <a:srgbClr val="C32323"/>
          </a:solidFill>
          <a:ln w="0">
            <a:solidFill>
              <a:srgbClr val="C32323"/>
            </a:solidFill>
          </a:ln>
        </p:spPr>
        <p:txBody>
          <a:bodyPr/>
          <a:lstStyle/>
          <a:p>
            <a:endParaRPr lang="en-GB"/>
          </a:p>
        </p:txBody>
      </p:sp>
      <p:sp>
        <p:nvSpPr>
          <p:cNvPr id="8" name="Rectángulo 7">
            <a:extLst>
              <a:ext uri="{FF2B5EF4-FFF2-40B4-BE49-F238E27FC236}">
                <a16:creationId xmlns:a16="http://schemas.microsoft.com/office/drawing/2014/main" id="{9E036850-76A4-11B9-4595-1E69BE9DEA8A}"/>
              </a:ext>
            </a:extLst>
          </p:cNvPr>
          <p:cNvSpPr>
            <a:spLocks noGrp="1"/>
          </p:cNvSpPr>
          <p:nvPr/>
        </p:nvSpPr>
        <p:spPr>
          <a:xfrm>
            <a:off x="714375" y="2000250"/>
            <a:ext cx="1809750" cy="400050"/>
          </a:xfrm>
          <a:prstGeom prst="rect">
            <a:avLst/>
          </a:prstGeom>
          <a:noFill/>
          <a:ln w="0">
            <a:noFill/>
            <a:prstDash val="solid"/>
          </a:ln>
        </p:spPr>
        <p:txBody>
          <a:bodyPr wrap="square" lIns="38100" tIns="19050" rIns="38100" bIns="19050" anchor="t">
            <a:noAutofit/>
          </a:bodyPr>
          <a:lstStyle/>
          <a:p>
            <a:pPr algn="ctr">
              <a:defRPr sz="2100" b="1" i="0">
                <a:solidFill>
                  <a:srgbClr val="C32323"/>
                </a:solidFill>
                <a:latin typeface="Century Gothic"/>
                <a:ea typeface="Century Gothic"/>
                <a:cs typeface="Century Gothic"/>
              </a:defRPr>
            </a:pPr>
            <a:r>
              <a:rPr sz="2100" b="1" i="0">
                <a:solidFill>
                  <a:srgbClr val="C32323"/>
                </a:solidFill>
                <a:latin typeface="Century Gothic"/>
                <a:ea typeface="Century Gothic"/>
                <a:cs typeface="Century Gothic"/>
              </a:rPr>
              <a:t>2023</a:t>
            </a:r>
          </a:p>
        </p:txBody>
      </p:sp>
      <p:sp>
        <p:nvSpPr>
          <p:cNvPr id="9" name="Rectángulo 8">
            <a:extLst>
              <a:ext uri="{FF2B5EF4-FFF2-40B4-BE49-F238E27FC236}">
                <a16:creationId xmlns:a16="http://schemas.microsoft.com/office/drawing/2014/main" id="{4FF3813D-6807-2408-172D-2B18FBD7022C}"/>
              </a:ext>
            </a:extLst>
          </p:cNvPr>
          <p:cNvSpPr>
            <a:spLocks noGrp="1"/>
          </p:cNvSpPr>
          <p:nvPr/>
        </p:nvSpPr>
        <p:spPr>
          <a:xfrm>
            <a:off x="523875" y="3190875"/>
            <a:ext cx="2190750" cy="323850"/>
          </a:xfrm>
          <a:prstGeom prst="rect">
            <a:avLst/>
          </a:prstGeom>
          <a:noFill/>
          <a:ln w="0">
            <a:noFill/>
            <a:prstDash val="solid"/>
          </a:ln>
        </p:spPr>
        <p:txBody>
          <a:bodyPr wrap="square" lIns="38100" tIns="19050" rIns="38100" bIns="19050" anchor="t">
            <a:noAutofit/>
          </a:bodyPr>
          <a:lstStyle/>
          <a:p>
            <a:pPr algn="ctr">
              <a:defRPr sz="1650" b="1" i="0">
                <a:solidFill>
                  <a:srgbClr val="111111"/>
                </a:solidFill>
                <a:latin typeface="Century Gothic"/>
                <a:ea typeface="Century Gothic"/>
                <a:cs typeface="Century Gothic"/>
              </a:defRPr>
            </a:pPr>
            <a:r>
              <a:rPr sz="1650" b="1" i="0">
                <a:solidFill>
                  <a:srgbClr val="111111"/>
                </a:solidFill>
                <a:latin typeface="Century Gothic"/>
                <a:ea typeface="Century Gothic"/>
                <a:cs typeface="Century Gothic"/>
              </a:rPr>
              <a:t>Feasibility</a:t>
            </a:r>
          </a:p>
        </p:txBody>
      </p:sp>
      <p:sp>
        <p:nvSpPr>
          <p:cNvPr id="10" name="Rectángulo 9">
            <a:extLst>
              <a:ext uri="{FF2B5EF4-FFF2-40B4-BE49-F238E27FC236}">
                <a16:creationId xmlns:a16="http://schemas.microsoft.com/office/drawing/2014/main" id="{7370F291-F78A-32E7-441E-6941A308BAEB}"/>
              </a:ext>
            </a:extLst>
          </p:cNvPr>
          <p:cNvSpPr>
            <a:spLocks noGrp="1"/>
          </p:cNvSpPr>
          <p:nvPr/>
        </p:nvSpPr>
        <p:spPr>
          <a:xfrm>
            <a:off x="428625" y="3648075"/>
            <a:ext cx="2381250" cy="876300"/>
          </a:xfrm>
          <a:prstGeom prst="rect">
            <a:avLst/>
          </a:prstGeom>
          <a:noFill/>
          <a:ln w="0">
            <a:noFill/>
            <a:prstDash val="solid"/>
          </a:ln>
        </p:spPr>
        <p:txBody>
          <a:bodyPr wrap="square" lIns="38100" tIns="19050" rIns="38100" bIns="19050" anchor="t">
            <a:normAutofit/>
          </a:bodyPr>
          <a:lstStyle/>
          <a:p>
            <a:pPr algn="ctr">
              <a:defRPr sz="1425" b="0" i="0">
                <a:solidFill>
                  <a:srgbClr val="6E6E6E"/>
                </a:solidFill>
                <a:latin typeface="Century Gothic"/>
                <a:ea typeface="Century Gothic"/>
                <a:cs typeface="Century Gothic"/>
              </a:defRPr>
            </a:pPr>
            <a:r>
              <a:rPr sz="1425" b="0" i="0" dirty="0">
                <a:solidFill>
                  <a:srgbClr val="6E6E6E"/>
                </a:solidFill>
                <a:latin typeface="Century Gothic"/>
                <a:ea typeface="Century Gothic"/>
                <a:cs typeface="Century Gothic"/>
              </a:rPr>
              <a:t>Steady-state CFD and first mechanical screening</a:t>
            </a:r>
            <a:endParaRPr lang="es-ES" sz="1425" b="0" i="0" dirty="0">
              <a:solidFill>
                <a:srgbClr val="6E6E6E"/>
              </a:solidFill>
              <a:latin typeface="Century Gothic"/>
              <a:ea typeface="Century Gothic"/>
              <a:cs typeface="Century Gothic"/>
            </a:endParaRPr>
          </a:p>
          <a:p>
            <a:pPr algn="ctr">
              <a:defRPr sz="1425" b="0" i="0">
                <a:solidFill>
                  <a:srgbClr val="6E6E6E"/>
                </a:solidFill>
                <a:latin typeface="Century Gothic"/>
                <a:ea typeface="Century Gothic"/>
                <a:cs typeface="Century Gothic"/>
              </a:defRPr>
            </a:pPr>
            <a:endParaRPr lang="en-GB" sz="1425" dirty="0">
              <a:solidFill>
                <a:srgbClr val="6E6E6E"/>
              </a:solidFill>
              <a:latin typeface="Century Gothic"/>
              <a:ea typeface="Century Gothic"/>
              <a:cs typeface="Century Gothic"/>
            </a:endParaRPr>
          </a:p>
          <a:p>
            <a:pPr algn="ctr">
              <a:defRPr sz="1425" b="0" i="0">
                <a:solidFill>
                  <a:srgbClr val="6E6E6E"/>
                </a:solidFill>
                <a:latin typeface="Century Gothic"/>
                <a:ea typeface="Century Gothic"/>
                <a:cs typeface="Century Gothic"/>
              </a:defRPr>
            </a:pPr>
            <a:endParaRPr sz="1425" b="0" i="0" dirty="0">
              <a:solidFill>
                <a:srgbClr val="6E6E6E"/>
              </a:solidFill>
              <a:latin typeface="Century Gothic"/>
              <a:ea typeface="Century Gothic"/>
              <a:cs typeface="Century Gothic"/>
            </a:endParaRPr>
          </a:p>
        </p:txBody>
      </p:sp>
      <p:sp>
        <p:nvSpPr>
          <p:cNvPr id="11" name="Elipse 10">
            <a:extLst>
              <a:ext uri="{FF2B5EF4-FFF2-40B4-BE49-F238E27FC236}">
                <a16:creationId xmlns:a16="http://schemas.microsoft.com/office/drawing/2014/main" id="{EC4DB28A-D89C-81F0-7E35-3F243579581A}"/>
              </a:ext>
            </a:extLst>
          </p:cNvPr>
          <p:cNvSpPr>
            <a:spLocks noGrp="1"/>
          </p:cNvSpPr>
          <p:nvPr/>
        </p:nvSpPr>
        <p:spPr>
          <a:xfrm>
            <a:off x="4400550" y="2686050"/>
            <a:ext cx="247650" cy="247650"/>
          </a:xfrm>
          <a:prstGeom prst="ellipse">
            <a:avLst/>
          </a:prstGeom>
          <a:solidFill>
            <a:srgbClr val="C32323"/>
          </a:solidFill>
          <a:ln w="0">
            <a:solidFill>
              <a:srgbClr val="C32323"/>
            </a:solidFill>
          </a:ln>
        </p:spPr>
        <p:txBody>
          <a:bodyPr/>
          <a:lstStyle/>
          <a:p>
            <a:endParaRPr lang="en-GB"/>
          </a:p>
        </p:txBody>
      </p:sp>
      <p:sp>
        <p:nvSpPr>
          <p:cNvPr id="12" name="Rectángulo 11">
            <a:extLst>
              <a:ext uri="{FF2B5EF4-FFF2-40B4-BE49-F238E27FC236}">
                <a16:creationId xmlns:a16="http://schemas.microsoft.com/office/drawing/2014/main" id="{D0CD5599-AC2B-5A5D-029C-9D8FC98569BD}"/>
              </a:ext>
            </a:extLst>
          </p:cNvPr>
          <p:cNvSpPr>
            <a:spLocks noGrp="1"/>
          </p:cNvSpPr>
          <p:nvPr/>
        </p:nvSpPr>
        <p:spPr>
          <a:xfrm>
            <a:off x="3619500" y="2000250"/>
            <a:ext cx="1809750" cy="400050"/>
          </a:xfrm>
          <a:prstGeom prst="rect">
            <a:avLst/>
          </a:prstGeom>
          <a:noFill/>
          <a:ln w="0">
            <a:noFill/>
            <a:prstDash val="solid"/>
          </a:ln>
        </p:spPr>
        <p:txBody>
          <a:bodyPr wrap="square" lIns="38100" tIns="19050" rIns="38100" bIns="19050" anchor="t">
            <a:noAutofit/>
          </a:bodyPr>
          <a:lstStyle/>
          <a:p>
            <a:pPr algn="ctr">
              <a:defRPr sz="2100" b="1" i="0">
                <a:solidFill>
                  <a:srgbClr val="C32323"/>
                </a:solidFill>
                <a:latin typeface="Century Gothic"/>
                <a:ea typeface="Century Gothic"/>
                <a:cs typeface="Century Gothic"/>
              </a:defRPr>
            </a:pPr>
            <a:r>
              <a:rPr sz="2100" b="1" i="0">
                <a:solidFill>
                  <a:srgbClr val="C32323"/>
                </a:solidFill>
                <a:latin typeface="Century Gothic"/>
                <a:ea typeface="Century Gothic"/>
                <a:cs typeface="Century Gothic"/>
              </a:rPr>
              <a:t>2024</a:t>
            </a:r>
          </a:p>
        </p:txBody>
      </p:sp>
      <p:sp>
        <p:nvSpPr>
          <p:cNvPr id="13" name="Rectángulo 12">
            <a:extLst>
              <a:ext uri="{FF2B5EF4-FFF2-40B4-BE49-F238E27FC236}">
                <a16:creationId xmlns:a16="http://schemas.microsoft.com/office/drawing/2014/main" id="{FF0A324B-FC0E-CAB6-412F-C09FD75D1082}"/>
              </a:ext>
            </a:extLst>
          </p:cNvPr>
          <p:cNvSpPr>
            <a:spLocks noGrp="1"/>
          </p:cNvSpPr>
          <p:nvPr/>
        </p:nvSpPr>
        <p:spPr>
          <a:xfrm>
            <a:off x="3429000" y="3190875"/>
            <a:ext cx="2190750" cy="323850"/>
          </a:xfrm>
          <a:prstGeom prst="rect">
            <a:avLst/>
          </a:prstGeom>
          <a:noFill/>
          <a:ln w="0">
            <a:noFill/>
            <a:prstDash val="solid"/>
          </a:ln>
        </p:spPr>
        <p:txBody>
          <a:bodyPr wrap="square" lIns="38100" tIns="19050" rIns="38100" bIns="19050" anchor="t">
            <a:noAutofit/>
          </a:bodyPr>
          <a:lstStyle/>
          <a:p>
            <a:pPr algn="ctr">
              <a:defRPr sz="1650" b="1" i="0">
                <a:solidFill>
                  <a:srgbClr val="111111"/>
                </a:solidFill>
                <a:latin typeface="Century Gothic"/>
                <a:ea typeface="Century Gothic"/>
                <a:cs typeface="Century Gothic"/>
              </a:defRPr>
            </a:pPr>
            <a:r>
              <a:rPr sz="1650" b="1" i="0">
                <a:solidFill>
                  <a:srgbClr val="111111"/>
                </a:solidFill>
                <a:latin typeface="Century Gothic"/>
                <a:ea typeface="Century Gothic"/>
                <a:cs typeface="Century Gothic"/>
              </a:rPr>
              <a:t>Validation route</a:t>
            </a:r>
          </a:p>
        </p:txBody>
      </p:sp>
      <p:sp>
        <p:nvSpPr>
          <p:cNvPr id="14" name="Rectángulo 13">
            <a:extLst>
              <a:ext uri="{FF2B5EF4-FFF2-40B4-BE49-F238E27FC236}">
                <a16:creationId xmlns:a16="http://schemas.microsoft.com/office/drawing/2014/main" id="{CD2199E0-913C-63B3-F0B8-D0AB13438917}"/>
              </a:ext>
            </a:extLst>
          </p:cNvPr>
          <p:cNvSpPr>
            <a:spLocks noGrp="1"/>
          </p:cNvSpPr>
          <p:nvPr/>
        </p:nvSpPr>
        <p:spPr>
          <a:xfrm>
            <a:off x="3333750" y="3648075"/>
            <a:ext cx="2381250" cy="876300"/>
          </a:xfrm>
          <a:prstGeom prst="rect">
            <a:avLst/>
          </a:prstGeom>
          <a:noFill/>
          <a:ln w="0">
            <a:noFill/>
            <a:prstDash val="solid"/>
          </a:ln>
        </p:spPr>
        <p:txBody>
          <a:bodyPr wrap="square" lIns="38100" tIns="19050" rIns="38100" bIns="19050" anchor="t">
            <a:normAutofit/>
          </a:bodyPr>
          <a:lstStyle/>
          <a:p>
            <a:pPr algn="ctr">
              <a:defRPr sz="1425" b="0" i="0">
                <a:solidFill>
                  <a:srgbClr val="6E6E6E"/>
                </a:solidFill>
                <a:latin typeface="Century Gothic"/>
                <a:ea typeface="Century Gothic"/>
                <a:cs typeface="Century Gothic"/>
              </a:defRPr>
            </a:pPr>
            <a:r>
              <a:rPr sz="1425" b="0" i="0">
                <a:solidFill>
                  <a:srgbClr val="6E6E6E"/>
                </a:solidFill>
                <a:latin typeface="Century Gothic"/>
                <a:ea typeface="Century Gothic"/>
                <a:cs typeface="Century Gothic"/>
              </a:rPr>
              <a:t>Dynamic response and ETTF concept</a:t>
            </a:r>
          </a:p>
        </p:txBody>
      </p:sp>
      <p:sp>
        <p:nvSpPr>
          <p:cNvPr id="15" name="Elipse 14">
            <a:extLst>
              <a:ext uri="{FF2B5EF4-FFF2-40B4-BE49-F238E27FC236}">
                <a16:creationId xmlns:a16="http://schemas.microsoft.com/office/drawing/2014/main" id="{359F0B66-4047-80D1-8CC0-8F3C8AFC8643}"/>
              </a:ext>
            </a:extLst>
          </p:cNvPr>
          <p:cNvSpPr>
            <a:spLocks noGrp="1"/>
          </p:cNvSpPr>
          <p:nvPr/>
        </p:nvSpPr>
        <p:spPr>
          <a:xfrm>
            <a:off x="7305675" y="2686050"/>
            <a:ext cx="247650" cy="247650"/>
          </a:xfrm>
          <a:prstGeom prst="ellipse">
            <a:avLst/>
          </a:prstGeom>
          <a:solidFill>
            <a:srgbClr val="C32323"/>
          </a:solidFill>
          <a:ln w="0">
            <a:solidFill>
              <a:srgbClr val="C32323"/>
            </a:solidFill>
          </a:ln>
        </p:spPr>
        <p:txBody>
          <a:bodyPr/>
          <a:lstStyle/>
          <a:p>
            <a:endParaRPr lang="en-GB"/>
          </a:p>
        </p:txBody>
      </p:sp>
      <p:sp>
        <p:nvSpPr>
          <p:cNvPr id="16" name="Rectángulo 15">
            <a:extLst>
              <a:ext uri="{FF2B5EF4-FFF2-40B4-BE49-F238E27FC236}">
                <a16:creationId xmlns:a16="http://schemas.microsoft.com/office/drawing/2014/main" id="{517D710D-3119-A92E-8404-E1C9991AA69F}"/>
              </a:ext>
            </a:extLst>
          </p:cNvPr>
          <p:cNvSpPr>
            <a:spLocks noGrp="1"/>
          </p:cNvSpPr>
          <p:nvPr/>
        </p:nvSpPr>
        <p:spPr>
          <a:xfrm>
            <a:off x="6524625" y="2000250"/>
            <a:ext cx="1809750" cy="400050"/>
          </a:xfrm>
          <a:prstGeom prst="rect">
            <a:avLst/>
          </a:prstGeom>
          <a:noFill/>
          <a:ln w="0">
            <a:noFill/>
            <a:prstDash val="solid"/>
          </a:ln>
        </p:spPr>
        <p:txBody>
          <a:bodyPr wrap="square" lIns="38100" tIns="19050" rIns="38100" bIns="19050" anchor="t">
            <a:noAutofit/>
          </a:bodyPr>
          <a:lstStyle/>
          <a:p>
            <a:pPr algn="ctr">
              <a:defRPr sz="2100" b="1" i="0">
                <a:solidFill>
                  <a:srgbClr val="C32323"/>
                </a:solidFill>
                <a:latin typeface="Century Gothic"/>
                <a:ea typeface="Century Gothic"/>
                <a:cs typeface="Century Gothic"/>
              </a:defRPr>
            </a:pPr>
            <a:r>
              <a:rPr sz="2100" b="1" i="0">
                <a:solidFill>
                  <a:srgbClr val="C32323"/>
                </a:solidFill>
                <a:latin typeface="Century Gothic"/>
                <a:ea typeface="Century Gothic"/>
                <a:cs typeface="Century Gothic"/>
              </a:rPr>
              <a:t>2025</a:t>
            </a:r>
          </a:p>
        </p:txBody>
      </p:sp>
      <p:sp>
        <p:nvSpPr>
          <p:cNvPr id="17" name="Rectángulo 16">
            <a:extLst>
              <a:ext uri="{FF2B5EF4-FFF2-40B4-BE49-F238E27FC236}">
                <a16:creationId xmlns:a16="http://schemas.microsoft.com/office/drawing/2014/main" id="{E955CCD5-5535-4734-9D8E-55A30FCD1627}"/>
              </a:ext>
            </a:extLst>
          </p:cNvPr>
          <p:cNvSpPr>
            <a:spLocks noGrp="1"/>
          </p:cNvSpPr>
          <p:nvPr/>
        </p:nvSpPr>
        <p:spPr>
          <a:xfrm>
            <a:off x="6334125" y="3190875"/>
            <a:ext cx="2190750" cy="323850"/>
          </a:xfrm>
          <a:prstGeom prst="rect">
            <a:avLst/>
          </a:prstGeom>
          <a:noFill/>
          <a:ln w="0">
            <a:noFill/>
            <a:prstDash val="solid"/>
          </a:ln>
        </p:spPr>
        <p:txBody>
          <a:bodyPr wrap="square" lIns="38100" tIns="19050" rIns="38100" bIns="19050" anchor="t">
            <a:noAutofit/>
          </a:bodyPr>
          <a:lstStyle/>
          <a:p>
            <a:pPr algn="ctr">
              <a:defRPr sz="1650" b="1" i="0">
                <a:solidFill>
                  <a:srgbClr val="111111"/>
                </a:solidFill>
                <a:latin typeface="Century Gothic"/>
                <a:ea typeface="Century Gothic"/>
                <a:cs typeface="Century Gothic"/>
              </a:defRPr>
            </a:pPr>
            <a:r>
              <a:rPr sz="1650" b="1" i="0">
                <a:solidFill>
                  <a:srgbClr val="111111"/>
                </a:solidFill>
                <a:latin typeface="Century Gothic"/>
                <a:ea typeface="Century Gothic"/>
                <a:cs typeface="Century Gothic"/>
              </a:rPr>
              <a:t>Model fidelity</a:t>
            </a:r>
          </a:p>
        </p:txBody>
      </p:sp>
      <p:sp>
        <p:nvSpPr>
          <p:cNvPr id="18" name="Rectángulo 17">
            <a:extLst>
              <a:ext uri="{FF2B5EF4-FFF2-40B4-BE49-F238E27FC236}">
                <a16:creationId xmlns:a16="http://schemas.microsoft.com/office/drawing/2014/main" id="{CCEC4A73-1768-50D6-2A98-C3AF26FBA419}"/>
              </a:ext>
            </a:extLst>
          </p:cNvPr>
          <p:cNvSpPr>
            <a:spLocks noGrp="1"/>
          </p:cNvSpPr>
          <p:nvPr/>
        </p:nvSpPr>
        <p:spPr>
          <a:xfrm>
            <a:off x="6238875" y="3648075"/>
            <a:ext cx="2381250" cy="876300"/>
          </a:xfrm>
          <a:prstGeom prst="rect">
            <a:avLst/>
          </a:prstGeom>
          <a:noFill/>
          <a:ln w="0">
            <a:noFill/>
            <a:prstDash val="solid"/>
          </a:ln>
        </p:spPr>
        <p:txBody>
          <a:bodyPr wrap="square" lIns="38100" tIns="19050" rIns="38100" bIns="19050" anchor="t">
            <a:normAutofit/>
          </a:bodyPr>
          <a:lstStyle/>
          <a:p>
            <a:pPr algn="ctr">
              <a:defRPr sz="1425" b="0" i="0">
                <a:solidFill>
                  <a:srgbClr val="6E6E6E"/>
                </a:solidFill>
                <a:latin typeface="Century Gothic"/>
                <a:ea typeface="Century Gothic"/>
                <a:cs typeface="Century Gothic"/>
              </a:defRPr>
            </a:pPr>
            <a:r>
              <a:rPr sz="1425" b="0" i="0">
                <a:solidFill>
                  <a:srgbClr val="6E6E6E"/>
                </a:solidFill>
                <a:latin typeface="Century Gothic"/>
                <a:ea typeface="Century Gothic"/>
                <a:cs typeface="Century Gothic"/>
              </a:rPr>
              <a:t>Random packing and resolved CFD</a:t>
            </a:r>
          </a:p>
        </p:txBody>
      </p:sp>
      <p:sp>
        <p:nvSpPr>
          <p:cNvPr id="19" name="Elipse 18">
            <a:extLst>
              <a:ext uri="{FF2B5EF4-FFF2-40B4-BE49-F238E27FC236}">
                <a16:creationId xmlns:a16="http://schemas.microsoft.com/office/drawing/2014/main" id="{66A89ECD-2FEA-6FDC-6417-8866E99BA5C6}"/>
              </a:ext>
            </a:extLst>
          </p:cNvPr>
          <p:cNvSpPr>
            <a:spLocks noGrp="1"/>
          </p:cNvSpPr>
          <p:nvPr/>
        </p:nvSpPr>
        <p:spPr>
          <a:xfrm>
            <a:off x="10210800" y="2686050"/>
            <a:ext cx="247650" cy="247650"/>
          </a:xfrm>
          <a:prstGeom prst="ellipse">
            <a:avLst/>
          </a:prstGeom>
          <a:solidFill>
            <a:srgbClr val="C32323"/>
          </a:solidFill>
          <a:ln w="0">
            <a:solidFill>
              <a:srgbClr val="C32323"/>
            </a:solidFill>
          </a:ln>
        </p:spPr>
        <p:txBody>
          <a:bodyPr/>
          <a:lstStyle/>
          <a:p>
            <a:endParaRPr lang="en-GB"/>
          </a:p>
        </p:txBody>
      </p:sp>
      <p:sp>
        <p:nvSpPr>
          <p:cNvPr id="20" name="Rectángulo 19">
            <a:extLst>
              <a:ext uri="{FF2B5EF4-FFF2-40B4-BE49-F238E27FC236}">
                <a16:creationId xmlns:a16="http://schemas.microsoft.com/office/drawing/2014/main" id="{670F2515-A59A-7E9F-7593-28C2E0C83549}"/>
              </a:ext>
            </a:extLst>
          </p:cNvPr>
          <p:cNvSpPr>
            <a:spLocks noGrp="1"/>
          </p:cNvSpPr>
          <p:nvPr/>
        </p:nvSpPr>
        <p:spPr>
          <a:xfrm>
            <a:off x="9429750" y="2000250"/>
            <a:ext cx="1809750" cy="400050"/>
          </a:xfrm>
          <a:prstGeom prst="rect">
            <a:avLst/>
          </a:prstGeom>
          <a:noFill/>
          <a:ln w="0">
            <a:noFill/>
            <a:prstDash val="solid"/>
          </a:ln>
        </p:spPr>
        <p:txBody>
          <a:bodyPr wrap="square" lIns="38100" tIns="19050" rIns="38100" bIns="19050" anchor="t">
            <a:noAutofit/>
          </a:bodyPr>
          <a:lstStyle/>
          <a:p>
            <a:pPr algn="ctr">
              <a:defRPr sz="2100" b="1" i="0">
                <a:solidFill>
                  <a:srgbClr val="C32323"/>
                </a:solidFill>
                <a:latin typeface="Century Gothic"/>
                <a:ea typeface="Century Gothic"/>
                <a:cs typeface="Century Gothic"/>
              </a:defRPr>
            </a:pPr>
            <a:r>
              <a:rPr sz="2100" b="1" i="0">
                <a:solidFill>
                  <a:srgbClr val="C32323"/>
                </a:solidFill>
                <a:latin typeface="Century Gothic"/>
                <a:ea typeface="Century Gothic"/>
                <a:cs typeface="Century Gothic"/>
              </a:rPr>
              <a:t>2026</a:t>
            </a:r>
          </a:p>
        </p:txBody>
      </p:sp>
      <p:sp>
        <p:nvSpPr>
          <p:cNvPr id="21" name="Rectángulo 20">
            <a:extLst>
              <a:ext uri="{FF2B5EF4-FFF2-40B4-BE49-F238E27FC236}">
                <a16:creationId xmlns:a16="http://schemas.microsoft.com/office/drawing/2014/main" id="{9B8AF899-B241-2DB5-62C0-8E9668B4455C}"/>
              </a:ext>
            </a:extLst>
          </p:cNvPr>
          <p:cNvSpPr>
            <a:spLocks noGrp="1"/>
          </p:cNvSpPr>
          <p:nvPr/>
        </p:nvSpPr>
        <p:spPr>
          <a:xfrm>
            <a:off x="9239250" y="3190875"/>
            <a:ext cx="2190750" cy="323850"/>
          </a:xfrm>
          <a:prstGeom prst="rect">
            <a:avLst/>
          </a:prstGeom>
          <a:noFill/>
          <a:ln w="0">
            <a:noFill/>
            <a:prstDash val="solid"/>
          </a:ln>
        </p:spPr>
        <p:txBody>
          <a:bodyPr wrap="square" lIns="38100" tIns="19050" rIns="38100" bIns="19050" anchor="t">
            <a:noAutofit/>
          </a:bodyPr>
          <a:lstStyle/>
          <a:p>
            <a:pPr algn="ctr">
              <a:defRPr sz="1650" b="1" i="0">
                <a:solidFill>
                  <a:srgbClr val="111111"/>
                </a:solidFill>
                <a:latin typeface="Century Gothic"/>
                <a:ea typeface="Century Gothic"/>
                <a:cs typeface="Century Gothic"/>
              </a:defRPr>
            </a:pPr>
            <a:r>
              <a:rPr sz="1650" b="1" i="0">
                <a:solidFill>
                  <a:srgbClr val="111111"/>
                </a:solidFill>
                <a:latin typeface="Century Gothic"/>
                <a:ea typeface="Century Gothic"/>
                <a:cs typeface="Century Gothic"/>
              </a:rPr>
              <a:t>Evidence</a:t>
            </a:r>
          </a:p>
        </p:txBody>
      </p:sp>
      <p:sp>
        <p:nvSpPr>
          <p:cNvPr id="22" name="Rectángulo 21">
            <a:extLst>
              <a:ext uri="{FF2B5EF4-FFF2-40B4-BE49-F238E27FC236}">
                <a16:creationId xmlns:a16="http://schemas.microsoft.com/office/drawing/2014/main" id="{BB316FFA-35C1-A683-056A-7C930662DB3A}"/>
              </a:ext>
            </a:extLst>
          </p:cNvPr>
          <p:cNvSpPr>
            <a:spLocks noGrp="1"/>
          </p:cNvSpPr>
          <p:nvPr/>
        </p:nvSpPr>
        <p:spPr>
          <a:xfrm>
            <a:off x="9144000" y="3648075"/>
            <a:ext cx="2381250" cy="876300"/>
          </a:xfrm>
          <a:prstGeom prst="rect">
            <a:avLst/>
          </a:prstGeom>
          <a:noFill/>
          <a:ln w="0">
            <a:noFill/>
            <a:prstDash val="solid"/>
          </a:ln>
        </p:spPr>
        <p:txBody>
          <a:bodyPr wrap="square" lIns="38100" tIns="19050" rIns="38100" bIns="19050" anchor="t">
            <a:normAutofit/>
          </a:bodyPr>
          <a:lstStyle/>
          <a:p>
            <a:pPr algn="ctr">
              <a:defRPr sz="1425" b="0" i="0">
                <a:solidFill>
                  <a:srgbClr val="6E6E6E"/>
                </a:solidFill>
                <a:latin typeface="Century Gothic"/>
                <a:ea typeface="Century Gothic"/>
                <a:cs typeface="Century Gothic"/>
              </a:defRPr>
            </a:pPr>
            <a:r>
              <a:rPr sz="1425" b="0" i="0" dirty="0">
                <a:solidFill>
                  <a:srgbClr val="6E6E6E"/>
                </a:solidFill>
                <a:latin typeface="Century Gothic"/>
                <a:ea typeface="Century Gothic"/>
                <a:cs typeface="Century Gothic"/>
              </a:rPr>
              <a:t>ETTF campaign </a:t>
            </a:r>
            <a:br>
              <a:rPr lang="es-ES" sz="1425" b="0" i="0" dirty="0">
                <a:solidFill>
                  <a:srgbClr val="6E6E6E"/>
                </a:solidFill>
                <a:latin typeface="Century Gothic"/>
                <a:ea typeface="Century Gothic"/>
                <a:cs typeface="Century Gothic"/>
              </a:rPr>
            </a:br>
            <a:r>
              <a:rPr lang="es-ES" sz="1425" b="0" i="0" dirty="0">
                <a:solidFill>
                  <a:srgbClr val="6E6E6E"/>
                </a:solidFill>
                <a:latin typeface="Century Gothic"/>
                <a:ea typeface="Century Gothic"/>
                <a:cs typeface="Century Gothic"/>
              </a:rPr>
              <a:t>S</a:t>
            </a:r>
            <a:r>
              <a:rPr sz="1425" b="0" i="0" dirty="0">
                <a:solidFill>
                  <a:srgbClr val="6E6E6E"/>
                </a:solidFill>
                <a:latin typeface="Century Gothic"/>
                <a:ea typeface="Century Gothic"/>
                <a:cs typeface="Century Gothic"/>
              </a:rPr>
              <a:t>hell-bypass exploration</a:t>
            </a:r>
          </a:p>
        </p:txBody>
      </p:sp>
      <p:sp>
        <p:nvSpPr>
          <p:cNvPr id="26" name="CuadroTexto 25">
            <a:extLst>
              <a:ext uri="{FF2B5EF4-FFF2-40B4-BE49-F238E27FC236}">
                <a16:creationId xmlns:a16="http://schemas.microsoft.com/office/drawing/2014/main" id="{44A8BF39-040C-DA6C-D944-BC2DD025321E}"/>
              </a:ext>
            </a:extLst>
          </p:cNvPr>
          <p:cNvSpPr txBox="1"/>
          <p:nvPr/>
        </p:nvSpPr>
        <p:spPr>
          <a:xfrm>
            <a:off x="552451" y="4447312"/>
            <a:ext cx="10877550" cy="1477328"/>
          </a:xfrm>
          <a:prstGeom prst="rect">
            <a:avLst/>
          </a:prstGeom>
          <a:noFill/>
        </p:spPr>
        <p:txBody>
          <a:bodyPr wrap="square" rtlCol="0">
            <a:spAutoFit/>
          </a:bodyPr>
          <a:lstStyle/>
          <a:p>
            <a:pPr lvl="0"/>
            <a:r>
              <a:rPr lang="en-GB" dirty="0">
                <a:solidFill>
                  <a:srgbClr val="00B050"/>
                </a:solidFill>
              </a:rPr>
              <a:t>BEW cooling design explored with no dramatic impact in the packed bed temperatures.</a:t>
            </a:r>
          </a:p>
          <a:p>
            <a:pPr lvl="0"/>
            <a:r>
              <a:rPr lang="en-GB" dirty="0">
                <a:solidFill>
                  <a:schemeClr val="accent2">
                    <a:lumMod val="75000"/>
                  </a:schemeClr>
                </a:solidFill>
              </a:rPr>
              <a:t>Large shell temperature gradients remained </a:t>
            </a:r>
            <a:r>
              <a:rPr lang="en-GB" dirty="0">
                <a:solidFill>
                  <a:schemeClr val="accent2">
                    <a:lumMod val="75000"/>
                  </a:schemeClr>
                </a:solidFill>
                <a:sym typeface="Wingdings" panose="05000000000000000000" pitchFamily="2" charset="2"/>
              </a:rPr>
              <a:t> canister structure bending.</a:t>
            </a:r>
          </a:p>
          <a:p>
            <a:r>
              <a:rPr lang="en-GB" dirty="0">
                <a:solidFill>
                  <a:srgbClr val="FF0000"/>
                </a:solidFill>
              </a:rPr>
              <a:t>For the BEW and canister, a higher-strength titanium alloy is required</a:t>
            </a:r>
            <a:r>
              <a:rPr lang="en-GB" dirty="0">
                <a:solidFill>
                  <a:srgbClr val="FF0000"/>
                </a:solidFill>
                <a:sym typeface="Wingdings" panose="05000000000000000000" pitchFamily="2" charset="2"/>
              </a:rPr>
              <a:t> </a:t>
            </a:r>
            <a:r>
              <a:rPr lang="en-GB" dirty="0">
                <a:solidFill>
                  <a:srgbClr val="FF0000"/>
                </a:solidFill>
              </a:rPr>
              <a:t>No reliable stresses or fatigue-limit data is available for the candidate titanium alloys under the relevant irradiation and temperature conditions.</a:t>
            </a:r>
          </a:p>
          <a:p>
            <a:pPr lvl="0"/>
            <a:endParaRPr lang="en-GB" dirty="0"/>
          </a:p>
        </p:txBody>
      </p:sp>
      <p:cxnSp>
        <p:nvCxnSpPr>
          <p:cNvPr id="24" name="Conector: angular 23">
            <a:extLst>
              <a:ext uri="{FF2B5EF4-FFF2-40B4-BE49-F238E27FC236}">
                <a16:creationId xmlns:a16="http://schemas.microsoft.com/office/drawing/2014/main" id="{708E6750-0E83-210D-11EE-CCF06DCFFF43}"/>
              </a:ext>
            </a:extLst>
          </p:cNvPr>
          <p:cNvCxnSpPr/>
          <p:nvPr/>
        </p:nvCxnSpPr>
        <p:spPr>
          <a:xfrm flipV="1">
            <a:off x="7553325" y="4229100"/>
            <a:ext cx="2905125" cy="704850"/>
          </a:xfrm>
          <a:prstGeom prst="bentConnector3">
            <a:avLst>
              <a:gd name="adj1" fmla="val 100164"/>
            </a:avLst>
          </a:prstGeom>
          <a:ln>
            <a:tailEnd type="triangle"/>
          </a:ln>
        </p:spPr>
        <p:style>
          <a:lnRef idx="1">
            <a:schemeClr val="accent2"/>
          </a:lnRef>
          <a:fillRef idx="0">
            <a:schemeClr val="accent2"/>
          </a:fillRef>
          <a:effectRef idx="0">
            <a:schemeClr val="accent2"/>
          </a:effectRef>
          <a:fontRef idx="minor">
            <a:schemeClr val="tx1"/>
          </a:fontRef>
        </p:style>
      </p:cxnSp>
      <p:sp>
        <p:nvSpPr>
          <p:cNvPr id="29" name="Rectángulo 28">
            <a:extLst>
              <a:ext uri="{FF2B5EF4-FFF2-40B4-BE49-F238E27FC236}">
                <a16:creationId xmlns:a16="http://schemas.microsoft.com/office/drawing/2014/main" id="{9A704351-0476-A59D-A82B-1A5C35F0C86B}"/>
              </a:ext>
            </a:extLst>
          </p:cNvPr>
          <p:cNvSpPr/>
          <p:nvPr/>
        </p:nvSpPr>
        <p:spPr>
          <a:xfrm>
            <a:off x="2628900" y="1704975"/>
            <a:ext cx="9239250" cy="2495550"/>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421535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7BEF93E6-1811-44FB-AE61-CF27F75B8C6F}"/>
              </a:ext>
            </a:extLst>
          </p:cNvPr>
          <p:cNvSpPr>
            <a:spLocks noGrp="1"/>
          </p:cNvSpPr>
          <p:nvPr/>
        </p:nvSpPr>
        <p:spPr>
          <a:xfrm>
            <a:off x="457200" y="228600"/>
            <a:ext cx="11258550" cy="495300"/>
          </a:xfrm>
          <a:prstGeom prst="rect">
            <a:avLst/>
          </a:prstGeom>
          <a:noFill/>
          <a:ln w="0">
            <a:noFill/>
            <a:prstDash val="solid"/>
          </a:ln>
        </p:spPr>
        <p:txBody>
          <a:bodyPr wrap="square" lIns="0" tIns="0" rIns="0" bIns="0" anchor="ctr">
            <a:noAutofit/>
          </a:bodyPr>
          <a:lstStyle/>
          <a:p>
            <a:pPr algn="l">
              <a:defRPr sz="2175" b="0" i="0">
                <a:solidFill>
                  <a:srgbClr val="C32323"/>
                </a:solidFill>
                <a:latin typeface="Century Gothic"/>
                <a:ea typeface="Century Gothic"/>
                <a:cs typeface="Century Gothic"/>
              </a:defRPr>
            </a:pPr>
            <a:r>
              <a:rPr sz="2175" b="0" i="0" dirty="0" err="1">
                <a:solidFill>
                  <a:srgbClr val="C32323"/>
                </a:solidFill>
                <a:latin typeface="Century Gothic"/>
                <a:ea typeface="Century Gothic"/>
                <a:cs typeface="Century Gothic"/>
              </a:rPr>
              <a:t>ESSnuSB</a:t>
            </a:r>
            <a:r>
              <a:rPr sz="2175" b="0" i="0" dirty="0">
                <a:solidFill>
                  <a:srgbClr val="C32323"/>
                </a:solidFill>
                <a:latin typeface="Century Gothic"/>
                <a:ea typeface="Century Gothic"/>
                <a:cs typeface="Century Gothic"/>
              </a:rPr>
              <a:t>+ Target 2023</a:t>
            </a:r>
          </a:p>
        </p:txBody>
      </p:sp>
      <p:sp>
        <p:nvSpPr>
          <p:cNvPr id="2" name="Rectángulo 1">
            <a:extLst>
              <a:ext uri="{FF2B5EF4-FFF2-40B4-BE49-F238E27FC236}">
                <a16:creationId xmlns:a16="http://schemas.microsoft.com/office/drawing/2014/main" id="{B36A877F-C075-4DB6-B949-F9CD97D863F7}"/>
              </a:ext>
            </a:extLst>
          </p:cNvPr>
          <p:cNvSpPr>
            <a:spLocks noGrp="1"/>
          </p:cNvSpPr>
          <p:nvPr/>
        </p:nvSpPr>
        <p:spPr>
          <a:xfrm>
            <a:off x="533400" y="6477000"/>
            <a:ext cx="2095500" cy="209550"/>
          </a:xfrm>
          <a:prstGeom prst="rect">
            <a:avLst/>
          </a:prstGeom>
          <a:noFill/>
          <a:ln w="0">
            <a:noFill/>
            <a:prstDash val="solid"/>
          </a:ln>
        </p:spPr>
        <p:txBody>
          <a:bodyPr wrap="square" lIns="38100" tIns="19050" rIns="38100" bIns="19050" anchor="t">
            <a:noAutofit/>
          </a:bodyPr>
          <a:lstStyle/>
          <a:p>
            <a:pPr algn="l">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06/10/2026</a:t>
            </a:r>
          </a:p>
        </p:txBody>
      </p:sp>
      <p:sp>
        <p:nvSpPr>
          <p:cNvPr id="3" name="Rectángulo 2">
            <a:extLst>
              <a:ext uri="{FF2B5EF4-FFF2-40B4-BE49-F238E27FC236}">
                <a16:creationId xmlns:a16="http://schemas.microsoft.com/office/drawing/2014/main" id="{748A8CE2-5D9A-4C17-8980-567281521534}"/>
              </a:ext>
            </a:extLst>
          </p:cNvPr>
          <p:cNvSpPr>
            <a:spLocks noGrp="1"/>
          </p:cNvSpPr>
          <p:nvPr/>
        </p:nvSpPr>
        <p:spPr>
          <a:xfrm>
            <a:off x="4000500" y="6477000"/>
            <a:ext cx="4191000" cy="209550"/>
          </a:xfrm>
          <a:prstGeom prst="rect">
            <a:avLst/>
          </a:prstGeom>
          <a:noFill/>
          <a:ln w="0">
            <a:noFill/>
            <a:prstDash val="solid"/>
          </a:ln>
        </p:spPr>
        <p:txBody>
          <a:bodyPr wrap="square" lIns="38100" tIns="19050" rIns="38100" bIns="19050" anchor="t">
            <a:noAutofit/>
          </a:bodyPr>
          <a:lstStyle/>
          <a:p>
            <a:pPr algn="ctr">
              <a:defRPr sz="1050" b="0" i="0">
                <a:solidFill>
                  <a:srgbClr val="7E7E7E"/>
                </a:solidFill>
                <a:latin typeface="Century Gothic"/>
                <a:ea typeface="Century Gothic"/>
                <a:cs typeface="Century Gothic"/>
              </a:defRPr>
            </a:pPr>
            <a:r>
              <a:rPr sz="1050" b="0" i="0">
                <a:solidFill>
                  <a:srgbClr val="7E7E7E"/>
                </a:solidFill>
                <a:latin typeface="Century Gothic"/>
                <a:ea typeface="Century Gothic"/>
                <a:cs typeface="Century Gothic"/>
              </a:rPr>
              <a:t>Jorge Aguilar   ESS-BILBAO</a:t>
            </a:r>
          </a:p>
        </p:txBody>
      </p:sp>
      <p:sp>
        <p:nvSpPr>
          <p:cNvPr id="4" name="Rectángulo 3">
            <a:extLst>
              <a:ext uri="{FF2B5EF4-FFF2-40B4-BE49-F238E27FC236}">
                <a16:creationId xmlns:a16="http://schemas.microsoft.com/office/drawing/2014/main" id="{7614FDDB-5E9E-4653-B8BB-F2F161C0CF65}"/>
              </a:ext>
            </a:extLst>
          </p:cNvPr>
          <p:cNvSpPr>
            <a:spLocks noGrp="1"/>
          </p:cNvSpPr>
          <p:nvPr/>
        </p:nvSpPr>
        <p:spPr>
          <a:xfrm>
            <a:off x="10972800" y="6477000"/>
            <a:ext cx="666750" cy="209550"/>
          </a:xfrm>
          <a:prstGeom prst="rect">
            <a:avLst/>
          </a:prstGeom>
          <a:noFill/>
          <a:ln w="0">
            <a:noFill/>
            <a:prstDash val="solid"/>
          </a:ln>
        </p:spPr>
        <p:txBody>
          <a:bodyPr wrap="square" lIns="38100" tIns="19050" rIns="38100" bIns="19050" anchor="t">
            <a:noAutofit/>
          </a:bodyPr>
          <a:lstStyle/>
          <a:p>
            <a:pPr algn="r">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4</a:t>
            </a:r>
          </a:p>
        </p:txBody>
      </p:sp>
      <p:pic>
        <p:nvPicPr>
          <p:cNvPr id="16" name="Imagen 15"/>
          <p:cNvPicPr>
            <a:picLocks noChangeAspect="1"/>
          </p:cNvPicPr>
          <p:nvPr/>
        </p:nvPicPr>
        <p:blipFill>
          <a:blip r:embed="rId3"/>
          <a:stretch/>
        </p:blipFill>
        <p:spPr>
          <a:xfrm>
            <a:off x="428625" y="1174254"/>
            <a:ext cx="5476875" cy="3080742"/>
          </a:xfrm>
          <a:prstGeom prst="rect">
            <a:avLst/>
          </a:prstGeom>
        </p:spPr>
      </p:pic>
      <p:pic>
        <p:nvPicPr>
          <p:cNvPr id="17" name="Imagen 16"/>
          <p:cNvPicPr>
            <a:picLocks noChangeAspect="1"/>
          </p:cNvPicPr>
          <p:nvPr/>
        </p:nvPicPr>
        <p:blipFill>
          <a:blip r:embed="rId4"/>
          <a:stretch/>
        </p:blipFill>
        <p:spPr>
          <a:xfrm>
            <a:off x="6286500" y="1174254"/>
            <a:ext cx="5476875" cy="3080742"/>
          </a:xfrm>
          <a:prstGeom prst="rect">
            <a:avLst/>
          </a:prstGeom>
        </p:spPr>
      </p:pic>
      <p:sp>
        <p:nvSpPr>
          <p:cNvPr id="7" name="Conector recto 6">
            <a:extLst>
              <a:ext uri="{FF2B5EF4-FFF2-40B4-BE49-F238E27FC236}">
                <a16:creationId xmlns:a16="http://schemas.microsoft.com/office/drawing/2014/main" id="{425C767B-5313-4B1E-9CE0-F3E7E0E78DE4}"/>
              </a:ext>
            </a:extLst>
          </p:cNvPr>
          <p:cNvSpPr>
            <a:spLocks noGrp="1"/>
          </p:cNvSpPr>
          <p:nvPr/>
        </p:nvSpPr>
        <p:spPr>
          <a:xfrm>
            <a:off x="6096000" y="1123950"/>
            <a:ext cx="0" cy="3238500"/>
          </a:xfrm>
          <a:prstGeom prst="line">
            <a:avLst/>
          </a:prstGeom>
          <a:noFill/>
          <a:ln w="19050">
            <a:solidFill>
              <a:srgbClr val="E7E7E7"/>
            </a:solidFill>
            <a:prstDash val="solid"/>
          </a:ln>
        </p:spPr>
        <p:txBody>
          <a:bodyPr/>
          <a:lstStyle/>
          <a:p>
            <a:endParaRPr lang="en-GB"/>
          </a:p>
        </p:txBody>
      </p:sp>
      <p:sp>
        <p:nvSpPr>
          <p:cNvPr id="8" name="Rectángulo 7">
            <a:extLst>
              <a:ext uri="{FF2B5EF4-FFF2-40B4-BE49-F238E27FC236}">
                <a16:creationId xmlns:a16="http://schemas.microsoft.com/office/drawing/2014/main" id="{3C9761A7-FB7B-469F-9929-18C81C12608C}"/>
              </a:ext>
            </a:extLst>
          </p:cNvPr>
          <p:cNvSpPr>
            <a:spLocks noGrp="1"/>
          </p:cNvSpPr>
          <p:nvPr/>
        </p:nvSpPr>
        <p:spPr>
          <a:xfrm>
            <a:off x="552450" y="4619625"/>
            <a:ext cx="5191125" cy="914400"/>
          </a:xfrm>
          <a:prstGeom prst="rect">
            <a:avLst/>
          </a:prstGeom>
          <a:noFill/>
          <a:ln w="0">
            <a:noFill/>
            <a:prstDash val="solid"/>
          </a:ln>
        </p:spPr>
        <p:txBody>
          <a:bodyPr wrap="square" lIns="38100" tIns="19050" rIns="38100" bIns="19050" anchor="t">
            <a:normAutofit/>
          </a:bodyPr>
          <a:lstStyle/>
          <a:p>
            <a:pPr algn="l">
              <a:defRPr sz="1575" b="0" i="0">
                <a:solidFill>
                  <a:srgbClr val="111111"/>
                </a:solidFill>
                <a:latin typeface="Century Gothic"/>
                <a:ea typeface="Century Gothic"/>
                <a:cs typeface="Century Gothic"/>
              </a:defRPr>
            </a:pPr>
            <a:r>
              <a:rPr sz="1575" b="0" i="0" dirty="0">
                <a:solidFill>
                  <a:srgbClr val="111111"/>
                </a:solidFill>
                <a:latin typeface="Century Gothic"/>
                <a:ea typeface="Century Gothic"/>
                <a:cs typeface="Century Gothic"/>
              </a:rPr>
              <a:t>Thermo-hydraulics: a 3 mm BEW channel diverted 0.02 kg/s and reduced total pressure drop to about 0.5 bar.</a:t>
            </a:r>
          </a:p>
        </p:txBody>
      </p:sp>
      <p:sp>
        <p:nvSpPr>
          <p:cNvPr id="9" name="Rectángulo 8">
            <a:extLst>
              <a:ext uri="{FF2B5EF4-FFF2-40B4-BE49-F238E27FC236}">
                <a16:creationId xmlns:a16="http://schemas.microsoft.com/office/drawing/2014/main" id="{C7618C25-5183-4EF0-8459-2BCC9368B6A0}"/>
              </a:ext>
            </a:extLst>
          </p:cNvPr>
          <p:cNvSpPr>
            <a:spLocks noGrp="1"/>
          </p:cNvSpPr>
          <p:nvPr/>
        </p:nvSpPr>
        <p:spPr>
          <a:xfrm>
            <a:off x="6419850" y="4619625"/>
            <a:ext cx="5048250" cy="914400"/>
          </a:xfrm>
          <a:prstGeom prst="rect">
            <a:avLst/>
          </a:prstGeom>
          <a:noFill/>
          <a:ln w="0">
            <a:noFill/>
            <a:prstDash val="solid"/>
          </a:ln>
        </p:spPr>
        <p:txBody>
          <a:bodyPr wrap="square" lIns="38100" tIns="19050" rIns="38100" bIns="19050" anchor="t">
            <a:normAutofit/>
          </a:bodyPr>
          <a:lstStyle/>
          <a:p>
            <a:pPr algn="l">
              <a:defRPr sz="1575" b="0" i="0">
                <a:solidFill>
                  <a:srgbClr val="111111"/>
                </a:solidFill>
                <a:latin typeface="Century Gothic"/>
                <a:ea typeface="Century Gothic"/>
                <a:cs typeface="Century Gothic"/>
              </a:defRPr>
            </a:pPr>
            <a:r>
              <a:rPr sz="1575" b="0" i="0" dirty="0">
                <a:solidFill>
                  <a:srgbClr val="111111"/>
                </a:solidFill>
                <a:latin typeface="Century Gothic"/>
                <a:ea typeface="Century Gothic"/>
                <a:cs typeface="Century Gothic"/>
              </a:rPr>
              <a:t>Mechanics: pressure plus thermal gradients drove the BEW stress estimate to about 364 MPa.</a:t>
            </a:r>
            <a:endParaRPr lang="es-ES" sz="1575" b="0" i="0" dirty="0">
              <a:solidFill>
                <a:srgbClr val="111111"/>
              </a:solidFill>
              <a:latin typeface="Century Gothic"/>
              <a:ea typeface="Century Gothic"/>
              <a:cs typeface="Century Gothic"/>
            </a:endParaRPr>
          </a:p>
          <a:p>
            <a:pPr algn="l">
              <a:defRPr sz="1575" b="0" i="0">
                <a:solidFill>
                  <a:srgbClr val="111111"/>
                </a:solidFill>
                <a:latin typeface="Century Gothic"/>
                <a:ea typeface="Century Gothic"/>
                <a:cs typeface="Century Gothic"/>
              </a:defRPr>
            </a:pPr>
            <a:r>
              <a:rPr lang="en-GB" sz="1575" b="1" dirty="0">
                <a:solidFill>
                  <a:srgbClr val="111111"/>
                </a:solidFill>
                <a:latin typeface="Century Gothic"/>
                <a:ea typeface="Century Gothic"/>
                <a:cs typeface="Century Gothic"/>
              </a:rPr>
              <a:t>To compare against what?</a:t>
            </a:r>
            <a:endParaRPr sz="1575" b="1" i="0" dirty="0">
              <a:solidFill>
                <a:srgbClr val="111111"/>
              </a:solidFill>
              <a:latin typeface="Century Gothic"/>
              <a:ea typeface="Century Gothic"/>
              <a:cs typeface="Century Gothic"/>
            </a:endParaRPr>
          </a:p>
        </p:txBody>
      </p:sp>
      <p:sp>
        <p:nvSpPr>
          <p:cNvPr id="10" name="Rectángulo 9">
            <a:extLst>
              <a:ext uri="{FF2B5EF4-FFF2-40B4-BE49-F238E27FC236}">
                <a16:creationId xmlns:a16="http://schemas.microsoft.com/office/drawing/2014/main" id="{AA270A84-7302-4BAB-A013-E5B5825B7EE1}"/>
              </a:ext>
            </a:extLst>
          </p:cNvPr>
          <p:cNvSpPr>
            <a:spLocks noGrp="1"/>
          </p:cNvSpPr>
          <p:nvPr/>
        </p:nvSpPr>
        <p:spPr>
          <a:xfrm>
            <a:off x="552450" y="5857875"/>
            <a:ext cx="10915650" cy="400050"/>
          </a:xfrm>
          <a:prstGeom prst="rect">
            <a:avLst/>
          </a:prstGeom>
          <a:solidFill>
            <a:srgbClr val="F8E8E8"/>
          </a:solidFill>
          <a:ln w="0">
            <a:noFill/>
            <a:prstDash val="solid"/>
          </a:ln>
        </p:spPr>
        <p:txBody>
          <a:bodyPr/>
          <a:lstStyle/>
          <a:p>
            <a:endParaRPr lang="en-GB"/>
          </a:p>
        </p:txBody>
      </p:sp>
      <p:sp>
        <p:nvSpPr>
          <p:cNvPr id="11" name="Rectángulo 10">
            <a:extLst>
              <a:ext uri="{FF2B5EF4-FFF2-40B4-BE49-F238E27FC236}">
                <a16:creationId xmlns:a16="http://schemas.microsoft.com/office/drawing/2014/main" id="{E871EF2E-32F1-427D-B9EE-AEB14375480B}"/>
              </a:ext>
            </a:extLst>
          </p:cNvPr>
          <p:cNvSpPr>
            <a:spLocks noGrp="1"/>
          </p:cNvSpPr>
          <p:nvPr/>
        </p:nvSpPr>
        <p:spPr>
          <a:xfrm>
            <a:off x="685800" y="5924550"/>
            <a:ext cx="10648950" cy="266700"/>
          </a:xfrm>
          <a:prstGeom prst="rect">
            <a:avLst/>
          </a:prstGeom>
          <a:noFill/>
          <a:ln w="0">
            <a:noFill/>
            <a:prstDash val="solid"/>
          </a:ln>
        </p:spPr>
        <p:txBody>
          <a:bodyPr wrap="square" lIns="38100" tIns="19050" rIns="38100" bIns="19050" anchor="t">
            <a:noAutofit/>
          </a:bodyPr>
          <a:lstStyle/>
          <a:p>
            <a:pPr algn="ctr">
              <a:defRPr sz="1575" b="1" i="0">
                <a:solidFill>
                  <a:srgbClr val="C32323"/>
                </a:solidFill>
                <a:latin typeface="Century Gothic"/>
                <a:ea typeface="Century Gothic"/>
                <a:cs typeface="Century Gothic"/>
              </a:defRPr>
            </a:pPr>
            <a:r>
              <a:rPr lang="es-ES" sz="1575" b="1" i="0" dirty="0">
                <a:solidFill>
                  <a:srgbClr val="C32323"/>
                </a:solidFill>
                <a:latin typeface="Century Gothic"/>
                <a:ea typeface="Century Gothic"/>
                <a:cs typeface="Century Gothic"/>
              </a:rPr>
              <a:t>The </a:t>
            </a:r>
            <a:r>
              <a:rPr sz="1575" b="1" i="0" dirty="0">
                <a:solidFill>
                  <a:srgbClr val="C32323"/>
                </a:solidFill>
                <a:latin typeface="Century Gothic"/>
                <a:ea typeface="Century Gothic"/>
                <a:cs typeface="Century Gothic"/>
              </a:rPr>
              <a:t>concept </a:t>
            </a:r>
            <a:r>
              <a:rPr lang="es-ES" sz="1575" b="1" dirty="0" err="1">
                <a:solidFill>
                  <a:srgbClr val="C32323"/>
                </a:solidFill>
                <a:latin typeface="Century Gothic"/>
                <a:ea typeface="Century Gothic"/>
                <a:cs typeface="Century Gothic"/>
              </a:rPr>
              <a:t>is</a:t>
            </a:r>
            <a:r>
              <a:rPr sz="1575" b="1" i="0" dirty="0">
                <a:solidFill>
                  <a:srgbClr val="C32323"/>
                </a:solidFill>
                <a:latin typeface="Century Gothic"/>
                <a:ea typeface="Century Gothic"/>
                <a:cs typeface="Century Gothic"/>
              </a:rPr>
              <a:t> viable, but shell gradients and transient fatigue remained open.</a:t>
            </a:r>
          </a:p>
        </p:txBody>
      </p:sp>
    </p:spTree>
    <p:extLst>
      <p:ext uri="{BB962C8B-B14F-4D97-AF65-F5344CB8AC3E}">
        <p14:creationId xmlns:p14="http://schemas.microsoft.com/office/powerpoint/2010/main" val="1494332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BCC06BFB-1371-A288-A13E-44B54F49F0C5}"/>
            </a:ext>
          </a:extLst>
        </p:cNvPr>
        <p:cNvGrpSpPr/>
        <p:nvPr/>
      </p:nvGrpSpPr>
      <p:grpSpPr>
        <a:xfrm>
          <a:off x="0" y="0"/>
          <a:ext cx="0" cy="0"/>
          <a:chOff x="0" y="0"/>
          <a:chExt cx="0" cy="0"/>
        </a:xfrm>
      </p:grpSpPr>
      <p:sp>
        <p:nvSpPr>
          <p:cNvPr id="25" name="Rectángulo 24">
            <a:extLst>
              <a:ext uri="{FF2B5EF4-FFF2-40B4-BE49-F238E27FC236}">
                <a16:creationId xmlns:a16="http://schemas.microsoft.com/office/drawing/2014/main" id="{DC31B7AD-797D-F188-8822-E00446523B70}"/>
              </a:ext>
            </a:extLst>
          </p:cNvPr>
          <p:cNvSpPr>
            <a:spLocks noGrp="1"/>
          </p:cNvSpPr>
          <p:nvPr/>
        </p:nvSpPr>
        <p:spPr>
          <a:xfrm>
            <a:off x="457200" y="228600"/>
            <a:ext cx="11258550" cy="495300"/>
          </a:xfrm>
          <a:prstGeom prst="rect">
            <a:avLst/>
          </a:prstGeom>
          <a:noFill/>
          <a:ln w="0">
            <a:noFill/>
            <a:prstDash val="solid"/>
          </a:ln>
        </p:spPr>
        <p:txBody>
          <a:bodyPr wrap="square" lIns="0" tIns="0" rIns="0" bIns="0" anchor="ctr">
            <a:noAutofit/>
          </a:bodyPr>
          <a:lstStyle/>
          <a:p>
            <a:pPr algn="l">
              <a:defRPr sz="2175" b="0" i="0">
                <a:solidFill>
                  <a:srgbClr val="C32323"/>
                </a:solidFill>
                <a:latin typeface="Century Gothic"/>
                <a:ea typeface="Century Gothic"/>
                <a:cs typeface="Century Gothic"/>
              </a:defRPr>
            </a:pPr>
            <a:r>
              <a:rPr sz="2175" b="0" i="0" dirty="0" err="1">
                <a:solidFill>
                  <a:srgbClr val="C32323"/>
                </a:solidFill>
                <a:latin typeface="Century Gothic"/>
                <a:ea typeface="Century Gothic"/>
                <a:cs typeface="Century Gothic"/>
              </a:rPr>
              <a:t>ESSnuSB</a:t>
            </a:r>
            <a:r>
              <a:rPr sz="2175" b="0" i="0" dirty="0">
                <a:solidFill>
                  <a:srgbClr val="C32323"/>
                </a:solidFill>
                <a:latin typeface="Century Gothic"/>
                <a:ea typeface="Century Gothic"/>
                <a:cs typeface="Century Gothic"/>
              </a:rPr>
              <a:t>+ Target </a:t>
            </a:r>
            <a:r>
              <a:rPr lang="es-ES" sz="2175" b="0" i="0" dirty="0" err="1">
                <a:solidFill>
                  <a:srgbClr val="C32323"/>
                </a:solidFill>
                <a:latin typeface="Century Gothic"/>
                <a:ea typeface="Century Gothic"/>
                <a:cs typeface="Century Gothic"/>
              </a:rPr>
              <a:t>Progress</a:t>
            </a:r>
            <a:endParaRPr sz="2175" b="0" i="0" dirty="0">
              <a:solidFill>
                <a:srgbClr val="C32323"/>
              </a:solidFill>
              <a:latin typeface="Century Gothic"/>
              <a:ea typeface="Century Gothic"/>
              <a:cs typeface="Century Gothic"/>
            </a:endParaRPr>
          </a:p>
        </p:txBody>
      </p:sp>
      <p:sp>
        <p:nvSpPr>
          <p:cNvPr id="2" name="Rectángulo 1">
            <a:extLst>
              <a:ext uri="{FF2B5EF4-FFF2-40B4-BE49-F238E27FC236}">
                <a16:creationId xmlns:a16="http://schemas.microsoft.com/office/drawing/2014/main" id="{ABDB8125-D460-5628-FFD5-EBC5901C86C0}"/>
              </a:ext>
            </a:extLst>
          </p:cNvPr>
          <p:cNvSpPr>
            <a:spLocks noGrp="1"/>
          </p:cNvSpPr>
          <p:nvPr/>
        </p:nvSpPr>
        <p:spPr>
          <a:xfrm>
            <a:off x="533400" y="6477000"/>
            <a:ext cx="2095500" cy="209550"/>
          </a:xfrm>
          <a:prstGeom prst="rect">
            <a:avLst/>
          </a:prstGeom>
          <a:noFill/>
          <a:ln w="0">
            <a:noFill/>
            <a:prstDash val="solid"/>
          </a:ln>
        </p:spPr>
        <p:txBody>
          <a:bodyPr wrap="square" lIns="38100" tIns="19050" rIns="38100" bIns="19050" anchor="t">
            <a:noAutofit/>
          </a:bodyPr>
          <a:lstStyle/>
          <a:p>
            <a:pPr algn="l">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06/10/2026</a:t>
            </a:r>
          </a:p>
        </p:txBody>
      </p:sp>
      <p:sp>
        <p:nvSpPr>
          <p:cNvPr id="3" name="Rectángulo 2">
            <a:extLst>
              <a:ext uri="{FF2B5EF4-FFF2-40B4-BE49-F238E27FC236}">
                <a16:creationId xmlns:a16="http://schemas.microsoft.com/office/drawing/2014/main" id="{A5491C30-DB0E-9434-5094-65BBEA308C15}"/>
              </a:ext>
            </a:extLst>
          </p:cNvPr>
          <p:cNvSpPr>
            <a:spLocks noGrp="1"/>
          </p:cNvSpPr>
          <p:nvPr/>
        </p:nvSpPr>
        <p:spPr>
          <a:xfrm>
            <a:off x="4000500" y="6477000"/>
            <a:ext cx="4191000" cy="209550"/>
          </a:xfrm>
          <a:prstGeom prst="rect">
            <a:avLst/>
          </a:prstGeom>
          <a:noFill/>
          <a:ln w="0">
            <a:noFill/>
            <a:prstDash val="solid"/>
          </a:ln>
        </p:spPr>
        <p:txBody>
          <a:bodyPr wrap="square" lIns="38100" tIns="19050" rIns="38100" bIns="19050" anchor="t">
            <a:noAutofit/>
          </a:bodyPr>
          <a:lstStyle/>
          <a:p>
            <a:pPr algn="ctr">
              <a:defRPr sz="1050" b="0" i="0">
                <a:solidFill>
                  <a:srgbClr val="7E7E7E"/>
                </a:solidFill>
                <a:latin typeface="Century Gothic"/>
                <a:ea typeface="Century Gothic"/>
                <a:cs typeface="Century Gothic"/>
              </a:defRPr>
            </a:pPr>
            <a:r>
              <a:rPr sz="1050" b="0" i="0">
                <a:solidFill>
                  <a:srgbClr val="7E7E7E"/>
                </a:solidFill>
                <a:latin typeface="Century Gothic"/>
                <a:ea typeface="Century Gothic"/>
                <a:cs typeface="Century Gothic"/>
              </a:rPr>
              <a:t>Jorge Aguilar   ESS-BILBAO</a:t>
            </a:r>
          </a:p>
        </p:txBody>
      </p:sp>
      <p:sp>
        <p:nvSpPr>
          <p:cNvPr id="4" name="Rectángulo 3">
            <a:extLst>
              <a:ext uri="{FF2B5EF4-FFF2-40B4-BE49-F238E27FC236}">
                <a16:creationId xmlns:a16="http://schemas.microsoft.com/office/drawing/2014/main" id="{29FA64A0-A75F-6A49-2FEB-74171724EF0F}"/>
              </a:ext>
            </a:extLst>
          </p:cNvPr>
          <p:cNvSpPr>
            <a:spLocks noGrp="1"/>
          </p:cNvSpPr>
          <p:nvPr/>
        </p:nvSpPr>
        <p:spPr>
          <a:xfrm>
            <a:off x="10972800" y="6477000"/>
            <a:ext cx="666750" cy="209550"/>
          </a:xfrm>
          <a:prstGeom prst="rect">
            <a:avLst/>
          </a:prstGeom>
          <a:noFill/>
          <a:ln w="0">
            <a:noFill/>
            <a:prstDash val="solid"/>
          </a:ln>
        </p:spPr>
        <p:txBody>
          <a:bodyPr wrap="square" lIns="38100" tIns="19050" rIns="38100" bIns="19050" anchor="t">
            <a:noAutofit/>
          </a:bodyPr>
          <a:lstStyle/>
          <a:p>
            <a:pPr algn="r">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3</a:t>
            </a:r>
          </a:p>
        </p:txBody>
      </p:sp>
      <p:sp>
        <p:nvSpPr>
          <p:cNvPr id="5" name="Rectángulo 4">
            <a:extLst>
              <a:ext uri="{FF2B5EF4-FFF2-40B4-BE49-F238E27FC236}">
                <a16:creationId xmlns:a16="http://schemas.microsoft.com/office/drawing/2014/main" id="{BCB686FF-D9D8-0E61-0F4A-9D26EBE976C4}"/>
              </a:ext>
            </a:extLst>
          </p:cNvPr>
          <p:cNvSpPr>
            <a:spLocks noGrp="1"/>
          </p:cNvSpPr>
          <p:nvPr/>
        </p:nvSpPr>
        <p:spPr>
          <a:xfrm>
            <a:off x="552450" y="876300"/>
            <a:ext cx="10668000" cy="400050"/>
          </a:xfrm>
          <a:prstGeom prst="rect">
            <a:avLst/>
          </a:prstGeom>
          <a:noFill/>
          <a:ln w="0">
            <a:noFill/>
            <a:prstDash val="solid"/>
          </a:ln>
        </p:spPr>
        <p:txBody>
          <a:bodyPr wrap="square" lIns="38100" tIns="19050" rIns="38100" bIns="19050" anchor="t">
            <a:normAutofit/>
          </a:bodyPr>
          <a:lstStyle/>
          <a:p>
            <a:pPr algn="l">
              <a:defRPr sz="1875" b="1" i="0">
                <a:solidFill>
                  <a:srgbClr val="111111"/>
                </a:solidFill>
                <a:latin typeface="Century Gothic"/>
                <a:ea typeface="Century Gothic"/>
                <a:cs typeface="Century Gothic"/>
              </a:defRPr>
            </a:pPr>
            <a:r>
              <a:rPr sz="1875" b="1" i="0">
                <a:solidFill>
                  <a:srgbClr val="111111"/>
                </a:solidFill>
                <a:latin typeface="Century Gothic"/>
                <a:ea typeface="Century Gothic"/>
                <a:cs typeface="Century Gothic"/>
              </a:rPr>
              <a:t>The programme progressed from feasibility to experimentally anchored design decisions.</a:t>
            </a:r>
          </a:p>
        </p:txBody>
      </p:sp>
      <p:sp>
        <p:nvSpPr>
          <p:cNvPr id="6" name="Conector recto 5">
            <a:extLst>
              <a:ext uri="{FF2B5EF4-FFF2-40B4-BE49-F238E27FC236}">
                <a16:creationId xmlns:a16="http://schemas.microsoft.com/office/drawing/2014/main" id="{0A84A267-BC12-CDEF-4D99-A779FBA3B3A0}"/>
              </a:ext>
            </a:extLst>
          </p:cNvPr>
          <p:cNvSpPr>
            <a:spLocks noGrp="1"/>
          </p:cNvSpPr>
          <p:nvPr/>
        </p:nvSpPr>
        <p:spPr>
          <a:xfrm>
            <a:off x="1238250" y="2809875"/>
            <a:ext cx="9715500" cy="0"/>
          </a:xfrm>
          <a:prstGeom prst="line">
            <a:avLst/>
          </a:prstGeom>
          <a:noFill/>
          <a:ln w="38100">
            <a:solidFill>
              <a:srgbClr val="C32323"/>
            </a:solidFill>
            <a:prstDash val="solid"/>
          </a:ln>
        </p:spPr>
        <p:txBody>
          <a:bodyPr/>
          <a:lstStyle/>
          <a:p>
            <a:endParaRPr lang="en-GB"/>
          </a:p>
        </p:txBody>
      </p:sp>
      <p:sp>
        <p:nvSpPr>
          <p:cNvPr id="7" name="Elipse 6">
            <a:extLst>
              <a:ext uri="{FF2B5EF4-FFF2-40B4-BE49-F238E27FC236}">
                <a16:creationId xmlns:a16="http://schemas.microsoft.com/office/drawing/2014/main" id="{E8AFD984-72A7-8479-40B6-09F80AA73C79}"/>
              </a:ext>
            </a:extLst>
          </p:cNvPr>
          <p:cNvSpPr>
            <a:spLocks noGrp="1"/>
          </p:cNvSpPr>
          <p:nvPr/>
        </p:nvSpPr>
        <p:spPr>
          <a:xfrm>
            <a:off x="1495425" y="2686050"/>
            <a:ext cx="247650" cy="247650"/>
          </a:xfrm>
          <a:prstGeom prst="ellipse">
            <a:avLst/>
          </a:prstGeom>
          <a:solidFill>
            <a:srgbClr val="C32323"/>
          </a:solidFill>
          <a:ln w="0">
            <a:solidFill>
              <a:srgbClr val="C32323"/>
            </a:solidFill>
          </a:ln>
        </p:spPr>
        <p:txBody>
          <a:bodyPr/>
          <a:lstStyle/>
          <a:p>
            <a:endParaRPr lang="en-GB"/>
          </a:p>
        </p:txBody>
      </p:sp>
      <p:sp>
        <p:nvSpPr>
          <p:cNvPr id="8" name="Rectángulo 7">
            <a:extLst>
              <a:ext uri="{FF2B5EF4-FFF2-40B4-BE49-F238E27FC236}">
                <a16:creationId xmlns:a16="http://schemas.microsoft.com/office/drawing/2014/main" id="{44323B2E-63D1-6BF0-D85C-5B8E98882DC1}"/>
              </a:ext>
            </a:extLst>
          </p:cNvPr>
          <p:cNvSpPr>
            <a:spLocks noGrp="1"/>
          </p:cNvSpPr>
          <p:nvPr/>
        </p:nvSpPr>
        <p:spPr>
          <a:xfrm>
            <a:off x="714375" y="2000250"/>
            <a:ext cx="1809750" cy="400050"/>
          </a:xfrm>
          <a:prstGeom prst="rect">
            <a:avLst/>
          </a:prstGeom>
          <a:noFill/>
          <a:ln w="0">
            <a:noFill/>
            <a:prstDash val="solid"/>
          </a:ln>
        </p:spPr>
        <p:txBody>
          <a:bodyPr wrap="square" lIns="38100" tIns="19050" rIns="38100" bIns="19050" anchor="t">
            <a:noAutofit/>
          </a:bodyPr>
          <a:lstStyle/>
          <a:p>
            <a:pPr algn="ctr">
              <a:defRPr sz="2100" b="1" i="0">
                <a:solidFill>
                  <a:srgbClr val="C32323"/>
                </a:solidFill>
                <a:latin typeface="Century Gothic"/>
                <a:ea typeface="Century Gothic"/>
                <a:cs typeface="Century Gothic"/>
              </a:defRPr>
            </a:pPr>
            <a:r>
              <a:rPr sz="2100" b="1" i="0">
                <a:solidFill>
                  <a:srgbClr val="C32323"/>
                </a:solidFill>
                <a:latin typeface="Century Gothic"/>
                <a:ea typeface="Century Gothic"/>
                <a:cs typeface="Century Gothic"/>
              </a:rPr>
              <a:t>2023</a:t>
            </a:r>
          </a:p>
        </p:txBody>
      </p:sp>
      <p:sp>
        <p:nvSpPr>
          <p:cNvPr id="9" name="Rectángulo 8">
            <a:extLst>
              <a:ext uri="{FF2B5EF4-FFF2-40B4-BE49-F238E27FC236}">
                <a16:creationId xmlns:a16="http://schemas.microsoft.com/office/drawing/2014/main" id="{FF1C1D39-F6C0-6E28-375E-ABFB3046F83B}"/>
              </a:ext>
            </a:extLst>
          </p:cNvPr>
          <p:cNvSpPr>
            <a:spLocks noGrp="1"/>
          </p:cNvSpPr>
          <p:nvPr/>
        </p:nvSpPr>
        <p:spPr>
          <a:xfrm>
            <a:off x="523875" y="3190875"/>
            <a:ext cx="2190750" cy="323850"/>
          </a:xfrm>
          <a:prstGeom prst="rect">
            <a:avLst/>
          </a:prstGeom>
          <a:noFill/>
          <a:ln w="0">
            <a:noFill/>
            <a:prstDash val="solid"/>
          </a:ln>
        </p:spPr>
        <p:txBody>
          <a:bodyPr wrap="square" lIns="38100" tIns="19050" rIns="38100" bIns="19050" anchor="t">
            <a:noAutofit/>
          </a:bodyPr>
          <a:lstStyle/>
          <a:p>
            <a:pPr algn="ctr">
              <a:defRPr sz="1650" b="1" i="0">
                <a:solidFill>
                  <a:srgbClr val="111111"/>
                </a:solidFill>
                <a:latin typeface="Century Gothic"/>
                <a:ea typeface="Century Gothic"/>
                <a:cs typeface="Century Gothic"/>
              </a:defRPr>
            </a:pPr>
            <a:r>
              <a:rPr sz="1650" b="1" i="0">
                <a:solidFill>
                  <a:srgbClr val="111111"/>
                </a:solidFill>
                <a:latin typeface="Century Gothic"/>
                <a:ea typeface="Century Gothic"/>
                <a:cs typeface="Century Gothic"/>
              </a:rPr>
              <a:t>Feasibility</a:t>
            </a:r>
          </a:p>
        </p:txBody>
      </p:sp>
      <p:sp>
        <p:nvSpPr>
          <p:cNvPr id="10" name="Rectángulo 9">
            <a:extLst>
              <a:ext uri="{FF2B5EF4-FFF2-40B4-BE49-F238E27FC236}">
                <a16:creationId xmlns:a16="http://schemas.microsoft.com/office/drawing/2014/main" id="{FB8DB16A-A2A4-91D7-0F6B-57F327B9C8CA}"/>
              </a:ext>
            </a:extLst>
          </p:cNvPr>
          <p:cNvSpPr>
            <a:spLocks noGrp="1"/>
          </p:cNvSpPr>
          <p:nvPr/>
        </p:nvSpPr>
        <p:spPr>
          <a:xfrm>
            <a:off x="428625" y="3648075"/>
            <a:ext cx="2381250" cy="876300"/>
          </a:xfrm>
          <a:prstGeom prst="rect">
            <a:avLst/>
          </a:prstGeom>
          <a:noFill/>
          <a:ln w="0">
            <a:noFill/>
            <a:prstDash val="solid"/>
          </a:ln>
        </p:spPr>
        <p:txBody>
          <a:bodyPr wrap="square" lIns="38100" tIns="19050" rIns="38100" bIns="19050" anchor="t">
            <a:normAutofit/>
          </a:bodyPr>
          <a:lstStyle/>
          <a:p>
            <a:pPr algn="ctr">
              <a:defRPr sz="1425" b="0" i="0">
                <a:solidFill>
                  <a:srgbClr val="6E6E6E"/>
                </a:solidFill>
                <a:latin typeface="Century Gothic"/>
                <a:ea typeface="Century Gothic"/>
                <a:cs typeface="Century Gothic"/>
              </a:defRPr>
            </a:pPr>
            <a:r>
              <a:rPr sz="1425" b="0" i="0" dirty="0">
                <a:solidFill>
                  <a:srgbClr val="6E6E6E"/>
                </a:solidFill>
                <a:latin typeface="Century Gothic"/>
                <a:ea typeface="Century Gothic"/>
                <a:cs typeface="Century Gothic"/>
              </a:rPr>
              <a:t>Steady-state CFD and first mechanical screening</a:t>
            </a:r>
            <a:endParaRPr lang="es-ES" sz="1425" b="0" i="0" dirty="0">
              <a:solidFill>
                <a:srgbClr val="6E6E6E"/>
              </a:solidFill>
              <a:latin typeface="Century Gothic"/>
              <a:ea typeface="Century Gothic"/>
              <a:cs typeface="Century Gothic"/>
            </a:endParaRPr>
          </a:p>
          <a:p>
            <a:pPr algn="ctr">
              <a:defRPr sz="1425" b="0" i="0">
                <a:solidFill>
                  <a:srgbClr val="6E6E6E"/>
                </a:solidFill>
                <a:latin typeface="Century Gothic"/>
                <a:ea typeface="Century Gothic"/>
                <a:cs typeface="Century Gothic"/>
              </a:defRPr>
            </a:pPr>
            <a:endParaRPr lang="en-GB" sz="1425" dirty="0">
              <a:solidFill>
                <a:srgbClr val="6E6E6E"/>
              </a:solidFill>
              <a:latin typeface="Century Gothic"/>
              <a:ea typeface="Century Gothic"/>
              <a:cs typeface="Century Gothic"/>
            </a:endParaRPr>
          </a:p>
          <a:p>
            <a:pPr algn="ctr">
              <a:defRPr sz="1425" b="0" i="0">
                <a:solidFill>
                  <a:srgbClr val="6E6E6E"/>
                </a:solidFill>
                <a:latin typeface="Century Gothic"/>
                <a:ea typeface="Century Gothic"/>
                <a:cs typeface="Century Gothic"/>
              </a:defRPr>
            </a:pPr>
            <a:endParaRPr sz="1425" b="0" i="0" dirty="0">
              <a:solidFill>
                <a:srgbClr val="6E6E6E"/>
              </a:solidFill>
              <a:latin typeface="Century Gothic"/>
              <a:ea typeface="Century Gothic"/>
              <a:cs typeface="Century Gothic"/>
            </a:endParaRPr>
          </a:p>
        </p:txBody>
      </p:sp>
      <p:sp>
        <p:nvSpPr>
          <p:cNvPr id="11" name="Elipse 10">
            <a:extLst>
              <a:ext uri="{FF2B5EF4-FFF2-40B4-BE49-F238E27FC236}">
                <a16:creationId xmlns:a16="http://schemas.microsoft.com/office/drawing/2014/main" id="{C9249A59-EB96-DE7A-F314-E69843B751BA}"/>
              </a:ext>
            </a:extLst>
          </p:cNvPr>
          <p:cNvSpPr>
            <a:spLocks noGrp="1"/>
          </p:cNvSpPr>
          <p:nvPr/>
        </p:nvSpPr>
        <p:spPr>
          <a:xfrm>
            <a:off x="4400550" y="2686050"/>
            <a:ext cx="247650" cy="247650"/>
          </a:xfrm>
          <a:prstGeom prst="ellipse">
            <a:avLst/>
          </a:prstGeom>
          <a:solidFill>
            <a:srgbClr val="C32323"/>
          </a:solidFill>
          <a:ln w="0">
            <a:solidFill>
              <a:srgbClr val="C32323"/>
            </a:solidFill>
          </a:ln>
        </p:spPr>
        <p:txBody>
          <a:bodyPr/>
          <a:lstStyle/>
          <a:p>
            <a:endParaRPr lang="en-GB"/>
          </a:p>
        </p:txBody>
      </p:sp>
      <p:sp>
        <p:nvSpPr>
          <p:cNvPr id="12" name="Rectángulo 11">
            <a:extLst>
              <a:ext uri="{FF2B5EF4-FFF2-40B4-BE49-F238E27FC236}">
                <a16:creationId xmlns:a16="http://schemas.microsoft.com/office/drawing/2014/main" id="{11CA61AA-5292-C083-535D-5BBC5B76DFDB}"/>
              </a:ext>
            </a:extLst>
          </p:cNvPr>
          <p:cNvSpPr>
            <a:spLocks noGrp="1"/>
          </p:cNvSpPr>
          <p:nvPr/>
        </p:nvSpPr>
        <p:spPr>
          <a:xfrm>
            <a:off x="3619500" y="2000250"/>
            <a:ext cx="1809750" cy="400050"/>
          </a:xfrm>
          <a:prstGeom prst="rect">
            <a:avLst/>
          </a:prstGeom>
          <a:noFill/>
          <a:ln w="0">
            <a:noFill/>
            <a:prstDash val="solid"/>
          </a:ln>
        </p:spPr>
        <p:txBody>
          <a:bodyPr wrap="square" lIns="38100" tIns="19050" rIns="38100" bIns="19050" anchor="t">
            <a:noAutofit/>
          </a:bodyPr>
          <a:lstStyle/>
          <a:p>
            <a:pPr algn="ctr">
              <a:defRPr sz="2100" b="1" i="0">
                <a:solidFill>
                  <a:srgbClr val="C32323"/>
                </a:solidFill>
                <a:latin typeface="Century Gothic"/>
                <a:ea typeface="Century Gothic"/>
                <a:cs typeface="Century Gothic"/>
              </a:defRPr>
            </a:pPr>
            <a:r>
              <a:rPr sz="2100" b="1" i="0">
                <a:solidFill>
                  <a:srgbClr val="C32323"/>
                </a:solidFill>
                <a:latin typeface="Century Gothic"/>
                <a:ea typeface="Century Gothic"/>
                <a:cs typeface="Century Gothic"/>
              </a:rPr>
              <a:t>2024</a:t>
            </a:r>
          </a:p>
        </p:txBody>
      </p:sp>
      <p:sp>
        <p:nvSpPr>
          <p:cNvPr id="13" name="Rectángulo 12">
            <a:extLst>
              <a:ext uri="{FF2B5EF4-FFF2-40B4-BE49-F238E27FC236}">
                <a16:creationId xmlns:a16="http://schemas.microsoft.com/office/drawing/2014/main" id="{1FEB667B-CED5-FDF4-F1CE-342A713BFCFB}"/>
              </a:ext>
            </a:extLst>
          </p:cNvPr>
          <p:cNvSpPr>
            <a:spLocks noGrp="1"/>
          </p:cNvSpPr>
          <p:nvPr/>
        </p:nvSpPr>
        <p:spPr>
          <a:xfrm>
            <a:off x="3429000" y="3190875"/>
            <a:ext cx="2190750" cy="323850"/>
          </a:xfrm>
          <a:prstGeom prst="rect">
            <a:avLst/>
          </a:prstGeom>
          <a:noFill/>
          <a:ln w="0">
            <a:noFill/>
            <a:prstDash val="solid"/>
          </a:ln>
        </p:spPr>
        <p:txBody>
          <a:bodyPr wrap="square" lIns="38100" tIns="19050" rIns="38100" bIns="19050" anchor="t">
            <a:noAutofit/>
          </a:bodyPr>
          <a:lstStyle/>
          <a:p>
            <a:pPr algn="ctr">
              <a:defRPr sz="1650" b="1" i="0">
                <a:solidFill>
                  <a:srgbClr val="111111"/>
                </a:solidFill>
                <a:latin typeface="Century Gothic"/>
                <a:ea typeface="Century Gothic"/>
                <a:cs typeface="Century Gothic"/>
              </a:defRPr>
            </a:pPr>
            <a:r>
              <a:rPr sz="1650" b="1" i="0">
                <a:solidFill>
                  <a:srgbClr val="111111"/>
                </a:solidFill>
                <a:latin typeface="Century Gothic"/>
                <a:ea typeface="Century Gothic"/>
                <a:cs typeface="Century Gothic"/>
              </a:rPr>
              <a:t>Validation route</a:t>
            </a:r>
          </a:p>
        </p:txBody>
      </p:sp>
      <p:sp>
        <p:nvSpPr>
          <p:cNvPr id="14" name="Rectángulo 13">
            <a:extLst>
              <a:ext uri="{FF2B5EF4-FFF2-40B4-BE49-F238E27FC236}">
                <a16:creationId xmlns:a16="http://schemas.microsoft.com/office/drawing/2014/main" id="{CFAC097F-C644-C5C5-2CE9-F5EC20FCF7B2}"/>
              </a:ext>
            </a:extLst>
          </p:cNvPr>
          <p:cNvSpPr>
            <a:spLocks noGrp="1"/>
          </p:cNvSpPr>
          <p:nvPr/>
        </p:nvSpPr>
        <p:spPr>
          <a:xfrm>
            <a:off x="3333750" y="3648075"/>
            <a:ext cx="2381250" cy="876300"/>
          </a:xfrm>
          <a:prstGeom prst="rect">
            <a:avLst/>
          </a:prstGeom>
          <a:noFill/>
          <a:ln w="0">
            <a:noFill/>
            <a:prstDash val="solid"/>
          </a:ln>
        </p:spPr>
        <p:txBody>
          <a:bodyPr wrap="square" lIns="38100" tIns="19050" rIns="38100" bIns="19050" anchor="t">
            <a:normAutofit/>
          </a:bodyPr>
          <a:lstStyle/>
          <a:p>
            <a:pPr algn="ctr">
              <a:defRPr sz="1425" b="0" i="0">
                <a:solidFill>
                  <a:srgbClr val="6E6E6E"/>
                </a:solidFill>
                <a:latin typeface="Century Gothic"/>
                <a:ea typeface="Century Gothic"/>
                <a:cs typeface="Century Gothic"/>
              </a:defRPr>
            </a:pPr>
            <a:r>
              <a:rPr sz="1425" b="0" i="0">
                <a:solidFill>
                  <a:srgbClr val="6E6E6E"/>
                </a:solidFill>
                <a:latin typeface="Century Gothic"/>
                <a:ea typeface="Century Gothic"/>
                <a:cs typeface="Century Gothic"/>
              </a:rPr>
              <a:t>Dynamic response and ETTF concept</a:t>
            </a:r>
          </a:p>
        </p:txBody>
      </p:sp>
      <p:sp>
        <p:nvSpPr>
          <p:cNvPr id="15" name="Elipse 14">
            <a:extLst>
              <a:ext uri="{FF2B5EF4-FFF2-40B4-BE49-F238E27FC236}">
                <a16:creationId xmlns:a16="http://schemas.microsoft.com/office/drawing/2014/main" id="{76DAF2A7-4623-5054-D304-3EB9AA2AB9B9}"/>
              </a:ext>
            </a:extLst>
          </p:cNvPr>
          <p:cNvSpPr>
            <a:spLocks noGrp="1"/>
          </p:cNvSpPr>
          <p:nvPr/>
        </p:nvSpPr>
        <p:spPr>
          <a:xfrm>
            <a:off x="7305675" y="2686050"/>
            <a:ext cx="247650" cy="247650"/>
          </a:xfrm>
          <a:prstGeom prst="ellipse">
            <a:avLst/>
          </a:prstGeom>
          <a:solidFill>
            <a:srgbClr val="C32323"/>
          </a:solidFill>
          <a:ln w="0">
            <a:solidFill>
              <a:srgbClr val="C32323"/>
            </a:solidFill>
          </a:ln>
        </p:spPr>
        <p:txBody>
          <a:bodyPr/>
          <a:lstStyle/>
          <a:p>
            <a:endParaRPr lang="en-GB"/>
          </a:p>
        </p:txBody>
      </p:sp>
      <p:sp>
        <p:nvSpPr>
          <p:cNvPr id="16" name="Rectángulo 15">
            <a:extLst>
              <a:ext uri="{FF2B5EF4-FFF2-40B4-BE49-F238E27FC236}">
                <a16:creationId xmlns:a16="http://schemas.microsoft.com/office/drawing/2014/main" id="{F1915F6F-0D73-0C75-7046-9FCF35446C56}"/>
              </a:ext>
            </a:extLst>
          </p:cNvPr>
          <p:cNvSpPr>
            <a:spLocks noGrp="1"/>
          </p:cNvSpPr>
          <p:nvPr/>
        </p:nvSpPr>
        <p:spPr>
          <a:xfrm>
            <a:off x="6524625" y="2000250"/>
            <a:ext cx="1809750" cy="400050"/>
          </a:xfrm>
          <a:prstGeom prst="rect">
            <a:avLst/>
          </a:prstGeom>
          <a:noFill/>
          <a:ln w="0">
            <a:noFill/>
            <a:prstDash val="solid"/>
          </a:ln>
        </p:spPr>
        <p:txBody>
          <a:bodyPr wrap="square" lIns="38100" tIns="19050" rIns="38100" bIns="19050" anchor="t">
            <a:noAutofit/>
          </a:bodyPr>
          <a:lstStyle/>
          <a:p>
            <a:pPr algn="ctr">
              <a:defRPr sz="2100" b="1" i="0">
                <a:solidFill>
                  <a:srgbClr val="C32323"/>
                </a:solidFill>
                <a:latin typeface="Century Gothic"/>
                <a:ea typeface="Century Gothic"/>
                <a:cs typeface="Century Gothic"/>
              </a:defRPr>
            </a:pPr>
            <a:r>
              <a:rPr sz="2100" b="1" i="0">
                <a:solidFill>
                  <a:srgbClr val="C32323"/>
                </a:solidFill>
                <a:latin typeface="Century Gothic"/>
                <a:ea typeface="Century Gothic"/>
                <a:cs typeface="Century Gothic"/>
              </a:rPr>
              <a:t>2025</a:t>
            </a:r>
          </a:p>
        </p:txBody>
      </p:sp>
      <p:sp>
        <p:nvSpPr>
          <p:cNvPr id="17" name="Rectángulo 16">
            <a:extLst>
              <a:ext uri="{FF2B5EF4-FFF2-40B4-BE49-F238E27FC236}">
                <a16:creationId xmlns:a16="http://schemas.microsoft.com/office/drawing/2014/main" id="{E0F8BEEF-E8D2-9390-9536-82B070932BC6}"/>
              </a:ext>
            </a:extLst>
          </p:cNvPr>
          <p:cNvSpPr>
            <a:spLocks noGrp="1"/>
          </p:cNvSpPr>
          <p:nvPr/>
        </p:nvSpPr>
        <p:spPr>
          <a:xfrm>
            <a:off x="6334125" y="3190875"/>
            <a:ext cx="2190750" cy="323850"/>
          </a:xfrm>
          <a:prstGeom prst="rect">
            <a:avLst/>
          </a:prstGeom>
          <a:noFill/>
          <a:ln w="0">
            <a:noFill/>
            <a:prstDash val="solid"/>
          </a:ln>
        </p:spPr>
        <p:txBody>
          <a:bodyPr wrap="square" lIns="38100" tIns="19050" rIns="38100" bIns="19050" anchor="t">
            <a:noAutofit/>
          </a:bodyPr>
          <a:lstStyle/>
          <a:p>
            <a:pPr algn="ctr">
              <a:defRPr sz="1650" b="1" i="0">
                <a:solidFill>
                  <a:srgbClr val="111111"/>
                </a:solidFill>
                <a:latin typeface="Century Gothic"/>
                <a:ea typeface="Century Gothic"/>
                <a:cs typeface="Century Gothic"/>
              </a:defRPr>
            </a:pPr>
            <a:r>
              <a:rPr sz="1650" b="1" i="0">
                <a:solidFill>
                  <a:srgbClr val="111111"/>
                </a:solidFill>
                <a:latin typeface="Century Gothic"/>
                <a:ea typeface="Century Gothic"/>
                <a:cs typeface="Century Gothic"/>
              </a:rPr>
              <a:t>Model fidelity</a:t>
            </a:r>
          </a:p>
        </p:txBody>
      </p:sp>
      <p:sp>
        <p:nvSpPr>
          <p:cNvPr id="18" name="Rectángulo 17">
            <a:extLst>
              <a:ext uri="{FF2B5EF4-FFF2-40B4-BE49-F238E27FC236}">
                <a16:creationId xmlns:a16="http://schemas.microsoft.com/office/drawing/2014/main" id="{7279AF60-92C1-D7A0-F8EA-01E0A2855B22}"/>
              </a:ext>
            </a:extLst>
          </p:cNvPr>
          <p:cNvSpPr>
            <a:spLocks noGrp="1"/>
          </p:cNvSpPr>
          <p:nvPr/>
        </p:nvSpPr>
        <p:spPr>
          <a:xfrm>
            <a:off x="6238875" y="3648075"/>
            <a:ext cx="2381250" cy="876300"/>
          </a:xfrm>
          <a:prstGeom prst="rect">
            <a:avLst/>
          </a:prstGeom>
          <a:noFill/>
          <a:ln w="0">
            <a:noFill/>
            <a:prstDash val="solid"/>
          </a:ln>
        </p:spPr>
        <p:txBody>
          <a:bodyPr wrap="square" lIns="38100" tIns="19050" rIns="38100" bIns="19050" anchor="t">
            <a:normAutofit/>
          </a:bodyPr>
          <a:lstStyle/>
          <a:p>
            <a:pPr algn="ctr">
              <a:defRPr sz="1425" b="0" i="0">
                <a:solidFill>
                  <a:srgbClr val="6E6E6E"/>
                </a:solidFill>
                <a:latin typeface="Century Gothic"/>
                <a:ea typeface="Century Gothic"/>
                <a:cs typeface="Century Gothic"/>
              </a:defRPr>
            </a:pPr>
            <a:r>
              <a:rPr sz="1425" b="0" i="0">
                <a:solidFill>
                  <a:srgbClr val="6E6E6E"/>
                </a:solidFill>
                <a:latin typeface="Century Gothic"/>
                <a:ea typeface="Century Gothic"/>
                <a:cs typeface="Century Gothic"/>
              </a:rPr>
              <a:t>Random packing and resolved CFD</a:t>
            </a:r>
          </a:p>
        </p:txBody>
      </p:sp>
      <p:sp>
        <p:nvSpPr>
          <p:cNvPr id="19" name="Elipse 18">
            <a:extLst>
              <a:ext uri="{FF2B5EF4-FFF2-40B4-BE49-F238E27FC236}">
                <a16:creationId xmlns:a16="http://schemas.microsoft.com/office/drawing/2014/main" id="{E4DAC5DE-F379-D982-1F95-26E12F5FD8C6}"/>
              </a:ext>
            </a:extLst>
          </p:cNvPr>
          <p:cNvSpPr>
            <a:spLocks noGrp="1"/>
          </p:cNvSpPr>
          <p:nvPr/>
        </p:nvSpPr>
        <p:spPr>
          <a:xfrm>
            <a:off x="10210800" y="2686050"/>
            <a:ext cx="247650" cy="247650"/>
          </a:xfrm>
          <a:prstGeom prst="ellipse">
            <a:avLst/>
          </a:prstGeom>
          <a:solidFill>
            <a:srgbClr val="C32323"/>
          </a:solidFill>
          <a:ln w="0">
            <a:solidFill>
              <a:srgbClr val="C32323"/>
            </a:solidFill>
          </a:ln>
        </p:spPr>
        <p:txBody>
          <a:bodyPr/>
          <a:lstStyle/>
          <a:p>
            <a:endParaRPr lang="en-GB"/>
          </a:p>
        </p:txBody>
      </p:sp>
      <p:sp>
        <p:nvSpPr>
          <p:cNvPr id="20" name="Rectángulo 19">
            <a:extLst>
              <a:ext uri="{FF2B5EF4-FFF2-40B4-BE49-F238E27FC236}">
                <a16:creationId xmlns:a16="http://schemas.microsoft.com/office/drawing/2014/main" id="{D2B84361-B29C-435E-E0C5-0A88F053101A}"/>
              </a:ext>
            </a:extLst>
          </p:cNvPr>
          <p:cNvSpPr>
            <a:spLocks noGrp="1"/>
          </p:cNvSpPr>
          <p:nvPr/>
        </p:nvSpPr>
        <p:spPr>
          <a:xfrm>
            <a:off x="9429750" y="2000250"/>
            <a:ext cx="1809750" cy="400050"/>
          </a:xfrm>
          <a:prstGeom prst="rect">
            <a:avLst/>
          </a:prstGeom>
          <a:noFill/>
          <a:ln w="0">
            <a:noFill/>
            <a:prstDash val="solid"/>
          </a:ln>
        </p:spPr>
        <p:txBody>
          <a:bodyPr wrap="square" lIns="38100" tIns="19050" rIns="38100" bIns="19050" anchor="t">
            <a:noAutofit/>
          </a:bodyPr>
          <a:lstStyle/>
          <a:p>
            <a:pPr algn="ctr">
              <a:defRPr sz="2100" b="1" i="0">
                <a:solidFill>
                  <a:srgbClr val="C32323"/>
                </a:solidFill>
                <a:latin typeface="Century Gothic"/>
                <a:ea typeface="Century Gothic"/>
                <a:cs typeface="Century Gothic"/>
              </a:defRPr>
            </a:pPr>
            <a:r>
              <a:rPr sz="2100" b="1" i="0">
                <a:solidFill>
                  <a:srgbClr val="C32323"/>
                </a:solidFill>
                <a:latin typeface="Century Gothic"/>
                <a:ea typeface="Century Gothic"/>
                <a:cs typeface="Century Gothic"/>
              </a:rPr>
              <a:t>2026</a:t>
            </a:r>
          </a:p>
        </p:txBody>
      </p:sp>
      <p:sp>
        <p:nvSpPr>
          <p:cNvPr id="21" name="Rectángulo 20">
            <a:extLst>
              <a:ext uri="{FF2B5EF4-FFF2-40B4-BE49-F238E27FC236}">
                <a16:creationId xmlns:a16="http://schemas.microsoft.com/office/drawing/2014/main" id="{89A9D612-BDE2-D3D4-2BBA-1CBD7945390B}"/>
              </a:ext>
            </a:extLst>
          </p:cNvPr>
          <p:cNvSpPr>
            <a:spLocks noGrp="1"/>
          </p:cNvSpPr>
          <p:nvPr/>
        </p:nvSpPr>
        <p:spPr>
          <a:xfrm>
            <a:off x="9239250" y="3190875"/>
            <a:ext cx="2190750" cy="323850"/>
          </a:xfrm>
          <a:prstGeom prst="rect">
            <a:avLst/>
          </a:prstGeom>
          <a:noFill/>
          <a:ln w="0">
            <a:noFill/>
            <a:prstDash val="solid"/>
          </a:ln>
        </p:spPr>
        <p:txBody>
          <a:bodyPr wrap="square" lIns="38100" tIns="19050" rIns="38100" bIns="19050" anchor="t">
            <a:noAutofit/>
          </a:bodyPr>
          <a:lstStyle/>
          <a:p>
            <a:pPr algn="ctr">
              <a:defRPr sz="1650" b="1" i="0">
                <a:solidFill>
                  <a:srgbClr val="111111"/>
                </a:solidFill>
                <a:latin typeface="Century Gothic"/>
                <a:ea typeface="Century Gothic"/>
                <a:cs typeface="Century Gothic"/>
              </a:defRPr>
            </a:pPr>
            <a:r>
              <a:rPr sz="1650" b="1" i="0">
                <a:solidFill>
                  <a:srgbClr val="111111"/>
                </a:solidFill>
                <a:latin typeface="Century Gothic"/>
                <a:ea typeface="Century Gothic"/>
                <a:cs typeface="Century Gothic"/>
              </a:rPr>
              <a:t>Evidence</a:t>
            </a:r>
          </a:p>
        </p:txBody>
      </p:sp>
      <p:sp>
        <p:nvSpPr>
          <p:cNvPr id="22" name="Rectángulo 21">
            <a:extLst>
              <a:ext uri="{FF2B5EF4-FFF2-40B4-BE49-F238E27FC236}">
                <a16:creationId xmlns:a16="http://schemas.microsoft.com/office/drawing/2014/main" id="{DB4AC873-673A-7980-9FAB-C618A171A1FA}"/>
              </a:ext>
            </a:extLst>
          </p:cNvPr>
          <p:cNvSpPr>
            <a:spLocks noGrp="1"/>
          </p:cNvSpPr>
          <p:nvPr/>
        </p:nvSpPr>
        <p:spPr>
          <a:xfrm>
            <a:off x="9144000" y="3648075"/>
            <a:ext cx="2381250" cy="876300"/>
          </a:xfrm>
          <a:prstGeom prst="rect">
            <a:avLst/>
          </a:prstGeom>
          <a:noFill/>
          <a:ln w="0">
            <a:noFill/>
            <a:prstDash val="solid"/>
          </a:ln>
        </p:spPr>
        <p:txBody>
          <a:bodyPr wrap="square" lIns="38100" tIns="19050" rIns="38100" bIns="19050" anchor="t">
            <a:normAutofit/>
          </a:bodyPr>
          <a:lstStyle/>
          <a:p>
            <a:pPr algn="ctr">
              <a:defRPr sz="1425" b="0" i="0">
                <a:solidFill>
                  <a:srgbClr val="6E6E6E"/>
                </a:solidFill>
                <a:latin typeface="Century Gothic"/>
                <a:ea typeface="Century Gothic"/>
                <a:cs typeface="Century Gothic"/>
              </a:defRPr>
            </a:pPr>
            <a:r>
              <a:rPr sz="1425" b="0" i="0" dirty="0">
                <a:solidFill>
                  <a:srgbClr val="6E6E6E"/>
                </a:solidFill>
                <a:latin typeface="Century Gothic"/>
                <a:ea typeface="Century Gothic"/>
                <a:cs typeface="Century Gothic"/>
              </a:rPr>
              <a:t>ETTF campaign </a:t>
            </a:r>
            <a:br>
              <a:rPr lang="es-ES" sz="1425" b="0" i="0" dirty="0">
                <a:solidFill>
                  <a:srgbClr val="6E6E6E"/>
                </a:solidFill>
                <a:latin typeface="Century Gothic"/>
                <a:ea typeface="Century Gothic"/>
                <a:cs typeface="Century Gothic"/>
              </a:rPr>
            </a:br>
            <a:r>
              <a:rPr lang="es-ES" sz="1425" b="0" i="0" dirty="0">
                <a:solidFill>
                  <a:srgbClr val="6E6E6E"/>
                </a:solidFill>
                <a:latin typeface="Century Gothic"/>
                <a:ea typeface="Century Gothic"/>
                <a:cs typeface="Century Gothic"/>
              </a:rPr>
              <a:t>S</a:t>
            </a:r>
            <a:r>
              <a:rPr sz="1425" b="0" i="0" dirty="0">
                <a:solidFill>
                  <a:srgbClr val="6E6E6E"/>
                </a:solidFill>
                <a:latin typeface="Century Gothic"/>
                <a:ea typeface="Century Gothic"/>
                <a:cs typeface="Century Gothic"/>
              </a:rPr>
              <a:t>hell-bypass exploration</a:t>
            </a:r>
          </a:p>
        </p:txBody>
      </p:sp>
      <p:sp>
        <p:nvSpPr>
          <p:cNvPr id="26" name="CuadroTexto 25">
            <a:extLst>
              <a:ext uri="{FF2B5EF4-FFF2-40B4-BE49-F238E27FC236}">
                <a16:creationId xmlns:a16="http://schemas.microsoft.com/office/drawing/2014/main" id="{8A00A8F8-F875-53D8-69DF-0EF18CD51E9F}"/>
              </a:ext>
            </a:extLst>
          </p:cNvPr>
          <p:cNvSpPr txBox="1"/>
          <p:nvPr/>
        </p:nvSpPr>
        <p:spPr>
          <a:xfrm>
            <a:off x="552451" y="4447312"/>
            <a:ext cx="10877550" cy="1200329"/>
          </a:xfrm>
          <a:prstGeom prst="rect">
            <a:avLst/>
          </a:prstGeom>
          <a:noFill/>
        </p:spPr>
        <p:txBody>
          <a:bodyPr wrap="square" rtlCol="0">
            <a:spAutoFit/>
          </a:bodyPr>
          <a:lstStyle/>
          <a:p>
            <a:pPr lvl="0"/>
            <a:r>
              <a:rPr lang="en-GB" dirty="0">
                <a:solidFill>
                  <a:srgbClr val="00B050"/>
                </a:solidFill>
              </a:rPr>
              <a:t>The isolated 3 mm sphere showed an acceptable single-pulse response</a:t>
            </a:r>
          </a:p>
          <a:p>
            <a:pPr lvl="0"/>
            <a:r>
              <a:rPr lang="en-GB" dirty="0">
                <a:solidFill>
                  <a:schemeClr val="accent2">
                    <a:lumMod val="75000"/>
                  </a:schemeClr>
                </a:solidFill>
              </a:rPr>
              <a:t>The prototype temperature gradient seemed too localized for reliable steady-state measurements.</a:t>
            </a:r>
          </a:p>
          <a:p>
            <a:r>
              <a:rPr lang="en-GB" dirty="0">
                <a:solidFill>
                  <a:srgbClr val="FF0000"/>
                </a:solidFill>
              </a:rPr>
              <a:t>BEW dynamics and sphere interactions remained open</a:t>
            </a:r>
            <a:endParaRPr lang="en-GB" dirty="0">
              <a:solidFill>
                <a:schemeClr val="accent2">
                  <a:lumMod val="75000"/>
                </a:schemeClr>
              </a:solidFill>
            </a:endParaRPr>
          </a:p>
          <a:p>
            <a:pPr lvl="0"/>
            <a:endParaRPr lang="en-GB" dirty="0"/>
          </a:p>
        </p:txBody>
      </p:sp>
      <p:cxnSp>
        <p:nvCxnSpPr>
          <p:cNvPr id="24" name="Conector: angular 23">
            <a:extLst>
              <a:ext uri="{FF2B5EF4-FFF2-40B4-BE49-F238E27FC236}">
                <a16:creationId xmlns:a16="http://schemas.microsoft.com/office/drawing/2014/main" id="{C22D9893-31F0-937D-070F-187D870A132E}"/>
              </a:ext>
            </a:extLst>
          </p:cNvPr>
          <p:cNvCxnSpPr>
            <a:cxnSpLocks/>
          </p:cNvCxnSpPr>
          <p:nvPr/>
        </p:nvCxnSpPr>
        <p:spPr>
          <a:xfrm rot="10800000">
            <a:off x="7467601" y="4200525"/>
            <a:ext cx="1533527" cy="457202"/>
          </a:xfrm>
          <a:prstGeom prst="bentConnector3">
            <a:avLst>
              <a:gd name="adj1" fmla="val 99689"/>
            </a:avLst>
          </a:prstGeom>
          <a:ln>
            <a:tailEnd type="triangle"/>
          </a:ln>
        </p:spPr>
        <p:style>
          <a:lnRef idx="1">
            <a:schemeClr val="accent2"/>
          </a:lnRef>
          <a:fillRef idx="0">
            <a:schemeClr val="accent2"/>
          </a:fillRef>
          <a:effectRef idx="0">
            <a:schemeClr val="accent2"/>
          </a:effectRef>
          <a:fontRef idx="minor">
            <a:schemeClr val="tx1"/>
          </a:fontRef>
        </p:style>
      </p:cxnSp>
      <p:sp>
        <p:nvSpPr>
          <p:cNvPr id="27" name="Rectángulo 26">
            <a:extLst>
              <a:ext uri="{FF2B5EF4-FFF2-40B4-BE49-F238E27FC236}">
                <a16:creationId xmlns:a16="http://schemas.microsoft.com/office/drawing/2014/main" id="{440C048D-FF20-0DF8-B0E7-D30A11BD5956}"/>
              </a:ext>
            </a:extLst>
          </p:cNvPr>
          <p:cNvSpPr/>
          <p:nvPr/>
        </p:nvSpPr>
        <p:spPr>
          <a:xfrm>
            <a:off x="6095998" y="1704975"/>
            <a:ext cx="5772151" cy="2495550"/>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Rectángulo 27">
            <a:extLst>
              <a:ext uri="{FF2B5EF4-FFF2-40B4-BE49-F238E27FC236}">
                <a16:creationId xmlns:a16="http://schemas.microsoft.com/office/drawing/2014/main" id="{E46DC5C4-ED25-1548-A1D0-EA5995674BAD}"/>
              </a:ext>
            </a:extLst>
          </p:cNvPr>
          <p:cNvSpPr/>
          <p:nvPr/>
        </p:nvSpPr>
        <p:spPr>
          <a:xfrm>
            <a:off x="190500" y="1704975"/>
            <a:ext cx="2857501" cy="2495550"/>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9" name="Conector: angular 38">
            <a:extLst>
              <a:ext uri="{FF2B5EF4-FFF2-40B4-BE49-F238E27FC236}">
                <a16:creationId xmlns:a16="http://schemas.microsoft.com/office/drawing/2014/main" id="{3F2E0D64-C89B-76B2-9BA5-0EB6C0871A35}"/>
              </a:ext>
            </a:extLst>
          </p:cNvPr>
          <p:cNvCxnSpPr>
            <a:cxnSpLocks/>
          </p:cNvCxnSpPr>
          <p:nvPr/>
        </p:nvCxnSpPr>
        <p:spPr>
          <a:xfrm flipV="1">
            <a:off x="8934457" y="4262437"/>
            <a:ext cx="1514469" cy="395288"/>
          </a:xfrm>
          <a:prstGeom prst="bentConnector3">
            <a:avLst>
              <a:gd name="adj1" fmla="val 100315"/>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581748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Rectángulo 15">
            <a:extLst>
              <a:ext uri="{FF2B5EF4-FFF2-40B4-BE49-F238E27FC236}">
                <a16:creationId xmlns:a16="http://schemas.microsoft.com/office/drawing/2014/main" id="{E55139AE-BA4A-418D-A2CE-6AA8FE6C2763}"/>
              </a:ext>
            </a:extLst>
          </p:cNvPr>
          <p:cNvSpPr>
            <a:spLocks noGrp="1"/>
          </p:cNvSpPr>
          <p:nvPr/>
        </p:nvSpPr>
        <p:spPr>
          <a:xfrm>
            <a:off x="457200" y="228600"/>
            <a:ext cx="11258550" cy="495300"/>
          </a:xfrm>
          <a:prstGeom prst="rect">
            <a:avLst/>
          </a:prstGeom>
          <a:noFill/>
          <a:ln w="0">
            <a:noFill/>
            <a:prstDash val="solid"/>
          </a:ln>
        </p:spPr>
        <p:txBody>
          <a:bodyPr wrap="square" lIns="0" tIns="0" rIns="0" bIns="0" anchor="ctr">
            <a:noAutofit/>
          </a:bodyPr>
          <a:lstStyle/>
          <a:p>
            <a:pPr algn="l">
              <a:defRPr sz="2175" b="0" i="0">
                <a:solidFill>
                  <a:srgbClr val="C32323"/>
                </a:solidFill>
                <a:latin typeface="Century Gothic"/>
                <a:ea typeface="Century Gothic"/>
                <a:cs typeface="Century Gothic"/>
              </a:defRPr>
            </a:pPr>
            <a:r>
              <a:rPr sz="2175" b="0" i="0" dirty="0" err="1">
                <a:solidFill>
                  <a:srgbClr val="C32323"/>
                </a:solidFill>
                <a:latin typeface="Century Gothic"/>
                <a:ea typeface="Century Gothic"/>
                <a:cs typeface="Century Gothic"/>
              </a:rPr>
              <a:t>ESSnuSB</a:t>
            </a:r>
            <a:r>
              <a:rPr sz="2175" b="0" i="0" dirty="0">
                <a:solidFill>
                  <a:srgbClr val="C32323"/>
                </a:solidFill>
                <a:latin typeface="Century Gothic"/>
                <a:ea typeface="Century Gothic"/>
                <a:cs typeface="Century Gothic"/>
              </a:rPr>
              <a:t>+ Target 2024</a:t>
            </a:r>
          </a:p>
        </p:txBody>
      </p:sp>
      <p:sp>
        <p:nvSpPr>
          <p:cNvPr id="2" name="Rectángulo 1">
            <a:extLst>
              <a:ext uri="{FF2B5EF4-FFF2-40B4-BE49-F238E27FC236}">
                <a16:creationId xmlns:a16="http://schemas.microsoft.com/office/drawing/2014/main" id="{45E504E7-6C08-4E17-9CF1-4B48C4192BA3}"/>
              </a:ext>
            </a:extLst>
          </p:cNvPr>
          <p:cNvSpPr>
            <a:spLocks noGrp="1"/>
          </p:cNvSpPr>
          <p:nvPr/>
        </p:nvSpPr>
        <p:spPr>
          <a:xfrm>
            <a:off x="533400" y="6477000"/>
            <a:ext cx="2095500" cy="209550"/>
          </a:xfrm>
          <a:prstGeom prst="rect">
            <a:avLst/>
          </a:prstGeom>
          <a:noFill/>
          <a:ln w="0">
            <a:noFill/>
            <a:prstDash val="solid"/>
          </a:ln>
        </p:spPr>
        <p:txBody>
          <a:bodyPr wrap="square" lIns="38100" tIns="19050" rIns="38100" bIns="19050" anchor="t">
            <a:noAutofit/>
          </a:bodyPr>
          <a:lstStyle/>
          <a:p>
            <a:pPr algn="l">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06/10/2026</a:t>
            </a:r>
          </a:p>
        </p:txBody>
      </p:sp>
      <p:sp>
        <p:nvSpPr>
          <p:cNvPr id="3" name="Rectángulo 2">
            <a:extLst>
              <a:ext uri="{FF2B5EF4-FFF2-40B4-BE49-F238E27FC236}">
                <a16:creationId xmlns:a16="http://schemas.microsoft.com/office/drawing/2014/main" id="{B7D0ABD1-94D5-423A-A904-4F0F22D3EC8A}"/>
              </a:ext>
            </a:extLst>
          </p:cNvPr>
          <p:cNvSpPr>
            <a:spLocks noGrp="1"/>
          </p:cNvSpPr>
          <p:nvPr/>
        </p:nvSpPr>
        <p:spPr>
          <a:xfrm>
            <a:off x="4000500" y="6477000"/>
            <a:ext cx="4191000" cy="209550"/>
          </a:xfrm>
          <a:prstGeom prst="rect">
            <a:avLst/>
          </a:prstGeom>
          <a:noFill/>
          <a:ln w="0">
            <a:noFill/>
            <a:prstDash val="solid"/>
          </a:ln>
        </p:spPr>
        <p:txBody>
          <a:bodyPr wrap="square" lIns="38100" tIns="19050" rIns="38100" bIns="19050" anchor="t">
            <a:noAutofit/>
          </a:bodyPr>
          <a:lstStyle/>
          <a:p>
            <a:pPr algn="ctr">
              <a:defRPr sz="1050" b="0" i="0">
                <a:solidFill>
                  <a:srgbClr val="7E7E7E"/>
                </a:solidFill>
                <a:latin typeface="Century Gothic"/>
                <a:ea typeface="Century Gothic"/>
                <a:cs typeface="Century Gothic"/>
              </a:defRPr>
            </a:pPr>
            <a:r>
              <a:rPr sz="1050" b="0" i="0">
                <a:solidFill>
                  <a:srgbClr val="7E7E7E"/>
                </a:solidFill>
                <a:latin typeface="Century Gothic"/>
                <a:ea typeface="Century Gothic"/>
                <a:cs typeface="Century Gothic"/>
              </a:rPr>
              <a:t>Jorge Aguilar   ESS-BILBAO</a:t>
            </a:r>
          </a:p>
        </p:txBody>
      </p:sp>
      <p:sp>
        <p:nvSpPr>
          <p:cNvPr id="4" name="Rectángulo 3">
            <a:extLst>
              <a:ext uri="{FF2B5EF4-FFF2-40B4-BE49-F238E27FC236}">
                <a16:creationId xmlns:a16="http://schemas.microsoft.com/office/drawing/2014/main" id="{2F5E222D-F5AB-43C7-B82E-1DABB508426E}"/>
              </a:ext>
            </a:extLst>
          </p:cNvPr>
          <p:cNvSpPr>
            <a:spLocks noGrp="1"/>
          </p:cNvSpPr>
          <p:nvPr/>
        </p:nvSpPr>
        <p:spPr>
          <a:xfrm>
            <a:off x="10972800" y="6477000"/>
            <a:ext cx="666750" cy="209550"/>
          </a:xfrm>
          <a:prstGeom prst="rect">
            <a:avLst/>
          </a:prstGeom>
          <a:noFill/>
          <a:ln w="0">
            <a:noFill/>
            <a:prstDash val="solid"/>
          </a:ln>
        </p:spPr>
        <p:txBody>
          <a:bodyPr wrap="square" lIns="38100" tIns="19050" rIns="38100" bIns="19050" anchor="t">
            <a:noAutofit/>
          </a:bodyPr>
          <a:lstStyle/>
          <a:p>
            <a:pPr algn="r">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5</a:t>
            </a:r>
          </a:p>
        </p:txBody>
      </p:sp>
      <p:pic>
        <p:nvPicPr>
          <p:cNvPr id="20" name="Imagen 19"/>
          <p:cNvPicPr>
            <a:picLocks noChangeAspect="1"/>
          </p:cNvPicPr>
          <p:nvPr/>
        </p:nvPicPr>
        <p:blipFill>
          <a:blip r:embed="rId3"/>
          <a:stretch/>
        </p:blipFill>
        <p:spPr>
          <a:xfrm>
            <a:off x="428625" y="1140023"/>
            <a:ext cx="5429250" cy="3053953"/>
          </a:xfrm>
          <a:prstGeom prst="rect">
            <a:avLst/>
          </a:prstGeom>
        </p:spPr>
      </p:pic>
      <p:pic>
        <p:nvPicPr>
          <p:cNvPr id="21" name="Imagen 20"/>
          <p:cNvPicPr>
            <a:picLocks noChangeAspect="1"/>
          </p:cNvPicPr>
          <p:nvPr/>
        </p:nvPicPr>
        <p:blipFill>
          <a:blip r:embed="rId4"/>
          <a:stretch/>
        </p:blipFill>
        <p:spPr>
          <a:xfrm>
            <a:off x="6191250" y="1099840"/>
            <a:ext cx="5572125" cy="3134320"/>
          </a:xfrm>
          <a:prstGeom prst="rect">
            <a:avLst/>
          </a:prstGeom>
        </p:spPr>
      </p:pic>
      <p:sp>
        <p:nvSpPr>
          <p:cNvPr id="7" name="Rectángulo 6">
            <a:extLst>
              <a:ext uri="{FF2B5EF4-FFF2-40B4-BE49-F238E27FC236}">
                <a16:creationId xmlns:a16="http://schemas.microsoft.com/office/drawing/2014/main" id="{C159387E-FE35-40FF-B571-F0A6CE3D30A0}"/>
              </a:ext>
            </a:extLst>
          </p:cNvPr>
          <p:cNvSpPr>
            <a:spLocks noGrp="1"/>
          </p:cNvSpPr>
          <p:nvPr/>
        </p:nvSpPr>
        <p:spPr>
          <a:xfrm>
            <a:off x="666750" y="4600575"/>
            <a:ext cx="2095500" cy="438150"/>
          </a:xfrm>
          <a:prstGeom prst="rect">
            <a:avLst/>
          </a:prstGeom>
          <a:noFill/>
          <a:ln w="0">
            <a:noFill/>
            <a:prstDash val="solid"/>
          </a:ln>
        </p:spPr>
        <p:txBody>
          <a:bodyPr wrap="square" lIns="38100" tIns="19050" rIns="38100" bIns="19050" anchor="t">
            <a:noAutofit/>
          </a:bodyPr>
          <a:lstStyle/>
          <a:p>
            <a:pPr algn="l">
              <a:defRPr sz="2325" b="1" i="0">
                <a:solidFill>
                  <a:srgbClr val="C32323"/>
                </a:solidFill>
                <a:latin typeface="Century Gothic"/>
                <a:ea typeface="Century Gothic"/>
                <a:cs typeface="Century Gothic"/>
              </a:defRPr>
            </a:pPr>
            <a:r>
              <a:rPr sz="2325" b="1" i="0">
                <a:solidFill>
                  <a:srgbClr val="C32323"/>
                </a:solidFill>
                <a:latin typeface="Century Gothic"/>
                <a:ea typeface="Century Gothic"/>
                <a:cs typeface="Century Gothic"/>
              </a:rPr>
              <a:t>3 g/s</a:t>
            </a:r>
          </a:p>
        </p:txBody>
      </p:sp>
      <p:sp>
        <p:nvSpPr>
          <p:cNvPr id="8" name="Rectángulo 7">
            <a:extLst>
              <a:ext uri="{FF2B5EF4-FFF2-40B4-BE49-F238E27FC236}">
                <a16:creationId xmlns:a16="http://schemas.microsoft.com/office/drawing/2014/main" id="{4FE52002-169B-48A9-A451-8242D86C9CBB}"/>
              </a:ext>
            </a:extLst>
          </p:cNvPr>
          <p:cNvSpPr>
            <a:spLocks noGrp="1"/>
          </p:cNvSpPr>
          <p:nvPr/>
        </p:nvSpPr>
        <p:spPr>
          <a:xfrm>
            <a:off x="666750" y="4981575"/>
            <a:ext cx="2095500" cy="438150"/>
          </a:xfrm>
          <a:prstGeom prst="rect">
            <a:avLst/>
          </a:prstGeom>
          <a:noFill/>
          <a:ln w="0">
            <a:noFill/>
            <a:prstDash val="solid"/>
          </a:ln>
        </p:spPr>
        <p:txBody>
          <a:bodyPr wrap="square" lIns="38100" tIns="19050" rIns="38100" bIns="19050" anchor="t">
            <a:normAutofit/>
          </a:bodyPr>
          <a:lstStyle/>
          <a:p>
            <a:pPr algn="l">
              <a:defRPr sz="1275" b="0" i="0">
                <a:solidFill>
                  <a:srgbClr val="6E6E6E"/>
                </a:solidFill>
                <a:latin typeface="Century Gothic"/>
                <a:ea typeface="Century Gothic"/>
                <a:cs typeface="Century Gothic"/>
              </a:defRPr>
            </a:pPr>
            <a:r>
              <a:rPr sz="1275" b="0" i="0">
                <a:solidFill>
                  <a:srgbClr val="6E6E6E"/>
                </a:solidFill>
                <a:latin typeface="Century Gothic"/>
                <a:ea typeface="Century Gothic"/>
                <a:cs typeface="Century Gothic"/>
              </a:rPr>
              <a:t>prototype design flow</a:t>
            </a:r>
          </a:p>
        </p:txBody>
      </p:sp>
      <p:sp>
        <p:nvSpPr>
          <p:cNvPr id="9" name="Rectángulo 8">
            <a:extLst>
              <a:ext uri="{FF2B5EF4-FFF2-40B4-BE49-F238E27FC236}">
                <a16:creationId xmlns:a16="http://schemas.microsoft.com/office/drawing/2014/main" id="{59592678-3C02-4F61-BF99-AB748AC33011}"/>
              </a:ext>
            </a:extLst>
          </p:cNvPr>
          <p:cNvSpPr>
            <a:spLocks noGrp="1"/>
          </p:cNvSpPr>
          <p:nvPr/>
        </p:nvSpPr>
        <p:spPr>
          <a:xfrm>
            <a:off x="2952750" y="4600575"/>
            <a:ext cx="2381250" cy="438150"/>
          </a:xfrm>
          <a:prstGeom prst="rect">
            <a:avLst/>
          </a:prstGeom>
          <a:noFill/>
          <a:ln w="0">
            <a:noFill/>
            <a:prstDash val="solid"/>
          </a:ln>
        </p:spPr>
        <p:txBody>
          <a:bodyPr wrap="square" lIns="38100" tIns="19050" rIns="38100" bIns="19050" anchor="t">
            <a:noAutofit/>
          </a:bodyPr>
          <a:lstStyle/>
          <a:p>
            <a:pPr algn="l">
              <a:defRPr sz="2325" b="1" i="0">
                <a:solidFill>
                  <a:srgbClr val="C32323"/>
                </a:solidFill>
                <a:latin typeface="Century Gothic"/>
                <a:ea typeface="Century Gothic"/>
                <a:cs typeface="Century Gothic"/>
              </a:defRPr>
            </a:pPr>
            <a:r>
              <a:rPr sz="2325" b="1" i="0">
                <a:solidFill>
                  <a:srgbClr val="C32323"/>
                </a:solidFill>
                <a:latin typeface="Century Gothic"/>
                <a:ea typeface="Century Gothic"/>
                <a:cs typeface="Century Gothic"/>
              </a:rPr>
              <a:t>21 m/s</a:t>
            </a:r>
          </a:p>
        </p:txBody>
      </p:sp>
      <p:sp>
        <p:nvSpPr>
          <p:cNvPr id="10" name="Rectángulo 9">
            <a:extLst>
              <a:ext uri="{FF2B5EF4-FFF2-40B4-BE49-F238E27FC236}">
                <a16:creationId xmlns:a16="http://schemas.microsoft.com/office/drawing/2014/main" id="{7A8FF77F-78EA-42D2-93CD-6583C233A171}"/>
              </a:ext>
            </a:extLst>
          </p:cNvPr>
          <p:cNvSpPr>
            <a:spLocks noGrp="1"/>
          </p:cNvSpPr>
          <p:nvPr/>
        </p:nvSpPr>
        <p:spPr>
          <a:xfrm>
            <a:off x="2952750" y="4981575"/>
            <a:ext cx="2381250" cy="438150"/>
          </a:xfrm>
          <a:prstGeom prst="rect">
            <a:avLst/>
          </a:prstGeom>
          <a:noFill/>
          <a:ln w="0">
            <a:noFill/>
            <a:prstDash val="solid"/>
          </a:ln>
        </p:spPr>
        <p:txBody>
          <a:bodyPr wrap="square" lIns="38100" tIns="19050" rIns="38100" bIns="19050" anchor="t">
            <a:normAutofit/>
          </a:bodyPr>
          <a:lstStyle/>
          <a:p>
            <a:pPr algn="l">
              <a:defRPr sz="1275" b="0" i="0">
                <a:solidFill>
                  <a:srgbClr val="6E6E6E"/>
                </a:solidFill>
                <a:latin typeface="Century Gothic"/>
                <a:ea typeface="Century Gothic"/>
                <a:cs typeface="Century Gothic"/>
              </a:defRPr>
            </a:pPr>
            <a:r>
              <a:rPr sz="1275" b="0" i="0">
                <a:solidFill>
                  <a:srgbClr val="6E6E6E"/>
                </a:solidFill>
                <a:latin typeface="Century Gothic"/>
                <a:ea typeface="Century Gothic"/>
                <a:cs typeface="Century Gothic"/>
              </a:rPr>
              <a:t>porous-zone peak velocity</a:t>
            </a:r>
          </a:p>
        </p:txBody>
      </p:sp>
      <p:sp>
        <p:nvSpPr>
          <p:cNvPr id="11" name="Rectángulo 10">
            <a:extLst>
              <a:ext uri="{FF2B5EF4-FFF2-40B4-BE49-F238E27FC236}">
                <a16:creationId xmlns:a16="http://schemas.microsoft.com/office/drawing/2014/main" id="{7B332FC2-BDB2-415E-8D54-D895D3F3251B}"/>
              </a:ext>
            </a:extLst>
          </p:cNvPr>
          <p:cNvSpPr>
            <a:spLocks noGrp="1"/>
          </p:cNvSpPr>
          <p:nvPr/>
        </p:nvSpPr>
        <p:spPr>
          <a:xfrm>
            <a:off x="5572125" y="4600575"/>
            <a:ext cx="2190750" cy="438150"/>
          </a:xfrm>
          <a:prstGeom prst="rect">
            <a:avLst/>
          </a:prstGeom>
          <a:noFill/>
          <a:ln w="0">
            <a:noFill/>
            <a:prstDash val="solid"/>
          </a:ln>
        </p:spPr>
        <p:txBody>
          <a:bodyPr wrap="square" lIns="38100" tIns="19050" rIns="38100" bIns="19050" anchor="t">
            <a:noAutofit/>
          </a:bodyPr>
          <a:lstStyle/>
          <a:p>
            <a:pPr algn="l">
              <a:defRPr sz="2325" b="1" i="0">
                <a:solidFill>
                  <a:srgbClr val="C32323"/>
                </a:solidFill>
                <a:latin typeface="Century Gothic"/>
                <a:ea typeface="Century Gothic"/>
                <a:cs typeface="Century Gothic"/>
              </a:defRPr>
            </a:pPr>
            <a:r>
              <a:rPr sz="2325" b="1" i="0">
                <a:solidFill>
                  <a:srgbClr val="C32323"/>
                </a:solidFill>
                <a:latin typeface="Century Gothic"/>
                <a:ea typeface="Century Gothic"/>
                <a:cs typeface="Century Gothic"/>
              </a:rPr>
              <a:t>0.5 kW</a:t>
            </a:r>
          </a:p>
        </p:txBody>
      </p:sp>
      <p:sp>
        <p:nvSpPr>
          <p:cNvPr id="12" name="Rectángulo 11">
            <a:extLst>
              <a:ext uri="{FF2B5EF4-FFF2-40B4-BE49-F238E27FC236}">
                <a16:creationId xmlns:a16="http://schemas.microsoft.com/office/drawing/2014/main" id="{5721BDBD-D87D-4211-BF4E-C12F60600F20}"/>
              </a:ext>
            </a:extLst>
          </p:cNvPr>
          <p:cNvSpPr>
            <a:spLocks noGrp="1"/>
          </p:cNvSpPr>
          <p:nvPr/>
        </p:nvSpPr>
        <p:spPr>
          <a:xfrm>
            <a:off x="5572125" y="4981575"/>
            <a:ext cx="2190750" cy="438150"/>
          </a:xfrm>
          <a:prstGeom prst="rect">
            <a:avLst/>
          </a:prstGeom>
          <a:noFill/>
          <a:ln w="0">
            <a:noFill/>
            <a:prstDash val="solid"/>
          </a:ln>
        </p:spPr>
        <p:txBody>
          <a:bodyPr wrap="square" lIns="38100" tIns="19050" rIns="38100" bIns="19050" anchor="t">
            <a:normAutofit/>
          </a:bodyPr>
          <a:lstStyle/>
          <a:p>
            <a:pPr algn="l">
              <a:defRPr sz="1275" b="0" i="0">
                <a:solidFill>
                  <a:srgbClr val="6E6E6E"/>
                </a:solidFill>
                <a:latin typeface="Century Gothic"/>
                <a:ea typeface="Century Gothic"/>
                <a:cs typeface="Century Gothic"/>
              </a:defRPr>
            </a:pPr>
            <a:r>
              <a:rPr sz="1275" b="0" i="0">
                <a:solidFill>
                  <a:srgbClr val="6E6E6E"/>
                </a:solidFill>
                <a:latin typeface="Century Gothic"/>
                <a:ea typeface="Century Gothic"/>
                <a:cs typeface="Century Gothic"/>
              </a:rPr>
              <a:t>initial heater estimate</a:t>
            </a:r>
          </a:p>
        </p:txBody>
      </p:sp>
      <p:sp>
        <p:nvSpPr>
          <p:cNvPr id="13" name="Rectángulo 12">
            <a:extLst>
              <a:ext uri="{FF2B5EF4-FFF2-40B4-BE49-F238E27FC236}">
                <a16:creationId xmlns:a16="http://schemas.microsoft.com/office/drawing/2014/main" id="{98EEE88D-96CF-4A7F-89DF-19D57774AED4}"/>
              </a:ext>
            </a:extLst>
          </p:cNvPr>
          <p:cNvSpPr>
            <a:spLocks noGrp="1"/>
          </p:cNvSpPr>
          <p:nvPr/>
        </p:nvSpPr>
        <p:spPr>
          <a:xfrm>
            <a:off x="7858125" y="4619625"/>
            <a:ext cx="3571875" cy="1143000"/>
          </a:xfrm>
          <a:prstGeom prst="rect">
            <a:avLst/>
          </a:prstGeom>
          <a:noFill/>
          <a:ln w="0">
            <a:noFill/>
            <a:prstDash val="solid"/>
          </a:ln>
        </p:spPr>
        <p:txBody>
          <a:bodyPr wrap="square" lIns="38100" tIns="19050" rIns="38100" bIns="19050" anchor="t">
            <a:normAutofit/>
          </a:bodyPr>
          <a:lstStyle/>
          <a:p>
            <a:pPr algn="l">
              <a:defRPr sz="1500" b="1" i="0">
                <a:solidFill>
                  <a:srgbClr val="111111"/>
                </a:solidFill>
                <a:latin typeface="Century Gothic"/>
                <a:ea typeface="Century Gothic"/>
                <a:cs typeface="Century Gothic"/>
              </a:defRPr>
            </a:pPr>
            <a:r>
              <a:rPr sz="1500" b="1" i="0">
                <a:solidFill>
                  <a:srgbClr val="111111"/>
                </a:solidFill>
                <a:latin typeface="Century Gothic"/>
                <a:ea typeface="Century Gothic"/>
                <a:cs typeface="Century Gothic"/>
              </a:rPr>
              <a:t>A transient heating and cooling method was selected because the steep local temperature gradient was difficult to instrument directly.</a:t>
            </a:r>
          </a:p>
        </p:txBody>
      </p:sp>
      <p:sp>
        <p:nvSpPr>
          <p:cNvPr id="14" name="Rectángulo 13">
            <a:extLst>
              <a:ext uri="{FF2B5EF4-FFF2-40B4-BE49-F238E27FC236}">
                <a16:creationId xmlns:a16="http://schemas.microsoft.com/office/drawing/2014/main" id="{C8F48EB1-D907-4A12-8AD9-3DAF41357A90}"/>
              </a:ext>
            </a:extLst>
          </p:cNvPr>
          <p:cNvSpPr>
            <a:spLocks noGrp="1"/>
          </p:cNvSpPr>
          <p:nvPr/>
        </p:nvSpPr>
        <p:spPr>
          <a:xfrm>
            <a:off x="666750" y="5905500"/>
            <a:ext cx="10763250" cy="361950"/>
          </a:xfrm>
          <a:prstGeom prst="rect">
            <a:avLst/>
          </a:prstGeom>
          <a:solidFill>
            <a:srgbClr val="F8E8E8"/>
          </a:solidFill>
          <a:ln w="0">
            <a:noFill/>
            <a:prstDash val="solid"/>
          </a:ln>
        </p:spPr>
        <p:txBody>
          <a:bodyPr/>
          <a:lstStyle/>
          <a:p>
            <a:endParaRPr lang="en-GB"/>
          </a:p>
        </p:txBody>
      </p:sp>
      <p:sp>
        <p:nvSpPr>
          <p:cNvPr id="15" name="Rectángulo 14">
            <a:extLst>
              <a:ext uri="{FF2B5EF4-FFF2-40B4-BE49-F238E27FC236}">
                <a16:creationId xmlns:a16="http://schemas.microsoft.com/office/drawing/2014/main" id="{2861848B-A5F0-4076-9328-52B21CE446A2}"/>
              </a:ext>
            </a:extLst>
          </p:cNvPr>
          <p:cNvSpPr>
            <a:spLocks noGrp="1"/>
          </p:cNvSpPr>
          <p:nvPr/>
        </p:nvSpPr>
        <p:spPr>
          <a:xfrm>
            <a:off x="781050" y="5962650"/>
            <a:ext cx="10534650" cy="238125"/>
          </a:xfrm>
          <a:prstGeom prst="rect">
            <a:avLst/>
          </a:prstGeom>
          <a:noFill/>
          <a:ln w="0">
            <a:noFill/>
            <a:prstDash val="solid"/>
          </a:ln>
        </p:spPr>
        <p:txBody>
          <a:bodyPr wrap="square" lIns="38100" tIns="19050" rIns="38100" bIns="19050" anchor="t">
            <a:noAutofit/>
          </a:bodyPr>
          <a:lstStyle/>
          <a:p>
            <a:pPr algn="ctr">
              <a:defRPr sz="1425" b="1" i="0">
                <a:solidFill>
                  <a:srgbClr val="C32323"/>
                </a:solidFill>
                <a:latin typeface="Century Gothic"/>
                <a:ea typeface="Century Gothic"/>
                <a:cs typeface="Century Gothic"/>
              </a:defRPr>
            </a:pPr>
            <a:r>
              <a:rPr lang="es-ES" sz="1425" b="1" i="0" dirty="0">
                <a:solidFill>
                  <a:srgbClr val="C32323"/>
                </a:solidFill>
                <a:latin typeface="Century Gothic"/>
                <a:ea typeface="Century Gothic"/>
                <a:cs typeface="Century Gothic"/>
              </a:rPr>
              <a:t>A </a:t>
            </a:r>
            <a:r>
              <a:rPr sz="1425" b="1" i="0" dirty="0">
                <a:solidFill>
                  <a:srgbClr val="C32323"/>
                </a:solidFill>
                <a:latin typeface="Century Gothic"/>
                <a:ea typeface="Century Gothic"/>
                <a:cs typeface="Century Gothic"/>
              </a:rPr>
              <a:t>dedicated loop for pressure loss and thermal response on the real granular geometry.</a:t>
            </a:r>
          </a:p>
        </p:txBody>
      </p:sp>
    </p:spTree>
    <p:extLst>
      <p:ext uri="{BB962C8B-B14F-4D97-AF65-F5344CB8AC3E}">
        <p14:creationId xmlns:p14="http://schemas.microsoft.com/office/powerpoint/2010/main" val="4442389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A3336623-C9B8-BF70-F3A5-C8B476D7E80E}"/>
            </a:ext>
          </a:extLst>
        </p:cNvPr>
        <p:cNvGrpSpPr/>
        <p:nvPr/>
      </p:nvGrpSpPr>
      <p:grpSpPr>
        <a:xfrm>
          <a:off x="0" y="0"/>
          <a:ext cx="0" cy="0"/>
          <a:chOff x="0" y="0"/>
          <a:chExt cx="0" cy="0"/>
        </a:xfrm>
      </p:grpSpPr>
      <p:sp>
        <p:nvSpPr>
          <p:cNvPr id="25" name="Rectángulo 24">
            <a:extLst>
              <a:ext uri="{FF2B5EF4-FFF2-40B4-BE49-F238E27FC236}">
                <a16:creationId xmlns:a16="http://schemas.microsoft.com/office/drawing/2014/main" id="{ABE0CA21-3603-63E1-3E13-218609941A9E}"/>
              </a:ext>
            </a:extLst>
          </p:cNvPr>
          <p:cNvSpPr>
            <a:spLocks noGrp="1"/>
          </p:cNvSpPr>
          <p:nvPr/>
        </p:nvSpPr>
        <p:spPr>
          <a:xfrm>
            <a:off x="457200" y="228600"/>
            <a:ext cx="11258550" cy="495300"/>
          </a:xfrm>
          <a:prstGeom prst="rect">
            <a:avLst/>
          </a:prstGeom>
          <a:noFill/>
          <a:ln w="0">
            <a:noFill/>
            <a:prstDash val="solid"/>
          </a:ln>
        </p:spPr>
        <p:txBody>
          <a:bodyPr wrap="square" lIns="0" tIns="0" rIns="0" bIns="0" anchor="ctr">
            <a:noAutofit/>
          </a:bodyPr>
          <a:lstStyle/>
          <a:p>
            <a:pPr algn="l">
              <a:defRPr sz="2175" b="0" i="0">
                <a:solidFill>
                  <a:srgbClr val="C32323"/>
                </a:solidFill>
                <a:latin typeface="Century Gothic"/>
                <a:ea typeface="Century Gothic"/>
                <a:cs typeface="Century Gothic"/>
              </a:defRPr>
            </a:pPr>
            <a:r>
              <a:rPr sz="2175" b="0" i="0" dirty="0" err="1">
                <a:solidFill>
                  <a:srgbClr val="C32323"/>
                </a:solidFill>
                <a:latin typeface="Century Gothic"/>
                <a:ea typeface="Century Gothic"/>
                <a:cs typeface="Century Gothic"/>
              </a:rPr>
              <a:t>ESSnuSB</a:t>
            </a:r>
            <a:r>
              <a:rPr sz="2175" b="0" i="0" dirty="0">
                <a:solidFill>
                  <a:srgbClr val="C32323"/>
                </a:solidFill>
                <a:latin typeface="Century Gothic"/>
                <a:ea typeface="Century Gothic"/>
                <a:cs typeface="Century Gothic"/>
              </a:rPr>
              <a:t>+ Target </a:t>
            </a:r>
            <a:r>
              <a:rPr lang="es-ES" sz="2175" b="0" i="0" dirty="0" err="1">
                <a:solidFill>
                  <a:srgbClr val="C32323"/>
                </a:solidFill>
                <a:latin typeface="Century Gothic"/>
                <a:ea typeface="Century Gothic"/>
                <a:cs typeface="Century Gothic"/>
              </a:rPr>
              <a:t>Progress</a:t>
            </a:r>
            <a:endParaRPr sz="2175" b="0" i="0" dirty="0">
              <a:solidFill>
                <a:srgbClr val="C32323"/>
              </a:solidFill>
              <a:latin typeface="Century Gothic"/>
              <a:ea typeface="Century Gothic"/>
              <a:cs typeface="Century Gothic"/>
            </a:endParaRPr>
          </a:p>
        </p:txBody>
      </p:sp>
      <p:sp>
        <p:nvSpPr>
          <p:cNvPr id="2" name="Rectángulo 1">
            <a:extLst>
              <a:ext uri="{FF2B5EF4-FFF2-40B4-BE49-F238E27FC236}">
                <a16:creationId xmlns:a16="http://schemas.microsoft.com/office/drawing/2014/main" id="{628C05EB-46CC-6BE2-04AB-66B4B53B3B27}"/>
              </a:ext>
            </a:extLst>
          </p:cNvPr>
          <p:cNvSpPr>
            <a:spLocks noGrp="1"/>
          </p:cNvSpPr>
          <p:nvPr/>
        </p:nvSpPr>
        <p:spPr>
          <a:xfrm>
            <a:off x="533400" y="6477000"/>
            <a:ext cx="2095500" cy="209550"/>
          </a:xfrm>
          <a:prstGeom prst="rect">
            <a:avLst/>
          </a:prstGeom>
          <a:noFill/>
          <a:ln w="0">
            <a:noFill/>
            <a:prstDash val="solid"/>
          </a:ln>
        </p:spPr>
        <p:txBody>
          <a:bodyPr wrap="square" lIns="38100" tIns="19050" rIns="38100" bIns="19050" anchor="t">
            <a:noAutofit/>
          </a:bodyPr>
          <a:lstStyle/>
          <a:p>
            <a:pPr algn="l">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06/10/2026</a:t>
            </a:r>
          </a:p>
        </p:txBody>
      </p:sp>
      <p:sp>
        <p:nvSpPr>
          <p:cNvPr id="3" name="Rectángulo 2">
            <a:extLst>
              <a:ext uri="{FF2B5EF4-FFF2-40B4-BE49-F238E27FC236}">
                <a16:creationId xmlns:a16="http://schemas.microsoft.com/office/drawing/2014/main" id="{9AD6D873-81D4-B3F4-B393-4D740E6029C1}"/>
              </a:ext>
            </a:extLst>
          </p:cNvPr>
          <p:cNvSpPr>
            <a:spLocks noGrp="1"/>
          </p:cNvSpPr>
          <p:nvPr/>
        </p:nvSpPr>
        <p:spPr>
          <a:xfrm>
            <a:off x="4000500" y="6477000"/>
            <a:ext cx="4191000" cy="209550"/>
          </a:xfrm>
          <a:prstGeom prst="rect">
            <a:avLst/>
          </a:prstGeom>
          <a:noFill/>
          <a:ln w="0">
            <a:noFill/>
            <a:prstDash val="solid"/>
          </a:ln>
        </p:spPr>
        <p:txBody>
          <a:bodyPr wrap="square" lIns="38100" tIns="19050" rIns="38100" bIns="19050" anchor="t">
            <a:noAutofit/>
          </a:bodyPr>
          <a:lstStyle/>
          <a:p>
            <a:pPr algn="ctr">
              <a:defRPr sz="1050" b="0" i="0">
                <a:solidFill>
                  <a:srgbClr val="7E7E7E"/>
                </a:solidFill>
                <a:latin typeface="Century Gothic"/>
                <a:ea typeface="Century Gothic"/>
                <a:cs typeface="Century Gothic"/>
              </a:defRPr>
            </a:pPr>
            <a:r>
              <a:rPr sz="1050" b="0" i="0">
                <a:solidFill>
                  <a:srgbClr val="7E7E7E"/>
                </a:solidFill>
                <a:latin typeface="Century Gothic"/>
                <a:ea typeface="Century Gothic"/>
                <a:cs typeface="Century Gothic"/>
              </a:rPr>
              <a:t>Jorge Aguilar   ESS-BILBAO</a:t>
            </a:r>
          </a:p>
        </p:txBody>
      </p:sp>
      <p:sp>
        <p:nvSpPr>
          <p:cNvPr id="4" name="Rectángulo 3">
            <a:extLst>
              <a:ext uri="{FF2B5EF4-FFF2-40B4-BE49-F238E27FC236}">
                <a16:creationId xmlns:a16="http://schemas.microsoft.com/office/drawing/2014/main" id="{4F7F1F4F-70DC-7896-6425-1F8FE731DB89}"/>
              </a:ext>
            </a:extLst>
          </p:cNvPr>
          <p:cNvSpPr>
            <a:spLocks noGrp="1"/>
          </p:cNvSpPr>
          <p:nvPr/>
        </p:nvSpPr>
        <p:spPr>
          <a:xfrm>
            <a:off x="10972800" y="6477000"/>
            <a:ext cx="666750" cy="209550"/>
          </a:xfrm>
          <a:prstGeom prst="rect">
            <a:avLst/>
          </a:prstGeom>
          <a:noFill/>
          <a:ln w="0">
            <a:noFill/>
            <a:prstDash val="solid"/>
          </a:ln>
        </p:spPr>
        <p:txBody>
          <a:bodyPr wrap="square" lIns="38100" tIns="19050" rIns="38100" bIns="19050" anchor="t">
            <a:noAutofit/>
          </a:bodyPr>
          <a:lstStyle/>
          <a:p>
            <a:pPr algn="r">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3</a:t>
            </a:r>
          </a:p>
        </p:txBody>
      </p:sp>
      <p:sp>
        <p:nvSpPr>
          <p:cNvPr id="5" name="Rectángulo 4">
            <a:extLst>
              <a:ext uri="{FF2B5EF4-FFF2-40B4-BE49-F238E27FC236}">
                <a16:creationId xmlns:a16="http://schemas.microsoft.com/office/drawing/2014/main" id="{331561FA-5CD1-9B08-1241-13EF10436CC8}"/>
              </a:ext>
            </a:extLst>
          </p:cNvPr>
          <p:cNvSpPr>
            <a:spLocks noGrp="1"/>
          </p:cNvSpPr>
          <p:nvPr/>
        </p:nvSpPr>
        <p:spPr>
          <a:xfrm>
            <a:off x="552450" y="876300"/>
            <a:ext cx="10668000" cy="400050"/>
          </a:xfrm>
          <a:prstGeom prst="rect">
            <a:avLst/>
          </a:prstGeom>
          <a:noFill/>
          <a:ln w="0">
            <a:noFill/>
            <a:prstDash val="solid"/>
          </a:ln>
        </p:spPr>
        <p:txBody>
          <a:bodyPr wrap="square" lIns="38100" tIns="19050" rIns="38100" bIns="19050" anchor="t">
            <a:normAutofit/>
          </a:bodyPr>
          <a:lstStyle/>
          <a:p>
            <a:pPr algn="l">
              <a:defRPr sz="1875" b="1" i="0">
                <a:solidFill>
                  <a:srgbClr val="111111"/>
                </a:solidFill>
                <a:latin typeface="Century Gothic"/>
                <a:ea typeface="Century Gothic"/>
                <a:cs typeface="Century Gothic"/>
              </a:defRPr>
            </a:pPr>
            <a:r>
              <a:rPr sz="1875" b="1" i="0">
                <a:solidFill>
                  <a:srgbClr val="111111"/>
                </a:solidFill>
                <a:latin typeface="Century Gothic"/>
                <a:ea typeface="Century Gothic"/>
                <a:cs typeface="Century Gothic"/>
              </a:rPr>
              <a:t>The programme progressed from feasibility to experimentally anchored design decisions.</a:t>
            </a:r>
          </a:p>
        </p:txBody>
      </p:sp>
      <p:sp>
        <p:nvSpPr>
          <p:cNvPr id="6" name="Conector recto 5">
            <a:extLst>
              <a:ext uri="{FF2B5EF4-FFF2-40B4-BE49-F238E27FC236}">
                <a16:creationId xmlns:a16="http://schemas.microsoft.com/office/drawing/2014/main" id="{38DF1714-BEC2-A5F3-11FB-7A8E5B86C713}"/>
              </a:ext>
            </a:extLst>
          </p:cNvPr>
          <p:cNvSpPr>
            <a:spLocks noGrp="1"/>
          </p:cNvSpPr>
          <p:nvPr/>
        </p:nvSpPr>
        <p:spPr>
          <a:xfrm>
            <a:off x="1238250" y="2809875"/>
            <a:ext cx="9715500" cy="0"/>
          </a:xfrm>
          <a:prstGeom prst="line">
            <a:avLst/>
          </a:prstGeom>
          <a:noFill/>
          <a:ln w="38100">
            <a:solidFill>
              <a:srgbClr val="C32323"/>
            </a:solidFill>
            <a:prstDash val="solid"/>
          </a:ln>
        </p:spPr>
        <p:txBody>
          <a:bodyPr/>
          <a:lstStyle/>
          <a:p>
            <a:endParaRPr lang="en-GB"/>
          </a:p>
        </p:txBody>
      </p:sp>
      <p:sp>
        <p:nvSpPr>
          <p:cNvPr id="7" name="Elipse 6">
            <a:extLst>
              <a:ext uri="{FF2B5EF4-FFF2-40B4-BE49-F238E27FC236}">
                <a16:creationId xmlns:a16="http://schemas.microsoft.com/office/drawing/2014/main" id="{6B06DE9F-9F86-8C6F-2376-6B648E08A850}"/>
              </a:ext>
            </a:extLst>
          </p:cNvPr>
          <p:cNvSpPr>
            <a:spLocks noGrp="1"/>
          </p:cNvSpPr>
          <p:nvPr/>
        </p:nvSpPr>
        <p:spPr>
          <a:xfrm>
            <a:off x="1495425" y="2686050"/>
            <a:ext cx="247650" cy="247650"/>
          </a:xfrm>
          <a:prstGeom prst="ellipse">
            <a:avLst/>
          </a:prstGeom>
          <a:solidFill>
            <a:srgbClr val="C32323"/>
          </a:solidFill>
          <a:ln w="0">
            <a:solidFill>
              <a:srgbClr val="C32323"/>
            </a:solidFill>
          </a:ln>
        </p:spPr>
        <p:txBody>
          <a:bodyPr/>
          <a:lstStyle/>
          <a:p>
            <a:endParaRPr lang="en-GB"/>
          </a:p>
        </p:txBody>
      </p:sp>
      <p:sp>
        <p:nvSpPr>
          <p:cNvPr id="8" name="Rectángulo 7">
            <a:extLst>
              <a:ext uri="{FF2B5EF4-FFF2-40B4-BE49-F238E27FC236}">
                <a16:creationId xmlns:a16="http://schemas.microsoft.com/office/drawing/2014/main" id="{73F630EF-D8D1-8E39-0AA8-B728A557CB94}"/>
              </a:ext>
            </a:extLst>
          </p:cNvPr>
          <p:cNvSpPr>
            <a:spLocks noGrp="1"/>
          </p:cNvSpPr>
          <p:nvPr/>
        </p:nvSpPr>
        <p:spPr>
          <a:xfrm>
            <a:off x="714375" y="2000250"/>
            <a:ext cx="1809750" cy="400050"/>
          </a:xfrm>
          <a:prstGeom prst="rect">
            <a:avLst/>
          </a:prstGeom>
          <a:noFill/>
          <a:ln w="0">
            <a:noFill/>
            <a:prstDash val="solid"/>
          </a:ln>
        </p:spPr>
        <p:txBody>
          <a:bodyPr wrap="square" lIns="38100" tIns="19050" rIns="38100" bIns="19050" anchor="t">
            <a:noAutofit/>
          </a:bodyPr>
          <a:lstStyle/>
          <a:p>
            <a:pPr algn="ctr">
              <a:defRPr sz="2100" b="1" i="0">
                <a:solidFill>
                  <a:srgbClr val="C32323"/>
                </a:solidFill>
                <a:latin typeface="Century Gothic"/>
                <a:ea typeface="Century Gothic"/>
                <a:cs typeface="Century Gothic"/>
              </a:defRPr>
            </a:pPr>
            <a:r>
              <a:rPr sz="2100" b="1" i="0">
                <a:solidFill>
                  <a:srgbClr val="C32323"/>
                </a:solidFill>
                <a:latin typeface="Century Gothic"/>
                <a:ea typeface="Century Gothic"/>
                <a:cs typeface="Century Gothic"/>
              </a:rPr>
              <a:t>2023</a:t>
            </a:r>
          </a:p>
        </p:txBody>
      </p:sp>
      <p:sp>
        <p:nvSpPr>
          <p:cNvPr id="9" name="Rectángulo 8">
            <a:extLst>
              <a:ext uri="{FF2B5EF4-FFF2-40B4-BE49-F238E27FC236}">
                <a16:creationId xmlns:a16="http://schemas.microsoft.com/office/drawing/2014/main" id="{66D04DF5-97AA-A45D-10F1-DB5ABEBE5DF0}"/>
              </a:ext>
            </a:extLst>
          </p:cNvPr>
          <p:cNvSpPr>
            <a:spLocks noGrp="1"/>
          </p:cNvSpPr>
          <p:nvPr/>
        </p:nvSpPr>
        <p:spPr>
          <a:xfrm>
            <a:off x="523875" y="3190875"/>
            <a:ext cx="2190750" cy="323850"/>
          </a:xfrm>
          <a:prstGeom prst="rect">
            <a:avLst/>
          </a:prstGeom>
          <a:noFill/>
          <a:ln w="0">
            <a:noFill/>
            <a:prstDash val="solid"/>
          </a:ln>
        </p:spPr>
        <p:txBody>
          <a:bodyPr wrap="square" lIns="38100" tIns="19050" rIns="38100" bIns="19050" anchor="t">
            <a:noAutofit/>
          </a:bodyPr>
          <a:lstStyle/>
          <a:p>
            <a:pPr algn="ctr">
              <a:defRPr sz="1650" b="1" i="0">
                <a:solidFill>
                  <a:srgbClr val="111111"/>
                </a:solidFill>
                <a:latin typeface="Century Gothic"/>
                <a:ea typeface="Century Gothic"/>
                <a:cs typeface="Century Gothic"/>
              </a:defRPr>
            </a:pPr>
            <a:r>
              <a:rPr sz="1650" b="1" i="0">
                <a:solidFill>
                  <a:srgbClr val="111111"/>
                </a:solidFill>
                <a:latin typeface="Century Gothic"/>
                <a:ea typeface="Century Gothic"/>
                <a:cs typeface="Century Gothic"/>
              </a:rPr>
              <a:t>Feasibility</a:t>
            </a:r>
          </a:p>
        </p:txBody>
      </p:sp>
      <p:sp>
        <p:nvSpPr>
          <p:cNvPr id="10" name="Rectángulo 9">
            <a:extLst>
              <a:ext uri="{FF2B5EF4-FFF2-40B4-BE49-F238E27FC236}">
                <a16:creationId xmlns:a16="http://schemas.microsoft.com/office/drawing/2014/main" id="{270D5661-3BFA-F6FA-6B91-D55899717B72}"/>
              </a:ext>
            </a:extLst>
          </p:cNvPr>
          <p:cNvSpPr>
            <a:spLocks noGrp="1"/>
          </p:cNvSpPr>
          <p:nvPr/>
        </p:nvSpPr>
        <p:spPr>
          <a:xfrm>
            <a:off x="428625" y="3648075"/>
            <a:ext cx="2381250" cy="876300"/>
          </a:xfrm>
          <a:prstGeom prst="rect">
            <a:avLst/>
          </a:prstGeom>
          <a:noFill/>
          <a:ln w="0">
            <a:noFill/>
            <a:prstDash val="solid"/>
          </a:ln>
        </p:spPr>
        <p:txBody>
          <a:bodyPr wrap="square" lIns="38100" tIns="19050" rIns="38100" bIns="19050" anchor="t">
            <a:normAutofit/>
          </a:bodyPr>
          <a:lstStyle/>
          <a:p>
            <a:pPr algn="ctr">
              <a:defRPr sz="1425" b="0" i="0">
                <a:solidFill>
                  <a:srgbClr val="6E6E6E"/>
                </a:solidFill>
                <a:latin typeface="Century Gothic"/>
                <a:ea typeface="Century Gothic"/>
                <a:cs typeface="Century Gothic"/>
              </a:defRPr>
            </a:pPr>
            <a:r>
              <a:rPr sz="1425" b="0" i="0" dirty="0">
                <a:solidFill>
                  <a:srgbClr val="6E6E6E"/>
                </a:solidFill>
                <a:latin typeface="Century Gothic"/>
                <a:ea typeface="Century Gothic"/>
                <a:cs typeface="Century Gothic"/>
              </a:rPr>
              <a:t>Steady-state CFD and first mechanical screening</a:t>
            </a:r>
            <a:endParaRPr lang="es-ES" sz="1425" b="0" i="0" dirty="0">
              <a:solidFill>
                <a:srgbClr val="6E6E6E"/>
              </a:solidFill>
              <a:latin typeface="Century Gothic"/>
              <a:ea typeface="Century Gothic"/>
              <a:cs typeface="Century Gothic"/>
            </a:endParaRPr>
          </a:p>
          <a:p>
            <a:pPr algn="ctr">
              <a:defRPr sz="1425" b="0" i="0">
                <a:solidFill>
                  <a:srgbClr val="6E6E6E"/>
                </a:solidFill>
                <a:latin typeface="Century Gothic"/>
                <a:ea typeface="Century Gothic"/>
                <a:cs typeface="Century Gothic"/>
              </a:defRPr>
            </a:pPr>
            <a:endParaRPr lang="en-GB" sz="1425" dirty="0">
              <a:solidFill>
                <a:srgbClr val="6E6E6E"/>
              </a:solidFill>
              <a:latin typeface="Century Gothic"/>
              <a:ea typeface="Century Gothic"/>
              <a:cs typeface="Century Gothic"/>
            </a:endParaRPr>
          </a:p>
          <a:p>
            <a:pPr algn="ctr">
              <a:defRPr sz="1425" b="0" i="0">
                <a:solidFill>
                  <a:srgbClr val="6E6E6E"/>
                </a:solidFill>
                <a:latin typeface="Century Gothic"/>
                <a:ea typeface="Century Gothic"/>
                <a:cs typeface="Century Gothic"/>
              </a:defRPr>
            </a:pPr>
            <a:endParaRPr sz="1425" b="0" i="0" dirty="0">
              <a:solidFill>
                <a:srgbClr val="6E6E6E"/>
              </a:solidFill>
              <a:latin typeface="Century Gothic"/>
              <a:ea typeface="Century Gothic"/>
              <a:cs typeface="Century Gothic"/>
            </a:endParaRPr>
          </a:p>
        </p:txBody>
      </p:sp>
      <p:sp>
        <p:nvSpPr>
          <p:cNvPr id="11" name="Elipse 10">
            <a:extLst>
              <a:ext uri="{FF2B5EF4-FFF2-40B4-BE49-F238E27FC236}">
                <a16:creationId xmlns:a16="http://schemas.microsoft.com/office/drawing/2014/main" id="{C6DFA511-E485-C364-C40E-09FF930DAF9C}"/>
              </a:ext>
            </a:extLst>
          </p:cNvPr>
          <p:cNvSpPr>
            <a:spLocks noGrp="1"/>
          </p:cNvSpPr>
          <p:nvPr/>
        </p:nvSpPr>
        <p:spPr>
          <a:xfrm>
            <a:off x="4400550" y="2686050"/>
            <a:ext cx="247650" cy="247650"/>
          </a:xfrm>
          <a:prstGeom prst="ellipse">
            <a:avLst/>
          </a:prstGeom>
          <a:solidFill>
            <a:srgbClr val="C32323"/>
          </a:solidFill>
          <a:ln w="0">
            <a:solidFill>
              <a:srgbClr val="C32323"/>
            </a:solidFill>
          </a:ln>
        </p:spPr>
        <p:txBody>
          <a:bodyPr/>
          <a:lstStyle/>
          <a:p>
            <a:endParaRPr lang="en-GB"/>
          </a:p>
        </p:txBody>
      </p:sp>
      <p:sp>
        <p:nvSpPr>
          <p:cNvPr id="12" name="Rectángulo 11">
            <a:extLst>
              <a:ext uri="{FF2B5EF4-FFF2-40B4-BE49-F238E27FC236}">
                <a16:creationId xmlns:a16="http://schemas.microsoft.com/office/drawing/2014/main" id="{AAAFF7C2-C4EB-B41B-4BD2-925E221B00D7}"/>
              </a:ext>
            </a:extLst>
          </p:cNvPr>
          <p:cNvSpPr>
            <a:spLocks noGrp="1"/>
          </p:cNvSpPr>
          <p:nvPr/>
        </p:nvSpPr>
        <p:spPr>
          <a:xfrm>
            <a:off x="3619500" y="2000250"/>
            <a:ext cx="1809750" cy="400050"/>
          </a:xfrm>
          <a:prstGeom prst="rect">
            <a:avLst/>
          </a:prstGeom>
          <a:noFill/>
          <a:ln w="0">
            <a:noFill/>
            <a:prstDash val="solid"/>
          </a:ln>
        </p:spPr>
        <p:txBody>
          <a:bodyPr wrap="square" lIns="38100" tIns="19050" rIns="38100" bIns="19050" anchor="t">
            <a:noAutofit/>
          </a:bodyPr>
          <a:lstStyle/>
          <a:p>
            <a:pPr algn="ctr">
              <a:defRPr sz="2100" b="1" i="0">
                <a:solidFill>
                  <a:srgbClr val="C32323"/>
                </a:solidFill>
                <a:latin typeface="Century Gothic"/>
                <a:ea typeface="Century Gothic"/>
                <a:cs typeface="Century Gothic"/>
              </a:defRPr>
            </a:pPr>
            <a:r>
              <a:rPr sz="2100" b="1" i="0">
                <a:solidFill>
                  <a:srgbClr val="C32323"/>
                </a:solidFill>
                <a:latin typeface="Century Gothic"/>
                <a:ea typeface="Century Gothic"/>
                <a:cs typeface="Century Gothic"/>
              </a:rPr>
              <a:t>2024</a:t>
            </a:r>
          </a:p>
        </p:txBody>
      </p:sp>
      <p:sp>
        <p:nvSpPr>
          <p:cNvPr id="13" name="Rectángulo 12">
            <a:extLst>
              <a:ext uri="{FF2B5EF4-FFF2-40B4-BE49-F238E27FC236}">
                <a16:creationId xmlns:a16="http://schemas.microsoft.com/office/drawing/2014/main" id="{EF2DD864-03BC-EAFD-9E1F-3D582CCBC62C}"/>
              </a:ext>
            </a:extLst>
          </p:cNvPr>
          <p:cNvSpPr>
            <a:spLocks noGrp="1"/>
          </p:cNvSpPr>
          <p:nvPr/>
        </p:nvSpPr>
        <p:spPr>
          <a:xfrm>
            <a:off x="3429000" y="3190875"/>
            <a:ext cx="2190750" cy="323850"/>
          </a:xfrm>
          <a:prstGeom prst="rect">
            <a:avLst/>
          </a:prstGeom>
          <a:noFill/>
          <a:ln w="0">
            <a:noFill/>
            <a:prstDash val="solid"/>
          </a:ln>
        </p:spPr>
        <p:txBody>
          <a:bodyPr wrap="square" lIns="38100" tIns="19050" rIns="38100" bIns="19050" anchor="t">
            <a:noAutofit/>
          </a:bodyPr>
          <a:lstStyle/>
          <a:p>
            <a:pPr algn="ctr">
              <a:defRPr sz="1650" b="1" i="0">
                <a:solidFill>
                  <a:srgbClr val="111111"/>
                </a:solidFill>
                <a:latin typeface="Century Gothic"/>
                <a:ea typeface="Century Gothic"/>
                <a:cs typeface="Century Gothic"/>
              </a:defRPr>
            </a:pPr>
            <a:r>
              <a:rPr sz="1650" b="1" i="0">
                <a:solidFill>
                  <a:srgbClr val="111111"/>
                </a:solidFill>
                <a:latin typeface="Century Gothic"/>
                <a:ea typeface="Century Gothic"/>
                <a:cs typeface="Century Gothic"/>
              </a:rPr>
              <a:t>Validation route</a:t>
            </a:r>
          </a:p>
        </p:txBody>
      </p:sp>
      <p:sp>
        <p:nvSpPr>
          <p:cNvPr id="14" name="Rectángulo 13">
            <a:extLst>
              <a:ext uri="{FF2B5EF4-FFF2-40B4-BE49-F238E27FC236}">
                <a16:creationId xmlns:a16="http://schemas.microsoft.com/office/drawing/2014/main" id="{A7AD0E75-CA21-E664-83C6-8D2F040DD18F}"/>
              </a:ext>
            </a:extLst>
          </p:cNvPr>
          <p:cNvSpPr>
            <a:spLocks noGrp="1"/>
          </p:cNvSpPr>
          <p:nvPr/>
        </p:nvSpPr>
        <p:spPr>
          <a:xfrm>
            <a:off x="3333750" y="3648075"/>
            <a:ext cx="2381250" cy="876300"/>
          </a:xfrm>
          <a:prstGeom prst="rect">
            <a:avLst/>
          </a:prstGeom>
          <a:noFill/>
          <a:ln w="0">
            <a:noFill/>
            <a:prstDash val="solid"/>
          </a:ln>
        </p:spPr>
        <p:txBody>
          <a:bodyPr wrap="square" lIns="38100" tIns="19050" rIns="38100" bIns="19050" anchor="t">
            <a:normAutofit/>
          </a:bodyPr>
          <a:lstStyle/>
          <a:p>
            <a:pPr algn="ctr">
              <a:defRPr sz="1425" b="0" i="0">
                <a:solidFill>
                  <a:srgbClr val="6E6E6E"/>
                </a:solidFill>
                <a:latin typeface="Century Gothic"/>
                <a:ea typeface="Century Gothic"/>
                <a:cs typeface="Century Gothic"/>
              </a:defRPr>
            </a:pPr>
            <a:r>
              <a:rPr sz="1425" b="0" i="0">
                <a:solidFill>
                  <a:srgbClr val="6E6E6E"/>
                </a:solidFill>
                <a:latin typeface="Century Gothic"/>
                <a:ea typeface="Century Gothic"/>
                <a:cs typeface="Century Gothic"/>
              </a:rPr>
              <a:t>Dynamic response and ETTF concept</a:t>
            </a:r>
          </a:p>
        </p:txBody>
      </p:sp>
      <p:sp>
        <p:nvSpPr>
          <p:cNvPr id="15" name="Elipse 14">
            <a:extLst>
              <a:ext uri="{FF2B5EF4-FFF2-40B4-BE49-F238E27FC236}">
                <a16:creationId xmlns:a16="http://schemas.microsoft.com/office/drawing/2014/main" id="{2953A259-2989-204D-48FA-9AD43307D1DD}"/>
              </a:ext>
            </a:extLst>
          </p:cNvPr>
          <p:cNvSpPr>
            <a:spLocks noGrp="1"/>
          </p:cNvSpPr>
          <p:nvPr/>
        </p:nvSpPr>
        <p:spPr>
          <a:xfrm>
            <a:off x="7305675" y="2686050"/>
            <a:ext cx="247650" cy="247650"/>
          </a:xfrm>
          <a:prstGeom prst="ellipse">
            <a:avLst/>
          </a:prstGeom>
          <a:solidFill>
            <a:srgbClr val="C32323"/>
          </a:solidFill>
          <a:ln w="0">
            <a:solidFill>
              <a:srgbClr val="C32323"/>
            </a:solidFill>
          </a:ln>
        </p:spPr>
        <p:txBody>
          <a:bodyPr/>
          <a:lstStyle/>
          <a:p>
            <a:endParaRPr lang="en-GB"/>
          </a:p>
        </p:txBody>
      </p:sp>
      <p:sp>
        <p:nvSpPr>
          <p:cNvPr id="16" name="Rectángulo 15">
            <a:extLst>
              <a:ext uri="{FF2B5EF4-FFF2-40B4-BE49-F238E27FC236}">
                <a16:creationId xmlns:a16="http://schemas.microsoft.com/office/drawing/2014/main" id="{61D8B96E-C8B7-C31D-C06B-72407D7AC7B3}"/>
              </a:ext>
            </a:extLst>
          </p:cNvPr>
          <p:cNvSpPr>
            <a:spLocks noGrp="1"/>
          </p:cNvSpPr>
          <p:nvPr/>
        </p:nvSpPr>
        <p:spPr>
          <a:xfrm>
            <a:off x="6524625" y="2000250"/>
            <a:ext cx="1809750" cy="400050"/>
          </a:xfrm>
          <a:prstGeom prst="rect">
            <a:avLst/>
          </a:prstGeom>
          <a:noFill/>
          <a:ln w="0">
            <a:noFill/>
            <a:prstDash val="solid"/>
          </a:ln>
        </p:spPr>
        <p:txBody>
          <a:bodyPr wrap="square" lIns="38100" tIns="19050" rIns="38100" bIns="19050" anchor="t">
            <a:noAutofit/>
          </a:bodyPr>
          <a:lstStyle/>
          <a:p>
            <a:pPr algn="ctr">
              <a:defRPr sz="2100" b="1" i="0">
                <a:solidFill>
                  <a:srgbClr val="C32323"/>
                </a:solidFill>
                <a:latin typeface="Century Gothic"/>
                <a:ea typeface="Century Gothic"/>
                <a:cs typeface="Century Gothic"/>
              </a:defRPr>
            </a:pPr>
            <a:r>
              <a:rPr sz="2100" b="1" i="0">
                <a:solidFill>
                  <a:srgbClr val="C32323"/>
                </a:solidFill>
                <a:latin typeface="Century Gothic"/>
                <a:ea typeface="Century Gothic"/>
                <a:cs typeface="Century Gothic"/>
              </a:rPr>
              <a:t>2025</a:t>
            </a:r>
          </a:p>
        </p:txBody>
      </p:sp>
      <p:sp>
        <p:nvSpPr>
          <p:cNvPr id="17" name="Rectángulo 16">
            <a:extLst>
              <a:ext uri="{FF2B5EF4-FFF2-40B4-BE49-F238E27FC236}">
                <a16:creationId xmlns:a16="http://schemas.microsoft.com/office/drawing/2014/main" id="{C13BCE7B-E070-D70A-4C53-BAAFD92A8005}"/>
              </a:ext>
            </a:extLst>
          </p:cNvPr>
          <p:cNvSpPr>
            <a:spLocks noGrp="1"/>
          </p:cNvSpPr>
          <p:nvPr/>
        </p:nvSpPr>
        <p:spPr>
          <a:xfrm>
            <a:off x="6334125" y="3190875"/>
            <a:ext cx="2190750" cy="323850"/>
          </a:xfrm>
          <a:prstGeom prst="rect">
            <a:avLst/>
          </a:prstGeom>
          <a:noFill/>
          <a:ln w="0">
            <a:noFill/>
            <a:prstDash val="solid"/>
          </a:ln>
        </p:spPr>
        <p:txBody>
          <a:bodyPr wrap="square" lIns="38100" tIns="19050" rIns="38100" bIns="19050" anchor="t">
            <a:noAutofit/>
          </a:bodyPr>
          <a:lstStyle/>
          <a:p>
            <a:pPr algn="ctr">
              <a:defRPr sz="1650" b="1" i="0">
                <a:solidFill>
                  <a:srgbClr val="111111"/>
                </a:solidFill>
                <a:latin typeface="Century Gothic"/>
                <a:ea typeface="Century Gothic"/>
                <a:cs typeface="Century Gothic"/>
              </a:defRPr>
            </a:pPr>
            <a:r>
              <a:rPr sz="1650" b="1" i="0">
                <a:solidFill>
                  <a:srgbClr val="111111"/>
                </a:solidFill>
                <a:latin typeface="Century Gothic"/>
                <a:ea typeface="Century Gothic"/>
                <a:cs typeface="Century Gothic"/>
              </a:rPr>
              <a:t>Model fidelity</a:t>
            </a:r>
          </a:p>
        </p:txBody>
      </p:sp>
      <p:sp>
        <p:nvSpPr>
          <p:cNvPr id="18" name="Rectángulo 17">
            <a:extLst>
              <a:ext uri="{FF2B5EF4-FFF2-40B4-BE49-F238E27FC236}">
                <a16:creationId xmlns:a16="http://schemas.microsoft.com/office/drawing/2014/main" id="{20917ACB-0E31-2FAC-C9BA-A647193CAB0E}"/>
              </a:ext>
            </a:extLst>
          </p:cNvPr>
          <p:cNvSpPr>
            <a:spLocks noGrp="1"/>
          </p:cNvSpPr>
          <p:nvPr/>
        </p:nvSpPr>
        <p:spPr>
          <a:xfrm>
            <a:off x="6238875" y="3648075"/>
            <a:ext cx="2381250" cy="876300"/>
          </a:xfrm>
          <a:prstGeom prst="rect">
            <a:avLst/>
          </a:prstGeom>
          <a:noFill/>
          <a:ln w="0">
            <a:noFill/>
            <a:prstDash val="solid"/>
          </a:ln>
        </p:spPr>
        <p:txBody>
          <a:bodyPr wrap="square" lIns="38100" tIns="19050" rIns="38100" bIns="19050" anchor="t">
            <a:normAutofit/>
          </a:bodyPr>
          <a:lstStyle/>
          <a:p>
            <a:pPr algn="ctr">
              <a:defRPr sz="1425" b="0" i="0">
                <a:solidFill>
                  <a:srgbClr val="6E6E6E"/>
                </a:solidFill>
                <a:latin typeface="Century Gothic"/>
                <a:ea typeface="Century Gothic"/>
                <a:cs typeface="Century Gothic"/>
              </a:defRPr>
            </a:pPr>
            <a:r>
              <a:rPr sz="1425" b="0" i="0">
                <a:solidFill>
                  <a:srgbClr val="6E6E6E"/>
                </a:solidFill>
                <a:latin typeface="Century Gothic"/>
                <a:ea typeface="Century Gothic"/>
                <a:cs typeface="Century Gothic"/>
              </a:rPr>
              <a:t>Random packing and resolved CFD</a:t>
            </a:r>
          </a:p>
        </p:txBody>
      </p:sp>
      <p:sp>
        <p:nvSpPr>
          <p:cNvPr id="19" name="Elipse 18">
            <a:extLst>
              <a:ext uri="{FF2B5EF4-FFF2-40B4-BE49-F238E27FC236}">
                <a16:creationId xmlns:a16="http://schemas.microsoft.com/office/drawing/2014/main" id="{D08DD868-B0CF-A4DF-C81A-6B61AD9FFC53}"/>
              </a:ext>
            </a:extLst>
          </p:cNvPr>
          <p:cNvSpPr>
            <a:spLocks noGrp="1"/>
          </p:cNvSpPr>
          <p:nvPr/>
        </p:nvSpPr>
        <p:spPr>
          <a:xfrm>
            <a:off x="10210800" y="2686050"/>
            <a:ext cx="247650" cy="247650"/>
          </a:xfrm>
          <a:prstGeom prst="ellipse">
            <a:avLst/>
          </a:prstGeom>
          <a:solidFill>
            <a:srgbClr val="C32323"/>
          </a:solidFill>
          <a:ln w="0">
            <a:solidFill>
              <a:srgbClr val="C32323"/>
            </a:solidFill>
          </a:ln>
        </p:spPr>
        <p:txBody>
          <a:bodyPr/>
          <a:lstStyle/>
          <a:p>
            <a:endParaRPr lang="en-GB"/>
          </a:p>
        </p:txBody>
      </p:sp>
      <p:sp>
        <p:nvSpPr>
          <p:cNvPr id="20" name="Rectángulo 19">
            <a:extLst>
              <a:ext uri="{FF2B5EF4-FFF2-40B4-BE49-F238E27FC236}">
                <a16:creationId xmlns:a16="http://schemas.microsoft.com/office/drawing/2014/main" id="{6DDA8C09-1BAF-762A-F62B-581AD5B5E207}"/>
              </a:ext>
            </a:extLst>
          </p:cNvPr>
          <p:cNvSpPr>
            <a:spLocks noGrp="1"/>
          </p:cNvSpPr>
          <p:nvPr/>
        </p:nvSpPr>
        <p:spPr>
          <a:xfrm>
            <a:off x="9429750" y="2000250"/>
            <a:ext cx="1809750" cy="400050"/>
          </a:xfrm>
          <a:prstGeom prst="rect">
            <a:avLst/>
          </a:prstGeom>
          <a:noFill/>
          <a:ln w="0">
            <a:noFill/>
            <a:prstDash val="solid"/>
          </a:ln>
        </p:spPr>
        <p:txBody>
          <a:bodyPr wrap="square" lIns="38100" tIns="19050" rIns="38100" bIns="19050" anchor="t">
            <a:noAutofit/>
          </a:bodyPr>
          <a:lstStyle/>
          <a:p>
            <a:pPr algn="ctr">
              <a:defRPr sz="2100" b="1" i="0">
                <a:solidFill>
                  <a:srgbClr val="C32323"/>
                </a:solidFill>
                <a:latin typeface="Century Gothic"/>
                <a:ea typeface="Century Gothic"/>
                <a:cs typeface="Century Gothic"/>
              </a:defRPr>
            </a:pPr>
            <a:r>
              <a:rPr sz="2100" b="1" i="0">
                <a:solidFill>
                  <a:srgbClr val="C32323"/>
                </a:solidFill>
                <a:latin typeface="Century Gothic"/>
                <a:ea typeface="Century Gothic"/>
                <a:cs typeface="Century Gothic"/>
              </a:rPr>
              <a:t>2026</a:t>
            </a:r>
          </a:p>
        </p:txBody>
      </p:sp>
      <p:sp>
        <p:nvSpPr>
          <p:cNvPr id="21" name="Rectángulo 20">
            <a:extLst>
              <a:ext uri="{FF2B5EF4-FFF2-40B4-BE49-F238E27FC236}">
                <a16:creationId xmlns:a16="http://schemas.microsoft.com/office/drawing/2014/main" id="{CBCEFB90-AB1C-129F-9B29-2223C6CA3439}"/>
              </a:ext>
            </a:extLst>
          </p:cNvPr>
          <p:cNvSpPr>
            <a:spLocks noGrp="1"/>
          </p:cNvSpPr>
          <p:nvPr/>
        </p:nvSpPr>
        <p:spPr>
          <a:xfrm>
            <a:off x="9239250" y="3190875"/>
            <a:ext cx="2190750" cy="323850"/>
          </a:xfrm>
          <a:prstGeom prst="rect">
            <a:avLst/>
          </a:prstGeom>
          <a:noFill/>
          <a:ln w="0">
            <a:noFill/>
            <a:prstDash val="solid"/>
          </a:ln>
        </p:spPr>
        <p:txBody>
          <a:bodyPr wrap="square" lIns="38100" tIns="19050" rIns="38100" bIns="19050" anchor="t">
            <a:noAutofit/>
          </a:bodyPr>
          <a:lstStyle/>
          <a:p>
            <a:pPr algn="ctr">
              <a:defRPr sz="1650" b="1" i="0">
                <a:solidFill>
                  <a:srgbClr val="111111"/>
                </a:solidFill>
                <a:latin typeface="Century Gothic"/>
                <a:ea typeface="Century Gothic"/>
                <a:cs typeface="Century Gothic"/>
              </a:defRPr>
            </a:pPr>
            <a:r>
              <a:rPr sz="1650" b="1" i="0">
                <a:solidFill>
                  <a:srgbClr val="111111"/>
                </a:solidFill>
                <a:latin typeface="Century Gothic"/>
                <a:ea typeface="Century Gothic"/>
                <a:cs typeface="Century Gothic"/>
              </a:rPr>
              <a:t>Evidence</a:t>
            </a:r>
          </a:p>
        </p:txBody>
      </p:sp>
      <p:sp>
        <p:nvSpPr>
          <p:cNvPr id="22" name="Rectángulo 21">
            <a:extLst>
              <a:ext uri="{FF2B5EF4-FFF2-40B4-BE49-F238E27FC236}">
                <a16:creationId xmlns:a16="http://schemas.microsoft.com/office/drawing/2014/main" id="{C96C0BD6-202E-73B0-690F-9023FA904B63}"/>
              </a:ext>
            </a:extLst>
          </p:cNvPr>
          <p:cNvSpPr>
            <a:spLocks noGrp="1"/>
          </p:cNvSpPr>
          <p:nvPr/>
        </p:nvSpPr>
        <p:spPr>
          <a:xfrm>
            <a:off x="9144000" y="3648075"/>
            <a:ext cx="2381250" cy="876300"/>
          </a:xfrm>
          <a:prstGeom prst="rect">
            <a:avLst/>
          </a:prstGeom>
          <a:noFill/>
          <a:ln w="0">
            <a:noFill/>
            <a:prstDash val="solid"/>
          </a:ln>
        </p:spPr>
        <p:txBody>
          <a:bodyPr wrap="square" lIns="38100" tIns="19050" rIns="38100" bIns="19050" anchor="t">
            <a:normAutofit/>
          </a:bodyPr>
          <a:lstStyle/>
          <a:p>
            <a:pPr algn="ctr">
              <a:defRPr sz="1425" b="0" i="0">
                <a:solidFill>
                  <a:srgbClr val="6E6E6E"/>
                </a:solidFill>
                <a:latin typeface="Century Gothic"/>
                <a:ea typeface="Century Gothic"/>
                <a:cs typeface="Century Gothic"/>
              </a:defRPr>
            </a:pPr>
            <a:r>
              <a:rPr sz="1425" b="0" i="0" dirty="0">
                <a:solidFill>
                  <a:srgbClr val="6E6E6E"/>
                </a:solidFill>
                <a:latin typeface="Century Gothic"/>
                <a:ea typeface="Century Gothic"/>
                <a:cs typeface="Century Gothic"/>
              </a:rPr>
              <a:t>ETTF campaign </a:t>
            </a:r>
            <a:br>
              <a:rPr lang="es-ES" sz="1425" b="0" i="0" dirty="0">
                <a:solidFill>
                  <a:srgbClr val="6E6E6E"/>
                </a:solidFill>
                <a:latin typeface="Century Gothic"/>
                <a:ea typeface="Century Gothic"/>
                <a:cs typeface="Century Gothic"/>
              </a:rPr>
            </a:br>
            <a:r>
              <a:rPr lang="es-ES" sz="1425" b="0" i="0" dirty="0">
                <a:solidFill>
                  <a:srgbClr val="6E6E6E"/>
                </a:solidFill>
                <a:latin typeface="Century Gothic"/>
                <a:ea typeface="Century Gothic"/>
                <a:cs typeface="Century Gothic"/>
              </a:rPr>
              <a:t>S</a:t>
            </a:r>
            <a:r>
              <a:rPr sz="1425" b="0" i="0" dirty="0">
                <a:solidFill>
                  <a:srgbClr val="6E6E6E"/>
                </a:solidFill>
                <a:latin typeface="Century Gothic"/>
                <a:ea typeface="Century Gothic"/>
                <a:cs typeface="Century Gothic"/>
              </a:rPr>
              <a:t>hell-bypass exploration</a:t>
            </a:r>
          </a:p>
        </p:txBody>
      </p:sp>
      <p:sp>
        <p:nvSpPr>
          <p:cNvPr id="26" name="CuadroTexto 25">
            <a:extLst>
              <a:ext uri="{FF2B5EF4-FFF2-40B4-BE49-F238E27FC236}">
                <a16:creationId xmlns:a16="http://schemas.microsoft.com/office/drawing/2014/main" id="{5E58FB03-A879-8F7D-19DE-06FAFE9AD2D3}"/>
              </a:ext>
            </a:extLst>
          </p:cNvPr>
          <p:cNvSpPr txBox="1"/>
          <p:nvPr/>
        </p:nvSpPr>
        <p:spPr>
          <a:xfrm>
            <a:off x="552451" y="4447312"/>
            <a:ext cx="10877550" cy="1477328"/>
          </a:xfrm>
          <a:prstGeom prst="rect">
            <a:avLst/>
          </a:prstGeom>
          <a:noFill/>
        </p:spPr>
        <p:txBody>
          <a:bodyPr wrap="square" rtlCol="0">
            <a:spAutoFit/>
          </a:bodyPr>
          <a:lstStyle/>
          <a:p>
            <a:pPr lvl="0"/>
            <a:r>
              <a:rPr lang="en-GB" dirty="0"/>
              <a:t>Realistic random packing seems to provide a higher porosity. </a:t>
            </a:r>
            <a:r>
              <a:rPr lang="en-GB" b="1" dirty="0"/>
              <a:t>ε ≈ 0.45</a:t>
            </a:r>
            <a:r>
              <a:rPr lang="en-GB" dirty="0"/>
              <a:t>, instead of </a:t>
            </a:r>
            <a:r>
              <a:rPr lang="en-GB" b="1" dirty="0"/>
              <a:t>ε = 0.34.</a:t>
            </a:r>
            <a:endParaRPr lang="en-GB" dirty="0"/>
          </a:p>
          <a:p>
            <a:pPr lvl="0"/>
            <a:r>
              <a:rPr lang="en-GB" dirty="0"/>
              <a:t>Wall effects and channelling were significant</a:t>
            </a:r>
            <a:r>
              <a:rPr lang="en-GB" dirty="0">
                <a:sym typeface="Wingdings" panose="05000000000000000000" pitchFamily="2" charset="2"/>
              </a:rPr>
              <a:t> </a:t>
            </a:r>
            <a:r>
              <a:rPr lang="en-GB" dirty="0"/>
              <a:t>No single porosity reproduced both viscous and inertial resistance. </a:t>
            </a:r>
          </a:p>
          <a:p>
            <a:pPr lvl="0"/>
            <a:r>
              <a:rPr lang="en-GB" dirty="0"/>
              <a:t>The geometry and porosity updates cooled the bed and lowered pressure drop, however it has its impact in the nuclear calculations.</a:t>
            </a:r>
          </a:p>
          <a:p>
            <a:pPr lvl="0"/>
            <a:r>
              <a:rPr lang="en-GB" dirty="0">
                <a:solidFill>
                  <a:schemeClr val="accent2">
                    <a:lumMod val="75000"/>
                  </a:schemeClr>
                </a:solidFill>
              </a:rPr>
              <a:t>At this point experimental checking was needed to properly calibrate the porous and packed bed models.</a:t>
            </a:r>
          </a:p>
        </p:txBody>
      </p:sp>
      <p:sp>
        <p:nvSpPr>
          <p:cNvPr id="27" name="Rectángulo 26">
            <a:extLst>
              <a:ext uri="{FF2B5EF4-FFF2-40B4-BE49-F238E27FC236}">
                <a16:creationId xmlns:a16="http://schemas.microsoft.com/office/drawing/2014/main" id="{BE1DA3C6-CE0C-893E-984A-976FEB5176A3}"/>
              </a:ext>
            </a:extLst>
          </p:cNvPr>
          <p:cNvSpPr/>
          <p:nvPr/>
        </p:nvSpPr>
        <p:spPr>
          <a:xfrm>
            <a:off x="8924924" y="1704975"/>
            <a:ext cx="8388283" cy="2495550"/>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Rectángulo 28">
            <a:extLst>
              <a:ext uri="{FF2B5EF4-FFF2-40B4-BE49-F238E27FC236}">
                <a16:creationId xmlns:a16="http://schemas.microsoft.com/office/drawing/2014/main" id="{ABA9ACD9-8B16-3FAA-0350-AAB33A98CC7D}"/>
              </a:ext>
            </a:extLst>
          </p:cNvPr>
          <p:cNvSpPr/>
          <p:nvPr/>
        </p:nvSpPr>
        <p:spPr>
          <a:xfrm>
            <a:off x="355668" y="1704975"/>
            <a:ext cx="5673657" cy="2495550"/>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185839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BD021B48-0F39-4AF3-B132-B74F7C49EAB4}"/>
              </a:ext>
            </a:extLst>
          </p:cNvPr>
          <p:cNvSpPr>
            <a:spLocks noGrp="1"/>
          </p:cNvSpPr>
          <p:nvPr/>
        </p:nvSpPr>
        <p:spPr>
          <a:xfrm>
            <a:off x="457200" y="228600"/>
            <a:ext cx="11258550" cy="495300"/>
          </a:xfrm>
          <a:prstGeom prst="rect">
            <a:avLst/>
          </a:prstGeom>
          <a:noFill/>
          <a:ln w="0">
            <a:noFill/>
            <a:prstDash val="solid"/>
          </a:ln>
        </p:spPr>
        <p:txBody>
          <a:bodyPr wrap="square" lIns="0" tIns="0" rIns="0" bIns="0" anchor="ctr">
            <a:noAutofit/>
          </a:bodyPr>
          <a:lstStyle/>
          <a:p>
            <a:pPr algn="l">
              <a:defRPr sz="2175" b="0" i="0">
                <a:solidFill>
                  <a:srgbClr val="C32323"/>
                </a:solidFill>
                <a:latin typeface="Century Gothic"/>
                <a:ea typeface="Century Gothic"/>
                <a:cs typeface="Century Gothic"/>
              </a:defRPr>
            </a:pPr>
            <a:r>
              <a:rPr sz="2175" b="0" i="0" dirty="0" err="1">
                <a:solidFill>
                  <a:srgbClr val="C32323"/>
                </a:solidFill>
                <a:latin typeface="Century Gothic"/>
                <a:ea typeface="Century Gothic"/>
                <a:cs typeface="Century Gothic"/>
              </a:rPr>
              <a:t>ESSnuSB</a:t>
            </a:r>
            <a:r>
              <a:rPr sz="2175" b="0" i="0" dirty="0">
                <a:solidFill>
                  <a:srgbClr val="C32323"/>
                </a:solidFill>
                <a:latin typeface="Century Gothic"/>
                <a:ea typeface="Century Gothic"/>
                <a:cs typeface="Century Gothic"/>
              </a:rPr>
              <a:t>+ Target 2025</a:t>
            </a:r>
          </a:p>
        </p:txBody>
      </p:sp>
      <p:sp>
        <p:nvSpPr>
          <p:cNvPr id="2" name="Rectángulo 1">
            <a:extLst>
              <a:ext uri="{FF2B5EF4-FFF2-40B4-BE49-F238E27FC236}">
                <a16:creationId xmlns:a16="http://schemas.microsoft.com/office/drawing/2014/main" id="{79B71E20-C411-44F6-929A-711FF83F0B85}"/>
              </a:ext>
            </a:extLst>
          </p:cNvPr>
          <p:cNvSpPr>
            <a:spLocks noGrp="1"/>
          </p:cNvSpPr>
          <p:nvPr/>
        </p:nvSpPr>
        <p:spPr>
          <a:xfrm>
            <a:off x="533400" y="6477000"/>
            <a:ext cx="2095500" cy="209550"/>
          </a:xfrm>
          <a:prstGeom prst="rect">
            <a:avLst/>
          </a:prstGeom>
          <a:noFill/>
          <a:ln w="0">
            <a:noFill/>
            <a:prstDash val="solid"/>
          </a:ln>
        </p:spPr>
        <p:txBody>
          <a:bodyPr wrap="square" lIns="38100" tIns="19050" rIns="38100" bIns="19050" anchor="t">
            <a:noAutofit/>
          </a:bodyPr>
          <a:lstStyle/>
          <a:p>
            <a:pPr algn="l">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06/10/2026</a:t>
            </a:r>
          </a:p>
        </p:txBody>
      </p:sp>
      <p:sp>
        <p:nvSpPr>
          <p:cNvPr id="3" name="Rectángulo 2">
            <a:extLst>
              <a:ext uri="{FF2B5EF4-FFF2-40B4-BE49-F238E27FC236}">
                <a16:creationId xmlns:a16="http://schemas.microsoft.com/office/drawing/2014/main" id="{E3F64D7F-6D97-47B7-9117-F32148FED78E}"/>
              </a:ext>
            </a:extLst>
          </p:cNvPr>
          <p:cNvSpPr>
            <a:spLocks noGrp="1"/>
          </p:cNvSpPr>
          <p:nvPr/>
        </p:nvSpPr>
        <p:spPr>
          <a:xfrm>
            <a:off x="4000500" y="6477000"/>
            <a:ext cx="4191000" cy="209550"/>
          </a:xfrm>
          <a:prstGeom prst="rect">
            <a:avLst/>
          </a:prstGeom>
          <a:noFill/>
          <a:ln w="0">
            <a:noFill/>
            <a:prstDash val="solid"/>
          </a:ln>
        </p:spPr>
        <p:txBody>
          <a:bodyPr wrap="square" lIns="38100" tIns="19050" rIns="38100" bIns="19050" anchor="t">
            <a:noAutofit/>
          </a:bodyPr>
          <a:lstStyle/>
          <a:p>
            <a:pPr algn="ctr">
              <a:defRPr sz="1050" b="0" i="0">
                <a:solidFill>
                  <a:srgbClr val="7E7E7E"/>
                </a:solidFill>
                <a:latin typeface="Century Gothic"/>
                <a:ea typeface="Century Gothic"/>
                <a:cs typeface="Century Gothic"/>
              </a:defRPr>
            </a:pPr>
            <a:r>
              <a:rPr sz="1050" b="0" i="0">
                <a:solidFill>
                  <a:srgbClr val="7E7E7E"/>
                </a:solidFill>
                <a:latin typeface="Century Gothic"/>
                <a:ea typeface="Century Gothic"/>
                <a:cs typeface="Century Gothic"/>
              </a:rPr>
              <a:t>Jorge Aguilar   ESS-BILBAO</a:t>
            </a:r>
          </a:p>
        </p:txBody>
      </p:sp>
      <p:sp>
        <p:nvSpPr>
          <p:cNvPr id="4" name="Rectángulo 3">
            <a:extLst>
              <a:ext uri="{FF2B5EF4-FFF2-40B4-BE49-F238E27FC236}">
                <a16:creationId xmlns:a16="http://schemas.microsoft.com/office/drawing/2014/main" id="{DA31C0A5-C2D9-4BFA-8C36-CC7C5ACA9484}"/>
              </a:ext>
            </a:extLst>
          </p:cNvPr>
          <p:cNvSpPr>
            <a:spLocks noGrp="1"/>
          </p:cNvSpPr>
          <p:nvPr/>
        </p:nvSpPr>
        <p:spPr>
          <a:xfrm>
            <a:off x="10972800" y="6477000"/>
            <a:ext cx="666750" cy="209550"/>
          </a:xfrm>
          <a:prstGeom prst="rect">
            <a:avLst/>
          </a:prstGeom>
          <a:noFill/>
          <a:ln w="0">
            <a:noFill/>
            <a:prstDash val="solid"/>
          </a:ln>
        </p:spPr>
        <p:txBody>
          <a:bodyPr wrap="square" lIns="38100" tIns="19050" rIns="38100" bIns="19050" anchor="t">
            <a:noAutofit/>
          </a:bodyPr>
          <a:lstStyle/>
          <a:p>
            <a:pPr algn="r">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6</a:t>
            </a:r>
          </a:p>
        </p:txBody>
      </p:sp>
      <p:pic>
        <p:nvPicPr>
          <p:cNvPr id="21" name="Imagen 20"/>
          <p:cNvPicPr>
            <a:picLocks noChangeAspect="1"/>
          </p:cNvPicPr>
          <p:nvPr/>
        </p:nvPicPr>
        <p:blipFill>
          <a:blip r:embed="rId3"/>
          <a:stretch/>
        </p:blipFill>
        <p:spPr>
          <a:xfrm>
            <a:off x="381000" y="1282898"/>
            <a:ext cx="5429250" cy="3053953"/>
          </a:xfrm>
          <a:prstGeom prst="rect">
            <a:avLst/>
          </a:prstGeom>
        </p:spPr>
      </p:pic>
      <p:pic>
        <p:nvPicPr>
          <p:cNvPr id="22" name="Imagen 21"/>
          <p:cNvPicPr>
            <a:picLocks noChangeAspect="1"/>
          </p:cNvPicPr>
          <p:nvPr/>
        </p:nvPicPr>
        <p:blipFill>
          <a:blip r:embed="rId4"/>
          <a:stretch/>
        </p:blipFill>
        <p:spPr>
          <a:xfrm>
            <a:off x="5953125" y="1162348"/>
            <a:ext cx="5857875" cy="3295055"/>
          </a:xfrm>
          <a:prstGeom prst="rect">
            <a:avLst/>
          </a:prstGeom>
        </p:spPr>
      </p:pic>
      <p:sp>
        <p:nvSpPr>
          <p:cNvPr id="7" name="Rectángulo 6">
            <a:extLst>
              <a:ext uri="{FF2B5EF4-FFF2-40B4-BE49-F238E27FC236}">
                <a16:creationId xmlns:a16="http://schemas.microsoft.com/office/drawing/2014/main" id="{629EC004-F59E-4340-94AF-40EEC8BA200B}"/>
              </a:ext>
            </a:extLst>
          </p:cNvPr>
          <p:cNvSpPr>
            <a:spLocks noGrp="1"/>
          </p:cNvSpPr>
          <p:nvPr/>
        </p:nvSpPr>
        <p:spPr>
          <a:xfrm>
            <a:off x="647700" y="4905375"/>
            <a:ext cx="2333625" cy="438150"/>
          </a:xfrm>
          <a:prstGeom prst="rect">
            <a:avLst/>
          </a:prstGeom>
          <a:noFill/>
          <a:ln w="0">
            <a:noFill/>
            <a:prstDash val="solid"/>
          </a:ln>
        </p:spPr>
        <p:txBody>
          <a:bodyPr wrap="square" lIns="38100" tIns="19050" rIns="38100" bIns="19050" anchor="t">
            <a:noAutofit/>
          </a:bodyPr>
          <a:lstStyle/>
          <a:p>
            <a:pPr algn="l">
              <a:defRPr sz="2325" b="1" i="0">
                <a:solidFill>
                  <a:srgbClr val="C32323"/>
                </a:solidFill>
                <a:latin typeface="Century Gothic"/>
                <a:ea typeface="Century Gothic"/>
                <a:cs typeface="Century Gothic"/>
              </a:defRPr>
            </a:pPr>
            <a:r>
              <a:rPr sz="2325" b="1" i="0">
                <a:solidFill>
                  <a:srgbClr val="C32323"/>
                </a:solidFill>
                <a:latin typeface="Century Gothic"/>
                <a:ea typeface="Century Gothic"/>
                <a:cs typeface="Century Gothic"/>
              </a:rPr>
              <a:t>309</a:t>
            </a:r>
          </a:p>
        </p:txBody>
      </p:sp>
      <p:sp>
        <p:nvSpPr>
          <p:cNvPr id="8" name="Rectángulo 7">
            <a:extLst>
              <a:ext uri="{FF2B5EF4-FFF2-40B4-BE49-F238E27FC236}">
                <a16:creationId xmlns:a16="http://schemas.microsoft.com/office/drawing/2014/main" id="{ABD32587-65B2-4A8A-B60C-5CC2FAD55FD4}"/>
              </a:ext>
            </a:extLst>
          </p:cNvPr>
          <p:cNvSpPr>
            <a:spLocks noGrp="1"/>
          </p:cNvSpPr>
          <p:nvPr/>
        </p:nvSpPr>
        <p:spPr>
          <a:xfrm>
            <a:off x="647700" y="5286375"/>
            <a:ext cx="2333625" cy="438150"/>
          </a:xfrm>
          <a:prstGeom prst="rect">
            <a:avLst/>
          </a:prstGeom>
          <a:noFill/>
          <a:ln w="0">
            <a:noFill/>
            <a:prstDash val="solid"/>
          </a:ln>
        </p:spPr>
        <p:txBody>
          <a:bodyPr wrap="square" lIns="38100" tIns="19050" rIns="38100" bIns="19050" anchor="t">
            <a:normAutofit/>
          </a:bodyPr>
          <a:lstStyle/>
          <a:p>
            <a:pPr algn="l">
              <a:defRPr sz="1275" b="0" i="0">
                <a:solidFill>
                  <a:srgbClr val="6E6E6E"/>
                </a:solidFill>
                <a:latin typeface="Century Gothic"/>
                <a:ea typeface="Century Gothic"/>
                <a:cs typeface="Century Gothic"/>
              </a:defRPr>
            </a:pPr>
            <a:r>
              <a:rPr sz="1275" b="0" i="0">
                <a:solidFill>
                  <a:srgbClr val="6E6E6E"/>
                </a:solidFill>
                <a:latin typeface="Century Gothic"/>
                <a:ea typeface="Century Gothic"/>
                <a:cs typeface="Century Gothic"/>
              </a:rPr>
              <a:t>spheres in the LS packing</a:t>
            </a:r>
          </a:p>
        </p:txBody>
      </p:sp>
      <p:sp>
        <p:nvSpPr>
          <p:cNvPr id="9" name="Rectángulo 8">
            <a:extLst>
              <a:ext uri="{FF2B5EF4-FFF2-40B4-BE49-F238E27FC236}">
                <a16:creationId xmlns:a16="http://schemas.microsoft.com/office/drawing/2014/main" id="{8A5F99DD-B21A-4FB5-A773-64A1789EFF16}"/>
              </a:ext>
            </a:extLst>
          </p:cNvPr>
          <p:cNvSpPr>
            <a:spLocks noGrp="1"/>
          </p:cNvSpPr>
          <p:nvPr/>
        </p:nvSpPr>
        <p:spPr>
          <a:xfrm>
            <a:off x="3048000" y="4905375"/>
            <a:ext cx="2333625" cy="438150"/>
          </a:xfrm>
          <a:prstGeom prst="rect">
            <a:avLst/>
          </a:prstGeom>
          <a:noFill/>
          <a:ln w="0">
            <a:noFill/>
            <a:prstDash val="solid"/>
          </a:ln>
        </p:spPr>
        <p:txBody>
          <a:bodyPr wrap="square" lIns="38100" tIns="19050" rIns="38100" bIns="19050" anchor="t">
            <a:noAutofit/>
          </a:bodyPr>
          <a:lstStyle/>
          <a:p>
            <a:pPr algn="l">
              <a:defRPr sz="2325" b="1" i="0">
                <a:solidFill>
                  <a:srgbClr val="C32323"/>
                </a:solidFill>
                <a:latin typeface="Century Gothic"/>
                <a:ea typeface="Century Gothic"/>
                <a:cs typeface="Century Gothic"/>
              </a:defRPr>
            </a:pPr>
            <a:r>
              <a:rPr sz="2325" b="1" i="0">
                <a:solidFill>
                  <a:srgbClr val="C32323"/>
                </a:solidFill>
                <a:latin typeface="Century Gothic"/>
                <a:ea typeface="Century Gothic"/>
                <a:cs typeface="Century Gothic"/>
              </a:rPr>
              <a:t>ε = 0.459</a:t>
            </a:r>
          </a:p>
        </p:txBody>
      </p:sp>
      <p:sp>
        <p:nvSpPr>
          <p:cNvPr id="10" name="Rectángulo 9">
            <a:extLst>
              <a:ext uri="{FF2B5EF4-FFF2-40B4-BE49-F238E27FC236}">
                <a16:creationId xmlns:a16="http://schemas.microsoft.com/office/drawing/2014/main" id="{D8AA01D9-52DC-4CB2-84AC-547B3A267B76}"/>
              </a:ext>
            </a:extLst>
          </p:cNvPr>
          <p:cNvSpPr>
            <a:spLocks noGrp="1"/>
          </p:cNvSpPr>
          <p:nvPr/>
        </p:nvSpPr>
        <p:spPr>
          <a:xfrm>
            <a:off x="3048000" y="5286375"/>
            <a:ext cx="2333625" cy="438150"/>
          </a:xfrm>
          <a:prstGeom prst="rect">
            <a:avLst/>
          </a:prstGeom>
          <a:noFill/>
          <a:ln w="0">
            <a:noFill/>
            <a:prstDash val="solid"/>
          </a:ln>
        </p:spPr>
        <p:txBody>
          <a:bodyPr wrap="square" lIns="38100" tIns="19050" rIns="38100" bIns="19050" anchor="t">
            <a:normAutofit/>
          </a:bodyPr>
          <a:lstStyle/>
          <a:p>
            <a:pPr algn="l">
              <a:defRPr sz="1275" b="0" i="0">
                <a:solidFill>
                  <a:srgbClr val="6E6E6E"/>
                </a:solidFill>
                <a:latin typeface="Century Gothic"/>
                <a:ea typeface="Century Gothic"/>
                <a:cs typeface="Century Gothic"/>
              </a:defRPr>
            </a:pPr>
            <a:r>
              <a:rPr sz="1275" b="0" i="0">
                <a:solidFill>
                  <a:srgbClr val="6E6E6E"/>
                </a:solidFill>
                <a:latin typeface="Century Gothic"/>
                <a:ea typeface="Century Gothic"/>
                <a:cs typeface="Century Gothic"/>
              </a:rPr>
              <a:t>geometric porosity</a:t>
            </a:r>
          </a:p>
        </p:txBody>
      </p:sp>
      <p:sp>
        <p:nvSpPr>
          <p:cNvPr id="11" name="Rectángulo 10">
            <a:extLst>
              <a:ext uri="{FF2B5EF4-FFF2-40B4-BE49-F238E27FC236}">
                <a16:creationId xmlns:a16="http://schemas.microsoft.com/office/drawing/2014/main" id="{03B1749B-3B48-4B61-9DF5-E3F71A4ECD3C}"/>
              </a:ext>
            </a:extLst>
          </p:cNvPr>
          <p:cNvSpPr>
            <a:spLocks noGrp="1"/>
          </p:cNvSpPr>
          <p:nvPr/>
        </p:nvSpPr>
        <p:spPr>
          <a:xfrm>
            <a:off x="6143625" y="4905375"/>
            <a:ext cx="2571750" cy="438150"/>
          </a:xfrm>
          <a:prstGeom prst="rect">
            <a:avLst/>
          </a:prstGeom>
          <a:noFill/>
          <a:ln w="0">
            <a:noFill/>
            <a:prstDash val="solid"/>
          </a:ln>
        </p:spPr>
        <p:txBody>
          <a:bodyPr wrap="square" lIns="38100" tIns="19050" rIns="38100" bIns="19050" anchor="t">
            <a:noAutofit/>
          </a:bodyPr>
          <a:lstStyle/>
          <a:p>
            <a:pPr algn="l">
              <a:defRPr sz="2325" b="1" i="0">
                <a:solidFill>
                  <a:srgbClr val="C32323"/>
                </a:solidFill>
                <a:latin typeface="Century Gothic"/>
                <a:ea typeface="Century Gothic"/>
                <a:cs typeface="Century Gothic"/>
              </a:defRPr>
            </a:pPr>
            <a:r>
              <a:rPr sz="2325" b="1" i="0">
                <a:solidFill>
                  <a:srgbClr val="C32323"/>
                </a:solidFill>
                <a:latin typeface="Century Gothic"/>
                <a:ea typeface="Century Gothic"/>
                <a:cs typeface="Century Gothic"/>
              </a:rPr>
              <a:t>C₁: 11.8×</a:t>
            </a:r>
          </a:p>
        </p:txBody>
      </p:sp>
      <p:sp>
        <p:nvSpPr>
          <p:cNvPr id="12" name="Rectángulo 11">
            <a:extLst>
              <a:ext uri="{FF2B5EF4-FFF2-40B4-BE49-F238E27FC236}">
                <a16:creationId xmlns:a16="http://schemas.microsoft.com/office/drawing/2014/main" id="{B8627D9F-3464-4C7D-8E8E-03CE3241A0F0}"/>
              </a:ext>
            </a:extLst>
          </p:cNvPr>
          <p:cNvSpPr>
            <a:spLocks noGrp="1"/>
          </p:cNvSpPr>
          <p:nvPr/>
        </p:nvSpPr>
        <p:spPr>
          <a:xfrm>
            <a:off x="6143625" y="5286375"/>
            <a:ext cx="2571750" cy="438150"/>
          </a:xfrm>
          <a:prstGeom prst="rect">
            <a:avLst/>
          </a:prstGeom>
          <a:noFill/>
          <a:ln w="0">
            <a:noFill/>
            <a:prstDash val="solid"/>
          </a:ln>
        </p:spPr>
        <p:txBody>
          <a:bodyPr wrap="square" lIns="38100" tIns="19050" rIns="38100" bIns="19050" anchor="t">
            <a:normAutofit/>
          </a:bodyPr>
          <a:lstStyle/>
          <a:p>
            <a:pPr algn="l">
              <a:defRPr sz="1275" b="0" i="0">
                <a:solidFill>
                  <a:srgbClr val="6E6E6E"/>
                </a:solidFill>
                <a:latin typeface="Century Gothic"/>
                <a:ea typeface="Century Gothic"/>
                <a:cs typeface="Century Gothic"/>
              </a:defRPr>
            </a:pPr>
            <a:r>
              <a:rPr sz="1275" b="0" i="0">
                <a:solidFill>
                  <a:srgbClr val="6E6E6E"/>
                </a:solidFill>
                <a:latin typeface="Century Gothic"/>
                <a:ea typeface="Century Gothic"/>
                <a:cs typeface="Century Gothic"/>
              </a:rPr>
              <a:t>resolved CFD versus Ergun</a:t>
            </a:r>
          </a:p>
        </p:txBody>
      </p:sp>
      <p:sp>
        <p:nvSpPr>
          <p:cNvPr id="13" name="Rectángulo 12">
            <a:extLst>
              <a:ext uri="{FF2B5EF4-FFF2-40B4-BE49-F238E27FC236}">
                <a16:creationId xmlns:a16="http://schemas.microsoft.com/office/drawing/2014/main" id="{B40A2041-40D1-4211-AD9E-81C2E328C222}"/>
              </a:ext>
            </a:extLst>
          </p:cNvPr>
          <p:cNvSpPr>
            <a:spLocks noGrp="1"/>
          </p:cNvSpPr>
          <p:nvPr/>
        </p:nvSpPr>
        <p:spPr>
          <a:xfrm>
            <a:off x="8858250" y="4905375"/>
            <a:ext cx="2571750" cy="438150"/>
          </a:xfrm>
          <a:prstGeom prst="rect">
            <a:avLst/>
          </a:prstGeom>
          <a:noFill/>
          <a:ln w="0">
            <a:noFill/>
            <a:prstDash val="solid"/>
          </a:ln>
        </p:spPr>
        <p:txBody>
          <a:bodyPr wrap="square" lIns="38100" tIns="19050" rIns="38100" bIns="19050" anchor="t">
            <a:noAutofit/>
          </a:bodyPr>
          <a:lstStyle/>
          <a:p>
            <a:pPr algn="l">
              <a:defRPr sz="2325" b="1" i="0">
                <a:solidFill>
                  <a:srgbClr val="C32323"/>
                </a:solidFill>
                <a:latin typeface="Century Gothic"/>
                <a:ea typeface="Century Gothic"/>
                <a:cs typeface="Century Gothic"/>
              </a:defRPr>
            </a:pPr>
            <a:r>
              <a:rPr sz="2325" b="1" i="0">
                <a:solidFill>
                  <a:srgbClr val="C32323"/>
                </a:solidFill>
                <a:latin typeface="Century Gothic"/>
                <a:ea typeface="Century Gothic"/>
                <a:cs typeface="Century Gothic"/>
              </a:rPr>
              <a:t>C₂: 0.49×</a:t>
            </a:r>
          </a:p>
        </p:txBody>
      </p:sp>
      <p:sp>
        <p:nvSpPr>
          <p:cNvPr id="14" name="Rectángulo 13">
            <a:extLst>
              <a:ext uri="{FF2B5EF4-FFF2-40B4-BE49-F238E27FC236}">
                <a16:creationId xmlns:a16="http://schemas.microsoft.com/office/drawing/2014/main" id="{1F6031A2-5B60-4EDB-B725-3319C2B87789}"/>
              </a:ext>
            </a:extLst>
          </p:cNvPr>
          <p:cNvSpPr>
            <a:spLocks noGrp="1"/>
          </p:cNvSpPr>
          <p:nvPr/>
        </p:nvSpPr>
        <p:spPr>
          <a:xfrm>
            <a:off x="8858250" y="5286375"/>
            <a:ext cx="2571750" cy="438150"/>
          </a:xfrm>
          <a:prstGeom prst="rect">
            <a:avLst/>
          </a:prstGeom>
          <a:noFill/>
          <a:ln w="0">
            <a:noFill/>
            <a:prstDash val="solid"/>
          </a:ln>
        </p:spPr>
        <p:txBody>
          <a:bodyPr wrap="square" lIns="38100" tIns="19050" rIns="38100" bIns="19050" anchor="t">
            <a:normAutofit/>
          </a:bodyPr>
          <a:lstStyle/>
          <a:p>
            <a:pPr algn="l">
              <a:defRPr sz="1275" b="0" i="0">
                <a:solidFill>
                  <a:srgbClr val="6E6E6E"/>
                </a:solidFill>
                <a:latin typeface="Century Gothic"/>
                <a:ea typeface="Century Gothic"/>
                <a:cs typeface="Century Gothic"/>
              </a:defRPr>
            </a:pPr>
            <a:r>
              <a:rPr sz="1275" b="0" i="0">
                <a:solidFill>
                  <a:srgbClr val="6E6E6E"/>
                </a:solidFill>
                <a:latin typeface="Century Gothic"/>
                <a:ea typeface="Century Gothic"/>
                <a:cs typeface="Century Gothic"/>
              </a:rPr>
              <a:t>resolved CFD versus Ergun</a:t>
            </a:r>
          </a:p>
        </p:txBody>
      </p:sp>
      <p:sp>
        <p:nvSpPr>
          <p:cNvPr id="15" name="Rectángulo 14">
            <a:extLst>
              <a:ext uri="{FF2B5EF4-FFF2-40B4-BE49-F238E27FC236}">
                <a16:creationId xmlns:a16="http://schemas.microsoft.com/office/drawing/2014/main" id="{130216A1-BDFD-4BEF-A13B-DA2449F4E6D9}"/>
              </a:ext>
            </a:extLst>
          </p:cNvPr>
          <p:cNvSpPr>
            <a:spLocks noGrp="1"/>
          </p:cNvSpPr>
          <p:nvPr/>
        </p:nvSpPr>
        <p:spPr>
          <a:xfrm>
            <a:off x="666750" y="5934075"/>
            <a:ext cx="10763250" cy="352425"/>
          </a:xfrm>
          <a:prstGeom prst="rect">
            <a:avLst/>
          </a:prstGeom>
          <a:solidFill>
            <a:srgbClr val="F8E8E8"/>
          </a:solidFill>
          <a:ln w="0">
            <a:noFill/>
            <a:prstDash val="solid"/>
          </a:ln>
        </p:spPr>
        <p:txBody>
          <a:bodyPr/>
          <a:lstStyle/>
          <a:p>
            <a:endParaRPr lang="en-GB"/>
          </a:p>
        </p:txBody>
      </p:sp>
      <p:sp>
        <p:nvSpPr>
          <p:cNvPr id="16" name="Rectángulo 15">
            <a:extLst>
              <a:ext uri="{FF2B5EF4-FFF2-40B4-BE49-F238E27FC236}">
                <a16:creationId xmlns:a16="http://schemas.microsoft.com/office/drawing/2014/main" id="{D05D88A2-DA1E-4DC1-A374-817B27C986A8}"/>
              </a:ext>
            </a:extLst>
          </p:cNvPr>
          <p:cNvSpPr>
            <a:spLocks noGrp="1"/>
          </p:cNvSpPr>
          <p:nvPr/>
        </p:nvSpPr>
        <p:spPr>
          <a:xfrm>
            <a:off x="762000" y="5972175"/>
            <a:ext cx="10572750" cy="266700"/>
          </a:xfrm>
          <a:prstGeom prst="rect">
            <a:avLst/>
          </a:prstGeom>
          <a:noFill/>
          <a:ln w="0">
            <a:noFill/>
            <a:prstDash val="solid"/>
          </a:ln>
        </p:spPr>
        <p:txBody>
          <a:bodyPr wrap="square" lIns="38100" tIns="19050" rIns="38100" bIns="19050" anchor="t">
            <a:noAutofit/>
          </a:bodyPr>
          <a:lstStyle/>
          <a:p>
            <a:pPr algn="ctr">
              <a:defRPr sz="1500" b="1" i="0">
                <a:solidFill>
                  <a:srgbClr val="C32323"/>
                </a:solidFill>
                <a:latin typeface="Century Gothic"/>
                <a:ea typeface="Century Gothic"/>
                <a:cs typeface="Century Gothic"/>
              </a:defRPr>
            </a:pPr>
            <a:r>
              <a:rPr sz="1500" b="1" i="0">
                <a:solidFill>
                  <a:srgbClr val="C32323"/>
                </a:solidFill>
                <a:latin typeface="Century Gothic"/>
                <a:ea typeface="Century Gothic"/>
                <a:cs typeface="Century Gothic"/>
              </a:rPr>
              <a:t>No single porosity reproduced both viscous and inertial resistance. Experimental calibration became essential.</a:t>
            </a:r>
          </a:p>
        </p:txBody>
      </p:sp>
    </p:spTree>
    <p:extLst>
      <p:ext uri="{BB962C8B-B14F-4D97-AF65-F5344CB8AC3E}">
        <p14:creationId xmlns:p14="http://schemas.microsoft.com/office/powerpoint/2010/main" val="18955116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78CC2B7B-C7F9-4476-ABEA-694868CD8E12}"/>
              </a:ext>
            </a:extLst>
          </p:cNvPr>
          <p:cNvSpPr>
            <a:spLocks noGrp="1"/>
          </p:cNvSpPr>
          <p:nvPr/>
        </p:nvSpPr>
        <p:spPr>
          <a:xfrm>
            <a:off x="457200" y="228600"/>
            <a:ext cx="11258550" cy="495300"/>
          </a:xfrm>
          <a:prstGeom prst="rect">
            <a:avLst/>
          </a:prstGeom>
          <a:noFill/>
          <a:ln w="0">
            <a:noFill/>
            <a:prstDash val="solid"/>
          </a:ln>
        </p:spPr>
        <p:txBody>
          <a:bodyPr wrap="square" lIns="0" tIns="0" rIns="0" bIns="0" anchor="ctr">
            <a:noAutofit/>
          </a:bodyPr>
          <a:lstStyle/>
          <a:p>
            <a:pPr algn="l">
              <a:defRPr sz="2175" b="0" i="0">
                <a:solidFill>
                  <a:srgbClr val="C32323"/>
                </a:solidFill>
                <a:latin typeface="Century Gothic"/>
                <a:ea typeface="Century Gothic"/>
                <a:cs typeface="Century Gothic"/>
              </a:defRPr>
            </a:pPr>
            <a:r>
              <a:rPr sz="2175" b="0" i="0" dirty="0" err="1">
                <a:solidFill>
                  <a:srgbClr val="C32323"/>
                </a:solidFill>
                <a:latin typeface="Century Gothic"/>
                <a:ea typeface="Century Gothic"/>
                <a:cs typeface="Century Gothic"/>
              </a:rPr>
              <a:t>ESSnuSB</a:t>
            </a:r>
            <a:r>
              <a:rPr sz="2175" b="0" i="0" dirty="0">
                <a:solidFill>
                  <a:srgbClr val="C32323"/>
                </a:solidFill>
                <a:latin typeface="Century Gothic"/>
                <a:ea typeface="Century Gothic"/>
                <a:cs typeface="Century Gothic"/>
              </a:rPr>
              <a:t>+ Target </a:t>
            </a:r>
            <a:r>
              <a:rPr lang="es-ES" sz="2175" b="0" i="0" dirty="0">
                <a:solidFill>
                  <a:srgbClr val="C32323"/>
                </a:solidFill>
                <a:latin typeface="Century Gothic"/>
                <a:ea typeface="Century Gothic"/>
                <a:cs typeface="Century Gothic"/>
              </a:rPr>
              <a:t>2025</a:t>
            </a:r>
            <a:endParaRPr sz="2175" b="0" i="0" dirty="0">
              <a:solidFill>
                <a:srgbClr val="C32323"/>
              </a:solidFill>
              <a:latin typeface="Century Gothic"/>
              <a:ea typeface="Century Gothic"/>
              <a:cs typeface="Century Gothic"/>
            </a:endParaRPr>
          </a:p>
        </p:txBody>
      </p:sp>
      <p:sp>
        <p:nvSpPr>
          <p:cNvPr id="2" name="Rectángulo 1">
            <a:extLst>
              <a:ext uri="{FF2B5EF4-FFF2-40B4-BE49-F238E27FC236}">
                <a16:creationId xmlns:a16="http://schemas.microsoft.com/office/drawing/2014/main" id="{D8E66DD0-70E6-463B-AB15-485DBC822384}"/>
              </a:ext>
            </a:extLst>
          </p:cNvPr>
          <p:cNvSpPr>
            <a:spLocks noGrp="1"/>
          </p:cNvSpPr>
          <p:nvPr/>
        </p:nvSpPr>
        <p:spPr>
          <a:xfrm>
            <a:off x="533400" y="6477000"/>
            <a:ext cx="2095500" cy="209550"/>
          </a:xfrm>
          <a:prstGeom prst="rect">
            <a:avLst/>
          </a:prstGeom>
          <a:noFill/>
          <a:ln w="0">
            <a:noFill/>
            <a:prstDash val="solid"/>
          </a:ln>
        </p:spPr>
        <p:txBody>
          <a:bodyPr wrap="square" lIns="38100" tIns="19050" rIns="38100" bIns="19050" anchor="t">
            <a:noAutofit/>
          </a:bodyPr>
          <a:lstStyle/>
          <a:p>
            <a:pPr algn="l">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06/10/2026</a:t>
            </a:r>
          </a:p>
        </p:txBody>
      </p:sp>
      <p:sp>
        <p:nvSpPr>
          <p:cNvPr id="3" name="Rectángulo 2">
            <a:extLst>
              <a:ext uri="{FF2B5EF4-FFF2-40B4-BE49-F238E27FC236}">
                <a16:creationId xmlns:a16="http://schemas.microsoft.com/office/drawing/2014/main" id="{64CF6485-055F-434E-8623-226ABD6C5978}"/>
              </a:ext>
            </a:extLst>
          </p:cNvPr>
          <p:cNvSpPr>
            <a:spLocks noGrp="1"/>
          </p:cNvSpPr>
          <p:nvPr/>
        </p:nvSpPr>
        <p:spPr>
          <a:xfrm>
            <a:off x="4000500" y="6477000"/>
            <a:ext cx="4191000" cy="209550"/>
          </a:xfrm>
          <a:prstGeom prst="rect">
            <a:avLst/>
          </a:prstGeom>
          <a:noFill/>
          <a:ln w="0">
            <a:noFill/>
            <a:prstDash val="solid"/>
          </a:ln>
        </p:spPr>
        <p:txBody>
          <a:bodyPr wrap="square" lIns="38100" tIns="19050" rIns="38100" bIns="19050" anchor="t">
            <a:noAutofit/>
          </a:bodyPr>
          <a:lstStyle/>
          <a:p>
            <a:pPr algn="ctr">
              <a:defRPr sz="1050" b="0" i="0">
                <a:solidFill>
                  <a:srgbClr val="7E7E7E"/>
                </a:solidFill>
                <a:latin typeface="Century Gothic"/>
                <a:ea typeface="Century Gothic"/>
                <a:cs typeface="Century Gothic"/>
              </a:defRPr>
            </a:pPr>
            <a:r>
              <a:rPr sz="1050" b="0" i="0">
                <a:solidFill>
                  <a:srgbClr val="7E7E7E"/>
                </a:solidFill>
                <a:latin typeface="Century Gothic"/>
                <a:ea typeface="Century Gothic"/>
                <a:cs typeface="Century Gothic"/>
              </a:rPr>
              <a:t>Jorge Aguilar   ESS-BILBAO</a:t>
            </a:r>
          </a:p>
        </p:txBody>
      </p:sp>
      <p:sp>
        <p:nvSpPr>
          <p:cNvPr id="4" name="Rectángulo 3">
            <a:extLst>
              <a:ext uri="{FF2B5EF4-FFF2-40B4-BE49-F238E27FC236}">
                <a16:creationId xmlns:a16="http://schemas.microsoft.com/office/drawing/2014/main" id="{CD4355D9-6BE7-4DF1-8119-68D1F91FEF35}"/>
              </a:ext>
            </a:extLst>
          </p:cNvPr>
          <p:cNvSpPr>
            <a:spLocks noGrp="1"/>
          </p:cNvSpPr>
          <p:nvPr/>
        </p:nvSpPr>
        <p:spPr>
          <a:xfrm>
            <a:off x="10972800" y="6477000"/>
            <a:ext cx="666750" cy="209550"/>
          </a:xfrm>
          <a:prstGeom prst="rect">
            <a:avLst/>
          </a:prstGeom>
          <a:noFill/>
          <a:ln w="0">
            <a:noFill/>
            <a:prstDash val="solid"/>
          </a:ln>
        </p:spPr>
        <p:txBody>
          <a:bodyPr wrap="square" lIns="38100" tIns="19050" rIns="38100" bIns="19050" anchor="t">
            <a:noAutofit/>
          </a:bodyPr>
          <a:lstStyle/>
          <a:p>
            <a:pPr algn="r">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7</a:t>
            </a:r>
          </a:p>
        </p:txBody>
      </p:sp>
      <p:pic>
        <p:nvPicPr>
          <p:cNvPr id="14" name="Imagen 13"/>
          <p:cNvPicPr>
            <a:picLocks noChangeAspect="1"/>
          </p:cNvPicPr>
          <p:nvPr/>
        </p:nvPicPr>
        <p:blipFill>
          <a:blip r:embed="rId3"/>
          <a:stretch/>
        </p:blipFill>
        <p:spPr>
          <a:xfrm>
            <a:off x="463687" y="1846669"/>
            <a:ext cx="4797151" cy="3429000"/>
          </a:xfrm>
          <a:prstGeom prst="rect">
            <a:avLst/>
          </a:prstGeom>
        </p:spPr>
      </p:pic>
      <p:pic>
        <p:nvPicPr>
          <p:cNvPr id="15" name="Imagen 14"/>
          <p:cNvPicPr>
            <a:picLocks noChangeAspect="1"/>
          </p:cNvPicPr>
          <p:nvPr/>
        </p:nvPicPr>
        <p:blipFill>
          <a:blip r:embed="rId4"/>
          <a:stretch/>
        </p:blipFill>
        <p:spPr>
          <a:xfrm>
            <a:off x="5476875" y="1885950"/>
            <a:ext cx="6286500" cy="3350437"/>
          </a:xfrm>
          <a:prstGeom prst="rect">
            <a:avLst/>
          </a:prstGeom>
        </p:spPr>
      </p:pic>
      <p:sp>
        <p:nvSpPr>
          <p:cNvPr id="7" name="Conector recto 6">
            <a:extLst>
              <a:ext uri="{FF2B5EF4-FFF2-40B4-BE49-F238E27FC236}">
                <a16:creationId xmlns:a16="http://schemas.microsoft.com/office/drawing/2014/main" id="{AF3FD56C-C5DE-4B55-9F9C-3E25629952D6}"/>
              </a:ext>
            </a:extLst>
          </p:cNvPr>
          <p:cNvSpPr>
            <a:spLocks noGrp="1"/>
          </p:cNvSpPr>
          <p:nvPr/>
        </p:nvSpPr>
        <p:spPr>
          <a:xfrm>
            <a:off x="5381625" y="1047750"/>
            <a:ext cx="0" cy="3333750"/>
          </a:xfrm>
          <a:prstGeom prst="line">
            <a:avLst/>
          </a:prstGeom>
          <a:noFill/>
          <a:ln w="19050">
            <a:solidFill>
              <a:srgbClr val="E7E7E7"/>
            </a:solidFill>
            <a:prstDash val="solid"/>
          </a:ln>
        </p:spPr>
        <p:txBody>
          <a:bodyPr/>
          <a:lstStyle/>
          <a:p>
            <a:endParaRPr lang="en-GB"/>
          </a:p>
        </p:txBody>
      </p:sp>
    </p:spTree>
    <p:extLst>
      <p:ext uri="{BB962C8B-B14F-4D97-AF65-F5344CB8AC3E}">
        <p14:creationId xmlns:p14="http://schemas.microsoft.com/office/powerpoint/2010/main" val="1099895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F19AFBA-2E6A-9AD3-0355-C3D6CEC92B72}"/>
            </a:ext>
          </a:extLst>
        </p:cNvPr>
        <p:cNvGrpSpPr/>
        <p:nvPr/>
      </p:nvGrpSpPr>
      <p:grpSpPr>
        <a:xfrm>
          <a:off x="0" y="0"/>
          <a:ext cx="0" cy="0"/>
          <a:chOff x="0" y="0"/>
          <a:chExt cx="0" cy="0"/>
        </a:xfrm>
      </p:grpSpPr>
      <p:sp>
        <p:nvSpPr>
          <p:cNvPr id="25" name="Rectángulo 24">
            <a:extLst>
              <a:ext uri="{FF2B5EF4-FFF2-40B4-BE49-F238E27FC236}">
                <a16:creationId xmlns:a16="http://schemas.microsoft.com/office/drawing/2014/main" id="{1E97775D-5229-02CD-B7FF-C137334486B3}"/>
              </a:ext>
            </a:extLst>
          </p:cNvPr>
          <p:cNvSpPr>
            <a:spLocks noGrp="1"/>
          </p:cNvSpPr>
          <p:nvPr/>
        </p:nvSpPr>
        <p:spPr>
          <a:xfrm>
            <a:off x="457200" y="228600"/>
            <a:ext cx="11258550" cy="495300"/>
          </a:xfrm>
          <a:prstGeom prst="rect">
            <a:avLst/>
          </a:prstGeom>
          <a:noFill/>
          <a:ln w="0">
            <a:noFill/>
            <a:prstDash val="solid"/>
          </a:ln>
        </p:spPr>
        <p:txBody>
          <a:bodyPr wrap="square" lIns="0" tIns="0" rIns="0" bIns="0" anchor="ctr">
            <a:noAutofit/>
          </a:bodyPr>
          <a:lstStyle/>
          <a:p>
            <a:pPr algn="l">
              <a:defRPr sz="2175" b="0" i="0">
                <a:solidFill>
                  <a:srgbClr val="C32323"/>
                </a:solidFill>
                <a:latin typeface="Century Gothic"/>
                <a:ea typeface="Century Gothic"/>
                <a:cs typeface="Century Gothic"/>
              </a:defRPr>
            </a:pPr>
            <a:r>
              <a:rPr sz="2175" b="0" i="0" dirty="0" err="1">
                <a:solidFill>
                  <a:srgbClr val="C32323"/>
                </a:solidFill>
                <a:latin typeface="Century Gothic"/>
                <a:ea typeface="Century Gothic"/>
                <a:cs typeface="Century Gothic"/>
              </a:rPr>
              <a:t>ESSnuSB</a:t>
            </a:r>
            <a:r>
              <a:rPr sz="2175" b="0" i="0" dirty="0">
                <a:solidFill>
                  <a:srgbClr val="C32323"/>
                </a:solidFill>
                <a:latin typeface="Century Gothic"/>
                <a:ea typeface="Century Gothic"/>
                <a:cs typeface="Century Gothic"/>
              </a:rPr>
              <a:t>+ Target </a:t>
            </a:r>
            <a:r>
              <a:rPr lang="es-ES" sz="2175" b="0" i="0" dirty="0" err="1">
                <a:solidFill>
                  <a:srgbClr val="C32323"/>
                </a:solidFill>
                <a:latin typeface="Century Gothic"/>
                <a:ea typeface="Century Gothic"/>
                <a:cs typeface="Century Gothic"/>
              </a:rPr>
              <a:t>Progress</a:t>
            </a:r>
            <a:endParaRPr sz="2175" b="0" i="0" dirty="0">
              <a:solidFill>
                <a:srgbClr val="C32323"/>
              </a:solidFill>
              <a:latin typeface="Century Gothic"/>
              <a:ea typeface="Century Gothic"/>
              <a:cs typeface="Century Gothic"/>
            </a:endParaRPr>
          </a:p>
        </p:txBody>
      </p:sp>
      <p:sp>
        <p:nvSpPr>
          <p:cNvPr id="2" name="Rectángulo 1">
            <a:extLst>
              <a:ext uri="{FF2B5EF4-FFF2-40B4-BE49-F238E27FC236}">
                <a16:creationId xmlns:a16="http://schemas.microsoft.com/office/drawing/2014/main" id="{FA8F27C8-23C8-9911-2B4E-040DAD308810}"/>
              </a:ext>
            </a:extLst>
          </p:cNvPr>
          <p:cNvSpPr>
            <a:spLocks noGrp="1"/>
          </p:cNvSpPr>
          <p:nvPr/>
        </p:nvSpPr>
        <p:spPr>
          <a:xfrm>
            <a:off x="533400" y="6477000"/>
            <a:ext cx="2095500" cy="209550"/>
          </a:xfrm>
          <a:prstGeom prst="rect">
            <a:avLst/>
          </a:prstGeom>
          <a:noFill/>
          <a:ln w="0">
            <a:noFill/>
            <a:prstDash val="solid"/>
          </a:ln>
        </p:spPr>
        <p:txBody>
          <a:bodyPr wrap="square" lIns="38100" tIns="19050" rIns="38100" bIns="19050" anchor="t">
            <a:noAutofit/>
          </a:bodyPr>
          <a:lstStyle/>
          <a:p>
            <a:pPr algn="l">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06/10/2026</a:t>
            </a:r>
          </a:p>
        </p:txBody>
      </p:sp>
      <p:sp>
        <p:nvSpPr>
          <p:cNvPr id="3" name="Rectángulo 2">
            <a:extLst>
              <a:ext uri="{FF2B5EF4-FFF2-40B4-BE49-F238E27FC236}">
                <a16:creationId xmlns:a16="http://schemas.microsoft.com/office/drawing/2014/main" id="{297C3F3A-1285-0A3B-A87E-8F1D8332255A}"/>
              </a:ext>
            </a:extLst>
          </p:cNvPr>
          <p:cNvSpPr>
            <a:spLocks noGrp="1"/>
          </p:cNvSpPr>
          <p:nvPr/>
        </p:nvSpPr>
        <p:spPr>
          <a:xfrm>
            <a:off x="4000500" y="6477000"/>
            <a:ext cx="4191000" cy="209550"/>
          </a:xfrm>
          <a:prstGeom prst="rect">
            <a:avLst/>
          </a:prstGeom>
          <a:noFill/>
          <a:ln w="0">
            <a:noFill/>
            <a:prstDash val="solid"/>
          </a:ln>
        </p:spPr>
        <p:txBody>
          <a:bodyPr wrap="square" lIns="38100" tIns="19050" rIns="38100" bIns="19050" anchor="t">
            <a:noAutofit/>
          </a:bodyPr>
          <a:lstStyle/>
          <a:p>
            <a:pPr algn="ctr">
              <a:defRPr sz="1050" b="0" i="0">
                <a:solidFill>
                  <a:srgbClr val="7E7E7E"/>
                </a:solidFill>
                <a:latin typeface="Century Gothic"/>
                <a:ea typeface="Century Gothic"/>
                <a:cs typeface="Century Gothic"/>
              </a:defRPr>
            </a:pPr>
            <a:r>
              <a:rPr sz="1050" b="0" i="0">
                <a:solidFill>
                  <a:srgbClr val="7E7E7E"/>
                </a:solidFill>
                <a:latin typeface="Century Gothic"/>
                <a:ea typeface="Century Gothic"/>
                <a:cs typeface="Century Gothic"/>
              </a:rPr>
              <a:t>Jorge Aguilar   ESS-BILBAO</a:t>
            </a:r>
          </a:p>
        </p:txBody>
      </p:sp>
      <p:sp>
        <p:nvSpPr>
          <p:cNvPr id="4" name="Rectángulo 3">
            <a:extLst>
              <a:ext uri="{FF2B5EF4-FFF2-40B4-BE49-F238E27FC236}">
                <a16:creationId xmlns:a16="http://schemas.microsoft.com/office/drawing/2014/main" id="{1F676C1B-9FED-D81E-CD61-DE862C4F0730}"/>
              </a:ext>
            </a:extLst>
          </p:cNvPr>
          <p:cNvSpPr>
            <a:spLocks noGrp="1"/>
          </p:cNvSpPr>
          <p:nvPr/>
        </p:nvSpPr>
        <p:spPr>
          <a:xfrm>
            <a:off x="10972800" y="6477000"/>
            <a:ext cx="666750" cy="209550"/>
          </a:xfrm>
          <a:prstGeom prst="rect">
            <a:avLst/>
          </a:prstGeom>
          <a:noFill/>
          <a:ln w="0">
            <a:noFill/>
            <a:prstDash val="solid"/>
          </a:ln>
        </p:spPr>
        <p:txBody>
          <a:bodyPr wrap="square" lIns="38100" tIns="19050" rIns="38100" bIns="19050" anchor="t">
            <a:noAutofit/>
          </a:bodyPr>
          <a:lstStyle/>
          <a:p>
            <a:pPr algn="r">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3</a:t>
            </a:r>
          </a:p>
        </p:txBody>
      </p:sp>
      <p:sp>
        <p:nvSpPr>
          <p:cNvPr id="5" name="Rectángulo 4">
            <a:extLst>
              <a:ext uri="{FF2B5EF4-FFF2-40B4-BE49-F238E27FC236}">
                <a16:creationId xmlns:a16="http://schemas.microsoft.com/office/drawing/2014/main" id="{1652A0E2-D51E-9F2D-0226-76FB575B766D}"/>
              </a:ext>
            </a:extLst>
          </p:cNvPr>
          <p:cNvSpPr>
            <a:spLocks noGrp="1"/>
          </p:cNvSpPr>
          <p:nvPr/>
        </p:nvSpPr>
        <p:spPr>
          <a:xfrm>
            <a:off x="552450" y="876300"/>
            <a:ext cx="10668000" cy="400050"/>
          </a:xfrm>
          <a:prstGeom prst="rect">
            <a:avLst/>
          </a:prstGeom>
          <a:noFill/>
          <a:ln w="0">
            <a:noFill/>
            <a:prstDash val="solid"/>
          </a:ln>
        </p:spPr>
        <p:txBody>
          <a:bodyPr wrap="square" lIns="38100" tIns="19050" rIns="38100" bIns="19050" anchor="t">
            <a:normAutofit/>
          </a:bodyPr>
          <a:lstStyle/>
          <a:p>
            <a:pPr algn="l">
              <a:defRPr sz="1875" b="1" i="0">
                <a:solidFill>
                  <a:srgbClr val="111111"/>
                </a:solidFill>
                <a:latin typeface="Century Gothic"/>
                <a:ea typeface="Century Gothic"/>
                <a:cs typeface="Century Gothic"/>
              </a:defRPr>
            </a:pPr>
            <a:r>
              <a:rPr sz="1875" b="1" i="0">
                <a:solidFill>
                  <a:srgbClr val="111111"/>
                </a:solidFill>
                <a:latin typeface="Century Gothic"/>
                <a:ea typeface="Century Gothic"/>
                <a:cs typeface="Century Gothic"/>
              </a:rPr>
              <a:t>The programme progressed from feasibility to experimentally anchored design decisions.</a:t>
            </a:r>
          </a:p>
        </p:txBody>
      </p:sp>
      <p:sp>
        <p:nvSpPr>
          <p:cNvPr id="6" name="Conector recto 5">
            <a:extLst>
              <a:ext uri="{FF2B5EF4-FFF2-40B4-BE49-F238E27FC236}">
                <a16:creationId xmlns:a16="http://schemas.microsoft.com/office/drawing/2014/main" id="{7128D3CD-D87A-951F-6565-DF42EF7D8509}"/>
              </a:ext>
            </a:extLst>
          </p:cNvPr>
          <p:cNvSpPr>
            <a:spLocks noGrp="1"/>
          </p:cNvSpPr>
          <p:nvPr/>
        </p:nvSpPr>
        <p:spPr>
          <a:xfrm>
            <a:off x="1238250" y="2809875"/>
            <a:ext cx="9715500" cy="0"/>
          </a:xfrm>
          <a:prstGeom prst="line">
            <a:avLst/>
          </a:prstGeom>
          <a:noFill/>
          <a:ln w="38100">
            <a:solidFill>
              <a:srgbClr val="C32323"/>
            </a:solidFill>
            <a:prstDash val="solid"/>
          </a:ln>
        </p:spPr>
        <p:txBody>
          <a:bodyPr/>
          <a:lstStyle/>
          <a:p>
            <a:endParaRPr lang="en-GB"/>
          </a:p>
        </p:txBody>
      </p:sp>
      <p:sp>
        <p:nvSpPr>
          <p:cNvPr id="7" name="Elipse 6">
            <a:extLst>
              <a:ext uri="{FF2B5EF4-FFF2-40B4-BE49-F238E27FC236}">
                <a16:creationId xmlns:a16="http://schemas.microsoft.com/office/drawing/2014/main" id="{1AB9E9A7-B343-766A-A6A3-94470069A16F}"/>
              </a:ext>
            </a:extLst>
          </p:cNvPr>
          <p:cNvSpPr>
            <a:spLocks noGrp="1"/>
          </p:cNvSpPr>
          <p:nvPr/>
        </p:nvSpPr>
        <p:spPr>
          <a:xfrm>
            <a:off x="1495425" y="2686050"/>
            <a:ext cx="247650" cy="247650"/>
          </a:xfrm>
          <a:prstGeom prst="ellipse">
            <a:avLst/>
          </a:prstGeom>
          <a:solidFill>
            <a:srgbClr val="C32323"/>
          </a:solidFill>
          <a:ln w="0">
            <a:solidFill>
              <a:srgbClr val="C32323"/>
            </a:solidFill>
          </a:ln>
        </p:spPr>
        <p:txBody>
          <a:bodyPr/>
          <a:lstStyle/>
          <a:p>
            <a:endParaRPr lang="en-GB"/>
          </a:p>
        </p:txBody>
      </p:sp>
      <p:sp>
        <p:nvSpPr>
          <p:cNvPr id="8" name="Rectángulo 7">
            <a:extLst>
              <a:ext uri="{FF2B5EF4-FFF2-40B4-BE49-F238E27FC236}">
                <a16:creationId xmlns:a16="http://schemas.microsoft.com/office/drawing/2014/main" id="{20D9A57B-84D0-5F09-3DA8-DEB56DC6E5BA}"/>
              </a:ext>
            </a:extLst>
          </p:cNvPr>
          <p:cNvSpPr>
            <a:spLocks noGrp="1"/>
          </p:cNvSpPr>
          <p:nvPr/>
        </p:nvSpPr>
        <p:spPr>
          <a:xfrm>
            <a:off x="714375" y="2000250"/>
            <a:ext cx="1809750" cy="400050"/>
          </a:xfrm>
          <a:prstGeom prst="rect">
            <a:avLst/>
          </a:prstGeom>
          <a:noFill/>
          <a:ln w="0">
            <a:noFill/>
            <a:prstDash val="solid"/>
          </a:ln>
        </p:spPr>
        <p:txBody>
          <a:bodyPr wrap="square" lIns="38100" tIns="19050" rIns="38100" bIns="19050" anchor="t">
            <a:noAutofit/>
          </a:bodyPr>
          <a:lstStyle/>
          <a:p>
            <a:pPr algn="ctr">
              <a:defRPr sz="2100" b="1" i="0">
                <a:solidFill>
                  <a:srgbClr val="C32323"/>
                </a:solidFill>
                <a:latin typeface="Century Gothic"/>
                <a:ea typeface="Century Gothic"/>
                <a:cs typeface="Century Gothic"/>
              </a:defRPr>
            </a:pPr>
            <a:r>
              <a:rPr sz="2100" b="1" i="0">
                <a:solidFill>
                  <a:srgbClr val="C32323"/>
                </a:solidFill>
                <a:latin typeface="Century Gothic"/>
                <a:ea typeface="Century Gothic"/>
                <a:cs typeface="Century Gothic"/>
              </a:rPr>
              <a:t>2023</a:t>
            </a:r>
          </a:p>
        </p:txBody>
      </p:sp>
      <p:sp>
        <p:nvSpPr>
          <p:cNvPr id="9" name="Rectángulo 8">
            <a:extLst>
              <a:ext uri="{FF2B5EF4-FFF2-40B4-BE49-F238E27FC236}">
                <a16:creationId xmlns:a16="http://schemas.microsoft.com/office/drawing/2014/main" id="{B8743C25-B518-3F44-5E99-B78D139D1830}"/>
              </a:ext>
            </a:extLst>
          </p:cNvPr>
          <p:cNvSpPr>
            <a:spLocks noGrp="1"/>
          </p:cNvSpPr>
          <p:nvPr/>
        </p:nvSpPr>
        <p:spPr>
          <a:xfrm>
            <a:off x="523875" y="3190875"/>
            <a:ext cx="2190750" cy="323850"/>
          </a:xfrm>
          <a:prstGeom prst="rect">
            <a:avLst/>
          </a:prstGeom>
          <a:noFill/>
          <a:ln w="0">
            <a:noFill/>
            <a:prstDash val="solid"/>
          </a:ln>
        </p:spPr>
        <p:txBody>
          <a:bodyPr wrap="square" lIns="38100" tIns="19050" rIns="38100" bIns="19050" anchor="t">
            <a:noAutofit/>
          </a:bodyPr>
          <a:lstStyle/>
          <a:p>
            <a:pPr algn="ctr">
              <a:defRPr sz="1650" b="1" i="0">
                <a:solidFill>
                  <a:srgbClr val="111111"/>
                </a:solidFill>
                <a:latin typeface="Century Gothic"/>
                <a:ea typeface="Century Gothic"/>
                <a:cs typeface="Century Gothic"/>
              </a:defRPr>
            </a:pPr>
            <a:r>
              <a:rPr sz="1650" b="1" i="0">
                <a:solidFill>
                  <a:srgbClr val="111111"/>
                </a:solidFill>
                <a:latin typeface="Century Gothic"/>
                <a:ea typeface="Century Gothic"/>
                <a:cs typeface="Century Gothic"/>
              </a:rPr>
              <a:t>Feasibility</a:t>
            </a:r>
          </a:p>
        </p:txBody>
      </p:sp>
      <p:sp>
        <p:nvSpPr>
          <p:cNvPr id="10" name="Rectángulo 9">
            <a:extLst>
              <a:ext uri="{FF2B5EF4-FFF2-40B4-BE49-F238E27FC236}">
                <a16:creationId xmlns:a16="http://schemas.microsoft.com/office/drawing/2014/main" id="{761C6397-48F3-C0EF-1EAD-A9F7AC09B6CB}"/>
              </a:ext>
            </a:extLst>
          </p:cNvPr>
          <p:cNvSpPr>
            <a:spLocks noGrp="1"/>
          </p:cNvSpPr>
          <p:nvPr/>
        </p:nvSpPr>
        <p:spPr>
          <a:xfrm>
            <a:off x="428625" y="3648075"/>
            <a:ext cx="2381250" cy="876300"/>
          </a:xfrm>
          <a:prstGeom prst="rect">
            <a:avLst/>
          </a:prstGeom>
          <a:noFill/>
          <a:ln w="0">
            <a:noFill/>
            <a:prstDash val="solid"/>
          </a:ln>
        </p:spPr>
        <p:txBody>
          <a:bodyPr wrap="square" lIns="38100" tIns="19050" rIns="38100" bIns="19050" anchor="t">
            <a:normAutofit/>
          </a:bodyPr>
          <a:lstStyle/>
          <a:p>
            <a:pPr algn="ctr">
              <a:defRPr sz="1425" b="0" i="0">
                <a:solidFill>
                  <a:srgbClr val="6E6E6E"/>
                </a:solidFill>
                <a:latin typeface="Century Gothic"/>
                <a:ea typeface="Century Gothic"/>
                <a:cs typeface="Century Gothic"/>
              </a:defRPr>
            </a:pPr>
            <a:r>
              <a:rPr sz="1425" b="0" i="0" dirty="0">
                <a:solidFill>
                  <a:srgbClr val="6E6E6E"/>
                </a:solidFill>
                <a:latin typeface="Century Gothic"/>
                <a:ea typeface="Century Gothic"/>
                <a:cs typeface="Century Gothic"/>
              </a:rPr>
              <a:t>Steady-state CFD and first mechanical screening</a:t>
            </a:r>
            <a:endParaRPr lang="es-ES" sz="1425" b="0" i="0" dirty="0">
              <a:solidFill>
                <a:srgbClr val="6E6E6E"/>
              </a:solidFill>
              <a:latin typeface="Century Gothic"/>
              <a:ea typeface="Century Gothic"/>
              <a:cs typeface="Century Gothic"/>
            </a:endParaRPr>
          </a:p>
          <a:p>
            <a:pPr algn="ctr">
              <a:defRPr sz="1425" b="0" i="0">
                <a:solidFill>
                  <a:srgbClr val="6E6E6E"/>
                </a:solidFill>
                <a:latin typeface="Century Gothic"/>
                <a:ea typeface="Century Gothic"/>
                <a:cs typeface="Century Gothic"/>
              </a:defRPr>
            </a:pPr>
            <a:endParaRPr lang="en-GB" sz="1425" dirty="0">
              <a:solidFill>
                <a:srgbClr val="6E6E6E"/>
              </a:solidFill>
              <a:latin typeface="Century Gothic"/>
              <a:ea typeface="Century Gothic"/>
              <a:cs typeface="Century Gothic"/>
            </a:endParaRPr>
          </a:p>
          <a:p>
            <a:pPr algn="ctr">
              <a:defRPr sz="1425" b="0" i="0">
                <a:solidFill>
                  <a:srgbClr val="6E6E6E"/>
                </a:solidFill>
                <a:latin typeface="Century Gothic"/>
                <a:ea typeface="Century Gothic"/>
                <a:cs typeface="Century Gothic"/>
              </a:defRPr>
            </a:pPr>
            <a:endParaRPr sz="1425" b="0" i="0" dirty="0">
              <a:solidFill>
                <a:srgbClr val="6E6E6E"/>
              </a:solidFill>
              <a:latin typeface="Century Gothic"/>
              <a:ea typeface="Century Gothic"/>
              <a:cs typeface="Century Gothic"/>
            </a:endParaRPr>
          </a:p>
        </p:txBody>
      </p:sp>
      <p:sp>
        <p:nvSpPr>
          <p:cNvPr id="11" name="Elipse 10">
            <a:extLst>
              <a:ext uri="{FF2B5EF4-FFF2-40B4-BE49-F238E27FC236}">
                <a16:creationId xmlns:a16="http://schemas.microsoft.com/office/drawing/2014/main" id="{7F7FE08F-AB71-ACF2-EFD2-4CA7793EABE1}"/>
              </a:ext>
            </a:extLst>
          </p:cNvPr>
          <p:cNvSpPr>
            <a:spLocks noGrp="1"/>
          </p:cNvSpPr>
          <p:nvPr/>
        </p:nvSpPr>
        <p:spPr>
          <a:xfrm>
            <a:off x="4400550" y="2686050"/>
            <a:ext cx="247650" cy="247650"/>
          </a:xfrm>
          <a:prstGeom prst="ellipse">
            <a:avLst/>
          </a:prstGeom>
          <a:solidFill>
            <a:srgbClr val="C32323"/>
          </a:solidFill>
          <a:ln w="0">
            <a:solidFill>
              <a:srgbClr val="C32323"/>
            </a:solidFill>
          </a:ln>
        </p:spPr>
        <p:txBody>
          <a:bodyPr/>
          <a:lstStyle/>
          <a:p>
            <a:endParaRPr lang="en-GB"/>
          </a:p>
        </p:txBody>
      </p:sp>
      <p:sp>
        <p:nvSpPr>
          <p:cNvPr id="12" name="Rectángulo 11">
            <a:extLst>
              <a:ext uri="{FF2B5EF4-FFF2-40B4-BE49-F238E27FC236}">
                <a16:creationId xmlns:a16="http://schemas.microsoft.com/office/drawing/2014/main" id="{3BA89D98-A3A7-CA6D-4F0D-E0714E35A51D}"/>
              </a:ext>
            </a:extLst>
          </p:cNvPr>
          <p:cNvSpPr>
            <a:spLocks noGrp="1"/>
          </p:cNvSpPr>
          <p:nvPr/>
        </p:nvSpPr>
        <p:spPr>
          <a:xfrm>
            <a:off x="3619500" y="2000250"/>
            <a:ext cx="1809750" cy="400050"/>
          </a:xfrm>
          <a:prstGeom prst="rect">
            <a:avLst/>
          </a:prstGeom>
          <a:noFill/>
          <a:ln w="0">
            <a:noFill/>
            <a:prstDash val="solid"/>
          </a:ln>
        </p:spPr>
        <p:txBody>
          <a:bodyPr wrap="square" lIns="38100" tIns="19050" rIns="38100" bIns="19050" anchor="t">
            <a:noAutofit/>
          </a:bodyPr>
          <a:lstStyle/>
          <a:p>
            <a:pPr algn="ctr">
              <a:defRPr sz="2100" b="1" i="0">
                <a:solidFill>
                  <a:srgbClr val="C32323"/>
                </a:solidFill>
                <a:latin typeface="Century Gothic"/>
                <a:ea typeface="Century Gothic"/>
                <a:cs typeface="Century Gothic"/>
              </a:defRPr>
            </a:pPr>
            <a:r>
              <a:rPr sz="2100" b="1" i="0">
                <a:solidFill>
                  <a:srgbClr val="C32323"/>
                </a:solidFill>
                <a:latin typeface="Century Gothic"/>
                <a:ea typeface="Century Gothic"/>
                <a:cs typeface="Century Gothic"/>
              </a:rPr>
              <a:t>2024</a:t>
            </a:r>
          </a:p>
        </p:txBody>
      </p:sp>
      <p:sp>
        <p:nvSpPr>
          <p:cNvPr id="13" name="Rectángulo 12">
            <a:extLst>
              <a:ext uri="{FF2B5EF4-FFF2-40B4-BE49-F238E27FC236}">
                <a16:creationId xmlns:a16="http://schemas.microsoft.com/office/drawing/2014/main" id="{06DF7EE5-DAA5-7F3D-D7F1-8865BE1B19F1}"/>
              </a:ext>
            </a:extLst>
          </p:cNvPr>
          <p:cNvSpPr>
            <a:spLocks noGrp="1"/>
          </p:cNvSpPr>
          <p:nvPr/>
        </p:nvSpPr>
        <p:spPr>
          <a:xfrm>
            <a:off x="3429000" y="3190875"/>
            <a:ext cx="2190750" cy="323850"/>
          </a:xfrm>
          <a:prstGeom prst="rect">
            <a:avLst/>
          </a:prstGeom>
          <a:noFill/>
          <a:ln w="0">
            <a:noFill/>
            <a:prstDash val="solid"/>
          </a:ln>
        </p:spPr>
        <p:txBody>
          <a:bodyPr wrap="square" lIns="38100" tIns="19050" rIns="38100" bIns="19050" anchor="t">
            <a:noAutofit/>
          </a:bodyPr>
          <a:lstStyle/>
          <a:p>
            <a:pPr algn="ctr">
              <a:defRPr sz="1650" b="1" i="0">
                <a:solidFill>
                  <a:srgbClr val="111111"/>
                </a:solidFill>
                <a:latin typeface="Century Gothic"/>
                <a:ea typeface="Century Gothic"/>
                <a:cs typeface="Century Gothic"/>
              </a:defRPr>
            </a:pPr>
            <a:r>
              <a:rPr sz="1650" b="1" i="0">
                <a:solidFill>
                  <a:srgbClr val="111111"/>
                </a:solidFill>
                <a:latin typeface="Century Gothic"/>
                <a:ea typeface="Century Gothic"/>
                <a:cs typeface="Century Gothic"/>
              </a:rPr>
              <a:t>Validation route</a:t>
            </a:r>
          </a:p>
        </p:txBody>
      </p:sp>
      <p:sp>
        <p:nvSpPr>
          <p:cNvPr id="14" name="Rectángulo 13">
            <a:extLst>
              <a:ext uri="{FF2B5EF4-FFF2-40B4-BE49-F238E27FC236}">
                <a16:creationId xmlns:a16="http://schemas.microsoft.com/office/drawing/2014/main" id="{9624B16E-B5C0-CD8C-119D-BFE70AE8897C}"/>
              </a:ext>
            </a:extLst>
          </p:cNvPr>
          <p:cNvSpPr>
            <a:spLocks noGrp="1"/>
          </p:cNvSpPr>
          <p:nvPr/>
        </p:nvSpPr>
        <p:spPr>
          <a:xfrm>
            <a:off x="3333750" y="3648075"/>
            <a:ext cx="2381250" cy="876300"/>
          </a:xfrm>
          <a:prstGeom prst="rect">
            <a:avLst/>
          </a:prstGeom>
          <a:noFill/>
          <a:ln w="0">
            <a:noFill/>
            <a:prstDash val="solid"/>
          </a:ln>
        </p:spPr>
        <p:txBody>
          <a:bodyPr wrap="square" lIns="38100" tIns="19050" rIns="38100" bIns="19050" anchor="t">
            <a:normAutofit/>
          </a:bodyPr>
          <a:lstStyle/>
          <a:p>
            <a:pPr algn="ctr">
              <a:defRPr sz="1425" b="0" i="0">
                <a:solidFill>
                  <a:srgbClr val="6E6E6E"/>
                </a:solidFill>
                <a:latin typeface="Century Gothic"/>
                <a:ea typeface="Century Gothic"/>
                <a:cs typeface="Century Gothic"/>
              </a:defRPr>
            </a:pPr>
            <a:r>
              <a:rPr sz="1425" b="0" i="0">
                <a:solidFill>
                  <a:srgbClr val="6E6E6E"/>
                </a:solidFill>
                <a:latin typeface="Century Gothic"/>
                <a:ea typeface="Century Gothic"/>
                <a:cs typeface="Century Gothic"/>
              </a:rPr>
              <a:t>Dynamic response and ETTF concept</a:t>
            </a:r>
          </a:p>
        </p:txBody>
      </p:sp>
      <p:sp>
        <p:nvSpPr>
          <p:cNvPr id="15" name="Elipse 14">
            <a:extLst>
              <a:ext uri="{FF2B5EF4-FFF2-40B4-BE49-F238E27FC236}">
                <a16:creationId xmlns:a16="http://schemas.microsoft.com/office/drawing/2014/main" id="{3C8B9CF9-A1E1-9388-CCA8-CF72F582653D}"/>
              </a:ext>
            </a:extLst>
          </p:cNvPr>
          <p:cNvSpPr>
            <a:spLocks noGrp="1"/>
          </p:cNvSpPr>
          <p:nvPr/>
        </p:nvSpPr>
        <p:spPr>
          <a:xfrm>
            <a:off x="7305675" y="2686050"/>
            <a:ext cx="247650" cy="247650"/>
          </a:xfrm>
          <a:prstGeom prst="ellipse">
            <a:avLst/>
          </a:prstGeom>
          <a:solidFill>
            <a:srgbClr val="C32323"/>
          </a:solidFill>
          <a:ln w="0">
            <a:solidFill>
              <a:srgbClr val="C32323"/>
            </a:solidFill>
          </a:ln>
        </p:spPr>
        <p:txBody>
          <a:bodyPr/>
          <a:lstStyle/>
          <a:p>
            <a:endParaRPr lang="en-GB"/>
          </a:p>
        </p:txBody>
      </p:sp>
      <p:sp>
        <p:nvSpPr>
          <p:cNvPr id="16" name="Rectángulo 15">
            <a:extLst>
              <a:ext uri="{FF2B5EF4-FFF2-40B4-BE49-F238E27FC236}">
                <a16:creationId xmlns:a16="http://schemas.microsoft.com/office/drawing/2014/main" id="{8A8643FA-1DD3-ADED-2B8A-7E8E01E0E5B3}"/>
              </a:ext>
            </a:extLst>
          </p:cNvPr>
          <p:cNvSpPr>
            <a:spLocks noGrp="1"/>
          </p:cNvSpPr>
          <p:nvPr/>
        </p:nvSpPr>
        <p:spPr>
          <a:xfrm>
            <a:off x="6524625" y="2000250"/>
            <a:ext cx="1809750" cy="400050"/>
          </a:xfrm>
          <a:prstGeom prst="rect">
            <a:avLst/>
          </a:prstGeom>
          <a:noFill/>
          <a:ln w="0">
            <a:noFill/>
            <a:prstDash val="solid"/>
          </a:ln>
        </p:spPr>
        <p:txBody>
          <a:bodyPr wrap="square" lIns="38100" tIns="19050" rIns="38100" bIns="19050" anchor="t">
            <a:noAutofit/>
          </a:bodyPr>
          <a:lstStyle/>
          <a:p>
            <a:pPr algn="ctr">
              <a:defRPr sz="2100" b="1" i="0">
                <a:solidFill>
                  <a:srgbClr val="C32323"/>
                </a:solidFill>
                <a:latin typeface="Century Gothic"/>
                <a:ea typeface="Century Gothic"/>
                <a:cs typeface="Century Gothic"/>
              </a:defRPr>
            </a:pPr>
            <a:r>
              <a:rPr sz="2100" b="1" i="0">
                <a:solidFill>
                  <a:srgbClr val="C32323"/>
                </a:solidFill>
                <a:latin typeface="Century Gothic"/>
                <a:ea typeface="Century Gothic"/>
                <a:cs typeface="Century Gothic"/>
              </a:rPr>
              <a:t>2025</a:t>
            </a:r>
          </a:p>
        </p:txBody>
      </p:sp>
      <p:sp>
        <p:nvSpPr>
          <p:cNvPr id="17" name="Rectángulo 16">
            <a:extLst>
              <a:ext uri="{FF2B5EF4-FFF2-40B4-BE49-F238E27FC236}">
                <a16:creationId xmlns:a16="http://schemas.microsoft.com/office/drawing/2014/main" id="{366D62B0-9B66-9B06-7EE9-212A91E53BA6}"/>
              </a:ext>
            </a:extLst>
          </p:cNvPr>
          <p:cNvSpPr>
            <a:spLocks noGrp="1"/>
          </p:cNvSpPr>
          <p:nvPr/>
        </p:nvSpPr>
        <p:spPr>
          <a:xfrm>
            <a:off x="6334125" y="3190875"/>
            <a:ext cx="2190750" cy="323850"/>
          </a:xfrm>
          <a:prstGeom prst="rect">
            <a:avLst/>
          </a:prstGeom>
          <a:noFill/>
          <a:ln w="0">
            <a:noFill/>
            <a:prstDash val="solid"/>
          </a:ln>
        </p:spPr>
        <p:txBody>
          <a:bodyPr wrap="square" lIns="38100" tIns="19050" rIns="38100" bIns="19050" anchor="t">
            <a:noAutofit/>
          </a:bodyPr>
          <a:lstStyle/>
          <a:p>
            <a:pPr algn="ctr">
              <a:defRPr sz="1650" b="1" i="0">
                <a:solidFill>
                  <a:srgbClr val="111111"/>
                </a:solidFill>
                <a:latin typeface="Century Gothic"/>
                <a:ea typeface="Century Gothic"/>
                <a:cs typeface="Century Gothic"/>
              </a:defRPr>
            </a:pPr>
            <a:r>
              <a:rPr sz="1650" b="1" i="0">
                <a:solidFill>
                  <a:srgbClr val="111111"/>
                </a:solidFill>
                <a:latin typeface="Century Gothic"/>
                <a:ea typeface="Century Gothic"/>
                <a:cs typeface="Century Gothic"/>
              </a:rPr>
              <a:t>Model fidelity</a:t>
            </a:r>
          </a:p>
        </p:txBody>
      </p:sp>
      <p:sp>
        <p:nvSpPr>
          <p:cNvPr id="18" name="Rectángulo 17">
            <a:extLst>
              <a:ext uri="{FF2B5EF4-FFF2-40B4-BE49-F238E27FC236}">
                <a16:creationId xmlns:a16="http://schemas.microsoft.com/office/drawing/2014/main" id="{469ED5C7-56A4-2851-DA3A-9BA693D5855F}"/>
              </a:ext>
            </a:extLst>
          </p:cNvPr>
          <p:cNvSpPr>
            <a:spLocks noGrp="1"/>
          </p:cNvSpPr>
          <p:nvPr/>
        </p:nvSpPr>
        <p:spPr>
          <a:xfrm>
            <a:off x="6238875" y="3648075"/>
            <a:ext cx="2381250" cy="876300"/>
          </a:xfrm>
          <a:prstGeom prst="rect">
            <a:avLst/>
          </a:prstGeom>
          <a:noFill/>
          <a:ln w="0">
            <a:noFill/>
            <a:prstDash val="solid"/>
          </a:ln>
        </p:spPr>
        <p:txBody>
          <a:bodyPr wrap="square" lIns="38100" tIns="19050" rIns="38100" bIns="19050" anchor="t">
            <a:normAutofit/>
          </a:bodyPr>
          <a:lstStyle/>
          <a:p>
            <a:pPr algn="ctr">
              <a:defRPr sz="1425" b="0" i="0">
                <a:solidFill>
                  <a:srgbClr val="6E6E6E"/>
                </a:solidFill>
                <a:latin typeface="Century Gothic"/>
                <a:ea typeface="Century Gothic"/>
                <a:cs typeface="Century Gothic"/>
              </a:defRPr>
            </a:pPr>
            <a:r>
              <a:rPr sz="1425" b="0" i="0">
                <a:solidFill>
                  <a:srgbClr val="6E6E6E"/>
                </a:solidFill>
                <a:latin typeface="Century Gothic"/>
                <a:ea typeface="Century Gothic"/>
                <a:cs typeface="Century Gothic"/>
              </a:rPr>
              <a:t>Random packing and resolved CFD</a:t>
            </a:r>
          </a:p>
        </p:txBody>
      </p:sp>
      <p:sp>
        <p:nvSpPr>
          <p:cNvPr id="19" name="Elipse 18">
            <a:extLst>
              <a:ext uri="{FF2B5EF4-FFF2-40B4-BE49-F238E27FC236}">
                <a16:creationId xmlns:a16="http://schemas.microsoft.com/office/drawing/2014/main" id="{8133915A-BAC7-3F07-C335-62A6AB60A736}"/>
              </a:ext>
            </a:extLst>
          </p:cNvPr>
          <p:cNvSpPr>
            <a:spLocks noGrp="1"/>
          </p:cNvSpPr>
          <p:nvPr/>
        </p:nvSpPr>
        <p:spPr>
          <a:xfrm>
            <a:off x="10210800" y="2686050"/>
            <a:ext cx="247650" cy="247650"/>
          </a:xfrm>
          <a:prstGeom prst="ellipse">
            <a:avLst/>
          </a:prstGeom>
          <a:solidFill>
            <a:srgbClr val="C32323"/>
          </a:solidFill>
          <a:ln w="0">
            <a:solidFill>
              <a:srgbClr val="C32323"/>
            </a:solidFill>
          </a:ln>
        </p:spPr>
        <p:txBody>
          <a:bodyPr/>
          <a:lstStyle/>
          <a:p>
            <a:endParaRPr lang="en-GB"/>
          </a:p>
        </p:txBody>
      </p:sp>
      <p:sp>
        <p:nvSpPr>
          <p:cNvPr id="20" name="Rectángulo 19">
            <a:extLst>
              <a:ext uri="{FF2B5EF4-FFF2-40B4-BE49-F238E27FC236}">
                <a16:creationId xmlns:a16="http://schemas.microsoft.com/office/drawing/2014/main" id="{CB6FD49E-2493-A521-BA0F-1B95608F7C5A}"/>
              </a:ext>
            </a:extLst>
          </p:cNvPr>
          <p:cNvSpPr>
            <a:spLocks noGrp="1"/>
          </p:cNvSpPr>
          <p:nvPr/>
        </p:nvSpPr>
        <p:spPr>
          <a:xfrm>
            <a:off x="9429750" y="2000250"/>
            <a:ext cx="1809750" cy="400050"/>
          </a:xfrm>
          <a:prstGeom prst="rect">
            <a:avLst/>
          </a:prstGeom>
          <a:noFill/>
          <a:ln w="0">
            <a:noFill/>
            <a:prstDash val="solid"/>
          </a:ln>
        </p:spPr>
        <p:txBody>
          <a:bodyPr wrap="square" lIns="38100" tIns="19050" rIns="38100" bIns="19050" anchor="t">
            <a:noAutofit/>
          </a:bodyPr>
          <a:lstStyle/>
          <a:p>
            <a:pPr algn="ctr">
              <a:defRPr sz="2100" b="1" i="0">
                <a:solidFill>
                  <a:srgbClr val="C32323"/>
                </a:solidFill>
                <a:latin typeface="Century Gothic"/>
                <a:ea typeface="Century Gothic"/>
                <a:cs typeface="Century Gothic"/>
              </a:defRPr>
            </a:pPr>
            <a:r>
              <a:rPr sz="2100" b="1" i="0">
                <a:solidFill>
                  <a:srgbClr val="C32323"/>
                </a:solidFill>
                <a:latin typeface="Century Gothic"/>
                <a:ea typeface="Century Gothic"/>
                <a:cs typeface="Century Gothic"/>
              </a:rPr>
              <a:t>2026</a:t>
            </a:r>
          </a:p>
        </p:txBody>
      </p:sp>
      <p:sp>
        <p:nvSpPr>
          <p:cNvPr id="21" name="Rectángulo 20">
            <a:extLst>
              <a:ext uri="{FF2B5EF4-FFF2-40B4-BE49-F238E27FC236}">
                <a16:creationId xmlns:a16="http://schemas.microsoft.com/office/drawing/2014/main" id="{3A277FA4-9018-D346-85F9-63BF5D46B13A}"/>
              </a:ext>
            </a:extLst>
          </p:cNvPr>
          <p:cNvSpPr>
            <a:spLocks noGrp="1"/>
          </p:cNvSpPr>
          <p:nvPr/>
        </p:nvSpPr>
        <p:spPr>
          <a:xfrm>
            <a:off x="9239250" y="3190875"/>
            <a:ext cx="2190750" cy="323850"/>
          </a:xfrm>
          <a:prstGeom prst="rect">
            <a:avLst/>
          </a:prstGeom>
          <a:noFill/>
          <a:ln w="0">
            <a:noFill/>
            <a:prstDash val="solid"/>
          </a:ln>
        </p:spPr>
        <p:txBody>
          <a:bodyPr wrap="square" lIns="38100" tIns="19050" rIns="38100" bIns="19050" anchor="t">
            <a:noAutofit/>
          </a:bodyPr>
          <a:lstStyle/>
          <a:p>
            <a:pPr algn="ctr">
              <a:defRPr sz="1650" b="1" i="0">
                <a:solidFill>
                  <a:srgbClr val="111111"/>
                </a:solidFill>
                <a:latin typeface="Century Gothic"/>
                <a:ea typeface="Century Gothic"/>
                <a:cs typeface="Century Gothic"/>
              </a:defRPr>
            </a:pPr>
            <a:r>
              <a:rPr sz="1650" b="1" i="0">
                <a:solidFill>
                  <a:srgbClr val="111111"/>
                </a:solidFill>
                <a:latin typeface="Century Gothic"/>
                <a:ea typeface="Century Gothic"/>
                <a:cs typeface="Century Gothic"/>
              </a:rPr>
              <a:t>Evidence</a:t>
            </a:r>
          </a:p>
        </p:txBody>
      </p:sp>
      <p:sp>
        <p:nvSpPr>
          <p:cNvPr id="22" name="Rectángulo 21">
            <a:extLst>
              <a:ext uri="{FF2B5EF4-FFF2-40B4-BE49-F238E27FC236}">
                <a16:creationId xmlns:a16="http://schemas.microsoft.com/office/drawing/2014/main" id="{8543BB91-33B9-003C-0154-A66B14DAE2EC}"/>
              </a:ext>
            </a:extLst>
          </p:cNvPr>
          <p:cNvSpPr>
            <a:spLocks noGrp="1"/>
          </p:cNvSpPr>
          <p:nvPr/>
        </p:nvSpPr>
        <p:spPr>
          <a:xfrm>
            <a:off x="9144000" y="3648075"/>
            <a:ext cx="2381250" cy="876300"/>
          </a:xfrm>
          <a:prstGeom prst="rect">
            <a:avLst/>
          </a:prstGeom>
          <a:noFill/>
          <a:ln w="0">
            <a:noFill/>
            <a:prstDash val="solid"/>
          </a:ln>
        </p:spPr>
        <p:txBody>
          <a:bodyPr wrap="square" lIns="38100" tIns="19050" rIns="38100" bIns="19050" anchor="t">
            <a:normAutofit/>
          </a:bodyPr>
          <a:lstStyle/>
          <a:p>
            <a:pPr algn="ctr">
              <a:defRPr sz="1425" b="0" i="0">
                <a:solidFill>
                  <a:srgbClr val="6E6E6E"/>
                </a:solidFill>
                <a:latin typeface="Century Gothic"/>
                <a:ea typeface="Century Gothic"/>
                <a:cs typeface="Century Gothic"/>
              </a:defRPr>
            </a:pPr>
            <a:r>
              <a:rPr sz="1425" b="0" i="0" dirty="0">
                <a:solidFill>
                  <a:srgbClr val="6E6E6E"/>
                </a:solidFill>
                <a:latin typeface="Century Gothic"/>
                <a:ea typeface="Century Gothic"/>
                <a:cs typeface="Century Gothic"/>
              </a:rPr>
              <a:t>ETTF</a:t>
            </a:r>
            <a:r>
              <a:rPr lang="es-ES" sz="1425" b="0" i="0" dirty="0">
                <a:solidFill>
                  <a:srgbClr val="6E6E6E"/>
                </a:solidFill>
                <a:latin typeface="Century Gothic"/>
                <a:ea typeface="Century Gothic"/>
                <a:cs typeface="Century Gothic"/>
              </a:rPr>
              <a:t> air</a:t>
            </a:r>
            <a:r>
              <a:rPr sz="1425" b="0" i="0" dirty="0">
                <a:solidFill>
                  <a:srgbClr val="6E6E6E"/>
                </a:solidFill>
                <a:latin typeface="Century Gothic"/>
                <a:ea typeface="Century Gothic"/>
                <a:cs typeface="Century Gothic"/>
              </a:rPr>
              <a:t> campaign </a:t>
            </a:r>
            <a:br>
              <a:rPr lang="es-ES" sz="1425" b="0" i="0" dirty="0">
                <a:solidFill>
                  <a:srgbClr val="6E6E6E"/>
                </a:solidFill>
                <a:latin typeface="Century Gothic"/>
                <a:ea typeface="Century Gothic"/>
                <a:cs typeface="Century Gothic"/>
              </a:rPr>
            </a:br>
            <a:r>
              <a:rPr lang="es-ES" sz="1425" b="0" i="0" dirty="0">
                <a:solidFill>
                  <a:srgbClr val="6E6E6E"/>
                </a:solidFill>
                <a:latin typeface="Century Gothic"/>
                <a:ea typeface="Century Gothic"/>
                <a:cs typeface="Century Gothic"/>
              </a:rPr>
              <a:t>S</a:t>
            </a:r>
            <a:r>
              <a:rPr sz="1425" b="0" i="0" dirty="0">
                <a:solidFill>
                  <a:srgbClr val="6E6E6E"/>
                </a:solidFill>
                <a:latin typeface="Century Gothic"/>
                <a:ea typeface="Century Gothic"/>
                <a:cs typeface="Century Gothic"/>
              </a:rPr>
              <a:t>hell-bypass exploration</a:t>
            </a:r>
          </a:p>
        </p:txBody>
      </p:sp>
      <p:sp>
        <p:nvSpPr>
          <p:cNvPr id="26" name="CuadroTexto 25">
            <a:extLst>
              <a:ext uri="{FF2B5EF4-FFF2-40B4-BE49-F238E27FC236}">
                <a16:creationId xmlns:a16="http://schemas.microsoft.com/office/drawing/2014/main" id="{2AC5372C-E1BB-39F3-1898-B4B7397C2B54}"/>
              </a:ext>
            </a:extLst>
          </p:cNvPr>
          <p:cNvSpPr txBox="1"/>
          <p:nvPr/>
        </p:nvSpPr>
        <p:spPr>
          <a:xfrm>
            <a:off x="552451" y="4447312"/>
            <a:ext cx="10877550" cy="369332"/>
          </a:xfrm>
          <a:prstGeom prst="rect">
            <a:avLst/>
          </a:prstGeom>
          <a:noFill/>
        </p:spPr>
        <p:txBody>
          <a:bodyPr wrap="square" rtlCol="0">
            <a:spAutoFit/>
          </a:bodyPr>
          <a:lstStyle/>
          <a:p>
            <a:pPr lvl="0"/>
            <a:r>
              <a:rPr lang="en-GB" dirty="0"/>
              <a:t>ONGOING</a:t>
            </a:r>
            <a:endParaRPr lang="en-GB" dirty="0">
              <a:solidFill>
                <a:schemeClr val="accent2">
                  <a:lumMod val="75000"/>
                </a:schemeClr>
              </a:solidFill>
            </a:endParaRPr>
          </a:p>
        </p:txBody>
      </p:sp>
      <p:sp>
        <p:nvSpPr>
          <p:cNvPr id="29" name="Rectángulo 28">
            <a:extLst>
              <a:ext uri="{FF2B5EF4-FFF2-40B4-BE49-F238E27FC236}">
                <a16:creationId xmlns:a16="http://schemas.microsoft.com/office/drawing/2014/main" id="{1770BA7D-58D9-D370-91A2-9CBC838A7770}"/>
              </a:ext>
            </a:extLst>
          </p:cNvPr>
          <p:cNvSpPr/>
          <p:nvPr/>
        </p:nvSpPr>
        <p:spPr>
          <a:xfrm>
            <a:off x="355668" y="1704975"/>
            <a:ext cx="8788332" cy="2495550"/>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07423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1E5545C8-22A3-4A88-AF82-96B9738A178C}"/>
              </a:ext>
            </a:extLst>
          </p:cNvPr>
          <p:cNvSpPr>
            <a:spLocks noGrp="1"/>
          </p:cNvSpPr>
          <p:nvPr/>
        </p:nvSpPr>
        <p:spPr>
          <a:xfrm>
            <a:off x="457200" y="228600"/>
            <a:ext cx="11258550" cy="495300"/>
          </a:xfrm>
          <a:prstGeom prst="rect">
            <a:avLst/>
          </a:prstGeom>
          <a:noFill/>
          <a:ln w="0">
            <a:noFill/>
            <a:prstDash val="solid"/>
          </a:ln>
        </p:spPr>
        <p:txBody>
          <a:bodyPr wrap="square" lIns="0" tIns="0" rIns="0" bIns="0" anchor="ctr">
            <a:noAutofit/>
          </a:bodyPr>
          <a:lstStyle/>
          <a:p>
            <a:pPr algn="l">
              <a:defRPr sz="2175" b="0" i="0">
                <a:solidFill>
                  <a:srgbClr val="C32323"/>
                </a:solidFill>
                <a:latin typeface="Century Gothic"/>
                <a:ea typeface="Century Gothic"/>
                <a:cs typeface="Century Gothic"/>
              </a:defRPr>
            </a:pPr>
            <a:r>
              <a:rPr sz="2175" b="0" i="0" dirty="0" err="1">
                <a:solidFill>
                  <a:srgbClr val="C32323"/>
                </a:solidFill>
                <a:latin typeface="Century Gothic"/>
                <a:ea typeface="Century Gothic"/>
                <a:cs typeface="Century Gothic"/>
              </a:rPr>
              <a:t>ESSnuSB</a:t>
            </a:r>
            <a:r>
              <a:rPr sz="2175" b="0" i="0" dirty="0">
                <a:solidFill>
                  <a:srgbClr val="C32323"/>
                </a:solidFill>
                <a:latin typeface="Century Gothic"/>
                <a:ea typeface="Century Gothic"/>
                <a:cs typeface="Century Gothic"/>
              </a:rPr>
              <a:t>+ Target 2026</a:t>
            </a:r>
          </a:p>
        </p:txBody>
      </p:sp>
      <p:sp>
        <p:nvSpPr>
          <p:cNvPr id="2" name="Rectángulo 1">
            <a:extLst>
              <a:ext uri="{FF2B5EF4-FFF2-40B4-BE49-F238E27FC236}">
                <a16:creationId xmlns:a16="http://schemas.microsoft.com/office/drawing/2014/main" id="{509F47E2-C141-45CF-B6F2-0CCFCAC16009}"/>
              </a:ext>
            </a:extLst>
          </p:cNvPr>
          <p:cNvSpPr>
            <a:spLocks noGrp="1"/>
          </p:cNvSpPr>
          <p:nvPr/>
        </p:nvSpPr>
        <p:spPr>
          <a:xfrm>
            <a:off x="533400" y="6477000"/>
            <a:ext cx="2095500" cy="209550"/>
          </a:xfrm>
          <a:prstGeom prst="rect">
            <a:avLst/>
          </a:prstGeom>
          <a:noFill/>
          <a:ln w="0">
            <a:noFill/>
            <a:prstDash val="solid"/>
          </a:ln>
        </p:spPr>
        <p:txBody>
          <a:bodyPr wrap="square" lIns="38100" tIns="19050" rIns="38100" bIns="19050" anchor="t">
            <a:noAutofit/>
          </a:bodyPr>
          <a:lstStyle/>
          <a:p>
            <a:pPr algn="l">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06/10/2026</a:t>
            </a:r>
          </a:p>
        </p:txBody>
      </p:sp>
      <p:sp>
        <p:nvSpPr>
          <p:cNvPr id="3" name="Rectángulo 2">
            <a:extLst>
              <a:ext uri="{FF2B5EF4-FFF2-40B4-BE49-F238E27FC236}">
                <a16:creationId xmlns:a16="http://schemas.microsoft.com/office/drawing/2014/main" id="{A39E581B-B4CC-4E19-9CCC-4278B3AE2DBC}"/>
              </a:ext>
            </a:extLst>
          </p:cNvPr>
          <p:cNvSpPr>
            <a:spLocks noGrp="1"/>
          </p:cNvSpPr>
          <p:nvPr/>
        </p:nvSpPr>
        <p:spPr>
          <a:xfrm>
            <a:off x="4000500" y="6477000"/>
            <a:ext cx="4191000" cy="209550"/>
          </a:xfrm>
          <a:prstGeom prst="rect">
            <a:avLst/>
          </a:prstGeom>
          <a:noFill/>
          <a:ln w="0">
            <a:noFill/>
            <a:prstDash val="solid"/>
          </a:ln>
        </p:spPr>
        <p:txBody>
          <a:bodyPr wrap="square" lIns="38100" tIns="19050" rIns="38100" bIns="19050" anchor="t">
            <a:noAutofit/>
          </a:bodyPr>
          <a:lstStyle/>
          <a:p>
            <a:pPr algn="ctr">
              <a:defRPr sz="1050" b="0" i="0">
                <a:solidFill>
                  <a:srgbClr val="7E7E7E"/>
                </a:solidFill>
                <a:latin typeface="Century Gothic"/>
                <a:ea typeface="Century Gothic"/>
                <a:cs typeface="Century Gothic"/>
              </a:defRPr>
            </a:pPr>
            <a:r>
              <a:rPr sz="1050" b="0" i="0">
                <a:solidFill>
                  <a:srgbClr val="7E7E7E"/>
                </a:solidFill>
                <a:latin typeface="Century Gothic"/>
                <a:ea typeface="Century Gothic"/>
                <a:cs typeface="Century Gothic"/>
              </a:rPr>
              <a:t>Jorge Aguilar   ESS-BILBAO</a:t>
            </a:r>
          </a:p>
        </p:txBody>
      </p:sp>
      <p:sp>
        <p:nvSpPr>
          <p:cNvPr id="4" name="Rectángulo 3">
            <a:extLst>
              <a:ext uri="{FF2B5EF4-FFF2-40B4-BE49-F238E27FC236}">
                <a16:creationId xmlns:a16="http://schemas.microsoft.com/office/drawing/2014/main" id="{1A9EF0C3-4F2B-4A80-BC20-90C4E736FD0B}"/>
              </a:ext>
            </a:extLst>
          </p:cNvPr>
          <p:cNvSpPr>
            <a:spLocks noGrp="1"/>
          </p:cNvSpPr>
          <p:nvPr/>
        </p:nvSpPr>
        <p:spPr>
          <a:xfrm>
            <a:off x="10972800" y="6477000"/>
            <a:ext cx="666750" cy="209550"/>
          </a:xfrm>
          <a:prstGeom prst="rect">
            <a:avLst/>
          </a:prstGeom>
          <a:noFill/>
          <a:ln w="0">
            <a:noFill/>
            <a:prstDash val="solid"/>
          </a:ln>
        </p:spPr>
        <p:txBody>
          <a:bodyPr wrap="square" lIns="38100" tIns="19050" rIns="38100" bIns="19050" anchor="t">
            <a:noAutofit/>
          </a:bodyPr>
          <a:lstStyle/>
          <a:p>
            <a:pPr algn="r">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8</a:t>
            </a:r>
          </a:p>
        </p:txBody>
      </p:sp>
      <p:sp>
        <p:nvSpPr>
          <p:cNvPr id="9" name="Rectángulo 8">
            <a:extLst>
              <a:ext uri="{FF2B5EF4-FFF2-40B4-BE49-F238E27FC236}">
                <a16:creationId xmlns:a16="http://schemas.microsoft.com/office/drawing/2014/main" id="{DDAC219F-3723-4D50-B937-248DA9144231}"/>
              </a:ext>
            </a:extLst>
          </p:cNvPr>
          <p:cNvSpPr>
            <a:spLocks noGrp="1"/>
          </p:cNvSpPr>
          <p:nvPr/>
        </p:nvSpPr>
        <p:spPr>
          <a:xfrm>
            <a:off x="3209924" y="5457824"/>
            <a:ext cx="5610225" cy="1171576"/>
          </a:xfrm>
          <a:prstGeom prst="rect">
            <a:avLst/>
          </a:prstGeom>
          <a:noFill/>
          <a:ln w="0">
            <a:noFill/>
            <a:prstDash val="solid"/>
          </a:ln>
        </p:spPr>
        <p:txBody>
          <a:bodyPr wrap="square" lIns="38100" tIns="19050" rIns="38100" bIns="19050" anchor="ctr">
            <a:normAutofit fontScale="97431"/>
          </a:bodyPr>
          <a:lstStyle/>
          <a:p>
            <a:pPr algn="l">
              <a:defRPr sz="1575" b="1" i="0">
                <a:solidFill>
                  <a:srgbClr val="C32323"/>
                </a:solidFill>
                <a:latin typeface="Century Gothic"/>
                <a:ea typeface="Century Gothic"/>
                <a:cs typeface="Century Gothic"/>
              </a:defRPr>
            </a:pPr>
            <a:r>
              <a:rPr sz="1600" b="1" i="0" u="sng" dirty="0">
                <a:solidFill>
                  <a:srgbClr val="C32323"/>
                </a:solidFill>
                <a:latin typeface="Century Gothic"/>
                <a:ea typeface="Century Gothic"/>
                <a:cs typeface="Century Gothic"/>
              </a:rPr>
              <a:t>MML-ESS</a:t>
            </a:r>
            <a:r>
              <a:rPr sz="1575" b="1" i="0" dirty="0">
                <a:solidFill>
                  <a:srgbClr val="C32323"/>
                </a:solidFill>
                <a:latin typeface="Century Gothic"/>
                <a:ea typeface="Century Gothic"/>
                <a:cs typeface="Century Gothic"/>
              </a:rPr>
              <a:t>, Lund   28 September to 2 October 2026</a:t>
            </a:r>
            <a:br>
              <a:rPr lang="es-ES" sz="1575" b="1" i="0" dirty="0">
                <a:solidFill>
                  <a:srgbClr val="C32323"/>
                </a:solidFill>
                <a:latin typeface="Century Gothic"/>
                <a:ea typeface="Century Gothic"/>
                <a:cs typeface="Century Gothic"/>
              </a:rPr>
            </a:br>
            <a:endParaRPr lang="es-ES" sz="1575" b="1" i="0" dirty="0">
              <a:solidFill>
                <a:srgbClr val="C32323"/>
              </a:solidFill>
              <a:latin typeface="Century Gothic"/>
              <a:ea typeface="Century Gothic"/>
              <a:cs typeface="Century Gothic"/>
            </a:endParaRPr>
          </a:p>
          <a:p>
            <a:pPr algn="l">
              <a:defRPr sz="1575" b="1" i="0">
                <a:solidFill>
                  <a:srgbClr val="C32323"/>
                </a:solidFill>
                <a:latin typeface="Century Gothic"/>
                <a:ea typeface="Century Gothic"/>
                <a:cs typeface="Century Gothic"/>
              </a:defRPr>
            </a:pPr>
            <a:endParaRPr sz="1575" b="1" i="0" dirty="0">
              <a:solidFill>
                <a:srgbClr val="C32323"/>
              </a:solidFill>
              <a:latin typeface="Century Gothic"/>
              <a:ea typeface="Century Gothic"/>
              <a:cs typeface="Century Gothic"/>
            </a:endParaRPr>
          </a:p>
        </p:txBody>
      </p:sp>
      <p:sp>
        <p:nvSpPr>
          <p:cNvPr id="10" name="Rectángulo 9">
            <a:extLst>
              <a:ext uri="{FF2B5EF4-FFF2-40B4-BE49-F238E27FC236}">
                <a16:creationId xmlns:a16="http://schemas.microsoft.com/office/drawing/2014/main" id="{B0B9FAB0-CCF3-4446-BC4E-251BD14ADAF6}"/>
              </a:ext>
            </a:extLst>
          </p:cNvPr>
          <p:cNvSpPr>
            <a:spLocks noGrp="1"/>
          </p:cNvSpPr>
          <p:nvPr/>
        </p:nvSpPr>
        <p:spPr>
          <a:xfrm>
            <a:off x="5476875" y="5676900"/>
            <a:ext cx="6048375" cy="438150"/>
          </a:xfrm>
          <a:prstGeom prst="rect">
            <a:avLst/>
          </a:prstGeom>
          <a:noFill/>
          <a:ln w="0">
            <a:noFill/>
            <a:prstDash val="solid"/>
          </a:ln>
        </p:spPr>
        <p:txBody>
          <a:bodyPr wrap="square" lIns="38100" tIns="19050" rIns="38100" bIns="19050" anchor="ctr">
            <a:normAutofit fontScale="95000"/>
          </a:bodyPr>
          <a:lstStyle/>
          <a:p>
            <a:pPr algn="r">
              <a:defRPr sz="1500" b="1" i="0">
                <a:solidFill>
                  <a:srgbClr val="111111"/>
                </a:solidFill>
                <a:latin typeface="Century Gothic"/>
                <a:ea typeface="Century Gothic"/>
                <a:cs typeface="Century Gothic"/>
              </a:defRPr>
            </a:pPr>
            <a:endParaRPr sz="1500" b="1" i="0" dirty="0">
              <a:solidFill>
                <a:srgbClr val="111111"/>
              </a:solidFill>
              <a:latin typeface="Century Gothic"/>
              <a:ea typeface="Century Gothic"/>
              <a:cs typeface="Century Gothic"/>
            </a:endParaRPr>
          </a:p>
        </p:txBody>
      </p:sp>
      <p:pic>
        <p:nvPicPr>
          <p:cNvPr id="5" name="Imagen 4">
            <a:extLst>
              <a:ext uri="{FF2B5EF4-FFF2-40B4-BE49-F238E27FC236}">
                <a16:creationId xmlns:a16="http://schemas.microsoft.com/office/drawing/2014/main" id="{DDD214D1-644C-04FA-AEE2-1B18C422B469}"/>
              </a:ext>
              <a:ext uri="{C183D7F6-B498-43B3-948B-1728B52AA6E4}">
                <adec:decorative xmlns:adec="http://schemas.microsoft.com/office/drawing/2017/decorative" val="1"/>
              </a:ext>
            </a:extLst>
          </p:cNvPr>
          <p:cNvPicPr>
            <a:picLocks noChangeAspect="1"/>
          </p:cNvPicPr>
          <p:nvPr/>
        </p:nvPicPr>
        <p:blipFill>
          <a:blip r:embed="rId3"/>
          <a:srcRect l="25278" t="24543" r="20509" b="20508"/>
          <a:stretch>
            <a:fillRect/>
          </a:stretch>
        </p:blipFill>
        <p:spPr>
          <a:xfrm>
            <a:off x="2324101" y="803716"/>
            <a:ext cx="6305548" cy="4793368"/>
          </a:xfrm>
          <a:prstGeom prst="rect">
            <a:avLst/>
          </a:prstGeom>
        </p:spPr>
      </p:pic>
    </p:spTree>
    <p:extLst>
      <p:ext uri="{BB962C8B-B14F-4D97-AF65-F5344CB8AC3E}">
        <p14:creationId xmlns:p14="http://schemas.microsoft.com/office/powerpoint/2010/main" val="1088564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588BC163-B6C1-CDB2-CC30-C9A1814FC4CA}"/>
            </a:ext>
          </a:extLst>
        </p:cNvPr>
        <p:cNvGrpSpPr/>
        <p:nvPr/>
      </p:nvGrpSpPr>
      <p:grpSpPr>
        <a:xfrm>
          <a:off x="0" y="0"/>
          <a:ext cx="0" cy="0"/>
          <a:chOff x="0" y="0"/>
          <a:chExt cx="0" cy="0"/>
        </a:xfrm>
      </p:grpSpPr>
      <p:sp>
        <p:nvSpPr>
          <p:cNvPr id="11" name="Rectángulo 10">
            <a:extLst>
              <a:ext uri="{FF2B5EF4-FFF2-40B4-BE49-F238E27FC236}">
                <a16:creationId xmlns:a16="http://schemas.microsoft.com/office/drawing/2014/main" id="{40EDC0FE-846B-36F8-23A1-5034BAB37A55}"/>
              </a:ext>
            </a:extLst>
          </p:cNvPr>
          <p:cNvSpPr>
            <a:spLocks noGrp="1"/>
          </p:cNvSpPr>
          <p:nvPr/>
        </p:nvSpPr>
        <p:spPr>
          <a:xfrm>
            <a:off x="457200" y="228600"/>
            <a:ext cx="11258550" cy="495300"/>
          </a:xfrm>
          <a:prstGeom prst="rect">
            <a:avLst/>
          </a:prstGeom>
          <a:noFill/>
          <a:ln w="0">
            <a:noFill/>
            <a:prstDash val="solid"/>
          </a:ln>
        </p:spPr>
        <p:txBody>
          <a:bodyPr wrap="square" lIns="0" tIns="0" rIns="0" bIns="0" anchor="ctr">
            <a:noAutofit/>
          </a:bodyPr>
          <a:lstStyle/>
          <a:p>
            <a:pPr algn="l">
              <a:defRPr sz="2175" b="0" i="0">
                <a:solidFill>
                  <a:srgbClr val="C32323"/>
                </a:solidFill>
                <a:latin typeface="Century Gothic"/>
                <a:ea typeface="Century Gothic"/>
                <a:cs typeface="Century Gothic"/>
              </a:defRPr>
            </a:pPr>
            <a:r>
              <a:rPr sz="2175" b="0" i="0" dirty="0" err="1">
                <a:solidFill>
                  <a:srgbClr val="C32323"/>
                </a:solidFill>
                <a:latin typeface="Century Gothic"/>
                <a:ea typeface="Century Gothic"/>
                <a:cs typeface="Century Gothic"/>
              </a:rPr>
              <a:t>ESSnuSB</a:t>
            </a:r>
            <a:r>
              <a:rPr sz="2175" b="0" i="0" dirty="0">
                <a:solidFill>
                  <a:srgbClr val="C32323"/>
                </a:solidFill>
                <a:latin typeface="Century Gothic"/>
                <a:ea typeface="Century Gothic"/>
                <a:cs typeface="Century Gothic"/>
              </a:rPr>
              <a:t>+ Target 2026</a:t>
            </a:r>
          </a:p>
        </p:txBody>
      </p:sp>
      <p:sp>
        <p:nvSpPr>
          <p:cNvPr id="2" name="Rectángulo 1">
            <a:extLst>
              <a:ext uri="{FF2B5EF4-FFF2-40B4-BE49-F238E27FC236}">
                <a16:creationId xmlns:a16="http://schemas.microsoft.com/office/drawing/2014/main" id="{99C8E997-C7AA-9C5E-483D-F08881E1A7E2}"/>
              </a:ext>
            </a:extLst>
          </p:cNvPr>
          <p:cNvSpPr>
            <a:spLocks noGrp="1"/>
          </p:cNvSpPr>
          <p:nvPr/>
        </p:nvSpPr>
        <p:spPr>
          <a:xfrm>
            <a:off x="533400" y="6477000"/>
            <a:ext cx="2095500" cy="209550"/>
          </a:xfrm>
          <a:prstGeom prst="rect">
            <a:avLst/>
          </a:prstGeom>
          <a:noFill/>
          <a:ln w="0">
            <a:noFill/>
            <a:prstDash val="solid"/>
          </a:ln>
        </p:spPr>
        <p:txBody>
          <a:bodyPr wrap="square" lIns="38100" tIns="19050" rIns="38100" bIns="19050" anchor="t">
            <a:noAutofit/>
          </a:bodyPr>
          <a:lstStyle/>
          <a:p>
            <a:pPr algn="l">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06/10/2026</a:t>
            </a:r>
          </a:p>
        </p:txBody>
      </p:sp>
      <p:sp>
        <p:nvSpPr>
          <p:cNvPr id="3" name="Rectángulo 2">
            <a:extLst>
              <a:ext uri="{FF2B5EF4-FFF2-40B4-BE49-F238E27FC236}">
                <a16:creationId xmlns:a16="http://schemas.microsoft.com/office/drawing/2014/main" id="{81D84740-E346-F5C4-D63B-1F130A78DF53}"/>
              </a:ext>
            </a:extLst>
          </p:cNvPr>
          <p:cNvSpPr>
            <a:spLocks noGrp="1"/>
          </p:cNvSpPr>
          <p:nvPr/>
        </p:nvSpPr>
        <p:spPr>
          <a:xfrm>
            <a:off x="4000500" y="6477000"/>
            <a:ext cx="4191000" cy="209550"/>
          </a:xfrm>
          <a:prstGeom prst="rect">
            <a:avLst/>
          </a:prstGeom>
          <a:noFill/>
          <a:ln w="0">
            <a:noFill/>
            <a:prstDash val="solid"/>
          </a:ln>
        </p:spPr>
        <p:txBody>
          <a:bodyPr wrap="square" lIns="38100" tIns="19050" rIns="38100" bIns="19050" anchor="t">
            <a:noAutofit/>
          </a:bodyPr>
          <a:lstStyle/>
          <a:p>
            <a:pPr algn="ctr">
              <a:defRPr sz="1050" b="0" i="0">
                <a:solidFill>
                  <a:srgbClr val="7E7E7E"/>
                </a:solidFill>
                <a:latin typeface="Century Gothic"/>
                <a:ea typeface="Century Gothic"/>
                <a:cs typeface="Century Gothic"/>
              </a:defRPr>
            </a:pPr>
            <a:r>
              <a:rPr sz="1050" b="0" i="0">
                <a:solidFill>
                  <a:srgbClr val="7E7E7E"/>
                </a:solidFill>
                <a:latin typeface="Century Gothic"/>
                <a:ea typeface="Century Gothic"/>
                <a:cs typeface="Century Gothic"/>
              </a:rPr>
              <a:t>Jorge Aguilar   ESS-BILBAO</a:t>
            </a:r>
          </a:p>
        </p:txBody>
      </p:sp>
      <p:sp>
        <p:nvSpPr>
          <p:cNvPr id="4" name="Rectángulo 3">
            <a:extLst>
              <a:ext uri="{FF2B5EF4-FFF2-40B4-BE49-F238E27FC236}">
                <a16:creationId xmlns:a16="http://schemas.microsoft.com/office/drawing/2014/main" id="{059C1975-D39C-07F9-E32E-BDEC3D2212A3}"/>
              </a:ext>
            </a:extLst>
          </p:cNvPr>
          <p:cNvSpPr>
            <a:spLocks noGrp="1"/>
          </p:cNvSpPr>
          <p:nvPr/>
        </p:nvSpPr>
        <p:spPr>
          <a:xfrm>
            <a:off x="10972800" y="6477000"/>
            <a:ext cx="666750" cy="209550"/>
          </a:xfrm>
          <a:prstGeom prst="rect">
            <a:avLst/>
          </a:prstGeom>
          <a:noFill/>
          <a:ln w="0">
            <a:noFill/>
            <a:prstDash val="solid"/>
          </a:ln>
        </p:spPr>
        <p:txBody>
          <a:bodyPr wrap="square" lIns="38100" tIns="19050" rIns="38100" bIns="19050" anchor="t">
            <a:noAutofit/>
          </a:bodyPr>
          <a:lstStyle/>
          <a:p>
            <a:pPr algn="r">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8</a:t>
            </a:r>
          </a:p>
        </p:txBody>
      </p:sp>
      <p:pic>
        <p:nvPicPr>
          <p:cNvPr id="15" name="Imagen 14">
            <a:extLst>
              <a:ext uri="{FF2B5EF4-FFF2-40B4-BE49-F238E27FC236}">
                <a16:creationId xmlns:a16="http://schemas.microsoft.com/office/drawing/2014/main" id="{5C144A84-F2F7-823D-BD85-CCE31C9BF92F}"/>
              </a:ext>
            </a:extLst>
          </p:cNvPr>
          <p:cNvPicPr>
            <a:picLocks noChangeAspect="1"/>
          </p:cNvPicPr>
          <p:nvPr/>
        </p:nvPicPr>
        <p:blipFill>
          <a:blip r:embed="rId3"/>
          <a:srcRect t="8772" b="8772"/>
          <a:stretch>
            <a:fillRect/>
          </a:stretch>
        </p:blipFill>
        <p:spPr>
          <a:xfrm>
            <a:off x="333375" y="904875"/>
            <a:ext cx="7239000" cy="4476750"/>
          </a:xfrm>
          <a:prstGeom prst="rect">
            <a:avLst/>
          </a:prstGeom>
        </p:spPr>
      </p:pic>
      <p:pic>
        <p:nvPicPr>
          <p:cNvPr id="16" name="Imagen 15">
            <a:extLst>
              <a:ext uri="{FF2B5EF4-FFF2-40B4-BE49-F238E27FC236}">
                <a16:creationId xmlns:a16="http://schemas.microsoft.com/office/drawing/2014/main" id="{FC18CD00-A8F4-851B-163D-35A382AE5A02}"/>
              </a:ext>
            </a:extLst>
          </p:cNvPr>
          <p:cNvPicPr>
            <a:picLocks noChangeAspect="1"/>
          </p:cNvPicPr>
          <p:nvPr/>
        </p:nvPicPr>
        <p:blipFill>
          <a:blip r:embed="rId4"/>
          <a:srcRect t="25156" b="25156"/>
          <a:stretch>
            <a:fillRect/>
          </a:stretch>
        </p:blipFill>
        <p:spPr>
          <a:xfrm>
            <a:off x="7762875" y="904875"/>
            <a:ext cx="3810000" cy="2524125"/>
          </a:xfrm>
          <a:prstGeom prst="rect">
            <a:avLst/>
          </a:prstGeom>
        </p:spPr>
      </p:pic>
      <p:pic>
        <p:nvPicPr>
          <p:cNvPr id="17" name="Imagen 16">
            <a:extLst>
              <a:ext uri="{FF2B5EF4-FFF2-40B4-BE49-F238E27FC236}">
                <a16:creationId xmlns:a16="http://schemas.microsoft.com/office/drawing/2014/main" id="{B4EC445A-3223-410A-5640-7F6C5930ABC8}"/>
              </a:ext>
            </a:extLst>
          </p:cNvPr>
          <p:cNvPicPr>
            <a:picLocks noChangeAspect="1"/>
          </p:cNvPicPr>
          <p:nvPr/>
        </p:nvPicPr>
        <p:blipFill>
          <a:blip r:embed="rId5"/>
          <a:srcRect l="1351" r="1351"/>
          <a:stretch>
            <a:fillRect/>
          </a:stretch>
        </p:blipFill>
        <p:spPr>
          <a:xfrm>
            <a:off x="7762875" y="3619500"/>
            <a:ext cx="3810000" cy="1762125"/>
          </a:xfrm>
          <a:prstGeom prst="rect">
            <a:avLst/>
          </a:prstGeom>
        </p:spPr>
      </p:pic>
      <p:sp>
        <p:nvSpPr>
          <p:cNvPr id="9" name="Rectángulo 8">
            <a:extLst>
              <a:ext uri="{FF2B5EF4-FFF2-40B4-BE49-F238E27FC236}">
                <a16:creationId xmlns:a16="http://schemas.microsoft.com/office/drawing/2014/main" id="{7EBAAD82-103B-9255-6E09-1237CA7FE255}"/>
              </a:ext>
            </a:extLst>
          </p:cNvPr>
          <p:cNvSpPr>
            <a:spLocks noGrp="1"/>
          </p:cNvSpPr>
          <p:nvPr/>
        </p:nvSpPr>
        <p:spPr>
          <a:xfrm>
            <a:off x="3209924" y="5457824"/>
            <a:ext cx="5610225" cy="1171576"/>
          </a:xfrm>
          <a:prstGeom prst="rect">
            <a:avLst/>
          </a:prstGeom>
          <a:noFill/>
          <a:ln w="0">
            <a:noFill/>
            <a:prstDash val="solid"/>
          </a:ln>
        </p:spPr>
        <p:txBody>
          <a:bodyPr wrap="square" lIns="38100" tIns="19050" rIns="38100" bIns="19050" anchor="ctr">
            <a:normAutofit fontScale="97431"/>
          </a:bodyPr>
          <a:lstStyle/>
          <a:p>
            <a:pPr algn="l">
              <a:defRPr sz="1575" b="1" i="0">
                <a:solidFill>
                  <a:srgbClr val="C32323"/>
                </a:solidFill>
                <a:latin typeface="Century Gothic"/>
                <a:ea typeface="Century Gothic"/>
                <a:cs typeface="Century Gothic"/>
              </a:defRPr>
            </a:pPr>
            <a:r>
              <a:rPr sz="1600" b="1" i="0" u="sng" dirty="0">
                <a:solidFill>
                  <a:srgbClr val="C32323"/>
                </a:solidFill>
                <a:latin typeface="Century Gothic"/>
                <a:ea typeface="Century Gothic"/>
                <a:cs typeface="Century Gothic"/>
              </a:rPr>
              <a:t>MML-ESS</a:t>
            </a:r>
            <a:r>
              <a:rPr sz="1575" b="1" i="0" dirty="0">
                <a:solidFill>
                  <a:srgbClr val="C32323"/>
                </a:solidFill>
                <a:latin typeface="Century Gothic"/>
                <a:ea typeface="Century Gothic"/>
                <a:cs typeface="Century Gothic"/>
              </a:rPr>
              <a:t>, Lund   28 September to 2 October 2026</a:t>
            </a:r>
            <a:br>
              <a:rPr lang="es-ES" sz="1575" b="1" i="0" dirty="0">
                <a:solidFill>
                  <a:srgbClr val="C32323"/>
                </a:solidFill>
                <a:latin typeface="Century Gothic"/>
                <a:ea typeface="Century Gothic"/>
                <a:cs typeface="Century Gothic"/>
              </a:rPr>
            </a:br>
            <a:endParaRPr lang="es-ES" sz="1575" b="1" i="0" dirty="0">
              <a:solidFill>
                <a:srgbClr val="C32323"/>
              </a:solidFill>
              <a:latin typeface="Century Gothic"/>
              <a:ea typeface="Century Gothic"/>
              <a:cs typeface="Century Gothic"/>
            </a:endParaRPr>
          </a:p>
          <a:p>
            <a:pPr algn="l">
              <a:defRPr sz="1575" b="1" i="0">
                <a:solidFill>
                  <a:srgbClr val="C32323"/>
                </a:solidFill>
                <a:latin typeface="Century Gothic"/>
                <a:ea typeface="Century Gothic"/>
                <a:cs typeface="Century Gothic"/>
              </a:defRPr>
            </a:pPr>
            <a:endParaRPr sz="1575" b="1" i="0" dirty="0">
              <a:solidFill>
                <a:srgbClr val="C32323"/>
              </a:solidFill>
              <a:latin typeface="Century Gothic"/>
              <a:ea typeface="Century Gothic"/>
              <a:cs typeface="Century Gothic"/>
            </a:endParaRPr>
          </a:p>
        </p:txBody>
      </p:sp>
      <p:sp>
        <p:nvSpPr>
          <p:cNvPr id="10" name="Rectángulo 9">
            <a:extLst>
              <a:ext uri="{FF2B5EF4-FFF2-40B4-BE49-F238E27FC236}">
                <a16:creationId xmlns:a16="http://schemas.microsoft.com/office/drawing/2014/main" id="{4D40F77E-C66B-4385-8732-53C06A4DCB1F}"/>
              </a:ext>
            </a:extLst>
          </p:cNvPr>
          <p:cNvSpPr>
            <a:spLocks noGrp="1"/>
          </p:cNvSpPr>
          <p:nvPr/>
        </p:nvSpPr>
        <p:spPr>
          <a:xfrm>
            <a:off x="5476875" y="5676900"/>
            <a:ext cx="6048375" cy="438150"/>
          </a:xfrm>
          <a:prstGeom prst="rect">
            <a:avLst/>
          </a:prstGeom>
          <a:noFill/>
          <a:ln w="0">
            <a:noFill/>
            <a:prstDash val="solid"/>
          </a:ln>
        </p:spPr>
        <p:txBody>
          <a:bodyPr wrap="square" lIns="38100" tIns="19050" rIns="38100" bIns="19050" anchor="ctr">
            <a:normAutofit fontScale="95000"/>
          </a:bodyPr>
          <a:lstStyle/>
          <a:p>
            <a:pPr algn="r">
              <a:defRPr sz="1500" b="1" i="0">
                <a:solidFill>
                  <a:srgbClr val="111111"/>
                </a:solidFill>
                <a:latin typeface="Century Gothic"/>
                <a:ea typeface="Century Gothic"/>
                <a:cs typeface="Century Gothic"/>
              </a:defRPr>
            </a:pPr>
            <a:endParaRPr sz="1500" b="1" i="0" dirty="0">
              <a:solidFill>
                <a:srgbClr val="111111"/>
              </a:solidFill>
              <a:latin typeface="Century Gothic"/>
              <a:ea typeface="Century Gothic"/>
              <a:cs typeface="Century Gothic"/>
            </a:endParaRPr>
          </a:p>
        </p:txBody>
      </p:sp>
    </p:spTree>
    <p:extLst>
      <p:ext uri="{BB962C8B-B14F-4D97-AF65-F5344CB8AC3E}">
        <p14:creationId xmlns:p14="http://schemas.microsoft.com/office/powerpoint/2010/main" val="35648512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A66AAF14-7517-B61C-E670-BA0902DBF534}"/>
            </a:ext>
          </a:extLst>
        </p:cNvPr>
        <p:cNvGrpSpPr/>
        <p:nvPr/>
      </p:nvGrpSpPr>
      <p:grpSpPr>
        <a:xfrm>
          <a:off x="0" y="0"/>
          <a:ext cx="0" cy="0"/>
          <a:chOff x="0" y="0"/>
          <a:chExt cx="0" cy="0"/>
        </a:xfrm>
      </p:grpSpPr>
      <p:sp>
        <p:nvSpPr>
          <p:cNvPr id="11" name="Rectángulo 10">
            <a:extLst>
              <a:ext uri="{FF2B5EF4-FFF2-40B4-BE49-F238E27FC236}">
                <a16:creationId xmlns:a16="http://schemas.microsoft.com/office/drawing/2014/main" id="{40FF4723-EBEC-9C50-2ED5-94E2C2BC03C9}"/>
              </a:ext>
            </a:extLst>
          </p:cNvPr>
          <p:cNvSpPr>
            <a:spLocks noGrp="1"/>
          </p:cNvSpPr>
          <p:nvPr/>
        </p:nvSpPr>
        <p:spPr>
          <a:xfrm>
            <a:off x="457200" y="228600"/>
            <a:ext cx="11258550" cy="495300"/>
          </a:xfrm>
          <a:prstGeom prst="rect">
            <a:avLst/>
          </a:prstGeom>
          <a:noFill/>
          <a:ln w="0">
            <a:noFill/>
            <a:prstDash val="solid"/>
          </a:ln>
        </p:spPr>
        <p:txBody>
          <a:bodyPr wrap="square" lIns="0" tIns="0" rIns="0" bIns="0" anchor="ctr">
            <a:noAutofit/>
          </a:bodyPr>
          <a:lstStyle/>
          <a:p>
            <a:pPr algn="l">
              <a:defRPr sz="2175" b="0" i="0">
                <a:solidFill>
                  <a:srgbClr val="C32323"/>
                </a:solidFill>
                <a:latin typeface="Century Gothic"/>
                <a:ea typeface="Century Gothic"/>
                <a:cs typeface="Century Gothic"/>
              </a:defRPr>
            </a:pPr>
            <a:r>
              <a:rPr sz="2175" b="0" i="0" dirty="0" err="1">
                <a:solidFill>
                  <a:srgbClr val="C32323"/>
                </a:solidFill>
                <a:latin typeface="Century Gothic"/>
                <a:ea typeface="Century Gothic"/>
                <a:cs typeface="Century Gothic"/>
              </a:rPr>
              <a:t>ESSnuSB</a:t>
            </a:r>
            <a:r>
              <a:rPr sz="2175" b="0" i="0" dirty="0">
                <a:solidFill>
                  <a:srgbClr val="C32323"/>
                </a:solidFill>
                <a:latin typeface="Century Gothic"/>
                <a:ea typeface="Century Gothic"/>
                <a:cs typeface="Century Gothic"/>
              </a:rPr>
              <a:t>+ Target 2026</a:t>
            </a:r>
          </a:p>
        </p:txBody>
      </p:sp>
      <p:sp>
        <p:nvSpPr>
          <p:cNvPr id="2" name="Rectángulo 1">
            <a:extLst>
              <a:ext uri="{FF2B5EF4-FFF2-40B4-BE49-F238E27FC236}">
                <a16:creationId xmlns:a16="http://schemas.microsoft.com/office/drawing/2014/main" id="{777842FD-49F4-F044-8AD4-77D5B8D460FF}"/>
              </a:ext>
            </a:extLst>
          </p:cNvPr>
          <p:cNvSpPr>
            <a:spLocks noGrp="1"/>
          </p:cNvSpPr>
          <p:nvPr/>
        </p:nvSpPr>
        <p:spPr>
          <a:xfrm>
            <a:off x="533400" y="6477000"/>
            <a:ext cx="2095500" cy="209550"/>
          </a:xfrm>
          <a:prstGeom prst="rect">
            <a:avLst/>
          </a:prstGeom>
          <a:noFill/>
          <a:ln w="0">
            <a:noFill/>
            <a:prstDash val="solid"/>
          </a:ln>
        </p:spPr>
        <p:txBody>
          <a:bodyPr wrap="square" lIns="38100" tIns="19050" rIns="38100" bIns="19050" anchor="t">
            <a:noAutofit/>
          </a:bodyPr>
          <a:lstStyle/>
          <a:p>
            <a:pPr algn="l">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06/10/2026</a:t>
            </a:r>
          </a:p>
        </p:txBody>
      </p:sp>
      <p:sp>
        <p:nvSpPr>
          <p:cNvPr id="3" name="Rectángulo 2">
            <a:extLst>
              <a:ext uri="{FF2B5EF4-FFF2-40B4-BE49-F238E27FC236}">
                <a16:creationId xmlns:a16="http://schemas.microsoft.com/office/drawing/2014/main" id="{8405DF16-6703-DA6D-50F3-567FBF1E59A7}"/>
              </a:ext>
            </a:extLst>
          </p:cNvPr>
          <p:cNvSpPr>
            <a:spLocks noGrp="1"/>
          </p:cNvSpPr>
          <p:nvPr/>
        </p:nvSpPr>
        <p:spPr>
          <a:xfrm>
            <a:off x="4000500" y="6477000"/>
            <a:ext cx="4191000" cy="209550"/>
          </a:xfrm>
          <a:prstGeom prst="rect">
            <a:avLst/>
          </a:prstGeom>
          <a:noFill/>
          <a:ln w="0">
            <a:noFill/>
            <a:prstDash val="solid"/>
          </a:ln>
        </p:spPr>
        <p:txBody>
          <a:bodyPr wrap="square" lIns="38100" tIns="19050" rIns="38100" bIns="19050" anchor="t">
            <a:noAutofit/>
          </a:bodyPr>
          <a:lstStyle/>
          <a:p>
            <a:pPr algn="ctr">
              <a:defRPr sz="1050" b="0" i="0">
                <a:solidFill>
                  <a:srgbClr val="7E7E7E"/>
                </a:solidFill>
                <a:latin typeface="Century Gothic"/>
                <a:ea typeface="Century Gothic"/>
                <a:cs typeface="Century Gothic"/>
              </a:defRPr>
            </a:pPr>
            <a:r>
              <a:rPr sz="1050" b="0" i="0">
                <a:solidFill>
                  <a:srgbClr val="7E7E7E"/>
                </a:solidFill>
                <a:latin typeface="Century Gothic"/>
                <a:ea typeface="Century Gothic"/>
                <a:cs typeface="Century Gothic"/>
              </a:rPr>
              <a:t>Jorge Aguilar   ESS-BILBAO</a:t>
            </a:r>
          </a:p>
        </p:txBody>
      </p:sp>
      <p:sp>
        <p:nvSpPr>
          <p:cNvPr id="4" name="Rectángulo 3">
            <a:extLst>
              <a:ext uri="{FF2B5EF4-FFF2-40B4-BE49-F238E27FC236}">
                <a16:creationId xmlns:a16="http://schemas.microsoft.com/office/drawing/2014/main" id="{5ECA5E78-1825-E51F-5970-7FB243385383}"/>
              </a:ext>
            </a:extLst>
          </p:cNvPr>
          <p:cNvSpPr>
            <a:spLocks noGrp="1"/>
          </p:cNvSpPr>
          <p:nvPr/>
        </p:nvSpPr>
        <p:spPr>
          <a:xfrm>
            <a:off x="10972800" y="6477000"/>
            <a:ext cx="666750" cy="209550"/>
          </a:xfrm>
          <a:prstGeom prst="rect">
            <a:avLst/>
          </a:prstGeom>
          <a:noFill/>
          <a:ln w="0">
            <a:noFill/>
            <a:prstDash val="solid"/>
          </a:ln>
        </p:spPr>
        <p:txBody>
          <a:bodyPr wrap="square" lIns="38100" tIns="19050" rIns="38100" bIns="19050" anchor="t">
            <a:noAutofit/>
          </a:bodyPr>
          <a:lstStyle/>
          <a:p>
            <a:pPr algn="r">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8</a:t>
            </a:r>
          </a:p>
        </p:txBody>
      </p:sp>
      <p:sp>
        <p:nvSpPr>
          <p:cNvPr id="9" name="Rectángulo 8">
            <a:extLst>
              <a:ext uri="{FF2B5EF4-FFF2-40B4-BE49-F238E27FC236}">
                <a16:creationId xmlns:a16="http://schemas.microsoft.com/office/drawing/2014/main" id="{E5F1B654-1EFB-DE4B-CA7F-4953DC3AC2AA}"/>
              </a:ext>
            </a:extLst>
          </p:cNvPr>
          <p:cNvSpPr>
            <a:spLocks noGrp="1"/>
          </p:cNvSpPr>
          <p:nvPr/>
        </p:nvSpPr>
        <p:spPr>
          <a:xfrm>
            <a:off x="3209924" y="5457824"/>
            <a:ext cx="5610225" cy="1171576"/>
          </a:xfrm>
          <a:prstGeom prst="rect">
            <a:avLst/>
          </a:prstGeom>
          <a:noFill/>
          <a:ln w="0">
            <a:noFill/>
            <a:prstDash val="solid"/>
          </a:ln>
        </p:spPr>
        <p:txBody>
          <a:bodyPr wrap="square" lIns="38100" tIns="19050" rIns="38100" bIns="19050" anchor="ctr">
            <a:normAutofit fontScale="97431"/>
          </a:bodyPr>
          <a:lstStyle/>
          <a:p>
            <a:pPr algn="l">
              <a:defRPr sz="1575" b="1" i="0">
                <a:solidFill>
                  <a:srgbClr val="C32323"/>
                </a:solidFill>
                <a:latin typeface="Century Gothic"/>
                <a:ea typeface="Century Gothic"/>
                <a:cs typeface="Century Gothic"/>
              </a:defRPr>
            </a:pPr>
            <a:r>
              <a:rPr sz="1600" b="1" i="0" u="sng" dirty="0">
                <a:solidFill>
                  <a:srgbClr val="C32323"/>
                </a:solidFill>
                <a:latin typeface="Century Gothic"/>
                <a:ea typeface="Century Gothic"/>
                <a:cs typeface="Century Gothic"/>
              </a:rPr>
              <a:t>MML-ESS</a:t>
            </a:r>
            <a:r>
              <a:rPr sz="1575" b="1" i="0" dirty="0">
                <a:solidFill>
                  <a:srgbClr val="C32323"/>
                </a:solidFill>
                <a:latin typeface="Century Gothic"/>
                <a:ea typeface="Century Gothic"/>
                <a:cs typeface="Century Gothic"/>
              </a:rPr>
              <a:t>, Lund   28 September to 2 October 2026</a:t>
            </a:r>
            <a:br>
              <a:rPr lang="es-ES" sz="1575" b="1" i="0" dirty="0">
                <a:solidFill>
                  <a:srgbClr val="C32323"/>
                </a:solidFill>
                <a:latin typeface="Century Gothic"/>
                <a:ea typeface="Century Gothic"/>
                <a:cs typeface="Century Gothic"/>
              </a:rPr>
            </a:br>
            <a:endParaRPr lang="es-ES" sz="1575" b="1" i="0" dirty="0">
              <a:solidFill>
                <a:srgbClr val="C32323"/>
              </a:solidFill>
              <a:latin typeface="Century Gothic"/>
              <a:ea typeface="Century Gothic"/>
              <a:cs typeface="Century Gothic"/>
            </a:endParaRPr>
          </a:p>
          <a:p>
            <a:pPr algn="l">
              <a:defRPr sz="1575" b="1" i="0">
                <a:solidFill>
                  <a:srgbClr val="C32323"/>
                </a:solidFill>
                <a:latin typeface="Century Gothic"/>
                <a:ea typeface="Century Gothic"/>
                <a:cs typeface="Century Gothic"/>
              </a:defRPr>
            </a:pPr>
            <a:endParaRPr sz="1575" b="1" i="0" dirty="0">
              <a:solidFill>
                <a:srgbClr val="C32323"/>
              </a:solidFill>
              <a:latin typeface="Century Gothic"/>
              <a:ea typeface="Century Gothic"/>
              <a:cs typeface="Century Gothic"/>
            </a:endParaRPr>
          </a:p>
        </p:txBody>
      </p:sp>
      <p:sp>
        <p:nvSpPr>
          <p:cNvPr id="10" name="Rectángulo 9">
            <a:extLst>
              <a:ext uri="{FF2B5EF4-FFF2-40B4-BE49-F238E27FC236}">
                <a16:creationId xmlns:a16="http://schemas.microsoft.com/office/drawing/2014/main" id="{04FCDB88-4073-C035-28A9-B1ED49E34B41}"/>
              </a:ext>
            </a:extLst>
          </p:cNvPr>
          <p:cNvSpPr>
            <a:spLocks noGrp="1"/>
          </p:cNvSpPr>
          <p:nvPr/>
        </p:nvSpPr>
        <p:spPr>
          <a:xfrm>
            <a:off x="5476875" y="5676900"/>
            <a:ext cx="6048375" cy="438150"/>
          </a:xfrm>
          <a:prstGeom prst="rect">
            <a:avLst/>
          </a:prstGeom>
          <a:noFill/>
          <a:ln w="0">
            <a:noFill/>
            <a:prstDash val="solid"/>
          </a:ln>
        </p:spPr>
        <p:txBody>
          <a:bodyPr wrap="square" lIns="38100" tIns="19050" rIns="38100" bIns="19050" anchor="ctr">
            <a:normAutofit fontScale="95000"/>
          </a:bodyPr>
          <a:lstStyle/>
          <a:p>
            <a:pPr algn="r">
              <a:defRPr sz="1500" b="1" i="0">
                <a:solidFill>
                  <a:srgbClr val="111111"/>
                </a:solidFill>
                <a:latin typeface="Century Gothic"/>
                <a:ea typeface="Century Gothic"/>
                <a:cs typeface="Century Gothic"/>
              </a:defRPr>
            </a:pPr>
            <a:endParaRPr sz="1500" b="1" i="0" dirty="0">
              <a:solidFill>
                <a:srgbClr val="111111"/>
              </a:solidFill>
              <a:latin typeface="Century Gothic"/>
              <a:ea typeface="Century Gothic"/>
              <a:cs typeface="Century Gothic"/>
            </a:endParaRPr>
          </a:p>
        </p:txBody>
      </p:sp>
      <p:sp>
        <p:nvSpPr>
          <p:cNvPr id="6" name="CuadroTexto 5">
            <a:extLst>
              <a:ext uri="{FF2B5EF4-FFF2-40B4-BE49-F238E27FC236}">
                <a16:creationId xmlns:a16="http://schemas.microsoft.com/office/drawing/2014/main" id="{BC188BD9-6FB6-C5E7-7E36-FB6B87BFAF13}"/>
              </a:ext>
            </a:extLst>
          </p:cNvPr>
          <p:cNvSpPr txBox="1"/>
          <p:nvPr/>
        </p:nvSpPr>
        <p:spPr>
          <a:xfrm>
            <a:off x="323849" y="873829"/>
            <a:ext cx="10582275" cy="4247317"/>
          </a:xfrm>
          <a:prstGeom prst="rect">
            <a:avLst/>
          </a:prstGeom>
          <a:noFill/>
        </p:spPr>
        <p:txBody>
          <a:bodyPr wrap="square">
            <a:spAutoFit/>
          </a:bodyPr>
          <a:lstStyle/>
          <a:p>
            <a:r>
              <a:rPr lang="en-GB" dirty="0"/>
              <a:t>The ETTF prototype was assembled and commissioned at </a:t>
            </a:r>
            <a:r>
              <a:rPr lang="en-GB" b="1" u="sng" dirty="0"/>
              <a:t>MML-ESS</a:t>
            </a:r>
            <a:r>
              <a:rPr lang="en-GB" dirty="0"/>
              <a:t> in Lund. </a:t>
            </a:r>
          </a:p>
          <a:p>
            <a:r>
              <a:rPr lang="en-GB" dirty="0"/>
              <a:t>Two experimental campaigns were completed:</a:t>
            </a:r>
          </a:p>
          <a:p>
            <a:endParaRPr lang="en-GB" dirty="0"/>
          </a:p>
          <a:p>
            <a:r>
              <a:rPr lang="en-GB" b="1" u="sng" dirty="0"/>
              <a:t>Heated transient</a:t>
            </a:r>
          </a:p>
          <a:p>
            <a:r>
              <a:rPr lang="en-GB" dirty="0"/>
              <a:t>Six thermal transient tests characterised the heating and cooling response at heater setpoints of 100, 250 and 400 °C, using cooling flows of approximately 1.0 and 3.5 g/s. </a:t>
            </a:r>
          </a:p>
          <a:p>
            <a:endParaRPr lang="en-GB" dirty="0"/>
          </a:p>
          <a:p>
            <a:r>
              <a:rPr lang="en-GB" b="1" u="sng" dirty="0"/>
              <a:t>Room temperature</a:t>
            </a:r>
            <a:endParaRPr lang="en-GB" dirty="0"/>
          </a:p>
          <a:p>
            <a:r>
              <a:rPr lang="en-GB" dirty="0"/>
              <a:t>A room-temperature run measured the pressure drop across the packed-bed canister at operating pressures from 0.30 to 0.45 bar and flow rates from 1.0 to 3.9 g/s.</a:t>
            </a:r>
          </a:p>
          <a:p>
            <a:endParaRPr lang="en-GB" dirty="0"/>
          </a:p>
          <a:p>
            <a:endParaRPr lang="en-GB" dirty="0"/>
          </a:p>
          <a:p>
            <a:r>
              <a:rPr lang="en-GB" dirty="0"/>
              <a:t>The campaign produced synchronized pressure, flow and temperature histories for comparison with the porous and resolved CFD models. Pressure-channel reconciliation, uncertainty assessment and transient analysis are now in progress.</a:t>
            </a:r>
          </a:p>
        </p:txBody>
      </p:sp>
    </p:spTree>
    <p:extLst>
      <p:ext uri="{BB962C8B-B14F-4D97-AF65-F5344CB8AC3E}">
        <p14:creationId xmlns:p14="http://schemas.microsoft.com/office/powerpoint/2010/main" val="380115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89B7DA19-BCC0-4659-BAE4-54F8DBE1F0D7}"/>
              </a:ext>
            </a:extLst>
          </p:cNvPr>
          <p:cNvSpPr>
            <a:spLocks noGrp="1"/>
          </p:cNvSpPr>
          <p:nvPr/>
        </p:nvSpPr>
        <p:spPr>
          <a:xfrm>
            <a:off x="457200" y="228600"/>
            <a:ext cx="11258550" cy="495300"/>
          </a:xfrm>
          <a:prstGeom prst="rect">
            <a:avLst/>
          </a:prstGeom>
          <a:noFill/>
          <a:ln w="0">
            <a:noFill/>
            <a:prstDash val="solid"/>
          </a:ln>
        </p:spPr>
        <p:txBody>
          <a:bodyPr wrap="square" lIns="0" tIns="0" rIns="0" bIns="0" anchor="ctr">
            <a:noAutofit/>
          </a:bodyPr>
          <a:lstStyle/>
          <a:p>
            <a:pPr algn="l">
              <a:defRPr sz="2175" b="0" i="0">
                <a:solidFill>
                  <a:srgbClr val="C32323"/>
                </a:solidFill>
                <a:latin typeface="Century Gothic"/>
                <a:ea typeface="Century Gothic"/>
                <a:cs typeface="Century Gothic"/>
              </a:defRPr>
            </a:pPr>
            <a:r>
              <a:rPr sz="2175" b="1" i="0" dirty="0" err="1">
                <a:solidFill>
                  <a:srgbClr val="C32323"/>
                </a:solidFill>
                <a:latin typeface="Century Gothic"/>
                <a:ea typeface="Century Gothic"/>
                <a:cs typeface="Century Gothic"/>
              </a:rPr>
              <a:t>ESSnuSB</a:t>
            </a:r>
            <a:r>
              <a:rPr sz="2175" b="1" i="0" dirty="0">
                <a:solidFill>
                  <a:srgbClr val="C32323"/>
                </a:solidFill>
                <a:latin typeface="Century Gothic"/>
                <a:ea typeface="Century Gothic"/>
                <a:cs typeface="Century Gothic"/>
              </a:rPr>
              <a:t>+ </a:t>
            </a:r>
            <a:r>
              <a:rPr sz="2175" b="0" i="0" dirty="0">
                <a:solidFill>
                  <a:srgbClr val="C32323"/>
                </a:solidFill>
                <a:latin typeface="Century Gothic"/>
                <a:ea typeface="Century Gothic"/>
                <a:cs typeface="Century Gothic"/>
              </a:rPr>
              <a:t>Target</a:t>
            </a:r>
            <a:r>
              <a:rPr lang="es-ES" sz="2175" b="0" i="0" dirty="0">
                <a:solidFill>
                  <a:srgbClr val="C32323"/>
                </a:solidFill>
                <a:latin typeface="Century Gothic"/>
                <a:ea typeface="Century Gothic"/>
                <a:cs typeface="Century Gothic"/>
              </a:rPr>
              <a:t> 2026</a:t>
            </a:r>
            <a:r>
              <a:rPr sz="2175" b="0" i="0" dirty="0">
                <a:solidFill>
                  <a:srgbClr val="C32323"/>
                </a:solidFill>
                <a:latin typeface="Century Gothic"/>
                <a:ea typeface="Century Gothic"/>
                <a:cs typeface="Century Gothic"/>
              </a:rPr>
              <a:t> </a:t>
            </a:r>
            <a:r>
              <a:rPr lang="es-ES" sz="2175" b="0" i="0" dirty="0">
                <a:solidFill>
                  <a:srgbClr val="C32323"/>
                </a:solidFill>
                <a:latin typeface="Century Gothic"/>
                <a:ea typeface="Century Gothic"/>
                <a:cs typeface="Century Gothic"/>
              </a:rPr>
              <a:t>S</a:t>
            </a:r>
            <a:r>
              <a:rPr sz="2175" b="0" i="0" dirty="0">
                <a:solidFill>
                  <a:srgbClr val="C32323"/>
                </a:solidFill>
                <a:latin typeface="Century Gothic"/>
                <a:ea typeface="Century Gothic"/>
                <a:cs typeface="Century Gothic"/>
              </a:rPr>
              <a:t>hell bypass</a:t>
            </a:r>
            <a:r>
              <a:rPr lang="es-ES" sz="2175" b="0" i="0" dirty="0">
                <a:solidFill>
                  <a:srgbClr val="C32323"/>
                </a:solidFill>
                <a:latin typeface="Century Gothic"/>
                <a:ea typeface="Century Gothic"/>
                <a:cs typeface="Century Gothic"/>
              </a:rPr>
              <a:t> </a:t>
            </a:r>
            <a:r>
              <a:rPr lang="es-ES" sz="2175" b="0" i="0" dirty="0" err="1">
                <a:solidFill>
                  <a:srgbClr val="C32323"/>
                </a:solidFill>
                <a:latin typeface="Century Gothic"/>
                <a:ea typeface="Century Gothic"/>
                <a:cs typeface="Century Gothic"/>
              </a:rPr>
              <a:t>study</a:t>
            </a:r>
            <a:endParaRPr sz="2175" b="0" i="0" dirty="0">
              <a:solidFill>
                <a:srgbClr val="C32323"/>
              </a:solidFill>
              <a:latin typeface="Century Gothic"/>
              <a:ea typeface="Century Gothic"/>
              <a:cs typeface="Century Gothic"/>
            </a:endParaRPr>
          </a:p>
        </p:txBody>
      </p:sp>
      <p:sp>
        <p:nvSpPr>
          <p:cNvPr id="2" name="Rectángulo 1">
            <a:extLst>
              <a:ext uri="{FF2B5EF4-FFF2-40B4-BE49-F238E27FC236}">
                <a16:creationId xmlns:a16="http://schemas.microsoft.com/office/drawing/2014/main" id="{56882B92-36CF-4DB0-9536-00229DE31216}"/>
              </a:ext>
            </a:extLst>
          </p:cNvPr>
          <p:cNvSpPr>
            <a:spLocks noGrp="1"/>
          </p:cNvSpPr>
          <p:nvPr/>
        </p:nvSpPr>
        <p:spPr>
          <a:xfrm>
            <a:off x="533400" y="6477000"/>
            <a:ext cx="2095500" cy="209550"/>
          </a:xfrm>
          <a:prstGeom prst="rect">
            <a:avLst/>
          </a:prstGeom>
          <a:noFill/>
          <a:ln w="0">
            <a:noFill/>
            <a:prstDash val="solid"/>
          </a:ln>
        </p:spPr>
        <p:txBody>
          <a:bodyPr wrap="square" lIns="38100" tIns="19050" rIns="38100" bIns="19050" anchor="t">
            <a:noAutofit/>
          </a:bodyPr>
          <a:lstStyle/>
          <a:p>
            <a:pPr algn="l">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06/10/2026</a:t>
            </a:r>
          </a:p>
        </p:txBody>
      </p:sp>
      <p:sp>
        <p:nvSpPr>
          <p:cNvPr id="3" name="Rectángulo 2">
            <a:extLst>
              <a:ext uri="{FF2B5EF4-FFF2-40B4-BE49-F238E27FC236}">
                <a16:creationId xmlns:a16="http://schemas.microsoft.com/office/drawing/2014/main" id="{506EFC1F-B0D8-4944-AC68-DBF42927E067}"/>
              </a:ext>
            </a:extLst>
          </p:cNvPr>
          <p:cNvSpPr>
            <a:spLocks noGrp="1"/>
          </p:cNvSpPr>
          <p:nvPr/>
        </p:nvSpPr>
        <p:spPr>
          <a:xfrm>
            <a:off x="4000500" y="6477000"/>
            <a:ext cx="4191000" cy="209550"/>
          </a:xfrm>
          <a:prstGeom prst="rect">
            <a:avLst/>
          </a:prstGeom>
          <a:noFill/>
          <a:ln w="0">
            <a:noFill/>
            <a:prstDash val="solid"/>
          </a:ln>
        </p:spPr>
        <p:txBody>
          <a:bodyPr wrap="square" lIns="38100" tIns="19050" rIns="38100" bIns="19050" anchor="t">
            <a:noAutofit/>
          </a:bodyPr>
          <a:lstStyle/>
          <a:p>
            <a:pPr algn="ctr">
              <a:defRPr sz="1050" b="0" i="0">
                <a:solidFill>
                  <a:srgbClr val="7E7E7E"/>
                </a:solidFill>
                <a:latin typeface="Century Gothic"/>
                <a:ea typeface="Century Gothic"/>
                <a:cs typeface="Century Gothic"/>
              </a:defRPr>
            </a:pPr>
            <a:r>
              <a:rPr sz="1050" b="0" i="0">
                <a:solidFill>
                  <a:srgbClr val="7E7E7E"/>
                </a:solidFill>
                <a:latin typeface="Century Gothic"/>
                <a:ea typeface="Century Gothic"/>
                <a:cs typeface="Century Gothic"/>
              </a:rPr>
              <a:t>Jorge Aguilar   ESS-BILBAO</a:t>
            </a:r>
          </a:p>
        </p:txBody>
      </p:sp>
      <p:sp>
        <p:nvSpPr>
          <p:cNvPr id="4" name="Rectángulo 3">
            <a:extLst>
              <a:ext uri="{FF2B5EF4-FFF2-40B4-BE49-F238E27FC236}">
                <a16:creationId xmlns:a16="http://schemas.microsoft.com/office/drawing/2014/main" id="{58F2D0EF-1386-4A83-8DC3-94FB85EF13E4}"/>
              </a:ext>
            </a:extLst>
          </p:cNvPr>
          <p:cNvSpPr>
            <a:spLocks noGrp="1"/>
          </p:cNvSpPr>
          <p:nvPr/>
        </p:nvSpPr>
        <p:spPr>
          <a:xfrm>
            <a:off x="10972800" y="6477000"/>
            <a:ext cx="666750" cy="209550"/>
          </a:xfrm>
          <a:prstGeom prst="rect">
            <a:avLst/>
          </a:prstGeom>
          <a:noFill/>
          <a:ln w="0">
            <a:noFill/>
            <a:prstDash val="solid"/>
          </a:ln>
        </p:spPr>
        <p:txBody>
          <a:bodyPr wrap="square" lIns="38100" tIns="19050" rIns="38100" bIns="19050" anchor="t">
            <a:noAutofit/>
          </a:bodyPr>
          <a:lstStyle/>
          <a:p>
            <a:pPr algn="r">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11</a:t>
            </a:r>
          </a:p>
        </p:txBody>
      </p:sp>
      <p:sp>
        <p:nvSpPr>
          <p:cNvPr id="7" name="Rectángulo 6">
            <a:extLst>
              <a:ext uri="{FF2B5EF4-FFF2-40B4-BE49-F238E27FC236}">
                <a16:creationId xmlns:a16="http://schemas.microsoft.com/office/drawing/2014/main" id="{1C9717F5-06F8-4CEE-909A-BA01BEEB3759}"/>
              </a:ext>
            </a:extLst>
          </p:cNvPr>
          <p:cNvSpPr>
            <a:spLocks noGrp="1"/>
          </p:cNvSpPr>
          <p:nvPr/>
        </p:nvSpPr>
        <p:spPr>
          <a:xfrm>
            <a:off x="457200" y="723900"/>
            <a:ext cx="11563350" cy="1190625"/>
          </a:xfrm>
          <a:prstGeom prst="rect">
            <a:avLst/>
          </a:prstGeom>
          <a:noFill/>
          <a:ln w="0">
            <a:noFill/>
            <a:prstDash val="solid"/>
          </a:ln>
        </p:spPr>
        <p:txBody>
          <a:bodyPr wrap="square" lIns="38100" tIns="19050" rIns="38100" bIns="19050" anchor="t">
            <a:normAutofit fontScale="95470"/>
          </a:bodyPr>
          <a:lstStyle/>
          <a:p>
            <a:pPr algn="l">
              <a:defRPr sz="1650" b="1" i="0">
                <a:solidFill>
                  <a:srgbClr val="111111"/>
                </a:solidFill>
                <a:latin typeface="Century Gothic"/>
                <a:ea typeface="Century Gothic"/>
                <a:cs typeface="Century Gothic"/>
              </a:defRPr>
            </a:pPr>
            <a:r>
              <a:rPr sz="1650" dirty="0">
                <a:solidFill>
                  <a:srgbClr val="111111"/>
                </a:solidFill>
                <a:latin typeface="Century Gothic" panose="020B0502020202020204" pitchFamily="34" charset="0"/>
                <a:ea typeface="Century Gothic"/>
                <a:cs typeface="Century Gothic"/>
              </a:rPr>
              <a:t>Exploratory screening of three axial slot locations to cool the outer shell and reduce the asymmetric thermal load that drives target bending.</a:t>
            </a:r>
          </a:p>
        </p:txBody>
      </p:sp>
      <p:pic>
        <p:nvPicPr>
          <p:cNvPr id="26" name="Imagen 25">
            <a:extLst>
              <a:ext uri="{FF2B5EF4-FFF2-40B4-BE49-F238E27FC236}">
                <a16:creationId xmlns:a16="http://schemas.microsoft.com/office/drawing/2014/main" id="{F2F3A2B9-2540-892C-8027-496ECFDE61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2743" y="995363"/>
            <a:ext cx="4992582" cy="4320503"/>
          </a:xfrm>
          <a:prstGeom prst="rect">
            <a:avLst/>
          </a:prstGeom>
        </p:spPr>
      </p:pic>
      <p:pic>
        <p:nvPicPr>
          <p:cNvPr id="27" name="Imagen 26">
            <a:extLst>
              <a:ext uri="{FF2B5EF4-FFF2-40B4-BE49-F238E27FC236}">
                <a16:creationId xmlns:a16="http://schemas.microsoft.com/office/drawing/2014/main" id="{5C72FAD0-ACF8-7216-2972-FB2BF5AB63B8}"/>
              </a:ext>
              <a:ext uri="{C183D7F6-B498-43B3-948B-1728B52AA6E4}">
                <adec:decorative xmlns:adec="http://schemas.microsoft.com/office/drawing/2017/decorative" val="1"/>
              </a:ext>
            </a:extLst>
          </p:cNvPr>
          <p:cNvPicPr>
            <a:picLocks noChangeAspect="1"/>
          </p:cNvPicPr>
          <p:nvPr/>
        </p:nvPicPr>
        <p:blipFill>
          <a:blip r:embed="rId4"/>
          <a:srcRect t="34528" r="79688" b="27240"/>
          <a:stretch>
            <a:fillRect/>
          </a:stretch>
        </p:blipFill>
        <p:spPr>
          <a:xfrm>
            <a:off x="1562100" y="4669173"/>
            <a:ext cx="1857375" cy="1624013"/>
          </a:xfrm>
          <a:prstGeom prst="rect">
            <a:avLst/>
          </a:prstGeom>
        </p:spPr>
      </p:pic>
      <p:pic>
        <p:nvPicPr>
          <p:cNvPr id="28" name="Imagen 27">
            <a:extLst>
              <a:ext uri="{FF2B5EF4-FFF2-40B4-BE49-F238E27FC236}">
                <a16:creationId xmlns:a16="http://schemas.microsoft.com/office/drawing/2014/main" id="{638E59C4-39AD-D7A0-41C6-6BC58DCE615B}"/>
              </a:ext>
              <a:ext uri="{C183D7F6-B498-43B3-948B-1728B52AA6E4}">
                <adec:decorative xmlns:adec="http://schemas.microsoft.com/office/drawing/2017/decorative" val="1"/>
              </a:ext>
            </a:extLst>
          </p:cNvPr>
          <p:cNvPicPr>
            <a:picLocks noChangeAspect="1"/>
          </p:cNvPicPr>
          <p:nvPr/>
        </p:nvPicPr>
        <p:blipFill>
          <a:blip r:embed="rId4"/>
          <a:srcRect l="12708" t="41031" b="29146"/>
          <a:stretch>
            <a:fillRect/>
          </a:stretch>
        </p:blipFill>
        <p:spPr>
          <a:xfrm flipH="1">
            <a:off x="2270386" y="5102561"/>
            <a:ext cx="7197464" cy="1190625"/>
          </a:xfrm>
          <a:prstGeom prst="rect">
            <a:avLst/>
          </a:prstGeom>
        </p:spPr>
      </p:pic>
      <p:pic>
        <p:nvPicPr>
          <p:cNvPr id="29" name="Imagen 28">
            <a:extLst>
              <a:ext uri="{FF2B5EF4-FFF2-40B4-BE49-F238E27FC236}">
                <a16:creationId xmlns:a16="http://schemas.microsoft.com/office/drawing/2014/main" id="{C12550AD-E349-85C1-4599-7DB95B24CE9D}"/>
              </a:ext>
              <a:ext uri="{C183D7F6-B498-43B3-948B-1728B52AA6E4}">
                <adec:decorative xmlns:adec="http://schemas.microsoft.com/office/drawing/2017/decorative" val="1"/>
              </a:ext>
            </a:extLst>
          </p:cNvPr>
          <p:cNvPicPr>
            <a:picLocks noChangeAspect="1"/>
          </p:cNvPicPr>
          <p:nvPr/>
        </p:nvPicPr>
        <p:blipFill>
          <a:blip r:embed="rId4"/>
          <a:srcRect t="6498" r="79688" b="83793"/>
          <a:stretch>
            <a:fillRect/>
          </a:stretch>
        </p:blipFill>
        <p:spPr>
          <a:xfrm>
            <a:off x="1562100" y="4183399"/>
            <a:ext cx="1857375" cy="412414"/>
          </a:xfrm>
          <a:prstGeom prst="rect">
            <a:avLst/>
          </a:prstGeom>
        </p:spPr>
      </p:pic>
      <p:sp>
        <p:nvSpPr>
          <p:cNvPr id="30" name="Rectángulo 29">
            <a:extLst>
              <a:ext uri="{FF2B5EF4-FFF2-40B4-BE49-F238E27FC236}">
                <a16:creationId xmlns:a16="http://schemas.microsoft.com/office/drawing/2014/main" id="{AC9BFAA4-3AB9-3990-96D1-50AE170460FF}"/>
              </a:ext>
            </a:extLst>
          </p:cNvPr>
          <p:cNvSpPr/>
          <p:nvPr/>
        </p:nvSpPr>
        <p:spPr>
          <a:xfrm>
            <a:off x="3771900" y="2691773"/>
            <a:ext cx="1390650" cy="60007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ángulo 32">
            <a:extLst>
              <a:ext uri="{FF2B5EF4-FFF2-40B4-BE49-F238E27FC236}">
                <a16:creationId xmlns:a16="http://schemas.microsoft.com/office/drawing/2014/main" id="{25093A18-BF8D-1649-3203-CCFBDE279D8C}"/>
              </a:ext>
            </a:extLst>
          </p:cNvPr>
          <p:cNvSpPr/>
          <p:nvPr/>
        </p:nvSpPr>
        <p:spPr>
          <a:xfrm>
            <a:off x="2352675" y="5374024"/>
            <a:ext cx="7315200" cy="110297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5" name="Conector recto 34">
            <a:extLst>
              <a:ext uri="{FF2B5EF4-FFF2-40B4-BE49-F238E27FC236}">
                <a16:creationId xmlns:a16="http://schemas.microsoft.com/office/drawing/2014/main" id="{97B42482-21E8-BD83-0728-62FE61DF2936}"/>
              </a:ext>
            </a:extLst>
          </p:cNvPr>
          <p:cNvCxnSpPr/>
          <p:nvPr/>
        </p:nvCxnSpPr>
        <p:spPr>
          <a:xfrm flipH="1">
            <a:off x="2705100" y="3429000"/>
            <a:ext cx="981075" cy="1533525"/>
          </a:xfrm>
          <a:prstGeom prst="line">
            <a:avLst/>
          </a:prstGeom>
        </p:spPr>
        <p:style>
          <a:lnRef idx="1">
            <a:schemeClr val="dk1"/>
          </a:lnRef>
          <a:fillRef idx="0">
            <a:schemeClr val="dk1"/>
          </a:fillRef>
          <a:effectRef idx="0">
            <a:schemeClr val="dk1"/>
          </a:effectRef>
          <a:fontRef idx="minor">
            <a:schemeClr val="tx1"/>
          </a:fontRef>
        </p:style>
      </p:cxnSp>
      <p:cxnSp>
        <p:nvCxnSpPr>
          <p:cNvPr id="36" name="Conector recto 35">
            <a:extLst>
              <a:ext uri="{FF2B5EF4-FFF2-40B4-BE49-F238E27FC236}">
                <a16:creationId xmlns:a16="http://schemas.microsoft.com/office/drawing/2014/main" id="{3F6D9FE9-26D1-09AD-FF88-26F1E25041E5}"/>
              </a:ext>
            </a:extLst>
          </p:cNvPr>
          <p:cNvCxnSpPr>
            <a:cxnSpLocks/>
          </p:cNvCxnSpPr>
          <p:nvPr/>
        </p:nvCxnSpPr>
        <p:spPr>
          <a:xfrm>
            <a:off x="5229069" y="3429000"/>
            <a:ext cx="4257831" cy="1670677"/>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889187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39C34EC-9892-ABE2-21DB-37195D1108EE}"/>
            </a:ext>
          </a:extLst>
        </p:cNvPr>
        <p:cNvGrpSpPr/>
        <p:nvPr/>
      </p:nvGrpSpPr>
      <p:grpSpPr>
        <a:xfrm>
          <a:off x="0" y="0"/>
          <a:ext cx="0" cy="0"/>
          <a:chOff x="0" y="0"/>
          <a:chExt cx="0" cy="0"/>
        </a:xfrm>
      </p:grpSpPr>
      <p:pic>
        <p:nvPicPr>
          <p:cNvPr id="24" name="Imagen 23">
            <a:extLst>
              <a:ext uri="{FF2B5EF4-FFF2-40B4-BE49-F238E27FC236}">
                <a16:creationId xmlns:a16="http://schemas.microsoft.com/office/drawing/2014/main" id="{E8D68370-CD1E-1F73-6C74-DAE3E4EE3106}"/>
              </a:ext>
            </a:extLst>
          </p:cNvPr>
          <p:cNvPicPr>
            <a:picLocks noChangeAspect="1"/>
          </p:cNvPicPr>
          <p:nvPr/>
        </p:nvPicPr>
        <p:blipFill>
          <a:blip r:embed="rId3"/>
          <a:stretch>
            <a:fillRect/>
          </a:stretch>
        </p:blipFill>
        <p:spPr>
          <a:xfrm>
            <a:off x="1276350" y="723900"/>
            <a:ext cx="9210675" cy="5596656"/>
          </a:xfrm>
          <a:prstGeom prst="rect">
            <a:avLst/>
          </a:prstGeom>
        </p:spPr>
      </p:pic>
      <p:sp>
        <p:nvSpPr>
          <p:cNvPr id="12" name="Rectángulo 11">
            <a:extLst>
              <a:ext uri="{FF2B5EF4-FFF2-40B4-BE49-F238E27FC236}">
                <a16:creationId xmlns:a16="http://schemas.microsoft.com/office/drawing/2014/main" id="{35A485D6-52D8-D543-1415-77ABB565B36D}"/>
              </a:ext>
            </a:extLst>
          </p:cNvPr>
          <p:cNvSpPr>
            <a:spLocks noGrp="1"/>
          </p:cNvSpPr>
          <p:nvPr/>
        </p:nvSpPr>
        <p:spPr>
          <a:xfrm>
            <a:off x="457200" y="228600"/>
            <a:ext cx="11258550" cy="495300"/>
          </a:xfrm>
          <a:prstGeom prst="rect">
            <a:avLst/>
          </a:prstGeom>
          <a:noFill/>
          <a:ln w="0">
            <a:noFill/>
            <a:prstDash val="solid"/>
          </a:ln>
        </p:spPr>
        <p:txBody>
          <a:bodyPr wrap="square" lIns="0" tIns="0" rIns="0" bIns="0" anchor="ctr">
            <a:noAutofit/>
          </a:bodyPr>
          <a:lstStyle/>
          <a:p>
            <a:pPr algn="l">
              <a:defRPr sz="2175" b="0" i="0">
                <a:solidFill>
                  <a:srgbClr val="C32323"/>
                </a:solidFill>
                <a:latin typeface="Century Gothic"/>
                <a:ea typeface="Century Gothic"/>
                <a:cs typeface="Century Gothic"/>
              </a:defRPr>
            </a:pPr>
            <a:r>
              <a:rPr sz="2175" b="1" i="0" dirty="0" err="1">
                <a:solidFill>
                  <a:srgbClr val="C32323"/>
                </a:solidFill>
                <a:latin typeface="Century Gothic"/>
                <a:ea typeface="Century Gothic"/>
                <a:cs typeface="Century Gothic"/>
              </a:rPr>
              <a:t>ESSnuSB</a:t>
            </a:r>
            <a:r>
              <a:rPr sz="2175" b="1" i="0" dirty="0">
                <a:solidFill>
                  <a:srgbClr val="C32323"/>
                </a:solidFill>
                <a:latin typeface="Century Gothic"/>
                <a:ea typeface="Century Gothic"/>
                <a:cs typeface="Century Gothic"/>
              </a:rPr>
              <a:t>+ </a:t>
            </a:r>
            <a:r>
              <a:rPr sz="2175" b="0" i="0" dirty="0">
                <a:solidFill>
                  <a:srgbClr val="C32323"/>
                </a:solidFill>
                <a:latin typeface="Century Gothic"/>
                <a:ea typeface="Century Gothic"/>
                <a:cs typeface="Century Gothic"/>
              </a:rPr>
              <a:t>Target shell bypass</a:t>
            </a:r>
          </a:p>
        </p:txBody>
      </p:sp>
      <p:sp>
        <p:nvSpPr>
          <p:cNvPr id="2" name="Rectángulo 1">
            <a:extLst>
              <a:ext uri="{FF2B5EF4-FFF2-40B4-BE49-F238E27FC236}">
                <a16:creationId xmlns:a16="http://schemas.microsoft.com/office/drawing/2014/main" id="{6D7077C3-1260-F910-0B76-85975D4D41C2}"/>
              </a:ext>
            </a:extLst>
          </p:cNvPr>
          <p:cNvSpPr>
            <a:spLocks noGrp="1"/>
          </p:cNvSpPr>
          <p:nvPr/>
        </p:nvSpPr>
        <p:spPr>
          <a:xfrm>
            <a:off x="533400" y="6477000"/>
            <a:ext cx="2095500" cy="209550"/>
          </a:xfrm>
          <a:prstGeom prst="rect">
            <a:avLst/>
          </a:prstGeom>
          <a:noFill/>
          <a:ln w="0">
            <a:noFill/>
            <a:prstDash val="solid"/>
          </a:ln>
        </p:spPr>
        <p:txBody>
          <a:bodyPr wrap="square" lIns="38100" tIns="19050" rIns="38100" bIns="19050" anchor="t">
            <a:noAutofit/>
          </a:bodyPr>
          <a:lstStyle/>
          <a:p>
            <a:pPr algn="l">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06/10/2026</a:t>
            </a:r>
          </a:p>
        </p:txBody>
      </p:sp>
      <p:sp>
        <p:nvSpPr>
          <p:cNvPr id="3" name="Rectángulo 2">
            <a:extLst>
              <a:ext uri="{FF2B5EF4-FFF2-40B4-BE49-F238E27FC236}">
                <a16:creationId xmlns:a16="http://schemas.microsoft.com/office/drawing/2014/main" id="{26691361-D1FF-6ED4-2181-543A787B9706}"/>
              </a:ext>
            </a:extLst>
          </p:cNvPr>
          <p:cNvSpPr>
            <a:spLocks noGrp="1"/>
          </p:cNvSpPr>
          <p:nvPr/>
        </p:nvSpPr>
        <p:spPr>
          <a:xfrm>
            <a:off x="4000500" y="6477000"/>
            <a:ext cx="4191000" cy="209550"/>
          </a:xfrm>
          <a:prstGeom prst="rect">
            <a:avLst/>
          </a:prstGeom>
          <a:noFill/>
          <a:ln w="0">
            <a:noFill/>
            <a:prstDash val="solid"/>
          </a:ln>
        </p:spPr>
        <p:txBody>
          <a:bodyPr wrap="square" lIns="38100" tIns="19050" rIns="38100" bIns="19050" anchor="t">
            <a:noAutofit/>
          </a:bodyPr>
          <a:lstStyle/>
          <a:p>
            <a:pPr algn="ctr">
              <a:defRPr sz="1050" b="0" i="0">
                <a:solidFill>
                  <a:srgbClr val="7E7E7E"/>
                </a:solidFill>
                <a:latin typeface="Century Gothic"/>
                <a:ea typeface="Century Gothic"/>
                <a:cs typeface="Century Gothic"/>
              </a:defRPr>
            </a:pPr>
            <a:r>
              <a:rPr sz="1050" b="0" i="0">
                <a:solidFill>
                  <a:srgbClr val="7E7E7E"/>
                </a:solidFill>
                <a:latin typeface="Century Gothic"/>
                <a:ea typeface="Century Gothic"/>
                <a:cs typeface="Century Gothic"/>
              </a:rPr>
              <a:t>Jorge Aguilar   ESS-BILBAO</a:t>
            </a:r>
          </a:p>
        </p:txBody>
      </p:sp>
      <p:sp>
        <p:nvSpPr>
          <p:cNvPr id="4" name="Rectángulo 3">
            <a:extLst>
              <a:ext uri="{FF2B5EF4-FFF2-40B4-BE49-F238E27FC236}">
                <a16:creationId xmlns:a16="http://schemas.microsoft.com/office/drawing/2014/main" id="{68239443-F13A-6F58-9714-5902E2E3AFE1}"/>
              </a:ext>
            </a:extLst>
          </p:cNvPr>
          <p:cNvSpPr>
            <a:spLocks noGrp="1"/>
          </p:cNvSpPr>
          <p:nvPr/>
        </p:nvSpPr>
        <p:spPr>
          <a:xfrm>
            <a:off x="10972800" y="6477000"/>
            <a:ext cx="666750" cy="209550"/>
          </a:xfrm>
          <a:prstGeom prst="rect">
            <a:avLst/>
          </a:prstGeom>
          <a:noFill/>
          <a:ln w="0">
            <a:noFill/>
            <a:prstDash val="solid"/>
          </a:ln>
        </p:spPr>
        <p:txBody>
          <a:bodyPr wrap="square" lIns="38100" tIns="19050" rIns="38100" bIns="19050" anchor="t">
            <a:noAutofit/>
          </a:bodyPr>
          <a:lstStyle/>
          <a:p>
            <a:pPr algn="r">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11</a:t>
            </a:r>
          </a:p>
        </p:txBody>
      </p:sp>
      <p:sp>
        <p:nvSpPr>
          <p:cNvPr id="7" name="Rectángulo 6">
            <a:extLst>
              <a:ext uri="{FF2B5EF4-FFF2-40B4-BE49-F238E27FC236}">
                <a16:creationId xmlns:a16="http://schemas.microsoft.com/office/drawing/2014/main" id="{535BDEF8-E954-D6DB-CE27-7D7F3EAB1F52}"/>
              </a:ext>
            </a:extLst>
          </p:cNvPr>
          <p:cNvSpPr>
            <a:spLocks noGrp="1"/>
          </p:cNvSpPr>
          <p:nvPr/>
        </p:nvSpPr>
        <p:spPr>
          <a:xfrm>
            <a:off x="457200" y="723900"/>
            <a:ext cx="11563350" cy="1190625"/>
          </a:xfrm>
          <a:prstGeom prst="rect">
            <a:avLst/>
          </a:prstGeom>
          <a:noFill/>
          <a:ln w="0">
            <a:noFill/>
            <a:prstDash val="solid"/>
          </a:ln>
        </p:spPr>
        <p:txBody>
          <a:bodyPr wrap="square" lIns="38100" tIns="19050" rIns="38100" bIns="19050" anchor="t">
            <a:normAutofit fontScale="95470"/>
          </a:bodyPr>
          <a:lstStyle/>
          <a:p>
            <a:pPr algn="l">
              <a:defRPr sz="1650" b="1" i="0">
                <a:solidFill>
                  <a:srgbClr val="111111"/>
                </a:solidFill>
                <a:latin typeface="Century Gothic"/>
                <a:ea typeface="Century Gothic"/>
                <a:cs typeface="Century Gothic"/>
              </a:defRPr>
            </a:pPr>
            <a:r>
              <a:rPr sz="1650" dirty="0">
                <a:solidFill>
                  <a:srgbClr val="111111"/>
                </a:solidFill>
                <a:latin typeface="Century Gothic" panose="020B0502020202020204" pitchFamily="34" charset="0"/>
                <a:ea typeface="Century Gothic"/>
                <a:cs typeface="Century Gothic"/>
              </a:rPr>
              <a:t>Exploratory screening of three axial slot locations to cool the outer shell and reduce the asymmetric thermal load that drives target bending.</a:t>
            </a:r>
          </a:p>
        </p:txBody>
      </p:sp>
    </p:spTree>
    <p:extLst>
      <p:ext uri="{BB962C8B-B14F-4D97-AF65-F5344CB8AC3E}">
        <p14:creationId xmlns:p14="http://schemas.microsoft.com/office/powerpoint/2010/main" val="29050717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5CDA5779-1513-61D9-10AA-6F5CBA512889}"/>
            </a:ext>
          </a:extLst>
        </p:cNvPr>
        <p:cNvGrpSpPr/>
        <p:nvPr/>
      </p:nvGrpSpPr>
      <p:grpSpPr>
        <a:xfrm>
          <a:off x="0" y="0"/>
          <a:ext cx="0" cy="0"/>
          <a:chOff x="0" y="0"/>
          <a:chExt cx="0" cy="0"/>
        </a:xfrm>
      </p:grpSpPr>
      <p:pic>
        <p:nvPicPr>
          <p:cNvPr id="16" name="Imagen 15">
            <a:extLst>
              <a:ext uri="{FF2B5EF4-FFF2-40B4-BE49-F238E27FC236}">
                <a16:creationId xmlns:a16="http://schemas.microsoft.com/office/drawing/2014/main" id="{D9AC525C-B93A-CC67-AB5A-FD47F3239604}"/>
              </a:ext>
            </a:extLst>
          </p:cNvPr>
          <p:cNvPicPr>
            <a:picLocks noChangeAspect="1"/>
          </p:cNvPicPr>
          <p:nvPr/>
        </p:nvPicPr>
        <p:blipFill>
          <a:blip r:embed="rId3"/>
          <a:srcRect b="33023"/>
          <a:stretch>
            <a:fillRect/>
          </a:stretch>
        </p:blipFill>
        <p:spPr>
          <a:xfrm>
            <a:off x="1695955" y="2350854"/>
            <a:ext cx="9085840" cy="4126146"/>
          </a:xfrm>
          <a:prstGeom prst="rect">
            <a:avLst/>
          </a:prstGeom>
        </p:spPr>
      </p:pic>
      <p:sp>
        <p:nvSpPr>
          <p:cNvPr id="12" name="Rectángulo 11">
            <a:extLst>
              <a:ext uri="{FF2B5EF4-FFF2-40B4-BE49-F238E27FC236}">
                <a16:creationId xmlns:a16="http://schemas.microsoft.com/office/drawing/2014/main" id="{3561F798-BFA4-9B73-4EE1-B66A076CDA4A}"/>
              </a:ext>
            </a:extLst>
          </p:cNvPr>
          <p:cNvSpPr>
            <a:spLocks noGrp="1"/>
          </p:cNvSpPr>
          <p:nvPr/>
        </p:nvSpPr>
        <p:spPr>
          <a:xfrm>
            <a:off x="457200" y="228600"/>
            <a:ext cx="11258550" cy="495300"/>
          </a:xfrm>
          <a:prstGeom prst="rect">
            <a:avLst/>
          </a:prstGeom>
          <a:noFill/>
          <a:ln w="0">
            <a:noFill/>
            <a:prstDash val="solid"/>
          </a:ln>
        </p:spPr>
        <p:txBody>
          <a:bodyPr wrap="square" lIns="0" tIns="0" rIns="0" bIns="0" anchor="ctr">
            <a:noAutofit/>
          </a:bodyPr>
          <a:lstStyle/>
          <a:p>
            <a:pPr>
              <a:defRPr sz="2175" b="0" i="0">
                <a:solidFill>
                  <a:srgbClr val="C32323"/>
                </a:solidFill>
                <a:latin typeface="Century Gothic"/>
                <a:ea typeface="Century Gothic"/>
                <a:cs typeface="Century Gothic"/>
              </a:defRPr>
            </a:pPr>
            <a:r>
              <a:rPr lang="en-GB" sz="2175" b="1" dirty="0" err="1">
                <a:solidFill>
                  <a:srgbClr val="C32323"/>
                </a:solidFill>
                <a:latin typeface="Century Gothic"/>
                <a:ea typeface="Century Gothic"/>
                <a:cs typeface="Century Gothic"/>
              </a:rPr>
              <a:t>ESSnuSB</a:t>
            </a:r>
            <a:r>
              <a:rPr lang="en-GB" sz="2175" b="1" dirty="0">
                <a:solidFill>
                  <a:srgbClr val="C32323"/>
                </a:solidFill>
                <a:latin typeface="Century Gothic"/>
                <a:ea typeface="Century Gothic"/>
                <a:cs typeface="Century Gothic"/>
              </a:rPr>
              <a:t>+ </a:t>
            </a:r>
            <a:r>
              <a:rPr lang="en-GB" sz="2175" dirty="0">
                <a:solidFill>
                  <a:srgbClr val="C32323"/>
                </a:solidFill>
                <a:latin typeface="Century Gothic"/>
                <a:ea typeface="Century Gothic"/>
                <a:cs typeface="Century Gothic"/>
              </a:rPr>
              <a:t>Target 2026 Shell bypass study</a:t>
            </a:r>
          </a:p>
        </p:txBody>
      </p:sp>
      <p:sp>
        <p:nvSpPr>
          <p:cNvPr id="2" name="Rectángulo 1">
            <a:extLst>
              <a:ext uri="{FF2B5EF4-FFF2-40B4-BE49-F238E27FC236}">
                <a16:creationId xmlns:a16="http://schemas.microsoft.com/office/drawing/2014/main" id="{0A070ABB-2A76-C7B5-5A59-FD2020A8C41C}"/>
              </a:ext>
            </a:extLst>
          </p:cNvPr>
          <p:cNvSpPr>
            <a:spLocks noGrp="1"/>
          </p:cNvSpPr>
          <p:nvPr/>
        </p:nvSpPr>
        <p:spPr>
          <a:xfrm>
            <a:off x="533400" y="6477000"/>
            <a:ext cx="2095500" cy="209550"/>
          </a:xfrm>
          <a:prstGeom prst="rect">
            <a:avLst/>
          </a:prstGeom>
          <a:noFill/>
          <a:ln w="0">
            <a:noFill/>
            <a:prstDash val="solid"/>
          </a:ln>
        </p:spPr>
        <p:txBody>
          <a:bodyPr wrap="square" lIns="38100" tIns="19050" rIns="38100" bIns="19050" anchor="t">
            <a:noAutofit/>
          </a:bodyPr>
          <a:lstStyle/>
          <a:p>
            <a:pPr algn="l">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06/10/2026</a:t>
            </a:r>
          </a:p>
        </p:txBody>
      </p:sp>
      <p:sp>
        <p:nvSpPr>
          <p:cNvPr id="3" name="Rectángulo 2">
            <a:extLst>
              <a:ext uri="{FF2B5EF4-FFF2-40B4-BE49-F238E27FC236}">
                <a16:creationId xmlns:a16="http://schemas.microsoft.com/office/drawing/2014/main" id="{EADDA70F-31C0-A743-B81E-0AE428AE60C0}"/>
              </a:ext>
            </a:extLst>
          </p:cNvPr>
          <p:cNvSpPr>
            <a:spLocks noGrp="1"/>
          </p:cNvSpPr>
          <p:nvPr/>
        </p:nvSpPr>
        <p:spPr>
          <a:xfrm>
            <a:off x="4000500" y="6477000"/>
            <a:ext cx="4191000" cy="209550"/>
          </a:xfrm>
          <a:prstGeom prst="rect">
            <a:avLst/>
          </a:prstGeom>
          <a:noFill/>
          <a:ln w="0">
            <a:noFill/>
            <a:prstDash val="solid"/>
          </a:ln>
        </p:spPr>
        <p:txBody>
          <a:bodyPr wrap="square" lIns="38100" tIns="19050" rIns="38100" bIns="19050" anchor="t">
            <a:noAutofit/>
          </a:bodyPr>
          <a:lstStyle/>
          <a:p>
            <a:pPr algn="ctr">
              <a:defRPr sz="1050" b="0" i="0">
                <a:solidFill>
                  <a:srgbClr val="7E7E7E"/>
                </a:solidFill>
                <a:latin typeface="Century Gothic"/>
                <a:ea typeface="Century Gothic"/>
                <a:cs typeface="Century Gothic"/>
              </a:defRPr>
            </a:pPr>
            <a:r>
              <a:rPr sz="1050" b="0" i="0">
                <a:solidFill>
                  <a:srgbClr val="7E7E7E"/>
                </a:solidFill>
                <a:latin typeface="Century Gothic"/>
                <a:ea typeface="Century Gothic"/>
                <a:cs typeface="Century Gothic"/>
              </a:rPr>
              <a:t>Jorge Aguilar   ESS-BILBAO</a:t>
            </a:r>
          </a:p>
        </p:txBody>
      </p:sp>
      <p:sp>
        <p:nvSpPr>
          <p:cNvPr id="4" name="Rectángulo 3">
            <a:extLst>
              <a:ext uri="{FF2B5EF4-FFF2-40B4-BE49-F238E27FC236}">
                <a16:creationId xmlns:a16="http://schemas.microsoft.com/office/drawing/2014/main" id="{62C29F7B-1037-9F82-2D91-6A18B91211C3}"/>
              </a:ext>
            </a:extLst>
          </p:cNvPr>
          <p:cNvSpPr>
            <a:spLocks noGrp="1"/>
          </p:cNvSpPr>
          <p:nvPr/>
        </p:nvSpPr>
        <p:spPr>
          <a:xfrm>
            <a:off x="10972800" y="6477000"/>
            <a:ext cx="666750" cy="209550"/>
          </a:xfrm>
          <a:prstGeom prst="rect">
            <a:avLst/>
          </a:prstGeom>
          <a:noFill/>
          <a:ln w="0">
            <a:noFill/>
            <a:prstDash val="solid"/>
          </a:ln>
        </p:spPr>
        <p:txBody>
          <a:bodyPr wrap="square" lIns="38100" tIns="19050" rIns="38100" bIns="19050" anchor="t">
            <a:noAutofit/>
          </a:bodyPr>
          <a:lstStyle/>
          <a:p>
            <a:pPr algn="r">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11</a:t>
            </a:r>
          </a:p>
        </p:txBody>
      </p:sp>
      <p:sp>
        <p:nvSpPr>
          <p:cNvPr id="7" name="Rectángulo 6">
            <a:extLst>
              <a:ext uri="{FF2B5EF4-FFF2-40B4-BE49-F238E27FC236}">
                <a16:creationId xmlns:a16="http://schemas.microsoft.com/office/drawing/2014/main" id="{8CF992F6-4C63-DD1A-25F5-BBB246F3A51E}"/>
              </a:ext>
            </a:extLst>
          </p:cNvPr>
          <p:cNvSpPr>
            <a:spLocks noGrp="1"/>
          </p:cNvSpPr>
          <p:nvPr/>
        </p:nvSpPr>
        <p:spPr>
          <a:xfrm>
            <a:off x="457200" y="723900"/>
            <a:ext cx="11563350" cy="1190625"/>
          </a:xfrm>
          <a:prstGeom prst="rect">
            <a:avLst/>
          </a:prstGeom>
          <a:noFill/>
          <a:ln w="0">
            <a:noFill/>
            <a:prstDash val="solid"/>
          </a:ln>
        </p:spPr>
        <p:txBody>
          <a:bodyPr wrap="square" lIns="38100" tIns="19050" rIns="38100" bIns="19050" anchor="t">
            <a:normAutofit fontScale="95470"/>
          </a:bodyPr>
          <a:lstStyle/>
          <a:p>
            <a:pPr algn="l">
              <a:defRPr sz="1650" b="1" i="0">
                <a:solidFill>
                  <a:srgbClr val="111111"/>
                </a:solidFill>
                <a:latin typeface="Century Gothic"/>
                <a:ea typeface="Century Gothic"/>
                <a:cs typeface="Century Gothic"/>
              </a:defRPr>
            </a:pPr>
            <a:r>
              <a:rPr sz="1650" dirty="0">
                <a:solidFill>
                  <a:srgbClr val="111111"/>
                </a:solidFill>
                <a:latin typeface="Century Gothic" panose="020B0502020202020204" pitchFamily="34" charset="0"/>
                <a:ea typeface="Century Gothic"/>
                <a:cs typeface="Century Gothic"/>
              </a:rPr>
              <a:t>Exploratory screening of three axial slot locations to cool the outer shell and reduce the asymmetric thermal load that drives target bending.</a:t>
            </a:r>
          </a:p>
        </p:txBody>
      </p:sp>
      <p:sp>
        <p:nvSpPr>
          <p:cNvPr id="8" name="Rectángulo 7">
            <a:extLst>
              <a:ext uri="{FF2B5EF4-FFF2-40B4-BE49-F238E27FC236}">
                <a16:creationId xmlns:a16="http://schemas.microsoft.com/office/drawing/2014/main" id="{F5E0BC19-FACB-96A6-6600-71CB26F6292C}"/>
              </a:ext>
            </a:extLst>
          </p:cNvPr>
          <p:cNvSpPr>
            <a:spLocks noGrp="1"/>
          </p:cNvSpPr>
          <p:nvPr/>
        </p:nvSpPr>
        <p:spPr>
          <a:xfrm>
            <a:off x="4400550" y="1530338"/>
            <a:ext cx="3092826" cy="376518"/>
          </a:xfrm>
          <a:prstGeom prst="rect">
            <a:avLst/>
          </a:prstGeom>
          <a:noFill/>
          <a:ln w="0">
            <a:noFill/>
            <a:prstDash val="solid"/>
          </a:ln>
        </p:spPr>
        <p:txBody>
          <a:bodyPr wrap="square" lIns="38100" tIns="19050" rIns="38100" bIns="19050" anchor="t">
            <a:noAutofit/>
          </a:bodyPr>
          <a:lstStyle/>
          <a:p>
            <a:pPr algn="l">
              <a:defRPr sz="1425" b="1" i="0">
                <a:solidFill>
                  <a:srgbClr val="C32323"/>
                </a:solidFill>
                <a:latin typeface="Century Gothic"/>
                <a:ea typeface="Century Gothic"/>
                <a:cs typeface="Century Gothic"/>
              </a:defRPr>
            </a:pPr>
            <a:r>
              <a:rPr lang="en-US" sz="1425" b="1" noProof="0">
                <a:solidFill>
                  <a:srgbClr val="C32323"/>
                </a:solidFill>
                <a:latin typeface="Century Gothic"/>
                <a:ea typeface="Century Gothic"/>
                <a:cs typeface="Century Gothic"/>
              </a:rPr>
              <a:t>Fixed slots geometry</a:t>
            </a:r>
            <a:endParaRPr lang="en-US" sz="1425" b="1" i="0" noProof="0">
              <a:solidFill>
                <a:srgbClr val="C32323"/>
              </a:solidFill>
              <a:latin typeface="Century Gothic"/>
              <a:ea typeface="Century Gothic"/>
              <a:cs typeface="Century Gothic"/>
            </a:endParaRPr>
          </a:p>
        </p:txBody>
      </p:sp>
      <p:sp>
        <p:nvSpPr>
          <p:cNvPr id="9" name="Rectángulo 8">
            <a:extLst>
              <a:ext uri="{FF2B5EF4-FFF2-40B4-BE49-F238E27FC236}">
                <a16:creationId xmlns:a16="http://schemas.microsoft.com/office/drawing/2014/main" id="{01E4B942-B4E3-658B-C208-8298E1EC801C}"/>
              </a:ext>
            </a:extLst>
          </p:cNvPr>
          <p:cNvSpPr>
            <a:spLocks noGrp="1"/>
          </p:cNvSpPr>
          <p:nvPr/>
        </p:nvSpPr>
        <p:spPr>
          <a:xfrm>
            <a:off x="4410075" y="1797038"/>
            <a:ext cx="6933226" cy="292510"/>
          </a:xfrm>
          <a:prstGeom prst="rect">
            <a:avLst/>
          </a:prstGeom>
          <a:noFill/>
          <a:ln w="0">
            <a:noFill/>
            <a:prstDash val="solid"/>
          </a:ln>
        </p:spPr>
        <p:txBody>
          <a:bodyPr wrap="square" lIns="38100" tIns="19050" rIns="38100" bIns="19050" anchor="t">
            <a:normAutofit/>
          </a:bodyPr>
          <a:lstStyle/>
          <a:p>
            <a:pPr algn="l">
              <a:defRPr sz="1575" b="0" i="0">
                <a:solidFill>
                  <a:srgbClr val="111111"/>
                </a:solidFill>
                <a:latin typeface="Century Gothic"/>
                <a:ea typeface="Century Gothic"/>
                <a:cs typeface="Century Gothic"/>
              </a:defRPr>
            </a:pPr>
            <a:r>
              <a:rPr sz="1575" b="0" i="0" dirty="0">
                <a:solidFill>
                  <a:srgbClr val="111111"/>
                </a:solidFill>
                <a:latin typeface="Century Gothic"/>
                <a:ea typeface="Century Gothic"/>
                <a:cs typeface="Century Gothic"/>
              </a:rPr>
              <a:t> Ten </a:t>
            </a:r>
            <a:r>
              <a:rPr lang="es-ES" sz="1575" b="0" i="0" dirty="0">
                <a:solidFill>
                  <a:srgbClr val="111111"/>
                </a:solidFill>
                <a:latin typeface="Century Gothic"/>
                <a:ea typeface="Century Gothic"/>
                <a:cs typeface="Century Gothic"/>
              </a:rPr>
              <a:t>rectangular </a:t>
            </a:r>
            <a:r>
              <a:rPr sz="1575" b="0" i="0" dirty="0">
                <a:solidFill>
                  <a:srgbClr val="111111"/>
                </a:solidFill>
                <a:latin typeface="Century Gothic"/>
                <a:ea typeface="Century Gothic"/>
                <a:cs typeface="Century Gothic"/>
              </a:rPr>
              <a:t>slots, 6 × 2 mm</a:t>
            </a:r>
            <a:r>
              <a:rPr lang="es-ES" sz="1575" b="0" i="0" dirty="0">
                <a:solidFill>
                  <a:srgbClr val="111111"/>
                </a:solidFill>
                <a:latin typeface="Century Gothic"/>
                <a:ea typeface="Century Gothic"/>
                <a:cs typeface="Century Gothic"/>
              </a:rPr>
              <a:t>, </a:t>
            </a:r>
            <a:r>
              <a:rPr sz="1575" b="0" i="0" dirty="0">
                <a:solidFill>
                  <a:srgbClr val="111111"/>
                </a:solidFill>
                <a:latin typeface="Century Gothic"/>
                <a:ea typeface="Century Gothic"/>
                <a:cs typeface="Century Gothic"/>
              </a:rPr>
              <a:t>18 mm pitch, 1 mm gap</a:t>
            </a:r>
          </a:p>
        </p:txBody>
      </p:sp>
      <p:sp>
        <p:nvSpPr>
          <p:cNvPr id="15" name="CuadroTexto 14">
            <a:extLst>
              <a:ext uri="{FF2B5EF4-FFF2-40B4-BE49-F238E27FC236}">
                <a16:creationId xmlns:a16="http://schemas.microsoft.com/office/drawing/2014/main" id="{62072ACB-424B-B2BD-5ED4-4C06C6361629}"/>
              </a:ext>
            </a:extLst>
          </p:cNvPr>
          <p:cNvSpPr txBox="1"/>
          <p:nvPr/>
        </p:nvSpPr>
        <p:spPr>
          <a:xfrm>
            <a:off x="707087" y="1797037"/>
            <a:ext cx="3531538" cy="334707"/>
          </a:xfrm>
          <a:prstGeom prst="rect">
            <a:avLst/>
          </a:prstGeom>
          <a:noFill/>
        </p:spPr>
        <p:txBody>
          <a:bodyPr wrap="square">
            <a:spAutoFit/>
          </a:bodyPr>
          <a:lstStyle/>
          <a:p>
            <a:r>
              <a:rPr lang="en-GB" sz="1575" b="0" i="0" dirty="0">
                <a:solidFill>
                  <a:srgbClr val="111111"/>
                </a:solidFill>
                <a:latin typeface="Century Gothic"/>
                <a:ea typeface="Century Gothic"/>
                <a:cs typeface="Century Gothic"/>
              </a:rPr>
              <a:t>Locations at Z= 0, 300, 600 mm</a:t>
            </a:r>
            <a:endParaRPr lang="en-GB" dirty="0"/>
          </a:p>
        </p:txBody>
      </p:sp>
      <p:sp>
        <p:nvSpPr>
          <p:cNvPr id="5" name="Rectángulo 4">
            <a:extLst>
              <a:ext uri="{FF2B5EF4-FFF2-40B4-BE49-F238E27FC236}">
                <a16:creationId xmlns:a16="http://schemas.microsoft.com/office/drawing/2014/main" id="{59A93163-97C1-1265-8AD9-AB74E57EB581}"/>
              </a:ext>
            </a:extLst>
          </p:cNvPr>
          <p:cNvSpPr>
            <a:spLocks noGrp="1"/>
          </p:cNvSpPr>
          <p:nvPr/>
        </p:nvSpPr>
        <p:spPr>
          <a:xfrm>
            <a:off x="746218" y="1530338"/>
            <a:ext cx="3092826" cy="376518"/>
          </a:xfrm>
          <a:prstGeom prst="rect">
            <a:avLst/>
          </a:prstGeom>
          <a:noFill/>
          <a:ln w="0">
            <a:noFill/>
            <a:prstDash val="solid"/>
          </a:ln>
        </p:spPr>
        <p:txBody>
          <a:bodyPr wrap="square" lIns="38100" tIns="19050" rIns="38100" bIns="19050" anchor="t">
            <a:noAutofit/>
          </a:bodyPr>
          <a:lstStyle/>
          <a:p>
            <a:pPr algn="l">
              <a:defRPr sz="1425" b="1" i="0">
                <a:solidFill>
                  <a:srgbClr val="C32323"/>
                </a:solidFill>
                <a:latin typeface="Century Gothic"/>
                <a:ea typeface="Century Gothic"/>
                <a:cs typeface="Century Gothic"/>
              </a:defRPr>
            </a:pPr>
            <a:r>
              <a:rPr lang="es-ES" sz="1425" b="1" dirty="0">
                <a:solidFill>
                  <a:srgbClr val="C32323"/>
                </a:solidFill>
                <a:latin typeface="Century Gothic"/>
                <a:ea typeface="Century Gothic"/>
                <a:cs typeface="Century Gothic"/>
              </a:rPr>
              <a:t>Variable slots position</a:t>
            </a:r>
            <a:endParaRPr sz="1425" b="1" i="0" dirty="0">
              <a:solidFill>
                <a:srgbClr val="C32323"/>
              </a:solidFill>
              <a:latin typeface="Century Gothic"/>
              <a:ea typeface="Century Gothic"/>
              <a:cs typeface="Century Gothic"/>
            </a:endParaRPr>
          </a:p>
        </p:txBody>
      </p:sp>
    </p:spTree>
    <p:extLst>
      <p:ext uri="{BB962C8B-B14F-4D97-AF65-F5344CB8AC3E}">
        <p14:creationId xmlns:p14="http://schemas.microsoft.com/office/powerpoint/2010/main" val="16979358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0A9B4BC0-A0FC-4E11-8068-455514A6C781}"/>
              </a:ext>
            </a:extLst>
          </p:cNvPr>
          <p:cNvSpPr>
            <a:spLocks noGrp="1"/>
          </p:cNvSpPr>
          <p:nvPr/>
        </p:nvSpPr>
        <p:spPr>
          <a:xfrm>
            <a:off x="457200" y="228600"/>
            <a:ext cx="11258550" cy="495300"/>
          </a:xfrm>
          <a:prstGeom prst="rect">
            <a:avLst/>
          </a:prstGeom>
          <a:noFill/>
          <a:ln w="0">
            <a:noFill/>
            <a:prstDash val="solid"/>
          </a:ln>
        </p:spPr>
        <p:txBody>
          <a:bodyPr wrap="square" lIns="0" tIns="0" rIns="0" bIns="0" anchor="ctr">
            <a:noAutofit/>
          </a:bodyPr>
          <a:lstStyle/>
          <a:p>
            <a:pPr>
              <a:defRPr sz="2175" b="0" i="0">
                <a:solidFill>
                  <a:srgbClr val="C32323"/>
                </a:solidFill>
                <a:latin typeface="Century Gothic"/>
                <a:ea typeface="Century Gothic"/>
                <a:cs typeface="Century Gothic"/>
              </a:defRPr>
            </a:pPr>
            <a:r>
              <a:rPr lang="en-GB" sz="2175" b="1" dirty="0" err="1">
                <a:solidFill>
                  <a:srgbClr val="C32323"/>
                </a:solidFill>
                <a:latin typeface="Century Gothic"/>
                <a:ea typeface="Century Gothic"/>
                <a:cs typeface="Century Gothic"/>
              </a:rPr>
              <a:t>ESSnuSB</a:t>
            </a:r>
            <a:r>
              <a:rPr lang="en-GB" sz="2175" b="1" dirty="0">
                <a:solidFill>
                  <a:srgbClr val="C32323"/>
                </a:solidFill>
                <a:latin typeface="Century Gothic"/>
                <a:ea typeface="Century Gothic"/>
                <a:cs typeface="Century Gothic"/>
              </a:rPr>
              <a:t>+ </a:t>
            </a:r>
            <a:r>
              <a:rPr lang="en-GB" sz="2175" dirty="0">
                <a:solidFill>
                  <a:srgbClr val="C32323"/>
                </a:solidFill>
                <a:latin typeface="Century Gothic"/>
                <a:ea typeface="Century Gothic"/>
                <a:cs typeface="Century Gothic"/>
              </a:rPr>
              <a:t>Target 2026 Shell bypass study</a:t>
            </a:r>
          </a:p>
        </p:txBody>
      </p:sp>
      <p:sp>
        <p:nvSpPr>
          <p:cNvPr id="2" name="Rectángulo 1">
            <a:extLst>
              <a:ext uri="{FF2B5EF4-FFF2-40B4-BE49-F238E27FC236}">
                <a16:creationId xmlns:a16="http://schemas.microsoft.com/office/drawing/2014/main" id="{B4C88844-D891-4B63-9B7E-5CA2E6F5AE1D}"/>
              </a:ext>
            </a:extLst>
          </p:cNvPr>
          <p:cNvSpPr>
            <a:spLocks noGrp="1"/>
          </p:cNvSpPr>
          <p:nvPr/>
        </p:nvSpPr>
        <p:spPr>
          <a:xfrm>
            <a:off x="533400" y="6477000"/>
            <a:ext cx="2095500" cy="209550"/>
          </a:xfrm>
          <a:prstGeom prst="rect">
            <a:avLst/>
          </a:prstGeom>
          <a:noFill/>
          <a:ln w="0">
            <a:noFill/>
            <a:prstDash val="solid"/>
          </a:ln>
        </p:spPr>
        <p:txBody>
          <a:bodyPr wrap="square" lIns="38100" tIns="19050" rIns="38100" bIns="19050" anchor="t">
            <a:noAutofit/>
          </a:bodyPr>
          <a:lstStyle/>
          <a:p>
            <a:pPr algn="l">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06/10/2026</a:t>
            </a:r>
          </a:p>
        </p:txBody>
      </p:sp>
      <p:sp>
        <p:nvSpPr>
          <p:cNvPr id="3" name="Rectángulo 2">
            <a:extLst>
              <a:ext uri="{FF2B5EF4-FFF2-40B4-BE49-F238E27FC236}">
                <a16:creationId xmlns:a16="http://schemas.microsoft.com/office/drawing/2014/main" id="{43BBA254-1D27-4869-8DF6-CDE552CFCE02}"/>
              </a:ext>
            </a:extLst>
          </p:cNvPr>
          <p:cNvSpPr>
            <a:spLocks noGrp="1"/>
          </p:cNvSpPr>
          <p:nvPr/>
        </p:nvSpPr>
        <p:spPr>
          <a:xfrm>
            <a:off x="4000500" y="6477000"/>
            <a:ext cx="4191000" cy="209550"/>
          </a:xfrm>
          <a:prstGeom prst="rect">
            <a:avLst/>
          </a:prstGeom>
          <a:noFill/>
          <a:ln w="0">
            <a:noFill/>
            <a:prstDash val="solid"/>
          </a:ln>
        </p:spPr>
        <p:txBody>
          <a:bodyPr wrap="square" lIns="38100" tIns="19050" rIns="38100" bIns="19050" anchor="t">
            <a:noAutofit/>
          </a:bodyPr>
          <a:lstStyle/>
          <a:p>
            <a:pPr algn="ctr">
              <a:defRPr sz="1050" b="0" i="0">
                <a:solidFill>
                  <a:srgbClr val="7E7E7E"/>
                </a:solidFill>
                <a:latin typeface="Century Gothic"/>
                <a:ea typeface="Century Gothic"/>
                <a:cs typeface="Century Gothic"/>
              </a:defRPr>
            </a:pPr>
            <a:r>
              <a:rPr sz="1050" b="0" i="0">
                <a:solidFill>
                  <a:srgbClr val="7E7E7E"/>
                </a:solidFill>
                <a:latin typeface="Century Gothic"/>
                <a:ea typeface="Century Gothic"/>
                <a:cs typeface="Century Gothic"/>
              </a:rPr>
              <a:t>Jorge Aguilar   ESS-BILBAO</a:t>
            </a:r>
          </a:p>
        </p:txBody>
      </p:sp>
      <p:sp>
        <p:nvSpPr>
          <p:cNvPr id="4" name="Rectángulo 3">
            <a:extLst>
              <a:ext uri="{FF2B5EF4-FFF2-40B4-BE49-F238E27FC236}">
                <a16:creationId xmlns:a16="http://schemas.microsoft.com/office/drawing/2014/main" id="{F86132A0-A1EA-4FB4-BA79-0DC0707BC8FB}"/>
              </a:ext>
            </a:extLst>
          </p:cNvPr>
          <p:cNvSpPr>
            <a:spLocks noGrp="1"/>
          </p:cNvSpPr>
          <p:nvPr/>
        </p:nvSpPr>
        <p:spPr>
          <a:xfrm>
            <a:off x="10972800" y="6477000"/>
            <a:ext cx="666750" cy="209550"/>
          </a:xfrm>
          <a:prstGeom prst="rect">
            <a:avLst/>
          </a:prstGeom>
          <a:noFill/>
          <a:ln w="0">
            <a:noFill/>
            <a:prstDash val="solid"/>
          </a:ln>
        </p:spPr>
        <p:txBody>
          <a:bodyPr wrap="square" lIns="38100" tIns="19050" rIns="38100" bIns="19050" anchor="t">
            <a:noAutofit/>
          </a:bodyPr>
          <a:lstStyle/>
          <a:p>
            <a:pPr algn="r">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12</a:t>
            </a:r>
          </a:p>
        </p:txBody>
      </p:sp>
      <p:sp>
        <p:nvSpPr>
          <p:cNvPr id="5" name="Rectángulo 4">
            <a:extLst>
              <a:ext uri="{FF2B5EF4-FFF2-40B4-BE49-F238E27FC236}">
                <a16:creationId xmlns:a16="http://schemas.microsoft.com/office/drawing/2014/main" id="{B0EA6E0F-78FD-453E-B4C0-4B76DC7AAAE4}"/>
              </a:ext>
            </a:extLst>
          </p:cNvPr>
          <p:cNvSpPr>
            <a:spLocks noGrp="1"/>
          </p:cNvSpPr>
          <p:nvPr/>
        </p:nvSpPr>
        <p:spPr>
          <a:xfrm>
            <a:off x="571500" y="876300"/>
            <a:ext cx="11049000" cy="400050"/>
          </a:xfrm>
          <a:prstGeom prst="rect">
            <a:avLst/>
          </a:prstGeom>
          <a:noFill/>
          <a:ln w="0">
            <a:noFill/>
            <a:prstDash val="solid"/>
          </a:ln>
        </p:spPr>
        <p:txBody>
          <a:bodyPr wrap="square" lIns="38100" tIns="19050" rIns="38100" bIns="19050" anchor="t">
            <a:normAutofit/>
          </a:bodyPr>
          <a:lstStyle/>
          <a:p>
            <a:pPr algn="l">
              <a:defRPr sz="1800" b="1" i="0">
                <a:solidFill>
                  <a:srgbClr val="111111"/>
                </a:solidFill>
                <a:latin typeface="Century Gothic"/>
                <a:ea typeface="Century Gothic"/>
                <a:cs typeface="Century Gothic"/>
              </a:defRPr>
            </a:pPr>
            <a:r>
              <a:rPr lang="es-ES" sz="1800" b="1" i="0" dirty="0">
                <a:solidFill>
                  <a:srgbClr val="111111"/>
                </a:solidFill>
                <a:latin typeface="Century Gothic"/>
                <a:ea typeface="Century Gothic"/>
                <a:cs typeface="Century Gothic"/>
              </a:rPr>
              <a:t>Similar slot </a:t>
            </a:r>
            <a:r>
              <a:rPr sz="1800" b="1" i="0" dirty="0">
                <a:solidFill>
                  <a:srgbClr val="111111"/>
                </a:solidFill>
                <a:latin typeface="Century Gothic"/>
                <a:ea typeface="Century Gothic"/>
                <a:cs typeface="Century Gothic"/>
              </a:rPr>
              <a:t>flow gives very different shell cooling depending on where it enters.</a:t>
            </a:r>
          </a:p>
        </p:txBody>
      </p:sp>
      <p:graphicFrame>
        <p:nvGraphicFramePr>
          <p:cNvPr id="14" name="Tabla 13"/>
          <p:cNvGraphicFramePr/>
          <p:nvPr>
            <p:extLst>
              <p:ext uri="{D42A27DB-BD31-4B8C-83A1-F6EECF244321}">
                <p14:modId xmlns:p14="http://schemas.microsoft.com/office/powerpoint/2010/main" val="2933506829"/>
              </p:ext>
            </p:extLst>
          </p:nvPr>
        </p:nvGraphicFramePr>
        <p:xfrm>
          <a:off x="523875" y="1571625"/>
          <a:ext cx="10858500" cy="3143250"/>
        </p:xfrm>
        <a:graphic>
          <a:graphicData uri="http://schemas.openxmlformats.org/drawingml/2006/table">
            <a:tbl>
              <a:tblPr/>
              <a:tblGrid>
                <a:gridCol w="1143000">
                  <a:extLst>
                    <a:ext uri="{9D8B030D-6E8A-4147-A177-3AD203B41FA5}">
                      <a16:colId xmlns:a16="http://schemas.microsoft.com/office/drawing/2014/main" val="20000"/>
                    </a:ext>
                  </a:extLst>
                </a:gridCol>
                <a:gridCol w="1428750">
                  <a:extLst>
                    <a:ext uri="{9D8B030D-6E8A-4147-A177-3AD203B41FA5}">
                      <a16:colId xmlns:a16="http://schemas.microsoft.com/office/drawing/2014/main" val="20001"/>
                    </a:ext>
                  </a:extLst>
                </a:gridCol>
                <a:gridCol w="1190625">
                  <a:extLst>
                    <a:ext uri="{9D8B030D-6E8A-4147-A177-3AD203B41FA5}">
                      <a16:colId xmlns:a16="http://schemas.microsoft.com/office/drawing/2014/main" val="20002"/>
                    </a:ext>
                  </a:extLst>
                </a:gridCol>
                <a:gridCol w="1190625">
                  <a:extLst>
                    <a:ext uri="{9D8B030D-6E8A-4147-A177-3AD203B41FA5}">
                      <a16:colId xmlns:a16="http://schemas.microsoft.com/office/drawing/2014/main" val="20003"/>
                    </a:ext>
                  </a:extLst>
                </a:gridCol>
                <a:gridCol w="1000125">
                  <a:extLst>
                    <a:ext uri="{9D8B030D-6E8A-4147-A177-3AD203B41FA5}">
                      <a16:colId xmlns:a16="http://schemas.microsoft.com/office/drawing/2014/main" val="20004"/>
                    </a:ext>
                  </a:extLst>
                </a:gridCol>
                <a:gridCol w="1428750">
                  <a:extLst>
                    <a:ext uri="{9D8B030D-6E8A-4147-A177-3AD203B41FA5}">
                      <a16:colId xmlns:a16="http://schemas.microsoft.com/office/drawing/2014/main" val="20005"/>
                    </a:ext>
                  </a:extLst>
                </a:gridCol>
                <a:gridCol w="1476375">
                  <a:extLst>
                    <a:ext uri="{9D8B030D-6E8A-4147-A177-3AD203B41FA5}">
                      <a16:colId xmlns:a16="http://schemas.microsoft.com/office/drawing/2014/main" val="20006"/>
                    </a:ext>
                  </a:extLst>
                </a:gridCol>
                <a:gridCol w="2000250">
                  <a:extLst>
                    <a:ext uri="{9D8B030D-6E8A-4147-A177-3AD203B41FA5}">
                      <a16:colId xmlns:a16="http://schemas.microsoft.com/office/drawing/2014/main" val="20007"/>
                    </a:ext>
                  </a:extLst>
                </a:gridCol>
              </a:tblGrid>
              <a:tr h="704850">
                <a:tc>
                  <a:txBody>
                    <a:bodyPr/>
                    <a:lstStyle/>
                    <a:p>
                      <a:pPr algn="l"/>
                      <a:r>
                        <a:rPr sz="1200" b="1">
                          <a:solidFill>
                            <a:srgbClr val="FFFFFF"/>
                          </a:solidFill>
                          <a:latin typeface="Century Gothic"/>
                          <a:ea typeface="Century Gothic"/>
                          <a:cs typeface="Century Gothic"/>
                        </a:rPr>
                        <a:t>Case</a:t>
                      </a:r>
                    </a:p>
                  </a:txBody>
                  <a:tcPr anchor="ctr">
                    <a:solidFill>
                      <a:srgbClr val="C32323"/>
                    </a:solidFill>
                  </a:tcPr>
                </a:tc>
                <a:tc>
                  <a:txBody>
                    <a:bodyPr/>
                    <a:lstStyle/>
                    <a:p>
                      <a:pPr algn="l"/>
                      <a:r>
                        <a:rPr sz="1200" b="1">
                          <a:solidFill>
                            <a:srgbClr val="FFFFFF"/>
                          </a:solidFill>
                          <a:latin typeface="Century Gothic"/>
                          <a:ea typeface="Century Gothic"/>
                          <a:cs typeface="Century Gothic"/>
                        </a:rPr>
                        <a:t>Slot location</a:t>
                      </a:r>
                    </a:p>
                  </a:txBody>
                  <a:tcPr anchor="ctr">
                    <a:solidFill>
                      <a:srgbClr val="C32323"/>
                    </a:solidFill>
                  </a:tcPr>
                </a:tc>
                <a:tc>
                  <a:txBody>
                    <a:bodyPr/>
                    <a:lstStyle/>
                    <a:p>
                      <a:pPr algn="ctr"/>
                      <a:r>
                        <a:rPr sz="1200" b="1">
                          <a:solidFill>
                            <a:srgbClr val="FFFFFF"/>
                          </a:solidFill>
                          <a:latin typeface="Century Gothic"/>
                          <a:ea typeface="Century Gothic"/>
                          <a:cs typeface="Century Gothic"/>
                        </a:rPr>
                        <a:t>Bed flow</a:t>
                      </a:r>
                    </a:p>
                    <a:p>
                      <a:pPr algn="ctr"/>
                      <a:r>
                        <a:rPr sz="1200" b="1">
                          <a:solidFill>
                            <a:srgbClr val="FFFFFF"/>
                          </a:solidFill>
                          <a:latin typeface="Century Gothic"/>
                          <a:ea typeface="Century Gothic"/>
                          <a:cs typeface="Century Gothic"/>
                        </a:rPr>
                        <a:t>kg/s</a:t>
                      </a:r>
                    </a:p>
                  </a:txBody>
                  <a:tcPr anchor="ctr">
                    <a:solidFill>
                      <a:srgbClr val="C32323"/>
                    </a:solidFill>
                  </a:tcPr>
                </a:tc>
                <a:tc>
                  <a:txBody>
                    <a:bodyPr/>
                    <a:lstStyle/>
                    <a:p>
                      <a:pPr algn="ctr"/>
                      <a:r>
                        <a:rPr sz="1200" b="1">
                          <a:solidFill>
                            <a:srgbClr val="FFFFFF"/>
                          </a:solidFill>
                          <a:latin typeface="Century Gothic"/>
                          <a:ea typeface="Century Gothic"/>
                          <a:cs typeface="Century Gothic"/>
                        </a:rPr>
                        <a:t>Slot flow</a:t>
                      </a:r>
                    </a:p>
                    <a:p>
                      <a:pPr algn="ctr"/>
                      <a:r>
                        <a:rPr sz="1200" b="1">
                          <a:solidFill>
                            <a:srgbClr val="FFFFFF"/>
                          </a:solidFill>
                          <a:latin typeface="Century Gothic"/>
                          <a:ea typeface="Century Gothic"/>
                          <a:cs typeface="Century Gothic"/>
                        </a:rPr>
                        <a:t>kg/s</a:t>
                      </a:r>
                    </a:p>
                  </a:txBody>
                  <a:tcPr anchor="ctr">
                    <a:solidFill>
                      <a:srgbClr val="C32323"/>
                    </a:solidFill>
                  </a:tcPr>
                </a:tc>
                <a:tc>
                  <a:txBody>
                    <a:bodyPr/>
                    <a:lstStyle/>
                    <a:p>
                      <a:pPr algn="ctr"/>
                      <a:r>
                        <a:rPr sz="1200" b="1">
                          <a:solidFill>
                            <a:srgbClr val="FFFFFF"/>
                          </a:solidFill>
                          <a:latin typeface="Century Gothic"/>
                          <a:ea typeface="Century Gothic"/>
                          <a:cs typeface="Century Gothic"/>
                        </a:rPr>
                        <a:t>ΔP</a:t>
                      </a:r>
                    </a:p>
                    <a:p>
                      <a:pPr algn="ctr"/>
                      <a:r>
                        <a:rPr sz="1200" b="1">
                          <a:solidFill>
                            <a:srgbClr val="FFFFFF"/>
                          </a:solidFill>
                          <a:latin typeface="Century Gothic"/>
                          <a:ea typeface="Century Gothic"/>
                          <a:cs typeface="Century Gothic"/>
                        </a:rPr>
                        <a:t>bar</a:t>
                      </a:r>
                    </a:p>
                  </a:txBody>
                  <a:tcPr anchor="ctr">
                    <a:solidFill>
                      <a:srgbClr val="C32323"/>
                    </a:solidFill>
                  </a:tcPr>
                </a:tc>
                <a:tc>
                  <a:txBody>
                    <a:bodyPr/>
                    <a:lstStyle/>
                    <a:p>
                      <a:pPr algn="ctr"/>
                      <a:r>
                        <a:rPr sz="1200" b="1">
                          <a:solidFill>
                            <a:srgbClr val="FFFFFF"/>
                          </a:solidFill>
                          <a:latin typeface="Century Gothic"/>
                          <a:ea typeface="Century Gothic"/>
                          <a:cs typeface="Century Gothic"/>
                        </a:rPr>
                        <a:t>Bed Tmax</a:t>
                      </a:r>
                    </a:p>
                    <a:p>
                      <a:pPr algn="ctr"/>
                      <a:r>
                        <a:rPr sz="1200" b="1">
                          <a:solidFill>
                            <a:srgbClr val="FFFFFF"/>
                          </a:solidFill>
                          <a:latin typeface="Century Gothic"/>
                          <a:ea typeface="Century Gothic"/>
                          <a:cs typeface="Century Gothic"/>
                        </a:rPr>
                        <a:t>°C</a:t>
                      </a:r>
                    </a:p>
                  </a:txBody>
                  <a:tcPr anchor="ctr">
                    <a:solidFill>
                      <a:srgbClr val="C32323"/>
                    </a:solidFill>
                  </a:tcPr>
                </a:tc>
                <a:tc>
                  <a:txBody>
                    <a:bodyPr/>
                    <a:lstStyle/>
                    <a:p>
                      <a:pPr algn="ctr"/>
                      <a:r>
                        <a:rPr sz="1200" b="1">
                          <a:solidFill>
                            <a:srgbClr val="FFFFFF"/>
                          </a:solidFill>
                          <a:latin typeface="Century Gothic"/>
                          <a:ea typeface="Century Gothic"/>
                          <a:cs typeface="Century Gothic"/>
                        </a:rPr>
                        <a:t>Outer Tmax</a:t>
                      </a:r>
                    </a:p>
                    <a:p>
                      <a:pPr algn="ctr"/>
                      <a:r>
                        <a:rPr sz="1200" b="1">
                          <a:solidFill>
                            <a:srgbClr val="FFFFFF"/>
                          </a:solidFill>
                          <a:latin typeface="Century Gothic"/>
                          <a:ea typeface="Century Gothic"/>
                          <a:cs typeface="Century Gothic"/>
                        </a:rPr>
                        <a:t>°C</a:t>
                      </a:r>
                    </a:p>
                  </a:txBody>
                  <a:tcPr anchor="ctr">
                    <a:solidFill>
                      <a:srgbClr val="C32323"/>
                    </a:solidFill>
                  </a:tcPr>
                </a:tc>
                <a:tc>
                  <a:txBody>
                    <a:bodyPr/>
                    <a:lstStyle/>
                    <a:p>
                      <a:pPr algn="ctr"/>
                      <a:r>
                        <a:rPr sz="1200" b="1">
                          <a:solidFill>
                            <a:srgbClr val="FFFFFF"/>
                          </a:solidFill>
                          <a:latin typeface="Century Gothic"/>
                          <a:ea typeface="Century Gothic"/>
                          <a:cs typeface="Century Gothic"/>
                        </a:rPr>
                        <a:t>Outer gradient</a:t>
                      </a:r>
                    </a:p>
                    <a:p>
                      <a:pPr algn="ctr"/>
                      <a:r>
                        <a:rPr sz="1200" b="1">
                          <a:solidFill>
                            <a:srgbClr val="FFFFFF"/>
                          </a:solidFill>
                          <a:latin typeface="Century Gothic"/>
                          <a:ea typeface="Century Gothic"/>
                          <a:cs typeface="Century Gothic"/>
                        </a:rPr>
                        <a:t>K/mm</a:t>
                      </a:r>
                    </a:p>
                  </a:txBody>
                  <a:tcPr anchor="ctr">
                    <a:solidFill>
                      <a:srgbClr val="C32323"/>
                    </a:solidFill>
                  </a:tcPr>
                </a:tc>
                <a:extLst>
                  <a:ext uri="{0D108BD9-81ED-4DB2-BD59-A6C34878D82A}">
                    <a16:rowId xmlns:a16="http://schemas.microsoft.com/office/drawing/2014/main" val="10000"/>
                  </a:ext>
                </a:extLst>
              </a:tr>
              <a:tr h="609600">
                <a:tc>
                  <a:txBody>
                    <a:bodyPr/>
                    <a:lstStyle/>
                    <a:p>
                      <a:pPr algn="l"/>
                      <a:r>
                        <a:rPr sz="1275" b="0">
                          <a:solidFill>
                            <a:srgbClr val="111111"/>
                          </a:solidFill>
                          <a:latin typeface="Century Gothic"/>
                          <a:ea typeface="Century Gothic"/>
                          <a:cs typeface="Century Gothic"/>
                        </a:rPr>
                        <a:t>Baseline</a:t>
                      </a:r>
                    </a:p>
                  </a:txBody>
                  <a:tcPr anchor="ctr">
                    <a:solidFill>
                      <a:srgbClr val="FFFFFF"/>
                    </a:solidFill>
                  </a:tcPr>
                </a:tc>
                <a:tc>
                  <a:txBody>
                    <a:bodyPr/>
                    <a:lstStyle/>
                    <a:p>
                      <a:pPr algn="l"/>
                      <a:r>
                        <a:rPr sz="1275" b="0">
                          <a:solidFill>
                            <a:srgbClr val="111111"/>
                          </a:solidFill>
                          <a:latin typeface="Century Gothic"/>
                          <a:ea typeface="Century Gothic"/>
                          <a:cs typeface="Century Gothic"/>
                        </a:rPr>
                        <a:t>None</a:t>
                      </a:r>
                    </a:p>
                  </a:txBody>
                  <a:tcPr anchor="ctr">
                    <a:solidFill>
                      <a:srgbClr val="FFFFFF"/>
                    </a:solidFill>
                  </a:tcPr>
                </a:tc>
                <a:tc>
                  <a:txBody>
                    <a:bodyPr/>
                    <a:lstStyle/>
                    <a:p>
                      <a:pPr algn="ctr"/>
                      <a:r>
                        <a:rPr sz="1275" b="0">
                          <a:solidFill>
                            <a:srgbClr val="111111"/>
                          </a:solidFill>
                          <a:latin typeface="Century Gothic"/>
                          <a:ea typeface="Century Gothic"/>
                          <a:cs typeface="Century Gothic"/>
                        </a:rPr>
                        <a:t>0.18</a:t>
                      </a:r>
                    </a:p>
                  </a:txBody>
                  <a:tcPr anchor="ctr">
                    <a:solidFill>
                      <a:srgbClr val="FFFFFF"/>
                    </a:solidFill>
                  </a:tcPr>
                </a:tc>
                <a:tc>
                  <a:txBody>
                    <a:bodyPr/>
                    <a:lstStyle/>
                    <a:p>
                      <a:pPr algn="ctr"/>
                      <a:r>
                        <a:rPr sz="1275" b="0">
                          <a:solidFill>
                            <a:srgbClr val="111111"/>
                          </a:solidFill>
                          <a:latin typeface="Century Gothic"/>
                          <a:ea typeface="Century Gothic"/>
                          <a:cs typeface="Century Gothic"/>
                        </a:rPr>
                        <a:t>0.00</a:t>
                      </a:r>
                    </a:p>
                  </a:txBody>
                  <a:tcPr anchor="ctr">
                    <a:solidFill>
                      <a:srgbClr val="FFFFFF"/>
                    </a:solidFill>
                  </a:tcPr>
                </a:tc>
                <a:tc>
                  <a:txBody>
                    <a:bodyPr/>
                    <a:lstStyle/>
                    <a:p>
                      <a:pPr algn="ctr"/>
                      <a:r>
                        <a:rPr sz="1275" b="0">
                          <a:solidFill>
                            <a:srgbClr val="111111"/>
                          </a:solidFill>
                          <a:latin typeface="Century Gothic"/>
                          <a:ea typeface="Century Gothic"/>
                          <a:cs typeface="Century Gothic"/>
                        </a:rPr>
                        <a:t>0.90</a:t>
                      </a:r>
                    </a:p>
                  </a:txBody>
                  <a:tcPr anchor="ctr">
                    <a:solidFill>
                      <a:srgbClr val="FFFFFF"/>
                    </a:solidFill>
                  </a:tcPr>
                </a:tc>
                <a:tc>
                  <a:txBody>
                    <a:bodyPr/>
                    <a:lstStyle/>
                    <a:p>
                      <a:pPr algn="ctr"/>
                      <a:r>
                        <a:rPr sz="1275" b="0">
                          <a:solidFill>
                            <a:srgbClr val="111111"/>
                          </a:solidFill>
                          <a:latin typeface="Century Gothic"/>
                          <a:ea typeface="Century Gothic"/>
                          <a:cs typeface="Century Gothic"/>
                        </a:rPr>
                        <a:t>500</a:t>
                      </a:r>
                    </a:p>
                  </a:txBody>
                  <a:tcPr anchor="ctr">
                    <a:solidFill>
                      <a:srgbClr val="FFFFFF"/>
                    </a:solidFill>
                  </a:tcPr>
                </a:tc>
                <a:tc>
                  <a:txBody>
                    <a:bodyPr/>
                    <a:lstStyle/>
                    <a:p>
                      <a:pPr algn="ctr"/>
                      <a:r>
                        <a:rPr sz="1275" b="0">
                          <a:solidFill>
                            <a:srgbClr val="111111"/>
                          </a:solidFill>
                          <a:latin typeface="Century Gothic"/>
                          <a:ea typeface="Century Gothic"/>
                          <a:cs typeface="Century Gothic"/>
                        </a:rPr>
                        <a:t>356</a:t>
                      </a:r>
                    </a:p>
                  </a:txBody>
                  <a:tcPr anchor="ctr">
                    <a:solidFill>
                      <a:srgbClr val="FFFFFF"/>
                    </a:solidFill>
                  </a:tcPr>
                </a:tc>
                <a:tc>
                  <a:txBody>
                    <a:bodyPr/>
                    <a:lstStyle/>
                    <a:p>
                      <a:pPr algn="ctr"/>
                      <a:r>
                        <a:rPr sz="1275" b="0">
                          <a:solidFill>
                            <a:srgbClr val="111111"/>
                          </a:solidFill>
                          <a:latin typeface="Century Gothic"/>
                          <a:ea typeface="Century Gothic"/>
                          <a:cs typeface="Century Gothic"/>
                        </a:rPr>
                        <a:t>55</a:t>
                      </a:r>
                    </a:p>
                  </a:txBody>
                  <a:tcPr anchor="ctr">
                    <a:solidFill>
                      <a:srgbClr val="FFFFFF"/>
                    </a:solidFill>
                  </a:tcPr>
                </a:tc>
                <a:extLst>
                  <a:ext uri="{0D108BD9-81ED-4DB2-BD59-A6C34878D82A}">
                    <a16:rowId xmlns:a16="http://schemas.microsoft.com/office/drawing/2014/main" val="10001"/>
                  </a:ext>
                </a:extLst>
              </a:tr>
              <a:tr h="609600">
                <a:tc>
                  <a:txBody>
                    <a:bodyPr/>
                    <a:lstStyle/>
                    <a:p>
                      <a:pPr algn="l"/>
                      <a:r>
                        <a:rPr sz="1275" b="0">
                          <a:solidFill>
                            <a:srgbClr val="111111"/>
                          </a:solidFill>
                          <a:latin typeface="Century Gothic"/>
                          <a:ea typeface="Century Gothic"/>
                          <a:cs typeface="Century Gothic"/>
                        </a:rPr>
                        <a:t>Config. 1</a:t>
                      </a:r>
                    </a:p>
                  </a:txBody>
                  <a:tcPr anchor="ctr">
                    <a:solidFill>
                      <a:srgbClr val="FFFFFF"/>
                    </a:solidFill>
                  </a:tcPr>
                </a:tc>
                <a:tc>
                  <a:txBody>
                    <a:bodyPr/>
                    <a:lstStyle/>
                    <a:p>
                      <a:pPr algn="l"/>
                      <a:r>
                        <a:rPr sz="1275" b="0">
                          <a:solidFill>
                            <a:srgbClr val="111111"/>
                          </a:solidFill>
                          <a:latin typeface="Century Gothic"/>
                          <a:ea typeface="Century Gothic"/>
                          <a:cs typeface="Century Gothic"/>
                        </a:rPr>
                        <a:t>Upstream</a:t>
                      </a:r>
                    </a:p>
                  </a:txBody>
                  <a:tcPr anchor="ctr">
                    <a:solidFill>
                      <a:srgbClr val="FFFFFF"/>
                    </a:solidFill>
                  </a:tcPr>
                </a:tc>
                <a:tc>
                  <a:txBody>
                    <a:bodyPr/>
                    <a:lstStyle/>
                    <a:p>
                      <a:pPr algn="ctr"/>
                      <a:r>
                        <a:rPr sz="1275" b="0">
                          <a:solidFill>
                            <a:srgbClr val="111111"/>
                          </a:solidFill>
                          <a:latin typeface="Century Gothic"/>
                          <a:ea typeface="Century Gothic"/>
                          <a:cs typeface="Century Gothic"/>
                        </a:rPr>
                        <a:t>0.12</a:t>
                      </a:r>
                    </a:p>
                  </a:txBody>
                  <a:tcPr anchor="ctr">
                    <a:solidFill>
                      <a:srgbClr val="FFFFFF"/>
                    </a:solidFill>
                  </a:tcPr>
                </a:tc>
                <a:tc>
                  <a:txBody>
                    <a:bodyPr/>
                    <a:lstStyle/>
                    <a:p>
                      <a:pPr algn="ctr"/>
                      <a:r>
                        <a:rPr sz="1275" b="0">
                          <a:solidFill>
                            <a:srgbClr val="111111"/>
                          </a:solidFill>
                          <a:latin typeface="Century Gothic"/>
                          <a:ea typeface="Century Gothic"/>
                          <a:cs typeface="Century Gothic"/>
                        </a:rPr>
                        <a:t>0.06</a:t>
                      </a:r>
                    </a:p>
                  </a:txBody>
                  <a:tcPr anchor="ctr">
                    <a:solidFill>
                      <a:srgbClr val="FFFFFF"/>
                    </a:solidFill>
                  </a:tcPr>
                </a:tc>
                <a:tc>
                  <a:txBody>
                    <a:bodyPr/>
                    <a:lstStyle/>
                    <a:p>
                      <a:pPr algn="ctr"/>
                      <a:r>
                        <a:rPr sz="1275" b="0">
                          <a:solidFill>
                            <a:srgbClr val="111111"/>
                          </a:solidFill>
                          <a:latin typeface="Century Gothic"/>
                          <a:ea typeface="Century Gothic"/>
                          <a:cs typeface="Century Gothic"/>
                        </a:rPr>
                        <a:t>0.70</a:t>
                      </a:r>
                    </a:p>
                  </a:txBody>
                  <a:tcPr anchor="ctr">
                    <a:solidFill>
                      <a:srgbClr val="FFFFFF"/>
                    </a:solidFill>
                  </a:tcPr>
                </a:tc>
                <a:tc>
                  <a:txBody>
                    <a:bodyPr/>
                    <a:lstStyle/>
                    <a:p>
                      <a:pPr algn="ctr"/>
                      <a:r>
                        <a:rPr sz="1275" b="0">
                          <a:solidFill>
                            <a:srgbClr val="111111"/>
                          </a:solidFill>
                          <a:latin typeface="Century Gothic"/>
                          <a:ea typeface="Century Gothic"/>
                          <a:cs typeface="Century Gothic"/>
                        </a:rPr>
                        <a:t>700</a:t>
                      </a:r>
                    </a:p>
                  </a:txBody>
                  <a:tcPr anchor="ctr">
                    <a:solidFill>
                      <a:srgbClr val="FFFFFF"/>
                    </a:solidFill>
                  </a:tcPr>
                </a:tc>
                <a:tc>
                  <a:txBody>
                    <a:bodyPr/>
                    <a:lstStyle/>
                    <a:p>
                      <a:pPr algn="ctr"/>
                      <a:r>
                        <a:rPr sz="1275" b="0">
                          <a:solidFill>
                            <a:srgbClr val="111111"/>
                          </a:solidFill>
                          <a:latin typeface="Century Gothic"/>
                          <a:ea typeface="Century Gothic"/>
                          <a:cs typeface="Century Gothic"/>
                        </a:rPr>
                        <a:t>447</a:t>
                      </a:r>
                    </a:p>
                  </a:txBody>
                  <a:tcPr anchor="ctr">
                    <a:solidFill>
                      <a:srgbClr val="FFFFFF"/>
                    </a:solidFill>
                  </a:tcPr>
                </a:tc>
                <a:tc>
                  <a:txBody>
                    <a:bodyPr/>
                    <a:lstStyle/>
                    <a:p>
                      <a:pPr algn="ctr"/>
                      <a:r>
                        <a:rPr sz="1275" b="0">
                          <a:solidFill>
                            <a:srgbClr val="111111"/>
                          </a:solidFill>
                          <a:latin typeface="Century Gothic"/>
                          <a:ea typeface="Century Gothic"/>
                          <a:cs typeface="Century Gothic"/>
                        </a:rPr>
                        <a:t>60</a:t>
                      </a:r>
                    </a:p>
                  </a:txBody>
                  <a:tcPr anchor="ctr">
                    <a:solidFill>
                      <a:srgbClr val="FFFFFF"/>
                    </a:solidFill>
                  </a:tcPr>
                </a:tc>
                <a:extLst>
                  <a:ext uri="{0D108BD9-81ED-4DB2-BD59-A6C34878D82A}">
                    <a16:rowId xmlns:a16="http://schemas.microsoft.com/office/drawing/2014/main" val="10002"/>
                  </a:ext>
                </a:extLst>
              </a:tr>
              <a:tr h="609600">
                <a:tc>
                  <a:txBody>
                    <a:bodyPr/>
                    <a:lstStyle/>
                    <a:p>
                      <a:pPr algn="l"/>
                      <a:r>
                        <a:rPr sz="1275" b="1">
                          <a:solidFill>
                            <a:srgbClr val="C32323"/>
                          </a:solidFill>
                          <a:latin typeface="Century Gothic"/>
                          <a:ea typeface="Century Gothic"/>
                          <a:cs typeface="Century Gothic"/>
                        </a:rPr>
                        <a:t>Config. 2</a:t>
                      </a:r>
                    </a:p>
                  </a:txBody>
                  <a:tcPr anchor="ctr">
                    <a:solidFill>
                      <a:srgbClr val="F8E8E8"/>
                    </a:solidFill>
                  </a:tcPr>
                </a:tc>
                <a:tc>
                  <a:txBody>
                    <a:bodyPr/>
                    <a:lstStyle/>
                    <a:p>
                      <a:pPr algn="l"/>
                      <a:r>
                        <a:rPr sz="1275" b="1">
                          <a:solidFill>
                            <a:srgbClr val="C32323"/>
                          </a:solidFill>
                          <a:latin typeface="Century Gothic"/>
                          <a:ea typeface="Century Gothic"/>
                          <a:cs typeface="Century Gothic"/>
                        </a:rPr>
                        <a:t>Mid-span</a:t>
                      </a:r>
                    </a:p>
                  </a:txBody>
                  <a:tcPr anchor="ctr">
                    <a:solidFill>
                      <a:srgbClr val="F8E8E8"/>
                    </a:solidFill>
                  </a:tcPr>
                </a:tc>
                <a:tc>
                  <a:txBody>
                    <a:bodyPr/>
                    <a:lstStyle/>
                    <a:p>
                      <a:pPr algn="ctr"/>
                      <a:r>
                        <a:rPr sz="1275" b="1">
                          <a:solidFill>
                            <a:srgbClr val="C32323"/>
                          </a:solidFill>
                          <a:latin typeface="Century Gothic"/>
                          <a:ea typeface="Century Gothic"/>
                          <a:cs typeface="Century Gothic"/>
                        </a:rPr>
                        <a:t>0.14</a:t>
                      </a:r>
                    </a:p>
                  </a:txBody>
                  <a:tcPr anchor="ctr">
                    <a:solidFill>
                      <a:srgbClr val="F8E8E8"/>
                    </a:solidFill>
                  </a:tcPr>
                </a:tc>
                <a:tc>
                  <a:txBody>
                    <a:bodyPr/>
                    <a:lstStyle/>
                    <a:p>
                      <a:pPr algn="ctr"/>
                      <a:r>
                        <a:rPr sz="1275" b="1">
                          <a:solidFill>
                            <a:srgbClr val="C32323"/>
                          </a:solidFill>
                          <a:latin typeface="Century Gothic"/>
                          <a:ea typeface="Century Gothic"/>
                          <a:cs typeface="Century Gothic"/>
                        </a:rPr>
                        <a:t>0.04</a:t>
                      </a:r>
                    </a:p>
                  </a:txBody>
                  <a:tcPr anchor="ctr">
                    <a:solidFill>
                      <a:srgbClr val="F8E8E8"/>
                    </a:solidFill>
                  </a:tcPr>
                </a:tc>
                <a:tc>
                  <a:txBody>
                    <a:bodyPr/>
                    <a:lstStyle/>
                    <a:p>
                      <a:pPr algn="ctr"/>
                      <a:r>
                        <a:rPr sz="1275" b="1">
                          <a:solidFill>
                            <a:srgbClr val="C32323"/>
                          </a:solidFill>
                          <a:latin typeface="Century Gothic"/>
                          <a:ea typeface="Century Gothic"/>
                          <a:cs typeface="Century Gothic"/>
                        </a:rPr>
                        <a:t>0.78</a:t>
                      </a:r>
                    </a:p>
                  </a:txBody>
                  <a:tcPr anchor="ctr">
                    <a:solidFill>
                      <a:srgbClr val="F8E8E8"/>
                    </a:solidFill>
                  </a:tcPr>
                </a:tc>
                <a:tc>
                  <a:txBody>
                    <a:bodyPr/>
                    <a:lstStyle/>
                    <a:p>
                      <a:pPr algn="ctr"/>
                      <a:r>
                        <a:rPr sz="1275" b="1" dirty="0">
                          <a:solidFill>
                            <a:srgbClr val="C32323"/>
                          </a:solidFill>
                          <a:latin typeface="Century Gothic"/>
                          <a:ea typeface="Century Gothic"/>
                          <a:cs typeface="Century Gothic"/>
                        </a:rPr>
                        <a:t>558</a:t>
                      </a:r>
                    </a:p>
                  </a:txBody>
                  <a:tcPr anchor="ctr">
                    <a:solidFill>
                      <a:srgbClr val="F8E8E8"/>
                    </a:solidFill>
                  </a:tcPr>
                </a:tc>
                <a:tc>
                  <a:txBody>
                    <a:bodyPr/>
                    <a:lstStyle/>
                    <a:p>
                      <a:pPr algn="ctr"/>
                      <a:r>
                        <a:rPr sz="1275" b="1" dirty="0">
                          <a:solidFill>
                            <a:srgbClr val="C32323"/>
                          </a:solidFill>
                          <a:latin typeface="Century Gothic"/>
                          <a:ea typeface="Century Gothic"/>
                          <a:cs typeface="Century Gothic"/>
                        </a:rPr>
                        <a:t>216</a:t>
                      </a:r>
                      <a:r>
                        <a:rPr lang="es-ES" sz="1275" b="1" dirty="0">
                          <a:solidFill>
                            <a:srgbClr val="C32323"/>
                          </a:solidFill>
                          <a:latin typeface="Century Gothic"/>
                          <a:ea typeface="Century Gothic"/>
                          <a:cs typeface="Century Gothic"/>
                        </a:rPr>
                        <a:t> !!!</a:t>
                      </a:r>
                      <a:endParaRPr sz="1275" b="1" dirty="0">
                        <a:solidFill>
                          <a:srgbClr val="C32323"/>
                        </a:solidFill>
                        <a:latin typeface="Century Gothic"/>
                        <a:ea typeface="Century Gothic"/>
                        <a:cs typeface="Century Gothic"/>
                      </a:endParaRPr>
                    </a:p>
                  </a:txBody>
                  <a:tcPr anchor="ctr">
                    <a:solidFill>
                      <a:srgbClr val="F8E8E8"/>
                    </a:solidFill>
                  </a:tcPr>
                </a:tc>
                <a:tc>
                  <a:txBody>
                    <a:bodyPr/>
                    <a:lstStyle/>
                    <a:p>
                      <a:pPr algn="ctr"/>
                      <a:r>
                        <a:rPr sz="1275" b="1" dirty="0">
                          <a:solidFill>
                            <a:srgbClr val="C32323"/>
                          </a:solidFill>
                          <a:latin typeface="Century Gothic"/>
                          <a:ea typeface="Century Gothic"/>
                          <a:cs typeface="Century Gothic"/>
                        </a:rPr>
                        <a:t>25</a:t>
                      </a:r>
                      <a:r>
                        <a:rPr lang="es-ES" sz="1275" b="1" dirty="0">
                          <a:solidFill>
                            <a:srgbClr val="C32323"/>
                          </a:solidFill>
                          <a:latin typeface="Century Gothic"/>
                          <a:ea typeface="Century Gothic"/>
                          <a:cs typeface="Century Gothic"/>
                        </a:rPr>
                        <a:t> !!!</a:t>
                      </a:r>
                      <a:endParaRPr sz="1275" b="1" dirty="0">
                        <a:solidFill>
                          <a:srgbClr val="C32323"/>
                        </a:solidFill>
                        <a:latin typeface="Century Gothic"/>
                        <a:ea typeface="Century Gothic"/>
                        <a:cs typeface="Century Gothic"/>
                      </a:endParaRPr>
                    </a:p>
                  </a:txBody>
                  <a:tcPr anchor="ctr">
                    <a:solidFill>
                      <a:srgbClr val="F8E8E8"/>
                    </a:solidFill>
                  </a:tcPr>
                </a:tc>
                <a:extLst>
                  <a:ext uri="{0D108BD9-81ED-4DB2-BD59-A6C34878D82A}">
                    <a16:rowId xmlns:a16="http://schemas.microsoft.com/office/drawing/2014/main" val="10003"/>
                  </a:ext>
                </a:extLst>
              </a:tr>
              <a:tr h="609600">
                <a:tc>
                  <a:txBody>
                    <a:bodyPr/>
                    <a:lstStyle/>
                    <a:p>
                      <a:pPr algn="l"/>
                      <a:r>
                        <a:rPr sz="1275" b="0">
                          <a:solidFill>
                            <a:srgbClr val="111111"/>
                          </a:solidFill>
                          <a:latin typeface="Century Gothic"/>
                          <a:ea typeface="Century Gothic"/>
                          <a:cs typeface="Century Gothic"/>
                        </a:rPr>
                        <a:t>Config. 3</a:t>
                      </a:r>
                    </a:p>
                  </a:txBody>
                  <a:tcPr anchor="ctr">
                    <a:solidFill>
                      <a:srgbClr val="FFFFFF"/>
                    </a:solidFill>
                  </a:tcPr>
                </a:tc>
                <a:tc>
                  <a:txBody>
                    <a:bodyPr/>
                    <a:lstStyle/>
                    <a:p>
                      <a:pPr algn="l"/>
                      <a:r>
                        <a:rPr sz="1275" b="0">
                          <a:solidFill>
                            <a:srgbClr val="111111"/>
                          </a:solidFill>
                          <a:latin typeface="Century Gothic"/>
                          <a:ea typeface="Century Gothic"/>
                          <a:cs typeface="Century Gothic"/>
                        </a:rPr>
                        <a:t>Downstream</a:t>
                      </a:r>
                    </a:p>
                  </a:txBody>
                  <a:tcPr anchor="ctr">
                    <a:solidFill>
                      <a:srgbClr val="FFFFFF"/>
                    </a:solidFill>
                  </a:tcPr>
                </a:tc>
                <a:tc>
                  <a:txBody>
                    <a:bodyPr/>
                    <a:lstStyle/>
                    <a:p>
                      <a:pPr algn="ctr"/>
                      <a:r>
                        <a:rPr sz="1275" b="0">
                          <a:solidFill>
                            <a:srgbClr val="111111"/>
                          </a:solidFill>
                          <a:latin typeface="Century Gothic"/>
                          <a:ea typeface="Century Gothic"/>
                          <a:cs typeface="Century Gothic"/>
                        </a:rPr>
                        <a:t>0.14</a:t>
                      </a:r>
                    </a:p>
                  </a:txBody>
                  <a:tcPr anchor="ctr">
                    <a:solidFill>
                      <a:srgbClr val="FFFFFF"/>
                    </a:solidFill>
                  </a:tcPr>
                </a:tc>
                <a:tc>
                  <a:txBody>
                    <a:bodyPr/>
                    <a:lstStyle/>
                    <a:p>
                      <a:pPr algn="ctr"/>
                      <a:r>
                        <a:rPr sz="1275" b="0">
                          <a:solidFill>
                            <a:srgbClr val="111111"/>
                          </a:solidFill>
                          <a:latin typeface="Century Gothic"/>
                          <a:ea typeface="Century Gothic"/>
                          <a:cs typeface="Century Gothic"/>
                        </a:rPr>
                        <a:t>0.04</a:t>
                      </a:r>
                    </a:p>
                  </a:txBody>
                  <a:tcPr anchor="ctr">
                    <a:solidFill>
                      <a:srgbClr val="FFFFFF"/>
                    </a:solidFill>
                  </a:tcPr>
                </a:tc>
                <a:tc>
                  <a:txBody>
                    <a:bodyPr/>
                    <a:lstStyle/>
                    <a:p>
                      <a:pPr algn="ctr"/>
                      <a:r>
                        <a:rPr sz="1275" b="0">
                          <a:solidFill>
                            <a:srgbClr val="111111"/>
                          </a:solidFill>
                          <a:latin typeface="Century Gothic"/>
                          <a:ea typeface="Century Gothic"/>
                          <a:cs typeface="Century Gothic"/>
                        </a:rPr>
                        <a:t>0.79</a:t>
                      </a:r>
                    </a:p>
                  </a:txBody>
                  <a:tcPr anchor="ctr">
                    <a:solidFill>
                      <a:srgbClr val="FFFFFF"/>
                    </a:solidFill>
                  </a:tcPr>
                </a:tc>
                <a:tc>
                  <a:txBody>
                    <a:bodyPr/>
                    <a:lstStyle/>
                    <a:p>
                      <a:pPr algn="ctr"/>
                      <a:r>
                        <a:rPr sz="1275" b="0">
                          <a:solidFill>
                            <a:srgbClr val="111111"/>
                          </a:solidFill>
                          <a:latin typeface="Century Gothic"/>
                          <a:ea typeface="Century Gothic"/>
                          <a:cs typeface="Century Gothic"/>
                        </a:rPr>
                        <a:t>548</a:t>
                      </a:r>
                    </a:p>
                  </a:txBody>
                  <a:tcPr anchor="ctr">
                    <a:solidFill>
                      <a:srgbClr val="FFFFFF"/>
                    </a:solidFill>
                  </a:tcPr>
                </a:tc>
                <a:tc>
                  <a:txBody>
                    <a:bodyPr/>
                    <a:lstStyle/>
                    <a:p>
                      <a:pPr algn="ctr"/>
                      <a:r>
                        <a:rPr sz="1275" b="0">
                          <a:solidFill>
                            <a:srgbClr val="111111"/>
                          </a:solidFill>
                          <a:latin typeface="Century Gothic"/>
                          <a:ea typeface="Century Gothic"/>
                          <a:cs typeface="Century Gothic"/>
                        </a:rPr>
                        <a:t>349</a:t>
                      </a:r>
                    </a:p>
                  </a:txBody>
                  <a:tcPr anchor="ctr">
                    <a:solidFill>
                      <a:srgbClr val="FFFFFF"/>
                    </a:solidFill>
                  </a:tcPr>
                </a:tc>
                <a:tc>
                  <a:txBody>
                    <a:bodyPr/>
                    <a:lstStyle/>
                    <a:p>
                      <a:pPr algn="ctr"/>
                      <a:r>
                        <a:rPr sz="1275" b="0" dirty="0">
                          <a:solidFill>
                            <a:srgbClr val="111111"/>
                          </a:solidFill>
                          <a:latin typeface="Century Gothic"/>
                          <a:ea typeface="Century Gothic"/>
                          <a:cs typeface="Century Gothic"/>
                        </a:rPr>
                        <a:t>70</a:t>
                      </a:r>
                    </a:p>
                  </a:txBody>
                  <a:tcPr anchor="ctr">
                    <a:solidFill>
                      <a:srgbClr val="FFFFFF"/>
                    </a:solidFill>
                  </a:tcPr>
                </a:tc>
                <a:extLst>
                  <a:ext uri="{0D108BD9-81ED-4DB2-BD59-A6C34878D82A}">
                    <a16:rowId xmlns:a16="http://schemas.microsoft.com/office/drawing/2014/main" val="10004"/>
                  </a:ext>
                </a:extLst>
              </a:tr>
            </a:tbl>
          </a:graphicData>
        </a:graphic>
      </p:graphicFrame>
      <p:sp>
        <p:nvSpPr>
          <p:cNvPr id="8" name="Rectángulo 7">
            <a:extLst>
              <a:ext uri="{FF2B5EF4-FFF2-40B4-BE49-F238E27FC236}">
                <a16:creationId xmlns:a16="http://schemas.microsoft.com/office/drawing/2014/main" id="{40EC31F5-028E-45EF-A8BA-9D36C5E932A3}"/>
              </a:ext>
            </a:extLst>
          </p:cNvPr>
          <p:cNvSpPr>
            <a:spLocks noGrp="1"/>
          </p:cNvSpPr>
          <p:nvPr/>
        </p:nvSpPr>
        <p:spPr>
          <a:xfrm>
            <a:off x="714375" y="4895850"/>
            <a:ext cx="10668000" cy="1143000"/>
          </a:xfrm>
          <a:prstGeom prst="rect">
            <a:avLst/>
          </a:prstGeom>
          <a:noFill/>
          <a:ln w="0">
            <a:noFill/>
            <a:prstDash val="solid"/>
          </a:ln>
        </p:spPr>
        <p:txBody>
          <a:bodyPr wrap="square" lIns="38100" tIns="19050" rIns="38100" bIns="19050" anchor="t">
            <a:normAutofit/>
          </a:bodyPr>
          <a:lstStyle/>
          <a:p>
            <a:pPr algn="l">
              <a:defRPr sz="1650" b="1" i="0">
                <a:solidFill>
                  <a:srgbClr val="111111"/>
                </a:solidFill>
                <a:latin typeface="Century Gothic"/>
                <a:ea typeface="Century Gothic"/>
                <a:cs typeface="Century Gothic"/>
              </a:defRPr>
            </a:pPr>
            <a:r>
              <a:rPr sz="1650" i="0" dirty="0">
                <a:solidFill>
                  <a:srgbClr val="111111"/>
                </a:solidFill>
                <a:latin typeface="Century Gothic"/>
                <a:ea typeface="Century Gothic"/>
                <a:cs typeface="Century Gothic"/>
              </a:rPr>
              <a:t>Upstream slots starve the bed. </a:t>
            </a:r>
            <a:endParaRPr lang="es-ES" sz="1650" i="0" dirty="0">
              <a:solidFill>
                <a:srgbClr val="111111"/>
              </a:solidFill>
              <a:latin typeface="Century Gothic"/>
              <a:ea typeface="Century Gothic"/>
              <a:cs typeface="Century Gothic"/>
            </a:endParaRPr>
          </a:p>
          <a:p>
            <a:pPr algn="l">
              <a:defRPr sz="1650" b="1" i="0">
                <a:solidFill>
                  <a:srgbClr val="111111"/>
                </a:solidFill>
                <a:latin typeface="Century Gothic"/>
                <a:ea typeface="Century Gothic"/>
                <a:cs typeface="Century Gothic"/>
              </a:defRPr>
            </a:pPr>
            <a:r>
              <a:rPr sz="1650" i="0" dirty="0">
                <a:solidFill>
                  <a:srgbClr val="111111"/>
                </a:solidFill>
                <a:latin typeface="Century Gothic"/>
                <a:ea typeface="Century Gothic"/>
                <a:cs typeface="Century Gothic"/>
              </a:rPr>
              <a:t>Downstream slots arrive too late to cool the shell. </a:t>
            </a:r>
            <a:endParaRPr lang="es-ES" sz="1650" i="0" dirty="0">
              <a:solidFill>
                <a:srgbClr val="111111"/>
              </a:solidFill>
              <a:latin typeface="Century Gothic"/>
              <a:ea typeface="Century Gothic"/>
              <a:cs typeface="Century Gothic"/>
            </a:endParaRPr>
          </a:p>
          <a:p>
            <a:pPr algn="l">
              <a:defRPr sz="1650" b="1" i="0">
                <a:solidFill>
                  <a:srgbClr val="111111"/>
                </a:solidFill>
                <a:latin typeface="Century Gothic"/>
                <a:ea typeface="Century Gothic"/>
                <a:cs typeface="Century Gothic"/>
              </a:defRPr>
            </a:pPr>
            <a:r>
              <a:rPr sz="1650" i="0" dirty="0">
                <a:solidFill>
                  <a:srgbClr val="111111"/>
                </a:solidFill>
                <a:latin typeface="Century Gothic"/>
                <a:ea typeface="Century Gothic"/>
                <a:cs typeface="Century Gothic"/>
              </a:rPr>
              <a:t>Mid-span preserves bed cooling while halving the outer-wall gradient.</a:t>
            </a:r>
          </a:p>
        </p:txBody>
      </p:sp>
    </p:spTree>
    <p:extLst>
      <p:ext uri="{BB962C8B-B14F-4D97-AF65-F5344CB8AC3E}">
        <p14:creationId xmlns:p14="http://schemas.microsoft.com/office/powerpoint/2010/main" val="15275084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2" name="Imagen 31">
            <a:extLst>
              <a:ext uri="{FF2B5EF4-FFF2-40B4-BE49-F238E27FC236}">
                <a16:creationId xmlns:a16="http://schemas.microsoft.com/office/drawing/2014/main" id="{1CEC6CDD-31DF-A9BD-378B-68A9B916E4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1936" y="2077665"/>
            <a:ext cx="5815588" cy="2208106"/>
          </a:xfrm>
          <a:prstGeom prst="rect">
            <a:avLst/>
          </a:prstGeom>
        </p:spPr>
      </p:pic>
      <p:pic>
        <p:nvPicPr>
          <p:cNvPr id="34" name="Imagen 33">
            <a:extLst>
              <a:ext uri="{FF2B5EF4-FFF2-40B4-BE49-F238E27FC236}">
                <a16:creationId xmlns:a16="http://schemas.microsoft.com/office/drawing/2014/main" id="{5F85A4D0-9416-BA81-1E24-73211997C2A3}"/>
              </a:ext>
            </a:extLst>
          </p:cNvPr>
          <p:cNvPicPr>
            <a:picLocks noChangeAspect="1"/>
          </p:cNvPicPr>
          <p:nvPr/>
        </p:nvPicPr>
        <p:blipFill>
          <a:blip r:embed="rId4"/>
          <a:srcRect/>
          <a:stretch>
            <a:fillRect/>
          </a:stretch>
        </p:blipFill>
        <p:spPr>
          <a:xfrm>
            <a:off x="5691936" y="3273755"/>
            <a:ext cx="5635587" cy="2283220"/>
          </a:xfrm>
          <a:prstGeom prst="rect">
            <a:avLst/>
          </a:prstGeom>
        </p:spPr>
      </p:pic>
      <p:sp>
        <p:nvSpPr>
          <p:cNvPr id="22" name="Rectángulo 21">
            <a:extLst>
              <a:ext uri="{FF2B5EF4-FFF2-40B4-BE49-F238E27FC236}">
                <a16:creationId xmlns:a16="http://schemas.microsoft.com/office/drawing/2014/main" id="{4FB4B535-75F6-45B1-83B3-220EE15844E5}"/>
              </a:ext>
            </a:extLst>
          </p:cNvPr>
          <p:cNvSpPr>
            <a:spLocks noGrp="1"/>
          </p:cNvSpPr>
          <p:nvPr/>
        </p:nvSpPr>
        <p:spPr>
          <a:xfrm>
            <a:off x="457200" y="228600"/>
            <a:ext cx="11258550" cy="495300"/>
          </a:xfrm>
          <a:prstGeom prst="rect">
            <a:avLst/>
          </a:prstGeom>
          <a:noFill/>
          <a:ln w="0">
            <a:noFill/>
            <a:prstDash val="solid"/>
          </a:ln>
        </p:spPr>
        <p:txBody>
          <a:bodyPr wrap="square" lIns="0" tIns="0" rIns="0" bIns="0" anchor="ctr">
            <a:noAutofit/>
          </a:bodyPr>
          <a:lstStyle/>
          <a:p>
            <a:pPr>
              <a:defRPr sz="2175" b="0" i="0">
                <a:solidFill>
                  <a:srgbClr val="C32323"/>
                </a:solidFill>
                <a:latin typeface="Century Gothic"/>
                <a:ea typeface="Century Gothic"/>
                <a:cs typeface="Century Gothic"/>
              </a:defRPr>
            </a:pPr>
            <a:r>
              <a:rPr lang="en-GB" sz="2175" b="1" dirty="0" err="1">
                <a:solidFill>
                  <a:srgbClr val="C32323"/>
                </a:solidFill>
                <a:latin typeface="Century Gothic"/>
                <a:ea typeface="Century Gothic"/>
                <a:cs typeface="Century Gothic"/>
              </a:rPr>
              <a:t>ESSnuSB</a:t>
            </a:r>
            <a:r>
              <a:rPr lang="en-GB" sz="2175" b="1" dirty="0">
                <a:solidFill>
                  <a:srgbClr val="C32323"/>
                </a:solidFill>
                <a:latin typeface="Century Gothic"/>
                <a:ea typeface="Century Gothic"/>
                <a:cs typeface="Century Gothic"/>
              </a:rPr>
              <a:t>+ </a:t>
            </a:r>
            <a:r>
              <a:rPr lang="en-GB" sz="2175" dirty="0">
                <a:solidFill>
                  <a:srgbClr val="C32323"/>
                </a:solidFill>
                <a:latin typeface="Century Gothic"/>
                <a:ea typeface="Century Gothic"/>
                <a:cs typeface="Century Gothic"/>
              </a:rPr>
              <a:t>Target 2026 Shell bypass study</a:t>
            </a:r>
          </a:p>
        </p:txBody>
      </p:sp>
      <p:sp>
        <p:nvSpPr>
          <p:cNvPr id="2" name="Rectángulo 1">
            <a:extLst>
              <a:ext uri="{FF2B5EF4-FFF2-40B4-BE49-F238E27FC236}">
                <a16:creationId xmlns:a16="http://schemas.microsoft.com/office/drawing/2014/main" id="{8EF6B8C3-26CB-432D-8D1A-764389874B5A}"/>
              </a:ext>
            </a:extLst>
          </p:cNvPr>
          <p:cNvSpPr>
            <a:spLocks noGrp="1"/>
          </p:cNvSpPr>
          <p:nvPr/>
        </p:nvSpPr>
        <p:spPr>
          <a:xfrm>
            <a:off x="533400" y="6477000"/>
            <a:ext cx="2095500" cy="209550"/>
          </a:xfrm>
          <a:prstGeom prst="rect">
            <a:avLst/>
          </a:prstGeom>
          <a:noFill/>
          <a:ln w="0">
            <a:noFill/>
            <a:prstDash val="solid"/>
          </a:ln>
        </p:spPr>
        <p:txBody>
          <a:bodyPr wrap="square" lIns="38100" tIns="19050" rIns="38100" bIns="19050" anchor="t">
            <a:noAutofit/>
          </a:bodyPr>
          <a:lstStyle/>
          <a:p>
            <a:pPr algn="l">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06/10/2026</a:t>
            </a:r>
          </a:p>
        </p:txBody>
      </p:sp>
      <p:sp>
        <p:nvSpPr>
          <p:cNvPr id="3" name="Rectángulo 2">
            <a:extLst>
              <a:ext uri="{FF2B5EF4-FFF2-40B4-BE49-F238E27FC236}">
                <a16:creationId xmlns:a16="http://schemas.microsoft.com/office/drawing/2014/main" id="{5671F0F4-37A0-4768-8FA6-7A5CEE3CF614}"/>
              </a:ext>
            </a:extLst>
          </p:cNvPr>
          <p:cNvSpPr>
            <a:spLocks noGrp="1"/>
          </p:cNvSpPr>
          <p:nvPr/>
        </p:nvSpPr>
        <p:spPr>
          <a:xfrm>
            <a:off x="4000500" y="6477000"/>
            <a:ext cx="4191000" cy="209550"/>
          </a:xfrm>
          <a:prstGeom prst="rect">
            <a:avLst/>
          </a:prstGeom>
          <a:noFill/>
          <a:ln w="0">
            <a:noFill/>
            <a:prstDash val="solid"/>
          </a:ln>
        </p:spPr>
        <p:txBody>
          <a:bodyPr wrap="square" lIns="38100" tIns="19050" rIns="38100" bIns="19050" anchor="t">
            <a:noAutofit/>
          </a:bodyPr>
          <a:lstStyle/>
          <a:p>
            <a:pPr algn="ctr">
              <a:defRPr sz="1050" b="0" i="0">
                <a:solidFill>
                  <a:srgbClr val="7E7E7E"/>
                </a:solidFill>
                <a:latin typeface="Century Gothic"/>
                <a:ea typeface="Century Gothic"/>
                <a:cs typeface="Century Gothic"/>
              </a:defRPr>
            </a:pPr>
            <a:r>
              <a:rPr sz="1050" b="0" i="0">
                <a:solidFill>
                  <a:srgbClr val="7E7E7E"/>
                </a:solidFill>
                <a:latin typeface="Century Gothic"/>
                <a:ea typeface="Century Gothic"/>
                <a:cs typeface="Century Gothic"/>
              </a:rPr>
              <a:t>Jorge Aguilar   ESS-BILBAO</a:t>
            </a:r>
          </a:p>
        </p:txBody>
      </p:sp>
      <p:sp>
        <p:nvSpPr>
          <p:cNvPr id="4" name="Rectángulo 3">
            <a:extLst>
              <a:ext uri="{FF2B5EF4-FFF2-40B4-BE49-F238E27FC236}">
                <a16:creationId xmlns:a16="http://schemas.microsoft.com/office/drawing/2014/main" id="{C510E471-8A92-4DCC-9790-754F485A196E}"/>
              </a:ext>
            </a:extLst>
          </p:cNvPr>
          <p:cNvSpPr>
            <a:spLocks noGrp="1"/>
          </p:cNvSpPr>
          <p:nvPr/>
        </p:nvSpPr>
        <p:spPr>
          <a:xfrm>
            <a:off x="10972800" y="6477000"/>
            <a:ext cx="666750" cy="209550"/>
          </a:xfrm>
          <a:prstGeom prst="rect">
            <a:avLst/>
          </a:prstGeom>
          <a:noFill/>
          <a:ln w="0">
            <a:noFill/>
            <a:prstDash val="solid"/>
          </a:ln>
        </p:spPr>
        <p:txBody>
          <a:bodyPr wrap="square" lIns="38100" tIns="19050" rIns="38100" bIns="19050" anchor="t">
            <a:noAutofit/>
          </a:bodyPr>
          <a:lstStyle/>
          <a:p>
            <a:pPr algn="r">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13</a:t>
            </a:r>
          </a:p>
        </p:txBody>
      </p:sp>
      <p:sp>
        <p:nvSpPr>
          <p:cNvPr id="8" name="Rectángulo 7">
            <a:extLst>
              <a:ext uri="{FF2B5EF4-FFF2-40B4-BE49-F238E27FC236}">
                <a16:creationId xmlns:a16="http://schemas.microsoft.com/office/drawing/2014/main" id="{5EB18725-BB04-425E-B2D4-22DE0F39909D}"/>
              </a:ext>
            </a:extLst>
          </p:cNvPr>
          <p:cNvSpPr>
            <a:spLocks noGrp="1"/>
          </p:cNvSpPr>
          <p:nvPr/>
        </p:nvSpPr>
        <p:spPr>
          <a:xfrm>
            <a:off x="619125" y="3333750"/>
            <a:ext cx="2857500" cy="247650"/>
          </a:xfrm>
          <a:prstGeom prst="rect">
            <a:avLst/>
          </a:prstGeom>
          <a:noFill/>
          <a:ln w="0">
            <a:noFill/>
            <a:prstDash val="solid"/>
          </a:ln>
        </p:spPr>
        <p:txBody>
          <a:bodyPr wrap="square" lIns="38100" tIns="19050" rIns="38100" bIns="19050" anchor="t">
            <a:noAutofit/>
          </a:bodyPr>
          <a:lstStyle/>
          <a:p>
            <a:pPr algn="ctr">
              <a:defRPr sz="1350" b="1" i="0">
                <a:solidFill>
                  <a:srgbClr val="6E6E6E"/>
                </a:solidFill>
                <a:latin typeface="Century Gothic"/>
                <a:ea typeface="Century Gothic"/>
                <a:cs typeface="Century Gothic"/>
              </a:defRPr>
            </a:pPr>
            <a:r>
              <a:rPr sz="1350" b="1" i="0" dirty="0" err="1">
                <a:solidFill>
                  <a:srgbClr val="6E6E6E"/>
                </a:solidFill>
                <a:latin typeface="Century Gothic"/>
                <a:ea typeface="Century Gothic"/>
                <a:cs typeface="Century Gothic"/>
              </a:rPr>
              <a:t>Baselin</a:t>
            </a:r>
            <a:r>
              <a:rPr lang="es-ES" sz="1350" b="1" i="0" dirty="0">
                <a:solidFill>
                  <a:srgbClr val="6E6E6E"/>
                </a:solidFill>
                <a:latin typeface="Century Gothic"/>
                <a:ea typeface="Century Gothic"/>
                <a:cs typeface="Century Gothic"/>
              </a:rPr>
              <a:t>e</a:t>
            </a:r>
            <a:endParaRPr sz="1350" b="1" i="0" dirty="0">
              <a:solidFill>
                <a:srgbClr val="6E6E6E"/>
              </a:solidFill>
              <a:latin typeface="Century Gothic"/>
              <a:ea typeface="Century Gothic"/>
              <a:cs typeface="Century Gothic"/>
            </a:endParaRPr>
          </a:p>
        </p:txBody>
      </p:sp>
      <p:sp>
        <p:nvSpPr>
          <p:cNvPr id="11" name="Rectángulo 10">
            <a:extLst>
              <a:ext uri="{FF2B5EF4-FFF2-40B4-BE49-F238E27FC236}">
                <a16:creationId xmlns:a16="http://schemas.microsoft.com/office/drawing/2014/main" id="{44CB0D4E-C6F7-4D73-9E61-E10C56286323}"/>
              </a:ext>
            </a:extLst>
          </p:cNvPr>
          <p:cNvSpPr>
            <a:spLocks noGrp="1"/>
          </p:cNvSpPr>
          <p:nvPr/>
        </p:nvSpPr>
        <p:spPr>
          <a:xfrm>
            <a:off x="838200" y="4914879"/>
            <a:ext cx="2857500" cy="438150"/>
          </a:xfrm>
          <a:prstGeom prst="rect">
            <a:avLst/>
          </a:prstGeom>
          <a:noFill/>
          <a:ln w="0">
            <a:noFill/>
            <a:prstDash val="solid"/>
          </a:ln>
        </p:spPr>
        <p:txBody>
          <a:bodyPr wrap="square" lIns="38100" tIns="19050" rIns="38100" bIns="19050" anchor="t">
            <a:noAutofit/>
          </a:bodyPr>
          <a:lstStyle/>
          <a:p>
            <a:pPr algn="l">
              <a:defRPr sz="2325" b="1" i="0">
                <a:solidFill>
                  <a:srgbClr val="C32323"/>
                </a:solidFill>
                <a:latin typeface="Century Gothic"/>
                <a:ea typeface="Century Gothic"/>
                <a:cs typeface="Century Gothic"/>
              </a:defRPr>
            </a:pPr>
            <a:r>
              <a:rPr sz="2325" b="1" i="0" dirty="0">
                <a:solidFill>
                  <a:srgbClr val="C32323"/>
                </a:solidFill>
                <a:latin typeface="Century Gothic"/>
                <a:ea typeface="Century Gothic"/>
                <a:cs typeface="Century Gothic"/>
              </a:rPr>
              <a:t>356 → </a:t>
            </a:r>
            <a:r>
              <a:rPr sz="2325" b="1" i="0" dirty="0">
                <a:solidFill>
                  <a:srgbClr val="C32323"/>
                </a:solidFill>
                <a:highlight>
                  <a:srgbClr val="FFFF00"/>
                </a:highlight>
                <a:latin typeface="Century Gothic"/>
                <a:ea typeface="Century Gothic"/>
                <a:cs typeface="Century Gothic"/>
              </a:rPr>
              <a:t>216 °C</a:t>
            </a:r>
          </a:p>
        </p:txBody>
      </p:sp>
      <p:sp>
        <p:nvSpPr>
          <p:cNvPr id="12" name="Rectángulo 11">
            <a:extLst>
              <a:ext uri="{FF2B5EF4-FFF2-40B4-BE49-F238E27FC236}">
                <a16:creationId xmlns:a16="http://schemas.microsoft.com/office/drawing/2014/main" id="{7511D04D-6AEC-4F58-8035-A93246196D46}"/>
              </a:ext>
            </a:extLst>
          </p:cNvPr>
          <p:cNvSpPr>
            <a:spLocks noGrp="1"/>
          </p:cNvSpPr>
          <p:nvPr/>
        </p:nvSpPr>
        <p:spPr>
          <a:xfrm>
            <a:off x="838200" y="4695804"/>
            <a:ext cx="2857500" cy="438150"/>
          </a:xfrm>
          <a:prstGeom prst="rect">
            <a:avLst/>
          </a:prstGeom>
          <a:noFill/>
          <a:ln w="0">
            <a:noFill/>
            <a:prstDash val="solid"/>
          </a:ln>
        </p:spPr>
        <p:txBody>
          <a:bodyPr wrap="square" lIns="38100" tIns="19050" rIns="38100" bIns="19050" anchor="t">
            <a:normAutofit/>
          </a:bodyPr>
          <a:lstStyle/>
          <a:p>
            <a:pPr algn="l">
              <a:defRPr sz="1275" b="0" i="0">
                <a:solidFill>
                  <a:srgbClr val="6E6E6E"/>
                </a:solidFill>
                <a:latin typeface="Century Gothic"/>
                <a:ea typeface="Century Gothic"/>
                <a:cs typeface="Century Gothic"/>
              </a:defRPr>
            </a:pPr>
            <a:r>
              <a:rPr sz="1275" b="0" i="0" dirty="0">
                <a:latin typeface="Century Gothic"/>
                <a:ea typeface="Century Gothic"/>
                <a:cs typeface="Century Gothic"/>
              </a:rPr>
              <a:t>maximum outer-wall temperature</a:t>
            </a:r>
          </a:p>
        </p:txBody>
      </p:sp>
      <p:sp>
        <p:nvSpPr>
          <p:cNvPr id="13" name="Rectángulo 12">
            <a:extLst>
              <a:ext uri="{FF2B5EF4-FFF2-40B4-BE49-F238E27FC236}">
                <a16:creationId xmlns:a16="http://schemas.microsoft.com/office/drawing/2014/main" id="{BEA8D2FA-7F77-4339-A8A6-05C65CA1C042}"/>
              </a:ext>
            </a:extLst>
          </p:cNvPr>
          <p:cNvSpPr>
            <a:spLocks noGrp="1"/>
          </p:cNvSpPr>
          <p:nvPr/>
        </p:nvSpPr>
        <p:spPr>
          <a:xfrm>
            <a:off x="3914775" y="4914879"/>
            <a:ext cx="2714625" cy="438150"/>
          </a:xfrm>
          <a:prstGeom prst="rect">
            <a:avLst/>
          </a:prstGeom>
          <a:noFill/>
          <a:ln w="0">
            <a:noFill/>
            <a:prstDash val="solid"/>
          </a:ln>
        </p:spPr>
        <p:txBody>
          <a:bodyPr wrap="square" lIns="38100" tIns="19050" rIns="38100" bIns="19050" anchor="t">
            <a:noAutofit/>
          </a:bodyPr>
          <a:lstStyle/>
          <a:p>
            <a:pPr algn="l">
              <a:defRPr sz="2325" b="1" i="0">
                <a:solidFill>
                  <a:srgbClr val="C32323"/>
                </a:solidFill>
                <a:latin typeface="Century Gothic"/>
                <a:ea typeface="Century Gothic"/>
                <a:cs typeface="Century Gothic"/>
              </a:defRPr>
            </a:pPr>
            <a:r>
              <a:rPr sz="2325" b="1" i="0" dirty="0">
                <a:solidFill>
                  <a:srgbClr val="C32323"/>
                </a:solidFill>
                <a:latin typeface="Century Gothic"/>
                <a:ea typeface="Century Gothic"/>
                <a:cs typeface="Century Gothic"/>
              </a:rPr>
              <a:t>55 → 25 K/mm</a:t>
            </a:r>
          </a:p>
        </p:txBody>
      </p:sp>
      <p:sp>
        <p:nvSpPr>
          <p:cNvPr id="14" name="Rectángulo 13">
            <a:extLst>
              <a:ext uri="{FF2B5EF4-FFF2-40B4-BE49-F238E27FC236}">
                <a16:creationId xmlns:a16="http://schemas.microsoft.com/office/drawing/2014/main" id="{76E12768-DD57-4EB5-9C59-746B1A4CBA66}"/>
              </a:ext>
            </a:extLst>
          </p:cNvPr>
          <p:cNvSpPr>
            <a:spLocks noGrp="1"/>
          </p:cNvSpPr>
          <p:nvPr/>
        </p:nvSpPr>
        <p:spPr>
          <a:xfrm>
            <a:off x="3914775" y="4695804"/>
            <a:ext cx="2714625" cy="438150"/>
          </a:xfrm>
          <a:prstGeom prst="rect">
            <a:avLst/>
          </a:prstGeom>
          <a:noFill/>
          <a:ln w="0">
            <a:noFill/>
            <a:prstDash val="solid"/>
          </a:ln>
        </p:spPr>
        <p:txBody>
          <a:bodyPr wrap="square" lIns="38100" tIns="19050" rIns="38100" bIns="19050" anchor="t">
            <a:normAutofit/>
          </a:bodyPr>
          <a:lstStyle/>
          <a:p>
            <a:pPr algn="l">
              <a:defRPr sz="1275" b="0" i="0">
                <a:solidFill>
                  <a:srgbClr val="6E6E6E"/>
                </a:solidFill>
                <a:latin typeface="Century Gothic"/>
                <a:ea typeface="Century Gothic"/>
                <a:cs typeface="Century Gothic"/>
              </a:defRPr>
            </a:pPr>
            <a:r>
              <a:rPr sz="1275" b="0" i="0" dirty="0">
                <a:latin typeface="Century Gothic"/>
                <a:ea typeface="Century Gothic"/>
                <a:cs typeface="Century Gothic"/>
              </a:rPr>
              <a:t>outer-wall gradient</a:t>
            </a:r>
          </a:p>
        </p:txBody>
      </p:sp>
      <p:sp>
        <p:nvSpPr>
          <p:cNvPr id="17" name="Rectángulo 16">
            <a:extLst>
              <a:ext uri="{FF2B5EF4-FFF2-40B4-BE49-F238E27FC236}">
                <a16:creationId xmlns:a16="http://schemas.microsoft.com/office/drawing/2014/main" id="{B772E4DE-3C05-4FC6-B484-F6D6EFA4666E}"/>
              </a:ext>
            </a:extLst>
          </p:cNvPr>
          <p:cNvSpPr>
            <a:spLocks noGrp="1"/>
          </p:cNvSpPr>
          <p:nvPr/>
        </p:nvSpPr>
        <p:spPr>
          <a:xfrm>
            <a:off x="6520611" y="4910435"/>
            <a:ext cx="2571750" cy="438150"/>
          </a:xfrm>
          <a:prstGeom prst="rect">
            <a:avLst/>
          </a:prstGeom>
          <a:noFill/>
          <a:ln w="0">
            <a:noFill/>
            <a:prstDash val="solid"/>
          </a:ln>
        </p:spPr>
        <p:txBody>
          <a:bodyPr wrap="square" lIns="38100" tIns="19050" rIns="38100" bIns="19050" anchor="t">
            <a:noAutofit/>
          </a:bodyPr>
          <a:lstStyle/>
          <a:p>
            <a:pPr algn="l">
              <a:defRPr sz="2325" b="1" i="0">
                <a:solidFill>
                  <a:srgbClr val="C32323"/>
                </a:solidFill>
                <a:latin typeface="Century Gothic"/>
                <a:ea typeface="Century Gothic"/>
                <a:cs typeface="Century Gothic"/>
              </a:defRPr>
            </a:pPr>
            <a:r>
              <a:rPr sz="2325" b="1" i="0" dirty="0">
                <a:solidFill>
                  <a:srgbClr val="C32323"/>
                </a:solidFill>
                <a:latin typeface="Century Gothic"/>
                <a:ea typeface="Century Gothic"/>
                <a:cs typeface="Century Gothic"/>
              </a:rPr>
              <a:t>500 → 558 °C</a:t>
            </a:r>
          </a:p>
        </p:txBody>
      </p:sp>
      <p:sp>
        <p:nvSpPr>
          <p:cNvPr id="18" name="Rectángulo 17">
            <a:extLst>
              <a:ext uri="{FF2B5EF4-FFF2-40B4-BE49-F238E27FC236}">
                <a16:creationId xmlns:a16="http://schemas.microsoft.com/office/drawing/2014/main" id="{9C364AD4-1DB6-46B0-8A77-A31D21074A32}"/>
              </a:ext>
            </a:extLst>
          </p:cNvPr>
          <p:cNvSpPr>
            <a:spLocks noGrp="1"/>
          </p:cNvSpPr>
          <p:nvPr/>
        </p:nvSpPr>
        <p:spPr>
          <a:xfrm>
            <a:off x="6520611" y="4681835"/>
            <a:ext cx="2571750" cy="438150"/>
          </a:xfrm>
          <a:prstGeom prst="rect">
            <a:avLst/>
          </a:prstGeom>
          <a:noFill/>
          <a:ln w="0">
            <a:noFill/>
            <a:prstDash val="solid"/>
          </a:ln>
        </p:spPr>
        <p:txBody>
          <a:bodyPr wrap="square" lIns="38100" tIns="19050" rIns="38100" bIns="19050" anchor="t">
            <a:normAutofit/>
          </a:bodyPr>
          <a:lstStyle/>
          <a:p>
            <a:pPr algn="l">
              <a:defRPr sz="1275" b="0" i="0">
                <a:solidFill>
                  <a:srgbClr val="6E6E6E"/>
                </a:solidFill>
                <a:latin typeface="Century Gothic"/>
                <a:ea typeface="Century Gothic"/>
                <a:cs typeface="Century Gothic"/>
              </a:defRPr>
            </a:pPr>
            <a:r>
              <a:rPr sz="1275" b="0" i="0" dirty="0">
                <a:latin typeface="Century Gothic"/>
                <a:ea typeface="Century Gothic"/>
                <a:cs typeface="Century Gothic"/>
              </a:rPr>
              <a:t>bed peak temperature</a:t>
            </a:r>
          </a:p>
        </p:txBody>
      </p:sp>
      <p:pic>
        <p:nvPicPr>
          <p:cNvPr id="6" name="Imagen 5">
            <a:extLst>
              <a:ext uri="{FF2B5EF4-FFF2-40B4-BE49-F238E27FC236}">
                <a16:creationId xmlns:a16="http://schemas.microsoft.com/office/drawing/2014/main" id="{ECA469D7-783A-EF4D-F0FF-0A6570576B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7637" y="831594"/>
            <a:ext cx="5599525" cy="438150"/>
          </a:xfrm>
          <a:prstGeom prst="rect">
            <a:avLst/>
          </a:prstGeom>
        </p:spPr>
      </p:pic>
      <p:pic>
        <p:nvPicPr>
          <p:cNvPr id="23" name="Imagen 22">
            <a:extLst>
              <a:ext uri="{FF2B5EF4-FFF2-40B4-BE49-F238E27FC236}">
                <a16:creationId xmlns:a16="http://schemas.microsoft.com/office/drawing/2014/main" id="{BF7966BA-4331-D4BF-A6E3-5569BC910E96}"/>
              </a:ext>
            </a:extLst>
          </p:cNvPr>
          <p:cNvPicPr>
            <a:picLocks noChangeAspect="1"/>
          </p:cNvPicPr>
          <p:nvPr/>
        </p:nvPicPr>
        <p:blipFill>
          <a:blip r:embed="rId6">
            <a:extLst>
              <a:ext uri="{28A0092B-C50C-407E-A947-70E740481C1C}">
                <a14:useLocalDpi xmlns:a14="http://schemas.microsoft.com/office/drawing/2010/main" val="0"/>
              </a:ext>
            </a:extLst>
          </a:blip>
          <a:srcRect r="9798"/>
          <a:stretch>
            <a:fillRect/>
          </a:stretch>
        </p:blipFill>
        <p:spPr>
          <a:xfrm>
            <a:off x="496476" y="1220799"/>
            <a:ext cx="3720172" cy="1830141"/>
          </a:xfrm>
          <a:prstGeom prst="rect">
            <a:avLst/>
          </a:prstGeom>
        </p:spPr>
      </p:pic>
      <p:pic>
        <p:nvPicPr>
          <p:cNvPr id="30" name="Imagen 29">
            <a:extLst>
              <a:ext uri="{FF2B5EF4-FFF2-40B4-BE49-F238E27FC236}">
                <a16:creationId xmlns:a16="http://schemas.microsoft.com/office/drawing/2014/main" id="{08C1A3D2-FDFD-6C38-EB6D-8119481FEEA2}"/>
              </a:ext>
            </a:extLst>
          </p:cNvPr>
          <p:cNvPicPr>
            <a:picLocks noChangeAspect="1"/>
          </p:cNvPicPr>
          <p:nvPr/>
        </p:nvPicPr>
        <p:blipFill>
          <a:blip r:embed="rId7"/>
          <a:srcRect t="1429" r="7631"/>
          <a:stretch>
            <a:fillRect/>
          </a:stretch>
        </p:blipFill>
        <p:spPr>
          <a:xfrm>
            <a:off x="8319276" y="1462526"/>
            <a:ext cx="3117322" cy="1871224"/>
          </a:xfrm>
          <a:prstGeom prst="rect">
            <a:avLst/>
          </a:prstGeom>
        </p:spPr>
      </p:pic>
      <p:sp>
        <p:nvSpPr>
          <p:cNvPr id="35" name="Rectángulo 34">
            <a:extLst>
              <a:ext uri="{FF2B5EF4-FFF2-40B4-BE49-F238E27FC236}">
                <a16:creationId xmlns:a16="http://schemas.microsoft.com/office/drawing/2014/main" id="{A787C540-E1E0-E23F-3CF0-9F8BD45DCC97}"/>
              </a:ext>
            </a:extLst>
          </p:cNvPr>
          <p:cNvSpPr>
            <a:spLocks noGrp="1"/>
          </p:cNvSpPr>
          <p:nvPr/>
        </p:nvSpPr>
        <p:spPr>
          <a:xfrm>
            <a:off x="4419600" y="4057171"/>
            <a:ext cx="2857500" cy="247650"/>
          </a:xfrm>
          <a:prstGeom prst="rect">
            <a:avLst/>
          </a:prstGeom>
          <a:noFill/>
          <a:ln w="0">
            <a:noFill/>
            <a:prstDash val="solid"/>
          </a:ln>
        </p:spPr>
        <p:txBody>
          <a:bodyPr wrap="square" lIns="38100" tIns="19050" rIns="38100" bIns="19050" anchor="t">
            <a:noAutofit/>
          </a:bodyPr>
          <a:lstStyle/>
          <a:p>
            <a:pPr algn="ctr">
              <a:defRPr sz="1350" b="1" i="0">
                <a:solidFill>
                  <a:srgbClr val="6E6E6E"/>
                </a:solidFill>
                <a:latin typeface="Century Gothic"/>
                <a:ea typeface="Century Gothic"/>
                <a:cs typeface="Century Gothic"/>
              </a:defRPr>
            </a:pPr>
            <a:r>
              <a:rPr lang="es-ES" sz="1350" b="1" i="0" dirty="0">
                <a:solidFill>
                  <a:srgbClr val="6E6E6E"/>
                </a:solidFill>
                <a:latin typeface="Century Gothic"/>
                <a:ea typeface="Century Gothic"/>
                <a:cs typeface="Century Gothic"/>
              </a:rPr>
              <a:t>C3</a:t>
            </a:r>
            <a:endParaRPr sz="1350" b="1" i="0" dirty="0">
              <a:solidFill>
                <a:srgbClr val="6E6E6E"/>
              </a:solidFill>
              <a:latin typeface="Century Gothic"/>
              <a:ea typeface="Century Gothic"/>
              <a:cs typeface="Century Gothic"/>
            </a:endParaRPr>
          </a:p>
        </p:txBody>
      </p:sp>
      <p:sp>
        <p:nvSpPr>
          <p:cNvPr id="38" name="Rectángulo 37">
            <a:extLst>
              <a:ext uri="{FF2B5EF4-FFF2-40B4-BE49-F238E27FC236}">
                <a16:creationId xmlns:a16="http://schemas.microsoft.com/office/drawing/2014/main" id="{F814A3E7-BC16-D82F-3546-1647328B1DA2}"/>
              </a:ext>
            </a:extLst>
          </p:cNvPr>
          <p:cNvSpPr>
            <a:spLocks noGrp="1"/>
          </p:cNvSpPr>
          <p:nvPr/>
        </p:nvSpPr>
        <p:spPr>
          <a:xfrm>
            <a:off x="4419600" y="2704248"/>
            <a:ext cx="2857500" cy="247650"/>
          </a:xfrm>
          <a:prstGeom prst="rect">
            <a:avLst/>
          </a:prstGeom>
          <a:noFill/>
          <a:ln w="0">
            <a:noFill/>
            <a:prstDash val="solid"/>
          </a:ln>
        </p:spPr>
        <p:txBody>
          <a:bodyPr wrap="square" lIns="38100" tIns="19050" rIns="38100" bIns="19050" anchor="t">
            <a:noAutofit/>
          </a:bodyPr>
          <a:lstStyle/>
          <a:p>
            <a:pPr algn="ctr">
              <a:defRPr sz="1350" b="1" i="0">
                <a:solidFill>
                  <a:srgbClr val="6E6E6E"/>
                </a:solidFill>
                <a:latin typeface="Century Gothic"/>
                <a:ea typeface="Century Gothic"/>
                <a:cs typeface="Century Gothic"/>
              </a:defRPr>
            </a:pPr>
            <a:r>
              <a:rPr lang="es-ES" sz="1350" b="1" i="0" dirty="0">
                <a:solidFill>
                  <a:srgbClr val="6E6E6E"/>
                </a:solidFill>
                <a:latin typeface="Century Gothic"/>
                <a:ea typeface="Century Gothic"/>
                <a:cs typeface="Century Gothic"/>
              </a:rPr>
              <a:t>C2</a:t>
            </a:r>
            <a:endParaRPr sz="1350" b="1" i="0" dirty="0">
              <a:solidFill>
                <a:srgbClr val="6E6E6E"/>
              </a:solidFill>
              <a:latin typeface="Century Gothic"/>
              <a:ea typeface="Century Gothic"/>
              <a:cs typeface="Century Gothic"/>
            </a:endParaRPr>
          </a:p>
        </p:txBody>
      </p:sp>
      <p:sp>
        <p:nvSpPr>
          <p:cNvPr id="39" name="Rectángulo 38">
            <a:extLst>
              <a:ext uri="{FF2B5EF4-FFF2-40B4-BE49-F238E27FC236}">
                <a16:creationId xmlns:a16="http://schemas.microsoft.com/office/drawing/2014/main" id="{1CA80E0C-C679-5E5B-FAB8-A67D34AD67E4}"/>
              </a:ext>
            </a:extLst>
          </p:cNvPr>
          <p:cNvSpPr>
            <a:spLocks noGrp="1"/>
          </p:cNvSpPr>
          <p:nvPr/>
        </p:nvSpPr>
        <p:spPr>
          <a:xfrm>
            <a:off x="6520611" y="1636095"/>
            <a:ext cx="2857500" cy="247650"/>
          </a:xfrm>
          <a:prstGeom prst="rect">
            <a:avLst/>
          </a:prstGeom>
          <a:noFill/>
          <a:ln w="0">
            <a:noFill/>
            <a:prstDash val="solid"/>
          </a:ln>
        </p:spPr>
        <p:txBody>
          <a:bodyPr wrap="square" lIns="38100" tIns="19050" rIns="38100" bIns="19050" anchor="t">
            <a:noAutofit/>
          </a:bodyPr>
          <a:lstStyle/>
          <a:p>
            <a:pPr algn="ctr">
              <a:defRPr sz="1350" b="1" i="0">
                <a:solidFill>
                  <a:srgbClr val="6E6E6E"/>
                </a:solidFill>
                <a:latin typeface="Century Gothic"/>
                <a:ea typeface="Century Gothic"/>
                <a:cs typeface="Century Gothic"/>
              </a:defRPr>
            </a:pPr>
            <a:r>
              <a:rPr lang="es-ES" sz="1350" b="1" i="0" dirty="0">
                <a:solidFill>
                  <a:srgbClr val="6E6E6E"/>
                </a:solidFill>
                <a:latin typeface="Century Gothic"/>
                <a:ea typeface="Century Gothic"/>
                <a:cs typeface="Century Gothic"/>
              </a:rPr>
              <a:t>C1</a:t>
            </a:r>
            <a:endParaRPr sz="1350" b="1" i="0" dirty="0">
              <a:solidFill>
                <a:srgbClr val="6E6E6E"/>
              </a:solidFill>
              <a:latin typeface="Century Gothic"/>
              <a:ea typeface="Century Gothic"/>
              <a:cs typeface="Century Gothic"/>
            </a:endParaRPr>
          </a:p>
        </p:txBody>
      </p:sp>
      <p:sp>
        <p:nvSpPr>
          <p:cNvPr id="40" name="Rectángulo 39">
            <a:extLst>
              <a:ext uri="{FF2B5EF4-FFF2-40B4-BE49-F238E27FC236}">
                <a16:creationId xmlns:a16="http://schemas.microsoft.com/office/drawing/2014/main" id="{FB32C4AD-BFA3-493E-B498-AFFB20FCDBD8}"/>
              </a:ext>
            </a:extLst>
          </p:cNvPr>
          <p:cNvSpPr/>
          <p:nvPr/>
        </p:nvSpPr>
        <p:spPr>
          <a:xfrm>
            <a:off x="11153775" y="1269744"/>
            <a:ext cx="485775" cy="4381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CuadroTexto 6">
            <a:extLst>
              <a:ext uri="{FF2B5EF4-FFF2-40B4-BE49-F238E27FC236}">
                <a16:creationId xmlns:a16="http://schemas.microsoft.com/office/drawing/2014/main" id="{BF6AAC99-C457-1672-CFCF-DC58233859DE}"/>
              </a:ext>
            </a:extLst>
          </p:cNvPr>
          <p:cNvSpPr txBox="1"/>
          <p:nvPr/>
        </p:nvSpPr>
        <p:spPr>
          <a:xfrm>
            <a:off x="838200" y="5463333"/>
            <a:ext cx="7481076" cy="584775"/>
          </a:xfrm>
          <a:prstGeom prst="rect">
            <a:avLst/>
          </a:prstGeom>
          <a:noFill/>
        </p:spPr>
        <p:txBody>
          <a:bodyPr wrap="square">
            <a:spAutoFit/>
          </a:bodyPr>
          <a:lstStyle/>
          <a:p>
            <a:pPr>
              <a:defRPr sz="1425" b="1" i="0">
                <a:solidFill>
                  <a:srgbClr val="111111"/>
                </a:solidFill>
                <a:latin typeface="Century Gothic"/>
                <a:ea typeface="Century Gothic"/>
                <a:cs typeface="Century Gothic"/>
              </a:defRPr>
            </a:pPr>
            <a:r>
              <a:rPr lang="en-GB" sz="1600" dirty="0">
                <a:solidFill>
                  <a:srgbClr val="111111"/>
                </a:solidFill>
                <a:latin typeface="Century Gothic"/>
              </a:rPr>
              <a:t>Configuration 2 substantially reduces the outer-shell temperature and gradient, at the cost of a moderate increase in bed temperature.</a:t>
            </a:r>
            <a:endParaRPr lang="en-GB" sz="1600" i="0" dirty="0">
              <a:solidFill>
                <a:srgbClr val="111111"/>
              </a:solidFill>
              <a:latin typeface="Century Gothic"/>
              <a:ea typeface="Century Gothic"/>
              <a:cs typeface="Century Gothic"/>
            </a:endParaRPr>
          </a:p>
        </p:txBody>
      </p:sp>
      <p:sp>
        <p:nvSpPr>
          <p:cNvPr id="9" name="CuadroTexto 8">
            <a:extLst>
              <a:ext uri="{FF2B5EF4-FFF2-40B4-BE49-F238E27FC236}">
                <a16:creationId xmlns:a16="http://schemas.microsoft.com/office/drawing/2014/main" id="{BCEDEE8D-D6CE-CD4C-A9FF-003B7904E002}"/>
              </a:ext>
            </a:extLst>
          </p:cNvPr>
          <p:cNvSpPr txBox="1"/>
          <p:nvPr/>
        </p:nvSpPr>
        <p:spPr>
          <a:xfrm>
            <a:off x="5910934" y="813756"/>
            <a:ext cx="718466" cy="369332"/>
          </a:xfrm>
          <a:prstGeom prst="rect">
            <a:avLst/>
          </a:prstGeom>
          <a:noFill/>
        </p:spPr>
        <p:txBody>
          <a:bodyPr wrap="none" rtlCol="0">
            <a:spAutoFit/>
          </a:bodyPr>
          <a:lstStyle/>
          <a:p>
            <a:r>
              <a:rPr lang="es-ES" dirty="0">
                <a:latin typeface="Century Gothic" panose="020B0502020202020204" pitchFamily="34" charset="0"/>
              </a:rPr>
              <a:t>T[</a:t>
            </a:r>
            <a:r>
              <a:rPr lang="es-ES" dirty="0" err="1">
                <a:latin typeface="Century Gothic" panose="020B0502020202020204" pitchFamily="34" charset="0"/>
              </a:rPr>
              <a:t>ºC</a:t>
            </a:r>
            <a:r>
              <a:rPr lang="es-ES" dirty="0">
                <a:latin typeface="Century Gothic" panose="020B0502020202020204" pitchFamily="34" charset="0"/>
              </a:rPr>
              <a:t>]</a:t>
            </a:r>
            <a:endParaRPr lang="en-GB" dirty="0">
              <a:latin typeface="Century Gothic" panose="020B0502020202020204" pitchFamily="34" charset="0"/>
            </a:endParaRPr>
          </a:p>
        </p:txBody>
      </p:sp>
    </p:spTree>
    <p:extLst>
      <p:ext uri="{BB962C8B-B14F-4D97-AF65-F5344CB8AC3E}">
        <p14:creationId xmlns:p14="http://schemas.microsoft.com/office/powerpoint/2010/main" val="9875714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Rectángulo 13">
            <a:extLst>
              <a:ext uri="{FF2B5EF4-FFF2-40B4-BE49-F238E27FC236}">
                <a16:creationId xmlns:a16="http://schemas.microsoft.com/office/drawing/2014/main" id="{0F706E07-BF35-4D27-82B4-CBA2AA618D0A}"/>
              </a:ext>
            </a:extLst>
          </p:cNvPr>
          <p:cNvSpPr>
            <a:spLocks noGrp="1"/>
          </p:cNvSpPr>
          <p:nvPr/>
        </p:nvSpPr>
        <p:spPr>
          <a:xfrm>
            <a:off x="457200" y="228600"/>
            <a:ext cx="11258550" cy="495300"/>
          </a:xfrm>
          <a:prstGeom prst="rect">
            <a:avLst/>
          </a:prstGeom>
          <a:noFill/>
          <a:ln w="0">
            <a:noFill/>
            <a:prstDash val="solid"/>
          </a:ln>
        </p:spPr>
        <p:txBody>
          <a:bodyPr wrap="square" lIns="0" tIns="0" rIns="0" bIns="0" anchor="ctr">
            <a:noAutofit/>
          </a:bodyPr>
          <a:lstStyle/>
          <a:p>
            <a:pPr algn="l">
              <a:defRPr sz="2175" b="0" i="0">
                <a:solidFill>
                  <a:srgbClr val="C32323"/>
                </a:solidFill>
                <a:latin typeface="Century Gothic"/>
                <a:ea typeface="Century Gothic"/>
                <a:cs typeface="Century Gothic"/>
              </a:defRPr>
            </a:pPr>
            <a:r>
              <a:rPr sz="2175" b="0" i="0" dirty="0" err="1">
                <a:solidFill>
                  <a:srgbClr val="C32323"/>
                </a:solidFill>
                <a:latin typeface="Century Gothic"/>
                <a:ea typeface="Century Gothic"/>
                <a:cs typeface="Century Gothic"/>
              </a:rPr>
              <a:t>ESSnuSB</a:t>
            </a:r>
            <a:r>
              <a:rPr sz="2175" b="0" i="0" dirty="0">
                <a:solidFill>
                  <a:srgbClr val="C32323"/>
                </a:solidFill>
                <a:latin typeface="Century Gothic"/>
                <a:ea typeface="Century Gothic"/>
                <a:cs typeface="Century Gothic"/>
              </a:rPr>
              <a:t>+ Target </a:t>
            </a:r>
            <a:r>
              <a:rPr lang="es-ES" sz="2175" b="0" i="0" dirty="0" err="1">
                <a:solidFill>
                  <a:srgbClr val="C32323"/>
                </a:solidFill>
                <a:latin typeface="Century Gothic"/>
                <a:ea typeface="Century Gothic"/>
                <a:cs typeface="Century Gothic"/>
              </a:rPr>
              <a:t>Progress</a:t>
            </a:r>
            <a:r>
              <a:rPr lang="es-ES" sz="2175" b="0" i="0" dirty="0">
                <a:solidFill>
                  <a:srgbClr val="C32323"/>
                </a:solidFill>
                <a:latin typeface="Century Gothic"/>
                <a:ea typeface="Century Gothic"/>
                <a:cs typeface="Century Gothic"/>
              </a:rPr>
              <a:t> </a:t>
            </a:r>
            <a:r>
              <a:rPr lang="es-ES" sz="2175" b="0" i="0" dirty="0" err="1">
                <a:solidFill>
                  <a:srgbClr val="C32323"/>
                </a:solidFill>
                <a:latin typeface="Century Gothic"/>
                <a:ea typeface="Century Gothic"/>
                <a:cs typeface="Century Gothic"/>
              </a:rPr>
              <a:t>Summary</a:t>
            </a:r>
            <a:endParaRPr sz="2175" b="0" i="0" dirty="0">
              <a:solidFill>
                <a:srgbClr val="C32323"/>
              </a:solidFill>
              <a:latin typeface="Century Gothic"/>
              <a:ea typeface="Century Gothic"/>
              <a:cs typeface="Century Gothic"/>
            </a:endParaRPr>
          </a:p>
        </p:txBody>
      </p:sp>
      <p:sp>
        <p:nvSpPr>
          <p:cNvPr id="2" name="Rectángulo 1">
            <a:extLst>
              <a:ext uri="{FF2B5EF4-FFF2-40B4-BE49-F238E27FC236}">
                <a16:creationId xmlns:a16="http://schemas.microsoft.com/office/drawing/2014/main" id="{B4309429-ABB0-4AA4-BB69-E11E258D092D}"/>
              </a:ext>
            </a:extLst>
          </p:cNvPr>
          <p:cNvSpPr>
            <a:spLocks noGrp="1"/>
          </p:cNvSpPr>
          <p:nvPr/>
        </p:nvSpPr>
        <p:spPr>
          <a:xfrm>
            <a:off x="533400" y="6477000"/>
            <a:ext cx="2095500" cy="209550"/>
          </a:xfrm>
          <a:prstGeom prst="rect">
            <a:avLst/>
          </a:prstGeom>
          <a:noFill/>
          <a:ln w="0">
            <a:noFill/>
            <a:prstDash val="solid"/>
          </a:ln>
        </p:spPr>
        <p:txBody>
          <a:bodyPr wrap="square" lIns="38100" tIns="19050" rIns="38100" bIns="19050" anchor="t">
            <a:noAutofit/>
          </a:bodyPr>
          <a:lstStyle/>
          <a:p>
            <a:pPr algn="l">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06/10/2026</a:t>
            </a:r>
          </a:p>
        </p:txBody>
      </p:sp>
      <p:sp>
        <p:nvSpPr>
          <p:cNvPr id="3" name="Rectángulo 2">
            <a:extLst>
              <a:ext uri="{FF2B5EF4-FFF2-40B4-BE49-F238E27FC236}">
                <a16:creationId xmlns:a16="http://schemas.microsoft.com/office/drawing/2014/main" id="{4DD7FB3F-78FC-40E6-8403-AE9385AF4C71}"/>
              </a:ext>
            </a:extLst>
          </p:cNvPr>
          <p:cNvSpPr>
            <a:spLocks noGrp="1"/>
          </p:cNvSpPr>
          <p:nvPr/>
        </p:nvSpPr>
        <p:spPr>
          <a:xfrm>
            <a:off x="4000500" y="6477000"/>
            <a:ext cx="4191000" cy="209550"/>
          </a:xfrm>
          <a:prstGeom prst="rect">
            <a:avLst/>
          </a:prstGeom>
          <a:noFill/>
          <a:ln w="0">
            <a:noFill/>
            <a:prstDash val="solid"/>
          </a:ln>
        </p:spPr>
        <p:txBody>
          <a:bodyPr wrap="square" lIns="38100" tIns="19050" rIns="38100" bIns="19050" anchor="t">
            <a:noAutofit/>
          </a:bodyPr>
          <a:lstStyle/>
          <a:p>
            <a:pPr algn="ctr">
              <a:defRPr sz="1050" b="0" i="0">
                <a:solidFill>
                  <a:srgbClr val="7E7E7E"/>
                </a:solidFill>
                <a:latin typeface="Century Gothic"/>
                <a:ea typeface="Century Gothic"/>
                <a:cs typeface="Century Gothic"/>
              </a:defRPr>
            </a:pPr>
            <a:r>
              <a:rPr sz="1050" b="0" i="0">
                <a:solidFill>
                  <a:srgbClr val="7E7E7E"/>
                </a:solidFill>
                <a:latin typeface="Century Gothic"/>
                <a:ea typeface="Century Gothic"/>
                <a:cs typeface="Century Gothic"/>
              </a:rPr>
              <a:t>Jorge Aguilar   ESS-BILBAO</a:t>
            </a:r>
          </a:p>
        </p:txBody>
      </p:sp>
      <p:sp>
        <p:nvSpPr>
          <p:cNvPr id="4" name="Rectángulo 3">
            <a:extLst>
              <a:ext uri="{FF2B5EF4-FFF2-40B4-BE49-F238E27FC236}">
                <a16:creationId xmlns:a16="http://schemas.microsoft.com/office/drawing/2014/main" id="{B4FEC311-0237-434A-84CD-27B112977A6A}"/>
              </a:ext>
            </a:extLst>
          </p:cNvPr>
          <p:cNvSpPr>
            <a:spLocks noGrp="1"/>
          </p:cNvSpPr>
          <p:nvPr/>
        </p:nvSpPr>
        <p:spPr>
          <a:xfrm>
            <a:off x="10972800" y="6477000"/>
            <a:ext cx="666750" cy="209550"/>
          </a:xfrm>
          <a:prstGeom prst="rect">
            <a:avLst/>
          </a:prstGeom>
          <a:noFill/>
          <a:ln w="0">
            <a:noFill/>
            <a:prstDash val="solid"/>
          </a:ln>
        </p:spPr>
        <p:txBody>
          <a:bodyPr wrap="square" lIns="38100" tIns="19050" rIns="38100" bIns="19050" anchor="t">
            <a:noAutofit/>
          </a:bodyPr>
          <a:lstStyle/>
          <a:p>
            <a:pPr algn="r">
              <a:defRPr sz="1050" b="0" i="0">
                <a:solidFill>
                  <a:srgbClr val="8A8A8A"/>
                </a:solidFill>
                <a:latin typeface="Century Gothic"/>
                <a:ea typeface="Century Gothic"/>
                <a:cs typeface="Century Gothic"/>
              </a:defRPr>
            </a:pPr>
            <a:r>
              <a:rPr sz="1050" b="0" i="0">
                <a:solidFill>
                  <a:srgbClr val="8A8A8A"/>
                </a:solidFill>
                <a:latin typeface="Century Gothic"/>
                <a:ea typeface="Century Gothic"/>
                <a:cs typeface="Century Gothic"/>
              </a:rPr>
              <a:t>14</a:t>
            </a:r>
          </a:p>
        </p:txBody>
      </p:sp>
      <p:sp>
        <p:nvSpPr>
          <p:cNvPr id="6" name="Rectángulo 5">
            <a:extLst>
              <a:ext uri="{FF2B5EF4-FFF2-40B4-BE49-F238E27FC236}">
                <a16:creationId xmlns:a16="http://schemas.microsoft.com/office/drawing/2014/main" id="{D03E6671-C751-4E0E-94CA-50BFD51E1247}"/>
              </a:ext>
            </a:extLst>
          </p:cNvPr>
          <p:cNvSpPr>
            <a:spLocks noGrp="1"/>
          </p:cNvSpPr>
          <p:nvPr/>
        </p:nvSpPr>
        <p:spPr>
          <a:xfrm>
            <a:off x="457200" y="1143000"/>
            <a:ext cx="2095500" cy="285750"/>
          </a:xfrm>
          <a:prstGeom prst="rect">
            <a:avLst/>
          </a:prstGeom>
          <a:noFill/>
          <a:ln w="0">
            <a:noFill/>
            <a:prstDash val="solid"/>
          </a:ln>
        </p:spPr>
        <p:txBody>
          <a:bodyPr wrap="square" lIns="38100" tIns="19050" rIns="38100" bIns="19050" anchor="t">
            <a:noAutofit/>
          </a:bodyPr>
          <a:lstStyle/>
          <a:p>
            <a:pPr algn="l">
              <a:defRPr sz="1575" b="1" i="0">
                <a:solidFill>
                  <a:srgbClr val="C32323"/>
                </a:solidFill>
                <a:latin typeface="Century Gothic"/>
                <a:ea typeface="Century Gothic"/>
                <a:cs typeface="Century Gothic"/>
              </a:defRPr>
            </a:pPr>
            <a:r>
              <a:rPr sz="1575" b="1" i="0">
                <a:solidFill>
                  <a:srgbClr val="C32323"/>
                </a:solidFill>
                <a:latin typeface="Century Gothic"/>
                <a:ea typeface="Century Gothic"/>
                <a:cs typeface="Century Gothic"/>
              </a:rPr>
              <a:t>Completed</a:t>
            </a:r>
          </a:p>
        </p:txBody>
      </p:sp>
      <p:sp>
        <p:nvSpPr>
          <p:cNvPr id="7" name="Rectángulo 6">
            <a:extLst>
              <a:ext uri="{FF2B5EF4-FFF2-40B4-BE49-F238E27FC236}">
                <a16:creationId xmlns:a16="http://schemas.microsoft.com/office/drawing/2014/main" id="{2F044299-47B7-4050-912C-E7317E5FDBD0}"/>
              </a:ext>
            </a:extLst>
          </p:cNvPr>
          <p:cNvSpPr>
            <a:spLocks noGrp="1"/>
          </p:cNvSpPr>
          <p:nvPr/>
        </p:nvSpPr>
        <p:spPr>
          <a:xfrm>
            <a:off x="457200" y="1495424"/>
            <a:ext cx="5905500" cy="4848225"/>
          </a:xfrm>
          <a:prstGeom prst="rect">
            <a:avLst/>
          </a:prstGeom>
          <a:noFill/>
          <a:ln w="0">
            <a:noFill/>
            <a:prstDash val="solid"/>
          </a:ln>
        </p:spPr>
        <p:txBody>
          <a:bodyPr wrap="square" lIns="38100" tIns="19050" rIns="38100" bIns="19050" anchor="t">
            <a:normAutofit/>
          </a:bodyPr>
          <a:lstStyle/>
          <a:p>
            <a:pPr marL="285750" lvl="0" indent="-285750" algn="just">
              <a:buFont typeface="Arial" panose="020B0604020202020204" pitchFamily="34" charset="0"/>
              <a:buChar char="•"/>
            </a:pPr>
            <a:r>
              <a:rPr lang="en-GB" sz="1600" dirty="0">
                <a:solidFill>
                  <a:srgbClr val="111111"/>
                </a:solidFill>
                <a:latin typeface="Century Gothic" panose="020B0502020202020204" pitchFamily="34" charset="0"/>
              </a:rPr>
              <a:t>Baseline thermo-hydraulic and preliminary structural feasibility studied.</a:t>
            </a:r>
          </a:p>
          <a:p>
            <a:pPr marL="285750" lvl="0" indent="-285750" algn="just">
              <a:buFont typeface="Arial" panose="020B0604020202020204" pitchFamily="34" charset="0"/>
              <a:buChar char="•"/>
            </a:pPr>
            <a:r>
              <a:rPr lang="en-GB" sz="1600" dirty="0">
                <a:solidFill>
                  <a:srgbClr val="111111"/>
                </a:solidFill>
                <a:latin typeface="Century Gothic" panose="020B0502020202020204" pitchFamily="34" charset="0"/>
              </a:rPr>
              <a:t>Isolated 3 mm sphere single-pulse response assessed.</a:t>
            </a:r>
          </a:p>
          <a:p>
            <a:pPr marL="285750" lvl="0" indent="-285750" algn="just">
              <a:buFont typeface="Arial" panose="020B0604020202020204" pitchFamily="34" charset="0"/>
              <a:buChar char="•"/>
            </a:pPr>
            <a:r>
              <a:rPr lang="en-GB" sz="1600" dirty="0">
                <a:solidFill>
                  <a:srgbClr val="111111"/>
                </a:solidFill>
                <a:latin typeface="Century Gothic" panose="020B0502020202020204" pitchFamily="34" charset="0"/>
              </a:rPr>
              <a:t>Realistic packing generated and resolved CFD benchmark completed.</a:t>
            </a:r>
          </a:p>
          <a:p>
            <a:pPr marL="285750" lvl="0" indent="-285750" algn="just">
              <a:buFont typeface="Arial" panose="020B0604020202020204" pitchFamily="34" charset="0"/>
              <a:buChar char="•"/>
            </a:pPr>
            <a:r>
              <a:rPr lang="en-GB" sz="1600" dirty="0">
                <a:solidFill>
                  <a:srgbClr val="111111"/>
                </a:solidFill>
                <a:latin typeface="Century Gothic" panose="020B0502020202020204" pitchFamily="34" charset="0"/>
              </a:rPr>
              <a:t>ETTF prototype designed, manufactured, instrumented and commissioned (Air).</a:t>
            </a:r>
          </a:p>
          <a:p>
            <a:pPr marL="285750" lvl="0" indent="-285750" algn="just">
              <a:buFont typeface="Arial" panose="020B0604020202020204" pitchFamily="34" charset="0"/>
              <a:buChar char="•"/>
            </a:pPr>
            <a:r>
              <a:rPr lang="en-GB" sz="1600" dirty="0">
                <a:solidFill>
                  <a:srgbClr val="111111"/>
                </a:solidFill>
                <a:latin typeface="Century Gothic" panose="020B0502020202020204" pitchFamily="34" charset="0"/>
              </a:rPr>
              <a:t>Hydraulic and thermal test series completed.</a:t>
            </a:r>
          </a:p>
          <a:p>
            <a:pPr algn="just">
              <a:defRPr sz="1650" b="0" i="0">
                <a:solidFill>
                  <a:srgbClr val="111111"/>
                </a:solidFill>
                <a:latin typeface="Century Gothic"/>
                <a:ea typeface="Century Gothic"/>
                <a:cs typeface="Century Gothic"/>
              </a:defRPr>
            </a:pPr>
            <a:endParaRPr lang="en-GB" sz="1600" b="0" i="0" dirty="0">
              <a:solidFill>
                <a:srgbClr val="111111"/>
              </a:solidFill>
              <a:latin typeface="Century Gothic" panose="020B0502020202020204" pitchFamily="34" charset="0"/>
              <a:ea typeface="Century Gothic"/>
              <a:cs typeface="Century Gothic"/>
            </a:endParaRPr>
          </a:p>
        </p:txBody>
      </p:sp>
      <p:sp>
        <p:nvSpPr>
          <p:cNvPr id="8" name="Rectángulo 7">
            <a:extLst>
              <a:ext uri="{FF2B5EF4-FFF2-40B4-BE49-F238E27FC236}">
                <a16:creationId xmlns:a16="http://schemas.microsoft.com/office/drawing/2014/main" id="{9878D0A6-6A48-4DC5-B27E-A68C011C445A}"/>
              </a:ext>
            </a:extLst>
          </p:cNvPr>
          <p:cNvSpPr>
            <a:spLocks noGrp="1"/>
          </p:cNvSpPr>
          <p:nvPr/>
        </p:nvSpPr>
        <p:spPr>
          <a:xfrm>
            <a:off x="457200" y="3637147"/>
            <a:ext cx="2476500" cy="285750"/>
          </a:xfrm>
          <a:prstGeom prst="rect">
            <a:avLst/>
          </a:prstGeom>
          <a:noFill/>
          <a:ln w="0">
            <a:noFill/>
            <a:prstDash val="solid"/>
          </a:ln>
        </p:spPr>
        <p:txBody>
          <a:bodyPr wrap="square" lIns="38100" tIns="19050" rIns="38100" bIns="19050" anchor="t">
            <a:noAutofit/>
          </a:bodyPr>
          <a:lstStyle/>
          <a:p>
            <a:pPr algn="l">
              <a:defRPr sz="1575" b="1" i="0">
                <a:solidFill>
                  <a:srgbClr val="C32323"/>
                </a:solidFill>
                <a:latin typeface="Century Gothic"/>
                <a:ea typeface="Century Gothic"/>
                <a:cs typeface="Century Gothic"/>
              </a:defRPr>
            </a:pPr>
            <a:r>
              <a:rPr sz="1575" b="1" i="0" dirty="0">
                <a:solidFill>
                  <a:srgbClr val="C32323"/>
                </a:solidFill>
                <a:latin typeface="Century Gothic"/>
                <a:ea typeface="Century Gothic"/>
                <a:cs typeface="Century Gothic"/>
              </a:rPr>
              <a:t>Now in progress</a:t>
            </a:r>
          </a:p>
        </p:txBody>
      </p:sp>
      <p:sp>
        <p:nvSpPr>
          <p:cNvPr id="9" name="Rectángulo 8">
            <a:extLst>
              <a:ext uri="{FF2B5EF4-FFF2-40B4-BE49-F238E27FC236}">
                <a16:creationId xmlns:a16="http://schemas.microsoft.com/office/drawing/2014/main" id="{17DD7E04-980C-43AF-A705-AA8D73443E70}"/>
              </a:ext>
            </a:extLst>
          </p:cNvPr>
          <p:cNvSpPr>
            <a:spLocks noGrp="1"/>
          </p:cNvSpPr>
          <p:nvPr/>
        </p:nvSpPr>
        <p:spPr>
          <a:xfrm>
            <a:off x="457200" y="3989571"/>
            <a:ext cx="5905500" cy="2644781"/>
          </a:xfrm>
          <a:prstGeom prst="rect">
            <a:avLst/>
          </a:prstGeom>
          <a:noFill/>
          <a:ln w="0">
            <a:noFill/>
            <a:prstDash val="solid"/>
          </a:ln>
        </p:spPr>
        <p:txBody>
          <a:bodyPr wrap="square" lIns="38100" tIns="19050" rIns="38100" bIns="19050" anchor="t">
            <a:noAutofit/>
          </a:bodyPr>
          <a:lstStyle/>
          <a:p>
            <a:pPr marL="342900" lvl="0" indent="-342900">
              <a:buFont typeface="Arial" panose="020B0604020202020204" pitchFamily="34" charset="0"/>
              <a:buChar char="•"/>
            </a:pPr>
            <a:r>
              <a:rPr lang="en-GB" sz="1600" b="1" dirty="0">
                <a:latin typeface="Century Gothic" panose="020B0502020202020204" pitchFamily="34" charset="0"/>
              </a:rPr>
              <a:t>ETTF results analysis.</a:t>
            </a:r>
          </a:p>
          <a:p>
            <a:pPr marL="342900" indent="-342900">
              <a:buFont typeface="Arial" panose="020B0604020202020204" pitchFamily="34" charset="0"/>
              <a:buChar char="•"/>
            </a:pPr>
            <a:r>
              <a:rPr lang="en-GB" sz="1600" dirty="0">
                <a:solidFill>
                  <a:srgbClr val="111111"/>
                </a:solidFill>
                <a:latin typeface="Century Gothic" panose="020B0502020202020204" pitchFamily="34" charset="0"/>
              </a:rPr>
              <a:t>Target Bending mitigation: assessment whether </a:t>
            </a:r>
            <a:r>
              <a:rPr lang="en-GB" sz="1600" dirty="0">
                <a:latin typeface="Century Gothic" panose="020B0502020202020204" pitchFamily="34" charset="0"/>
              </a:rPr>
              <a:t>bypass merits detailed development.</a:t>
            </a:r>
          </a:p>
        </p:txBody>
      </p:sp>
      <p:sp>
        <p:nvSpPr>
          <p:cNvPr id="15" name="CuadroTexto 14">
            <a:extLst>
              <a:ext uri="{FF2B5EF4-FFF2-40B4-BE49-F238E27FC236}">
                <a16:creationId xmlns:a16="http://schemas.microsoft.com/office/drawing/2014/main" id="{BA02094B-4B79-3451-80B9-35EB4B7BABFA}"/>
              </a:ext>
            </a:extLst>
          </p:cNvPr>
          <p:cNvSpPr txBox="1"/>
          <p:nvPr/>
        </p:nvSpPr>
        <p:spPr>
          <a:xfrm>
            <a:off x="6671691" y="1495425"/>
            <a:ext cx="5063109" cy="2062103"/>
          </a:xfrm>
          <a:prstGeom prst="rect">
            <a:avLst/>
          </a:prstGeom>
          <a:noFill/>
        </p:spPr>
        <p:txBody>
          <a:bodyPr wrap="square">
            <a:spAutoFit/>
          </a:bodyPr>
          <a:lstStyle/>
          <a:p>
            <a:pPr marL="342900" lvl="0" indent="-342900" algn="just">
              <a:buFont typeface="Arial" panose="020B0604020202020204" pitchFamily="34" charset="0"/>
              <a:buChar char="•"/>
            </a:pPr>
            <a:r>
              <a:rPr lang="en-GB" sz="1600" dirty="0">
                <a:latin typeface="Century Gothic" panose="020B0502020202020204" pitchFamily="34" charset="0"/>
              </a:rPr>
              <a:t>Qualified fatigue life, due to the lack of reliable fatigue limits for irradiated titanium alloys.</a:t>
            </a:r>
          </a:p>
          <a:p>
            <a:pPr marL="342900" indent="-342900" algn="just">
              <a:buFont typeface="Arial" panose="020B0604020202020204" pitchFamily="34" charset="0"/>
              <a:buChar char="•"/>
            </a:pPr>
            <a:r>
              <a:rPr lang="en-GB" sz="1600" dirty="0">
                <a:latin typeface="Century Gothic" panose="020B0502020202020204" pitchFamily="34" charset="0"/>
              </a:rPr>
              <a:t>Multi-sphere interactions and full-target pressure-wave response.</a:t>
            </a:r>
          </a:p>
          <a:p>
            <a:pPr marL="342900" lvl="0" indent="-342900" algn="just">
              <a:buFont typeface="Arial" panose="020B0604020202020204" pitchFamily="34" charset="0"/>
              <a:buChar char="•"/>
            </a:pPr>
            <a:r>
              <a:rPr lang="en-GB" sz="1600" dirty="0">
                <a:latin typeface="Century Gothic" panose="020B0502020202020204" pitchFamily="34" charset="0"/>
              </a:rPr>
              <a:t>Detailed bypass optimization if the concept is retained / alternatives.</a:t>
            </a:r>
          </a:p>
          <a:p>
            <a:pPr marL="342900" lvl="0" indent="-342900" algn="just">
              <a:buFont typeface="Arial" panose="020B0604020202020204" pitchFamily="34" charset="0"/>
              <a:buChar char="•"/>
            </a:pPr>
            <a:r>
              <a:rPr lang="en-GB" sz="1600" dirty="0">
                <a:latin typeface="Century Gothic" panose="020B0502020202020204" pitchFamily="34" charset="0"/>
              </a:rPr>
              <a:t>ETTF Helium testing.</a:t>
            </a:r>
          </a:p>
        </p:txBody>
      </p:sp>
      <p:sp>
        <p:nvSpPr>
          <p:cNvPr id="16" name="Rectángulo 15">
            <a:extLst>
              <a:ext uri="{FF2B5EF4-FFF2-40B4-BE49-F238E27FC236}">
                <a16:creationId xmlns:a16="http://schemas.microsoft.com/office/drawing/2014/main" id="{ADD8F6C4-9A76-146A-E171-C0B2C962DCE2}"/>
              </a:ext>
            </a:extLst>
          </p:cNvPr>
          <p:cNvSpPr>
            <a:spLocks noGrp="1"/>
          </p:cNvSpPr>
          <p:nvPr/>
        </p:nvSpPr>
        <p:spPr>
          <a:xfrm>
            <a:off x="6671691" y="1143000"/>
            <a:ext cx="3623287" cy="285750"/>
          </a:xfrm>
          <a:prstGeom prst="rect">
            <a:avLst/>
          </a:prstGeom>
          <a:noFill/>
          <a:ln w="0">
            <a:noFill/>
            <a:prstDash val="solid"/>
          </a:ln>
        </p:spPr>
        <p:txBody>
          <a:bodyPr wrap="square" lIns="38100" tIns="19050" rIns="38100" bIns="19050" anchor="t">
            <a:noAutofit/>
          </a:bodyPr>
          <a:lstStyle/>
          <a:p>
            <a:pPr algn="l">
              <a:defRPr sz="1575" b="1" i="0">
                <a:solidFill>
                  <a:srgbClr val="C32323"/>
                </a:solidFill>
                <a:latin typeface="Century Gothic"/>
                <a:ea typeface="Century Gothic"/>
                <a:cs typeface="Century Gothic"/>
              </a:defRPr>
            </a:pPr>
            <a:r>
              <a:rPr lang="es-ES" sz="1575" b="1" i="0" dirty="0" err="1">
                <a:solidFill>
                  <a:srgbClr val="C32323"/>
                </a:solidFill>
                <a:latin typeface="Century Gothic"/>
                <a:ea typeface="Century Gothic"/>
                <a:cs typeface="Century Gothic"/>
              </a:rPr>
              <a:t>Requires</a:t>
            </a:r>
            <a:r>
              <a:rPr lang="es-ES" sz="1575" b="1" i="0" dirty="0">
                <a:solidFill>
                  <a:srgbClr val="C32323"/>
                </a:solidFill>
                <a:latin typeface="Century Gothic"/>
                <a:ea typeface="Century Gothic"/>
                <a:cs typeface="Century Gothic"/>
              </a:rPr>
              <a:t> </a:t>
            </a:r>
            <a:r>
              <a:rPr lang="es-ES" sz="1575" b="1" i="0" dirty="0" err="1">
                <a:solidFill>
                  <a:srgbClr val="C32323"/>
                </a:solidFill>
                <a:latin typeface="Century Gothic"/>
                <a:ea typeface="Century Gothic"/>
                <a:cs typeface="Century Gothic"/>
              </a:rPr>
              <a:t>further</a:t>
            </a:r>
            <a:r>
              <a:rPr lang="es-ES" sz="1575" b="1" i="0" dirty="0">
                <a:solidFill>
                  <a:srgbClr val="C32323"/>
                </a:solidFill>
                <a:latin typeface="Century Gothic"/>
                <a:ea typeface="Century Gothic"/>
                <a:cs typeface="Century Gothic"/>
              </a:rPr>
              <a:t> </a:t>
            </a:r>
            <a:r>
              <a:rPr lang="es-ES" sz="1575" b="1" i="0" dirty="0" err="1">
                <a:solidFill>
                  <a:srgbClr val="C32323"/>
                </a:solidFill>
                <a:latin typeface="Century Gothic"/>
                <a:ea typeface="Century Gothic"/>
                <a:cs typeface="Century Gothic"/>
              </a:rPr>
              <a:t>developement</a:t>
            </a:r>
            <a:endParaRPr sz="1575" b="1" i="0" dirty="0">
              <a:solidFill>
                <a:srgbClr val="C32323"/>
              </a:solidFill>
              <a:latin typeface="Century Gothic"/>
              <a:ea typeface="Century Gothic"/>
              <a:cs typeface="Century Gothic"/>
            </a:endParaRPr>
          </a:p>
        </p:txBody>
      </p:sp>
    </p:spTree>
    <p:extLst>
      <p:ext uri="{BB962C8B-B14F-4D97-AF65-F5344CB8AC3E}">
        <p14:creationId xmlns:p14="http://schemas.microsoft.com/office/powerpoint/2010/main" val="369480431"/>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335</TotalTime>
  <Words>3773</Words>
  <Application>Microsoft Office PowerPoint</Application>
  <DocSecurity>0</DocSecurity>
  <PresentationFormat>Panorámica</PresentationFormat>
  <Paragraphs>413</Paragraphs>
  <Slides>20</Slides>
  <Notes>20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20</vt:i4>
      </vt:variant>
    </vt:vector>
  </HeadingPairs>
  <TitlesOfParts>
    <vt:vector size="25" baseType="lpstr">
      <vt:lpstr>Arial</vt:lpstr>
      <vt:lpstr>Calibri</vt:lpstr>
      <vt:lpstr>Century Gothic</vt:lpstr>
      <vt:lpstr>Wingdings</vt:lpstr>
      <vt:lpstr>ChatGPT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Jorge Aguilar</cp:lastModifiedBy>
  <cp:revision>1</cp:revision>
  <dcterms:created xsi:type="dcterms:W3CDTF">2026-10-05T18:05:39Z</dcterms:created>
  <dcterms:modified xsi:type="dcterms:W3CDTF">2026-10-06T12:41:10Z</dcterms:modified>
</cp:coreProperties>
</file>