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870" r:id="rId1"/>
  </p:sldMasterIdLst>
  <p:notesMasterIdLst>
    <p:notesMasterId r:id="rId29"/>
  </p:notesMasterIdLst>
  <p:handoutMasterIdLst>
    <p:handoutMasterId r:id="rId30"/>
  </p:handoutMasterIdLst>
  <p:sldIdLst>
    <p:sldId id="853" r:id="rId2"/>
    <p:sldId id="849" r:id="rId3"/>
    <p:sldId id="882" r:id="rId4"/>
    <p:sldId id="883" r:id="rId5"/>
    <p:sldId id="877" r:id="rId6"/>
    <p:sldId id="884" r:id="rId7"/>
    <p:sldId id="876" r:id="rId8"/>
    <p:sldId id="885" r:id="rId9"/>
    <p:sldId id="886" r:id="rId10"/>
    <p:sldId id="894" r:id="rId11"/>
    <p:sldId id="863" r:id="rId12"/>
    <p:sldId id="865" r:id="rId13"/>
    <p:sldId id="895" r:id="rId14"/>
    <p:sldId id="893" r:id="rId15"/>
    <p:sldId id="905" r:id="rId16"/>
    <p:sldId id="890" r:id="rId17"/>
    <p:sldId id="896" r:id="rId18"/>
    <p:sldId id="897" r:id="rId19"/>
    <p:sldId id="899" r:id="rId20"/>
    <p:sldId id="887" r:id="rId21"/>
    <p:sldId id="904" r:id="rId22"/>
    <p:sldId id="903" r:id="rId23"/>
    <p:sldId id="864" r:id="rId24"/>
    <p:sldId id="879" r:id="rId25"/>
    <p:sldId id="901" r:id="rId26"/>
    <p:sldId id="900" r:id="rId27"/>
    <p:sldId id="902" r:id="rId28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134"/>
    <a:srgbClr val="C2C2C2"/>
    <a:srgbClr val="D2D2D2"/>
    <a:srgbClr val="E3E1E1"/>
    <a:srgbClr val="990100"/>
    <a:srgbClr val="81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101EF7-084C-E943-927C-3060339C199D}" v="7" dt="2026-10-05T21:40:18.3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4" autoAdjust="0"/>
    <p:restoredTop sz="92808"/>
  </p:normalViewPr>
  <p:slideViewPr>
    <p:cSldViewPr snapToGrid="0" snapToObjects="1" showGuides="1">
      <p:cViewPr varScale="1">
        <p:scale>
          <a:sx n="117" d="100"/>
          <a:sy n="117" d="100"/>
        </p:scale>
        <p:origin x="648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ng Wing Choi" userId="8bbc68c4-5b9d-47c3-b6b1-15e8bd6df870" providerId="ADAL" clId="{38937B31-D58A-530D-9F55-B4390D5DB506}"/>
    <pc:docChg chg="undo custSel addSld delSld modSld sldOrd">
      <pc:chgData name="Ting Wing Choi" userId="8bbc68c4-5b9d-47c3-b6b1-15e8bd6df870" providerId="ADAL" clId="{38937B31-D58A-530D-9F55-B4390D5DB506}" dt="2026-10-06T12:23:14.250" v="721" actId="14100"/>
      <pc:docMkLst>
        <pc:docMk/>
      </pc:docMkLst>
      <pc:sldChg chg="delSp modSp mod">
        <pc:chgData name="Ting Wing Choi" userId="8bbc68c4-5b9d-47c3-b6b1-15e8bd6df870" providerId="ADAL" clId="{38937B31-D58A-530D-9F55-B4390D5DB506}" dt="2026-10-06T12:04:35.934" v="416" actId="1036"/>
        <pc:sldMkLst>
          <pc:docMk/>
          <pc:sldMk cId="697016827" sldId="849"/>
        </pc:sldMkLst>
        <pc:spChg chg="mod">
          <ac:chgData name="Ting Wing Choi" userId="8bbc68c4-5b9d-47c3-b6b1-15e8bd6df870" providerId="ADAL" clId="{38937B31-D58A-530D-9F55-B4390D5DB506}" dt="2026-10-06T12:04:29.095" v="409" actId="20577"/>
          <ac:spMkLst>
            <pc:docMk/>
            <pc:sldMk cId="697016827" sldId="849"/>
            <ac:spMk id="3" creationId="{F6B58C23-DC45-DEDB-BA8E-CC7FA4B1B4E6}"/>
          </ac:spMkLst>
        </pc:spChg>
        <pc:spChg chg="del mod">
          <ac:chgData name="Ting Wing Choi" userId="8bbc68c4-5b9d-47c3-b6b1-15e8bd6df870" providerId="ADAL" clId="{38937B31-D58A-530D-9F55-B4390D5DB506}" dt="2026-10-05T20:30:48.407" v="20"/>
          <ac:spMkLst>
            <pc:docMk/>
            <pc:sldMk cId="697016827" sldId="849"/>
            <ac:spMk id="9" creationId="{F4FB9E00-1A69-167D-54ED-45D048E02C0B}"/>
          </ac:spMkLst>
        </pc:spChg>
        <pc:spChg chg="mod">
          <ac:chgData name="Ting Wing Choi" userId="8bbc68c4-5b9d-47c3-b6b1-15e8bd6df870" providerId="ADAL" clId="{38937B31-D58A-530D-9F55-B4390D5DB506}" dt="2026-10-06T12:04:01.573" v="399" actId="1076"/>
          <ac:spMkLst>
            <pc:docMk/>
            <pc:sldMk cId="697016827" sldId="849"/>
            <ac:spMk id="10" creationId="{614E62D5-4831-0B5C-61D7-6CD943A4E595}"/>
          </ac:spMkLst>
        </pc:spChg>
        <pc:picChg chg="mod">
          <ac:chgData name="Ting Wing Choi" userId="8bbc68c4-5b9d-47c3-b6b1-15e8bd6df870" providerId="ADAL" clId="{38937B31-D58A-530D-9F55-B4390D5DB506}" dt="2026-10-06T12:04:35.934" v="416" actId="1036"/>
          <ac:picMkLst>
            <pc:docMk/>
            <pc:sldMk cId="697016827" sldId="849"/>
            <ac:picMk id="5" creationId="{C7062D18-9A33-629D-7CBD-11462D0D0A26}"/>
          </ac:picMkLst>
        </pc:picChg>
      </pc:sldChg>
      <pc:sldChg chg="modSp mod">
        <pc:chgData name="Ting Wing Choi" userId="8bbc68c4-5b9d-47c3-b6b1-15e8bd6df870" providerId="ADAL" clId="{38937B31-D58A-530D-9F55-B4390D5DB506}" dt="2026-10-06T12:03:34.327" v="394" actId="14100"/>
        <pc:sldMkLst>
          <pc:docMk/>
          <pc:sldMk cId="726869370" sldId="853"/>
        </pc:sldMkLst>
        <pc:spChg chg="mod">
          <ac:chgData name="Ting Wing Choi" userId="8bbc68c4-5b9d-47c3-b6b1-15e8bd6df870" providerId="ADAL" clId="{38937B31-D58A-530D-9F55-B4390D5DB506}" dt="2026-10-06T12:03:26.770" v="393" actId="14100"/>
          <ac:spMkLst>
            <pc:docMk/>
            <pc:sldMk cId="726869370" sldId="853"/>
            <ac:spMk id="2" creationId="{BD7DC867-3092-5393-E9EB-85E8BA0AA03E}"/>
          </ac:spMkLst>
        </pc:spChg>
        <pc:picChg chg="mod">
          <ac:chgData name="Ting Wing Choi" userId="8bbc68c4-5b9d-47c3-b6b1-15e8bd6df870" providerId="ADAL" clId="{38937B31-D58A-530D-9F55-B4390D5DB506}" dt="2026-10-06T12:03:34.327" v="394" actId="14100"/>
          <ac:picMkLst>
            <pc:docMk/>
            <pc:sldMk cId="726869370" sldId="853"/>
            <ac:picMk id="10" creationId="{06EE0A14-9437-D6DF-7CEF-F1BE8578BF9B}"/>
          </ac:picMkLst>
        </pc:picChg>
      </pc:sldChg>
      <pc:sldChg chg="modSp mod">
        <pc:chgData name="Ting Wing Choi" userId="8bbc68c4-5b9d-47c3-b6b1-15e8bd6df870" providerId="ADAL" clId="{38937B31-D58A-530D-9F55-B4390D5DB506}" dt="2026-10-06T12:07:54.593" v="457" actId="1076"/>
        <pc:sldMkLst>
          <pc:docMk/>
          <pc:sldMk cId="625901366" sldId="863"/>
        </pc:sldMkLst>
        <pc:spChg chg="mod">
          <ac:chgData name="Ting Wing Choi" userId="8bbc68c4-5b9d-47c3-b6b1-15e8bd6df870" providerId="ADAL" clId="{38937B31-D58A-530D-9F55-B4390D5DB506}" dt="2026-10-06T12:07:50.944" v="456" actId="403"/>
          <ac:spMkLst>
            <pc:docMk/>
            <pc:sldMk cId="625901366" sldId="863"/>
            <ac:spMk id="3" creationId="{C522B900-54A3-D610-FFA0-FBAF61302927}"/>
          </ac:spMkLst>
        </pc:spChg>
        <pc:spChg chg="mod">
          <ac:chgData name="Ting Wing Choi" userId="8bbc68c4-5b9d-47c3-b6b1-15e8bd6df870" providerId="ADAL" clId="{38937B31-D58A-530D-9F55-B4390D5DB506}" dt="2026-10-05T20:35:53.425" v="34" actId="255"/>
          <ac:spMkLst>
            <pc:docMk/>
            <pc:sldMk cId="625901366" sldId="863"/>
            <ac:spMk id="14" creationId="{2611D168-31E0-F87C-9224-5609A795FD81}"/>
          </ac:spMkLst>
        </pc:spChg>
        <pc:picChg chg="mod">
          <ac:chgData name="Ting Wing Choi" userId="8bbc68c4-5b9d-47c3-b6b1-15e8bd6df870" providerId="ADAL" clId="{38937B31-D58A-530D-9F55-B4390D5DB506}" dt="2026-10-06T12:07:54.593" v="457" actId="1076"/>
          <ac:picMkLst>
            <pc:docMk/>
            <pc:sldMk cId="625901366" sldId="863"/>
            <ac:picMk id="4" creationId="{FF73D2C5-0147-8FB7-2BC8-9B9073927EE3}"/>
          </ac:picMkLst>
        </pc:picChg>
        <pc:picChg chg="mod">
          <ac:chgData name="Ting Wing Choi" userId="8bbc68c4-5b9d-47c3-b6b1-15e8bd6df870" providerId="ADAL" clId="{38937B31-D58A-530D-9F55-B4390D5DB506}" dt="2026-10-05T20:36:08.927" v="36" actId="1076"/>
          <ac:picMkLst>
            <pc:docMk/>
            <pc:sldMk cId="625901366" sldId="863"/>
            <ac:picMk id="8" creationId="{518CF2FF-F5B4-8934-204C-4A837EE23230}"/>
          </ac:picMkLst>
        </pc:picChg>
      </pc:sldChg>
      <pc:sldChg chg="modSp mod">
        <pc:chgData name="Ting Wing Choi" userId="8bbc68c4-5b9d-47c3-b6b1-15e8bd6df870" providerId="ADAL" clId="{38937B31-D58A-530D-9F55-B4390D5DB506}" dt="2026-10-06T12:19:14.247" v="614" actId="403"/>
        <pc:sldMkLst>
          <pc:docMk/>
          <pc:sldMk cId="146090739" sldId="864"/>
        </pc:sldMkLst>
        <pc:spChg chg="mod">
          <ac:chgData name="Ting Wing Choi" userId="8bbc68c4-5b9d-47c3-b6b1-15e8bd6df870" providerId="ADAL" clId="{38937B31-D58A-530D-9F55-B4390D5DB506}" dt="2026-10-06T12:19:04.035" v="610" actId="403"/>
          <ac:spMkLst>
            <pc:docMk/>
            <pc:sldMk cId="146090739" sldId="864"/>
            <ac:spMk id="3" creationId="{7CCDC746-7FB4-6607-033F-5C6929AF1C0C}"/>
          </ac:spMkLst>
        </pc:spChg>
        <pc:spChg chg="mod">
          <ac:chgData name="Ting Wing Choi" userId="8bbc68c4-5b9d-47c3-b6b1-15e8bd6df870" providerId="ADAL" clId="{38937B31-D58A-530D-9F55-B4390D5DB506}" dt="2026-10-06T12:19:08.276" v="611" actId="403"/>
          <ac:spMkLst>
            <pc:docMk/>
            <pc:sldMk cId="146090739" sldId="864"/>
            <ac:spMk id="5" creationId="{4CAE4F7D-F475-D9D6-8ED8-85B221DC1CA2}"/>
          </ac:spMkLst>
        </pc:spChg>
        <pc:spChg chg="mod">
          <ac:chgData name="Ting Wing Choi" userId="8bbc68c4-5b9d-47c3-b6b1-15e8bd6df870" providerId="ADAL" clId="{38937B31-D58A-530D-9F55-B4390D5DB506}" dt="2026-10-06T12:19:14.247" v="614" actId="403"/>
          <ac:spMkLst>
            <pc:docMk/>
            <pc:sldMk cId="146090739" sldId="864"/>
            <ac:spMk id="8" creationId="{2BB68883-723E-FBB8-DA27-D5C0B6F5770F}"/>
          </ac:spMkLst>
        </pc:spChg>
      </pc:sldChg>
      <pc:sldChg chg="modSp mod">
        <pc:chgData name="Ting Wing Choi" userId="8bbc68c4-5b9d-47c3-b6b1-15e8bd6df870" providerId="ADAL" clId="{38937B31-D58A-530D-9F55-B4390D5DB506}" dt="2026-10-06T12:08:21.888" v="458" actId="1076"/>
        <pc:sldMkLst>
          <pc:docMk/>
          <pc:sldMk cId="815448264" sldId="865"/>
        </pc:sldMkLst>
        <pc:spChg chg="mod">
          <ac:chgData name="Ting Wing Choi" userId="8bbc68c4-5b9d-47c3-b6b1-15e8bd6df870" providerId="ADAL" clId="{38937B31-D58A-530D-9F55-B4390D5DB506}" dt="2026-10-06T12:08:21.888" v="458" actId="1076"/>
          <ac:spMkLst>
            <pc:docMk/>
            <pc:sldMk cId="815448264" sldId="865"/>
            <ac:spMk id="10" creationId="{E9456F1C-51F9-DF99-0CC6-BFDC81A170CE}"/>
          </ac:spMkLst>
        </pc:spChg>
        <pc:spChg chg="mod">
          <ac:chgData name="Ting Wing Choi" userId="8bbc68c4-5b9d-47c3-b6b1-15e8bd6df870" providerId="ADAL" clId="{38937B31-D58A-530D-9F55-B4390D5DB506}" dt="2026-10-06T12:00:51.450" v="355" actId="403"/>
          <ac:spMkLst>
            <pc:docMk/>
            <pc:sldMk cId="815448264" sldId="865"/>
            <ac:spMk id="12" creationId="{5D7E0ED8-5008-4DC3-EFF7-77EEBB2A2BD9}"/>
          </ac:spMkLst>
        </pc:spChg>
        <pc:picChg chg="mod">
          <ac:chgData name="Ting Wing Choi" userId="8bbc68c4-5b9d-47c3-b6b1-15e8bd6df870" providerId="ADAL" clId="{38937B31-D58A-530D-9F55-B4390D5DB506}" dt="2026-10-06T12:00:53.303" v="356" actId="1076"/>
          <ac:picMkLst>
            <pc:docMk/>
            <pc:sldMk cId="815448264" sldId="865"/>
            <ac:picMk id="4" creationId="{E40AA31C-278C-A4F2-4664-DE15B72CDF5A}"/>
          </ac:picMkLst>
        </pc:picChg>
        <pc:picChg chg="mod">
          <ac:chgData name="Ting Wing Choi" userId="8bbc68c4-5b9d-47c3-b6b1-15e8bd6df870" providerId="ADAL" clId="{38937B31-D58A-530D-9F55-B4390D5DB506}" dt="2026-10-06T12:01:00.110" v="358" actId="14100"/>
          <ac:picMkLst>
            <pc:docMk/>
            <pc:sldMk cId="815448264" sldId="865"/>
            <ac:picMk id="7" creationId="{BC5EF57C-1C0B-CB06-8093-F53B9D78BB9A}"/>
          </ac:picMkLst>
        </pc:picChg>
        <pc:picChg chg="mod">
          <ac:chgData name="Ting Wing Choi" userId="8bbc68c4-5b9d-47c3-b6b1-15e8bd6df870" providerId="ADAL" clId="{38937B31-D58A-530D-9F55-B4390D5DB506}" dt="2026-10-06T12:00:57.666" v="357" actId="14100"/>
          <ac:picMkLst>
            <pc:docMk/>
            <pc:sldMk cId="815448264" sldId="865"/>
            <ac:picMk id="14" creationId="{73CACE58-2568-FF29-8CC6-673D28B3B76C}"/>
          </ac:picMkLst>
        </pc:picChg>
      </pc:sldChg>
      <pc:sldChg chg="modSp">
        <pc:chgData name="Ting Wing Choi" userId="8bbc68c4-5b9d-47c3-b6b1-15e8bd6df870" providerId="ADAL" clId="{38937B31-D58A-530D-9F55-B4390D5DB506}" dt="2026-10-05T20:33:08.406" v="33" actId="403"/>
        <pc:sldMkLst>
          <pc:docMk/>
          <pc:sldMk cId="3863792802" sldId="876"/>
        </pc:sldMkLst>
        <pc:spChg chg="mod">
          <ac:chgData name="Ting Wing Choi" userId="8bbc68c4-5b9d-47c3-b6b1-15e8bd6df870" providerId="ADAL" clId="{38937B31-D58A-530D-9F55-B4390D5DB506}" dt="2026-10-05T20:33:08.406" v="33" actId="403"/>
          <ac:spMkLst>
            <pc:docMk/>
            <pc:sldMk cId="3863792802" sldId="876"/>
            <ac:spMk id="4" creationId="{62838E0B-8315-6773-B0E9-4DBA66E598CA}"/>
          </ac:spMkLst>
        </pc:spChg>
      </pc:sldChg>
      <pc:sldChg chg="modSp mod">
        <pc:chgData name="Ting Wing Choi" userId="8bbc68c4-5b9d-47c3-b6b1-15e8bd6df870" providerId="ADAL" clId="{38937B31-D58A-530D-9F55-B4390D5DB506}" dt="2026-10-06T12:03:06.390" v="389" actId="14100"/>
        <pc:sldMkLst>
          <pc:docMk/>
          <pc:sldMk cId="2906115428" sldId="877"/>
        </pc:sldMkLst>
        <pc:spChg chg="mod">
          <ac:chgData name="Ting Wing Choi" userId="8bbc68c4-5b9d-47c3-b6b1-15e8bd6df870" providerId="ADAL" clId="{38937B31-D58A-530D-9F55-B4390D5DB506}" dt="2026-10-06T12:03:06.390" v="389" actId="14100"/>
          <ac:spMkLst>
            <pc:docMk/>
            <pc:sldMk cId="2906115428" sldId="877"/>
            <ac:spMk id="9" creationId="{888989ED-018E-8273-B066-4C543EDF125C}"/>
          </ac:spMkLst>
        </pc:spChg>
      </pc:sldChg>
      <pc:sldChg chg="addSp delSp modSp mod delAnim modAnim">
        <pc:chgData name="Ting Wing Choi" userId="8bbc68c4-5b9d-47c3-b6b1-15e8bd6df870" providerId="ADAL" clId="{38937B31-D58A-530D-9F55-B4390D5DB506}" dt="2026-10-06T12:21:57.172" v="667" actId="478"/>
        <pc:sldMkLst>
          <pc:docMk/>
          <pc:sldMk cId="3484837767" sldId="879"/>
        </pc:sldMkLst>
        <pc:spChg chg="add del mod">
          <ac:chgData name="Ting Wing Choi" userId="8bbc68c4-5b9d-47c3-b6b1-15e8bd6df870" providerId="ADAL" clId="{38937B31-D58A-530D-9F55-B4390D5DB506}" dt="2026-10-06T12:21:57.172" v="667" actId="478"/>
          <ac:spMkLst>
            <pc:docMk/>
            <pc:sldMk cId="3484837767" sldId="879"/>
            <ac:spMk id="3" creationId="{39119D87-2BF5-19E7-E1CA-971D484D301F}"/>
          </ac:spMkLst>
        </pc:spChg>
        <pc:spChg chg="mod">
          <ac:chgData name="Ting Wing Choi" userId="8bbc68c4-5b9d-47c3-b6b1-15e8bd6df870" providerId="ADAL" clId="{38937B31-D58A-530D-9F55-B4390D5DB506}" dt="2026-10-06T12:19:20.748" v="617" actId="403"/>
          <ac:spMkLst>
            <pc:docMk/>
            <pc:sldMk cId="3484837767" sldId="879"/>
            <ac:spMk id="6" creationId="{7647A231-8DCA-B656-02D3-B6537BC50316}"/>
          </ac:spMkLst>
        </pc:spChg>
      </pc:sldChg>
      <pc:sldChg chg="modSp mod">
        <pc:chgData name="Ting Wing Choi" userId="8bbc68c4-5b9d-47c3-b6b1-15e8bd6df870" providerId="ADAL" clId="{38937B31-D58A-530D-9F55-B4390D5DB506}" dt="2026-10-06T12:01:58.040" v="366" actId="5793"/>
        <pc:sldMkLst>
          <pc:docMk/>
          <pc:sldMk cId="314383291" sldId="882"/>
        </pc:sldMkLst>
        <pc:spChg chg="mod">
          <ac:chgData name="Ting Wing Choi" userId="8bbc68c4-5b9d-47c3-b6b1-15e8bd6df870" providerId="ADAL" clId="{38937B31-D58A-530D-9F55-B4390D5DB506}" dt="2026-10-06T12:01:58.040" v="366" actId="5793"/>
          <ac:spMkLst>
            <pc:docMk/>
            <pc:sldMk cId="314383291" sldId="882"/>
            <ac:spMk id="3" creationId="{D61797F4-1A0D-2C91-EFE7-238FB43F4962}"/>
          </ac:spMkLst>
        </pc:spChg>
      </pc:sldChg>
      <pc:sldChg chg="modSp mod">
        <pc:chgData name="Ting Wing Choi" userId="8bbc68c4-5b9d-47c3-b6b1-15e8bd6df870" providerId="ADAL" clId="{38937B31-D58A-530D-9F55-B4390D5DB506}" dt="2026-10-06T12:02:08.830" v="367" actId="1076"/>
        <pc:sldMkLst>
          <pc:docMk/>
          <pc:sldMk cId="3906797324" sldId="883"/>
        </pc:sldMkLst>
        <pc:spChg chg="mod">
          <ac:chgData name="Ting Wing Choi" userId="8bbc68c4-5b9d-47c3-b6b1-15e8bd6df870" providerId="ADAL" clId="{38937B31-D58A-530D-9F55-B4390D5DB506}" dt="2026-10-05T20:31:51.542" v="25" actId="14100"/>
          <ac:spMkLst>
            <pc:docMk/>
            <pc:sldMk cId="3906797324" sldId="883"/>
            <ac:spMk id="6" creationId="{E3BBD7EC-56B1-CBD2-A682-63FACAF523A4}"/>
          </ac:spMkLst>
        </pc:spChg>
        <pc:picChg chg="mod">
          <ac:chgData name="Ting Wing Choi" userId="8bbc68c4-5b9d-47c3-b6b1-15e8bd6df870" providerId="ADAL" clId="{38937B31-D58A-530D-9F55-B4390D5DB506}" dt="2026-10-06T12:02:08.830" v="367" actId="1076"/>
          <ac:picMkLst>
            <pc:docMk/>
            <pc:sldMk cId="3906797324" sldId="883"/>
            <ac:picMk id="7" creationId="{3F69EC4E-CC88-3E51-5332-66E415C20245}"/>
          </ac:picMkLst>
        </pc:picChg>
      </pc:sldChg>
      <pc:sldChg chg="addSp delSp modSp mod">
        <pc:chgData name="Ting Wing Choi" userId="8bbc68c4-5b9d-47c3-b6b1-15e8bd6df870" providerId="ADAL" clId="{38937B31-D58A-530D-9F55-B4390D5DB506}" dt="2026-10-06T12:05:32.863" v="433" actId="1076"/>
        <pc:sldMkLst>
          <pc:docMk/>
          <pc:sldMk cId="3895203114" sldId="884"/>
        </pc:sldMkLst>
        <pc:spChg chg="add del mod">
          <ac:chgData name="Ting Wing Choi" userId="8bbc68c4-5b9d-47c3-b6b1-15e8bd6df870" providerId="ADAL" clId="{38937B31-D58A-530D-9F55-B4390D5DB506}" dt="2026-10-06T12:02:43.057" v="369" actId="478"/>
          <ac:spMkLst>
            <pc:docMk/>
            <pc:sldMk cId="3895203114" sldId="884"/>
            <ac:spMk id="4" creationId="{8A34952E-906D-A75A-94A0-7AD05144BDB2}"/>
          </ac:spMkLst>
        </pc:spChg>
        <pc:spChg chg="add del mod">
          <ac:chgData name="Ting Wing Choi" userId="8bbc68c4-5b9d-47c3-b6b1-15e8bd6df870" providerId="ADAL" clId="{38937B31-D58A-530D-9F55-B4390D5DB506}" dt="2026-10-06T12:02:58.691" v="386" actId="21"/>
          <ac:spMkLst>
            <pc:docMk/>
            <pc:sldMk cId="3895203114" sldId="884"/>
            <ac:spMk id="5" creationId="{E7D07CD4-B155-9EED-4401-DA66A648FA25}"/>
          </ac:spMkLst>
        </pc:spChg>
        <pc:spChg chg="mod">
          <ac:chgData name="Ting Wing Choi" userId="8bbc68c4-5b9d-47c3-b6b1-15e8bd6df870" providerId="ADAL" clId="{38937B31-D58A-530D-9F55-B4390D5DB506}" dt="2026-10-06T12:02:46.593" v="371" actId="27636"/>
          <ac:spMkLst>
            <pc:docMk/>
            <pc:sldMk cId="3895203114" sldId="884"/>
            <ac:spMk id="6" creationId="{C6234F4E-2C38-32C4-98EC-758095FD1B30}"/>
          </ac:spMkLst>
        </pc:spChg>
        <pc:picChg chg="mod">
          <ac:chgData name="Ting Wing Choi" userId="8bbc68c4-5b9d-47c3-b6b1-15e8bd6df870" providerId="ADAL" clId="{38937B31-D58A-530D-9F55-B4390D5DB506}" dt="2026-10-06T12:05:21.840" v="420" actId="1076"/>
          <ac:picMkLst>
            <pc:docMk/>
            <pc:sldMk cId="3895203114" sldId="884"/>
            <ac:picMk id="3" creationId="{7AE92710-FA7B-F17C-D9F5-D8A91B199E33}"/>
          </ac:picMkLst>
        </pc:picChg>
        <pc:picChg chg="mod">
          <ac:chgData name="Ting Wing Choi" userId="8bbc68c4-5b9d-47c3-b6b1-15e8bd6df870" providerId="ADAL" clId="{38937B31-D58A-530D-9F55-B4390D5DB506}" dt="2026-10-06T12:05:32.863" v="433" actId="1076"/>
          <ac:picMkLst>
            <pc:docMk/>
            <pc:sldMk cId="3895203114" sldId="884"/>
            <ac:picMk id="7" creationId="{F274E6F1-13D7-97D3-871E-BA8C790730F6}"/>
          </ac:picMkLst>
        </pc:picChg>
        <pc:picChg chg="mod">
          <ac:chgData name="Ting Wing Choi" userId="8bbc68c4-5b9d-47c3-b6b1-15e8bd6df870" providerId="ADAL" clId="{38937B31-D58A-530D-9F55-B4390D5DB506}" dt="2026-10-06T12:05:29.432" v="432" actId="1038"/>
          <ac:picMkLst>
            <pc:docMk/>
            <pc:sldMk cId="3895203114" sldId="884"/>
            <ac:picMk id="8" creationId="{0BE61B9B-B09D-BC91-D61F-7AA54E90ABDB}"/>
          </ac:picMkLst>
        </pc:picChg>
      </pc:sldChg>
      <pc:sldChg chg="modSp mod">
        <pc:chgData name="Ting Wing Choi" userId="8bbc68c4-5b9d-47c3-b6b1-15e8bd6df870" providerId="ADAL" clId="{38937B31-D58A-530D-9F55-B4390D5DB506}" dt="2026-10-06T12:06:29.490" v="439" actId="14100"/>
        <pc:sldMkLst>
          <pc:docMk/>
          <pc:sldMk cId="2712484335" sldId="885"/>
        </pc:sldMkLst>
        <pc:spChg chg="mod">
          <ac:chgData name="Ting Wing Choi" userId="8bbc68c4-5b9d-47c3-b6b1-15e8bd6df870" providerId="ADAL" clId="{38937B31-D58A-530D-9F55-B4390D5DB506}" dt="2026-10-06T12:06:10.297" v="436" actId="14100"/>
          <ac:spMkLst>
            <pc:docMk/>
            <pc:sldMk cId="2712484335" sldId="885"/>
            <ac:spMk id="3" creationId="{95076D6D-4C12-5F8E-93F4-B58D4B3C9E0E}"/>
          </ac:spMkLst>
        </pc:spChg>
        <pc:picChg chg="mod">
          <ac:chgData name="Ting Wing Choi" userId="8bbc68c4-5b9d-47c3-b6b1-15e8bd6df870" providerId="ADAL" clId="{38937B31-D58A-530D-9F55-B4390D5DB506}" dt="2026-10-06T12:06:29.490" v="439" actId="14100"/>
          <ac:picMkLst>
            <pc:docMk/>
            <pc:sldMk cId="2712484335" sldId="885"/>
            <ac:picMk id="5" creationId="{446DFB6F-74B2-137D-A4BE-522908034812}"/>
          </ac:picMkLst>
        </pc:picChg>
      </pc:sldChg>
      <pc:sldChg chg="modSp mod">
        <pc:chgData name="Ting Wing Choi" userId="8bbc68c4-5b9d-47c3-b6b1-15e8bd6df870" providerId="ADAL" clId="{38937B31-D58A-530D-9F55-B4390D5DB506}" dt="2026-10-06T12:06:59.565" v="447" actId="14100"/>
        <pc:sldMkLst>
          <pc:docMk/>
          <pc:sldMk cId="3932087404" sldId="886"/>
        </pc:sldMkLst>
        <pc:spChg chg="mod">
          <ac:chgData name="Ting Wing Choi" userId="8bbc68c4-5b9d-47c3-b6b1-15e8bd6df870" providerId="ADAL" clId="{38937B31-D58A-530D-9F55-B4390D5DB506}" dt="2026-10-05T20:42:16.930" v="56" actId="20577"/>
          <ac:spMkLst>
            <pc:docMk/>
            <pc:sldMk cId="3932087404" sldId="886"/>
            <ac:spMk id="2" creationId="{24CB1931-AA3F-E303-CD13-2C95991FDB78}"/>
          </ac:spMkLst>
        </pc:spChg>
        <pc:spChg chg="mod">
          <ac:chgData name="Ting Wing Choi" userId="8bbc68c4-5b9d-47c3-b6b1-15e8bd6df870" providerId="ADAL" clId="{38937B31-D58A-530D-9F55-B4390D5DB506}" dt="2026-10-06T12:06:56.630" v="446" actId="20577"/>
          <ac:spMkLst>
            <pc:docMk/>
            <pc:sldMk cId="3932087404" sldId="886"/>
            <ac:spMk id="3" creationId="{1D041166-2C54-475B-44B1-61641CC58997}"/>
          </ac:spMkLst>
        </pc:spChg>
        <pc:grpChg chg="mod">
          <ac:chgData name="Ting Wing Choi" userId="8bbc68c4-5b9d-47c3-b6b1-15e8bd6df870" providerId="ADAL" clId="{38937B31-D58A-530D-9F55-B4390D5DB506}" dt="2026-10-06T12:06:59.565" v="447" actId="14100"/>
          <ac:grpSpMkLst>
            <pc:docMk/>
            <pc:sldMk cId="3932087404" sldId="886"/>
            <ac:grpSpMk id="4" creationId="{8C567302-9112-7228-0A19-09B0A56E291C}"/>
          </ac:grpSpMkLst>
        </pc:grpChg>
      </pc:sldChg>
      <pc:sldChg chg="modSp mod">
        <pc:chgData name="Ting Wing Choi" userId="8bbc68c4-5b9d-47c3-b6b1-15e8bd6df870" providerId="ADAL" clId="{38937B31-D58A-530D-9F55-B4390D5DB506}" dt="2026-10-06T12:12:21.110" v="582" actId="14100"/>
        <pc:sldMkLst>
          <pc:docMk/>
          <pc:sldMk cId="4222239633" sldId="890"/>
        </pc:sldMkLst>
        <pc:spChg chg="mod">
          <ac:chgData name="Ting Wing Choi" userId="8bbc68c4-5b9d-47c3-b6b1-15e8bd6df870" providerId="ADAL" clId="{38937B31-D58A-530D-9F55-B4390D5DB506}" dt="2026-10-06T12:10:36.412" v="484" actId="20577"/>
          <ac:spMkLst>
            <pc:docMk/>
            <pc:sldMk cId="4222239633" sldId="890"/>
            <ac:spMk id="2" creationId="{DA4C15AB-49A1-C5AF-443A-EB025FF191A7}"/>
          </ac:spMkLst>
        </pc:spChg>
        <pc:spChg chg="mod">
          <ac:chgData name="Ting Wing Choi" userId="8bbc68c4-5b9d-47c3-b6b1-15e8bd6df870" providerId="ADAL" clId="{38937B31-D58A-530D-9F55-B4390D5DB506}" dt="2026-10-05T20:43:59.981" v="59" actId="20577"/>
          <ac:spMkLst>
            <pc:docMk/>
            <pc:sldMk cId="4222239633" sldId="890"/>
            <ac:spMk id="4" creationId="{99B611F0-29A6-F78A-BCF4-0A2B368FE30D}"/>
          </ac:spMkLst>
        </pc:spChg>
        <pc:picChg chg="mod">
          <ac:chgData name="Ting Wing Choi" userId="8bbc68c4-5b9d-47c3-b6b1-15e8bd6df870" providerId="ADAL" clId="{38937B31-D58A-530D-9F55-B4390D5DB506}" dt="2026-10-06T12:12:21.110" v="582" actId="14100"/>
          <ac:picMkLst>
            <pc:docMk/>
            <pc:sldMk cId="4222239633" sldId="890"/>
            <ac:picMk id="5" creationId="{9F82E4DD-FE95-5406-A561-C39456435FB6}"/>
          </ac:picMkLst>
        </pc:picChg>
      </pc:sldChg>
      <pc:sldChg chg="addSp modSp mod">
        <pc:chgData name="Ting Wing Choi" userId="8bbc68c4-5b9d-47c3-b6b1-15e8bd6df870" providerId="ADAL" clId="{38937B31-D58A-530D-9F55-B4390D5DB506}" dt="2026-10-06T12:10:18.243" v="482" actId="1076"/>
        <pc:sldMkLst>
          <pc:docMk/>
          <pc:sldMk cId="1239622830" sldId="893"/>
        </pc:sldMkLst>
        <pc:spChg chg="mod">
          <ac:chgData name="Ting Wing Choi" userId="8bbc68c4-5b9d-47c3-b6b1-15e8bd6df870" providerId="ADAL" clId="{38937B31-D58A-530D-9F55-B4390D5DB506}" dt="2026-10-05T20:41:29.939" v="46" actId="255"/>
          <ac:spMkLst>
            <pc:docMk/>
            <pc:sldMk cId="1239622830" sldId="893"/>
            <ac:spMk id="2" creationId="{BDE5662D-7C40-E4A5-9FF9-F3784793F456}"/>
          </ac:spMkLst>
        </pc:spChg>
        <pc:spChg chg="mod">
          <ac:chgData name="Ting Wing Choi" userId="8bbc68c4-5b9d-47c3-b6b1-15e8bd6df870" providerId="ADAL" clId="{38937B31-D58A-530D-9F55-B4390D5DB506}" dt="2026-10-06T12:09:44.499" v="475" actId="20577"/>
          <ac:spMkLst>
            <pc:docMk/>
            <pc:sldMk cId="1239622830" sldId="893"/>
            <ac:spMk id="3" creationId="{505BF46A-D195-95CF-F4DC-9D1C343603E4}"/>
          </ac:spMkLst>
        </pc:spChg>
        <pc:spChg chg="add mod">
          <ac:chgData name="Ting Wing Choi" userId="8bbc68c4-5b9d-47c3-b6b1-15e8bd6df870" providerId="ADAL" clId="{38937B31-D58A-530D-9F55-B4390D5DB506}" dt="2026-10-06T12:09:59.499" v="481" actId="1076"/>
          <ac:spMkLst>
            <pc:docMk/>
            <pc:sldMk cId="1239622830" sldId="893"/>
            <ac:spMk id="5" creationId="{091E180C-E101-F74E-E295-0D210E35828E}"/>
          </ac:spMkLst>
        </pc:spChg>
        <pc:picChg chg="mod">
          <ac:chgData name="Ting Wing Choi" userId="8bbc68c4-5b9d-47c3-b6b1-15e8bd6df870" providerId="ADAL" clId="{38937B31-D58A-530D-9F55-B4390D5DB506}" dt="2026-10-06T12:10:18.243" v="482" actId="1076"/>
          <ac:picMkLst>
            <pc:docMk/>
            <pc:sldMk cId="1239622830" sldId="893"/>
            <ac:picMk id="6" creationId="{C77E17F0-C611-3D27-6BCF-E20FF4D92A14}"/>
          </ac:picMkLst>
        </pc:picChg>
        <pc:picChg chg="mod">
          <ac:chgData name="Ting Wing Choi" userId="8bbc68c4-5b9d-47c3-b6b1-15e8bd6df870" providerId="ADAL" clId="{38937B31-D58A-530D-9F55-B4390D5DB506}" dt="2026-10-06T12:09:22.525" v="467" actId="1076"/>
          <ac:picMkLst>
            <pc:docMk/>
            <pc:sldMk cId="1239622830" sldId="893"/>
            <ac:picMk id="7" creationId="{E0C1CBE9-8E16-50C3-2365-14048E62EFB6}"/>
          </ac:picMkLst>
        </pc:picChg>
        <pc:picChg chg="mod">
          <ac:chgData name="Ting Wing Choi" userId="8bbc68c4-5b9d-47c3-b6b1-15e8bd6df870" providerId="ADAL" clId="{38937B31-D58A-530D-9F55-B4390D5DB506}" dt="2026-10-06T12:09:51.341" v="478" actId="1076"/>
          <ac:picMkLst>
            <pc:docMk/>
            <pc:sldMk cId="1239622830" sldId="893"/>
            <ac:picMk id="8" creationId="{A472EDEB-3053-40A1-B5DB-1E6875789C1C}"/>
          </ac:picMkLst>
        </pc:picChg>
      </pc:sldChg>
      <pc:sldChg chg="modSp mod">
        <pc:chgData name="Ting Wing Choi" userId="8bbc68c4-5b9d-47c3-b6b1-15e8bd6df870" providerId="ADAL" clId="{38937B31-D58A-530D-9F55-B4390D5DB506}" dt="2026-10-06T12:07:27.106" v="450" actId="1076"/>
        <pc:sldMkLst>
          <pc:docMk/>
          <pc:sldMk cId="4212718330" sldId="894"/>
        </pc:sldMkLst>
        <pc:spChg chg="mod">
          <ac:chgData name="Ting Wing Choi" userId="8bbc68c4-5b9d-47c3-b6b1-15e8bd6df870" providerId="ADAL" clId="{38937B31-D58A-530D-9F55-B4390D5DB506}" dt="2026-10-06T12:07:27.106" v="450" actId="1076"/>
          <ac:spMkLst>
            <pc:docMk/>
            <pc:sldMk cId="4212718330" sldId="894"/>
            <ac:spMk id="2" creationId="{FA812D9F-DC77-2E03-8236-179097F39A4A}"/>
          </ac:spMkLst>
        </pc:spChg>
      </pc:sldChg>
      <pc:sldChg chg="modSp mod">
        <pc:chgData name="Ting Wing Choi" userId="8bbc68c4-5b9d-47c3-b6b1-15e8bd6df870" providerId="ADAL" clId="{38937B31-D58A-530D-9F55-B4390D5DB506}" dt="2026-10-06T12:09:06.062" v="462" actId="14100"/>
        <pc:sldMkLst>
          <pc:docMk/>
          <pc:sldMk cId="3503567383" sldId="895"/>
        </pc:sldMkLst>
        <pc:spChg chg="mod">
          <ac:chgData name="Ting Wing Choi" userId="8bbc68c4-5b9d-47c3-b6b1-15e8bd6df870" providerId="ADAL" clId="{38937B31-D58A-530D-9F55-B4390D5DB506}" dt="2026-10-06T12:09:06.062" v="462" actId="14100"/>
          <ac:spMkLst>
            <pc:docMk/>
            <pc:sldMk cId="3503567383" sldId="895"/>
            <ac:spMk id="4" creationId="{829911A1-DB37-5C6D-D2F1-37706B3302B6}"/>
          </ac:spMkLst>
        </pc:spChg>
      </pc:sldChg>
      <pc:sldChg chg="modSp mod">
        <pc:chgData name="Ting Wing Choi" userId="8bbc68c4-5b9d-47c3-b6b1-15e8bd6df870" providerId="ADAL" clId="{38937B31-D58A-530D-9F55-B4390D5DB506}" dt="2026-10-06T12:17:05.092" v="599" actId="1035"/>
        <pc:sldMkLst>
          <pc:docMk/>
          <pc:sldMk cId="3354940638" sldId="896"/>
        </pc:sldMkLst>
        <pc:spChg chg="mod">
          <ac:chgData name="Ting Wing Choi" userId="8bbc68c4-5b9d-47c3-b6b1-15e8bd6df870" providerId="ADAL" clId="{38937B31-D58A-530D-9F55-B4390D5DB506}" dt="2026-10-06T12:17:05.092" v="599" actId="1035"/>
          <ac:spMkLst>
            <pc:docMk/>
            <pc:sldMk cId="3354940638" sldId="896"/>
            <ac:spMk id="3" creationId="{DA07AC51-2E4A-DBDF-64C5-B48E9779498C}"/>
          </ac:spMkLst>
        </pc:spChg>
        <pc:spChg chg="mod">
          <ac:chgData name="Ting Wing Choi" userId="8bbc68c4-5b9d-47c3-b6b1-15e8bd6df870" providerId="ADAL" clId="{38937B31-D58A-530D-9F55-B4390D5DB506}" dt="2026-10-06T12:15:57.752" v="585" actId="20577"/>
          <ac:spMkLst>
            <pc:docMk/>
            <pc:sldMk cId="3354940638" sldId="896"/>
            <ac:spMk id="4" creationId="{F5AFF1BD-8706-C8FF-E535-E9288AE85E40}"/>
          </ac:spMkLst>
        </pc:spChg>
        <pc:spChg chg="mod">
          <ac:chgData name="Ting Wing Choi" userId="8bbc68c4-5b9d-47c3-b6b1-15e8bd6df870" providerId="ADAL" clId="{38937B31-D58A-530D-9F55-B4390D5DB506}" dt="2026-10-06T12:16:07.907" v="590" actId="1076"/>
          <ac:spMkLst>
            <pc:docMk/>
            <pc:sldMk cId="3354940638" sldId="896"/>
            <ac:spMk id="7" creationId="{C8DB706C-46D4-E4B2-CBCD-C7B229F01F7D}"/>
          </ac:spMkLst>
        </pc:spChg>
        <pc:picChg chg="mod">
          <ac:chgData name="Ting Wing Choi" userId="8bbc68c4-5b9d-47c3-b6b1-15e8bd6df870" providerId="ADAL" clId="{38937B31-D58A-530D-9F55-B4390D5DB506}" dt="2026-10-06T12:16:30.797" v="591" actId="1076"/>
          <ac:picMkLst>
            <pc:docMk/>
            <pc:sldMk cId="3354940638" sldId="896"/>
            <ac:picMk id="6" creationId="{D4C1F749-B4FC-D9EB-AF5E-2DBB0DF1C165}"/>
          </ac:picMkLst>
        </pc:picChg>
      </pc:sldChg>
      <pc:sldChg chg="modSp mod">
        <pc:chgData name="Ting Wing Choi" userId="8bbc68c4-5b9d-47c3-b6b1-15e8bd6df870" providerId="ADAL" clId="{38937B31-D58A-530D-9F55-B4390D5DB506}" dt="2026-10-06T12:17:25.369" v="603" actId="403"/>
        <pc:sldMkLst>
          <pc:docMk/>
          <pc:sldMk cId="709100471" sldId="897"/>
        </pc:sldMkLst>
        <pc:spChg chg="mod">
          <ac:chgData name="Ting Wing Choi" userId="8bbc68c4-5b9d-47c3-b6b1-15e8bd6df870" providerId="ADAL" clId="{38937B31-D58A-530D-9F55-B4390D5DB506}" dt="2026-10-06T12:17:20.669" v="601" actId="20577"/>
          <ac:spMkLst>
            <pc:docMk/>
            <pc:sldMk cId="709100471" sldId="897"/>
            <ac:spMk id="2" creationId="{5BD8D495-1414-2D55-CA31-FEBA795B6088}"/>
          </ac:spMkLst>
        </pc:spChg>
        <pc:spChg chg="mod">
          <ac:chgData name="Ting Wing Choi" userId="8bbc68c4-5b9d-47c3-b6b1-15e8bd6df870" providerId="ADAL" clId="{38937B31-D58A-530D-9F55-B4390D5DB506}" dt="2026-10-06T12:17:25.369" v="603" actId="403"/>
          <ac:spMkLst>
            <pc:docMk/>
            <pc:sldMk cId="709100471" sldId="897"/>
            <ac:spMk id="3" creationId="{AC3DF84A-6AE6-04BF-85C5-7C2520BBECB1}"/>
          </ac:spMkLst>
        </pc:spChg>
      </pc:sldChg>
      <pc:sldChg chg="modSp mod">
        <pc:chgData name="Ting Wing Choi" userId="8bbc68c4-5b9d-47c3-b6b1-15e8bd6df870" providerId="ADAL" clId="{38937B31-D58A-530D-9F55-B4390D5DB506}" dt="2026-10-05T20:48:12.182" v="63" actId="255"/>
        <pc:sldMkLst>
          <pc:docMk/>
          <pc:sldMk cId="2092391859" sldId="899"/>
        </pc:sldMkLst>
        <pc:spChg chg="mod">
          <ac:chgData name="Ting Wing Choi" userId="8bbc68c4-5b9d-47c3-b6b1-15e8bd6df870" providerId="ADAL" clId="{38937B31-D58A-530D-9F55-B4390D5DB506}" dt="2026-10-05T20:48:12.182" v="63" actId="255"/>
          <ac:spMkLst>
            <pc:docMk/>
            <pc:sldMk cId="2092391859" sldId="899"/>
            <ac:spMk id="2" creationId="{82D48059-2777-27D9-5158-27C10396331E}"/>
          </ac:spMkLst>
        </pc:spChg>
      </pc:sldChg>
      <pc:sldChg chg="add setBg">
        <pc:chgData name="Ting Wing Choi" userId="8bbc68c4-5b9d-47c3-b6b1-15e8bd6df870" providerId="ADAL" clId="{38937B31-D58A-530D-9F55-B4390D5DB506}" dt="2026-10-05T20:45:16.116" v="61"/>
        <pc:sldMkLst>
          <pc:docMk/>
          <pc:sldMk cId="570736257" sldId="900"/>
        </pc:sldMkLst>
      </pc:sldChg>
      <pc:sldChg chg="addSp delSp modSp new mod ord">
        <pc:chgData name="Ting Wing Choi" userId="8bbc68c4-5b9d-47c3-b6b1-15e8bd6df870" providerId="ADAL" clId="{38937B31-D58A-530D-9F55-B4390D5DB506}" dt="2026-10-06T12:23:14.250" v="721" actId="14100"/>
        <pc:sldMkLst>
          <pc:docMk/>
          <pc:sldMk cId="927885282" sldId="901"/>
        </pc:sldMkLst>
        <pc:spChg chg="mod">
          <ac:chgData name="Ting Wing Choi" userId="8bbc68c4-5b9d-47c3-b6b1-15e8bd6df870" providerId="ADAL" clId="{38937B31-D58A-530D-9F55-B4390D5DB506}" dt="2026-10-06T12:22:42.989" v="719" actId="20577"/>
          <ac:spMkLst>
            <pc:docMk/>
            <pc:sldMk cId="927885282" sldId="901"/>
            <ac:spMk id="2" creationId="{EE2C99D9-841F-EB38-E388-5EDE5B3CEC85}"/>
          </ac:spMkLst>
        </pc:spChg>
        <pc:spChg chg="del">
          <ac:chgData name="Ting Wing Choi" userId="8bbc68c4-5b9d-47c3-b6b1-15e8bd6df870" providerId="ADAL" clId="{38937B31-D58A-530D-9F55-B4390D5DB506}" dt="2026-10-05T21:29:29.029" v="74" actId="478"/>
          <ac:spMkLst>
            <pc:docMk/>
            <pc:sldMk cId="927885282" sldId="901"/>
            <ac:spMk id="3" creationId="{D4BF8898-0700-56FC-9E33-55306A3A8724}"/>
          </ac:spMkLst>
        </pc:spChg>
        <pc:picChg chg="add del mod">
          <ac:chgData name="Ting Wing Choi" userId="8bbc68c4-5b9d-47c3-b6b1-15e8bd6df870" providerId="ADAL" clId="{38937B31-D58A-530D-9F55-B4390D5DB506}" dt="2026-10-06T06:50:08.946" v="100" actId="478"/>
          <ac:picMkLst>
            <pc:docMk/>
            <pc:sldMk cId="927885282" sldId="901"/>
            <ac:picMk id="3" creationId="{FFA02E92-65AB-A32C-9B3D-47A5673F7F3B}"/>
          </ac:picMkLst>
        </pc:picChg>
        <pc:picChg chg="add mod">
          <ac:chgData name="Ting Wing Choi" userId="8bbc68c4-5b9d-47c3-b6b1-15e8bd6df870" providerId="ADAL" clId="{38937B31-D58A-530D-9F55-B4390D5DB506}" dt="2026-10-05T21:38:03.672" v="87" actId="1076"/>
          <ac:picMkLst>
            <pc:docMk/>
            <pc:sldMk cId="927885282" sldId="901"/>
            <ac:picMk id="4" creationId="{7029837F-F215-17B5-178D-AC7271F7165A}"/>
          </ac:picMkLst>
        </pc:picChg>
        <pc:picChg chg="add mod">
          <ac:chgData name="Ting Wing Choi" userId="8bbc68c4-5b9d-47c3-b6b1-15e8bd6df870" providerId="ADAL" clId="{38937B31-D58A-530D-9F55-B4390D5DB506}" dt="2026-10-06T12:23:14.250" v="721" actId="14100"/>
          <ac:picMkLst>
            <pc:docMk/>
            <pc:sldMk cId="927885282" sldId="901"/>
            <ac:picMk id="5" creationId="{1A97274F-55B0-5941-6140-CD167DE61332}"/>
          </ac:picMkLst>
        </pc:picChg>
        <pc:picChg chg="add mod">
          <ac:chgData name="Ting Wing Choi" userId="8bbc68c4-5b9d-47c3-b6b1-15e8bd6df870" providerId="ADAL" clId="{38937B31-D58A-530D-9F55-B4390D5DB506}" dt="2026-10-06T06:50:49.803" v="103" actId="1076"/>
          <ac:picMkLst>
            <pc:docMk/>
            <pc:sldMk cId="927885282" sldId="901"/>
            <ac:picMk id="6" creationId="{3DB73DEC-1596-B472-0F3D-E9A8A8FEB1A2}"/>
          </ac:picMkLst>
        </pc:picChg>
        <pc:picChg chg="add mod">
          <ac:chgData name="Ting Wing Choi" userId="8bbc68c4-5b9d-47c3-b6b1-15e8bd6df870" providerId="ADAL" clId="{38937B31-D58A-530D-9F55-B4390D5DB506}" dt="2026-10-06T06:51:01.546" v="106" actId="14100"/>
          <ac:picMkLst>
            <pc:docMk/>
            <pc:sldMk cId="927885282" sldId="901"/>
            <ac:picMk id="7" creationId="{FDF4A16F-21AE-FF04-49A1-C1DA2D62BBEF}"/>
          </ac:picMkLst>
        </pc:picChg>
        <pc:picChg chg="add mod">
          <ac:chgData name="Ting Wing Choi" userId="8bbc68c4-5b9d-47c3-b6b1-15e8bd6df870" providerId="ADAL" clId="{38937B31-D58A-530D-9F55-B4390D5DB506}" dt="2026-10-06T12:15:20.635" v="583" actId="14100"/>
          <ac:picMkLst>
            <pc:docMk/>
            <pc:sldMk cId="927885282" sldId="901"/>
            <ac:picMk id="8" creationId="{BBFA5760-A13E-6A48-8B32-9E0969C899B7}"/>
          </ac:picMkLst>
        </pc:picChg>
      </pc:sldChg>
      <pc:sldChg chg="new del">
        <pc:chgData name="Ting Wing Choi" userId="8bbc68c4-5b9d-47c3-b6b1-15e8bd6df870" providerId="ADAL" clId="{38937B31-D58A-530D-9F55-B4390D5DB506}" dt="2026-10-05T21:40:34.706" v="92" actId="2696"/>
        <pc:sldMkLst>
          <pc:docMk/>
          <pc:sldMk cId="3610092761" sldId="902"/>
        </pc:sldMkLst>
      </pc:sldChg>
      <pc:sldChg chg="modSp new mod">
        <pc:chgData name="Ting Wing Choi" userId="8bbc68c4-5b9d-47c3-b6b1-15e8bd6df870" providerId="ADAL" clId="{38937B31-D58A-530D-9F55-B4390D5DB506}" dt="2026-10-06T12:00:14.122" v="353" actId="20577"/>
        <pc:sldMkLst>
          <pc:docMk/>
          <pc:sldMk cId="3684809239" sldId="902"/>
        </pc:sldMkLst>
        <pc:spChg chg="mod">
          <ac:chgData name="Ting Wing Choi" userId="8bbc68c4-5b9d-47c3-b6b1-15e8bd6df870" providerId="ADAL" clId="{38937B31-D58A-530D-9F55-B4390D5DB506}" dt="2026-10-06T07:02:19.500" v="160" actId="20577"/>
          <ac:spMkLst>
            <pc:docMk/>
            <pc:sldMk cId="3684809239" sldId="902"/>
            <ac:spMk id="2" creationId="{953573AD-731F-70E6-3B68-01FB22AEAB81}"/>
          </ac:spMkLst>
        </pc:spChg>
        <pc:spChg chg="mod">
          <ac:chgData name="Ting Wing Choi" userId="8bbc68c4-5b9d-47c3-b6b1-15e8bd6df870" providerId="ADAL" clId="{38937B31-D58A-530D-9F55-B4390D5DB506}" dt="2026-10-06T12:00:14.122" v="353" actId="20577"/>
          <ac:spMkLst>
            <pc:docMk/>
            <pc:sldMk cId="3684809239" sldId="902"/>
            <ac:spMk id="3" creationId="{1D839885-2C9E-87AD-DAA3-A36A7EBEC2FB}"/>
          </ac:spMkLst>
        </pc:spChg>
      </pc:sldChg>
      <pc:sldChg chg="addSp modSp new mod">
        <pc:chgData name="Ting Wing Choi" userId="8bbc68c4-5b9d-47c3-b6b1-15e8bd6df870" providerId="ADAL" clId="{38937B31-D58A-530D-9F55-B4390D5DB506}" dt="2026-10-06T12:18:59.450" v="609" actId="1076"/>
        <pc:sldMkLst>
          <pc:docMk/>
          <pc:sldMk cId="1761123546" sldId="903"/>
        </pc:sldMkLst>
        <pc:spChg chg="mod">
          <ac:chgData name="Ting Wing Choi" userId="8bbc68c4-5b9d-47c3-b6b1-15e8bd6df870" providerId="ADAL" clId="{38937B31-D58A-530D-9F55-B4390D5DB506}" dt="2026-10-06T11:57:14.303" v="264" actId="14100"/>
          <ac:spMkLst>
            <pc:docMk/>
            <pc:sldMk cId="1761123546" sldId="903"/>
            <ac:spMk id="2" creationId="{68844316-AB7C-0B87-C6D1-1DF97ACF8FE6}"/>
          </ac:spMkLst>
        </pc:spChg>
        <pc:spChg chg="mod">
          <ac:chgData name="Ting Wing Choi" userId="8bbc68c4-5b9d-47c3-b6b1-15e8bd6df870" providerId="ADAL" clId="{38937B31-D58A-530D-9F55-B4390D5DB506}" dt="2026-10-06T12:18:59.450" v="609" actId="1076"/>
          <ac:spMkLst>
            <pc:docMk/>
            <pc:sldMk cId="1761123546" sldId="903"/>
            <ac:spMk id="3" creationId="{AF292B9C-BB4C-5F9E-0B6A-A42E257D9F5B}"/>
          </ac:spMkLst>
        </pc:spChg>
        <pc:spChg chg="add mod">
          <ac:chgData name="Ting Wing Choi" userId="8bbc68c4-5b9d-47c3-b6b1-15e8bd6df870" providerId="ADAL" clId="{38937B31-D58A-530D-9F55-B4390D5DB506}" dt="2026-10-06T11:58:00.399" v="301" actId="20577"/>
          <ac:spMkLst>
            <pc:docMk/>
            <pc:sldMk cId="1761123546" sldId="903"/>
            <ac:spMk id="6" creationId="{768DC6C3-D2F3-92BA-4535-200DC33DC5BA}"/>
          </ac:spMkLst>
        </pc:spChg>
        <pc:spChg chg="add mod">
          <ac:chgData name="Ting Wing Choi" userId="8bbc68c4-5b9d-47c3-b6b1-15e8bd6df870" providerId="ADAL" clId="{38937B31-D58A-530D-9F55-B4390D5DB506}" dt="2026-10-06T12:18:53.598" v="606" actId="1076"/>
          <ac:spMkLst>
            <pc:docMk/>
            <pc:sldMk cId="1761123546" sldId="903"/>
            <ac:spMk id="7" creationId="{CC0361D1-33B3-A460-DB60-8FC30C1507CF}"/>
          </ac:spMkLst>
        </pc:spChg>
        <pc:picChg chg="add mod">
          <ac:chgData name="Ting Wing Choi" userId="8bbc68c4-5b9d-47c3-b6b1-15e8bd6df870" providerId="ADAL" clId="{38937B31-D58A-530D-9F55-B4390D5DB506}" dt="2026-10-06T11:57:46.129" v="278" actId="14100"/>
          <ac:picMkLst>
            <pc:docMk/>
            <pc:sldMk cId="1761123546" sldId="903"/>
            <ac:picMk id="4" creationId="{F50BE19F-11F6-5B73-42A0-675A75DECBE8}"/>
          </ac:picMkLst>
        </pc:picChg>
        <pc:picChg chg="add mod">
          <ac:chgData name="Ting Wing Choi" userId="8bbc68c4-5b9d-47c3-b6b1-15e8bd6df870" providerId="ADAL" clId="{38937B31-D58A-530D-9F55-B4390D5DB506}" dt="2026-10-06T11:57:41.898" v="276" actId="1076"/>
          <ac:picMkLst>
            <pc:docMk/>
            <pc:sldMk cId="1761123546" sldId="903"/>
            <ac:picMk id="5" creationId="{9B57148B-60F8-2301-C597-FE1323FA6B2C}"/>
          </ac:picMkLst>
        </pc:picChg>
      </pc:sldChg>
      <pc:sldChg chg="delSp modSp new mod">
        <pc:chgData name="Ting Wing Choi" userId="8bbc68c4-5b9d-47c3-b6b1-15e8bd6df870" providerId="ADAL" clId="{38937B31-D58A-530D-9F55-B4390D5DB506}" dt="2026-10-06T11:58:41.189" v="326" actId="1076"/>
        <pc:sldMkLst>
          <pc:docMk/>
          <pc:sldMk cId="407411623" sldId="904"/>
        </pc:sldMkLst>
        <pc:spChg chg="mod">
          <ac:chgData name="Ting Wing Choi" userId="8bbc68c4-5b9d-47c3-b6b1-15e8bd6df870" providerId="ADAL" clId="{38937B31-D58A-530D-9F55-B4390D5DB506}" dt="2026-10-06T11:58:41.189" v="326" actId="1076"/>
          <ac:spMkLst>
            <pc:docMk/>
            <pc:sldMk cId="407411623" sldId="904"/>
            <ac:spMk id="2" creationId="{5FBC507F-E003-DD9C-9039-2026389A6E7B}"/>
          </ac:spMkLst>
        </pc:spChg>
        <pc:spChg chg="del">
          <ac:chgData name="Ting Wing Choi" userId="8bbc68c4-5b9d-47c3-b6b1-15e8bd6df870" providerId="ADAL" clId="{38937B31-D58A-530D-9F55-B4390D5DB506}" dt="2026-10-06T11:58:35.563" v="325" actId="478"/>
          <ac:spMkLst>
            <pc:docMk/>
            <pc:sldMk cId="407411623" sldId="904"/>
            <ac:spMk id="3" creationId="{D1168171-295F-1DFE-84F0-A275AB57D03A}"/>
          </ac:spMkLst>
        </pc:spChg>
      </pc:sldChg>
      <pc:sldChg chg="delSp modSp new mod">
        <pc:chgData name="Ting Wing Choi" userId="8bbc68c4-5b9d-47c3-b6b1-15e8bd6df870" providerId="ADAL" clId="{38937B31-D58A-530D-9F55-B4390D5DB506}" dt="2026-10-06T12:12:14.167" v="580" actId="20577"/>
        <pc:sldMkLst>
          <pc:docMk/>
          <pc:sldMk cId="4157532483" sldId="905"/>
        </pc:sldMkLst>
        <pc:spChg chg="mod">
          <ac:chgData name="Ting Wing Choi" userId="8bbc68c4-5b9d-47c3-b6b1-15e8bd6df870" providerId="ADAL" clId="{38937B31-D58A-530D-9F55-B4390D5DB506}" dt="2026-10-06T12:12:14.167" v="580" actId="20577"/>
          <ac:spMkLst>
            <pc:docMk/>
            <pc:sldMk cId="4157532483" sldId="905"/>
            <ac:spMk id="2" creationId="{50ABE3E0-3BF8-0639-1044-20BF6EF2E7AD}"/>
          </ac:spMkLst>
        </pc:spChg>
        <pc:spChg chg="del">
          <ac:chgData name="Ting Wing Choi" userId="8bbc68c4-5b9d-47c3-b6b1-15e8bd6df870" providerId="ADAL" clId="{38937B31-D58A-530D-9F55-B4390D5DB506}" dt="2026-10-06T12:11:24.679" v="486" actId="478"/>
          <ac:spMkLst>
            <pc:docMk/>
            <pc:sldMk cId="4157532483" sldId="905"/>
            <ac:spMk id="3" creationId="{E59D0D6E-477B-55C1-3442-8596F9E570D7}"/>
          </ac:spMkLst>
        </pc:spChg>
      </pc:sldChg>
      <pc:sldChg chg="modSp new del mod">
        <pc:chgData name="Ting Wing Choi" userId="8bbc68c4-5b9d-47c3-b6b1-15e8bd6df870" providerId="ADAL" clId="{38937B31-D58A-530D-9F55-B4390D5DB506}" dt="2026-10-06T12:22:32.632" v="689" actId="2696"/>
        <pc:sldMkLst>
          <pc:docMk/>
          <pc:sldMk cId="2923230178" sldId="906"/>
        </pc:sldMkLst>
        <pc:spChg chg="mod">
          <ac:chgData name="Ting Wing Choi" userId="8bbc68c4-5b9d-47c3-b6b1-15e8bd6df870" providerId="ADAL" clId="{38937B31-D58A-530D-9F55-B4390D5DB506}" dt="2026-10-06T12:22:28.860" v="687" actId="20577"/>
          <ac:spMkLst>
            <pc:docMk/>
            <pc:sldMk cId="2923230178" sldId="906"/>
            <ac:spMk id="2" creationId="{76F5F7B0-8067-3D5D-D852-002B275BB54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A2EE055-3DF0-E744-A3A3-C5A0FB0892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SE"/>
              <a:t>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35BFA8-AA32-E0F8-AA51-0CE1A58ED3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4F6E9-6825-0749-9072-7659AC3BF7D3}" type="datetime1">
              <a:rPr lang="sv-SE" smtClean="0"/>
              <a:t>2026-10-06</a:t>
            </a:fld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C4E4F1-0842-6598-8EAE-3CF814D0AB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SE"/>
              <a:t>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D58025-F69A-3566-A401-7303934A1F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20687-EDAC-6F4E-8BF2-30031374466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473534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sv-SE"/>
              <a:t>1</a:t>
            </a:r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73934-9932-1E41-9FC1-CDA05B747D98}" type="datetime1">
              <a:rPr lang="sv-SE" smtClean="0"/>
              <a:t>2026-10-06</a:t>
            </a:fld>
            <a:endParaRPr lang="sv-S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sv-SE"/>
              <a:t>1</a:t>
            </a:r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BBF70-B78B-ED49-9D2D-4C39D288CF6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55843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9603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DBBF70-B78B-ED49-9D2D-4C39D288CF64}" type="slidenum">
              <a:rPr lang="sv-SE" smtClean="0"/>
              <a:t>23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5933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705B7-3B75-C123-1699-6B404AF34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0FB255-AD9B-4F47-AC99-7AB5E5824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BB0B8-B7F1-AD94-7AED-E39BA470D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3D3F8-452F-F36C-66AF-5586715A5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AA6DF-474D-44D4-2778-A11AAB5B3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68546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E7C20-27E7-8F74-9DFF-D184E3811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77117-CEC0-C0B0-9564-8CC9057B2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CA2B5-15EB-D4BE-1234-ADAA583E2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3B231-4CAA-98B3-B4E9-0CDC56860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F3AA0-38E7-9BC4-E284-48DE2F85B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06986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4AC4-85F0-1C88-B518-9835E9AD7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326B0-0275-A42B-6938-E815FD7EF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C6D1A-95A7-6948-D905-DE5FB2EEE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A8959-1544-37F4-F069-C483F96B2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A005D-D17D-A791-FAB2-763E84BCF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22599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C155B-6948-DA19-B66F-90D4BDB03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26338-DFE2-477F-F10C-4A71BB0B25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E3A5C5-0564-91C7-F3A8-39C0BF289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09B642-B56B-AC2B-C382-9D62D36E7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55D90-DA58-22CD-CAD9-4D0195D9E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9128F-18D0-2347-D735-0095562AD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27070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BB222-1CAB-DF6A-9845-4292BAF96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1E451-FBE6-DB7E-B72B-D875E1196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65D8B-09B3-9BF1-CF10-9D658D9AD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16059C-2279-2A8B-6CB3-68A584ED12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EFA007-598C-48EF-C212-8A4B0FD6B5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097831-BFED-FCD0-AB7C-C7A5954BE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0161F2-A7B5-0054-69B5-E053F1E22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668C23-49A9-9004-88E7-0977D7B9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18875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A93CE-39E3-AAA3-AA63-C6641DD84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EE19BA-A531-28C6-6550-1EC504A48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5373AF-8385-AA03-EB84-A0D61D9B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09B7C2-2679-4709-9EDC-5180A1189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8335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316DB5-BBD2-75EC-DFF0-C7696D5C3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B2F686-8F26-1583-50F2-8EDE22342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D2BE33-9C25-F9EA-B32C-18071C7F3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1771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9E8E1-4873-6CD0-5130-7C7AD6A11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6E716-7D7C-CEAC-F6A5-43DCF10AC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5659B-C505-D86E-A207-B48D0051F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C62F46-75AB-1C50-468C-C09E8A944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0F1EAE-DE65-3A54-1968-3A10E8A29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F5341-F029-5211-758B-4ADE172D1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50252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CA73D-FB9E-38CF-C0BE-543436A42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C00728-43BF-9AFA-98D4-4CBA2139E9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EB221-F514-96E0-B430-9B71ABACE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B39411-0E68-8558-F8FB-8EC07854F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10/6/26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779CE2-4BF4-1B8D-715B-FA3C24560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8BF41-78A2-0E95-56CC-3F5C2331A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12414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5692-5677-B5AA-2AD0-C853D374D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14BE62-F289-ADDE-FDCC-A8F94BF792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86326-2D68-59AF-114A-CBD85519B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64572-BD4B-6A06-E0E8-0A12ADE27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F465D-79F9-D7EF-7BCC-6418B75CF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61560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39EDB4-E0D8-FB83-3F8D-48356BCED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3B79E3-7729-9327-B848-41075661E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21F95-B36F-01AE-7F92-BBEB4C6C6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2B3FC-71A1-B0EA-B800-6009E6FF6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B458C-20E1-F8F1-9493-136DE290A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0984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U_white_text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D0E896C-B616-284C-8503-5E9C1C31C6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87425"/>
            <a:ext cx="8852852" cy="445136"/>
          </a:xfrm>
        </p:spPr>
        <p:txBody>
          <a:bodyPr anchor="b"/>
          <a:lstStyle>
            <a:lvl1pPr>
              <a:defRPr sz="2400" b="1"/>
            </a:lvl1pPr>
          </a:lstStyle>
          <a:p>
            <a:r>
              <a:rPr lang="en-GB" dirty="0"/>
              <a:t>CLICK HERE TO CHANGE HEADING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0139FF6-A53E-FE44-979A-D0660354337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9788" y="1785938"/>
            <a:ext cx="8853487" cy="40846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text</a:t>
            </a:r>
          </a:p>
          <a:p>
            <a:pPr lvl="1"/>
            <a:endParaRPr lang="sv-SE" dirty="0"/>
          </a:p>
          <a:p>
            <a:pPr lvl="2"/>
            <a:endParaRPr lang="sv-SE" dirty="0"/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4533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U_White_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0E3859-1AB0-1842-A6D1-C215EC618BF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Click on the icon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3733417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7DBB9B-730F-E66D-A738-EB5D17855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9C8610-CDE2-8DBE-7EB2-CBB3D55B2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A8BF3-4279-5BAB-1BC7-C2F603DCA1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12EA-1CF7-638F-70CA-FDD99571A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048A0-DEBB-7A2D-79C2-B5A04B667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Bildobjekt 8">
            <a:extLst>
              <a:ext uri="{FF2B5EF4-FFF2-40B4-BE49-F238E27FC236}">
                <a16:creationId xmlns:a16="http://schemas.microsoft.com/office/drawing/2014/main" id="{090AB7FA-0C95-4AA1-F1B5-2BEF52AE5D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23494" y="0"/>
            <a:ext cx="2268506" cy="2516158"/>
          </a:xfrm>
          <a:prstGeom prst="rect">
            <a:avLst/>
          </a:prstGeom>
        </p:spPr>
      </p:pic>
      <p:pic>
        <p:nvPicPr>
          <p:cNvPr id="8" name="Bildobjekt 5">
            <a:extLst>
              <a:ext uri="{FF2B5EF4-FFF2-40B4-BE49-F238E27FC236}">
                <a16:creationId xmlns:a16="http://schemas.microsoft.com/office/drawing/2014/main" id="{BF3C7366-DFE6-05EB-7E6F-257DBE0D2204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736580" y="5456555"/>
            <a:ext cx="103632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1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3" r:id="rId12"/>
    <p:sldLayoutId id="214748366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B7403D-9B15-1009-8F4F-B87265F50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A22238E-26B2-5E47-A7D5-EF1BE0CCE14B}"/>
              </a:ext>
            </a:extLst>
          </p:cNvPr>
          <p:cNvGrpSpPr/>
          <p:nvPr/>
        </p:nvGrpSpPr>
        <p:grpSpPr>
          <a:xfrm>
            <a:off x="159847" y="564635"/>
            <a:ext cx="3956737" cy="1083133"/>
            <a:chOff x="319430" y="659955"/>
            <a:chExt cx="3040926" cy="807869"/>
          </a:xfrm>
        </p:grpSpPr>
        <p:pic>
          <p:nvPicPr>
            <p:cNvPr id="4" name="Picture 3" descr="Logo, company name&#10;&#10;Description automatically generated">
              <a:extLst>
                <a:ext uri="{FF2B5EF4-FFF2-40B4-BE49-F238E27FC236}">
                  <a16:creationId xmlns:a16="http://schemas.microsoft.com/office/drawing/2014/main" id="{882615E9-2FBA-3373-03BF-41DFD4D71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9430" y="666643"/>
              <a:ext cx="1426194" cy="755706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67FD86D4-4F10-276C-22BE-6F8E7FD0A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4223" y="666644"/>
              <a:ext cx="816133" cy="778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3C664498-6F15-047E-9E1B-AE1F0DA9D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6868" y="659955"/>
              <a:ext cx="797355" cy="80786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7DC867-3092-5393-E9EB-85E8BA0AA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049" y="1746429"/>
            <a:ext cx="5176342" cy="2787912"/>
          </a:xfrm>
        </p:spPr>
        <p:txBody>
          <a:bodyPr>
            <a:noAutofit/>
          </a:bodyPr>
          <a:lstStyle/>
          <a:p>
            <a:pPr algn="l"/>
            <a:r>
              <a:rPr lang="en-GB" sz="2800" b="1" dirty="0" err="1">
                <a:solidFill>
                  <a:schemeClr val="accent2"/>
                </a:solidFill>
                <a:latin typeface="TimesNewRomanPSMT"/>
              </a:rPr>
              <a:t>ESSnuSB</a:t>
            </a:r>
            <a:r>
              <a:rPr lang="en-GB" sz="2800" b="1" dirty="0">
                <a:solidFill>
                  <a:schemeClr val="accent2"/>
                </a:solidFill>
                <a:latin typeface="TimesNewRomanPSMT"/>
              </a:rPr>
              <a:t>+ 4</a:t>
            </a:r>
            <a:r>
              <a:rPr lang="en-GB" sz="2800" b="1" baseline="30000" dirty="0">
                <a:solidFill>
                  <a:schemeClr val="accent2"/>
                </a:solidFill>
                <a:latin typeface="TimesNewRomanPSMT"/>
              </a:rPr>
              <a:t>th</a:t>
            </a:r>
            <a:r>
              <a:rPr lang="en-GB" sz="2800" b="1" dirty="0">
                <a:solidFill>
                  <a:schemeClr val="accent2"/>
                </a:solidFill>
                <a:latin typeface="TimesNewRomanPSMT"/>
              </a:rPr>
              <a:t> Annual Meeting</a:t>
            </a:r>
            <a:br>
              <a:rPr lang="en-GB" sz="2800" b="1" dirty="0">
                <a:solidFill>
                  <a:schemeClr val="accent2"/>
                </a:solidFill>
                <a:latin typeface="TimesNewRomanPSMT"/>
              </a:rPr>
            </a:br>
            <a:r>
              <a:rPr lang="en-GB" sz="2800" b="1" dirty="0">
                <a:solidFill>
                  <a:schemeClr val="accent2"/>
                </a:solidFill>
                <a:latin typeface="TimesNewRomanPSMT"/>
              </a:rPr>
              <a:t>Parallel Section</a:t>
            </a:r>
            <a:br>
              <a:rPr lang="en-GB" sz="2800" b="1" dirty="0">
                <a:latin typeface="TimesNewRomanPSMT"/>
              </a:rPr>
            </a:br>
            <a:br>
              <a:rPr lang="en-GB" sz="2400" b="1" dirty="0">
                <a:latin typeface="TimesNewRomanPSMT"/>
              </a:rPr>
            </a:br>
            <a:r>
              <a:rPr lang="en-GB" sz="2400" b="1" dirty="0">
                <a:solidFill>
                  <a:srgbClr val="CB6D04"/>
                </a:solidFill>
                <a:latin typeface="Liberation Sans"/>
              </a:rPr>
              <a:t>Ring Design Summary and Update</a:t>
            </a:r>
            <a:br>
              <a:rPr lang="en-GB" sz="2400" b="1" dirty="0">
                <a:solidFill>
                  <a:srgbClr val="CB6D04"/>
                </a:solidFill>
                <a:latin typeface="Liberation Sans"/>
              </a:rPr>
            </a:br>
            <a:br>
              <a:rPr lang="en-GB" sz="2400" b="1" dirty="0">
                <a:solidFill>
                  <a:srgbClr val="CB6D04"/>
                </a:solidFill>
                <a:latin typeface="Liberation Sans"/>
              </a:rPr>
            </a:br>
            <a:r>
              <a:rPr lang="en-SE" sz="2400" b="1" dirty="0"/>
              <a:t>Ting Wing Choi</a:t>
            </a:r>
            <a:br>
              <a:rPr lang="en-SE" sz="2800" b="1" dirty="0"/>
            </a:br>
            <a:endParaRPr lang="en-SE" sz="2800" b="1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86DCE8-8259-9124-7A92-86E4F389D3D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417" t="5296" r="2184" b="8039"/>
          <a:stretch>
            <a:fillRect/>
          </a:stretch>
        </p:blipFill>
        <p:spPr>
          <a:xfrm>
            <a:off x="75192" y="4120835"/>
            <a:ext cx="5155567" cy="27371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EE0A14-9437-D6DF-7CEF-F1BE8578BF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9897" y="305126"/>
            <a:ext cx="1510187" cy="1775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971800-1581-3971-C7BF-CEE7D24A35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9733" y="305126"/>
            <a:ext cx="1739759" cy="17499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0009C7-DB4D-5781-B318-B65DCE688A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2531" y="584849"/>
            <a:ext cx="1343359" cy="13640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CD5E0D-EF9F-5445-4871-1608EADC5D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8966" y="2345194"/>
            <a:ext cx="1725482" cy="17756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40F1E0-B8AA-E7D7-3EF4-28FBDF230B6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3666" t="11731" r="5813" b="19161"/>
          <a:stretch>
            <a:fillRect/>
          </a:stretch>
        </p:blipFill>
        <p:spPr>
          <a:xfrm>
            <a:off x="10121178" y="4742131"/>
            <a:ext cx="1756632" cy="16654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BF3ACD-A619-98FB-BA62-284E5FE8D2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17143" y="4613610"/>
            <a:ext cx="1957200" cy="1659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58331F-FB87-E3BA-39B6-E4805A519F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71707" y="4534341"/>
            <a:ext cx="2204488" cy="20858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42AEC11-50F8-996B-F2E4-A6CE21AD6B7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79733" y="2334826"/>
            <a:ext cx="2188600" cy="20858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B5F77D-1927-3968-35DC-D3794941B48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9080" y="2406266"/>
            <a:ext cx="2030967" cy="17499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72E9204-B5DC-B5AC-E16C-9AA43EDC9FB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22965" y="2568828"/>
            <a:ext cx="1659986" cy="13111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48C9BB-53EB-7983-C6C1-9C388F3E665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21178" y="207633"/>
            <a:ext cx="1971308" cy="193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6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0E9AB-E78B-74FF-0147-41E0F398A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45301"/>
            <a:ext cx="10303342" cy="987260"/>
          </a:xfrm>
        </p:spPr>
        <p:txBody>
          <a:bodyPr>
            <a:noAutofit/>
          </a:bodyPr>
          <a:lstStyle/>
          <a:p>
            <a:r>
              <a:rPr lang="en-SE" sz="4000" dirty="0"/>
              <a:t>Design  Requirements and foucs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B58C23-DC45-DEDB-BA8E-CC7FA4B1B4E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839787" y="1381324"/>
                <a:ext cx="8630784" cy="5072062"/>
              </a:xfrm>
            </p:spPr>
            <p:txBody>
              <a:bodyPr>
                <a:noAutofit/>
              </a:bodyPr>
              <a:lstStyle/>
              <a:p>
                <a:pPr marL="457200" indent="-457200">
                  <a:buFont typeface="+mj-lt"/>
                  <a:buAutoNum type="alphaUcPeriod"/>
                </a:pPr>
                <a:r>
                  <a:rPr lang="en-SE" dirty="0"/>
                  <a:t>Maximize transverse acceptance </a:t>
                </a:r>
                <a14:m>
                  <m:oMath xmlns:m="http://schemas.openxmlformats.org/officeDocument/2006/math">
                    <m:r>
                      <a:rPr lang="en-S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SE" dirty="0">
                    <a:sym typeface="Wingdings" pitchFamily="2" charset="2"/>
                  </a:rPr>
                  <a:t>1/ β</a:t>
                </a:r>
                <a:r>
                  <a:rPr lang="en-SE" baseline="-25000" dirty="0">
                    <a:sym typeface="Wingdings" pitchFamily="2" charset="2"/>
                  </a:rPr>
                  <a:t>max</a:t>
                </a:r>
                <a:endParaRPr lang="en-SE" dirty="0">
                  <a:sym typeface="Wingdings" pitchFamily="2" charset="2"/>
                </a:endParaRPr>
              </a:p>
              <a:p>
                <a:pPr lvl="1">
                  <a:buFont typeface="Wingdings" pitchFamily="2" charset="2"/>
                  <a:buChar char="Ø"/>
                </a:pPr>
                <a:r>
                  <a:rPr lang="en-SE" sz="2400" dirty="0">
                    <a:sym typeface="Wingdings" pitchFamily="2" charset="2"/>
                  </a:rPr>
                  <a:t>Cell length as short as possible</a:t>
                </a:r>
              </a:p>
              <a:p>
                <a:pPr lvl="1">
                  <a:buFont typeface="Wingdings" pitchFamily="2" charset="2"/>
                  <a:buChar char="Ø"/>
                </a:pPr>
                <a:r>
                  <a:rPr lang="en-GB" sz="2400" dirty="0">
                    <a:sym typeface="Wingdings" pitchFamily="2" charset="2"/>
                  </a:rPr>
                  <a:t>P</a:t>
                </a:r>
                <a:r>
                  <a:rPr lang="en-SE" sz="2400" dirty="0">
                    <a:sym typeface="Wingdings" pitchFamily="2" charset="2"/>
                  </a:rPr>
                  <a:t>hase advance should be around 77</a:t>
                </a:r>
                <a:r>
                  <a:rPr lang="en-SE" sz="2400" baseline="30000" dirty="0">
                    <a:sym typeface="Wingdings" pitchFamily="2" charset="2"/>
                  </a:rPr>
                  <a:t>o</a:t>
                </a:r>
                <a:endParaRPr lang="en-SE" dirty="0">
                  <a:sym typeface="Wingdings" pitchFamily="2" charset="2"/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SE" dirty="0">
                    <a:sym typeface="Wingdings" pitchFamily="2" charset="2"/>
                  </a:rPr>
                  <a:t>Maximize momentum acceptance</a:t>
                </a:r>
              </a:p>
              <a:p>
                <a:pPr marL="457200" indent="-457200">
                  <a:buFont typeface="+mj-lt"/>
                  <a:buAutoNum type="alphaUcPeriod"/>
                </a:pPr>
                <a:endParaRPr lang="en-SE" dirty="0">
                  <a:sym typeface="Wingdings" pitchFamily="2" charset="2"/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GB" dirty="0">
                    <a:sym typeface="Wingdings" pitchFamily="2" charset="2"/>
                  </a:rPr>
                  <a:t>S</a:t>
                </a:r>
                <a:r>
                  <a:rPr lang="en-SE" dirty="0">
                    <a:sym typeface="Wingdings" pitchFamily="2" charset="2"/>
                  </a:rPr>
                  <a:t>hort arc  minimum FODO cells</a:t>
                </a:r>
              </a:p>
              <a:p>
                <a:pPr marL="457200" indent="-457200">
                  <a:buFont typeface="+mj-lt"/>
                  <a:buAutoNum type="alphaUcPeriod"/>
                </a:pPr>
                <a:endParaRPr lang="en-SE" dirty="0">
                  <a:sym typeface="Wingdings" pitchFamily="2" charset="2"/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SE" dirty="0">
                    <a:sym typeface="Wingdings" pitchFamily="2" charset="2"/>
                  </a:rPr>
                  <a:t>B &lt; 2T</a:t>
                </a:r>
              </a:p>
              <a:p>
                <a:pPr marL="457200" indent="-457200">
                  <a:buFont typeface="+mj-lt"/>
                  <a:buAutoNum type="alphaUcPeriod"/>
                </a:pPr>
                <a:endParaRPr lang="en-SE" dirty="0">
                  <a:sym typeface="Wingdings" pitchFamily="2" charset="2"/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SE" dirty="0">
                    <a:sym typeface="Wingdings" pitchFamily="2" charset="2"/>
                  </a:rPr>
                  <a:t>Aperture radius = 0.2m</a:t>
                </a:r>
              </a:p>
              <a:p>
                <a:pPr marL="457200" indent="-457200">
                  <a:buFont typeface="+mj-lt"/>
                  <a:buAutoNum type="alphaUcPeriod"/>
                </a:pPr>
                <a:endParaRPr lang="en-SE" dirty="0">
                  <a:sym typeface="Wingdings" pitchFamily="2" charset="2"/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GB" dirty="0"/>
                  <a:t>S</a:t>
                </a:r>
                <a:r>
                  <a:rPr lang="en-SE" dirty="0"/>
                  <a:t>atisfy injection</a:t>
                </a:r>
              </a:p>
              <a:p>
                <a:pPr marL="457200" indent="-457200">
                  <a:buFont typeface="+mj-lt"/>
                  <a:buAutoNum type="alphaUcPeriod"/>
                </a:pPr>
                <a:endParaRPr lang="en-SE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B58C23-DC45-DEDB-BA8E-CC7FA4B1B4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839787" y="1381324"/>
                <a:ext cx="8630784" cy="5072062"/>
              </a:xfrm>
              <a:blipFill>
                <a:blip r:embed="rId2"/>
                <a:stretch>
                  <a:fillRect l="-1176" t="-1995" b="-773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EBEB40-A6CE-16BA-720D-ED50998AA994}"/>
              </a:ext>
            </a:extLst>
          </p:cNvPr>
          <p:cNvSpPr txBox="1">
            <a:spLocks/>
          </p:cNvSpPr>
          <p:nvPr/>
        </p:nvSpPr>
        <p:spPr>
          <a:xfrm>
            <a:off x="10650070" y="6453386"/>
            <a:ext cx="418957" cy="40461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844951-7827-47D4-8276-7DDE1FA7D85A}" type="slidenum">
              <a:rPr lang="en-US" sz="1200" smtClean="0"/>
              <a:pPr/>
              <a:t>1</a:t>
            </a:fld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62D18-9A33-629D-7CBD-11462D0D0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798" y="1778963"/>
            <a:ext cx="5275100" cy="37945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4E62D5-4831-0B5C-61D7-6CD943A4E595}"/>
              </a:ext>
            </a:extLst>
          </p:cNvPr>
          <p:cNvSpPr txBox="1"/>
          <p:nvPr/>
        </p:nvSpPr>
        <p:spPr>
          <a:xfrm>
            <a:off x="6643798" y="5536653"/>
            <a:ext cx="3570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I</a:t>
            </a:r>
            <a:r>
              <a:rPr lang="en-SE" sz="2400" dirty="0"/>
              <a:t>n a FODO cell (no dipole)</a:t>
            </a:r>
          </a:p>
        </p:txBody>
      </p:sp>
    </p:spTree>
    <p:extLst>
      <p:ext uri="{BB962C8B-B14F-4D97-AF65-F5344CB8AC3E}">
        <p14:creationId xmlns:p14="http://schemas.microsoft.com/office/powerpoint/2010/main" val="69701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00B87-4B8F-8B02-E3B7-51ED70D87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18606"/>
            <a:ext cx="8852852" cy="613955"/>
          </a:xfrm>
        </p:spPr>
        <p:txBody>
          <a:bodyPr>
            <a:noAutofit/>
          </a:bodyPr>
          <a:lstStyle/>
          <a:p>
            <a:r>
              <a:rPr lang="en-SE" sz="4000" dirty="0"/>
              <a:t>Arc FODO cell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797F4-1A0D-2C91-EFE7-238FB43F496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SE" sz="2800" dirty="0"/>
              <a:t>Design idea: </a:t>
            </a:r>
            <a:r>
              <a:rPr lang="en-GB" sz="2800" dirty="0"/>
              <a:t>S</a:t>
            </a:r>
            <a:r>
              <a:rPr lang="en-SE" sz="2800" dirty="0"/>
              <a:t>hort cell length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SE" sz="2400" dirty="0"/>
              <a:t>L</a:t>
            </a:r>
            <a:r>
              <a:rPr lang="en-SE" sz="2400" baseline="-25000" dirty="0"/>
              <a:t>quad</a:t>
            </a:r>
            <a:r>
              <a:rPr lang="en-SE" sz="2400" dirty="0"/>
              <a:t> = 0.25m  </a:t>
            </a:r>
          </a:p>
          <a:p>
            <a:pPr marL="914400" lvl="1" indent="-457200">
              <a:buFont typeface="+mj-lt"/>
              <a:buAutoNum type="arabicPeriod"/>
            </a:pPr>
            <a:endParaRPr lang="en-SE" sz="2400" dirty="0"/>
          </a:p>
          <a:p>
            <a:pPr marL="914400" lvl="1" indent="-457200">
              <a:buFont typeface="+mj-lt"/>
              <a:buAutoNum type="arabicPeriod"/>
            </a:pPr>
            <a:r>
              <a:rPr lang="en-SE" sz="2400" dirty="0"/>
              <a:t>L</a:t>
            </a:r>
            <a:r>
              <a:rPr lang="en-SE" sz="2400" baseline="-25000" dirty="0"/>
              <a:t>space</a:t>
            </a:r>
            <a:r>
              <a:rPr lang="en-SE" sz="2400" dirty="0"/>
              <a:t> = 0.2 m</a:t>
            </a:r>
          </a:p>
          <a:p>
            <a:pPr marL="914400" lvl="1" indent="-457200">
              <a:buFont typeface="+mj-lt"/>
              <a:buAutoNum type="arabicPeriod"/>
            </a:pPr>
            <a:endParaRPr lang="en-SE" sz="2400" dirty="0"/>
          </a:p>
          <a:p>
            <a:pPr marL="914400" lvl="1" indent="-457200">
              <a:buFont typeface="+mj-lt"/>
              <a:buAutoNum type="arabicPeriod"/>
            </a:pPr>
            <a:r>
              <a:rPr lang="en-SE" sz="2400" dirty="0"/>
              <a:t>L</a:t>
            </a:r>
            <a:r>
              <a:rPr lang="en-SE" sz="2400" baseline="-25000" dirty="0"/>
              <a:t>dipole </a:t>
            </a:r>
            <a:r>
              <a:rPr lang="en-SE" sz="2400" dirty="0"/>
              <a:t>= 0.7 m </a:t>
            </a:r>
          </a:p>
          <a:p>
            <a:pPr marL="457200" lvl="1" indent="0">
              <a:buNone/>
            </a:pPr>
            <a:r>
              <a:rPr lang="en-SE" sz="2400" dirty="0"/>
              <a:t>to avoid non-linearity</a:t>
            </a:r>
          </a:p>
          <a:p>
            <a:endParaRPr lang="en-SE" sz="2800" dirty="0"/>
          </a:p>
          <a:p>
            <a:r>
              <a:rPr lang="en-SE" sz="2800" dirty="0"/>
              <a:t>2 (0.25 + 0.7) + 4*0.2 = 2.7 m / cell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3CA22B-F046-7443-5C31-5229E84ED7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08" t="1968" r="4374" b="18990"/>
          <a:stretch>
            <a:fillRect/>
          </a:stretch>
        </p:blipFill>
        <p:spPr>
          <a:xfrm>
            <a:off x="7524206" y="1617957"/>
            <a:ext cx="3627709" cy="336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3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84155-8E95-E199-C490-D26238754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SE" sz="4000" dirty="0"/>
              <a:t>Arc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EDE603-3925-B992-DD6C-2F6ACB262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197" y="241285"/>
            <a:ext cx="3249599" cy="35332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4EF3D4-58A3-190B-0D09-5D46E210C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6947" y="4066931"/>
            <a:ext cx="6985723" cy="267018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BBD7EC-56B1-CBD2-A682-63FACAF523A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785938"/>
            <a:ext cx="5770059" cy="4084637"/>
          </a:xfrm>
        </p:spPr>
        <p:txBody>
          <a:bodyPr/>
          <a:lstStyle/>
          <a:p>
            <a:r>
              <a:rPr lang="en-SE" dirty="0"/>
              <a:t>Design idea: </a:t>
            </a:r>
            <a:r>
              <a:rPr lang="en-GB" dirty="0"/>
              <a:t>S</a:t>
            </a:r>
            <a:r>
              <a:rPr lang="en-SE" dirty="0"/>
              <a:t>hort ARC length</a:t>
            </a:r>
          </a:p>
          <a:p>
            <a:endParaRPr lang="en-SE" dirty="0"/>
          </a:p>
          <a:p>
            <a:r>
              <a:rPr lang="en-SE" dirty="0"/>
              <a:t>Disperson-free condition:</a:t>
            </a:r>
          </a:p>
          <a:p>
            <a:endParaRPr lang="en-SE" dirty="0"/>
          </a:p>
          <a:p>
            <a:r>
              <a:rPr lang="en-GB" dirty="0"/>
              <a:t>P</a:t>
            </a:r>
            <a:r>
              <a:rPr lang="en-SE" dirty="0"/>
              <a:t>hase advance : 90 degrees</a:t>
            </a:r>
          </a:p>
          <a:p>
            <a:endParaRPr lang="en-SE" dirty="0"/>
          </a:p>
          <a:p>
            <a:r>
              <a:rPr lang="en-SE" dirty="0"/>
              <a:t>Problem 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SE" dirty="0"/>
              <a:t>Not favor injection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T</a:t>
            </a:r>
            <a:r>
              <a:rPr lang="en-SE" dirty="0"/>
              <a:t>oo much maximum disperion</a:t>
            </a:r>
          </a:p>
          <a:p>
            <a:endParaRPr lang="en-S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69EC4E-CC88-3E51-5332-66E415C20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5104" y="2500985"/>
            <a:ext cx="1676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97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785068-E797-2E20-62BC-18DAF4A8B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718" y="447637"/>
            <a:ext cx="4532494" cy="4285032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8989ED-018E-8273-B066-4C543EDF125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7" y="1993029"/>
            <a:ext cx="5256213" cy="3841714"/>
          </a:xfrm>
        </p:spPr>
        <p:txBody>
          <a:bodyPr>
            <a:noAutofit/>
          </a:bodyPr>
          <a:lstStyle/>
          <a:p>
            <a:r>
              <a:rPr lang="en-GB" sz="3600" dirty="0"/>
              <a:t>Total length: 5.4 m </a:t>
            </a:r>
          </a:p>
          <a:p>
            <a:r>
              <a:rPr lang="en-SE" sz="3600" dirty="0"/>
              <a:t>phase advances: 144</a:t>
            </a:r>
            <a:r>
              <a:rPr lang="en-SE" sz="3600" baseline="30000" dirty="0"/>
              <a:t>o</a:t>
            </a:r>
          </a:p>
          <a:p>
            <a:r>
              <a:rPr lang="en-GB" sz="3600" dirty="0"/>
              <a:t>M</a:t>
            </a:r>
            <a:r>
              <a:rPr lang="en-SE" sz="3600" dirty="0"/>
              <a:t>agnetic strength </a:t>
            </a:r>
          </a:p>
          <a:p>
            <a:pPr lvl="1"/>
            <a:r>
              <a:rPr lang="en-SE" sz="3200" dirty="0"/>
              <a:t>Dipole : 0.9 T</a:t>
            </a:r>
          </a:p>
          <a:p>
            <a:pPr lvl="1"/>
            <a:r>
              <a:rPr lang="en-GB" sz="3200" dirty="0" err="1"/>
              <a:t>Q</a:t>
            </a:r>
            <a:r>
              <a:rPr lang="en-GB" sz="3200" baseline="-25000" dirty="0" err="1"/>
              <a:t>f</a:t>
            </a:r>
            <a:r>
              <a:rPr lang="en-GB" sz="3200" baseline="-25000" dirty="0"/>
              <a:t>, arc</a:t>
            </a:r>
            <a:r>
              <a:rPr lang="en-GB" sz="3200" dirty="0"/>
              <a:t>: 1.36 T</a:t>
            </a:r>
          </a:p>
          <a:p>
            <a:pPr lvl="1"/>
            <a:r>
              <a:rPr lang="en-GB" sz="3200" dirty="0" err="1"/>
              <a:t>Q</a:t>
            </a:r>
            <a:r>
              <a:rPr lang="en-GB" sz="3200" baseline="-25000" dirty="0" err="1"/>
              <a:t>d,arc</a:t>
            </a:r>
            <a:r>
              <a:rPr lang="en-GB" sz="3200" dirty="0"/>
              <a:t>: 1.52 T</a:t>
            </a:r>
            <a:endParaRPr lang="en-SE" sz="3200" dirty="0"/>
          </a:p>
          <a:p>
            <a:pPr lvl="1"/>
            <a:endParaRPr lang="en-SE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C37E58-6A4F-7595-9965-B7402978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18606"/>
            <a:ext cx="8852852" cy="613955"/>
          </a:xfrm>
        </p:spPr>
        <p:txBody>
          <a:bodyPr>
            <a:noAutofit/>
          </a:bodyPr>
          <a:lstStyle/>
          <a:p>
            <a:r>
              <a:rPr lang="en-SE" sz="4000" dirty="0"/>
              <a:t>2nd Arc FODO cell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88CBC4-C787-46BB-32D6-164640C208AB}"/>
              </a:ext>
            </a:extLst>
          </p:cNvPr>
          <p:cNvSpPr txBox="1"/>
          <p:nvPr/>
        </p:nvSpPr>
        <p:spPr>
          <a:xfrm>
            <a:off x="6783977" y="4732669"/>
            <a:ext cx="29086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A</a:t>
            </a:r>
            <a:r>
              <a:rPr lang="en-SE" sz="2400" dirty="0"/>
              <a:t> supercell</a:t>
            </a:r>
          </a:p>
        </p:txBody>
      </p:sp>
    </p:spTree>
    <p:extLst>
      <p:ext uri="{BB962C8B-B14F-4D97-AF65-F5344CB8AC3E}">
        <p14:creationId xmlns:p14="http://schemas.microsoft.com/office/powerpoint/2010/main" val="290611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57ACE-CB20-50C4-9E9F-28C67F041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0BDE8-E98A-0314-A7B3-3246FC409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SE" sz="4000" dirty="0"/>
              <a:t>2nd Arc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6234F4E-2C38-32C4-98EC-758095FD1B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785938"/>
            <a:ext cx="5649147" cy="4084637"/>
          </a:xfrm>
        </p:spPr>
        <p:txBody>
          <a:bodyPr>
            <a:normAutofit lnSpcReduction="10000"/>
          </a:bodyPr>
          <a:lstStyle/>
          <a:p>
            <a:r>
              <a:rPr lang="en-SE" sz="3200" dirty="0"/>
              <a:t>Design idea: </a:t>
            </a:r>
            <a:r>
              <a:rPr lang="en-GB" sz="3200" dirty="0"/>
              <a:t>loosen arc </a:t>
            </a:r>
            <a:r>
              <a:rPr lang="en-SE" sz="3200" dirty="0"/>
              <a:t>length, </a:t>
            </a:r>
          </a:p>
          <a:p>
            <a:pPr lvl="1"/>
            <a:r>
              <a:rPr lang="en-SE" sz="2800" dirty="0"/>
              <a:t>favor injection</a:t>
            </a:r>
          </a:p>
          <a:p>
            <a:pPr lvl="1"/>
            <a:r>
              <a:rPr lang="en-SE" sz="2800" dirty="0"/>
              <a:t>reduce maximum dispersion</a:t>
            </a:r>
          </a:p>
          <a:p>
            <a:endParaRPr lang="en-SE" sz="3200" dirty="0"/>
          </a:p>
          <a:p>
            <a:r>
              <a:rPr lang="en-GB" sz="3200" dirty="0"/>
              <a:t>P</a:t>
            </a:r>
            <a:r>
              <a:rPr lang="en-SE" sz="3200" dirty="0"/>
              <a:t>hase advance : 144</a:t>
            </a:r>
            <a:r>
              <a:rPr lang="en-SE" sz="3200" baseline="30000" dirty="0"/>
              <a:t>o</a:t>
            </a:r>
            <a:r>
              <a:rPr lang="en-SE" sz="3200" dirty="0"/>
              <a:t>/supercell (=72</a:t>
            </a:r>
            <a:r>
              <a:rPr lang="en-SE" sz="3200" baseline="30000" dirty="0"/>
              <a:t>o</a:t>
            </a:r>
            <a:r>
              <a:rPr lang="en-SE" sz="3200" dirty="0"/>
              <a:t>/cell)</a:t>
            </a:r>
          </a:p>
          <a:p>
            <a:pPr lvl="1"/>
            <a:r>
              <a:rPr lang="en-GB" sz="2800" dirty="0"/>
              <a:t>n = 2</a:t>
            </a:r>
          </a:p>
          <a:p>
            <a:pPr lvl="1"/>
            <a:r>
              <a:rPr lang="en-GB" sz="2800" dirty="0" err="1"/>
              <a:t>N</a:t>
            </a:r>
            <a:r>
              <a:rPr lang="en-GB" sz="2800" baseline="-25000" dirty="0" err="1"/>
              <a:t>cell</a:t>
            </a:r>
            <a:r>
              <a:rPr lang="en-GB" sz="2800" baseline="-25000" dirty="0"/>
              <a:t> </a:t>
            </a:r>
            <a:r>
              <a:rPr lang="en-GB" sz="2800" dirty="0"/>
              <a:t>= 5</a:t>
            </a:r>
            <a:endParaRPr lang="en-SE" sz="2800" dirty="0"/>
          </a:p>
          <a:p>
            <a:endParaRPr lang="en-SE" sz="3200" dirty="0"/>
          </a:p>
          <a:p>
            <a:endParaRPr lang="en-SE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74E6F1-13D7-97D3-871E-BA8C79073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618" y="5003427"/>
            <a:ext cx="1645307" cy="8351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E92710-FA7B-F17C-D9F5-D8A91B199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3204" y="108856"/>
            <a:ext cx="3064531" cy="29282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E61B9B-B09D-BC91-D61F-7AA54E90A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5887" y="3159739"/>
            <a:ext cx="6466114" cy="368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03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838E0B-8315-6773-B0E9-4DBA66E598CA}"/>
              </a:ext>
            </a:extLst>
          </p:cNvPr>
          <p:cNvSpPr txBox="1">
            <a:spLocks/>
          </p:cNvSpPr>
          <p:nvPr/>
        </p:nvSpPr>
        <p:spPr>
          <a:xfrm>
            <a:off x="792464" y="1432561"/>
            <a:ext cx="10885730" cy="4881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SE" dirty="0"/>
              <a:t>Design idea: same length as the arc fodo cell </a:t>
            </a:r>
            <a:r>
              <a:rPr lang="en-SE" dirty="0">
                <a:sym typeface="Wingdings" pitchFamily="2" charset="2"/>
              </a:rPr>
              <a:t> reduce design complexity</a:t>
            </a:r>
            <a:endParaRPr lang="en-SE" dirty="0"/>
          </a:p>
          <a:p>
            <a:endParaRPr lang="en-SE" dirty="0"/>
          </a:p>
          <a:p>
            <a:r>
              <a:rPr lang="en-GB" sz="3200" dirty="0"/>
              <a:t>P</a:t>
            </a:r>
            <a:r>
              <a:rPr lang="en-SE" sz="3200" dirty="0"/>
              <a:t>hase advances: 77</a:t>
            </a:r>
            <a:r>
              <a:rPr lang="en-SE" sz="3200" baseline="30000" dirty="0"/>
              <a:t>o</a:t>
            </a:r>
            <a:r>
              <a:rPr lang="en-SE" sz="3200" dirty="0"/>
              <a:t>, 77</a:t>
            </a:r>
            <a:r>
              <a:rPr lang="en-SE" sz="3200" baseline="30000" dirty="0"/>
              <a:t>o</a:t>
            </a:r>
            <a:r>
              <a:rPr lang="en-SE" sz="3200" dirty="0"/>
              <a:t> ( +slight shift for tune optimisation)</a:t>
            </a:r>
          </a:p>
          <a:p>
            <a:r>
              <a:rPr lang="en-GB" sz="3200" dirty="0"/>
              <a:t>M</a:t>
            </a:r>
            <a:r>
              <a:rPr lang="en-SE" sz="3200" dirty="0"/>
              <a:t>agnetic strength</a:t>
            </a:r>
          </a:p>
          <a:p>
            <a:pPr lvl="1"/>
            <a:r>
              <a:rPr lang="en-GB" sz="3200" dirty="0" err="1"/>
              <a:t>Q</a:t>
            </a:r>
            <a:r>
              <a:rPr lang="en-GB" sz="3200" baseline="-25000" dirty="0" err="1"/>
              <a:t>f</a:t>
            </a:r>
            <a:r>
              <a:rPr lang="en-GB" sz="3200" baseline="-25000" dirty="0"/>
              <a:t>, s </a:t>
            </a:r>
            <a:r>
              <a:rPr lang="en-GB" sz="3200" dirty="0"/>
              <a:t>:  1.58 T</a:t>
            </a:r>
            <a:endParaRPr lang="en-GB" sz="3200" baseline="30000" dirty="0"/>
          </a:p>
          <a:p>
            <a:pPr lvl="1"/>
            <a:r>
              <a:rPr lang="en-GB" sz="3200" dirty="0" err="1"/>
              <a:t>Q</a:t>
            </a:r>
            <a:r>
              <a:rPr lang="en-GB" sz="3200" baseline="-25000" dirty="0" err="1"/>
              <a:t>d</a:t>
            </a:r>
            <a:r>
              <a:rPr lang="en-GB" sz="3200" baseline="-25000" dirty="0"/>
              <a:t>, s </a:t>
            </a:r>
            <a:r>
              <a:rPr lang="en-GB" sz="3200" dirty="0"/>
              <a:t>: 1.58 T</a:t>
            </a:r>
          </a:p>
          <a:p>
            <a:pPr marL="457200" lvl="1" indent="0">
              <a:buNone/>
            </a:pPr>
            <a:endParaRPr lang="en-SE" sz="2800" dirty="0"/>
          </a:p>
          <a:p>
            <a:pPr lvl="1"/>
            <a:endParaRPr lang="en-SE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AB8DAD-5290-0F1D-1300-C76229DD3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576" y="3786051"/>
            <a:ext cx="6776279" cy="28063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367ED2-4371-D09A-6255-9F11E2948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64" y="635726"/>
            <a:ext cx="8852852" cy="613955"/>
          </a:xfrm>
        </p:spPr>
        <p:txBody>
          <a:bodyPr>
            <a:noAutofit/>
          </a:bodyPr>
          <a:lstStyle/>
          <a:p>
            <a:r>
              <a:rPr lang="en-SE" sz="4000" dirty="0"/>
              <a:t>Straight FODO cell</a:t>
            </a:r>
          </a:p>
        </p:txBody>
      </p:sp>
    </p:spTree>
    <p:extLst>
      <p:ext uri="{BB962C8B-B14F-4D97-AF65-F5344CB8AC3E}">
        <p14:creationId xmlns:p14="http://schemas.microsoft.com/office/powerpoint/2010/main" val="386379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76D6D-4C12-5F8E-93F4-B58D4B3C9E0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785938"/>
            <a:ext cx="10383383" cy="4084637"/>
          </a:xfrm>
        </p:spPr>
        <p:txBody>
          <a:bodyPr>
            <a:normAutofit/>
          </a:bodyPr>
          <a:lstStyle/>
          <a:p>
            <a:r>
              <a:rPr lang="en-SE" sz="3200" dirty="0"/>
              <a:t>Five quadrupoles to produce smoothiest matching</a:t>
            </a:r>
          </a:p>
          <a:p>
            <a:r>
              <a:rPr lang="en-GB" sz="3200" dirty="0"/>
              <a:t>S</a:t>
            </a:r>
            <a:r>
              <a:rPr lang="en-SE" sz="3200" dirty="0"/>
              <a:t>ame length as 3 FODO cells.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E67C27-5FFF-93B2-8C15-FA7D6581E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83772"/>
            <a:ext cx="8852852" cy="613955"/>
          </a:xfrm>
        </p:spPr>
        <p:txBody>
          <a:bodyPr>
            <a:noAutofit/>
          </a:bodyPr>
          <a:lstStyle/>
          <a:p>
            <a:r>
              <a:rPr lang="en-SE" sz="4000" dirty="0"/>
              <a:t>Matching cell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6DFB6F-74B2-137D-A4BE-522908034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196" y="3135037"/>
            <a:ext cx="9866569" cy="347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484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B1931-AA3F-E303-CD13-2C95991FD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SE" sz="4000" dirty="0"/>
              <a:t>The 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41166-2C54-475B-44B1-61641CC5899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SE" sz="2800" dirty="0"/>
              <a:t>A = 8.9 mmrad, High linear transverse acceptance 👍</a:t>
            </a:r>
          </a:p>
          <a:p>
            <a:r>
              <a:rPr lang="en-SE" sz="2800" dirty="0"/>
              <a:t>classical magnets : B &lt; 2 T 👍</a:t>
            </a:r>
          </a:p>
          <a:p>
            <a:r>
              <a:rPr lang="en-GB" sz="2800" dirty="0"/>
              <a:t>I</a:t>
            </a:r>
            <a:r>
              <a:rPr lang="en-SE" sz="2800" dirty="0"/>
              <a:t>njection 👍</a:t>
            </a:r>
          </a:p>
          <a:p>
            <a:r>
              <a:rPr lang="en-SE" sz="2800" dirty="0"/>
              <a:t>FODO cells 👍</a:t>
            </a:r>
          </a:p>
          <a:p>
            <a:endParaRPr lang="en-SE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567302-9112-7228-0A19-09B0A56E291C}"/>
              </a:ext>
            </a:extLst>
          </p:cNvPr>
          <p:cNvGrpSpPr/>
          <p:nvPr/>
        </p:nvGrpSpPr>
        <p:grpSpPr>
          <a:xfrm>
            <a:off x="4484914" y="2710543"/>
            <a:ext cx="7434219" cy="3979065"/>
            <a:chOff x="114111" y="26892874"/>
            <a:chExt cx="12963431" cy="701054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D9E3BCD-CF7C-08D1-00AF-89BDDBDEF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11" y="26892874"/>
              <a:ext cx="12963431" cy="701054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0F4D78-FE03-E15D-D8EF-597B287B6896}"/>
                </a:ext>
              </a:extLst>
            </p:cNvPr>
            <p:cNvSpPr txBox="1"/>
            <p:nvPr/>
          </p:nvSpPr>
          <p:spPr>
            <a:xfrm>
              <a:off x="1532986" y="32260707"/>
              <a:ext cx="5430850" cy="936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E" dirty="0"/>
                <a:t>2-fold symmetry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271D1E0-226F-B068-D770-CFA6D68EFD83}"/>
                </a:ext>
              </a:extLst>
            </p:cNvPr>
            <p:cNvSpPr txBox="1"/>
            <p:nvPr/>
          </p:nvSpPr>
          <p:spPr>
            <a:xfrm>
              <a:off x="11360654" y="27565664"/>
              <a:ext cx="1716888" cy="989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/>
                <a:t>27m</a:t>
              </a:r>
              <a:endParaRPr lang="en-SE" sz="2000"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0EEF5F9-69AF-7CF6-5A87-C2C2F3854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299" y="4336869"/>
            <a:ext cx="3208907" cy="67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087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12D9F-DC77-2E03-8236-179097F39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423" y="3206432"/>
            <a:ext cx="7172098" cy="445136"/>
          </a:xfrm>
        </p:spPr>
        <p:txBody>
          <a:bodyPr>
            <a:noAutofit/>
          </a:bodyPr>
          <a:lstStyle/>
          <a:p>
            <a:r>
              <a:rPr lang="en-SE" sz="4800" dirty="0"/>
              <a:t>Long term particle tracking</a:t>
            </a:r>
          </a:p>
        </p:txBody>
      </p:sp>
    </p:spTree>
    <p:extLst>
      <p:ext uri="{BB962C8B-B14F-4D97-AF65-F5344CB8AC3E}">
        <p14:creationId xmlns:p14="http://schemas.microsoft.com/office/powerpoint/2010/main" val="4212718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2B900-54A3-D610-FFA0-FBAF6130292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8897" y="1440120"/>
            <a:ext cx="10824915" cy="1741462"/>
          </a:xfrm>
        </p:spPr>
        <p:txBody>
          <a:bodyPr>
            <a:normAutofit/>
          </a:bodyPr>
          <a:lstStyle/>
          <a:p>
            <a:r>
              <a:rPr lang="en-GB" sz="2800" dirty="0"/>
              <a:t>T</a:t>
            </a:r>
            <a:r>
              <a:rPr lang="en-SE" sz="2800" dirty="0"/>
              <a:t>racking for 512 turns, record at the same longitudinal position.</a:t>
            </a:r>
          </a:p>
          <a:p>
            <a:endParaRPr lang="en-SE" sz="2800" dirty="0"/>
          </a:p>
          <a:p>
            <a:r>
              <a:rPr lang="en-SE" sz="2800" dirty="0"/>
              <a:t>Init</a:t>
            </a:r>
            <a:r>
              <a:rPr lang="en-GB" sz="2800" dirty="0" err="1"/>
              <a:t>i</a:t>
            </a:r>
            <a:r>
              <a:rPr lang="en-SE" sz="2800" dirty="0"/>
              <a:t>al distribution 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73D2C5-0147-8FB7-2BC8-9B9073927E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661" r="50212" b="14137"/>
          <a:stretch>
            <a:fillRect/>
          </a:stretch>
        </p:blipFill>
        <p:spPr>
          <a:xfrm>
            <a:off x="4352536" y="1808963"/>
            <a:ext cx="2505464" cy="1403431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145A292-9BC5-D823-0F4A-8A0508A74777}"/>
              </a:ext>
            </a:extLst>
          </p:cNvPr>
          <p:cNvSpPr txBox="1">
            <a:spLocks/>
          </p:cNvSpPr>
          <p:nvPr/>
        </p:nvSpPr>
        <p:spPr>
          <a:xfrm>
            <a:off x="10650070" y="6453386"/>
            <a:ext cx="418957" cy="40461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844951-7827-47D4-8276-7DDE1FA7D85A}" type="slidenum">
              <a:rPr lang="en-US" sz="1200" smtClean="0"/>
              <a:pPr/>
              <a:t>10</a:t>
            </a:fld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8CF2FF-F5B4-8934-204C-4A837EE23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74" y="3243207"/>
            <a:ext cx="6883723" cy="330478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611D168-31E0-F87C-9224-5609A795F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896" y="148651"/>
            <a:ext cx="7664544" cy="1184592"/>
          </a:xfrm>
        </p:spPr>
        <p:txBody>
          <a:bodyPr>
            <a:noAutofit/>
          </a:bodyPr>
          <a:lstStyle/>
          <a:p>
            <a:r>
              <a:rPr lang="en-SE" sz="4000" dirty="0"/>
              <a:t>On momentum tracking </a:t>
            </a:r>
            <a:br>
              <a:rPr lang="en-SE" sz="4000" dirty="0"/>
            </a:br>
            <a:r>
              <a:rPr lang="en-SE" sz="4000" dirty="0"/>
              <a:t>– horizontal phase space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B30D522-3BFA-DA85-4DE1-EB919E551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856" y="3243207"/>
            <a:ext cx="3970248" cy="316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01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0AA31C-278C-A4F2-4664-DE15B72CDF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903"/>
          <a:stretch>
            <a:fillRect/>
          </a:stretch>
        </p:blipFill>
        <p:spPr>
          <a:xfrm>
            <a:off x="1173482" y="2347219"/>
            <a:ext cx="1649435" cy="2163562"/>
          </a:xfrm>
          <a:prstGeom prst="rect">
            <a:avLst/>
          </a:prstGeom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20FA74E-6688-9CA8-BD2A-32122B8795E9}"/>
              </a:ext>
            </a:extLst>
          </p:cNvPr>
          <p:cNvSpPr txBox="1">
            <a:spLocks/>
          </p:cNvSpPr>
          <p:nvPr/>
        </p:nvSpPr>
        <p:spPr>
          <a:xfrm>
            <a:off x="10650070" y="6453386"/>
            <a:ext cx="418957" cy="40461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844951-7827-47D4-8276-7DDE1FA7D85A}" type="slidenum">
              <a:rPr lang="en-US" sz="1200" smtClean="0"/>
              <a:pPr/>
              <a:t>11</a:t>
            </a:fld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5EF57C-1C0B-CB06-8093-F53B9D78B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384" y="397392"/>
            <a:ext cx="6807498" cy="312548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9456F1C-51F9-DF99-0CC6-BFDC81A170CE}"/>
              </a:ext>
            </a:extLst>
          </p:cNvPr>
          <p:cNvSpPr txBox="1">
            <a:spLocks/>
          </p:cNvSpPr>
          <p:nvPr/>
        </p:nvSpPr>
        <p:spPr>
          <a:xfrm>
            <a:off x="380943" y="146240"/>
            <a:ext cx="5470718" cy="11845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4000" dirty="0"/>
              <a:t>On momentum tracking </a:t>
            </a:r>
            <a:br>
              <a:rPr lang="en-SE" sz="4000" dirty="0"/>
            </a:br>
            <a:r>
              <a:rPr lang="en-SE" sz="4000" dirty="0"/>
              <a:t>– vertical phase space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7E0ED8-5008-4DC3-EFF7-77EEBB2A2BD9}"/>
              </a:ext>
            </a:extLst>
          </p:cNvPr>
          <p:cNvSpPr txBox="1"/>
          <p:nvPr/>
        </p:nvSpPr>
        <p:spPr>
          <a:xfrm>
            <a:off x="808896" y="1690867"/>
            <a:ext cx="32479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2800" dirty="0"/>
              <a:t>Init</a:t>
            </a:r>
            <a:r>
              <a:rPr lang="en-GB" sz="2800" dirty="0" err="1"/>
              <a:t>i</a:t>
            </a:r>
            <a:r>
              <a:rPr lang="en-SE" sz="2800" dirty="0"/>
              <a:t>al distribution :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CACE58-2568-FF29-8CC6-673D28B3B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8570" y="3629893"/>
            <a:ext cx="6893430" cy="271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48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9911A1-DB37-5C6D-D2F1-37706B3302B6}"/>
              </a:ext>
            </a:extLst>
          </p:cNvPr>
          <p:cNvSpPr txBox="1">
            <a:spLocks/>
          </p:cNvSpPr>
          <p:nvPr/>
        </p:nvSpPr>
        <p:spPr>
          <a:xfrm>
            <a:off x="2964680" y="2577737"/>
            <a:ext cx="6963091" cy="15479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4400" dirty="0"/>
              <a:t>Short term particle tracking</a:t>
            </a:r>
          </a:p>
          <a:p>
            <a:r>
              <a:rPr lang="en-SE" sz="4400" dirty="0"/>
              <a:t>- 40 turns</a:t>
            </a:r>
          </a:p>
        </p:txBody>
      </p:sp>
    </p:spTree>
    <p:extLst>
      <p:ext uri="{BB962C8B-B14F-4D97-AF65-F5344CB8AC3E}">
        <p14:creationId xmlns:p14="http://schemas.microsoft.com/office/powerpoint/2010/main" val="3503567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38534-0917-FEA8-20BD-CD5FA1F35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5662D-7C40-E4A5-9FF9-F3784793F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O</a:t>
            </a:r>
            <a:r>
              <a:rPr lang="en-SE" sz="4000" dirty="0"/>
              <a:t>n momentum tracking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BF46A-D195-95CF-F4DC-9D1C343603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785938"/>
            <a:ext cx="8853487" cy="4084637"/>
          </a:xfrm>
        </p:spPr>
        <p:txBody>
          <a:bodyPr/>
          <a:lstStyle/>
          <a:p>
            <a:r>
              <a:rPr lang="en-SE" dirty="0"/>
              <a:t>100%emitt = 0.99 Acceptance</a:t>
            </a:r>
          </a:p>
          <a:p>
            <a:r>
              <a:rPr lang="en-GB" dirty="0"/>
              <a:t>A</a:t>
            </a:r>
            <a:r>
              <a:rPr lang="en-SE" dirty="0"/>
              <a:t>perture : 0.2 m</a:t>
            </a:r>
          </a:p>
          <a:p>
            <a:r>
              <a:rPr lang="en-GB" dirty="0">
                <a:solidFill>
                  <a:srgbClr val="FF0000"/>
                </a:solidFill>
              </a:rPr>
              <a:t>S</a:t>
            </a:r>
            <a:r>
              <a:rPr lang="en-SE" dirty="0">
                <a:solidFill>
                  <a:srgbClr val="FF0000"/>
                </a:solidFill>
              </a:rPr>
              <a:t>urvial rate: 99.2 %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7E17F0-C611-3D27-6BCF-E20FF4D92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8" y="3176450"/>
            <a:ext cx="4516519" cy="3322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C1CBE9-8E16-50C3-2365-14048E62E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959" y="3325412"/>
            <a:ext cx="3764612" cy="35325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72EDEB-3053-40A1-B5DB-1E6875789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7959" y="256027"/>
            <a:ext cx="3764612" cy="30154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1E180C-E101-F74E-E295-0D210E35828E}"/>
              </a:ext>
            </a:extLst>
          </p:cNvPr>
          <p:cNvSpPr txBox="1"/>
          <p:nvPr/>
        </p:nvSpPr>
        <p:spPr>
          <a:xfrm>
            <a:off x="10232571" y="1209993"/>
            <a:ext cx="26343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2400" dirty="0"/>
              <a:t>Waterbag distribution, </a:t>
            </a:r>
          </a:p>
          <a:p>
            <a:r>
              <a:rPr lang="en-SE" sz="2400" dirty="0"/>
              <a:t>100k particles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239622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BE3E0-3BF8-0639-1044-20BF6EF2E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2688770"/>
            <a:ext cx="7794171" cy="1730829"/>
          </a:xfrm>
        </p:spPr>
        <p:txBody>
          <a:bodyPr>
            <a:normAutofit fontScale="90000"/>
          </a:bodyPr>
          <a:lstStyle/>
          <a:p>
            <a:r>
              <a:rPr lang="en-SE" sz="4000" dirty="0"/>
              <a:t>Transverse acceptance is great.</a:t>
            </a:r>
            <a:br>
              <a:rPr lang="en-SE" sz="4000" dirty="0"/>
            </a:br>
            <a:r>
              <a:rPr lang="en-SE" sz="4000" dirty="0"/>
              <a:t> </a:t>
            </a:r>
            <a:br>
              <a:rPr lang="en-SE" sz="4000" dirty="0"/>
            </a:br>
            <a:r>
              <a:rPr lang="en-SE" sz="4000" dirty="0"/>
              <a:t>Now momentum acceptance …</a:t>
            </a:r>
          </a:p>
        </p:txBody>
      </p:sp>
    </p:spTree>
    <p:extLst>
      <p:ext uri="{BB962C8B-B14F-4D97-AF65-F5344CB8AC3E}">
        <p14:creationId xmlns:p14="http://schemas.microsoft.com/office/powerpoint/2010/main" val="4157532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15AB-49A1-C5AF-443A-EB025FF19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Off</a:t>
            </a:r>
            <a:r>
              <a:rPr lang="en-SE" sz="4000" dirty="0"/>
              <a:t> momentum pencil beam tracking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9B611F0-29A6-F78A-BCF4-0A2B368FE30D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839788" y="1785938"/>
                <a:ext cx="8853487" cy="4084637"/>
              </a:xfrm>
            </p:spPr>
            <p:txBody>
              <a:bodyPr/>
              <a:lstStyle/>
              <a:p>
                <a:r>
                  <a:rPr lang="en-SE" dirty="0"/>
                  <a:t>100%emitt = 0.01 Acceptance</a:t>
                </a:r>
              </a:p>
              <a:p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0.2&lt;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&lt;0.2</m:t>
                    </m:r>
                  </m:oMath>
                </a14:m>
                <a:endParaRPr lang="en-SE" dirty="0"/>
              </a:p>
              <a:p>
                <a:r>
                  <a:rPr lang="en-SE" dirty="0"/>
                  <a:t>100k particles</a:t>
                </a:r>
              </a:p>
              <a:p>
                <a:r>
                  <a:rPr lang="en-GB" dirty="0"/>
                  <a:t>A</a:t>
                </a:r>
                <a:r>
                  <a:rPr lang="en-SE" dirty="0"/>
                  <a:t>perture : 0.2 m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9B611F0-29A6-F78A-BCF4-0A2B368FE3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839788" y="1785938"/>
                <a:ext cx="8853487" cy="4084637"/>
              </a:xfrm>
              <a:blipFill>
                <a:blip r:embed="rId2"/>
                <a:stretch>
                  <a:fillRect l="-1003" t="-216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F82E4DD-FE95-5406-A561-C39456435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944" y="3139714"/>
            <a:ext cx="7185408" cy="368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39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7AC51-2E4A-DBDF-64C5-B48E9779498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7" y="1432561"/>
            <a:ext cx="10699069" cy="4084637"/>
          </a:xfrm>
        </p:spPr>
        <p:txBody>
          <a:bodyPr>
            <a:normAutofit/>
          </a:bodyPr>
          <a:lstStyle/>
          <a:p>
            <a:r>
              <a:rPr lang="en-SE" sz="3200" dirty="0"/>
              <a:t>Let’s increase the aperture to </a:t>
            </a:r>
            <a:r>
              <a:rPr lang="en-SE" sz="3200" dirty="0">
                <a:solidFill>
                  <a:srgbClr val="FF0000"/>
                </a:solidFill>
              </a:rPr>
              <a:t>0.5</a:t>
            </a:r>
            <a:r>
              <a:rPr lang="en-SE" sz="3200" dirty="0"/>
              <a:t>m</a:t>
            </a:r>
          </a:p>
          <a:p>
            <a:r>
              <a:rPr lang="en-GB" sz="3200" dirty="0"/>
              <a:t>L</a:t>
            </a:r>
            <a:r>
              <a:rPr lang="en-SE" sz="3200" dirty="0"/>
              <a:t>osses mostly due to unstable optics/ integer resonacnes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AFF1BD-8706-C8FF-E535-E9288AE85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Off</a:t>
            </a:r>
            <a:r>
              <a:rPr lang="en-SE" sz="4000" dirty="0"/>
              <a:t> momentum pencil beam tracking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C1F749-B4FC-D9EB-AF5E-2DBB0DF1C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85" y="2677123"/>
            <a:ext cx="8574657" cy="418083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DB706C-46D4-E4B2-CBCD-C7B229F01F7D}"/>
                  </a:ext>
                </a:extLst>
              </p:cNvPr>
              <p:cNvSpPr txBox="1"/>
              <p:nvPr/>
            </p:nvSpPr>
            <p:spPr>
              <a:xfrm>
                <a:off x="9618785" y="3474879"/>
                <a:ext cx="2573215" cy="12926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sz="2800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SE" sz="2800" dirty="0"/>
              </a:p>
              <a:p>
                <a:r>
                  <a:rPr lang="en-SE" sz="2800" dirty="0"/>
                  <a:t>(tune =0 means unstable optics)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DB706C-46D4-E4B2-CBCD-C7B229F01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8785" y="3474879"/>
                <a:ext cx="2573215" cy="1292662"/>
              </a:xfrm>
              <a:prstGeom prst="rect">
                <a:avLst/>
              </a:prstGeom>
              <a:blipFill>
                <a:blip r:embed="rId3"/>
                <a:stretch>
                  <a:fillRect l="-8333" t="-971" r="-4902" b="-15534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4940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8D495-1414-2D55-CA31-FEBA795B6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Off</a:t>
            </a:r>
            <a:r>
              <a:rPr lang="en-SE" sz="4000" dirty="0"/>
              <a:t> momentum beam tracking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3DF84A-6AE6-04BF-85C5-7C2520BBECB1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SE" sz="3200" dirty="0"/>
                  <a:t>100%emitt = </a:t>
                </a:r>
                <a:r>
                  <a:rPr lang="en-SE" sz="3200" dirty="0">
                    <a:solidFill>
                      <a:srgbClr val="FF0000"/>
                    </a:solidFill>
                  </a:rPr>
                  <a:t>0.99</a:t>
                </a:r>
                <a:r>
                  <a:rPr lang="en-SE" sz="3200" dirty="0"/>
                  <a:t> Acceptance</a:t>
                </a:r>
              </a:p>
              <a:p>
                <a:r>
                  <a:rPr lang="en-SE" sz="3200" dirty="0"/>
                  <a:t>Waterbag distribution, 100k particles</a:t>
                </a:r>
              </a:p>
              <a:p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−0.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&lt;0.1</m:t>
                    </m:r>
                  </m:oMath>
                </a14:m>
                <a:endParaRPr lang="en-SE" sz="3200" dirty="0">
                  <a:solidFill>
                    <a:srgbClr val="FF0000"/>
                  </a:solidFill>
                </a:endParaRPr>
              </a:p>
              <a:p>
                <a:r>
                  <a:rPr lang="en-GB" sz="3200" dirty="0"/>
                  <a:t>A</a:t>
                </a:r>
                <a:r>
                  <a:rPr lang="en-SE" sz="3200" dirty="0"/>
                  <a:t>perture : 0.5 m</a:t>
                </a:r>
              </a:p>
              <a:p>
                <a:endParaRPr lang="en-SE" sz="32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3DF84A-6AE6-04BF-85C5-7C2520BBEC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576" t="-3096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BC05776-6AC4-B95F-67CB-A346CEB80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238" y="2971658"/>
            <a:ext cx="7772400" cy="372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00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5013D-C957-4775-A421-6E67D7760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48059-2777-27D9-5158-27C103963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off</a:t>
            </a:r>
            <a:r>
              <a:rPr lang="en-SE" sz="4000" dirty="0"/>
              <a:t> momentum beam tracking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BA1E0B-9A5C-C0D8-7623-BB72E7187EEC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SE" dirty="0"/>
                  <a:t>100%emitt = 0.99 Acceptance</a:t>
                </a:r>
              </a:p>
              <a:p>
                <a:r>
                  <a:rPr lang="en-SE" dirty="0"/>
                  <a:t>Waterbag distribution, 100k particles</a:t>
                </a:r>
              </a:p>
              <a:p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−0.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&lt;0.1</m:t>
                    </m:r>
                  </m:oMath>
                </a14:m>
                <a:endParaRPr lang="en-SE" dirty="0"/>
              </a:p>
              <a:p>
                <a:r>
                  <a:rPr lang="en-GB" dirty="0"/>
                  <a:t>A</a:t>
                </a:r>
                <a:r>
                  <a:rPr lang="en-SE" dirty="0"/>
                  <a:t>perture : </a:t>
                </a:r>
                <a:r>
                  <a:rPr lang="en-SE" dirty="0">
                    <a:solidFill>
                      <a:srgbClr val="FF0000"/>
                    </a:solidFill>
                  </a:rPr>
                  <a:t>0.2 </a:t>
                </a:r>
                <a:r>
                  <a:rPr lang="en-SE" dirty="0"/>
                  <a:t>m</a:t>
                </a:r>
              </a:p>
              <a:p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BA1E0B-9A5C-C0D8-7623-BB72E7187E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003" t="-216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B67E332-17F9-0635-ECC2-D6701D410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2863444"/>
            <a:ext cx="7772400" cy="380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91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EE55373-BAB0-D65B-0E8B-A36BDF89FC7A}"/>
              </a:ext>
            </a:extLst>
          </p:cNvPr>
          <p:cNvSpPr txBox="1">
            <a:spLocks/>
          </p:cNvSpPr>
          <p:nvPr/>
        </p:nvSpPr>
        <p:spPr>
          <a:xfrm>
            <a:off x="839788" y="439838"/>
            <a:ext cx="11566158" cy="10505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4000" dirty="0"/>
              <a:t>Realistic particle tracking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B297FD-7CD8-3B94-0A81-59F613C41B7E}"/>
              </a:ext>
            </a:extLst>
          </p:cNvPr>
          <p:cNvSpPr txBox="1"/>
          <p:nvPr/>
        </p:nvSpPr>
        <p:spPr>
          <a:xfrm>
            <a:off x="6096000" y="4934930"/>
            <a:ext cx="5185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800" dirty="0"/>
              <a:t>0.01 bin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99E535-A092-BFEB-5018-61D9E9F85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96460"/>
            <a:ext cx="6009303" cy="30017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A806A5D6-E50C-DDC0-0459-017E834B864A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839788" y="1759561"/>
                <a:ext cx="5256212" cy="4084637"/>
              </a:xfrm>
            </p:spPr>
            <p:txBody>
              <a:bodyPr/>
              <a:lstStyle/>
              <a:p>
                <a:r>
                  <a:rPr lang="en-SE" dirty="0"/>
                  <a:t>100%emitt = 0.99 Acceptance</a:t>
                </a:r>
              </a:p>
              <a:p>
                <a:r>
                  <a:rPr lang="en-SE" dirty="0"/>
                  <a:t>Waterbag distribution, 100k particles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−0.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&lt;0.1</m:t>
                    </m:r>
                  </m:oMath>
                </a14:m>
                <a:endParaRPr lang="en-GB" dirty="0"/>
              </a:p>
              <a:p>
                <a:r>
                  <a:rPr lang="en-GB" dirty="0"/>
                  <a:t>A</a:t>
                </a:r>
                <a:r>
                  <a:rPr lang="en-SE" dirty="0"/>
                  <a:t>perture : 0.2 m</a:t>
                </a:r>
              </a:p>
              <a:p>
                <a:r>
                  <a:rPr lang="en-GB" dirty="0"/>
                  <a:t>S</a:t>
                </a:r>
                <a:r>
                  <a:rPr lang="en-SE" dirty="0"/>
                  <a:t>urvial rate: 51 %</a:t>
                </a:r>
              </a:p>
              <a:p>
                <a:endParaRPr lang="en-SE" dirty="0"/>
              </a:p>
              <a:p>
                <a:r>
                  <a:rPr lang="en-SE" dirty="0"/>
                  <a:t>Improvement : increase arc/dipole aperture 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A806A5D6-E50C-DDC0-0459-017E834B86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839788" y="1759561"/>
                <a:ext cx="5256212" cy="4084637"/>
              </a:xfrm>
              <a:blipFill>
                <a:blip r:embed="rId3"/>
                <a:stretch>
                  <a:fillRect l="-1687" t="-2167" r="-1446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3241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C507F-E003-DD9C-9039-2026389A6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645" y="3206432"/>
            <a:ext cx="8852852" cy="445136"/>
          </a:xfrm>
        </p:spPr>
        <p:txBody>
          <a:bodyPr>
            <a:noAutofit/>
          </a:bodyPr>
          <a:lstStyle/>
          <a:p>
            <a:r>
              <a:rPr lang="en-SE" sz="4000" dirty="0"/>
              <a:t>Two other aspects</a:t>
            </a:r>
          </a:p>
        </p:txBody>
      </p:sp>
    </p:spTree>
    <p:extLst>
      <p:ext uri="{BB962C8B-B14F-4D97-AF65-F5344CB8AC3E}">
        <p14:creationId xmlns:p14="http://schemas.microsoft.com/office/powerpoint/2010/main" val="407411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44316-AB7C-0B87-C6D1-1DF97ACF8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46314"/>
            <a:ext cx="8674326" cy="986247"/>
          </a:xfrm>
        </p:spPr>
        <p:txBody>
          <a:bodyPr>
            <a:noAutofit/>
          </a:bodyPr>
          <a:lstStyle/>
          <a:p>
            <a:r>
              <a:rPr lang="en-SE" sz="4000" dirty="0"/>
              <a:t>Fringe field off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92B9C-BB4C-5F9E-0B6A-A42E257D9F5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67401" y="2098181"/>
            <a:ext cx="3825874" cy="3758746"/>
          </a:xfrm>
        </p:spPr>
        <p:txBody>
          <a:bodyPr>
            <a:normAutofit/>
          </a:bodyPr>
          <a:lstStyle/>
          <a:p>
            <a:r>
              <a:rPr lang="en-GB" sz="3200" dirty="0"/>
              <a:t>S</a:t>
            </a:r>
            <a:r>
              <a:rPr lang="en-SE" sz="3200" dirty="0"/>
              <a:t>urvial rate: 54 %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0BE19F-11F6-5B73-42A0-675A75DEC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836" y="2552699"/>
            <a:ext cx="5683044" cy="28497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57148B-60F8-2301-C597-FE1323FA6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52700"/>
            <a:ext cx="5704882" cy="28497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8DC6C3-D2F3-92BA-4535-200DC33DC5BA}"/>
              </a:ext>
            </a:extLst>
          </p:cNvPr>
          <p:cNvSpPr txBox="1"/>
          <p:nvPr/>
        </p:nvSpPr>
        <p:spPr>
          <a:xfrm>
            <a:off x="5867401" y="5486400"/>
            <a:ext cx="2370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2800" dirty="0"/>
              <a:t>Fringe field off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C0361D1-33B3-A460-DB60-8FC30C1507CF}"/>
              </a:ext>
            </a:extLst>
          </p:cNvPr>
          <p:cNvSpPr txBox="1">
            <a:spLocks/>
          </p:cNvSpPr>
          <p:nvPr/>
        </p:nvSpPr>
        <p:spPr>
          <a:xfrm>
            <a:off x="175308" y="2000150"/>
            <a:ext cx="3825874" cy="3758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S</a:t>
            </a:r>
            <a:r>
              <a:rPr lang="en-SE" sz="3200" dirty="0"/>
              <a:t>urvial rate: 51 %</a:t>
            </a:r>
          </a:p>
        </p:txBody>
      </p:sp>
    </p:spTree>
    <p:extLst>
      <p:ext uri="{BB962C8B-B14F-4D97-AF65-F5344CB8AC3E}">
        <p14:creationId xmlns:p14="http://schemas.microsoft.com/office/powerpoint/2010/main" val="1761123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65FE9-2940-902F-5DA4-0B243AE1C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</a:t>
            </a:r>
            <a:r>
              <a:rPr lang="en-SE" b="1" dirty="0"/>
              <a:t>ensitvity study 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DC746-7FB4-6607-033F-5C6929AF1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608992"/>
            <a:ext cx="11851728" cy="4567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Quads</a:t>
            </a:r>
          </a:p>
          <a:p>
            <a:r>
              <a:rPr lang="en-GB" dirty="0"/>
              <a:t>rms x and y shift : 0.1mm </a:t>
            </a:r>
          </a:p>
          <a:p>
            <a:r>
              <a:rPr lang="en-GB" dirty="0"/>
              <a:t>rms rotational error </a:t>
            </a:r>
            <a:r>
              <a:rPr lang="en-GB" b="1" dirty="0"/>
              <a:t>: </a:t>
            </a:r>
            <a:r>
              <a:rPr lang="en-GB" dirty="0"/>
              <a:t>0.01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Dipoles</a:t>
            </a:r>
          </a:p>
          <a:p>
            <a:r>
              <a:rPr lang="en-GB" dirty="0"/>
              <a:t>rms rotational error </a:t>
            </a:r>
            <a:r>
              <a:rPr lang="en-GB" b="1" dirty="0"/>
              <a:t>: </a:t>
            </a:r>
            <a:r>
              <a:rPr lang="en-GB" dirty="0"/>
              <a:t>0.01</a:t>
            </a:r>
            <a:endParaRPr lang="en-GB" b="1" dirty="0"/>
          </a:p>
          <a:p>
            <a:r>
              <a:rPr lang="en-GB" dirty="0"/>
              <a:t>rms k0 magnet error : 1e-4</a:t>
            </a:r>
          </a:p>
          <a:p>
            <a:r>
              <a:rPr lang="en-GB" dirty="0"/>
              <a:t>rms k1 magnet error : 1e-4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5B1828-268D-2E6D-2097-D7C36D8E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AE4F7D-F475-D9D6-8ED8-85B221DC1CA2}"/>
              </a:ext>
            </a:extLst>
          </p:cNvPr>
          <p:cNvSpPr txBox="1"/>
          <p:nvPr/>
        </p:nvSpPr>
        <p:spPr>
          <a:xfrm>
            <a:off x="5368978" y="6387326"/>
            <a:ext cx="2017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W</a:t>
            </a:r>
            <a:r>
              <a:rPr lang="en-SE" sz="2000" dirty="0"/>
              <a:t>ith errors: 49%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739528-BBB5-1655-CCC6-9722F4529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662" y="3234538"/>
            <a:ext cx="5677014" cy="31879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627434-EE4D-B285-8EC1-A7236A46C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663" y="159461"/>
            <a:ext cx="5677013" cy="28990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B68883-723E-FBB8-DA27-D5C0B6F5770F}"/>
              </a:ext>
            </a:extLst>
          </p:cNvPr>
          <p:cNvSpPr txBox="1"/>
          <p:nvPr/>
        </p:nvSpPr>
        <p:spPr>
          <a:xfrm>
            <a:off x="10935676" y="1077618"/>
            <a:ext cx="10852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</a:t>
            </a:r>
            <a:r>
              <a:rPr lang="en-SE" sz="2000" dirty="0"/>
              <a:t>ithout errors: 51%</a:t>
            </a:r>
          </a:p>
        </p:txBody>
      </p:sp>
    </p:spTree>
    <p:extLst>
      <p:ext uri="{BB962C8B-B14F-4D97-AF65-F5344CB8AC3E}">
        <p14:creationId xmlns:p14="http://schemas.microsoft.com/office/powerpoint/2010/main" val="146090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65452-0897-9AC6-108C-BF6DF434E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586608"/>
            <a:ext cx="8852852" cy="445136"/>
          </a:xfrm>
        </p:spPr>
        <p:txBody>
          <a:bodyPr>
            <a:noAutofit/>
          </a:bodyPr>
          <a:lstStyle/>
          <a:p>
            <a:r>
              <a:rPr lang="en-SE" sz="4000" b="1" dirty="0"/>
              <a:t>Summary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AB82F83-DAB9-0917-A54E-38E625CB6B1B}"/>
              </a:ext>
            </a:extLst>
          </p:cNvPr>
          <p:cNvGrpSpPr/>
          <p:nvPr/>
        </p:nvGrpSpPr>
        <p:grpSpPr>
          <a:xfrm>
            <a:off x="6758748" y="493804"/>
            <a:ext cx="5235423" cy="2835176"/>
            <a:chOff x="114111" y="26892874"/>
            <a:chExt cx="12963431" cy="701054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B5B1809-2B2E-C66F-F0AB-BA764428B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111" y="26892874"/>
              <a:ext cx="12963431" cy="701054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2E48571-BAFE-62DB-8DA8-CF92E9204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51333" y="29415650"/>
              <a:ext cx="5825003" cy="126944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C892BD7-0581-06B9-3A2A-7618247A2F22}"/>
                </a:ext>
              </a:extLst>
            </p:cNvPr>
            <p:cNvSpPr txBox="1"/>
            <p:nvPr/>
          </p:nvSpPr>
          <p:spPr>
            <a:xfrm>
              <a:off x="1532986" y="32260707"/>
              <a:ext cx="5430850" cy="936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E" dirty="0"/>
                <a:t>2-fold symmetry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4B21F21-48CC-697F-40C4-038772AB6609}"/>
                </a:ext>
              </a:extLst>
            </p:cNvPr>
            <p:cNvSpPr txBox="1"/>
            <p:nvPr/>
          </p:nvSpPr>
          <p:spPr>
            <a:xfrm>
              <a:off x="11360654" y="27565664"/>
              <a:ext cx="1716888" cy="989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/>
                <a:t>27m</a:t>
              </a:r>
              <a:endParaRPr lang="en-SE" sz="200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C4A514A3-01C5-4778-1ECA-B16463B494ED}"/>
              </a:ext>
            </a:extLst>
          </p:cNvPr>
          <p:cNvSpPr txBox="1"/>
          <p:nvPr/>
        </p:nvSpPr>
        <p:spPr>
          <a:xfrm>
            <a:off x="8460278" y="620473"/>
            <a:ext cx="183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dirty="0"/>
              <a:t>81 m full straight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BDE51B-63BB-A1E7-E517-A4938413EB57}"/>
              </a:ext>
            </a:extLst>
          </p:cNvPr>
          <p:cNvSpPr txBox="1">
            <a:spLocks/>
          </p:cNvSpPr>
          <p:nvPr/>
        </p:nvSpPr>
        <p:spPr>
          <a:xfrm>
            <a:off x="507418" y="5231832"/>
            <a:ext cx="9498227" cy="10020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2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EAC7E5-BDE6-BC92-DA3B-51F17F5A4B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8748" y="3529020"/>
            <a:ext cx="5235423" cy="261520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647A231-8DCA-B656-02D3-B6537BC5031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7389" y="1198334"/>
            <a:ext cx="6071359" cy="5518152"/>
          </a:xfrm>
        </p:spPr>
        <p:txBody>
          <a:bodyPr>
            <a:normAutofit fontScale="92500" lnSpcReduction="10000"/>
          </a:bodyPr>
          <a:lstStyle/>
          <a:p>
            <a:r>
              <a:rPr lang="en-SE" sz="2800" dirty="0"/>
              <a:t>A = 8.9 mmrad 👍</a:t>
            </a:r>
          </a:p>
          <a:p>
            <a:r>
              <a:rPr lang="en-GB" sz="2800" dirty="0"/>
              <a:t>I</a:t>
            </a:r>
            <a:r>
              <a:rPr lang="en-SE" sz="2800" dirty="0"/>
              <a:t>njection 👍</a:t>
            </a:r>
          </a:p>
          <a:p>
            <a:r>
              <a:rPr lang="en-SE" sz="2800" dirty="0"/>
              <a:t>classical magnets : B &lt; 2 T 👍</a:t>
            </a:r>
          </a:p>
          <a:p>
            <a:r>
              <a:rPr lang="en-SE" sz="2800" dirty="0"/>
              <a:t>FODO cells 👍</a:t>
            </a:r>
          </a:p>
          <a:p>
            <a:endParaRPr lang="en-SE" sz="2800" dirty="0"/>
          </a:p>
          <a:p>
            <a:r>
              <a:rPr lang="en-SE" sz="2800" dirty="0"/>
              <a:t>0.7 m dipoles reach 50 % muon survial rate in 40 turns. 👍</a:t>
            </a:r>
          </a:p>
          <a:p>
            <a:endParaRPr lang="en-SE" sz="2800" dirty="0"/>
          </a:p>
          <a:p>
            <a:r>
              <a:rPr lang="en-SE" sz="2800" dirty="0"/>
              <a:t>Stable against fringe field and magnets error 👍</a:t>
            </a:r>
          </a:p>
          <a:p>
            <a:endParaRPr lang="en-SE" sz="2800" dirty="0"/>
          </a:p>
          <a:p>
            <a:r>
              <a:rPr lang="en-GB" sz="2800" dirty="0"/>
              <a:t>F</a:t>
            </a:r>
            <a:r>
              <a:rPr lang="en-SE" sz="2800" dirty="0"/>
              <a:t>lexable design can be re-optimised quickly 👍</a:t>
            </a:r>
          </a:p>
          <a:p>
            <a:endParaRPr lang="en-SE" sz="2800" dirty="0"/>
          </a:p>
          <a:p>
            <a:endParaRPr lang="en-SE" sz="2800" dirty="0"/>
          </a:p>
        </p:txBody>
      </p:sp>
    </p:spTree>
    <p:extLst>
      <p:ext uri="{BB962C8B-B14F-4D97-AF65-F5344CB8AC3E}">
        <p14:creationId xmlns:p14="http://schemas.microsoft.com/office/powerpoint/2010/main" val="348483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C99D9-841F-EB38-E388-5EDE5B3CE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SE" sz="4000" dirty="0"/>
              <a:t>Of course this is not perfect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29837F-F215-17B5-178D-AC7271F71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" y="1587914"/>
            <a:ext cx="7533640" cy="36821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97274F-55B0-5941-6140-CD167DE61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204" y="1616890"/>
            <a:ext cx="3970865" cy="36531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B73DEC-1596-B472-0F3D-E9A8A8FEB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586" y="5342890"/>
            <a:ext cx="3263314" cy="15151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F4A16F-21AE-FF04-49A1-C1DA2D62BB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7900" y="5342890"/>
            <a:ext cx="1575060" cy="5276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FA5760-A13E-6A48-8B32-9E0969C899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4236" y="5454415"/>
            <a:ext cx="2245913" cy="44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885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1D831-050D-509E-3DDC-7415357D4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D16DCB0-618B-9E87-2C61-7C4A5359089A}"/>
              </a:ext>
            </a:extLst>
          </p:cNvPr>
          <p:cNvGrpSpPr/>
          <p:nvPr/>
        </p:nvGrpSpPr>
        <p:grpSpPr>
          <a:xfrm>
            <a:off x="159847" y="564635"/>
            <a:ext cx="3956737" cy="1083133"/>
            <a:chOff x="319430" y="659955"/>
            <a:chExt cx="3040926" cy="807869"/>
          </a:xfrm>
        </p:grpSpPr>
        <p:pic>
          <p:nvPicPr>
            <p:cNvPr id="4" name="Picture 3" descr="Logo, company name&#10;&#10;Description automatically generated">
              <a:extLst>
                <a:ext uri="{FF2B5EF4-FFF2-40B4-BE49-F238E27FC236}">
                  <a16:creationId xmlns:a16="http://schemas.microsoft.com/office/drawing/2014/main" id="{08D52B1C-527C-48C4-4A2E-FF5B52221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9430" y="666643"/>
              <a:ext cx="1426194" cy="755706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6AF27FF5-4660-B64D-D0DA-196276C31D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4223" y="666644"/>
              <a:ext cx="816133" cy="778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763E0A36-326B-F1D7-6593-89334DB95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6868" y="659955"/>
              <a:ext cx="797355" cy="80786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0025ABD-DDDB-774D-1F9F-4262A8BA9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049" y="1746429"/>
            <a:ext cx="4961989" cy="2525969"/>
          </a:xfrm>
        </p:spPr>
        <p:txBody>
          <a:bodyPr>
            <a:noAutofit/>
          </a:bodyPr>
          <a:lstStyle/>
          <a:p>
            <a:pPr algn="l"/>
            <a:r>
              <a:rPr lang="en-GB" sz="2400" dirty="0" err="1">
                <a:solidFill>
                  <a:schemeClr val="accent2"/>
                </a:solidFill>
                <a:latin typeface="TimesNewRomanPSMT"/>
              </a:rPr>
              <a:t>ESSnuSB</a:t>
            </a:r>
            <a:r>
              <a:rPr lang="en-GB" sz="2400" dirty="0">
                <a:solidFill>
                  <a:schemeClr val="accent2"/>
                </a:solidFill>
                <a:latin typeface="TimesNewRomanPSMT"/>
              </a:rPr>
              <a:t>+ 4</a:t>
            </a:r>
            <a:r>
              <a:rPr lang="en-GB" sz="2400" baseline="30000" dirty="0">
                <a:solidFill>
                  <a:schemeClr val="accent2"/>
                </a:solidFill>
                <a:latin typeface="TimesNewRomanPSMT"/>
              </a:rPr>
              <a:t>th</a:t>
            </a:r>
            <a:r>
              <a:rPr lang="en-GB" sz="2400" dirty="0">
                <a:solidFill>
                  <a:schemeClr val="accent2"/>
                </a:solidFill>
                <a:latin typeface="TimesNewRomanPSMT"/>
              </a:rPr>
              <a:t> </a:t>
            </a:r>
            <a:r>
              <a:rPr lang="en-GB" sz="2400">
                <a:solidFill>
                  <a:schemeClr val="accent2"/>
                </a:solidFill>
                <a:latin typeface="TimesNewRomanPSMT"/>
              </a:rPr>
              <a:t>Annual Meeting</a:t>
            </a:r>
            <a:br>
              <a:rPr lang="en-GB" sz="2400" dirty="0">
                <a:solidFill>
                  <a:schemeClr val="accent2"/>
                </a:solidFill>
                <a:latin typeface="TimesNewRomanPSMT"/>
              </a:rPr>
            </a:br>
            <a:r>
              <a:rPr lang="en-GB" sz="2400">
                <a:solidFill>
                  <a:schemeClr val="accent2"/>
                </a:solidFill>
                <a:latin typeface="TimesNewRomanPSMT"/>
              </a:rPr>
              <a:t>Parallel Section</a:t>
            </a:r>
            <a:br>
              <a:rPr lang="en-GB" sz="2400" dirty="0">
                <a:latin typeface="TimesNewRomanPSMT"/>
              </a:rPr>
            </a:br>
            <a:br>
              <a:rPr lang="en-GB" sz="2000" dirty="0">
                <a:latin typeface="TimesNewRomanPSMT"/>
              </a:rPr>
            </a:br>
            <a:r>
              <a:rPr lang="en-GB" sz="2000" dirty="0">
                <a:solidFill>
                  <a:srgbClr val="CB6D04"/>
                </a:solidFill>
                <a:latin typeface="Liberation Sans"/>
              </a:rPr>
              <a:t>Ring Design Summary and Update</a:t>
            </a:r>
            <a:br>
              <a:rPr lang="en-GB" sz="2000" dirty="0">
                <a:solidFill>
                  <a:srgbClr val="CB6D04"/>
                </a:solidFill>
                <a:latin typeface="Liberation Sans"/>
              </a:rPr>
            </a:br>
            <a:br>
              <a:rPr lang="en-GB" sz="2000" dirty="0">
                <a:solidFill>
                  <a:srgbClr val="CB6D04"/>
                </a:solidFill>
                <a:latin typeface="Liberation Sans"/>
              </a:rPr>
            </a:br>
            <a:r>
              <a:rPr lang="en-SE" sz="2000" b="1" dirty="0"/>
              <a:t>Ting Wing Choi</a:t>
            </a:r>
            <a:br>
              <a:rPr lang="en-SE" sz="2400" dirty="0"/>
            </a:br>
            <a:endParaRPr lang="en-SE" sz="24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67A045-BBB0-5D6C-6C9B-5473B03E91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417" t="5296" r="2184" b="8039"/>
          <a:stretch>
            <a:fillRect/>
          </a:stretch>
        </p:blipFill>
        <p:spPr>
          <a:xfrm>
            <a:off x="75192" y="4120835"/>
            <a:ext cx="5155567" cy="27371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22131A-1219-C633-88C7-063946EB0D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1167" y="305126"/>
            <a:ext cx="1798918" cy="1775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084D6E-5CB6-3FAD-A383-71EAB3F0D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9733" y="305126"/>
            <a:ext cx="1739759" cy="17499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F7851A-F91B-8A3D-34B7-0A84296A9E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2531" y="584849"/>
            <a:ext cx="1343359" cy="13640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999B15-6975-76B1-EC30-1C2C2CDC3E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8966" y="2345194"/>
            <a:ext cx="1725482" cy="17756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7E8E19-6915-B046-342E-1D4C4028F3B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3666" t="11731" r="5813" b="19161"/>
          <a:stretch>
            <a:fillRect/>
          </a:stretch>
        </p:blipFill>
        <p:spPr>
          <a:xfrm>
            <a:off x="10121178" y="4742131"/>
            <a:ext cx="1756632" cy="16654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248D61-C6A1-B845-EFE2-111DFB1602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17143" y="4613610"/>
            <a:ext cx="1957200" cy="1659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2BE128-2EB1-EFA0-D000-33CB3244B1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71707" y="4534341"/>
            <a:ext cx="2204488" cy="20858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1ED661-983A-2EC2-F658-C37F08A352F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79733" y="2334826"/>
            <a:ext cx="2188600" cy="20858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5743FB-D995-EBE8-747D-010A398C91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9080" y="2406266"/>
            <a:ext cx="2030967" cy="17499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2247E3-00FB-8130-84AC-254ED904AC7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22965" y="2568828"/>
            <a:ext cx="1659986" cy="13111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8EF035E-82D5-80F8-5D39-5F66195963C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21178" y="207633"/>
            <a:ext cx="1971308" cy="193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3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73AD-731F-70E6-3B68-01FB22AEA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 dirty="0"/>
              <a:t>Costing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39885-2C9E-87AD-DAA3-A36A7EBEC2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9" y="1785938"/>
            <a:ext cx="6257698" cy="4084637"/>
          </a:xfrm>
        </p:spPr>
        <p:txBody>
          <a:bodyPr/>
          <a:lstStyle/>
          <a:p>
            <a:r>
              <a:rPr lang="en-SE" dirty="0"/>
              <a:t>Scale from FermiLab nuSTORM document</a:t>
            </a:r>
          </a:p>
          <a:p>
            <a:r>
              <a:rPr lang="en-SE" dirty="0"/>
              <a:t>20 M dollars   v.s. 140M</a:t>
            </a:r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84809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FB638A9-E396-2E45-95A3-198D3EF617BD}">
  <we:reference id="wa200005566" version="3.0.0.2" store="en-GB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7926</TotalTime>
  <Words>710</Words>
  <Application>Microsoft Macintosh PowerPoint</Application>
  <PresentationFormat>Widescreen</PresentationFormat>
  <Paragraphs>154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Liberation Sans</vt:lpstr>
      <vt:lpstr>TimesNewRomanPSMT</vt:lpstr>
      <vt:lpstr>Aptos</vt:lpstr>
      <vt:lpstr>Aptos Display</vt:lpstr>
      <vt:lpstr>Arial</vt:lpstr>
      <vt:lpstr>Calibri</vt:lpstr>
      <vt:lpstr>Cambria Math</vt:lpstr>
      <vt:lpstr>Wingdings</vt:lpstr>
      <vt:lpstr>Office Theme</vt:lpstr>
      <vt:lpstr>ESSnuSB+ 4th Annual Meeting Parallel Section  Ring Design Summary and Update  Ting Wing Choi </vt:lpstr>
      <vt:lpstr>Design  Requirements and foucs</vt:lpstr>
      <vt:lpstr>Arc FODO cell</vt:lpstr>
      <vt:lpstr>Arc</vt:lpstr>
      <vt:lpstr>2nd Arc FODO cell</vt:lpstr>
      <vt:lpstr>2nd Arc</vt:lpstr>
      <vt:lpstr>Straight FODO cell</vt:lpstr>
      <vt:lpstr>Matching cell</vt:lpstr>
      <vt:lpstr>The Ring</vt:lpstr>
      <vt:lpstr>Long term particle tracking</vt:lpstr>
      <vt:lpstr>On momentum tracking  – horizontal phase space </vt:lpstr>
      <vt:lpstr>PowerPoint Presentation</vt:lpstr>
      <vt:lpstr>PowerPoint Presentation</vt:lpstr>
      <vt:lpstr>On momentum tracking</vt:lpstr>
      <vt:lpstr>Transverse acceptance is great.   Now momentum acceptance …</vt:lpstr>
      <vt:lpstr>Off momentum pencil beam tracking</vt:lpstr>
      <vt:lpstr>Off momentum pencil beam tracking</vt:lpstr>
      <vt:lpstr>Off momentum beam tracking</vt:lpstr>
      <vt:lpstr>off momentum beam tracking</vt:lpstr>
      <vt:lpstr>PowerPoint Presentation</vt:lpstr>
      <vt:lpstr>Two other aspects</vt:lpstr>
      <vt:lpstr>Fringe field off</vt:lpstr>
      <vt:lpstr>Sensitvity study : </vt:lpstr>
      <vt:lpstr>Summary</vt:lpstr>
      <vt:lpstr>Of course this is not perfect </vt:lpstr>
      <vt:lpstr>ESSnuSB+ 4th Annual Meeting Parallel Section  Ring Design Summary and Update  Ting Wing Choi </vt:lpstr>
      <vt:lpstr>Costing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ESSnuSB+ 1st annual meeting 17/10/2023 </dc:title>
  <dc:creator>Ting Wing Choi</dc:creator>
  <cp:lastModifiedBy>Ting Wing Choi</cp:lastModifiedBy>
  <cp:revision>767</cp:revision>
  <cp:lastPrinted>2024-09-17T12:29:24Z</cp:lastPrinted>
  <dcterms:created xsi:type="dcterms:W3CDTF">2023-10-05T13:05:21Z</dcterms:created>
  <dcterms:modified xsi:type="dcterms:W3CDTF">2026-10-06T12:23:14Z</dcterms:modified>
</cp:coreProperties>
</file>