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74" r:id="rId3"/>
    <p:sldId id="272" r:id="rId4"/>
    <p:sldId id="273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3300"/>
    <a:srgbClr val="FF6600"/>
    <a:srgbClr val="FFFF93"/>
    <a:srgbClr val="FFFF66"/>
    <a:srgbClr val="CCFF99"/>
    <a:srgbClr val="FAFEC8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71" autoAdjust="0"/>
  </p:normalViewPr>
  <p:slideViewPr>
    <p:cSldViewPr showGuides="1">
      <p:cViewPr varScale="1">
        <p:scale>
          <a:sx n="104" d="100"/>
          <a:sy n="104" d="100"/>
        </p:scale>
        <p:origin x="-1872" y="-84"/>
      </p:cViewPr>
      <p:guideLst>
        <p:guide orient="horz" pos="86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AF74D-7C4D-43F5-895A-BA98EBF4C1B9}" type="datetimeFigureOut">
              <a:rPr lang="en-US"/>
              <a:pPr>
                <a:defRPr/>
              </a:pPr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96C96E-9E5B-4FDA-8DC8-882C9BC3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488BF1-EBE2-49CF-99A1-40E59343E2AA}" type="datetimeFigureOut">
              <a:rPr lang="en-US"/>
              <a:pPr>
                <a:defRPr/>
              </a:pPr>
              <a:t>11/23/2015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CB1CB8-1403-4585-82D3-6869E8CC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F16C103-E25A-45F1-8C58-06557E2C0DD6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 userDrawn="1"/>
        </p:nvSpPr>
        <p:spPr>
          <a:xfrm>
            <a:off x="0" y="0"/>
            <a:ext cx="9144000" cy="549275"/>
          </a:xfrm>
          <a:prstGeom prst="rect">
            <a:avLst/>
          </a:prstGeom>
          <a:gradFill flip="none" rotWithShape="1">
            <a:gsLst>
              <a:gs pos="0">
                <a:srgbClr val="DC960A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" name="Straight Connector 7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000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C4CB-B4DF-4011-B68A-7A845CE33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33A36-8B86-4A36-8CFA-C34BCDCC2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9F35B-8F2F-4F17-B62E-0997553E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3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B138-BC5B-4732-B69C-6DFBE94F7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3605-C9A8-4DAA-B301-6AEC3958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1902-5A2F-415C-8513-FBC026C9E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FFACB-95B2-4AA7-B10E-4E50A4B1A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E84F4-DED2-425D-BE9E-707432AD7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73C0-576C-466F-9B03-6217A0DC4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2761F-5734-46AC-99D8-9266B412F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3EB1-849A-4384-A93C-8571CD967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96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5477-CDAE-4736-8129-F6BB84DA0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98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48640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0">
                <a:srgbClr val="FF3300">
                  <a:alpha val="168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D879FA-CFCD-45E1-9C80-13F83BDD63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9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163513"/>
            <a:ext cx="17875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5" descr="FREIA"/>
          <p:cNvPicPr>
            <a:picLocks noGrp="1"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17488"/>
            <a:ext cx="291306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04838" y="2760504"/>
            <a:ext cx="77771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/>
              <a:t>High-power test of the matching network</a:t>
            </a:r>
            <a:endParaRPr lang="en-GB" altLang="en-US" sz="3200" dirty="0" smtClean="0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344613" y="5505315"/>
            <a:ext cx="6503987" cy="9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ctr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dirty="0" smtClean="0">
                <a:solidFill>
                  <a:schemeClr val="tx2"/>
                </a:solidFill>
                <a:latin typeface="+mj-lt"/>
              </a:rPr>
              <a:t>FREIA, Uppsala</a:t>
            </a:r>
            <a:endParaRPr lang="en-US" altLang="en-US" sz="2800" dirty="0">
              <a:solidFill>
                <a:schemeClr val="tx2"/>
              </a:solidFill>
              <a:latin typeface="+mj-lt"/>
            </a:endParaRPr>
          </a:p>
          <a:p>
            <a:pPr algn="ctr" eaLnBrk="1" hangingPunct="1"/>
            <a:r>
              <a:rPr lang="en-US" altLang="en-US" sz="2800" dirty="0" smtClean="0">
                <a:solidFill>
                  <a:schemeClr val="tx2"/>
                </a:solidFill>
                <a:latin typeface="+mj-lt"/>
              </a:rPr>
              <a:t>November </a:t>
            </a:r>
            <a:r>
              <a:rPr lang="en-US" altLang="en-US" sz="2800" dirty="0" smtClean="0">
                <a:solidFill>
                  <a:schemeClr val="tx2"/>
                </a:solidFill>
                <a:latin typeface="+mj-lt"/>
              </a:rPr>
              <a:t>2015</a:t>
            </a:r>
            <a:endParaRPr lang="ru-RU" altLang="en-US" sz="2800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122" name="Picture 2" descr="C:\Users\vitgo630\Downloads\photos\network\photos_matching\draw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599"/>
            <a:ext cx="7903464" cy="583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828800" y="0"/>
            <a:ext cx="54750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Matching network: drawing EXIR</a:t>
            </a:r>
            <a:endParaRPr lang="ru-RU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266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42362" y="0"/>
            <a:ext cx="72872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Matching network: low power, matched open</a:t>
            </a:r>
            <a:endParaRPr lang="ru-RU" altLang="en-US" sz="2800" dirty="0"/>
          </a:p>
        </p:txBody>
      </p:sp>
      <p:pic>
        <p:nvPicPr>
          <p:cNvPr id="3074" name="Picture 2" descr="C:\Users\vitgo630\Downloads\photos\network\Tun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6096000" cy="619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278880" y="685800"/>
                <a:ext cx="278892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= 352.21 MHz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11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&lt; -20 dB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Q-factor ~ 10 000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August 2015</a:t>
                </a:r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80" y="685800"/>
                <a:ext cx="2788920" cy="2677656"/>
              </a:xfrm>
              <a:prstGeom prst="rect">
                <a:avLst/>
              </a:prstGeom>
              <a:blipFill rotWithShape="1">
                <a:blip r:embed="rId3"/>
                <a:stretch>
                  <a:fillRect l="-4367" r="-873" b="-2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7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4098" name="Picture 2" descr="C:\Users\vitgo630\Downloads\photos\network\photos_matching\P10106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4" t="2961" r="8487"/>
          <a:stretch/>
        </p:blipFill>
        <p:spPr bwMode="auto">
          <a:xfrm>
            <a:off x="4191000" y="604288"/>
            <a:ext cx="484383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itgo630\Downloads\photos\network\photos_matching\P10106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6" r="41760" b="6598"/>
          <a:stretch/>
        </p:blipFill>
        <p:spPr bwMode="auto">
          <a:xfrm>
            <a:off x="152400" y="855589"/>
            <a:ext cx="3896460" cy="562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28062" y="3207677"/>
                <a:ext cx="10668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52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C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062" y="3207677"/>
                <a:ext cx="106680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71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86512" y="4872335"/>
                <a:ext cx="10668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38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FFC000"/>
                    </a:solidFill>
                  </a:rPr>
                  <a:t> C</a:t>
                </a:r>
                <a:endParaRPr lang="en-GB" sz="2400" dirty="0">
                  <a:solidFill>
                    <a:srgbClr val="FFC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12" y="4872335"/>
                <a:ext cx="106680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14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791200" y="5486400"/>
                <a:ext cx="106680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17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00B050"/>
                    </a:solidFill>
                  </a:rPr>
                  <a:t> C</a:t>
                </a:r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5486400"/>
                <a:ext cx="106680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14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191000" y="1037272"/>
            <a:ext cx="1752600" cy="258532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kW peak</a:t>
            </a:r>
          </a:p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500 W CW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-9 dB S11</a:t>
            </a:r>
          </a:p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1 hour</a:t>
            </a:r>
          </a:p>
          <a:p>
            <a:pPr algn="ctr"/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dirty="0" smtClean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ARCING at 20 kW peak</a:t>
            </a:r>
            <a:endParaRPr lang="en-GB" sz="2400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78000" y="0"/>
            <a:ext cx="80159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Matching network: </a:t>
            </a:r>
            <a:r>
              <a:rPr lang="en-US" altLang="en-US" sz="2800" dirty="0" smtClean="0">
                <a:solidFill>
                  <a:srgbClr val="0033CC"/>
                </a:solidFill>
              </a:rPr>
              <a:t>high</a:t>
            </a:r>
            <a:r>
              <a:rPr lang="en-US" altLang="en-US" sz="2800" dirty="0" smtClean="0"/>
              <a:t> power, matched </a:t>
            </a:r>
            <a:r>
              <a:rPr lang="en-US" altLang="en-US" sz="2800" dirty="0" smtClean="0">
                <a:solidFill>
                  <a:srgbClr val="0033CC"/>
                </a:solidFill>
              </a:rPr>
              <a:t>short</a:t>
            </a:r>
            <a:endParaRPr lang="ru-RU" altLang="en-US" sz="2800" dirty="0">
              <a:solidFill>
                <a:srgbClr val="00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802" y="5646003"/>
            <a:ext cx="264259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This is a well-coupled resonator.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30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7856</TotalTime>
  <Words>96</Words>
  <Application>Microsoft Office PowerPoint</Application>
  <PresentationFormat>On-screen Show (4:3)</PresentationFormat>
  <Paragraphs>24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Vitaliy Goryashko</dc:creator>
  <cp:lastModifiedBy>sysadm</cp:lastModifiedBy>
  <cp:revision>333</cp:revision>
  <dcterms:created xsi:type="dcterms:W3CDTF">2014-07-13T14:16:47Z</dcterms:created>
  <dcterms:modified xsi:type="dcterms:W3CDTF">2015-11-23T11:30:45Z</dcterms:modified>
</cp:coreProperties>
</file>