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2B9B-5F0D-4CD4-9F1C-09B5E546BEE4}" type="datetimeFigureOut">
              <a:rPr lang="sv-SE" smtClean="0"/>
              <a:t>2015-12-07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4298-63DD-4733-B269-877DD831F19D}" type="slidenum">
              <a:rPr lang="sv-SE" smtClean="0"/>
              <a:t>‹#›</a:t>
            </a:fld>
            <a:endParaRPr lang="sv-SE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2B9B-5F0D-4CD4-9F1C-09B5E546BEE4}" type="datetimeFigureOut">
              <a:rPr lang="sv-SE" smtClean="0"/>
              <a:t>2015-12-07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4298-63DD-4733-B269-877DD831F19D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2B9B-5F0D-4CD4-9F1C-09B5E546BEE4}" type="datetimeFigureOut">
              <a:rPr lang="sv-SE" smtClean="0"/>
              <a:t>2015-12-07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4298-63DD-4733-B269-877DD831F19D}" type="slidenum">
              <a:rPr lang="sv-SE" smtClean="0"/>
              <a:t>‹#›</a:t>
            </a:fld>
            <a:endParaRPr lang="sv-SE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2B9B-5F0D-4CD4-9F1C-09B5E546BEE4}" type="datetimeFigureOut">
              <a:rPr lang="sv-SE" smtClean="0"/>
              <a:t>2015-12-07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4298-63DD-4733-B269-877DD831F19D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2B9B-5F0D-4CD4-9F1C-09B5E546BEE4}" type="datetimeFigureOut">
              <a:rPr lang="sv-SE" smtClean="0"/>
              <a:t>2015-12-07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4298-63DD-4733-B269-877DD831F19D}" type="slidenum">
              <a:rPr lang="sv-SE" smtClean="0"/>
              <a:t>‹#›</a:t>
            </a:fld>
            <a:endParaRPr lang="sv-SE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2B9B-5F0D-4CD4-9F1C-09B5E546BEE4}" type="datetimeFigureOut">
              <a:rPr lang="sv-SE" smtClean="0"/>
              <a:t>2015-12-07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4298-63DD-4733-B269-877DD831F19D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2B9B-5F0D-4CD4-9F1C-09B5E546BEE4}" type="datetimeFigureOut">
              <a:rPr lang="sv-SE" smtClean="0"/>
              <a:t>2015-12-07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4298-63DD-4733-B269-877DD831F19D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2B9B-5F0D-4CD4-9F1C-09B5E546BEE4}" type="datetimeFigureOut">
              <a:rPr lang="sv-SE" smtClean="0"/>
              <a:t>2015-12-07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4298-63DD-4733-B269-877DD831F19D}" type="slidenum">
              <a:rPr lang="sv-SE" smtClean="0"/>
              <a:t>‹#›</a:t>
            </a:fld>
            <a:endParaRPr lang="sv-SE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2B9B-5F0D-4CD4-9F1C-09B5E546BEE4}" type="datetimeFigureOut">
              <a:rPr lang="sv-SE" smtClean="0"/>
              <a:t>2015-12-07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4298-63DD-4733-B269-877DD831F19D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2B9B-5F0D-4CD4-9F1C-09B5E546BEE4}" type="datetimeFigureOut">
              <a:rPr lang="sv-SE" smtClean="0"/>
              <a:t>2015-12-07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4298-63DD-4733-B269-877DD831F19D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2B9B-5F0D-4CD4-9F1C-09B5E546BEE4}" type="datetimeFigureOut">
              <a:rPr lang="sv-SE" smtClean="0"/>
              <a:t>2015-12-07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E4298-63DD-4733-B269-877DD831F19D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4ED2B9B-5F0D-4CD4-9F1C-09B5E546BEE4}" type="datetimeFigureOut">
              <a:rPr lang="sv-SE" smtClean="0"/>
              <a:t>2015-12-07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EAE4298-63DD-4733-B269-877DD831F19D}" type="slidenum">
              <a:rPr lang="sv-SE" smtClean="0"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927225"/>
          </a:xfrm>
        </p:spPr>
        <p:txBody>
          <a:bodyPr/>
          <a:lstStyle/>
          <a:p>
            <a:pPr algn="ctr"/>
            <a:r>
              <a:rPr lang="sv-SE" dirty="0" smtClean="0"/>
              <a:t>EXIR </a:t>
            </a:r>
            <a:r>
              <a:rPr lang="sv-SE" dirty="0" err="1" smtClean="0"/>
              <a:t>Waveguides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3200" b="1" dirty="0" err="1" smtClean="0"/>
              <a:t>First</a:t>
            </a:r>
            <a:r>
              <a:rPr lang="sv-SE" sz="3200" b="1" dirty="0" smtClean="0"/>
              <a:t> </a:t>
            </a:r>
            <a:r>
              <a:rPr lang="sv-SE" sz="3200" b="1" dirty="0" err="1" smtClean="0"/>
              <a:t>Sections</a:t>
            </a:r>
            <a:r>
              <a:rPr lang="sv-SE" sz="3200" b="1" dirty="0" smtClean="0"/>
              <a:t> </a:t>
            </a:r>
            <a:r>
              <a:rPr lang="sv-SE" sz="3200" b="1" dirty="0" err="1" smtClean="0"/>
              <a:t>results</a:t>
            </a:r>
            <a:endParaRPr lang="sv-SE" sz="3200" b="1" dirty="0"/>
          </a:p>
        </p:txBody>
      </p:sp>
    </p:spTree>
    <p:extLst>
      <p:ext uri="{BB962C8B-B14F-4D97-AF65-F5344CB8AC3E}">
        <p14:creationId xmlns:p14="http://schemas.microsoft.com/office/powerpoint/2010/main" val="795343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/>
          <a:lstStyle/>
          <a:p>
            <a:r>
              <a:rPr lang="sv-SE" dirty="0" err="1" smtClean="0"/>
              <a:t>Measurements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first</a:t>
            </a:r>
            <a:r>
              <a:rPr lang="sv-SE" dirty="0" smtClean="0"/>
              <a:t> </a:t>
            </a:r>
            <a:r>
              <a:rPr lang="sv-SE" dirty="0" err="1" smtClean="0"/>
              <a:t>sections</a:t>
            </a:r>
            <a:endParaRPr lang="sv-SE" dirty="0"/>
          </a:p>
        </p:txBody>
      </p:sp>
      <p:pic>
        <p:nvPicPr>
          <p:cNvPr id="1026" name="Picture 2" descr="C:\Users\magjo103\AppData\Local\Microsoft\Windows\Temporary Internet Files\Content.Outlook\K47GL1C6\2015-12-02 15.06.16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83414"/>
            <a:ext cx="6696744" cy="502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525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/>
          <a:lstStyle/>
          <a:p>
            <a:r>
              <a:rPr lang="sv-SE" dirty="0" err="1" smtClean="0"/>
              <a:t>Performance</a:t>
            </a:r>
            <a:endParaRPr lang="sv-SE" dirty="0"/>
          </a:p>
        </p:txBody>
      </p:sp>
      <p:pic>
        <p:nvPicPr>
          <p:cNvPr id="2050" name="Picture 2" descr="C:\Users\magjo103\AppData\Local\Microsoft\Windows\Temporary Internet Files\Content.Outlook\K47GL1C6\2015-12-02 16.23.22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3739344" cy="498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010" y="1052736"/>
            <a:ext cx="4719218" cy="2850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950" y="3881665"/>
            <a:ext cx="4653546" cy="300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8226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980728"/>
            <a:ext cx="9162893" cy="5898664"/>
            <a:chOff x="0" y="924602"/>
            <a:chExt cx="9162893" cy="5898664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90618"/>
              <a:ext cx="4719218" cy="2850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40" y="3819547"/>
              <a:ext cx="4653546" cy="3003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9007" y="924602"/>
              <a:ext cx="4524153" cy="2795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3819548"/>
              <a:ext cx="4446877" cy="2828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/>
          <a:lstStyle/>
          <a:p>
            <a:r>
              <a:rPr lang="sv-SE" dirty="0" smtClean="0"/>
              <a:t>Different </a:t>
            </a:r>
            <a:r>
              <a:rPr lang="sv-SE" dirty="0" err="1" smtClean="0"/>
              <a:t>between</a:t>
            </a:r>
            <a:r>
              <a:rPr lang="sv-SE" dirty="0" smtClean="0"/>
              <a:t> </a:t>
            </a:r>
            <a:r>
              <a:rPr lang="sv-SE" dirty="0" err="1" smtClean="0"/>
              <a:t>speciment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524144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12</TotalTime>
  <Words>10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Clarity</vt:lpstr>
      <vt:lpstr>EXIR Waveguides First Sections results</vt:lpstr>
      <vt:lpstr>Measurements of first sections</vt:lpstr>
      <vt:lpstr>Performance</vt:lpstr>
      <vt:lpstr>Different between speciment</vt:lpstr>
    </vt:vector>
  </TitlesOfParts>
  <Company>Uppsala Uni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EXIR Waveguides First Sections results</dc:title>
  <dc:creator>Magnus Jobs</dc:creator>
  <cp:lastModifiedBy>Magnus Jobs</cp:lastModifiedBy>
  <cp:revision>2</cp:revision>
  <dcterms:created xsi:type="dcterms:W3CDTF">2015-12-07T11:48:51Z</dcterms:created>
  <dcterms:modified xsi:type="dcterms:W3CDTF">2015-12-07T12:01:26Z</dcterms:modified>
</cp:coreProperties>
</file>