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6" r:id="rId9"/>
    <p:sldId id="267" r:id="rId10"/>
    <p:sldId id="268" r:id="rId11"/>
    <p:sldId id="265" r:id="rId12"/>
    <p:sldId id="269" r:id="rId13"/>
    <p:sldId id="263" r:id="rId14"/>
    <p:sldId id="270" r:id="rId15"/>
    <p:sldId id="264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0495B3-4FDA-4CD9-A497-E339C6BB27F1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8BB23A9-4E48-4282-B3A9-CEAD6C8D967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94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B23A9-4E48-4282-B3A9-CEAD6C8D967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18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3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64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3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66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2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8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B7398-3A95-4BC3-8AD6-8FA0927C63DC}" type="datetimeFigureOut">
              <a:rPr lang="fr-FR" smtClean="0"/>
              <a:t>09/05/2016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329F5-C746-4117-8081-52310FA708A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4624"/>
            <a:ext cx="792088" cy="8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7"/>
          <p:cNvCxnSpPr/>
          <p:nvPr userDrawn="1"/>
        </p:nvCxnSpPr>
        <p:spPr>
          <a:xfrm>
            <a:off x="251520" y="980728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6372200" y="692696"/>
            <a:ext cx="2688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VACUUM INSULATED LINES</a:t>
            </a:r>
            <a:endParaRPr lang="en-US" sz="14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Uppsala University</a:t>
            </a:r>
            <a:br>
              <a:rPr lang="fr-FR" dirty="0" smtClean="0"/>
            </a:br>
            <a:r>
              <a:rPr lang="fr-FR" dirty="0" smtClean="0"/>
              <a:t>Contract UH2015/09 - UA2016/05</a:t>
            </a:r>
            <a:br>
              <a:rPr lang="fr-FR" dirty="0" smtClean="0"/>
            </a:br>
            <a:r>
              <a:rPr lang="fr-FR" dirty="0" smtClean="0"/>
              <a:t>Job nr. 5973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Vertical Cryostat GERSEMI</a:t>
            </a:r>
            <a:endParaRPr lang="fr-FR" dirty="0"/>
          </a:p>
        </p:txBody>
      </p:sp>
      <p:pic>
        <p:nvPicPr>
          <p:cNvPr id="4" name="Image 3" descr="logo CRYO DIFFUSION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3688" cy="19240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QA (4/5)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03" y="1085862"/>
            <a:ext cx="5497486" cy="57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QA (5/5)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33384"/>
            <a:ext cx="5112568" cy="584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Project:</a:t>
            </a:r>
          </a:p>
          <a:p>
            <a:pPr lvl="1"/>
            <a:r>
              <a:rPr lang="fr-FR" dirty="0" smtClean="0"/>
              <a:t>1 x Product specialist (General overview including SC)</a:t>
            </a:r>
          </a:p>
          <a:p>
            <a:pPr lvl="1"/>
            <a:r>
              <a:rPr lang="fr-FR" dirty="0" smtClean="0"/>
              <a:t>1 x Project Engineer (CD’s core scope)</a:t>
            </a:r>
          </a:p>
          <a:p>
            <a:r>
              <a:rPr lang="fr-FR" dirty="0" smtClean="0"/>
              <a:t>Design:</a:t>
            </a:r>
          </a:p>
          <a:p>
            <a:pPr lvl="1"/>
            <a:r>
              <a:rPr lang="fr-FR" dirty="0" smtClean="0"/>
              <a:t>1 x Solidworks station</a:t>
            </a:r>
          </a:p>
          <a:p>
            <a:pPr lvl="1"/>
            <a:r>
              <a:rPr lang="fr-FR" dirty="0" smtClean="0"/>
              <a:t>2 x SolidEdge stations</a:t>
            </a:r>
          </a:p>
          <a:p>
            <a:r>
              <a:rPr lang="fr-FR" dirty="0" smtClean="0"/>
              <a:t>Quality:</a:t>
            </a:r>
          </a:p>
          <a:p>
            <a:pPr lvl="1"/>
            <a:r>
              <a:rPr lang="fr-FR" dirty="0" smtClean="0"/>
              <a:t>1 x Welding expert (IWE)</a:t>
            </a:r>
          </a:p>
          <a:p>
            <a:pPr lvl="1"/>
            <a:r>
              <a:rPr lang="fr-FR" dirty="0" smtClean="0"/>
              <a:t>1 x Documentation officer</a:t>
            </a:r>
          </a:p>
          <a:p>
            <a:r>
              <a:rPr lang="fr-FR" dirty="0" smtClean="0"/>
              <a:t>Manufacturing:</a:t>
            </a:r>
          </a:p>
          <a:p>
            <a:pPr lvl="1"/>
            <a:r>
              <a:rPr lang="fr-FR" dirty="0" smtClean="0"/>
              <a:t>1 x Foreman</a:t>
            </a:r>
          </a:p>
          <a:p>
            <a:pPr lvl="1"/>
            <a:r>
              <a:rPr lang="fr-FR" dirty="0" smtClean="0"/>
              <a:t>3 x Dedicated teams (1 for dewar, 1 for inserts, 1 for valves box, lines and misc.)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Planning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29678" cy="50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Monthly Progress reports</a:t>
            </a:r>
            <a:endParaRPr lang="fr-FR" dirty="0"/>
          </a:p>
        </p:txBody>
      </p:sp>
      <p:pic>
        <p:nvPicPr>
          <p:cNvPr id="6147" name="Picture 3" descr="P:\COMMERCIAL\Adrien STRIEBIG\2015\IPN Orsay\2015-06 BAV proto\Suivi affaire\2015-09-29 avancement usinage\IMG_47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41128" r="6935" b="3710"/>
          <a:stretch/>
        </p:blipFill>
        <p:spPr bwMode="auto">
          <a:xfrm>
            <a:off x="251520" y="1988840"/>
            <a:ext cx="38909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9542495">
            <a:off x="1631942" y="2605144"/>
            <a:ext cx="119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IPN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46531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67544" y="4509120"/>
            <a:ext cx="8219256" cy="108012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WP1 heater / design 0% / total 0% / pending: 3D input model</a:t>
            </a:r>
          </a:p>
          <a:p>
            <a:r>
              <a:rPr lang="fr-FR" dirty="0" smtClean="0"/>
              <a:t>WP2 cryostat / design 0% / total 0% / pending: 3D input model</a:t>
            </a:r>
          </a:p>
          <a:p>
            <a:r>
              <a:rPr lang="fr-FR" dirty="0" smtClean="0"/>
              <a:t>WP5 valves box / design 0% / total 0% / pending: 3D input model</a:t>
            </a:r>
            <a:endParaRPr lang="fr-FR" dirty="0"/>
          </a:p>
        </p:txBody>
      </p:sp>
      <p:sp>
        <p:nvSpPr>
          <p:cNvPr id="13" name="Espace réservé du contenu 9"/>
          <p:cNvSpPr txBox="1">
            <a:spLocks/>
          </p:cNvSpPr>
          <p:nvPr/>
        </p:nvSpPr>
        <p:spPr>
          <a:xfrm>
            <a:off x="467544" y="6165304"/>
            <a:ext cx="821925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Subcontracting status: none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63688" y="234888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PHOTO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508104" y="24928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DIAGRAM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635896" y="486916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WP status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635896" y="6093296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SC status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848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2247900"/>
            <a:ext cx="89725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7591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4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6" y="1484784"/>
            <a:ext cx="8604448" cy="420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0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1547664" y="1283110"/>
            <a:ext cx="6480720" cy="556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GENERAL ARRANGEMENT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287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DEWAR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4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62038"/>
            <a:ext cx="80105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MAGNET INSERT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1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061329"/>
            <a:ext cx="7303343" cy="522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BATH INSERT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38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90216" cy="44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QA (1/5)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4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QA (2/5)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48464" cy="43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692696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QA (3/5)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90602"/>
            <a:ext cx="4968552" cy="58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169</Words>
  <Application>Microsoft Office PowerPoint</Application>
  <PresentationFormat>Affichage à l'écran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Uppsala University Contract UH2015/09 - UA2016/05 Job nr. 5973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presentation Vacuum Insulated lines</dc:title>
  <dc:creator>Philippe Doinel</dc:creator>
  <cp:lastModifiedBy>Adrien Striebig</cp:lastModifiedBy>
  <cp:revision>26</cp:revision>
  <dcterms:created xsi:type="dcterms:W3CDTF">2013-03-18T17:12:15Z</dcterms:created>
  <dcterms:modified xsi:type="dcterms:W3CDTF">2016-05-10T06:09:48Z</dcterms:modified>
</cp:coreProperties>
</file>