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1203"/>
    <a:srgbClr val="740D02"/>
    <a:srgbClr val="B91403"/>
    <a:srgbClr val="A62E16"/>
    <a:srgbClr val="86302E"/>
    <a:srgbClr val="923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C3686-B576-487A-A792-57966F54D760}" type="datetimeFigureOut">
              <a:rPr lang="sv-SE" smtClean="0"/>
              <a:t>2016-05-11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D1D2B-1493-489E-BC02-C7404426B8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300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347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120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380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1206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>
            <a:lvl1pPr>
              <a:defRPr>
                <a:latin typeface="Book Antiqua" panose="02040602050305030304" pitchFamily="18" charset="0"/>
              </a:defRPr>
            </a:lvl1pPr>
            <a:lvl2pPr>
              <a:defRPr>
                <a:latin typeface="Book Antiqua" panose="02040602050305030304" pitchFamily="18" charset="0"/>
              </a:defRPr>
            </a:lvl2pPr>
            <a:lvl3pPr>
              <a:defRPr>
                <a:latin typeface="Book Antiqua" panose="02040602050305030304" pitchFamily="18" charset="0"/>
              </a:defRPr>
            </a:lvl3pPr>
            <a:lvl4pPr>
              <a:defRPr>
                <a:latin typeface="Book Antiqua" panose="02040602050305030304" pitchFamily="18" charset="0"/>
              </a:defRPr>
            </a:lvl4pPr>
            <a:lvl5pPr>
              <a:defRPr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10th May 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C28BD09C-0C89-429A-BBC8-9711794A33D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1538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4718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21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06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91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43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327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7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10th May 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28FAA-9796-4F9E-B085-19A04B089385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8690" y="0"/>
            <a:ext cx="9144000" cy="720080"/>
          </a:xfrm>
          <a:prstGeom prst="rect">
            <a:avLst/>
          </a:prstGeom>
          <a:solidFill>
            <a:srgbClr val="A11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10" descr="FREIA_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380" y="109843"/>
            <a:ext cx="1044057" cy="51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9572" cy="71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34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Status </a:t>
            </a:r>
            <a:r>
              <a:rPr lang="sv-SE" dirty="0" err="1" smtClean="0"/>
              <a:t>Reporting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sv-SE" dirty="0" smtClean="0"/>
          </a:p>
          <a:p>
            <a:r>
              <a:rPr lang="sv-SE" dirty="0" err="1"/>
              <a:t>Kick-Off</a:t>
            </a:r>
            <a:r>
              <a:rPr lang="sv-SE" dirty="0"/>
              <a:t> Meeting UH2015/06</a:t>
            </a:r>
          </a:p>
          <a:p>
            <a:r>
              <a:rPr lang="sv-SE" dirty="0"/>
              <a:t>(</a:t>
            </a:r>
            <a:r>
              <a:rPr lang="sv-SE" dirty="0" err="1"/>
              <a:t>vertical</a:t>
            </a:r>
            <a:r>
              <a:rPr lang="sv-SE" dirty="0"/>
              <a:t> </a:t>
            </a:r>
            <a:r>
              <a:rPr lang="sv-SE" dirty="0" err="1"/>
              <a:t>cryostat</a:t>
            </a:r>
            <a:r>
              <a:rPr lang="sv-SE" dirty="0"/>
              <a:t>, </a:t>
            </a:r>
            <a:r>
              <a:rPr lang="sv-SE" dirty="0" err="1"/>
              <a:t>Gersemi</a:t>
            </a:r>
            <a:r>
              <a:rPr lang="sv-SE" dirty="0"/>
              <a:t>)</a:t>
            </a:r>
          </a:p>
          <a:p>
            <a:endParaRPr lang="sv-SE" dirty="0"/>
          </a:p>
          <a:p>
            <a:r>
              <a:rPr lang="sv-SE" sz="2000" dirty="0" err="1"/>
              <a:t>Rocío</a:t>
            </a:r>
            <a:r>
              <a:rPr lang="sv-SE" sz="2000" dirty="0"/>
              <a:t> Santiago Kern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76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Meetings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3852427"/>
          </a:xfrm>
        </p:spPr>
        <p:txBody>
          <a:bodyPr>
            <a:normAutofit fontScale="62500" lnSpcReduction="20000"/>
          </a:bodyPr>
          <a:lstStyle/>
          <a:p>
            <a:r>
              <a:rPr lang="sv-SE" dirty="0" smtClean="0"/>
              <a:t>Progress </a:t>
            </a:r>
            <a:r>
              <a:rPr lang="sv-SE" dirty="0" err="1" smtClean="0"/>
              <a:t>reports</a:t>
            </a:r>
            <a:endParaRPr lang="sv-SE" dirty="0" smtClean="0"/>
          </a:p>
          <a:p>
            <a:pPr lvl="1"/>
            <a:r>
              <a:rPr lang="sv-SE" dirty="0" smtClean="0"/>
              <a:t>A </a:t>
            </a:r>
            <a:r>
              <a:rPr lang="sv-SE" dirty="0" err="1" smtClean="0"/>
              <a:t>brief</a:t>
            </a:r>
            <a:r>
              <a:rPr lang="sv-SE" dirty="0" smtClean="0"/>
              <a:t> </a:t>
            </a:r>
            <a:r>
              <a:rPr lang="sv-SE" dirty="0" err="1" smtClean="0"/>
              <a:t>report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activities</a:t>
            </a:r>
            <a:r>
              <a:rPr lang="sv-SE" dirty="0" smtClean="0"/>
              <a:t> </a:t>
            </a:r>
            <a:r>
              <a:rPr lang="sv-SE" dirty="0" err="1" smtClean="0"/>
              <a:t>carried</a:t>
            </a:r>
            <a:r>
              <a:rPr lang="sv-SE" dirty="0" smtClean="0"/>
              <a:t> </a:t>
            </a:r>
            <a:r>
              <a:rPr lang="sv-SE" dirty="0" err="1" smtClean="0"/>
              <a:t>out</a:t>
            </a:r>
            <a:r>
              <a:rPr lang="sv-SE" dirty="0"/>
              <a:t> </a:t>
            </a:r>
            <a:r>
              <a:rPr lang="sv-SE" dirty="0" smtClean="0"/>
              <a:t>must be sent </a:t>
            </a:r>
            <a:r>
              <a:rPr lang="sv-SE" dirty="0" err="1" smtClean="0"/>
              <a:t>to</a:t>
            </a:r>
            <a:r>
              <a:rPr lang="sv-SE" dirty="0" smtClean="0"/>
              <a:t> FREIA  </a:t>
            </a:r>
            <a:r>
              <a:rPr lang="sv-SE" dirty="0" err="1" smtClean="0"/>
              <a:t>every</a:t>
            </a:r>
            <a:r>
              <a:rPr lang="sv-SE" dirty="0" smtClean="0"/>
              <a:t> </a:t>
            </a:r>
            <a:r>
              <a:rPr lang="sv-SE" dirty="0" err="1" smtClean="0"/>
              <a:t>week</a:t>
            </a:r>
            <a:endParaRPr lang="sv-SE" dirty="0" smtClean="0"/>
          </a:p>
          <a:p>
            <a:pPr lvl="1"/>
            <a:endParaRPr lang="sv-SE" dirty="0" smtClean="0"/>
          </a:p>
          <a:p>
            <a:r>
              <a:rPr lang="sv-SE" dirty="0" err="1" smtClean="0"/>
              <a:t>Follow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meetings</a:t>
            </a:r>
            <a:endParaRPr lang="sv-SE" dirty="0" smtClean="0"/>
          </a:p>
          <a:p>
            <a:pPr lvl="1"/>
            <a:r>
              <a:rPr lang="sv-SE" dirty="0" smtClean="0"/>
              <a:t>Kick-off </a:t>
            </a:r>
            <a:r>
              <a:rPr lang="sv-SE" dirty="0" smtClean="0"/>
              <a:t>meeting: 10th </a:t>
            </a:r>
            <a:r>
              <a:rPr lang="sv-SE" dirty="0" smtClean="0"/>
              <a:t>May at FREIA</a:t>
            </a:r>
          </a:p>
          <a:p>
            <a:pPr lvl="1"/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follow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meeting: </a:t>
            </a:r>
            <a:r>
              <a:rPr lang="sv-SE" b="1" dirty="0" smtClean="0"/>
              <a:t>Mid June</a:t>
            </a:r>
            <a:r>
              <a:rPr lang="sv-SE" dirty="0" smtClean="0"/>
              <a:t> (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month</a:t>
            </a:r>
            <a:r>
              <a:rPr lang="sv-SE" dirty="0" smtClean="0"/>
              <a:t> </a:t>
            </a:r>
            <a:r>
              <a:rPr lang="sv-SE" dirty="0" err="1" smtClean="0"/>
              <a:t>after</a:t>
            </a:r>
            <a:r>
              <a:rPr lang="sv-SE" dirty="0" smtClean="0"/>
              <a:t> kick-off meeting) at </a:t>
            </a:r>
            <a:r>
              <a:rPr lang="sv-SE" dirty="0" err="1" smtClean="0"/>
              <a:t>Cryo</a:t>
            </a:r>
            <a:r>
              <a:rPr lang="sv-SE" dirty="0" smtClean="0"/>
              <a:t> </a:t>
            </a:r>
            <a:r>
              <a:rPr lang="sv-SE" dirty="0" err="1" smtClean="0"/>
              <a:t>Diffusion’s</a:t>
            </a:r>
            <a:r>
              <a:rPr lang="sv-SE" dirty="0" smtClean="0"/>
              <a:t> </a:t>
            </a:r>
            <a:r>
              <a:rPr lang="sv-SE" dirty="0" err="1" smtClean="0"/>
              <a:t>premises</a:t>
            </a:r>
            <a:endParaRPr lang="sv-SE" dirty="0"/>
          </a:p>
          <a:p>
            <a:pPr lvl="1"/>
            <a:r>
              <a:rPr lang="sv-SE" dirty="0" err="1" smtClean="0"/>
              <a:t>Following</a:t>
            </a:r>
            <a:r>
              <a:rPr lang="sv-SE" dirty="0" smtClean="0"/>
              <a:t> meetings, </a:t>
            </a:r>
            <a:r>
              <a:rPr lang="sv-SE" dirty="0" err="1" smtClean="0"/>
              <a:t>tbd</a:t>
            </a:r>
            <a:r>
              <a:rPr lang="sv-SE" dirty="0" smtClean="0"/>
              <a:t>:</a:t>
            </a:r>
            <a:endParaRPr lang="sv-SE" dirty="0" smtClean="0"/>
          </a:p>
          <a:p>
            <a:pPr lvl="2"/>
            <a:r>
              <a:rPr lang="sv-SE" dirty="0" err="1" smtClean="0"/>
              <a:t>Once</a:t>
            </a:r>
            <a:r>
              <a:rPr lang="sv-SE" dirty="0" smtClean="0"/>
              <a:t> </a:t>
            </a:r>
            <a:r>
              <a:rPr lang="sv-SE" dirty="0" err="1" smtClean="0"/>
              <a:t>every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</a:t>
            </a:r>
            <a:r>
              <a:rPr lang="sv-SE" dirty="0" err="1" smtClean="0"/>
              <a:t>months</a:t>
            </a:r>
            <a:r>
              <a:rPr lang="sv-SE" dirty="0" smtClean="0"/>
              <a:t>? </a:t>
            </a:r>
          </a:p>
          <a:p>
            <a:pPr lvl="2"/>
            <a:r>
              <a:rPr lang="sv-SE" dirty="0" err="1" smtClean="0"/>
              <a:t>Once</a:t>
            </a:r>
            <a:r>
              <a:rPr lang="sv-SE" dirty="0" smtClean="0"/>
              <a:t> </a:t>
            </a:r>
            <a:r>
              <a:rPr lang="sv-SE" dirty="0" err="1" smtClean="0"/>
              <a:t>every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r>
              <a:rPr lang="sv-SE" dirty="0" smtClean="0"/>
              <a:t> </a:t>
            </a:r>
            <a:r>
              <a:rPr lang="sv-SE" dirty="0" err="1" smtClean="0"/>
              <a:t>months</a:t>
            </a:r>
            <a:r>
              <a:rPr lang="sv-SE" dirty="0" smtClean="0"/>
              <a:t>?</a:t>
            </a:r>
          </a:p>
          <a:p>
            <a:pPr marL="914400" lvl="2" indent="0">
              <a:buNone/>
            </a:pPr>
            <a:endParaRPr lang="sv-SE" dirty="0"/>
          </a:p>
          <a:p>
            <a:r>
              <a:rPr lang="sv-SE" dirty="0" err="1" smtClean="0"/>
              <a:t>Combined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some</a:t>
            </a:r>
            <a:r>
              <a:rPr lang="sv-SE" dirty="0" smtClean="0"/>
              <a:t> meetings: </a:t>
            </a:r>
            <a:r>
              <a:rPr lang="sv-SE" dirty="0" err="1" smtClean="0"/>
              <a:t>longer</a:t>
            </a:r>
            <a:r>
              <a:rPr lang="sv-SE" dirty="0" smtClean="0"/>
              <a:t> </a:t>
            </a:r>
            <a:r>
              <a:rPr lang="sv-SE" dirty="0" err="1" smtClean="0"/>
              <a:t>stays</a:t>
            </a:r>
            <a:r>
              <a:rPr lang="sv-SE" dirty="0" smtClean="0"/>
              <a:t> for FREIA </a:t>
            </a:r>
            <a:r>
              <a:rPr lang="sv-SE" dirty="0" err="1" smtClean="0"/>
              <a:t>personnel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get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 the </a:t>
            </a:r>
            <a:r>
              <a:rPr lang="sv-SE" dirty="0" smtClean="0"/>
              <a:t>system </a:t>
            </a:r>
            <a:r>
              <a:rPr lang="sv-SE" dirty="0" err="1" smtClean="0"/>
              <a:t>while</a:t>
            </a:r>
            <a:r>
              <a:rPr lang="sv-SE" dirty="0" smtClean="0"/>
              <a:t> is </a:t>
            </a:r>
            <a:r>
              <a:rPr lang="sv-SE" dirty="0" err="1" smtClean="0"/>
              <a:t>being</a:t>
            </a:r>
            <a:r>
              <a:rPr lang="sv-SE" dirty="0" smtClean="0"/>
              <a:t> </a:t>
            </a:r>
            <a:r>
              <a:rPr lang="sv-SE" dirty="0" err="1" smtClean="0"/>
              <a:t>built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94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Tests (1/2)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47500" lnSpcReduction="20000"/>
          </a:bodyPr>
          <a:lstStyle/>
          <a:p>
            <a:r>
              <a:rPr lang="sv-SE" dirty="0" err="1" smtClean="0"/>
              <a:t>Dimensional</a:t>
            </a:r>
            <a:r>
              <a:rPr lang="sv-SE" dirty="0" smtClean="0"/>
              <a:t> </a:t>
            </a:r>
            <a:r>
              <a:rPr lang="sv-SE" dirty="0" err="1" smtClean="0"/>
              <a:t>controls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Helium </a:t>
            </a:r>
            <a:r>
              <a:rPr lang="sv-SE" dirty="0" err="1" smtClean="0"/>
              <a:t>leak</a:t>
            </a:r>
            <a:r>
              <a:rPr lang="sv-SE" dirty="0" smtClean="0"/>
              <a:t> tests </a:t>
            </a:r>
            <a:r>
              <a:rPr lang="sv-SE" dirty="0" err="1" smtClean="0"/>
              <a:t>after</a:t>
            </a:r>
            <a:r>
              <a:rPr lang="sv-SE" dirty="0" smtClean="0"/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three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thermal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shocks</a:t>
            </a:r>
            <a:endParaRPr lang="sv-SE" b="1" dirty="0" smtClean="0">
              <a:solidFill>
                <a:srgbClr val="FF0000"/>
              </a:solidFill>
            </a:endParaRPr>
          </a:p>
          <a:p>
            <a:endParaRPr lang="sv-SE" dirty="0" smtClean="0"/>
          </a:p>
          <a:p>
            <a:r>
              <a:rPr lang="sv-SE" dirty="0" smtClean="0"/>
              <a:t>Vacuum </a:t>
            </a:r>
            <a:r>
              <a:rPr lang="sv-SE" dirty="0" err="1" smtClean="0"/>
              <a:t>performance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VB and VCS</a:t>
            </a:r>
          </a:p>
          <a:p>
            <a:endParaRPr lang="sv-SE" dirty="0" smtClean="0"/>
          </a:p>
          <a:p>
            <a:r>
              <a:rPr lang="sv-SE" dirty="0" err="1" smtClean="0"/>
              <a:t>Pressure</a:t>
            </a:r>
            <a:r>
              <a:rPr lang="sv-SE" dirty="0" smtClean="0"/>
              <a:t> tests for the </a:t>
            </a:r>
            <a:r>
              <a:rPr lang="sv-SE" dirty="0" err="1" smtClean="0"/>
              <a:t>cold</a:t>
            </a:r>
            <a:r>
              <a:rPr lang="sv-SE" dirty="0" smtClean="0"/>
              <a:t> </a:t>
            </a:r>
            <a:r>
              <a:rPr lang="sv-SE" dirty="0" err="1" smtClean="0"/>
              <a:t>vessel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err="1" smtClean="0"/>
              <a:t>Correct</a:t>
            </a:r>
            <a:r>
              <a:rPr lang="sv-SE" dirty="0" smtClean="0"/>
              <a:t> </a:t>
            </a:r>
            <a:r>
              <a:rPr lang="sv-SE" dirty="0" err="1" smtClean="0"/>
              <a:t>assembly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all parts and the VCS </a:t>
            </a:r>
            <a:r>
              <a:rPr lang="sv-SE" dirty="0" err="1" smtClean="0"/>
              <a:t>with</a:t>
            </a:r>
            <a:r>
              <a:rPr lang="sv-SE" dirty="0" smtClean="0"/>
              <a:t> the different </a:t>
            </a:r>
            <a:r>
              <a:rPr lang="sv-SE" dirty="0" err="1" smtClean="0"/>
              <a:t>inserts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err="1" smtClean="0"/>
              <a:t>Correct</a:t>
            </a:r>
            <a:r>
              <a:rPr lang="sv-SE" dirty="0" smtClean="0"/>
              <a:t> </a:t>
            </a:r>
            <a:r>
              <a:rPr lang="sv-SE" dirty="0" err="1" smtClean="0"/>
              <a:t>lifting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all </a:t>
            </a:r>
            <a:r>
              <a:rPr lang="sv-SE" dirty="0" err="1" smtClean="0"/>
              <a:t>equipment</a:t>
            </a:r>
            <a:endParaRPr lang="sv-SE" dirty="0" smtClean="0"/>
          </a:p>
          <a:p>
            <a:pPr lvl="1"/>
            <a:r>
              <a:rPr lang="sv-SE" dirty="0" smtClean="0"/>
              <a:t>VB</a:t>
            </a:r>
          </a:p>
          <a:p>
            <a:pPr lvl="1"/>
            <a:r>
              <a:rPr lang="sv-SE" dirty="0" smtClean="0"/>
              <a:t>VCS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insert</a:t>
            </a:r>
            <a:endParaRPr lang="sv-SE" dirty="0" smtClean="0"/>
          </a:p>
          <a:p>
            <a:pPr lvl="1"/>
            <a:endParaRPr lang="sv-SE" dirty="0"/>
          </a:p>
          <a:p>
            <a:r>
              <a:rPr lang="sv-SE" dirty="0" smtClean="0"/>
              <a:t>Control system: </a:t>
            </a:r>
            <a:r>
              <a:rPr lang="sv-SE" dirty="0" err="1"/>
              <a:t>f</a:t>
            </a:r>
            <a:r>
              <a:rPr lang="sv-SE" dirty="0" err="1" smtClean="0"/>
              <a:t>unctional</a:t>
            </a:r>
            <a:r>
              <a:rPr lang="sv-SE" dirty="0" smtClean="0"/>
              <a:t> tests </a:t>
            </a:r>
            <a:r>
              <a:rPr lang="sv-SE" dirty="0" err="1" smtClean="0"/>
              <a:t>of</a:t>
            </a:r>
            <a:r>
              <a:rPr lang="sv-SE" dirty="0" smtClean="0"/>
              <a:t> all </a:t>
            </a:r>
            <a:r>
              <a:rPr lang="sv-SE" dirty="0" err="1" smtClean="0"/>
              <a:t>valves</a:t>
            </a:r>
            <a:r>
              <a:rPr lang="sv-SE" dirty="0" smtClean="0"/>
              <a:t>, instrumentation, </a:t>
            </a:r>
            <a:r>
              <a:rPr lang="sv-SE" dirty="0" err="1" smtClean="0"/>
              <a:t>etc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Complete</a:t>
            </a:r>
            <a:r>
              <a:rPr lang="sv-SE" dirty="0" smtClean="0"/>
              <a:t> </a:t>
            </a:r>
            <a:r>
              <a:rPr lang="sv-SE" dirty="0" err="1" smtClean="0"/>
              <a:t>cryostat</a:t>
            </a:r>
            <a:r>
              <a:rPr lang="sv-SE" dirty="0" smtClean="0"/>
              <a:t> and </a:t>
            </a:r>
            <a:r>
              <a:rPr lang="sv-SE" dirty="0" err="1" smtClean="0"/>
              <a:t>control</a:t>
            </a:r>
            <a:r>
              <a:rPr lang="sv-SE" dirty="0" smtClean="0"/>
              <a:t> system</a:t>
            </a:r>
          </a:p>
          <a:p>
            <a:pPr lvl="1"/>
            <a:r>
              <a:rPr lang="sv-SE" dirty="0" err="1" smtClean="0"/>
              <a:t>Safely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 in all modes </a:t>
            </a:r>
            <a:r>
              <a:rPr lang="sv-SE" dirty="0" err="1" smtClean="0"/>
              <a:t>of</a:t>
            </a:r>
            <a:r>
              <a:rPr lang="sv-SE" dirty="0" smtClean="0"/>
              <a:t> operation</a:t>
            </a:r>
          </a:p>
          <a:p>
            <a:pPr lvl="1"/>
            <a:r>
              <a:rPr lang="sv-SE" dirty="0" smtClean="0"/>
              <a:t>Switch </a:t>
            </a:r>
            <a:r>
              <a:rPr lang="sv-SE" dirty="0" err="1" smtClean="0"/>
              <a:t>between</a:t>
            </a:r>
            <a:r>
              <a:rPr lang="sv-SE" dirty="0" smtClean="0"/>
              <a:t> modes </a:t>
            </a:r>
            <a:r>
              <a:rPr lang="sv-SE" dirty="0" err="1" smtClean="0"/>
              <a:t>of</a:t>
            </a:r>
            <a:r>
              <a:rPr lang="sv-SE" dirty="0" smtClean="0"/>
              <a:t> operation</a:t>
            </a:r>
          </a:p>
          <a:p>
            <a:pPr lvl="1"/>
            <a:r>
              <a:rPr lang="sv-SE" dirty="0" smtClean="0"/>
              <a:t>Proper </a:t>
            </a:r>
            <a:r>
              <a:rPr lang="sv-SE" dirty="0" err="1" smtClean="0"/>
              <a:t>reaction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interlock signals</a:t>
            </a:r>
          </a:p>
          <a:p>
            <a:pPr lvl="1"/>
            <a:r>
              <a:rPr lang="sv-SE" dirty="0" err="1" smtClean="0"/>
              <a:t>Produce</a:t>
            </a:r>
            <a:r>
              <a:rPr lang="sv-SE" dirty="0" smtClean="0"/>
              <a:t> interlocks </a:t>
            </a:r>
            <a:r>
              <a:rPr lang="sv-SE" dirty="0" err="1" smtClean="0"/>
              <a:t>to</a:t>
            </a:r>
            <a:r>
              <a:rPr lang="sv-SE" dirty="0" smtClean="0"/>
              <a:t> the </a:t>
            </a:r>
            <a:r>
              <a:rPr lang="sv-SE" dirty="0" err="1" smtClean="0"/>
              <a:t>cryogenic</a:t>
            </a:r>
            <a:r>
              <a:rPr lang="sv-SE" dirty="0" smtClean="0"/>
              <a:t> system</a:t>
            </a:r>
          </a:p>
          <a:p>
            <a:pPr lvl="1"/>
            <a:endParaRPr lang="sv-SE" dirty="0" smtClean="0"/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28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Tests (2/2)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2736303"/>
          </a:xfrm>
        </p:spPr>
        <p:txBody>
          <a:bodyPr>
            <a:normAutofit fontScale="62500" lnSpcReduction="20000"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All tests</a:t>
            </a:r>
            <a:r>
              <a:rPr lang="sv-SE" dirty="0" smtClean="0"/>
              <a:t> must be </a:t>
            </a:r>
            <a:r>
              <a:rPr lang="sv-SE" dirty="0" err="1" smtClean="0"/>
              <a:t>followed</a:t>
            </a:r>
            <a:r>
              <a:rPr lang="sv-SE" dirty="0" smtClean="0"/>
              <a:t> by </a:t>
            </a:r>
            <a:r>
              <a:rPr lang="sv-SE" dirty="0" err="1" smtClean="0">
                <a:solidFill>
                  <a:srgbClr val="FF0000"/>
                </a:solidFill>
              </a:rPr>
              <a:t>documentation</a:t>
            </a:r>
            <a:endParaRPr lang="sv-SE" dirty="0" smtClean="0">
              <a:solidFill>
                <a:srgbClr val="FF0000"/>
              </a:solidFill>
            </a:endParaRPr>
          </a:p>
          <a:p>
            <a:pPr lvl="1"/>
            <a:r>
              <a:rPr lang="sv-SE" dirty="0" smtClean="0"/>
              <a:t>Prior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testing</a:t>
            </a:r>
            <a:r>
              <a:rPr lang="sv-SE" dirty="0" smtClean="0"/>
              <a:t>: </a:t>
            </a:r>
            <a:r>
              <a:rPr lang="sv-SE" dirty="0" err="1" smtClean="0"/>
              <a:t>protocol</a:t>
            </a:r>
            <a:r>
              <a:rPr lang="sv-SE" dirty="0" smtClean="0"/>
              <a:t> for </a:t>
            </a:r>
            <a:r>
              <a:rPr lang="sv-SE" dirty="0" err="1" smtClean="0"/>
              <a:t>testing</a:t>
            </a:r>
            <a:endParaRPr lang="sv-SE" dirty="0" smtClean="0"/>
          </a:p>
          <a:p>
            <a:pPr lvl="1"/>
            <a:endParaRPr lang="sv-SE" dirty="0"/>
          </a:p>
          <a:p>
            <a:pPr lvl="1"/>
            <a:r>
              <a:rPr lang="sv-SE" dirty="0" err="1" smtClean="0"/>
              <a:t>After</a:t>
            </a:r>
            <a:r>
              <a:rPr lang="sv-SE" dirty="0" smtClean="0"/>
              <a:t> </a:t>
            </a:r>
            <a:r>
              <a:rPr lang="sv-SE" dirty="0" err="1" smtClean="0"/>
              <a:t>testing</a:t>
            </a:r>
            <a:endParaRPr lang="sv-SE" dirty="0" smtClean="0"/>
          </a:p>
          <a:p>
            <a:pPr lvl="2"/>
            <a:r>
              <a:rPr lang="sv-SE" dirty="0" err="1" smtClean="0"/>
              <a:t>Results</a:t>
            </a:r>
            <a:endParaRPr lang="sv-SE" dirty="0" smtClean="0"/>
          </a:p>
          <a:p>
            <a:pPr lvl="2"/>
            <a:endParaRPr lang="sv-SE" dirty="0" smtClean="0"/>
          </a:p>
          <a:p>
            <a:pPr lvl="2"/>
            <a:r>
              <a:rPr lang="sv-SE" dirty="0" err="1" smtClean="0"/>
              <a:t>Compliance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specifications</a:t>
            </a:r>
            <a:endParaRPr lang="sv-SE" dirty="0" smtClean="0"/>
          </a:p>
          <a:p>
            <a:pPr lvl="2"/>
            <a:endParaRPr lang="sv-SE" dirty="0" smtClean="0"/>
          </a:p>
          <a:p>
            <a:pPr lvl="2"/>
            <a:r>
              <a:rPr lang="sv-SE" dirty="0" smtClean="0"/>
              <a:t>If deviations </a:t>
            </a:r>
            <a:r>
              <a:rPr lang="sv-SE" dirty="0" err="1" smtClean="0"/>
              <a:t>observed</a:t>
            </a:r>
            <a:r>
              <a:rPr lang="sv-SE" dirty="0" smtClean="0"/>
              <a:t>, the </a:t>
            </a:r>
            <a:r>
              <a:rPr lang="sv-SE" dirty="0" err="1" smtClean="0"/>
              <a:t>nature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deviations and the </a:t>
            </a:r>
            <a:r>
              <a:rPr lang="sv-SE" dirty="0" err="1" smtClean="0"/>
              <a:t>proposed</a:t>
            </a:r>
            <a:r>
              <a:rPr lang="sv-SE" dirty="0" smtClean="0"/>
              <a:t> </a:t>
            </a:r>
            <a:r>
              <a:rPr lang="sv-SE" dirty="0" smtClean="0"/>
              <a:t>solutions </a:t>
            </a:r>
          </a:p>
          <a:p>
            <a:pPr lvl="1"/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724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10th May 2016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722313" y="2756905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8000" dirty="0" smtClean="0">
                <a:solidFill>
                  <a:schemeClr val="bg1">
                    <a:lumMod val="65000"/>
                  </a:schemeClr>
                </a:solidFill>
              </a:rPr>
              <a:t>Q&amp;A</a:t>
            </a:r>
            <a:endParaRPr lang="sv-SE" sz="8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3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238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Status Reporting</vt:lpstr>
      <vt:lpstr>Meetings</vt:lpstr>
      <vt:lpstr>Tests (1/2)</vt:lpstr>
      <vt:lpstr>Tests (2/2)</vt:lpstr>
      <vt:lpstr>PowerPoint Presentation</vt:lpstr>
    </vt:vector>
  </TitlesOfParts>
  <Company>Uppsala 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HNOSS</dc:title>
  <dc:creator>Rocio Santiago Kern</dc:creator>
  <cp:lastModifiedBy>Rocio Santiago Kern</cp:lastModifiedBy>
  <cp:revision>52</cp:revision>
  <dcterms:created xsi:type="dcterms:W3CDTF">2016-05-03T11:16:36Z</dcterms:created>
  <dcterms:modified xsi:type="dcterms:W3CDTF">2016-05-11T06:54:04Z</dcterms:modified>
</cp:coreProperties>
</file>