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56" r:id="rId2"/>
    <p:sldId id="261" r:id="rId3"/>
    <p:sldId id="271" r:id="rId4"/>
    <p:sldId id="272" r:id="rId5"/>
    <p:sldId id="273" r:id="rId6"/>
    <p:sldId id="262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E0495B3-4FDA-4CD9-A497-E339C6BB27F1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8BB23A9-4E48-4282-B3A9-CEAD6C8D967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94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23A9-4E48-4282-B3A9-CEAD6C8D967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18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037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733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64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5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992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33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760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066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792088" cy="8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 userDrawn="1"/>
        </p:nvCxnSpPr>
        <p:spPr>
          <a:xfrm>
            <a:off x="251520" y="9807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6372200" y="692696"/>
            <a:ext cx="2688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VACUUM INSULATED LINES</a:t>
            </a:r>
            <a:endParaRPr lang="en-US" sz="14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2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792088" cy="8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8"/>
          <p:cNvCxnSpPr/>
          <p:nvPr userDrawn="1"/>
        </p:nvCxnSpPr>
        <p:spPr>
          <a:xfrm>
            <a:off x="251520" y="9807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6372200" y="692696"/>
            <a:ext cx="2688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VACUUM INSULATED LINES</a:t>
            </a:r>
            <a:endParaRPr lang="en-US" sz="14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792088" cy="8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8"/>
          <p:cNvCxnSpPr/>
          <p:nvPr userDrawn="1"/>
        </p:nvCxnSpPr>
        <p:spPr>
          <a:xfrm>
            <a:off x="251520" y="9807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6372200" y="692696"/>
            <a:ext cx="2688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VACUUM INSULATED LINES</a:t>
            </a:r>
            <a:endParaRPr lang="en-US" sz="14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4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B7398-3A95-4BC3-8AD6-8FA0927C63DC}" type="datetimeFigureOut">
              <a:rPr lang="fr-FR" smtClean="0"/>
              <a:t>21/06/2016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329F5-C746-4117-8081-52310FA708A8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512" y="44624"/>
            <a:ext cx="792088" cy="86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7"/>
          <p:cNvCxnSpPr/>
          <p:nvPr userDrawn="1"/>
        </p:nvCxnSpPr>
        <p:spPr>
          <a:xfrm>
            <a:off x="251520" y="9807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6372200" y="692696"/>
            <a:ext cx="26885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VACUUM INSULATED LINES</a:t>
            </a:r>
            <a:endParaRPr lang="en-US" sz="1400" b="1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Uppsala University</a:t>
            </a:r>
            <a:br>
              <a:rPr lang="fr-FR" dirty="0" smtClean="0"/>
            </a:br>
            <a:r>
              <a:rPr lang="fr-FR" dirty="0" smtClean="0"/>
              <a:t>Contract UH2015/09 - UA2016/05</a:t>
            </a:r>
            <a:br>
              <a:rPr lang="fr-FR" dirty="0" smtClean="0"/>
            </a:br>
            <a:r>
              <a:rPr lang="fr-FR" dirty="0" smtClean="0"/>
              <a:t>Job nr. 5973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Vertical Cryostat </a:t>
            </a:r>
            <a:r>
              <a:rPr lang="fr-FR" dirty="0" smtClean="0"/>
              <a:t>GERSEMI</a:t>
            </a:r>
          </a:p>
          <a:p>
            <a:r>
              <a:rPr lang="fr-FR" dirty="0" smtClean="0"/>
              <a:t>1rst </a:t>
            </a:r>
            <a:r>
              <a:rPr lang="fr-FR" dirty="0" err="1" smtClean="0"/>
              <a:t>follow</a:t>
            </a:r>
            <a:r>
              <a:rPr lang="fr-FR" dirty="0" smtClean="0"/>
              <a:t>-up meeting</a:t>
            </a:r>
          </a:p>
          <a:p>
            <a:r>
              <a:rPr lang="fr-FR" dirty="0" smtClean="0"/>
              <a:t>21/06/2016</a:t>
            </a:r>
            <a:endParaRPr lang="fr-FR" dirty="0"/>
          </a:p>
        </p:txBody>
      </p:sp>
      <p:pic>
        <p:nvPicPr>
          <p:cNvPr id="4" name="Image 3" descr="logo CRYO DIFFUSION fi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763688" cy="19240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71800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Detailed</a:t>
            </a:r>
            <a:r>
              <a:rPr lang="fr-FR" dirty="0" smtClean="0"/>
              <a:t> planning &amp; </a:t>
            </a:r>
            <a:r>
              <a:rPr lang="fr-FR" dirty="0" err="1" smtClean="0"/>
              <a:t>milstones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WP3: </a:t>
            </a:r>
            <a:r>
              <a:rPr lang="fr-FR" dirty="0" err="1"/>
              <a:t>magnet</a:t>
            </a:r>
            <a:r>
              <a:rPr lang="fr-FR" dirty="0"/>
              <a:t> insert</a:t>
            </a:r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planned</a:t>
            </a:r>
            <a:endParaRPr lang="fr-FR" dirty="0"/>
          </a:p>
          <a:p>
            <a:r>
              <a:rPr lang="fr-FR" dirty="0"/>
              <a:t>WP4: bath insert</a:t>
            </a:r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planned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07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71800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Detailed</a:t>
            </a:r>
            <a:r>
              <a:rPr lang="fr-FR" dirty="0" smtClean="0"/>
              <a:t> planning &amp; </a:t>
            </a:r>
            <a:r>
              <a:rPr lang="fr-FR" dirty="0" err="1" smtClean="0"/>
              <a:t>milstones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WP5: valves </a:t>
            </a:r>
            <a:r>
              <a:rPr lang="fr-FR" dirty="0" smtClean="0"/>
              <a:t>box</a:t>
            </a:r>
          </a:p>
          <a:p>
            <a:pPr lvl="1"/>
            <a:r>
              <a:rPr lang="fr-FR" dirty="0"/>
              <a:t>Design inputs: W26</a:t>
            </a:r>
          </a:p>
          <a:p>
            <a:pPr lvl="1"/>
            <a:r>
              <a:rPr lang="fr-FR" dirty="0" err="1"/>
              <a:t>Review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ACS: W27</a:t>
            </a:r>
          </a:p>
          <a:p>
            <a:pPr lvl="1"/>
            <a:r>
              <a:rPr lang="fr-FR" dirty="0" err="1"/>
              <a:t>Manufacturing</a:t>
            </a:r>
            <a:r>
              <a:rPr lang="fr-FR" dirty="0"/>
              <a:t> design </a:t>
            </a:r>
            <a:r>
              <a:rPr lang="fr-FR" dirty="0" err="1"/>
              <a:t>review</a:t>
            </a:r>
            <a:r>
              <a:rPr lang="fr-FR" dirty="0"/>
              <a:t>: </a:t>
            </a:r>
            <a:r>
              <a:rPr lang="fr-FR" dirty="0" smtClean="0"/>
              <a:t>W36</a:t>
            </a:r>
            <a:endParaRPr lang="fr-FR" dirty="0"/>
          </a:p>
          <a:p>
            <a:pPr lvl="1"/>
            <a:r>
              <a:rPr lang="fr-FR" dirty="0" err="1"/>
              <a:t>Procurement</a:t>
            </a:r>
            <a:r>
              <a:rPr lang="fr-FR" dirty="0"/>
              <a:t>: W27-&gt;</a:t>
            </a:r>
            <a:r>
              <a:rPr lang="fr-FR" dirty="0" smtClean="0"/>
              <a:t>W42</a:t>
            </a:r>
          </a:p>
          <a:p>
            <a:pPr lvl="1"/>
            <a:r>
              <a:rPr lang="fr-FR" dirty="0" err="1" smtClean="0"/>
              <a:t>Manufacturing</a:t>
            </a:r>
            <a:r>
              <a:rPr lang="fr-FR" dirty="0"/>
              <a:t>: </a:t>
            </a:r>
            <a:r>
              <a:rPr lang="fr-FR" dirty="0" smtClean="0"/>
              <a:t>W42-</a:t>
            </a:r>
            <a:r>
              <a:rPr lang="fr-FR" dirty="0"/>
              <a:t>&gt;</a:t>
            </a:r>
            <a:r>
              <a:rPr lang="fr-FR" dirty="0" smtClean="0"/>
              <a:t>W52</a:t>
            </a:r>
            <a:endParaRPr lang="fr-FR" dirty="0"/>
          </a:p>
          <a:p>
            <a:pPr lvl="1"/>
            <a:r>
              <a:rPr lang="fr-FR" dirty="0" err="1"/>
              <a:t>Intermediate</a:t>
            </a:r>
            <a:r>
              <a:rPr lang="fr-FR" dirty="0"/>
              <a:t> tests:</a:t>
            </a:r>
          </a:p>
          <a:p>
            <a:pPr lvl="2"/>
            <a:r>
              <a:rPr lang="fr-FR" dirty="0" smtClean="0"/>
              <a:t>4K pot test W44</a:t>
            </a:r>
          </a:p>
          <a:p>
            <a:pPr lvl="2"/>
            <a:r>
              <a:rPr lang="fr-FR" dirty="0" smtClean="0"/>
              <a:t>HX </a:t>
            </a:r>
            <a:r>
              <a:rPr lang="fr-FR" dirty="0" err="1" smtClean="0"/>
              <a:t>leak</a:t>
            </a:r>
            <a:r>
              <a:rPr lang="fr-FR" dirty="0" smtClean="0"/>
              <a:t> tests W46</a:t>
            </a:r>
            <a:endParaRPr lang="fr-FR" dirty="0"/>
          </a:p>
          <a:p>
            <a:pPr lvl="2"/>
            <a:r>
              <a:rPr lang="fr-FR" dirty="0" smtClean="0"/>
              <a:t>Valves box final tests (LN2, LT) W50-&gt;W52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4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71800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Detailed</a:t>
            </a:r>
            <a:r>
              <a:rPr lang="fr-FR" dirty="0" smtClean="0"/>
              <a:t> planning &amp; </a:t>
            </a:r>
            <a:r>
              <a:rPr lang="fr-FR" dirty="0" err="1" smtClean="0"/>
              <a:t>milstones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WP6: </a:t>
            </a:r>
            <a:r>
              <a:rPr lang="fr-FR" dirty="0" err="1" smtClean="0"/>
              <a:t>transfer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fr-FR" dirty="0" smtClean="0"/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planned</a:t>
            </a:r>
            <a:endParaRPr lang="fr-FR" dirty="0" smtClean="0"/>
          </a:p>
          <a:p>
            <a:r>
              <a:rPr lang="fr-FR" dirty="0" err="1" smtClean="0"/>
              <a:t>Assembly</a:t>
            </a:r>
            <a:r>
              <a:rPr lang="fr-FR" dirty="0" smtClean="0"/>
              <a:t>, </a:t>
            </a:r>
            <a:r>
              <a:rPr lang="fr-FR" dirty="0" err="1" smtClean="0"/>
              <a:t>calbling</a:t>
            </a:r>
            <a:r>
              <a:rPr lang="fr-FR" dirty="0" smtClean="0"/>
              <a:t> and tests: W21 -&gt;W25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50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87824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JOB STATUS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WP1: double </a:t>
            </a:r>
            <a:r>
              <a:rPr lang="fr-FR" dirty="0" err="1" smtClean="0"/>
              <a:t>re-heater</a:t>
            </a:r>
            <a:endParaRPr lang="fr-FR" dirty="0" smtClean="0"/>
          </a:p>
          <a:p>
            <a:pPr lvl="1"/>
            <a:r>
              <a:rPr lang="fr-FR" dirty="0" err="1" smtClean="0"/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100%</a:t>
            </a:r>
          </a:p>
          <a:p>
            <a:pPr lvl="1"/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90%</a:t>
            </a:r>
          </a:p>
          <a:p>
            <a:pPr lvl="2"/>
            <a:r>
              <a:rPr lang="fr-FR" dirty="0" smtClean="0"/>
              <a:t>Delivery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remains</a:t>
            </a:r>
            <a:r>
              <a:rPr lang="fr-FR" dirty="0" smtClean="0"/>
              <a:t> in </a:t>
            </a:r>
            <a:r>
              <a:rPr lang="fr-FR" dirty="0" err="1" smtClean="0"/>
              <a:t>November</a:t>
            </a:r>
            <a:r>
              <a:rPr lang="fr-FR" dirty="0" smtClean="0"/>
              <a:t> 2016</a:t>
            </a:r>
          </a:p>
          <a:p>
            <a:pPr lvl="2"/>
            <a:r>
              <a:rPr lang="fr-FR" dirty="0" err="1" smtClean="0"/>
              <a:t>Manufacturing</a:t>
            </a:r>
            <a:r>
              <a:rPr lang="fr-FR" dirty="0" smtClean="0"/>
              <a:t> </a:t>
            </a:r>
            <a:r>
              <a:rPr lang="fr-FR" dirty="0" err="1" smtClean="0"/>
              <a:t>drawings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send</a:t>
            </a:r>
            <a:r>
              <a:rPr lang="fr-FR" dirty="0" smtClean="0"/>
              <a:t> to ACS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week</a:t>
            </a:r>
            <a:r>
              <a:rPr lang="fr-FR" dirty="0" smtClean="0"/>
              <a:t> (W25) for </a:t>
            </a:r>
            <a:r>
              <a:rPr lang="fr-FR" dirty="0" err="1" smtClean="0"/>
              <a:t>approval</a:t>
            </a:r>
            <a:r>
              <a:rPr lang="fr-FR" dirty="0" smtClean="0"/>
              <a:t> W26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0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87824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JOB STATUS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WP2: cryostat</a:t>
            </a:r>
          </a:p>
          <a:p>
            <a:pPr lvl="1"/>
            <a:r>
              <a:rPr lang="fr-FR" dirty="0" err="1" smtClean="0"/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50%</a:t>
            </a:r>
          </a:p>
          <a:p>
            <a:pPr lvl="1"/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0%</a:t>
            </a:r>
          </a:p>
          <a:p>
            <a:pPr lvl="2"/>
            <a:r>
              <a:rPr lang="fr-FR" dirty="0" smtClean="0"/>
              <a:t>Main planning </a:t>
            </a:r>
            <a:r>
              <a:rPr lang="fr-FR" dirty="0" err="1" smtClean="0"/>
              <a:t>risk</a:t>
            </a:r>
            <a:endParaRPr lang="fr-FR" dirty="0" smtClean="0"/>
          </a:p>
          <a:p>
            <a:pPr lvl="2"/>
            <a:r>
              <a:rPr lang="fr-FR" dirty="0" err="1" smtClean="0"/>
              <a:t>Studies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started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design input </a:t>
            </a:r>
            <a:r>
              <a:rPr lang="fr-FR" dirty="0" err="1" smtClean="0"/>
              <a:t>is</a:t>
            </a:r>
            <a:r>
              <a:rPr lang="fr-FR" dirty="0" smtClean="0"/>
              <a:t> 100% sure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magnet</a:t>
            </a:r>
            <a:r>
              <a:rPr lang="fr-FR" dirty="0" smtClean="0"/>
              <a:t> workshop </a:t>
            </a:r>
            <a:r>
              <a:rPr lang="fr-FR" dirty="0" err="1" smtClean="0"/>
              <a:t>presentation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Planning </a:t>
            </a:r>
            <a:r>
              <a:rPr lang="fr-FR" dirty="0" err="1" smtClean="0"/>
              <a:t>risk</a:t>
            </a:r>
            <a:r>
              <a:rPr lang="fr-FR" dirty="0" smtClean="0"/>
              <a:t> mitigation </a:t>
            </a:r>
            <a:r>
              <a:rPr lang="fr-FR" dirty="0" err="1" smtClean="0"/>
              <a:t>with</a:t>
            </a:r>
            <a:r>
              <a:rPr lang="fr-FR" dirty="0" smtClean="0"/>
              <a:t> large </a:t>
            </a:r>
            <a:r>
              <a:rPr lang="fr-FR" dirty="0" err="1" smtClean="0"/>
              <a:t>flange</a:t>
            </a:r>
            <a:r>
              <a:rPr lang="fr-FR" dirty="0" smtClean="0"/>
              <a:t> </a:t>
            </a:r>
            <a:r>
              <a:rPr lang="fr-FR" dirty="0" err="1" smtClean="0"/>
              <a:t>semi-finished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 on </a:t>
            </a:r>
            <a:r>
              <a:rPr lang="fr-FR" dirty="0" err="1" smtClean="0"/>
              <a:t>week</a:t>
            </a:r>
            <a:r>
              <a:rPr lang="fr-FR" dirty="0" smtClean="0"/>
              <a:t> 27 (</a:t>
            </a:r>
            <a:r>
              <a:rPr lang="fr-FR" dirty="0" err="1" smtClean="0"/>
              <a:t>initially</a:t>
            </a:r>
            <a:r>
              <a:rPr lang="fr-FR" dirty="0" smtClean="0"/>
              <a:t> </a:t>
            </a:r>
            <a:r>
              <a:rPr lang="fr-FR" dirty="0" err="1" smtClean="0"/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design </a:t>
            </a:r>
            <a:r>
              <a:rPr lang="fr-FR" dirty="0" err="1" smtClean="0"/>
              <a:t>studies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1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87824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JOB STATUS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WP3: </a:t>
            </a:r>
            <a:r>
              <a:rPr lang="fr-FR" dirty="0" err="1" smtClean="0"/>
              <a:t>magnet</a:t>
            </a:r>
            <a:r>
              <a:rPr lang="fr-FR" dirty="0" smtClean="0"/>
              <a:t> insert</a:t>
            </a:r>
          </a:p>
          <a:p>
            <a:pPr lvl="1"/>
            <a:r>
              <a:rPr lang="fr-FR" dirty="0" err="1" smtClean="0"/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0%</a:t>
            </a:r>
          </a:p>
          <a:p>
            <a:pPr lvl="1"/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0%</a:t>
            </a:r>
          </a:p>
          <a:p>
            <a:r>
              <a:rPr lang="fr-FR" dirty="0" smtClean="0"/>
              <a:t>WP4: bath insert</a:t>
            </a:r>
          </a:p>
          <a:p>
            <a:pPr lvl="1"/>
            <a:r>
              <a:rPr lang="fr-FR" dirty="0" err="1"/>
              <a:t>Planned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: </a:t>
            </a:r>
            <a:r>
              <a:rPr lang="fr-FR" dirty="0" err="1"/>
              <a:t>manufacturing</a:t>
            </a:r>
            <a:r>
              <a:rPr lang="fr-FR" dirty="0"/>
              <a:t> design 0%</a:t>
            </a:r>
          </a:p>
          <a:p>
            <a:pPr lvl="1"/>
            <a:r>
              <a:rPr lang="fr-FR" dirty="0" err="1"/>
              <a:t>Actual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: </a:t>
            </a:r>
            <a:r>
              <a:rPr lang="fr-FR" dirty="0" err="1"/>
              <a:t>manufacturing</a:t>
            </a:r>
            <a:r>
              <a:rPr lang="fr-FR" dirty="0"/>
              <a:t> design 0%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33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87824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JOB STATUS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WP5: valves box</a:t>
            </a:r>
          </a:p>
          <a:p>
            <a:pPr lvl="1"/>
            <a:r>
              <a:rPr lang="fr-FR" dirty="0" err="1" smtClean="0"/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100%</a:t>
            </a:r>
          </a:p>
          <a:p>
            <a:pPr lvl="1"/>
            <a:r>
              <a:rPr lang="fr-FR" dirty="0" err="1" smtClean="0"/>
              <a:t>Actual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: </a:t>
            </a:r>
            <a:r>
              <a:rPr lang="fr-FR" dirty="0" err="1" smtClean="0"/>
              <a:t>manufacturing</a:t>
            </a:r>
            <a:r>
              <a:rPr lang="fr-FR" dirty="0" smtClean="0"/>
              <a:t> design 0%</a:t>
            </a:r>
          </a:p>
          <a:p>
            <a:pPr lvl="2"/>
            <a:r>
              <a:rPr lang="fr-FR" dirty="0"/>
              <a:t>Main planning </a:t>
            </a:r>
            <a:r>
              <a:rPr lang="fr-FR" dirty="0" err="1"/>
              <a:t>risk</a:t>
            </a:r>
            <a:endParaRPr lang="fr-FR" dirty="0"/>
          </a:p>
          <a:p>
            <a:pPr lvl="2"/>
            <a:r>
              <a:rPr lang="fr-FR" dirty="0" err="1"/>
              <a:t>Studies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started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design input </a:t>
            </a:r>
            <a:r>
              <a:rPr lang="fr-FR" dirty="0" err="1"/>
              <a:t>is</a:t>
            </a:r>
            <a:r>
              <a:rPr lang="fr-FR" dirty="0"/>
              <a:t> 100% sure (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magnet</a:t>
            </a:r>
            <a:r>
              <a:rPr lang="fr-FR" dirty="0"/>
              <a:t> workshop </a:t>
            </a:r>
            <a:r>
              <a:rPr lang="fr-FR" dirty="0" err="1"/>
              <a:t>presentation</a:t>
            </a:r>
            <a:r>
              <a:rPr lang="fr-FR" dirty="0"/>
              <a:t>)</a:t>
            </a:r>
          </a:p>
          <a:p>
            <a:pPr lvl="2"/>
            <a:r>
              <a:rPr lang="fr-FR" dirty="0"/>
              <a:t>Planning </a:t>
            </a:r>
            <a:r>
              <a:rPr lang="fr-FR" dirty="0" err="1"/>
              <a:t>risk</a:t>
            </a:r>
            <a:r>
              <a:rPr lang="fr-FR" dirty="0"/>
              <a:t> mitigation </a:t>
            </a:r>
            <a:r>
              <a:rPr lang="fr-FR" dirty="0" err="1"/>
              <a:t>with</a:t>
            </a:r>
            <a:r>
              <a:rPr lang="fr-FR" dirty="0"/>
              <a:t> large </a:t>
            </a:r>
            <a:r>
              <a:rPr lang="fr-FR" dirty="0" err="1"/>
              <a:t>flange</a:t>
            </a:r>
            <a:r>
              <a:rPr lang="fr-FR" dirty="0"/>
              <a:t> </a:t>
            </a:r>
            <a:r>
              <a:rPr lang="fr-FR" dirty="0" err="1"/>
              <a:t>semi-finished</a:t>
            </a:r>
            <a:r>
              <a:rPr lang="fr-FR" dirty="0"/>
              <a:t> </a:t>
            </a:r>
            <a:r>
              <a:rPr lang="fr-FR" dirty="0" err="1"/>
              <a:t>products</a:t>
            </a:r>
            <a:r>
              <a:rPr lang="fr-FR" dirty="0"/>
              <a:t> </a:t>
            </a:r>
            <a:r>
              <a:rPr lang="fr-FR" dirty="0" err="1"/>
              <a:t>order</a:t>
            </a:r>
            <a:r>
              <a:rPr lang="fr-FR" dirty="0"/>
              <a:t> on </a:t>
            </a:r>
            <a:r>
              <a:rPr lang="fr-FR" dirty="0" err="1"/>
              <a:t>week</a:t>
            </a:r>
            <a:r>
              <a:rPr lang="fr-FR" dirty="0"/>
              <a:t> 27 (</a:t>
            </a:r>
            <a:r>
              <a:rPr lang="fr-FR" dirty="0" err="1"/>
              <a:t>initially</a:t>
            </a:r>
            <a:r>
              <a:rPr lang="fr-FR" dirty="0"/>
              <a:t> </a:t>
            </a:r>
            <a:r>
              <a:rPr lang="fr-FR" dirty="0" err="1"/>
              <a:t>planned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design </a:t>
            </a:r>
            <a:r>
              <a:rPr lang="fr-FR" dirty="0" err="1"/>
              <a:t>studies</a:t>
            </a:r>
            <a:r>
              <a:rPr lang="fr-FR" dirty="0"/>
              <a:t>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470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987824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JOB STATUS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WP6: </a:t>
            </a:r>
            <a:r>
              <a:rPr lang="fr-FR" dirty="0" err="1" smtClean="0"/>
              <a:t>transfer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fr-FR" dirty="0" smtClean="0"/>
          </a:p>
          <a:p>
            <a:pPr lvl="1"/>
            <a:r>
              <a:rPr lang="fr-FR" dirty="0" err="1"/>
              <a:t>Planned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: </a:t>
            </a:r>
            <a:r>
              <a:rPr lang="fr-FR" dirty="0" err="1"/>
              <a:t>manufacturing</a:t>
            </a:r>
            <a:r>
              <a:rPr lang="fr-FR" dirty="0"/>
              <a:t> design 0%</a:t>
            </a:r>
          </a:p>
          <a:p>
            <a:pPr lvl="1"/>
            <a:r>
              <a:rPr lang="fr-FR" dirty="0" err="1"/>
              <a:t>Actual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: </a:t>
            </a:r>
            <a:r>
              <a:rPr lang="fr-FR" dirty="0" err="1"/>
              <a:t>manufacturing</a:t>
            </a:r>
            <a:r>
              <a:rPr lang="fr-FR" dirty="0"/>
              <a:t> design 0%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2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987824" y="4766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JOB STATUS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Subcontracting</a:t>
            </a:r>
            <a:endParaRPr lang="fr-FR" dirty="0" smtClean="0"/>
          </a:p>
          <a:p>
            <a:pPr lvl="1"/>
            <a:r>
              <a:rPr lang="fr-FR" dirty="0" smtClean="0"/>
              <a:t>Control system: </a:t>
            </a:r>
            <a:r>
              <a:rPr lang="fr-FR" dirty="0" err="1" smtClean="0"/>
              <a:t>order</a:t>
            </a:r>
            <a:r>
              <a:rPr lang="fr-FR" dirty="0" smtClean="0"/>
              <a:t> agreement on 13/06</a:t>
            </a:r>
          </a:p>
          <a:p>
            <a:pPr lvl="1"/>
            <a:r>
              <a:rPr lang="fr-FR" dirty="0" smtClean="0"/>
              <a:t>Vacuum </a:t>
            </a:r>
            <a:r>
              <a:rPr lang="fr-FR" dirty="0" err="1" smtClean="0"/>
              <a:t>containement</a:t>
            </a:r>
            <a:r>
              <a:rPr lang="fr-FR" dirty="0" smtClean="0"/>
              <a:t>: 3D </a:t>
            </a:r>
            <a:r>
              <a:rPr lang="fr-FR" dirty="0" err="1" smtClean="0"/>
              <a:t>preliminary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</a:t>
            </a:r>
            <a:r>
              <a:rPr lang="fr-FR" dirty="0" err="1" smtClean="0"/>
              <a:t>presented</a:t>
            </a:r>
            <a:r>
              <a:rPr lang="fr-FR" dirty="0" smtClean="0"/>
              <a:t> on 03/06 ; </a:t>
            </a:r>
            <a:r>
              <a:rPr lang="fr-FR" dirty="0" err="1" smtClean="0"/>
              <a:t>order</a:t>
            </a:r>
            <a:r>
              <a:rPr lang="fr-FR" dirty="0" smtClean="0"/>
              <a:t> </a:t>
            </a:r>
            <a:r>
              <a:rPr lang="fr-FR" dirty="0" err="1" smtClean="0"/>
              <a:t>planned</a:t>
            </a:r>
            <a:r>
              <a:rPr lang="fr-FR" dirty="0" smtClean="0"/>
              <a:t> on W27</a:t>
            </a:r>
          </a:p>
          <a:p>
            <a:r>
              <a:rPr lang="fr-FR" dirty="0" smtClean="0"/>
              <a:t>HNOSS </a:t>
            </a:r>
            <a:r>
              <a:rPr lang="fr-FR" dirty="0" err="1" smtClean="0"/>
              <a:t>after</a:t>
            </a:r>
            <a:r>
              <a:rPr lang="fr-FR" dirty="0" smtClean="0"/>
              <a:t>-sales</a:t>
            </a:r>
          </a:p>
          <a:p>
            <a:pPr lvl="1"/>
            <a:r>
              <a:rPr lang="fr-FR" dirty="0" smtClean="0"/>
              <a:t>Interconnexion box and </a:t>
            </a:r>
            <a:r>
              <a:rPr lang="fr-FR" dirty="0" err="1" smtClean="0"/>
              <a:t>transfer</a:t>
            </a:r>
            <a:r>
              <a:rPr lang="fr-FR" dirty="0" smtClean="0"/>
              <a:t> line </a:t>
            </a:r>
            <a:r>
              <a:rPr lang="fr-FR" dirty="0" err="1" smtClean="0"/>
              <a:t>received</a:t>
            </a:r>
            <a:r>
              <a:rPr lang="fr-FR" dirty="0" smtClean="0"/>
              <a:t> on 16/06</a:t>
            </a:r>
          </a:p>
          <a:p>
            <a:pPr lvl="1"/>
            <a:r>
              <a:rPr lang="fr-FR" dirty="0" smtClean="0"/>
              <a:t>Control system: MKS </a:t>
            </a:r>
            <a:r>
              <a:rPr lang="fr-FR" dirty="0" err="1" smtClean="0"/>
              <a:t>controller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today</a:t>
            </a:r>
            <a:r>
              <a:rPr lang="fr-FR" dirty="0" smtClean="0"/>
              <a:t> to ISII-Tech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364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71800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Detailed</a:t>
            </a:r>
            <a:r>
              <a:rPr lang="fr-FR" dirty="0" smtClean="0"/>
              <a:t> planning &amp; </a:t>
            </a:r>
            <a:r>
              <a:rPr lang="fr-FR" dirty="0" err="1" smtClean="0"/>
              <a:t>milstones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WP1: double </a:t>
            </a:r>
            <a:r>
              <a:rPr lang="fr-FR" dirty="0" err="1" smtClean="0"/>
              <a:t>re-heater</a:t>
            </a:r>
            <a:endParaRPr lang="fr-FR" dirty="0" smtClean="0"/>
          </a:p>
          <a:p>
            <a:pPr lvl="1"/>
            <a:r>
              <a:rPr lang="fr-FR" dirty="0" err="1" smtClean="0"/>
              <a:t>Manufacturing</a:t>
            </a:r>
            <a:r>
              <a:rPr lang="fr-FR" dirty="0" smtClean="0"/>
              <a:t> </a:t>
            </a:r>
            <a:r>
              <a:rPr lang="fr-FR" dirty="0" err="1" smtClean="0"/>
              <a:t>drawings</a:t>
            </a:r>
            <a:r>
              <a:rPr lang="fr-FR" dirty="0" smtClean="0"/>
              <a:t> </a:t>
            </a:r>
            <a:r>
              <a:rPr lang="fr-FR" dirty="0" err="1" smtClean="0"/>
              <a:t>acceptance</a:t>
            </a:r>
            <a:r>
              <a:rPr lang="fr-FR" dirty="0" smtClean="0"/>
              <a:t>: W26</a:t>
            </a:r>
          </a:p>
          <a:p>
            <a:pPr lvl="1"/>
            <a:r>
              <a:rPr lang="fr-FR" dirty="0" err="1" smtClean="0"/>
              <a:t>Procurement</a:t>
            </a:r>
            <a:r>
              <a:rPr lang="fr-FR" dirty="0" smtClean="0"/>
              <a:t>: W26-&gt;W36</a:t>
            </a:r>
          </a:p>
          <a:p>
            <a:pPr lvl="1"/>
            <a:r>
              <a:rPr lang="fr-FR" dirty="0" err="1" smtClean="0"/>
              <a:t>Manufacturing&amp;Tests</a:t>
            </a:r>
            <a:r>
              <a:rPr lang="fr-FR" dirty="0" smtClean="0"/>
              <a:t>: W36-&gt;W42</a:t>
            </a:r>
            <a:endParaRPr lang="fr-FR" dirty="0"/>
          </a:p>
          <a:p>
            <a:pPr lvl="1"/>
            <a:r>
              <a:rPr lang="fr-FR" dirty="0" smtClean="0"/>
              <a:t>Final test (LT): W42 </a:t>
            </a:r>
          </a:p>
          <a:p>
            <a:pPr lvl="1"/>
            <a:r>
              <a:rPr lang="fr-FR" dirty="0" smtClean="0"/>
              <a:t>Delivery: W45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6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6176" y="692696"/>
            <a:ext cx="2808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71800" y="4766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Detailed</a:t>
            </a:r>
            <a:r>
              <a:rPr lang="fr-FR" dirty="0" smtClean="0"/>
              <a:t> planning &amp; </a:t>
            </a:r>
            <a:r>
              <a:rPr lang="fr-FR" dirty="0" err="1" smtClean="0"/>
              <a:t>milstones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WP2: cryostat</a:t>
            </a:r>
          </a:p>
          <a:p>
            <a:pPr lvl="1"/>
            <a:r>
              <a:rPr lang="fr-FR" dirty="0" smtClean="0"/>
              <a:t>Design inputs: W26</a:t>
            </a:r>
          </a:p>
          <a:p>
            <a:pPr lvl="1"/>
            <a:r>
              <a:rPr lang="fr-FR" dirty="0" err="1" smtClean="0"/>
              <a:t>Review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ACS: W27</a:t>
            </a:r>
          </a:p>
          <a:p>
            <a:pPr lvl="1"/>
            <a:r>
              <a:rPr lang="fr-FR" dirty="0" err="1" smtClean="0"/>
              <a:t>Manufacturing</a:t>
            </a:r>
            <a:r>
              <a:rPr lang="fr-FR" dirty="0" smtClean="0"/>
              <a:t> design </a:t>
            </a:r>
            <a:r>
              <a:rPr lang="fr-FR" dirty="0" err="1" smtClean="0"/>
              <a:t>review</a:t>
            </a:r>
            <a:r>
              <a:rPr lang="fr-FR" dirty="0" smtClean="0"/>
              <a:t>: W40</a:t>
            </a:r>
          </a:p>
          <a:p>
            <a:pPr lvl="1"/>
            <a:r>
              <a:rPr lang="fr-FR" dirty="0" err="1" smtClean="0"/>
              <a:t>Procurement</a:t>
            </a:r>
            <a:r>
              <a:rPr lang="fr-FR" dirty="0" smtClean="0"/>
              <a:t>: W27-&gt;W01/17</a:t>
            </a:r>
          </a:p>
          <a:p>
            <a:pPr lvl="1"/>
            <a:r>
              <a:rPr lang="fr-FR" dirty="0" err="1" smtClean="0"/>
              <a:t>Manufacturing</a:t>
            </a:r>
            <a:r>
              <a:rPr lang="fr-FR" dirty="0" smtClean="0"/>
              <a:t>: W01/17-&gt;W16/17</a:t>
            </a:r>
            <a:endParaRPr lang="fr-FR" dirty="0"/>
          </a:p>
          <a:p>
            <a:pPr lvl="1"/>
            <a:r>
              <a:rPr lang="fr-FR" dirty="0" err="1" smtClean="0"/>
              <a:t>Intermediate</a:t>
            </a:r>
            <a:r>
              <a:rPr lang="fr-FR" dirty="0" smtClean="0"/>
              <a:t> tests:</a:t>
            </a:r>
          </a:p>
          <a:p>
            <a:pPr lvl="2"/>
            <a:r>
              <a:rPr lang="fr-FR" dirty="0" smtClean="0"/>
              <a:t>Pressure </a:t>
            </a:r>
            <a:r>
              <a:rPr lang="fr-FR" dirty="0" err="1" smtClean="0"/>
              <a:t>vessel</a:t>
            </a:r>
            <a:r>
              <a:rPr lang="fr-FR" dirty="0" smtClean="0"/>
              <a:t> parts RT/VT/</a:t>
            </a:r>
            <a:r>
              <a:rPr lang="fr-FR" dirty="0" err="1" smtClean="0"/>
              <a:t>dim</a:t>
            </a:r>
            <a:r>
              <a:rPr lang="fr-FR" dirty="0" smtClean="0"/>
              <a:t> W06/17</a:t>
            </a:r>
          </a:p>
          <a:p>
            <a:pPr lvl="2"/>
            <a:r>
              <a:rPr lang="fr-FR" dirty="0"/>
              <a:t>Pressure </a:t>
            </a:r>
            <a:r>
              <a:rPr lang="fr-FR" dirty="0" err="1"/>
              <a:t>vessel</a:t>
            </a:r>
            <a:r>
              <a:rPr lang="fr-FR" dirty="0"/>
              <a:t> </a:t>
            </a:r>
            <a:r>
              <a:rPr lang="fr-FR" dirty="0" err="1" smtClean="0"/>
              <a:t>assembly</a:t>
            </a:r>
            <a:r>
              <a:rPr lang="fr-FR" dirty="0" smtClean="0"/>
              <a:t> RT/VT/</a:t>
            </a:r>
            <a:r>
              <a:rPr lang="fr-FR" dirty="0" err="1" smtClean="0"/>
              <a:t>dim</a:t>
            </a:r>
            <a:r>
              <a:rPr lang="fr-FR" dirty="0" smtClean="0"/>
              <a:t> W09/17</a:t>
            </a:r>
          </a:p>
          <a:p>
            <a:pPr lvl="2"/>
            <a:r>
              <a:rPr lang="fr-FR" dirty="0" smtClean="0"/>
              <a:t>Pressure </a:t>
            </a:r>
            <a:r>
              <a:rPr lang="fr-FR" dirty="0" err="1" smtClean="0"/>
              <a:t>vessel</a:t>
            </a:r>
            <a:r>
              <a:rPr lang="fr-FR" dirty="0" smtClean="0"/>
              <a:t> pressure and </a:t>
            </a:r>
            <a:r>
              <a:rPr lang="fr-FR" dirty="0" err="1" smtClean="0"/>
              <a:t>leak</a:t>
            </a:r>
            <a:r>
              <a:rPr lang="fr-FR" dirty="0" smtClean="0"/>
              <a:t> test W11/17</a:t>
            </a:r>
          </a:p>
        </p:txBody>
      </p:sp>
    </p:spTree>
    <p:extLst>
      <p:ext uri="{BB962C8B-B14F-4D97-AF65-F5344CB8AC3E}">
        <p14:creationId xmlns:p14="http://schemas.microsoft.com/office/powerpoint/2010/main" val="20547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445</Words>
  <Application>Microsoft Office PowerPoint</Application>
  <PresentationFormat>Affichage à l'écran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Uppsala University Contract UH2015/09 - UA2016/05 Job nr. 5973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presentation Vacuum Insulated lines</dc:title>
  <dc:creator>Philippe Doinel</dc:creator>
  <cp:lastModifiedBy>Adrien Striebig</cp:lastModifiedBy>
  <cp:revision>39</cp:revision>
  <dcterms:created xsi:type="dcterms:W3CDTF">2013-03-18T17:12:15Z</dcterms:created>
  <dcterms:modified xsi:type="dcterms:W3CDTF">2016-06-21T08:10:10Z</dcterms:modified>
</cp:coreProperties>
</file>