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>
        <p:scale>
          <a:sx n="80" d="100"/>
          <a:sy n="80" d="100"/>
        </p:scale>
        <p:origin x="-72" y="2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88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74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1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62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1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3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50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93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79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57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5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1274-6D1A-4819-85CA-396B5D39E7B3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CC83-B622-43CF-BEA6-754C3DCEF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590" y="1008248"/>
            <a:ext cx="9792712" cy="68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9" y="97104"/>
            <a:ext cx="9770972" cy="65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43" y="403760"/>
            <a:ext cx="7754242" cy="67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95" y="127002"/>
            <a:ext cx="9475099" cy="65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014" y="72689"/>
            <a:ext cx="7266648" cy="67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908" y="0"/>
            <a:ext cx="7372360" cy="68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Niklas Johansson</dc:creator>
  <cp:lastModifiedBy>Lars Hermansson</cp:lastModifiedBy>
  <cp:revision>5</cp:revision>
  <dcterms:created xsi:type="dcterms:W3CDTF">2016-06-02T10:17:12Z</dcterms:created>
  <dcterms:modified xsi:type="dcterms:W3CDTF">2016-06-21T13:05:57Z</dcterms:modified>
</cp:coreProperties>
</file>