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7" r:id="rId3"/>
    <p:sldId id="289" r:id="rId4"/>
    <p:sldId id="288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1203"/>
    <a:srgbClr val="740D02"/>
    <a:srgbClr val="B91403"/>
    <a:srgbClr val="A62E16"/>
    <a:srgbClr val="86302E"/>
    <a:srgbClr val="923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C3686-B576-487A-A792-57966F54D760}" type="datetimeFigureOut">
              <a:rPr lang="sv-SE" smtClean="0"/>
              <a:t>2016-06-20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1D2B-1493-489E-BC02-C7404426B8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300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34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20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380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1206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>
            <a:lvl1pPr>
              <a:defRPr>
                <a:latin typeface="Book Antiqua" panose="02040602050305030304" pitchFamily="18" charset="0"/>
              </a:defRPr>
            </a:lvl1pPr>
            <a:lvl2pPr>
              <a:defRPr>
                <a:latin typeface="Book Antiqua" panose="02040602050305030304" pitchFamily="18" charset="0"/>
              </a:defRPr>
            </a:lvl2pPr>
            <a:lvl3pPr>
              <a:defRPr>
                <a:latin typeface="Book Antiqua" panose="02040602050305030304" pitchFamily="18" charset="0"/>
              </a:defRPr>
            </a:lvl3pPr>
            <a:lvl4pPr>
              <a:defRPr>
                <a:latin typeface="Book Antiqua" panose="02040602050305030304" pitchFamily="18" charset="0"/>
              </a:defRPr>
            </a:lvl4pPr>
            <a:lvl5pPr>
              <a:defRPr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C28BD09C-0C89-429A-BBC8-9711794A33D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1538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718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1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06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91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43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2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7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28FAA-9796-4F9E-B085-19A04B089385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8690" y="0"/>
            <a:ext cx="9144000" cy="720080"/>
          </a:xfrm>
          <a:prstGeom prst="rect">
            <a:avLst/>
          </a:prstGeom>
          <a:solidFill>
            <a:srgbClr val="A11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10" descr="FREIA_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380" y="109843"/>
            <a:ext cx="1044057" cy="5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9572" cy="71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34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Future</a:t>
            </a:r>
            <a:r>
              <a:rPr lang="sv-SE" dirty="0" smtClean="0"/>
              <a:t> Meetings and </a:t>
            </a:r>
            <a:r>
              <a:rPr lang="sv-SE" dirty="0" err="1" smtClean="0"/>
              <a:t>Reporting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Follow-up</a:t>
            </a:r>
            <a:r>
              <a:rPr lang="sv-SE" dirty="0" smtClean="0"/>
              <a:t> </a:t>
            </a:r>
            <a:r>
              <a:rPr lang="sv-SE" dirty="0"/>
              <a:t>Meeting UH2015/06</a:t>
            </a:r>
          </a:p>
          <a:p>
            <a:r>
              <a:rPr lang="sv-SE" dirty="0"/>
              <a:t>(</a:t>
            </a:r>
            <a:r>
              <a:rPr lang="sv-SE" dirty="0" err="1"/>
              <a:t>vertical</a:t>
            </a:r>
            <a:r>
              <a:rPr lang="sv-SE" dirty="0"/>
              <a:t> </a:t>
            </a:r>
            <a:r>
              <a:rPr lang="sv-SE" dirty="0" err="1"/>
              <a:t>cryostat</a:t>
            </a:r>
            <a:r>
              <a:rPr lang="sv-SE" dirty="0"/>
              <a:t>, </a:t>
            </a:r>
            <a:r>
              <a:rPr lang="sv-SE" dirty="0" err="1"/>
              <a:t>Gersemi</a:t>
            </a:r>
            <a:r>
              <a:rPr lang="sv-SE" dirty="0" smtClean="0"/>
              <a:t>)</a:t>
            </a:r>
          </a:p>
          <a:p>
            <a:endParaRPr lang="sv-SE" dirty="0"/>
          </a:p>
          <a:p>
            <a:r>
              <a:rPr lang="sv-SE" sz="2000" dirty="0" err="1"/>
              <a:t>Rocío</a:t>
            </a:r>
            <a:r>
              <a:rPr lang="sv-SE" sz="2000" dirty="0"/>
              <a:t> Santiago Kern</a:t>
            </a:r>
          </a:p>
          <a:p>
            <a:endParaRPr lang="sv-S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76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Meetings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>
                <a:latin typeface="+mn-lt"/>
              </a:rPr>
              <a:t>Progress </a:t>
            </a:r>
            <a:r>
              <a:rPr lang="sv-SE" dirty="0" err="1" smtClean="0">
                <a:latin typeface="+mn-lt"/>
              </a:rPr>
              <a:t>reports</a:t>
            </a:r>
            <a:endParaRPr lang="sv-SE" dirty="0" smtClean="0">
              <a:latin typeface="+mn-lt"/>
            </a:endParaRPr>
          </a:p>
          <a:p>
            <a:pPr lvl="1"/>
            <a:r>
              <a:rPr lang="sv-SE" dirty="0" smtClean="0">
                <a:latin typeface="+mn-lt"/>
              </a:rPr>
              <a:t>A </a:t>
            </a:r>
            <a:r>
              <a:rPr lang="sv-SE" dirty="0" err="1" smtClean="0">
                <a:latin typeface="+mn-lt"/>
              </a:rPr>
              <a:t>brief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report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of</a:t>
            </a:r>
            <a:r>
              <a:rPr lang="sv-SE" dirty="0" smtClean="0">
                <a:latin typeface="+mn-lt"/>
              </a:rPr>
              <a:t> the </a:t>
            </a:r>
            <a:r>
              <a:rPr lang="sv-SE" dirty="0" err="1" smtClean="0">
                <a:latin typeface="+mn-lt"/>
              </a:rPr>
              <a:t>activities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carried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out</a:t>
            </a:r>
            <a:r>
              <a:rPr lang="sv-SE" dirty="0">
                <a:latin typeface="+mn-lt"/>
              </a:rPr>
              <a:t> </a:t>
            </a:r>
            <a:r>
              <a:rPr lang="sv-SE" b="1" dirty="0" smtClean="0">
                <a:latin typeface="+mn-lt"/>
              </a:rPr>
              <a:t>must</a:t>
            </a:r>
            <a:r>
              <a:rPr lang="sv-SE" dirty="0" smtClean="0">
                <a:latin typeface="+mn-lt"/>
              </a:rPr>
              <a:t> be sent </a:t>
            </a:r>
            <a:r>
              <a:rPr lang="sv-SE" dirty="0" err="1" smtClean="0">
                <a:latin typeface="+mn-lt"/>
              </a:rPr>
              <a:t>to</a:t>
            </a:r>
            <a:r>
              <a:rPr lang="sv-SE" dirty="0" smtClean="0">
                <a:latin typeface="+mn-lt"/>
              </a:rPr>
              <a:t> FREIA  </a:t>
            </a:r>
            <a:r>
              <a:rPr lang="sv-SE" b="1" dirty="0" err="1" smtClean="0">
                <a:latin typeface="+mn-lt"/>
              </a:rPr>
              <a:t>every</a:t>
            </a:r>
            <a:r>
              <a:rPr lang="sv-SE" b="1" dirty="0" smtClean="0">
                <a:latin typeface="+mn-lt"/>
              </a:rPr>
              <a:t> </a:t>
            </a:r>
            <a:r>
              <a:rPr lang="sv-SE" b="1" dirty="0" err="1" smtClean="0">
                <a:latin typeface="+mn-lt"/>
              </a:rPr>
              <a:t>week</a:t>
            </a:r>
            <a:endParaRPr lang="sv-SE" b="1" dirty="0" smtClean="0">
              <a:latin typeface="+mn-lt"/>
            </a:endParaRPr>
          </a:p>
          <a:p>
            <a:pPr lvl="1"/>
            <a:endParaRPr lang="sv-SE" dirty="0" smtClean="0">
              <a:latin typeface="+mn-lt"/>
            </a:endParaRPr>
          </a:p>
          <a:p>
            <a:r>
              <a:rPr lang="sv-SE" dirty="0" err="1" smtClean="0">
                <a:latin typeface="+mn-lt"/>
              </a:rPr>
              <a:t>Follow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up</a:t>
            </a:r>
            <a:r>
              <a:rPr lang="sv-SE" dirty="0" smtClean="0">
                <a:latin typeface="+mn-lt"/>
              </a:rPr>
              <a:t> meetings</a:t>
            </a:r>
          </a:p>
          <a:p>
            <a:pPr lvl="1"/>
            <a:r>
              <a:rPr lang="sv-SE" dirty="0" smtClean="0">
                <a:latin typeface="+mn-lt"/>
              </a:rPr>
              <a:t>Kick-off meeting: 10th May at FREIA</a:t>
            </a:r>
          </a:p>
          <a:p>
            <a:pPr lvl="1"/>
            <a:endParaRPr lang="sv-SE" dirty="0" smtClean="0">
              <a:latin typeface="+mn-lt"/>
            </a:endParaRPr>
          </a:p>
          <a:p>
            <a:pPr lvl="1"/>
            <a:r>
              <a:rPr lang="sv-SE" dirty="0" smtClean="0">
                <a:latin typeface="+mn-lt"/>
              </a:rPr>
              <a:t>1st </a:t>
            </a:r>
            <a:r>
              <a:rPr lang="sv-SE" dirty="0" err="1" smtClean="0">
                <a:latin typeface="+mn-lt"/>
              </a:rPr>
              <a:t>follow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up</a:t>
            </a:r>
            <a:r>
              <a:rPr lang="sv-SE" dirty="0" smtClean="0">
                <a:latin typeface="+mn-lt"/>
              </a:rPr>
              <a:t> meeting: 21st June at </a:t>
            </a:r>
            <a:r>
              <a:rPr lang="sv-SE" dirty="0" err="1" smtClean="0">
                <a:latin typeface="+mn-lt"/>
              </a:rPr>
              <a:t>Cryo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Diffusion’s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premises</a:t>
            </a:r>
            <a:endParaRPr lang="sv-SE" dirty="0" smtClean="0">
              <a:latin typeface="+mn-lt"/>
            </a:endParaRPr>
          </a:p>
          <a:p>
            <a:pPr lvl="1"/>
            <a:endParaRPr lang="sv-SE" dirty="0">
              <a:latin typeface="+mn-lt"/>
            </a:endParaRPr>
          </a:p>
          <a:p>
            <a:pPr lvl="1"/>
            <a:r>
              <a:rPr lang="sv-SE" dirty="0" err="1" smtClean="0">
                <a:latin typeface="+mn-lt"/>
              </a:rPr>
              <a:t>Following</a:t>
            </a:r>
            <a:r>
              <a:rPr lang="sv-SE" dirty="0" smtClean="0">
                <a:latin typeface="+mn-lt"/>
              </a:rPr>
              <a:t> meeting: </a:t>
            </a:r>
            <a:r>
              <a:rPr lang="sv-SE" dirty="0" err="1" smtClean="0">
                <a:latin typeface="+mn-lt"/>
              </a:rPr>
              <a:t>after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review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of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drawings</a:t>
            </a:r>
            <a:r>
              <a:rPr lang="sv-SE" dirty="0" smtClean="0">
                <a:latin typeface="+mn-lt"/>
              </a:rPr>
              <a:t> (August)</a:t>
            </a:r>
          </a:p>
          <a:p>
            <a:pPr marL="914400" lvl="2" indent="0">
              <a:buNone/>
            </a:pPr>
            <a:endParaRPr lang="sv-SE" dirty="0">
              <a:latin typeface="+mn-lt"/>
            </a:endParaRPr>
          </a:p>
          <a:p>
            <a:r>
              <a:rPr lang="sv-SE" dirty="0" err="1" smtClean="0">
                <a:latin typeface="+mn-lt"/>
              </a:rPr>
              <a:t>Combined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with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some</a:t>
            </a:r>
            <a:r>
              <a:rPr lang="sv-SE" dirty="0" smtClean="0">
                <a:latin typeface="+mn-lt"/>
              </a:rPr>
              <a:t> meetings: </a:t>
            </a:r>
            <a:r>
              <a:rPr lang="sv-SE" dirty="0" err="1" smtClean="0">
                <a:latin typeface="+mn-lt"/>
              </a:rPr>
              <a:t>longer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stays</a:t>
            </a:r>
            <a:r>
              <a:rPr lang="sv-SE" dirty="0" smtClean="0">
                <a:latin typeface="+mn-lt"/>
              </a:rPr>
              <a:t> for FREIA </a:t>
            </a:r>
            <a:r>
              <a:rPr lang="sv-SE" dirty="0" err="1" smtClean="0">
                <a:latin typeface="+mn-lt"/>
              </a:rPr>
              <a:t>personnel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to</a:t>
            </a:r>
            <a:r>
              <a:rPr lang="sv-SE" dirty="0" smtClean="0">
                <a:latin typeface="+mn-lt"/>
              </a:rPr>
              <a:t> get </a:t>
            </a:r>
            <a:r>
              <a:rPr lang="sv-SE" dirty="0" err="1" smtClean="0">
                <a:latin typeface="+mn-lt"/>
              </a:rPr>
              <a:t>to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know</a:t>
            </a:r>
            <a:r>
              <a:rPr lang="sv-SE" dirty="0" smtClean="0">
                <a:latin typeface="+mn-lt"/>
              </a:rPr>
              <a:t> the system </a:t>
            </a:r>
            <a:r>
              <a:rPr lang="sv-SE" dirty="0" err="1" smtClean="0">
                <a:latin typeface="+mn-lt"/>
              </a:rPr>
              <a:t>while</a:t>
            </a:r>
            <a:r>
              <a:rPr lang="sv-SE" dirty="0" smtClean="0">
                <a:latin typeface="+mn-lt"/>
              </a:rPr>
              <a:t> is </a:t>
            </a:r>
            <a:r>
              <a:rPr lang="sv-SE" dirty="0" err="1" smtClean="0">
                <a:latin typeface="+mn-lt"/>
              </a:rPr>
              <a:t>being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built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304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19572" y="2708920"/>
            <a:ext cx="7772400" cy="1362075"/>
          </a:xfrm>
        </p:spPr>
        <p:txBody>
          <a:bodyPr/>
          <a:lstStyle/>
          <a:p>
            <a:pPr algn="ctr"/>
            <a:r>
              <a:rPr lang="sv-SE" dirty="0" err="1" smtClean="0"/>
              <a:t>Reminder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625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16732"/>
            <a:ext cx="4038600" cy="5109431"/>
          </a:xfrm>
        </p:spPr>
        <p:txBody>
          <a:bodyPr>
            <a:normAutofit fontScale="62500" lnSpcReduction="20000"/>
          </a:bodyPr>
          <a:lstStyle/>
          <a:p>
            <a:r>
              <a:rPr lang="sv-SE" dirty="0" err="1"/>
              <a:t>Dimensional</a:t>
            </a:r>
            <a:r>
              <a:rPr lang="sv-SE" dirty="0"/>
              <a:t> </a:t>
            </a:r>
            <a:r>
              <a:rPr lang="sv-SE" dirty="0" err="1"/>
              <a:t>controls</a:t>
            </a:r>
            <a:endParaRPr lang="sv-SE" dirty="0"/>
          </a:p>
          <a:p>
            <a:endParaRPr lang="sv-SE" dirty="0"/>
          </a:p>
          <a:p>
            <a:r>
              <a:rPr lang="sv-SE" dirty="0"/>
              <a:t>Helium </a:t>
            </a:r>
            <a:r>
              <a:rPr lang="sv-SE" dirty="0" err="1"/>
              <a:t>leak</a:t>
            </a:r>
            <a:r>
              <a:rPr lang="sv-SE" dirty="0"/>
              <a:t> tests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b="1" dirty="0" err="1"/>
              <a:t>three</a:t>
            </a:r>
            <a:r>
              <a:rPr lang="sv-SE" b="1" dirty="0"/>
              <a:t> </a:t>
            </a:r>
            <a:r>
              <a:rPr lang="sv-SE" b="1" dirty="0" err="1"/>
              <a:t>thermal</a:t>
            </a:r>
            <a:r>
              <a:rPr lang="sv-SE" b="1" dirty="0"/>
              <a:t> </a:t>
            </a:r>
            <a:r>
              <a:rPr lang="sv-SE" b="1" dirty="0" err="1"/>
              <a:t>shocks</a:t>
            </a:r>
            <a:endParaRPr lang="sv-SE" b="1" dirty="0"/>
          </a:p>
          <a:p>
            <a:endParaRPr lang="sv-SE" dirty="0"/>
          </a:p>
          <a:p>
            <a:r>
              <a:rPr lang="sv-SE" dirty="0"/>
              <a:t>Vacuum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VB and VCS</a:t>
            </a:r>
          </a:p>
          <a:p>
            <a:endParaRPr lang="sv-SE" dirty="0"/>
          </a:p>
          <a:p>
            <a:r>
              <a:rPr lang="sv-SE" dirty="0" err="1"/>
              <a:t>Pressure</a:t>
            </a:r>
            <a:r>
              <a:rPr lang="sv-SE" dirty="0"/>
              <a:t> tests for the </a:t>
            </a:r>
            <a:r>
              <a:rPr lang="sv-SE" dirty="0" err="1"/>
              <a:t>cold</a:t>
            </a:r>
            <a:r>
              <a:rPr lang="sv-SE" dirty="0"/>
              <a:t> </a:t>
            </a:r>
            <a:r>
              <a:rPr lang="sv-SE" dirty="0" err="1"/>
              <a:t>vessel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Correct</a:t>
            </a:r>
            <a:r>
              <a:rPr lang="sv-SE" dirty="0"/>
              <a:t> </a:t>
            </a:r>
            <a:r>
              <a:rPr lang="sv-SE" dirty="0" err="1"/>
              <a:t>assembly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all parts and the VCS </a:t>
            </a:r>
            <a:r>
              <a:rPr lang="sv-SE" dirty="0" err="1"/>
              <a:t>with</a:t>
            </a:r>
            <a:r>
              <a:rPr lang="sv-SE" dirty="0"/>
              <a:t> the different </a:t>
            </a:r>
            <a:r>
              <a:rPr lang="sv-SE" dirty="0" err="1"/>
              <a:t>inserts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Correct</a:t>
            </a:r>
            <a:r>
              <a:rPr lang="sv-SE" dirty="0"/>
              <a:t> </a:t>
            </a:r>
            <a:r>
              <a:rPr lang="sv-SE" dirty="0" err="1"/>
              <a:t>lifting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all </a:t>
            </a:r>
            <a:r>
              <a:rPr lang="sv-SE" dirty="0" err="1"/>
              <a:t>equipment</a:t>
            </a:r>
            <a:endParaRPr lang="sv-SE" dirty="0"/>
          </a:p>
          <a:p>
            <a:pPr lvl="1"/>
            <a:r>
              <a:rPr lang="sv-SE" dirty="0"/>
              <a:t>VB</a:t>
            </a:r>
          </a:p>
          <a:p>
            <a:pPr lvl="1"/>
            <a:r>
              <a:rPr lang="sv-SE" dirty="0"/>
              <a:t>VCS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insert</a:t>
            </a:r>
            <a:endParaRPr lang="sv-SE" dirty="0"/>
          </a:p>
          <a:p>
            <a:pPr lvl="1"/>
            <a:endParaRPr lang="sv-SE" dirty="0" smtClean="0"/>
          </a:p>
          <a:p>
            <a:r>
              <a:rPr lang="sv-SE" dirty="0"/>
              <a:t>Control system: </a:t>
            </a:r>
            <a:r>
              <a:rPr lang="sv-SE" dirty="0" err="1"/>
              <a:t>functional</a:t>
            </a:r>
            <a:r>
              <a:rPr lang="sv-SE" dirty="0"/>
              <a:t> tests </a:t>
            </a:r>
            <a:r>
              <a:rPr lang="sv-SE" dirty="0" err="1"/>
              <a:t>of</a:t>
            </a:r>
            <a:r>
              <a:rPr lang="sv-SE" dirty="0"/>
              <a:t> all </a:t>
            </a:r>
            <a:r>
              <a:rPr lang="sv-SE" dirty="0" err="1"/>
              <a:t>valves</a:t>
            </a:r>
            <a:r>
              <a:rPr lang="sv-SE" dirty="0"/>
              <a:t>, instrumentation, </a:t>
            </a:r>
            <a:r>
              <a:rPr lang="sv-SE" dirty="0" err="1"/>
              <a:t>etc</a:t>
            </a:r>
            <a:endParaRPr lang="sv-SE" dirty="0"/>
          </a:p>
          <a:p>
            <a:pPr lvl="1"/>
            <a:endParaRPr lang="sv-SE" dirty="0"/>
          </a:p>
          <a:p>
            <a:endParaRPr lang="sv-SE" dirty="0" smtClean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016733"/>
            <a:ext cx="4038600" cy="1728192"/>
          </a:xfrm>
        </p:spPr>
        <p:txBody>
          <a:bodyPr>
            <a:normAutofit fontScale="62500" lnSpcReduction="20000"/>
          </a:bodyPr>
          <a:lstStyle/>
          <a:p>
            <a:r>
              <a:rPr lang="sv-SE" dirty="0" err="1" smtClean="0"/>
              <a:t>Complete</a:t>
            </a:r>
            <a:r>
              <a:rPr lang="sv-SE" dirty="0" smtClean="0"/>
              <a:t> </a:t>
            </a:r>
            <a:r>
              <a:rPr lang="sv-SE" dirty="0" err="1"/>
              <a:t>cryostat</a:t>
            </a:r>
            <a:r>
              <a:rPr lang="sv-SE" dirty="0"/>
              <a:t> and </a:t>
            </a:r>
            <a:r>
              <a:rPr lang="sv-SE" dirty="0" err="1"/>
              <a:t>control</a:t>
            </a:r>
            <a:r>
              <a:rPr lang="sv-SE" dirty="0"/>
              <a:t> system</a:t>
            </a:r>
          </a:p>
          <a:p>
            <a:pPr lvl="1"/>
            <a:r>
              <a:rPr lang="sv-SE" dirty="0" err="1"/>
              <a:t>Safely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in all modes </a:t>
            </a:r>
            <a:r>
              <a:rPr lang="sv-SE" dirty="0" err="1"/>
              <a:t>of</a:t>
            </a:r>
            <a:r>
              <a:rPr lang="sv-SE" dirty="0"/>
              <a:t> operation</a:t>
            </a:r>
          </a:p>
          <a:p>
            <a:pPr lvl="1"/>
            <a:r>
              <a:rPr lang="sv-SE" dirty="0"/>
              <a:t>Switch </a:t>
            </a:r>
            <a:r>
              <a:rPr lang="sv-SE" dirty="0" err="1"/>
              <a:t>between</a:t>
            </a:r>
            <a:r>
              <a:rPr lang="sv-SE" dirty="0"/>
              <a:t> modes </a:t>
            </a:r>
            <a:r>
              <a:rPr lang="sv-SE" dirty="0" err="1"/>
              <a:t>of</a:t>
            </a:r>
            <a:r>
              <a:rPr lang="sv-SE" dirty="0"/>
              <a:t> operation</a:t>
            </a:r>
          </a:p>
          <a:p>
            <a:pPr lvl="1"/>
            <a:r>
              <a:rPr lang="sv-SE" dirty="0"/>
              <a:t>Proper </a:t>
            </a:r>
            <a:r>
              <a:rPr lang="sv-SE" dirty="0" err="1"/>
              <a:t>reaction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interlock signals</a:t>
            </a:r>
          </a:p>
          <a:p>
            <a:pPr lvl="1"/>
            <a:r>
              <a:rPr lang="sv-SE" dirty="0" err="1"/>
              <a:t>Produce</a:t>
            </a:r>
            <a:r>
              <a:rPr lang="sv-SE" dirty="0"/>
              <a:t> interlocks </a:t>
            </a:r>
            <a:r>
              <a:rPr lang="sv-SE" dirty="0" err="1"/>
              <a:t>to</a:t>
            </a:r>
            <a:r>
              <a:rPr lang="sv-SE" dirty="0"/>
              <a:t> the </a:t>
            </a:r>
            <a:r>
              <a:rPr lang="sv-SE" dirty="0" err="1"/>
              <a:t>cryogenic</a:t>
            </a:r>
            <a:r>
              <a:rPr lang="sv-SE" dirty="0"/>
              <a:t> system</a:t>
            </a:r>
          </a:p>
          <a:p>
            <a:pPr marL="0" indent="0">
              <a:buNone/>
            </a:pPr>
            <a:endParaRPr lang="sv-SE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21st June 2016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09C-0C89-429A-BBC8-9711794A33D0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12068"/>
          </a:xfrm>
        </p:spPr>
        <p:txBody>
          <a:bodyPr/>
          <a:lstStyle/>
          <a:p>
            <a:r>
              <a:rPr lang="sv-SE" sz="3200" dirty="0" smtClean="0">
                <a:solidFill>
                  <a:schemeClr val="bg1"/>
                </a:solidFill>
              </a:rPr>
              <a:t>Tests</a:t>
            </a:r>
            <a:endParaRPr lang="sv-SE" sz="3200" dirty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2552635">
            <a:off x="4575467" y="2720485"/>
            <a:ext cx="8232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4463988" y="3501008"/>
            <a:ext cx="4536504" cy="2585323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All tests </a:t>
            </a:r>
            <a:r>
              <a:rPr lang="sv-SE" dirty="0"/>
              <a:t>must be </a:t>
            </a:r>
            <a:r>
              <a:rPr lang="sv-SE" dirty="0" err="1"/>
              <a:t>followed</a:t>
            </a:r>
            <a:r>
              <a:rPr lang="sv-SE" dirty="0"/>
              <a:t> by </a:t>
            </a:r>
            <a:r>
              <a:rPr lang="sv-SE" b="1" dirty="0" err="1"/>
              <a:t>documentation</a:t>
            </a:r>
            <a:endParaRPr lang="sv-SE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Prior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testing</a:t>
            </a:r>
            <a:r>
              <a:rPr lang="sv-SE" dirty="0"/>
              <a:t>: </a:t>
            </a:r>
            <a:r>
              <a:rPr lang="sv-SE" dirty="0" err="1"/>
              <a:t>protocol</a:t>
            </a:r>
            <a:r>
              <a:rPr lang="sv-SE" dirty="0"/>
              <a:t> </a:t>
            </a:r>
            <a:r>
              <a:rPr lang="sv-SE" dirty="0" smtClean="0"/>
              <a:t>for </a:t>
            </a:r>
            <a:r>
              <a:rPr lang="sv-SE" dirty="0" err="1" smtClean="0"/>
              <a:t>testing</a:t>
            </a: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After</a:t>
            </a:r>
            <a:r>
              <a:rPr lang="sv-SE" dirty="0" smtClean="0"/>
              <a:t> </a:t>
            </a:r>
            <a:r>
              <a:rPr lang="sv-SE" dirty="0" err="1" smtClean="0"/>
              <a:t>testing</a:t>
            </a:r>
            <a:endParaRPr lang="sv-SE" dirty="0" smtClean="0"/>
          </a:p>
          <a:p>
            <a:pPr marL="1200150" lvl="2" indent="-285750">
              <a:buFontTx/>
              <a:buChar char="-"/>
            </a:pPr>
            <a:r>
              <a:rPr lang="sv-SE" dirty="0" err="1" smtClean="0"/>
              <a:t>Results</a:t>
            </a:r>
            <a:endParaRPr lang="sv-SE" dirty="0" smtClean="0"/>
          </a:p>
          <a:p>
            <a:pPr marL="1200150" lvl="2" indent="-285750">
              <a:buFontTx/>
              <a:buChar char="-"/>
            </a:pPr>
            <a:r>
              <a:rPr lang="sv-SE" dirty="0" err="1" smtClean="0"/>
              <a:t>Compliance</a:t>
            </a:r>
            <a:r>
              <a:rPr lang="sv-SE" dirty="0" smtClean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 smtClean="0"/>
              <a:t>specifications</a:t>
            </a:r>
            <a:endParaRPr lang="sv-SE" dirty="0" smtClean="0"/>
          </a:p>
          <a:p>
            <a:pPr marL="1200150" lvl="2" indent="-285750">
              <a:buFontTx/>
              <a:buChar char="-"/>
            </a:pPr>
            <a:r>
              <a:rPr lang="sv-SE" dirty="0" smtClean="0"/>
              <a:t>If </a:t>
            </a:r>
            <a:r>
              <a:rPr lang="sv-SE" dirty="0"/>
              <a:t>deviations </a:t>
            </a:r>
            <a:r>
              <a:rPr lang="sv-SE" dirty="0" err="1"/>
              <a:t>observed</a:t>
            </a:r>
            <a:r>
              <a:rPr lang="sv-SE" dirty="0"/>
              <a:t>, the </a:t>
            </a:r>
            <a:r>
              <a:rPr lang="sv-SE" dirty="0" err="1"/>
              <a:t>nature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deviations and the </a:t>
            </a:r>
            <a:r>
              <a:rPr lang="sv-SE" dirty="0" err="1"/>
              <a:t>proposed</a:t>
            </a:r>
            <a:r>
              <a:rPr lang="sv-SE" dirty="0"/>
              <a:t> solutions </a:t>
            </a:r>
          </a:p>
          <a:p>
            <a:endParaRPr lang="sv-SE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6318194" y="2654914"/>
            <a:ext cx="8280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94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215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Future Meetings and Reporting</vt:lpstr>
      <vt:lpstr>Meetings</vt:lpstr>
      <vt:lpstr>Reminder</vt:lpstr>
      <vt:lpstr>Tests</vt:lpstr>
    </vt:vector>
  </TitlesOfParts>
  <Company>Uppsala 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HNOSS</dc:title>
  <dc:creator>Rocio Santiago Kern</dc:creator>
  <cp:lastModifiedBy>Rocio Santiago Kern</cp:lastModifiedBy>
  <cp:revision>91</cp:revision>
  <dcterms:created xsi:type="dcterms:W3CDTF">2016-05-03T11:16:36Z</dcterms:created>
  <dcterms:modified xsi:type="dcterms:W3CDTF">2016-06-20T07:54:55Z</dcterms:modified>
</cp:coreProperties>
</file>