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1" r:id="rId5"/>
    <p:sldId id="266" r:id="rId6"/>
    <p:sldId id="263" r:id="rId7"/>
    <p:sldId id="259" r:id="rId8"/>
    <p:sldId id="267" r:id="rId9"/>
    <p:sldId id="262" r:id="rId10"/>
    <p:sldId id="264" r:id="rId11"/>
    <p:sldId id="265" r:id="rId12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02" autoAdjust="0"/>
    <p:restoredTop sz="90842" autoAdjust="0"/>
  </p:normalViewPr>
  <p:slideViewPr>
    <p:cSldViewPr>
      <p:cViewPr>
        <p:scale>
          <a:sx n="75" d="100"/>
          <a:sy n="75" d="100"/>
        </p:scale>
        <p:origin x="-648" y="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34EAD-B34A-42DB-882C-D80E97192921}" type="datetimeFigureOut">
              <a:rPr lang="sv-SE" smtClean="0"/>
              <a:pPr/>
              <a:t>2016-10-10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AF349-04DE-486B-8CBA-0A15C75550FA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94D9D-D02B-4E40-955B-3585C19C3E43}" type="datetimeFigureOut">
              <a:rPr lang="sv-SE" smtClean="0"/>
              <a:pPr/>
              <a:t>2016-10-10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67CE-0552-4C95-99DD-B988F14F0EFD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94D9D-D02B-4E40-955B-3585C19C3E43}" type="datetimeFigureOut">
              <a:rPr lang="sv-SE" smtClean="0"/>
              <a:pPr/>
              <a:t>2016-10-10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67CE-0552-4C95-99DD-B988F14F0EFD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94D9D-D02B-4E40-955B-3585C19C3E43}" type="datetimeFigureOut">
              <a:rPr lang="sv-SE" smtClean="0"/>
              <a:pPr/>
              <a:t>2016-10-10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67CE-0552-4C95-99DD-B988F14F0EFD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94D9D-D02B-4E40-955B-3585C19C3E43}" type="datetimeFigureOut">
              <a:rPr lang="sv-SE" smtClean="0"/>
              <a:pPr/>
              <a:t>2016-10-10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67CE-0552-4C95-99DD-B988F14F0EFD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94D9D-D02B-4E40-955B-3585C19C3E43}" type="datetimeFigureOut">
              <a:rPr lang="sv-SE" smtClean="0"/>
              <a:pPr/>
              <a:t>2016-10-10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67CE-0552-4C95-99DD-B988F14F0EFD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94D9D-D02B-4E40-955B-3585C19C3E43}" type="datetimeFigureOut">
              <a:rPr lang="sv-SE" smtClean="0"/>
              <a:pPr/>
              <a:t>2016-10-10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67CE-0552-4C95-99DD-B988F14F0EFD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94D9D-D02B-4E40-955B-3585C19C3E43}" type="datetimeFigureOut">
              <a:rPr lang="sv-SE" smtClean="0"/>
              <a:pPr/>
              <a:t>2016-10-10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67CE-0552-4C95-99DD-B988F14F0EFD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94D9D-D02B-4E40-955B-3585C19C3E43}" type="datetimeFigureOut">
              <a:rPr lang="sv-SE" smtClean="0"/>
              <a:pPr/>
              <a:t>2016-10-10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67CE-0552-4C95-99DD-B988F14F0EFD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94D9D-D02B-4E40-955B-3585C19C3E43}" type="datetimeFigureOut">
              <a:rPr lang="sv-SE" smtClean="0"/>
              <a:pPr/>
              <a:t>2016-10-10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67CE-0552-4C95-99DD-B988F14F0EFD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94D9D-D02B-4E40-955B-3585C19C3E43}" type="datetimeFigureOut">
              <a:rPr lang="sv-SE" smtClean="0"/>
              <a:pPr/>
              <a:t>2016-10-10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67CE-0552-4C95-99DD-B988F14F0EFD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94D9D-D02B-4E40-955B-3585C19C3E43}" type="datetimeFigureOut">
              <a:rPr lang="sv-SE" smtClean="0"/>
              <a:pPr/>
              <a:t>2016-10-10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67CE-0552-4C95-99DD-B988F14F0EFD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94D9D-D02B-4E40-955B-3585C19C3E43}" type="datetimeFigureOut">
              <a:rPr lang="sv-SE" smtClean="0"/>
              <a:pPr/>
              <a:t>2016-10-10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367CE-0552-4C95-99DD-B988F14F0EFD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39552" y="2348880"/>
            <a:ext cx="7772400" cy="1470025"/>
          </a:xfrm>
        </p:spPr>
        <p:txBody>
          <a:bodyPr>
            <a:normAutofit/>
          </a:bodyPr>
          <a:lstStyle/>
          <a:p>
            <a:r>
              <a:rPr lang="en-US" sz="8800" b="1" dirty="0" smtClean="0"/>
              <a:t>Weather</a:t>
            </a:r>
            <a:r>
              <a:rPr lang="sv-SE" sz="8800" b="1" dirty="0" smtClean="0"/>
              <a:t> </a:t>
            </a:r>
            <a:r>
              <a:rPr lang="sv-SE" sz="8800" b="1" dirty="0" smtClean="0"/>
              <a:t>Station</a:t>
            </a:r>
            <a:endParaRPr lang="sv-SE" sz="8800" b="1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323528" y="3501008"/>
            <a:ext cx="8208912" cy="913656"/>
          </a:xfrm>
        </p:spPr>
        <p:txBody>
          <a:bodyPr/>
          <a:lstStyle/>
          <a:p>
            <a:r>
              <a:rPr lang="sv-SE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PHYSICS PROJECT WITH A RESEACH BASIS 5c</a:t>
            </a:r>
            <a:endParaRPr lang="sv-S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ruta 11"/>
          <p:cNvSpPr txBox="1"/>
          <p:nvPr/>
        </p:nvSpPr>
        <p:spPr>
          <a:xfrm>
            <a:off x="4067944" y="4797152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/>
              <a:t>Frida Bäfverfeldt</a:t>
            </a:r>
          </a:p>
          <a:p>
            <a:r>
              <a:rPr lang="sv-SE" sz="2400" b="1" dirty="0" smtClean="0"/>
              <a:t>Supervisor: Volker </a:t>
            </a:r>
            <a:r>
              <a:rPr lang="sv-SE" sz="2400" b="1" dirty="0" err="1" smtClean="0"/>
              <a:t>Ziemann</a:t>
            </a:r>
            <a:endParaRPr lang="sv-SE" sz="2400" b="1" dirty="0"/>
          </a:p>
        </p:txBody>
      </p:sp>
      <p:pic>
        <p:nvPicPr>
          <p:cNvPr id="5" name="Bildobjekt 4" descr="logo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1584176" cy="1584176"/>
          </a:xfrm>
          <a:prstGeom prst="rect">
            <a:avLst/>
          </a:prstGeom>
        </p:spPr>
      </p:pic>
      <p:pic>
        <p:nvPicPr>
          <p:cNvPr id="6" name="Bildobjekt 5" descr="FREIA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260648"/>
            <a:ext cx="1757483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5" descr="temperatur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72816"/>
            <a:ext cx="8229600" cy="1475601"/>
          </a:xfrm>
        </p:spPr>
      </p:pic>
      <p:sp>
        <p:nvSpPr>
          <p:cNvPr id="5" name="Rubrik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Results</a:t>
            </a:r>
            <a:r>
              <a:rPr kumimoji="0" lang="sv-SE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sv-SE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sv-SE" sz="2500" b="1" noProof="0" dirty="0" smtClean="0">
                <a:latin typeface="+mj-lt"/>
                <a:ea typeface="+mj-ea"/>
                <a:cs typeface="+mj-cs"/>
              </a:rPr>
              <a:t>EPICS</a:t>
            </a:r>
            <a:endParaRPr kumimoji="0" lang="sv-SE" sz="2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latshållare för innehåll 5" descr="tempera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6" y="3429000"/>
            <a:ext cx="8229595" cy="1475601"/>
          </a:xfrm>
          <a:prstGeom prst="rect">
            <a:avLst/>
          </a:prstGeom>
        </p:spPr>
      </p:pic>
      <p:pic>
        <p:nvPicPr>
          <p:cNvPr id="9" name="Platshållare för innehåll 5" descr="temperatur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6" y="5085184"/>
            <a:ext cx="8229595" cy="1475601"/>
          </a:xfrm>
          <a:prstGeom prst="rect">
            <a:avLst/>
          </a:prstGeom>
        </p:spPr>
      </p:pic>
      <p:pic>
        <p:nvPicPr>
          <p:cNvPr id="7" name="Bildobjekt 6" descr="logo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0"/>
            <a:ext cx="1584176" cy="1584176"/>
          </a:xfrm>
          <a:prstGeom prst="rect">
            <a:avLst/>
          </a:prstGeom>
        </p:spPr>
      </p:pic>
      <p:pic>
        <p:nvPicPr>
          <p:cNvPr id="10" name="Bildobjekt 9" descr="FREIAlo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48264" y="260648"/>
            <a:ext cx="1757483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1259632" y="2780928"/>
            <a:ext cx="6882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THANK YOU FOR YOUR ATTENTION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2627784" y="3501008"/>
            <a:ext cx="37555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Questions?</a:t>
            </a:r>
            <a:endParaRPr lang="en-US" sz="6000" dirty="0"/>
          </a:p>
        </p:txBody>
      </p:sp>
      <p:pic>
        <p:nvPicPr>
          <p:cNvPr id="4" name="Bildobjekt 3" descr="logo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1584176" cy="1584176"/>
          </a:xfrm>
          <a:prstGeom prst="rect">
            <a:avLst/>
          </a:prstGeom>
        </p:spPr>
      </p:pic>
      <p:pic>
        <p:nvPicPr>
          <p:cNvPr id="6" name="Bildobjekt 5" descr="FREIA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260648"/>
            <a:ext cx="1757483" cy="864096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174493" y="6309320"/>
            <a:ext cx="8969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Full report </a:t>
            </a:r>
            <a:r>
              <a:rPr lang="en-US" dirty="0" smtClean="0"/>
              <a:t>available</a:t>
            </a:r>
            <a:r>
              <a:rPr lang="sv-SE" dirty="0" smtClean="0"/>
              <a:t> </a:t>
            </a:r>
            <a:r>
              <a:rPr lang="sv-SE" dirty="0" smtClean="0"/>
              <a:t>at: http://www.diva-portal.org/smash/get/diva2:974843/FULLTEXT01.pdf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Introduction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0405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Why does FREIA need a weather station?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- Weather effects measurements</a:t>
            </a:r>
          </a:p>
          <a:p>
            <a:pPr>
              <a:buNone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(pressure vessels etc)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Why am I the one building this device?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Physics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project with a research basis 5c</a:t>
            </a:r>
          </a:p>
          <a:p>
            <a:endParaRPr lang="en-US" dirty="0" smtClean="0"/>
          </a:p>
          <a:p>
            <a:r>
              <a:rPr lang="en-US" dirty="0" smtClean="0"/>
              <a:t>What will I talk about today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Hardware and software.</a:t>
            </a:r>
            <a:b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Sensors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-&gt; Device -&gt; Control system </a:t>
            </a:r>
            <a:r>
              <a:rPr lang="en-US" dirty="0" smtClean="0"/>
              <a:t>	</a:t>
            </a:r>
            <a:endParaRPr lang="en-US" dirty="0" smtClean="0"/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Bildobjekt 3" descr="logo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1584176" cy="1584176"/>
          </a:xfrm>
          <a:prstGeom prst="rect">
            <a:avLst/>
          </a:prstGeom>
        </p:spPr>
      </p:pic>
      <p:pic>
        <p:nvPicPr>
          <p:cNvPr id="5" name="Bildobjekt 4" descr="FREIA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260648"/>
            <a:ext cx="1757483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dht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1556792"/>
            <a:ext cx="2912676" cy="2186008"/>
          </a:xfrm>
          <a:prstGeom prst="rect">
            <a:avLst/>
          </a:prstGeom>
        </p:spPr>
      </p:pic>
      <p:pic>
        <p:nvPicPr>
          <p:cNvPr id="9" name="Platshållare för innehåll 8" descr="bmp28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546162" y="1556793"/>
            <a:ext cx="2453822" cy="2160240"/>
          </a:xfrm>
        </p:spPr>
      </p:pic>
      <p:pic>
        <p:nvPicPr>
          <p:cNvPr id="11" name="Bildobjekt 10" descr="lm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8424" y="1601688"/>
            <a:ext cx="2187352" cy="2187352"/>
          </a:xfrm>
          <a:prstGeom prst="rect">
            <a:avLst/>
          </a:prstGeom>
        </p:spPr>
      </p:pic>
      <p:sp>
        <p:nvSpPr>
          <p:cNvPr id="12" name="textruta 11"/>
          <p:cNvSpPr txBox="1"/>
          <p:nvPr/>
        </p:nvSpPr>
        <p:spPr>
          <a:xfrm>
            <a:off x="179512" y="4509120"/>
            <a:ext cx="8964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LM35 – </a:t>
            </a:r>
            <a:r>
              <a:rPr lang="en-US" sz="2400" dirty="0" smtClean="0"/>
              <a:t>Temperature (Analog signal)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DHT22 – Relative Humidity &amp; </a:t>
            </a:r>
            <a:r>
              <a:rPr lang="en-US" sz="2400" dirty="0" smtClean="0"/>
              <a:t>Temperature (</a:t>
            </a:r>
            <a:r>
              <a:rPr lang="en-US" sz="2400" dirty="0" smtClean="0"/>
              <a:t>Proprietor Digital protocol)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BMP280 – Pressure &amp; </a:t>
            </a:r>
            <a:r>
              <a:rPr lang="en-US" sz="2400" dirty="0" smtClean="0"/>
              <a:t>Temperature (I2C Standard)</a:t>
            </a:r>
            <a:endParaRPr lang="en-US" sz="2400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b="1" dirty="0" smtClean="0"/>
              <a:t>Sensors</a:t>
            </a:r>
            <a:endParaRPr lang="sv-SE" b="1" dirty="0"/>
          </a:p>
        </p:txBody>
      </p:sp>
      <p:pic>
        <p:nvPicPr>
          <p:cNvPr id="7" name="Bildobjekt 6" descr="logo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0"/>
            <a:ext cx="1584176" cy="1584176"/>
          </a:xfrm>
          <a:prstGeom prst="rect">
            <a:avLst/>
          </a:prstGeom>
        </p:spPr>
      </p:pic>
      <p:pic>
        <p:nvPicPr>
          <p:cNvPr id="8" name="Bildobjekt 7" descr="FREIAlo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48264" y="260648"/>
            <a:ext cx="1757483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logo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1584176" cy="1584176"/>
          </a:xfrm>
          <a:prstGeom prst="rect">
            <a:avLst/>
          </a:prstGeom>
        </p:spPr>
      </p:pic>
      <p:pic>
        <p:nvPicPr>
          <p:cNvPr id="12" name="Bildobjekt 11" descr="FREIA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260648"/>
            <a:ext cx="1757483" cy="864096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4900" b="1" dirty="0" smtClean="0"/>
              <a:t>Processor and </a:t>
            </a:r>
            <a:r>
              <a:rPr lang="sv-SE" sz="4900" b="1" dirty="0" smtClean="0"/>
              <a:t/>
            </a:r>
            <a:br>
              <a:rPr lang="sv-SE" sz="4900" b="1" dirty="0" smtClean="0"/>
            </a:br>
            <a:r>
              <a:rPr lang="sv-SE" sz="4900" b="1" dirty="0" smtClean="0"/>
              <a:t>Communication</a:t>
            </a:r>
            <a:endParaRPr lang="sv-SE" sz="4900" b="1" dirty="0"/>
          </a:p>
        </p:txBody>
      </p:sp>
      <p:pic>
        <p:nvPicPr>
          <p:cNvPr id="4" name="Platshållare för innehåll 3" descr="unor3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51520" y="1628800"/>
            <a:ext cx="4473056" cy="2942277"/>
          </a:xfrm>
        </p:spPr>
      </p:pic>
      <p:pic>
        <p:nvPicPr>
          <p:cNvPr id="5" name="Bildobjekt 4" descr="hc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4941168"/>
            <a:ext cx="3384376" cy="1413796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4759979" y="1700808"/>
            <a:ext cx="43840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Communication within the device</a:t>
            </a:r>
          </a:p>
          <a:p>
            <a:r>
              <a:rPr lang="en-US" sz="2400" dirty="0" smtClean="0"/>
              <a:t>- I2C, analog, etc</a:t>
            </a: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4788024" y="3645024"/>
            <a:ext cx="40939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Communication to/from device</a:t>
            </a:r>
          </a:p>
          <a:p>
            <a:r>
              <a:rPr lang="en-US" sz="2400" dirty="0" smtClean="0"/>
              <a:t>- Serial (RS-232)</a:t>
            </a:r>
            <a:endParaRPr lang="en-US" sz="2400" dirty="0"/>
          </a:p>
        </p:txBody>
      </p:sp>
      <p:sp>
        <p:nvSpPr>
          <p:cNvPr id="9" name="textruta 8"/>
          <p:cNvSpPr txBox="1"/>
          <p:nvPr/>
        </p:nvSpPr>
        <p:spPr>
          <a:xfrm>
            <a:off x="6444208" y="2564904"/>
            <a:ext cx="1312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Arduino</a:t>
            </a:r>
            <a:r>
              <a:rPr lang="en-US" sz="2400" b="1" dirty="0" smtClean="0"/>
              <a:t>!</a:t>
            </a:r>
            <a:endParaRPr lang="sv-SE" sz="2400" dirty="0"/>
          </a:p>
        </p:txBody>
      </p:sp>
      <p:sp>
        <p:nvSpPr>
          <p:cNvPr id="10" name="textruta 9"/>
          <p:cNvSpPr txBox="1"/>
          <p:nvPr/>
        </p:nvSpPr>
        <p:spPr>
          <a:xfrm>
            <a:off x="5436096" y="4797152"/>
            <a:ext cx="33988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USB cable</a:t>
            </a:r>
          </a:p>
          <a:p>
            <a:r>
              <a:rPr lang="en-US" sz="2400" b="1" dirty="0" smtClean="0"/>
              <a:t>HC-06 </a:t>
            </a:r>
            <a:r>
              <a:rPr lang="en-US" sz="2400" b="1" dirty="0" err="1" smtClean="0"/>
              <a:t>bluetooth</a:t>
            </a:r>
            <a:r>
              <a:rPr lang="en-US" sz="2400" b="1" dirty="0" smtClean="0"/>
              <a:t> module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logo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1584176" cy="1584176"/>
          </a:xfrm>
          <a:prstGeom prst="rect">
            <a:avLst/>
          </a:prstGeom>
        </p:spPr>
      </p:pic>
      <p:pic>
        <p:nvPicPr>
          <p:cNvPr id="6" name="Bildobjekt 5" descr="FREIA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260648"/>
            <a:ext cx="1757483" cy="864096"/>
          </a:xfrm>
          <a:prstGeom prst="rect">
            <a:avLst/>
          </a:prstGeom>
        </p:spPr>
      </p:pic>
      <p:pic>
        <p:nvPicPr>
          <p:cNvPr id="4" name="Platshållare för innehåll 3" descr="krets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827584" y="1482569"/>
            <a:ext cx="7416823" cy="5375431"/>
          </a:xfr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Circuit diagram</a:t>
            </a:r>
            <a:endParaRPr lang="sv-S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logo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1584176" cy="1584176"/>
          </a:xfrm>
          <a:prstGeom prst="rect">
            <a:avLst/>
          </a:prstGeom>
        </p:spPr>
      </p:pic>
      <p:pic>
        <p:nvPicPr>
          <p:cNvPr id="11" name="Platshållare för innehåll 10" descr="enchilada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282" t="1506" r="1282" b="2132"/>
          <a:stretch>
            <a:fillRect/>
          </a:stretch>
        </p:blipFill>
        <p:spPr>
          <a:xfrm>
            <a:off x="1561166" y="1462045"/>
            <a:ext cx="5963162" cy="5021610"/>
          </a:xfrm>
        </p:spPr>
      </p:pic>
      <p:sp>
        <p:nvSpPr>
          <p:cNvPr id="10" name="Rubrik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The </a:t>
            </a:r>
            <a:r>
              <a:rPr kumimoji="0" lang="en-US" sz="4400" b="1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finished </a:t>
            </a:r>
            <a:r>
              <a:rPr kumimoji="0" lang="en-US" sz="4400" b="1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1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1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weather </a:t>
            </a:r>
            <a:r>
              <a:rPr kumimoji="0" lang="en-US" sz="4400" b="1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station</a:t>
            </a:r>
            <a:r>
              <a:rPr kumimoji="0" lang="sv-SE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sv-SE" sz="2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Bildobjekt 4" descr="FREIA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264" y="260648"/>
            <a:ext cx="1757483" cy="864096"/>
          </a:xfrm>
          <a:prstGeom prst="rect">
            <a:avLst/>
          </a:prstGeom>
        </p:spPr>
      </p:pic>
      <p:sp>
        <p:nvSpPr>
          <p:cNvPr id="6" name="Höger 5"/>
          <p:cNvSpPr/>
          <p:nvPr/>
        </p:nvSpPr>
        <p:spPr>
          <a:xfrm>
            <a:off x="1043608" y="4149080"/>
            <a:ext cx="1152128" cy="64807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DHT22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7" name="Höger 6"/>
          <p:cNvSpPr/>
          <p:nvPr/>
        </p:nvSpPr>
        <p:spPr>
          <a:xfrm rot="933462">
            <a:off x="2463948" y="3529914"/>
            <a:ext cx="1368152" cy="57606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”Arduino”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8" name="Höger 7"/>
          <p:cNvSpPr/>
          <p:nvPr/>
        </p:nvSpPr>
        <p:spPr>
          <a:xfrm rot="10800000">
            <a:off x="5220072" y="1916832"/>
            <a:ext cx="1152128" cy="57606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>
            <a:off x="5508104" y="1988840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HC 06</a:t>
            </a:r>
            <a:endParaRPr lang="sv-SE" dirty="0"/>
          </a:p>
        </p:txBody>
      </p:sp>
      <p:sp>
        <p:nvSpPr>
          <p:cNvPr id="12" name="Höger 11"/>
          <p:cNvSpPr/>
          <p:nvPr/>
        </p:nvSpPr>
        <p:spPr>
          <a:xfrm rot="10800000">
            <a:off x="6228184" y="3284984"/>
            <a:ext cx="1080120" cy="64807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" name="textruta 12"/>
          <p:cNvSpPr txBox="1"/>
          <p:nvPr/>
        </p:nvSpPr>
        <p:spPr>
          <a:xfrm>
            <a:off x="6372200" y="3429000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BMP280</a:t>
            </a:r>
            <a:endParaRPr lang="sv-SE" dirty="0"/>
          </a:p>
        </p:txBody>
      </p:sp>
      <p:sp>
        <p:nvSpPr>
          <p:cNvPr id="15" name="Höger 14"/>
          <p:cNvSpPr/>
          <p:nvPr/>
        </p:nvSpPr>
        <p:spPr>
          <a:xfrm rot="12616082">
            <a:off x="5309778" y="4665153"/>
            <a:ext cx="1080120" cy="64807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textruta 15"/>
          <p:cNvSpPr txBox="1"/>
          <p:nvPr/>
        </p:nvSpPr>
        <p:spPr>
          <a:xfrm rot="1730078">
            <a:off x="5550658" y="4841215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LM35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 descr="arduinoID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420888"/>
            <a:ext cx="3753870" cy="4185526"/>
          </a:xfrm>
        </p:spPr>
      </p:pic>
      <p:sp>
        <p:nvSpPr>
          <p:cNvPr id="6" name="Rubrik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atin typeface="+mj-lt"/>
                <a:ea typeface="+mj-ea"/>
                <a:cs typeface="+mj-cs"/>
              </a:rPr>
              <a:t>Soft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ware - Arduino</a:t>
            </a:r>
            <a:endParaRPr kumimoji="0" lang="en-US" sz="25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420888"/>
            <a:ext cx="3554077" cy="165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0686" y="4653136"/>
            <a:ext cx="493331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ildobjekt 6" descr="logo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0"/>
            <a:ext cx="1584176" cy="1584176"/>
          </a:xfrm>
          <a:prstGeom prst="rect">
            <a:avLst/>
          </a:prstGeom>
        </p:spPr>
      </p:pic>
      <p:pic>
        <p:nvPicPr>
          <p:cNvPr id="8" name="Bildobjekt 7" descr="FREIAlo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48264" y="260648"/>
            <a:ext cx="1757483" cy="864096"/>
          </a:xfrm>
          <a:prstGeom prst="rect">
            <a:avLst/>
          </a:prstGeom>
        </p:spPr>
      </p:pic>
      <p:sp>
        <p:nvSpPr>
          <p:cNvPr id="9" name="textruta 8"/>
          <p:cNvSpPr txBox="1"/>
          <p:nvPr/>
        </p:nvSpPr>
        <p:spPr>
          <a:xfrm>
            <a:off x="539552" y="1556792"/>
            <a:ext cx="7306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Arduino language: based on C/C++</a:t>
            </a:r>
          </a:p>
          <a:p>
            <a:r>
              <a:rPr lang="en-US" dirty="0" smtClean="0"/>
              <a:t>An </a:t>
            </a:r>
            <a:r>
              <a:rPr lang="en-US" dirty="0" smtClean="0"/>
              <a:t>executable program only needs two </a:t>
            </a:r>
            <a:r>
              <a:rPr lang="en-US" dirty="0" smtClean="0"/>
              <a:t>functions to run. setup</a:t>
            </a:r>
            <a:r>
              <a:rPr lang="en-US" dirty="0" smtClean="0"/>
              <a:t>() and </a:t>
            </a:r>
            <a:r>
              <a:rPr lang="en-US" dirty="0" smtClean="0"/>
              <a:t> </a:t>
            </a:r>
            <a:r>
              <a:rPr lang="en-US" dirty="0" smtClean="0"/>
              <a:t>loop</a:t>
            </a:r>
            <a:r>
              <a:rPr lang="en-US" dirty="0" smtClean="0"/>
              <a:t>().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Communication</a:t>
            </a:r>
            <a:endParaRPr lang="sv-SE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628800"/>
            <a:ext cx="6999091" cy="1928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365104"/>
            <a:ext cx="238426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7981" y="4365104"/>
            <a:ext cx="5966019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ildobjekt 5" descr="logo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0"/>
            <a:ext cx="1584176" cy="1584176"/>
          </a:xfrm>
          <a:prstGeom prst="rect">
            <a:avLst/>
          </a:prstGeom>
        </p:spPr>
      </p:pic>
      <p:pic>
        <p:nvPicPr>
          <p:cNvPr id="7" name="Bildobjekt 6" descr="FREIAlo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48264" y="260648"/>
            <a:ext cx="1757483" cy="864096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179512" y="3789040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/>
              <a:t>EPICS</a:t>
            </a:r>
            <a:endParaRPr lang="sv-SE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Results</a:t>
            </a:r>
            <a:r>
              <a:rPr kumimoji="0" lang="sv-SE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sv-SE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sv-SE" sz="2500" b="1" dirty="0" smtClean="0">
                <a:latin typeface="+mj-lt"/>
                <a:ea typeface="+mj-ea"/>
                <a:cs typeface="+mj-cs"/>
              </a:rPr>
              <a:t>MATLAB</a:t>
            </a:r>
            <a:endParaRPr kumimoji="0" lang="sv-SE" sz="2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latshållare för innehåll 7" descr="nightFrei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32367"/>
            <a:ext cx="8229600" cy="4261629"/>
          </a:xfrm>
        </p:spPr>
      </p:pic>
      <p:pic>
        <p:nvPicPr>
          <p:cNvPr id="4" name="Bildobjekt 3" descr="logo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0"/>
            <a:ext cx="1584176" cy="1584176"/>
          </a:xfrm>
          <a:prstGeom prst="rect">
            <a:avLst/>
          </a:prstGeom>
        </p:spPr>
      </p:pic>
      <p:pic>
        <p:nvPicPr>
          <p:cNvPr id="6" name="Bildobjekt 5" descr="FREIA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264" y="260648"/>
            <a:ext cx="1757483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1869</TotalTime>
  <Words>135</Words>
  <Application>Microsoft Office PowerPoint</Application>
  <PresentationFormat>Bildspel på skärmen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2" baseType="lpstr">
      <vt:lpstr>Office-tema</vt:lpstr>
      <vt:lpstr>Weather Station</vt:lpstr>
      <vt:lpstr>Introduction</vt:lpstr>
      <vt:lpstr>Sensors</vt:lpstr>
      <vt:lpstr>Processor and  Communication</vt:lpstr>
      <vt:lpstr>Circuit diagram</vt:lpstr>
      <vt:lpstr>Bild 6</vt:lpstr>
      <vt:lpstr>Bild 7</vt:lpstr>
      <vt:lpstr>Communication</vt:lpstr>
      <vt:lpstr>Bild 9</vt:lpstr>
      <vt:lpstr>Bild 10</vt:lpstr>
      <vt:lpstr>Bild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Frida</dc:creator>
  <cp:lastModifiedBy>Frida</cp:lastModifiedBy>
  <cp:revision>61</cp:revision>
  <dcterms:created xsi:type="dcterms:W3CDTF">2016-09-20T22:37:29Z</dcterms:created>
  <dcterms:modified xsi:type="dcterms:W3CDTF">2016-10-10T09:44:12Z</dcterms:modified>
</cp:coreProperties>
</file>