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256" r:id="rId2"/>
    <p:sldId id="261" r:id="rId3"/>
    <p:sldId id="271" r:id="rId4"/>
    <p:sldId id="276" r:id="rId5"/>
    <p:sldId id="272" r:id="rId6"/>
    <p:sldId id="277" r:id="rId7"/>
    <p:sldId id="273" r:id="rId8"/>
    <p:sldId id="262" r:id="rId9"/>
    <p:sldId id="279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0495B3-4FDA-4CD9-A497-E339C6BB27F1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BB23A9-4E48-4282-B3A9-CEAD6C8D967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9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23A9-4E48-4282-B3A9-CEAD6C8D967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18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7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3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64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5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9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33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60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6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2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7398-3A95-4BC3-8AD6-8FA0927C63DC}" type="datetimeFigureOut">
              <a:rPr lang="fr-FR" smtClean="0"/>
              <a:t>14/02/2017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Uppsala University</a:t>
            </a:r>
            <a:br>
              <a:rPr lang="en-GB" dirty="0" smtClean="0"/>
            </a:br>
            <a:r>
              <a:rPr lang="en-GB" dirty="0" smtClean="0"/>
              <a:t>Contract UH2015/09 - UA2016/05</a:t>
            </a:r>
            <a:br>
              <a:rPr lang="en-GB" dirty="0" smtClean="0"/>
            </a:br>
            <a:r>
              <a:rPr lang="en-GB" dirty="0" smtClean="0"/>
              <a:t>Job </a:t>
            </a:r>
            <a:r>
              <a:rPr lang="en-GB" dirty="0" err="1" smtClean="0"/>
              <a:t>nr</a:t>
            </a:r>
            <a:r>
              <a:rPr lang="en-GB" dirty="0" smtClean="0"/>
              <a:t>. </a:t>
            </a:r>
            <a:r>
              <a:rPr lang="en-GB" dirty="0" smtClean="0"/>
              <a:t>5973/7200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Vertical</a:t>
            </a:r>
            <a:r>
              <a:rPr lang="fr-FR" dirty="0" smtClean="0"/>
              <a:t> Cryostat GERSEMI</a:t>
            </a:r>
          </a:p>
          <a:p>
            <a:r>
              <a:rPr lang="fr-FR" dirty="0" smtClean="0"/>
              <a:t>3r</a:t>
            </a:r>
            <a:r>
              <a:rPr lang="fr-FR" dirty="0" smtClean="0"/>
              <a:t>d </a:t>
            </a:r>
            <a:r>
              <a:rPr lang="en-GB" dirty="0" smtClean="0"/>
              <a:t>follow-up</a:t>
            </a:r>
            <a:r>
              <a:rPr lang="fr-FR" dirty="0" smtClean="0"/>
              <a:t> meeting</a:t>
            </a:r>
          </a:p>
          <a:p>
            <a:r>
              <a:rPr lang="fr-FR" dirty="0" smtClean="0"/>
              <a:t>14/02/2017</a:t>
            </a:r>
            <a:endParaRPr lang="fr-FR" dirty="0"/>
          </a:p>
        </p:txBody>
      </p:sp>
      <p:pic>
        <p:nvPicPr>
          <p:cNvPr id="4" name="Image 3" descr="logo CRYO DIFFUSION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63688" cy="19240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WP1: double re-heater</a:t>
            </a:r>
          </a:p>
          <a:p>
            <a:pPr lvl="1"/>
            <a:r>
              <a:rPr lang="en-GB" dirty="0" smtClean="0"/>
              <a:t>Delivered to Uppsala</a:t>
            </a:r>
          </a:p>
          <a:p>
            <a:pPr lvl="1"/>
            <a:r>
              <a:rPr lang="en-GB" dirty="0" smtClean="0"/>
              <a:t>Manufacturing and testing procedure reviewed with ACS</a:t>
            </a:r>
          </a:p>
          <a:p>
            <a:pPr lvl="1"/>
            <a:r>
              <a:rPr lang="en-GB" dirty="0" smtClean="0"/>
              <a:t>Use of the clean area</a:t>
            </a:r>
            <a:endParaRPr lang="en-GB" dirty="0" smtClean="0"/>
          </a:p>
          <a:p>
            <a:pPr lvl="1"/>
            <a:r>
              <a:rPr lang="en-GB" dirty="0" smtClean="0"/>
              <a:t>Manufacturing file to be integrated in GERSEMI or to be done separately</a:t>
            </a:r>
            <a:endParaRPr lang="en-GB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1438275" cy="25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r="15863" b="28381"/>
          <a:stretch/>
        </p:blipFill>
        <p:spPr bwMode="auto">
          <a:xfrm>
            <a:off x="2755293" y="4365104"/>
            <a:ext cx="6065150" cy="2202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00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6510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WP2: </a:t>
            </a:r>
            <a:r>
              <a:rPr lang="en-GB" dirty="0" smtClean="0"/>
              <a:t>cryostat status</a:t>
            </a:r>
            <a:endParaRPr lang="en-GB" dirty="0" smtClean="0"/>
          </a:p>
          <a:p>
            <a:pPr lvl="1"/>
            <a:r>
              <a:rPr lang="en-GB" dirty="0" smtClean="0"/>
              <a:t>Overall: 68%</a:t>
            </a:r>
          </a:p>
          <a:p>
            <a:pPr lvl="1"/>
            <a:r>
              <a:rPr lang="en-GB" dirty="0" smtClean="0"/>
              <a:t>Procurement: 77%</a:t>
            </a:r>
          </a:p>
          <a:p>
            <a:pPr lvl="1"/>
            <a:r>
              <a:rPr lang="en-GB" dirty="0" smtClean="0"/>
              <a:t>Manufacturing: 21%</a:t>
            </a:r>
            <a:endParaRPr lang="en-GB" dirty="0" smtClean="0"/>
          </a:p>
          <a:p>
            <a:pPr lvl="1"/>
            <a:r>
              <a:rPr lang="en-GB" dirty="0" smtClean="0"/>
              <a:t>Actual tasks: </a:t>
            </a:r>
          </a:p>
          <a:p>
            <a:pPr lvl="2"/>
            <a:r>
              <a:rPr lang="en-GB" dirty="0" smtClean="0"/>
              <a:t>Vacuum </a:t>
            </a:r>
            <a:r>
              <a:rPr lang="en-GB" dirty="0"/>
              <a:t>vessel </a:t>
            </a:r>
            <a:r>
              <a:rPr lang="en-GB" dirty="0" smtClean="0"/>
              <a:t>procurement</a:t>
            </a:r>
          </a:p>
          <a:p>
            <a:pPr lvl="2"/>
            <a:r>
              <a:rPr lang="en-GB" dirty="0" smtClean="0"/>
              <a:t>Lambda flange pre-</a:t>
            </a:r>
            <a:r>
              <a:rPr lang="en-GB" dirty="0" err="1" smtClean="0"/>
              <a:t>assy</a:t>
            </a:r>
            <a:endParaRPr lang="en-GB" dirty="0" smtClean="0"/>
          </a:p>
          <a:p>
            <a:pPr lvl="1"/>
            <a:r>
              <a:rPr lang="en-GB" dirty="0" smtClean="0"/>
              <a:t>On critical path: Vacuum </a:t>
            </a:r>
            <a:r>
              <a:rPr lang="en-GB" dirty="0"/>
              <a:t>vessel procurement </a:t>
            </a:r>
            <a:endParaRPr lang="en-GB" dirty="0" smtClean="0"/>
          </a:p>
          <a:p>
            <a:pPr lvl="1"/>
            <a:r>
              <a:rPr lang="en-GB" dirty="0" smtClean="0"/>
              <a:t>Manufacturing start date: W1/2017</a:t>
            </a:r>
          </a:p>
          <a:p>
            <a:pPr lvl="1"/>
            <a:r>
              <a:rPr lang="en-GB" dirty="0" smtClean="0"/>
              <a:t>Manufacturing end date: </a:t>
            </a:r>
            <a:r>
              <a:rPr lang="en-GB" dirty="0" smtClean="0"/>
              <a:t>W22/2017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4857" r="5825" b="10316"/>
          <a:stretch/>
        </p:blipFill>
        <p:spPr bwMode="auto">
          <a:xfrm>
            <a:off x="5724128" y="1484784"/>
            <a:ext cx="2514092" cy="1871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1185545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1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65104"/>
          </a:xfrm>
        </p:spPr>
        <p:txBody>
          <a:bodyPr>
            <a:normAutofit/>
          </a:bodyPr>
          <a:lstStyle/>
          <a:p>
            <a:r>
              <a:rPr lang="en-GB" dirty="0" smtClean="0"/>
              <a:t>WP2: cryostat</a:t>
            </a:r>
          </a:p>
          <a:p>
            <a:pPr lvl="1"/>
            <a:r>
              <a:rPr lang="en-GB" dirty="0" smtClean="0"/>
              <a:t>Actual issues: </a:t>
            </a:r>
            <a:r>
              <a:rPr lang="en-GB" dirty="0" err="1" smtClean="0"/>
              <a:t>Helicoflex</a:t>
            </a:r>
            <a:r>
              <a:rPr lang="en-GB" dirty="0" smtClean="0"/>
              <a:t> gasket</a:t>
            </a:r>
            <a:endParaRPr lang="en-GB" dirty="0"/>
          </a:p>
          <a:p>
            <a:pPr lvl="1"/>
            <a:r>
              <a:rPr lang="en-GB" dirty="0" smtClean="0"/>
              <a:t>The cryostat is still the critical path</a:t>
            </a:r>
          </a:p>
        </p:txBody>
      </p:sp>
    </p:spTree>
    <p:extLst>
      <p:ext uri="{BB962C8B-B14F-4D97-AF65-F5344CB8AC3E}">
        <p14:creationId xmlns:p14="http://schemas.microsoft.com/office/powerpoint/2010/main" val="26909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WP3: magnet insert</a:t>
            </a:r>
          </a:p>
          <a:p>
            <a:pPr lvl="1"/>
            <a:r>
              <a:rPr lang="en-GB" dirty="0" smtClean="0"/>
              <a:t>Design updated W3 by ACS</a:t>
            </a:r>
          </a:p>
          <a:p>
            <a:pPr lvl="1"/>
            <a:r>
              <a:rPr lang="en-GB" dirty="0" smtClean="0"/>
              <a:t>Manufacturing drawings not started</a:t>
            </a:r>
            <a:endParaRPr lang="en-GB" dirty="0" smtClean="0"/>
          </a:p>
          <a:p>
            <a:r>
              <a:rPr lang="en-GB" dirty="0" smtClean="0"/>
              <a:t>WP4: bath </a:t>
            </a:r>
            <a:r>
              <a:rPr lang="en-GB" dirty="0" smtClean="0"/>
              <a:t>insert</a:t>
            </a:r>
          </a:p>
          <a:p>
            <a:pPr lvl="1"/>
            <a:r>
              <a:rPr lang="en-GB" dirty="0" smtClean="0"/>
              <a:t>Procurement finished</a:t>
            </a:r>
          </a:p>
          <a:p>
            <a:pPr lvl="1"/>
            <a:r>
              <a:rPr lang="en-GB" dirty="0" smtClean="0"/>
              <a:t>Assembly just started</a:t>
            </a:r>
          </a:p>
          <a:p>
            <a:pPr lvl="1"/>
            <a:r>
              <a:rPr lang="en-GB" dirty="0" smtClean="0"/>
              <a:t>Will be stored in clean area</a:t>
            </a:r>
            <a:endParaRPr lang="en-GB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1" y="3036271"/>
            <a:ext cx="2736304" cy="375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3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WP3: magnet insert</a:t>
            </a:r>
          </a:p>
          <a:p>
            <a:pPr lvl="1"/>
            <a:r>
              <a:rPr lang="en-GB" dirty="0" smtClean="0"/>
              <a:t>Actual issue: planning. Not in critical path if not linked to the </a:t>
            </a:r>
            <a:r>
              <a:rPr lang="en-GB" dirty="0" err="1" smtClean="0"/>
              <a:t>VC+VB+bath</a:t>
            </a:r>
            <a:r>
              <a:rPr lang="en-GB" dirty="0" smtClean="0"/>
              <a:t> insert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58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WP5: valves </a:t>
            </a:r>
            <a:r>
              <a:rPr lang="en-GB" dirty="0" smtClean="0"/>
              <a:t>box status</a:t>
            </a:r>
            <a:endParaRPr lang="en-GB" dirty="0" smtClean="0"/>
          </a:p>
          <a:p>
            <a:pPr lvl="1"/>
            <a:r>
              <a:rPr lang="en-GB" dirty="0" smtClean="0"/>
              <a:t>Large parts (valves, HX) already procured </a:t>
            </a:r>
          </a:p>
          <a:p>
            <a:pPr lvl="1"/>
            <a:r>
              <a:rPr lang="en-GB" dirty="0" smtClean="0"/>
              <a:t>Vacuum vessel and vacuum equipment in procurement</a:t>
            </a:r>
          </a:p>
          <a:p>
            <a:pPr lvl="1"/>
            <a:r>
              <a:rPr lang="en-GB" dirty="0" smtClean="0"/>
              <a:t>Sensors and in procurement</a:t>
            </a:r>
            <a:endParaRPr lang="en-GB" dirty="0" smtClean="0"/>
          </a:p>
          <a:p>
            <a:pPr lvl="1"/>
            <a:r>
              <a:rPr lang="en-GB" dirty="0" smtClean="0"/>
              <a:t>Assembly </a:t>
            </a:r>
            <a:r>
              <a:rPr lang="en-GB" dirty="0"/>
              <a:t>start date: </a:t>
            </a:r>
            <a:r>
              <a:rPr lang="en-GB" dirty="0" smtClean="0"/>
              <a:t>W11/2017</a:t>
            </a:r>
            <a:endParaRPr lang="en-GB" dirty="0"/>
          </a:p>
          <a:p>
            <a:pPr lvl="1"/>
            <a:r>
              <a:rPr lang="en-GB" dirty="0"/>
              <a:t>Manufacturing end date: </a:t>
            </a:r>
            <a:r>
              <a:rPr lang="en-GB" dirty="0" smtClean="0"/>
              <a:t>W18/2017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2816"/>
            <a:ext cx="2073910" cy="353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7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WP6: transfer lines</a:t>
            </a:r>
          </a:p>
          <a:p>
            <a:pPr lvl="1"/>
            <a:r>
              <a:rPr lang="en-GB" dirty="0" smtClean="0"/>
              <a:t>Multiline </a:t>
            </a:r>
            <a:r>
              <a:rPr lang="en-GB" dirty="0" smtClean="0"/>
              <a:t>general design completed</a:t>
            </a:r>
          </a:p>
          <a:p>
            <a:pPr lvl="2"/>
            <a:r>
              <a:rPr lang="en-GB" dirty="0" smtClean="0"/>
              <a:t>An auxiliary support is needed</a:t>
            </a:r>
          </a:p>
          <a:p>
            <a:pPr lvl="1"/>
            <a:r>
              <a:rPr lang="en-GB" dirty="0" smtClean="0"/>
              <a:t>Transfer line design to implement</a:t>
            </a:r>
          </a:p>
          <a:p>
            <a:pPr lvl="2"/>
            <a:r>
              <a:rPr lang="en-GB" dirty="0" smtClean="0"/>
              <a:t>Close to critical path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2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71800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Procurement:</a:t>
            </a:r>
          </a:p>
          <a:p>
            <a:pPr lvl="1"/>
            <a:r>
              <a:rPr lang="en-GB" dirty="0" smtClean="0"/>
              <a:t>Other material:</a:t>
            </a:r>
          </a:p>
          <a:p>
            <a:pPr lvl="2"/>
            <a:r>
              <a:rPr lang="en-GB" dirty="0" smtClean="0"/>
              <a:t>Butterfly control valves: </a:t>
            </a:r>
            <a:r>
              <a:rPr lang="en-GB" dirty="0" smtClean="0"/>
              <a:t>VAT </a:t>
            </a:r>
            <a:r>
              <a:rPr lang="en-GB" dirty="0" smtClean="0">
                <a:sym typeface="Wingdings" panose="05000000000000000000" pitchFamily="2" charset="2"/>
              </a:rPr>
              <a:t> 1rst valve to be delivered W9</a:t>
            </a:r>
            <a:endParaRPr lang="en-GB" dirty="0" smtClean="0"/>
          </a:p>
          <a:p>
            <a:pPr lvl="2"/>
            <a:r>
              <a:rPr lang="en-GB" dirty="0" smtClean="0"/>
              <a:t>Vacuum valves: </a:t>
            </a:r>
            <a:r>
              <a:rPr lang="en-GB" dirty="0" smtClean="0"/>
              <a:t>VAT </a:t>
            </a:r>
            <a:r>
              <a:rPr lang="en-GB" dirty="0" smtClean="0">
                <a:sym typeface="Wingdings" panose="05000000000000000000" pitchFamily="2" charset="2"/>
              </a:rPr>
              <a:t> other valves delivered </a:t>
            </a:r>
            <a:r>
              <a:rPr lang="en-GB" dirty="0" smtClean="0">
                <a:sym typeface="Wingdings" panose="05000000000000000000" pitchFamily="2" charset="2"/>
              </a:rPr>
              <a:t>W12</a:t>
            </a:r>
            <a:endParaRPr lang="en-GB" dirty="0" smtClean="0"/>
          </a:p>
          <a:p>
            <a:pPr lvl="2"/>
            <a:r>
              <a:rPr lang="en-GB" dirty="0" smtClean="0"/>
              <a:t>Pressure sensors: </a:t>
            </a:r>
            <a:r>
              <a:rPr lang="en-GB" dirty="0" smtClean="0"/>
              <a:t>BROOKS </a:t>
            </a:r>
            <a:r>
              <a:rPr lang="en-GB" dirty="0" smtClean="0">
                <a:sym typeface="Wingdings" panose="05000000000000000000" pitchFamily="2" charset="2"/>
              </a:rPr>
              <a:t> delivery W13</a:t>
            </a:r>
            <a:endParaRPr lang="en-GB" dirty="0" smtClean="0"/>
          </a:p>
          <a:p>
            <a:pPr lvl="2"/>
            <a:r>
              <a:rPr lang="en-GB" dirty="0" smtClean="0"/>
              <a:t>Vacuum sensors: </a:t>
            </a:r>
            <a:r>
              <a:rPr lang="en-GB" dirty="0" smtClean="0"/>
              <a:t>Pfeiffer</a:t>
            </a:r>
            <a:endParaRPr lang="en-GB" dirty="0" smtClean="0"/>
          </a:p>
          <a:p>
            <a:pPr lvl="2"/>
            <a:r>
              <a:rPr lang="en-GB" dirty="0" smtClean="0"/>
              <a:t>Temperature sensors: </a:t>
            </a:r>
            <a:r>
              <a:rPr lang="en-GB" dirty="0" err="1" smtClean="0"/>
              <a:t>Cernox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issue on delivery postponed to W10</a:t>
            </a:r>
            <a:endParaRPr lang="en-GB" dirty="0" smtClean="0"/>
          </a:p>
          <a:p>
            <a:pPr lvl="2"/>
            <a:r>
              <a:rPr lang="en-GB" dirty="0" smtClean="0"/>
              <a:t>Flowmeters: </a:t>
            </a:r>
            <a:r>
              <a:rPr lang="en-GB" dirty="0" smtClean="0"/>
              <a:t>BROOKS </a:t>
            </a:r>
            <a:r>
              <a:rPr lang="en-GB" dirty="0">
                <a:sym typeface="Wingdings" panose="05000000000000000000" pitchFamily="2" charset="2"/>
              </a:rPr>
              <a:t> delivery </a:t>
            </a:r>
            <a:r>
              <a:rPr lang="en-GB" dirty="0" smtClean="0">
                <a:sym typeface="Wingdings" panose="05000000000000000000" pitchFamily="2" charset="2"/>
              </a:rPr>
              <a:t>W13</a:t>
            </a:r>
            <a:endParaRPr lang="en-GB" dirty="0" smtClean="0"/>
          </a:p>
          <a:p>
            <a:pPr lvl="2"/>
            <a:r>
              <a:rPr lang="en-GB" dirty="0" smtClean="0"/>
              <a:t>Film heaters: </a:t>
            </a:r>
            <a:r>
              <a:rPr lang="en-GB" dirty="0" smtClean="0"/>
              <a:t>Winkler: tests validated </a:t>
            </a:r>
            <a:r>
              <a:rPr lang="en-GB" dirty="0" smtClean="0"/>
              <a:t>by </a:t>
            </a:r>
            <a:r>
              <a:rPr lang="en-GB" dirty="0" smtClean="0"/>
              <a:t>ACS </a:t>
            </a:r>
            <a:r>
              <a:rPr lang="en-GB" dirty="0" smtClean="0">
                <a:sym typeface="Wingdings" panose="05000000000000000000" pitchFamily="2" charset="2"/>
              </a:rPr>
              <a:t> delivery W9</a:t>
            </a:r>
            <a:endParaRPr lang="en-GB" dirty="0" smtClean="0"/>
          </a:p>
          <a:p>
            <a:pPr lvl="2"/>
            <a:r>
              <a:rPr lang="en-GB" dirty="0" smtClean="0"/>
              <a:t>Gas heaters: </a:t>
            </a:r>
            <a:r>
              <a:rPr lang="en-GB" dirty="0" err="1" smtClean="0"/>
              <a:t>Vulcanic</a:t>
            </a:r>
            <a:r>
              <a:rPr lang="en-GB" dirty="0" smtClean="0"/>
              <a:t> </a:t>
            </a:r>
            <a:endParaRPr lang="en-GB" dirty="0" smtClean="0"/>
          </a:p>
          <a:p>
            <a:pPr lvl="2"/>
            <a:r>
              <a:rPr lang="en-GB" dirty="0" smtClean="0"/>
              <a:t>Level </a:t>
            </a:r>
            <a:r>
              <a:rPr lang="en-GB" dirty="0" smtClean="0"/>
              <a:t>sensors: </a:t>
            </a:r>
            <a:r>
              <a:rPr lang="en-GB" dirty="0" smtClean="0"/>
              <a:t>AMI </a:t>
            </a:r>
            <a:r>
              <a:rPr lang="en-GB" dirty="0" smtClean="0">
                <a:sym typeface="Wingdings" panose="05000000000000000000" pitchFamily="2" charset="2"/>
              </a:rPr>
              <a:t> delivery W20</a:t>
            </a:r>
            <a:endParaRPr lang="en-GB" dirty="0" smtClean="0"/>
          </a:p>
          <a:p>
            <a:pPr lvl="2"/>
            <a:r>
              <a:rPr lang="en-GB" dirty="0" smtClean="0"/>
              <a:t>Cryogenic </a:t>
            </a:r>
            <a:r>
              <a:rPr lang="en-GB" dirty="0" smtClean="0"/>
              <a:t>valves delivered</a:t>
            </a:r>
          </a:p>
          <a:p>
            <a:pPr lvl="2"/>
            <a:r>
              <a:rPr lang="en-GB" dirty="0" smtClean="0"/>
              <a:t>DATE HX delivered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2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</TotalTime>
  <Words>302</Words>
  <Application>Microsoft Office PowerPoint</Application>
  <PresentationFormat>Affichage à l'écran (4:3)</PresentationFormat>
  <Paragraphs>64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Uppsala University Contract UH2015/09 - UA2016/05 Job nr. 5973/7200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presentation Vacuum Insulated lines</dc:title>
  <dc:creator>Philippe Doinel</dc:creator>
  <cp:lastModifiedBy>Adrien Striebig</cp:lastModifiedBy>
  <cp:revision>70</cp:revision>
  <dcterms:created xsi:type="dcterms:W3CDTF">2013-03-18T17:12:15Z</dcterms:created>
  <dcterms:modified xsi:type="dcterms:W3CDTF">2017-02-14T16:58:41Z</dcterms:modified>
</cp:coreProperties>
</file>