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  <p:sldId id="264" r:id="rId7"/>
    <p:sldId id="257" r:id="rId8"/>
    <p:sldId id="259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F249-8CA9-40C4-A36B-B12BA0155612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2540-9D6F-4A30-A888-2EE61B5A02D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Teleconf</a:t>
            </a:r>
            <a:r>
              <a:rPr lang="fr-FR" sz="3600" dirty="0" smtClean="0"/>
              <a:t> ACS – FREIA</a:t>
            </a:r>
            <a:br>
              <a:rPr lang="fr-FR" sz="3600" dirty="0" smtClean="0"/>
            </a:br>
            <a:r>
              <a:rPr lang="fr-FR" sz="3600" dirty="0" smtClean="0"/>
              <a:t>13</a:t>
            </a:r>
            <a:r>
              <a:rPr lang="fr-FR" sz="3600" baseline="30000" dirty="0" smtClean="0"/>
              <a:t>th</a:t>
            </a:r>
            <a:r>
              <a:rPr lang="fr-FR" sz="3600" dirty="0" smtClean="0"/>
              <a:t> March 2017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6400800" cy="345638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Agenda: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Magnet insert mechanical studies,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Liquid insert manufacturing,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Control and command (electrical equipments, cabling, sequences,  ...),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Simulator for testing the valve box,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ests for the commissioning at </a:t>
            </a:r>
            <a:r>
              <a:rPr lang="en-US" sz="2000" dirty="0" err="1" smtClean="0">
                <a:solidFill>
                  <a:schemeClr val="tx1"/>
                </a:solidFill>
              </a:rPr>
              <a:t>Lery</a:t>
            </a:r>
            <a:r>
              <a:rPr lang="en-US" sz="2000" dirty="0" smtClean="0">
                <a:solidFill>
                  <a:schemeClr val="tx1"/>
                </a:solidFill>
              </a:rPr>
              <a:t> and Uppsala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Planning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Magnet</a:t>
            </a:r>
            <a:r>
              <a:rPr lang="fr-FR" sz="3600" dirty="0" smtClean="0"/>
              <a:t> insert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Last meeting et </a:t>
            </a:r>
            <a:r>
              <a:rPr lang="fr-FR" sz="2000" dirty="0" err="1" smtClean="0"/>
              <a:t>Lery</a:t>
            </a:r>
            <a:r>
              <a:rPr lang="fr-FR" sz="2000" dirty="0" smtClean="0"/>
              <a:t>, 27</a:t>
            </a:r>
            <a:r>
              <a:rPr lang="fr-FR" sz="2000" baseline="30000" dirty="0" smtClean="0"/>
              <a:t>th</a:t>
            </a:r>
            <a:r>
              <a:rPr lang="fr-FR" sz="2000" dirty="0" smtClean="0"/>
              <a:t> </a:t>
            </a:r>
            <a:r>
              <a:rPr lang="fr-FR" sz="2000" dirty="0" err="1" smtClean="0"/>
              <a:t>February</a:t>
            </a:r>
            <a:r>
              <a:rPr lang="fr-FR" sz="2000" dirty="0" smtClean="0"/>
              <a:t> 2017</a:t>
            </a:r>
          </a:p>
          <a:p>
            <a:endParaRPr lang="fr-FR" sz="2000" dirty="0" smtClean="0"/>
          </a:p>
          <a:p>
            <a:pPr lvl="1"/>
            <a:r>
              <a:rPr lang="en-US" sz="1800" dirty="0"/>
              <a:t>The magnetic insert has been modified to add an oval hole in the center of the top plate and the lambda </a:t>
            </a:r>
            <a:r>
              <a:rPr lang="en-US" sz="1800" dirty="0" smtClean="0"/>
              <a:t>plate. The </a:t>
            </a:r>
            <a:r>
              <a:rPr lang="en-US" sz="1800" dirty="0"/>
              <a:t>components on the lambda-plate have been </a:t>
            </a:r>
            <a:r>
              <a:rPr lang="en-US" sz="1800" dirty="0" smtClean="0"/>
              <a:t>reviewed.</a:t>
            </a:r>
          </a:p>
          <a:p>
            <a:pPr lvl="1">
              <a:buNone/>
            </a:pPr>
            <a:r>
              <a:rPr lang="en-US" sz="1800" dirty="0"/>
              <a:t> </a:t>
            </a:r>
            <a:r>
              <a:rPr lang="en-US" sz="1800" dirty="0" smtClean="0"/>
              <a:t>	</a:t>
            </a:r>
            <a:r>
              <a:rPr lang="en-US" sz="1800" dirty="0" smtClean="0">
                <a:sym typeface="Symbol"/>
              </a:rPr>
              <a:t> </a:t>
            </a:r>
            <a:r>
              <a:rPr lang="en-US" sz="1800" dirty="0" smtClean="0"/>
              <a:t>CD started the study of the manufacturing drawings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en-US" sz="1800" dirty="0"/>
              <a:t>The design of the heat exchanger Lambda </a:t>
            </a:r>
            <a:r>
              <a:rPr lang="en-US" sz="1800" dirty="0" smtClean="0"/>
              <a:t>HX683 (Copper heat exchanger) </a:t>
            </a:r>
            <a:r>
              <a:rPr lang="en-US" sz="1800" dirty="0"/>
              <a:t>has been </a:t>
            </a:r>
            <a:r>
              <a:rPr lang="en-US" sz="1800" dirty="0" smtClean="0"/>
              <a:t>validated. </a:t>
            </a:r>
          </a:p>
          <a:p>
            <a:pPr lvl="1">
              <a:buNone/>
            </a:pPr>
            <a:r>
              <a:rPr lang="en-US" sz="1800" dirty="0"/>
              <a:t>	</a:t>
            </a:r>
            <a:r>
              <a:rPr lang="en-US" sz="1800" dirty="0" smtClean="0">
                <a:sym typeface="Symbol"/>
              </a:rPr>
              <a:t> </a:t>
            </a:r>
            <a:r>
              <a:rPr lang="en-US" sz="1800" dirty="0" smtClean="0"/>
              <a:t>CD makes quotation request for the manufacturing</a:t>
            </a:r>
            <a:endParaRPr lang="fr-FR" sz="18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lifting tool is required to move and installed insert in the vertical cryostat. 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smtClean="0"/>
              <a:t>Responsibility </a:t>
            </a:r>
            <a:r>
              <a:rPr lang="en-US" sz="2000" dirty="0"/>
              <a:t>for design and manufacture of this tool must be clarified by UU.</a:t>
            </a:r>
            <a:endParaRPr lang="fr-FR" sz="2000" dirty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Liquid</a:t>
            </a:r>
            <a:r>
              <a:rPr lang="fr-FR" sz="3600" dirty="0" smtClean="0"/>
              <a:t> insert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Last meeting et </a:t>
            </a:r>
            <a:r>
              <a:rPr lang="fr-FR" sz="2000" dirty="0" err="1" smtClean="0"/>
              <a:t>Lery</a:t>
            </a:r>
            <a:r>
              <a:rPr lang="fr-FR" sz="2000" dirty="0" smtClean="0"/>
              <a:t>, 27</a:t>
            </a:r>
            <a:r>
              <a:rPr lang="fr-FR" sz="2000" baseline="30000" dirty="0" smtClean="0"/>
              <a:t>th</a:t>
            </a:r>
            <a:r>
              <a:rPr lang="fr-FR" sz="2000" dirty="0" smtClean="0"/>
              <a:t> </a:t>
            </a:r>
            <a:r>
              <a:rPr lang="fr-FR" sz="2000" dirty="0" err="1" smtClean="0"/>
              <a:t>February</a:t>
            </a:r>
            <a:r>
              <a:rPr lang="fr-FR" sz="2000" dirty="0" smtClean="0"/>
              <a:t> 2017</a:t>
            </a:r>
          </a:p>
          <a:p>
            <a:endParaRPr lang="fr-FR" sz="1800" dirty="0" smtClean="0"/>
          </a:p>
          <a:p>
            <a:pPr lvl="1"/>
            <a:r>
              <a:rPr lang="en-US" sz="1800" dirty="0" smtClean="0"/>
              <a:t>The manufacturing started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fr-FR" sz="1800" dirty="0" smtClean="0"/>
              <a:t>This </a:t>
            </a:r>
            <a:r>
              <a:rPr lang="fr-FR" sz="1800" dirty="0" err="1" smtClean="0"/>
              <a:t>week</a:t>
            </a:r>
            <a:r>
              <a:rPr lang="fr-FR" sz="1800" dirty="0" smtClean="0"/>
              <a:t> all components </a:t>
            </a:r>
            <a:r>
              <a:rPr lang="fr-FR" sz="1800" dirty="0" err="1" smtClean="0"/>
              <a:t>will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welded</a:t>
            </a:r>
            <a:r>
              <a:rPr lang="fr-FR" sz="1800" dirty="0" smtClean="0"/>
              <a:t> on the top </a:t>
            </a:r>
            <a:r>
              <a:rPr lang="fr-FR" sz="1800" dirty="0" err="1" smtClean="0"/>
              <a:t>flange</a:t>
            </a:r>
            <a:r>
              <a:rPr lang="fr-FR" sz="1800" dirty="0" smtClean="0"/>
              <a:t>.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The planning </a:t>
            </a:r>
            <a:r>
              <a:rPr lang="fr-FR" sz="1800" dirty="0" err="1" smtClean="0"/>
              <a:t>manufacturing</a:t>
            </a:r>
            <a:r>
              <a:rPr lang="fr-FR" sz="1800" dirty="0" smtClean="0"/>
              <a:t> of the thermal </a:t>
            </a:r>
            <a:r>
              <a:rPr lang="fr-FR" sz="1800" dirty="0" err="1" smtClean="0"/>
              <a:t>shields</a:t>
            </a:r>
            <a:r>
              <a:rPr lang="fr-FR" sz="1800" dirty="0" smtClean="0"/>
              <a:t> and the date of the end of the </a:t>
            </a:r>
            <a:r>
              <a:rPr lang="fr-FR" sz="1800" dirty="0" err="1" smtClean="0"/>
              <a:t>manufacturing</a:t>
            </a:r>
            <a:r>
              <a:rPr lang="fr-FR" sz="1800" dirty="0" smtClean="0"/>
              <a:t> are not </a:t>
            </a:r>
            <a:r>
              <a:rPr lang="fr-FR" sz="1800" dirty="0" err="1" smtClean="0"/>
              <a:t>clear</a:t>
            </a:r>
            <a:r>
              <a:rPr lang="fr-FR" sz="1800" dirty="0" smtClean="0"/>
              <a:t>.</a:t>
            </a:r>
          </a:p>
          <a:p>
            <a:pPr lvl="1">
              <a:buNone/>
            </a:pPr>
            <a:endParaRPr lang="fr-FR" sz="1800" dirty="0" smtClean="0">
              <a:sym typeface="Symbol"/>
            </a:endParaRPr>
          </a:p>
          <a:p>
            <a:pPr lvl="1">
              <a:buNone/>
            </a:pPr>
            <a:r>
              <a:rPr lang="fr-FR" sz="1800" dirty="0" smtClean="0">
                <a:sym typeface="Symbol"/>
              </a:rPr>
              <a:t> ACS</a:t>
            </a:r>
            <a:r>
              <a:rPr lang="fr-FR" sz="1800" dirty="0" smtClean="0"/>
              <a:t> </a:t>
            </a:r>
            <a:r>
              <a:rPr lang="fr-FR" sz="1800" dirty="0" err="1" smtClean="0"/>
              <a:t>will</a:t>
            </a:r>
            <a:r>
              <a:rPr lang="fr-FR" sz="1800" dirty="0" smtClean="0"/>
              <a:t> </a:t>
            </a:r>
            <a:r>
              <a:rPr lang="fr-FR" sz="1800" dirty="0" err="1" smtClean="0"/>
              <a:t>ask</a:t>
            </a:r>
            <a:r>
              <a:rPr lang="fr-FR" sz="1800" dirty="0" smtClean="0"/>
              <a:t> more </a:t>
            </a:r>
            <a:r>
              <a:rPr lang="fr-FR" sz="1800" dirty="0" err="1" smtClean="0"/>
              <a:t>explanations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CD</a:t>
            </a:r>
            <a:endParaRPr lang="fr-FR" sz="1800" dirty="0"/>
          </a:p>
          <a:p>
            <a:pPr lvl="1"/>
            <a:endParaRPr lang="fr-FR" sz="16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Control and Command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ISII-Tech and </a:t>
            </a:r>
            <a:r>
              <a:rPr lang="fr-FR" sz="2000" dirty="0" err="1" smtClean="0"/>
              <a:t>TechNergie</a:t>
            </a:r>
            <a:r>
              <a:rPr lang="fr-FR" sz="2000" dirty="0" smtClean="0"/>
              <a:t> sent us a new version of the of the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components implantation in the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cabinet.</a:t>
            </a:r>
          </a:p>
          <a:p>
            <a:pPr lvl="1"/>
            <a:r>
              <a:rPr lang="fr-FR" sz="1600" dirty="0" smtClean="0"/>
              <a:t>5 </a:t>
            </a:r>
            <a:r>
              <a:rPr lang="fr-FR" sz="1600" dirty="0" err="1" smtClean="0"/>
              <a:t>Cernox</a:t>
            </a:r>
            <a:r>
              <a:rPr lang="fr-FR" sz="1600" dirty="0" smtClean="0"/>
              <a:t> CABTF (</a:t>
            </a:r>
            <a:r>
              <a:rPr lang="fr-FR" sz="1600" dirty="0" err="1" smtClean="0"/>
              <a:t>instead</a:t>
            </a:r>
            <a:r>
              <a:rPr lang="fr-FR" sz="1600" dirty="0" smtClean="0"/>
              <a:t> of 4)</a:t>
            </a:r>
          </a:p>
          <a:p>
            <a:pPr lvl="1"/>
            <a:r>
              <a:rPr lang="fr-FR" sz="1600" dirty="0" smtClean="0"/>
              <a:t>7 AMI </a:t>
            </a:r>
            <a:r>
              <a:rPr lang="fr-FR" sz="1600" dirty="0" err="1" smtClean="0"/>
              <a:t>level</a:t>
            </a:r>
            <a:r>
              <a:rPr lang="fr-FR" sz="1600" dirty="0" smtClean="0"/>
              <a:t> </a:t>
            </a:r>
            <a:r>
              <a:rPr lang="fr-FR" sz="1600" dirty="0" err="1" smtClean="0"/>
              <a:t>controller</a:t>
            </a:r>
            <a:r>
              <a:rPr lang="fr-FR" sz="1600" dirty="0" smtClean="0"/>
              <a:t>  (</a:t>
            </a:r>
            <a:r>
              <a:rPr lang="fr-FR" sz="1600" dirty="0" err="1" smtClean="0"/>
              <a:t>instead</a:t>
            </a:r>
            <a:r>
              <a:rPr lang="fr-FR" sz="1600" dirty="0" smtClean="0"/>
              <a:t> of 4)</a:t>
            </a:r>
          </a:p>
          <a:p>
            <a:endParaRPr lang="fr-FR" sz="2000" dirty="0" smtClean="0"/>
          </a:p>
          <a:p>
            <a:r>
              <a:rPr lang="fr-FR" sz="2000" dirty="0" smtClean="0"/>
              <a:t>ISII-Tech and </a:t>
            </a:r>
            <a:r>
              <a:rPr lang="fr-FR" sz="2000" dirty="0" err="1" smtClean="0"/>
              <a:t>TechNergie</a:t>
            </a:r>
            <a:r>
              <a:rPr lang="fr-FR" sz="2000" dirty="0" smtClean="0"/>
              <a:t> must </a:t>
            </a:r>
            <a:r>
              <a:rPr lang="fr-FR" sz="2000" dirty="0" err="1" smtClean="0"/>
              <a:t>send</a:t>
            </a:r>
            <a:r>
              <a:rPr lang="fr-FR" sz="2000" dirty="0" smtClean="0"/>
              <a:t> us a proposition about the cryostat </a:t>
            </a:r>
            <a:r>
              <a:rPr lang="fr-FR" sz="2000" dirty="0" err="1" smtClean="0"/>
              <a:t>cabling</a:t>
            </a:r>
            <a:r>
              <a:rPr lang="fr-FR" sz="2000" dirty="0" smtClean="0"/>
              <a:t> (valve Box, Cryostat and the </a:t>
            </a:r>
            <a:r>
              <a:rPr lang="fr-FR" sz="2000" dirty="0"/>
              <a:t>i</a:t>
            </a:r>
            <a:r>
              <a:rPr lang="fr-FR" sz="2000" dirty="0" smtClean="0"/>
              <a:t>nserts) 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:</a:t>
            </a:r>
          </a:p>
          <a:p>
            <a:pPr lvl="1"/>
            <a:r>
              <a:rPr lang="fr-FR" sz="1600" dirty="0" smtClean="0"/>
              <a:t>The description of the </a:t>
            </a:r>
            <a:r>
              <a:rPr lang="fr-FR" sz="1600" dirty="0" err="1" smtClean="0"/>
              <a:t>equipement</a:t>
            </a:r>
            <a:r>
              <a:rPr lang="fr-FR" sz="1600" dirty="0" smtClean="0"/>
              <a:t>  (</a:t>
            </a:r>
            <a:r>
              <a:rPr lang="fr-FR" sz="1600" dirty="0" err="1" smtClean="0"/>
              <a:t>connection</a:t>
            </a:r>
            <a:r>
              <a:rPr lang="fr-FR" sz="1600" dirty="0" smtClean="0"/>
              <a:t> box for the inserts),</a:t>
            </a:r>
          </a:p>
          <a:p>
            <a:pPr lvl="1"/>
            <a:r>
              <a:rPr lang="fr-FR" sz="1600" dirty="0" err="1" smtClean="0"/>
              <a:t>Kinds</a:t>
            </a:r>
            <a:r>
              <a:rPr lang="fr-FR" sz="1600" dirty="0" smtClean="0"/>
              <a:t> of </a:t>
            </a:r>
            <a:r>
              <a:rPr lang="fr-FR" sz="1600" dirty="0" err="1" smtClean="0"/>
              <a:t>cables</a:t>
            </a:r>
            <a:r>
              <a:rPr lang="fr-FR" sz="1600" dirty="0" smtClean="0"/>
              <a:t> and </a:t>
            </a:r>
            <a:r>
              <a:rPr lang="fr-FR" sz="1600" dirty="0" err="1" smtClean="0"/>
              <a:t>connectors</a:t>
            </a:r>
            <a:endParaRPr lang="fr-FR" sz="1600" dirty="0" smtClean="0"/>
          </a:p>
          <a:p>
            <a:pPr lvl="1"/>
            <a:r>
              <a:rPr lang="fr-FR" sz="1600" dirty="0" err="1" smtClean="0"/>
              <a:t>Electrical</a:t>
            </a:r>
            <a:r>
              <a:rPr lang="fr-FR" sz="1600" dirty="0" smtClean="0"/>
              <a:t> </a:t>
            </a:r>
            <a:r>
              <a:rPr lang="fr-FR" sz="1600" dirty="0" err="1" smtClean="0"/>
              <a:t>schemes</a:t>
            </a:r>
            <a:endParaRPr lang="fr-FR" sz="1600" dirty="0" smtClean="0"/>
          </a:p>
          <a:p>
            <a:pPr lvl="1"/>
            <a:r>
              <a:rPr lang="fr-FR" sz="1600" dirty="0" smtClean="0"/>
              <a:t>List of </a:t>
            </a:r>
            <a:r>
              <a:rPr lang="fr-FR" sz="1600" smtClean="0"/>
              <a:t>the I/O components</a:t>
            </a:r>
            <a:endParaRPr lang="fr-FR" sz="1600" dirty="0" smtClean="0"/>
          </a:p>
          <a:p>
            <a:endParaRPr lang="fr-FR" sz="2000" dirty="0" smtClean="0"/>
          </a:p>
          <a:p>
            <a:r>
              <a:rPr lang="fr-FR" sz="2000" dirty="0" smtClean="0"/>
              <a:t>ACS sent a new version of the control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.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PROJET IMPLANT 07-03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Simulator box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260848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Cryogenic</a:t>
            </a:r>
            <a:r>
              <a:rPr lang="fr-FR" sz="2000" dirty="0" smtClean="0"/>
              <a:t> </a:t>
            </a:r>
            <a:r>
              <a:rPr lang="fr-FR" sz="2000" dirty="0" err="1" smtClean="0"/>
              <a:t>scheme</a:t>
            </a:r>
            <a:r>
              <a:rPr lang="fr-FR" sz="2000" dirty="0" smtClean="0"/>
              <a:t> and </a:t>
            </a:r>
            <a:r>
              <a:rPr lang="fr-FR" sz="2000" dirty="0" err="1" smtClean="0"/>
              <a:t>mechanical</a:t>
            </a:r>
            <a:r>
              <a:rPr lang="fr-FR" sz="2000" dirty="0" smtClean="0"/>
              <a:t> design made by ACS</a:t>
            </a:r>
          </a:p>
          <a:p>
            <a:endParaRPr lang="fr-FR" sz="2000" dirty="0"/>
          </a:p>
          <a:p>
            <a:r>
              <a:rPr lang="fr-FR" sz="2000" dirty="0" smtClean="0"/>
              <a:t>ACS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make</a:t>
            </a:r>
            <a:r>
              <a:rPr lang="fr-FR" sz="2000" dirty="0" smtClean="0"/>
              <a:t> the </a:t>
            </a:r>
            <a:r>
              <a:rPr lang="fr-FR" sz="2000" dirty="0" err="1" smtClean="0"/>
              <a:t>mechanical</a:t>
            </a:r>
            <a:r>
              <a:rPr lang="fr-FR" sz="2000" dirty="0" smtClean="0"/>
              <a:t> </a:t>
            </a:r>
            <a:r>
              <a:rPr lang="fr-FR" sz="2000" dirty="0" err="1" smtClean="0"/>
              <a:t>drawings</a:t>
            </a:r>
            <a:r>
              <a:rPr lang="fr-FR" sz="2000" dirty="0" smtClean="0"/>
              <a:t> to </a:t>
            </a:r>
            <a:r>
              <a:rPr lang="fr-FR" sz="2000" dirty="0" err="1" smtClean="0"/>
              <a:t>save</a:t>
            </a:r>
            <a:r>
              <a:rPr lang="fr-FR" sz="2000" dirty="0" smtClean="0"/>
              <a:t> time,</a:t>
            </a:r>
          </a:p>
          <a:p>
            <a:endParaRPr lang="fr-FR" sz="2000" dirty="0"/>
          </a:p>
          <a:p>
            <a:r>
              <a:rPr lang="fr-FR" sz="2000" dirty="0" smtClean="0"/>
              <a:t>CD must </a:t>
            </a:r>
            <a:r>
              <a:rPr lang="fr-FR" sz="2000" dirty="0" err="1" smtClean="0"/>
              <a:t>send</a:t>
            </a:r>
            <a:r>
              <a:rPr lang="fr-FR" sz="2000" dirty="0" smtClean="0"/>
              <a:t> us a </a:t>
            </a:r>
            <a:r>
              <a:rPr lang="fr-FR" sz="2000" dirty="0" err="1" smtClean="0"/>
              <a:t>quotation</a:t>
            </a:r>
            <a:r>
              <a:rPr lang="fr-FR" sz="2000" dirty="0" smtClean="0"/>
              <a:t> for the </a:t>
            </a:r>
            <a:r>
              <a:rPr lang="fr-FR" sz="2000" dirty="0" err="1" smtClean="0"/>
              <a:t>manufacturing</a:t>
            </a:r>
            <a:endParaRPr lang="fr-F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ryogenic-Scheme-vertical-cryostat-simulator-box-2017-03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54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imulator 05Mars2017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71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228</Words>
  <Application>Microsoft Office PowerPoint</Application>
  <PresentationFormat>Affichage à l'écran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Thème Office</vt:lpstr>
      <vt:lpstr>Teleconf ACS – FREIA 13th March 2017</vt:lpstr>
      <vt:lpstr>Magnet insert</vt:lpstr>
      <vt:lpstr>Liquid insert</vt:lpstr>
      <vt:lpstr>Control and Command</vt:lpstr>
      <vt:lpstr>Présentation PowerPoint</vt:lpstr>
      <vt:lpstr>Simulator box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thermeau</dc:creator>
  <cp:lastModifiedBy>Florian DIEUDEGARD</cp:lastModifiedBy>
  <cp:revision>10</cp:revision>
  <dcterms:created xsi:type="dcterms:W3CDTF">2017-03-13T06:50:06Z</dcterms:created>
  <dcterms:modified xsi:type="dcterms:W3CDTF">2017-03-13T09:29:50Z</dcterms:modified>
</cp:coreProperties>
</file>