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79" r:id="rId4"/>
    <p:sldId id="280" r:id="rId5"/>
    <p:sldId id="266" r:id="rId6"/>
    <p:sldId id="272" r:id="rId7"/>
    <p:sldId id="270" r:id="rId8"/>
    <p:sldId id="263" r:id="rId9"/>
    <p:sldId id="275" r:id="rId10"/>
    <p:sldId id="278" r:id="rId11"/>
    <p:sldId id="261" r:id="rId12"/>
    <p:sldId id="277" r:id="rId13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3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2800" dirty="0" smtClean="0"/>
              <a:t>25</a:t>
            </a:r>
            <a:r>
              <a:rPr lang="de-DE" sz="2800" baseline="0" dirty="0" smtClean="0"/>
              <a:t> </a:t>
            </a:r>
            <a:r>
              <a:rPr lang="de-DE" sz="2800" dirty="0" smtClean="0"/>
              <a:t> </a:t>
            </a:r>
            <a:r>
              <a:rPr lang="de-DE" sz="2800" dirty="0" err="1"/>
              <a:t>employees</a:t>
            </a:r>
            <a:endParaRPr lang="de-DE" sz="28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employees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A7-4C6A-A165-812B356E0D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A7-4C6A-A165-812B356E0D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A7-4C6A-A165-812B356E0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12 Researchers with a PhD</c:v>
                </c:pt>
                <c:pt idx="1">
                  <c:v>8 Engineers and Technicians</c:v>
                </c:pt>
                <c:pt idx="2">
                  <c:v>5 PhD Sudents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25-4640-9462-6391336490F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8625513954319848"/>
          <c:y val="4.53347652080007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Lecture hours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F-4A13-AE5F-08DE65D580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F-4A13-AE5F-08DE65D580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F-4A13-AE5F-08DE65D580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F-4A13-AE5F-08DE65D580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F-4A13-AE5F-08DE65D580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08F-4A13-AE5F-08DE65D580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08F-4A13-AE5F-08DE65D580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08F-4A13-AE5F-08DE65D580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08F-4A13-AE5F-08DE65D58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Accelerators and detectors</c:v>
                </c:pt>
                <c:pt idx="1">
                  <c:v>Accelerator physics</c:v>
                </c:pt>
                <c:pt idx="2">
                  <c:v>Free electron lasers</c:v>
                </c:pt>
                <c:pt idx="3">
                  <c:v>Optics and photonics</c:v>
                </c:pt>
                <c:pt idx="4">
                  <c:v>Electronics </c:v>
                </c:pt>
                <c:pt idx="5">
                  <c:v>ECAD</c:v>
                </c:pt>
                <c:pt idx="6">
                  <c:v>Mechanics I</c:v>
                </c:pt>
                <c:pt idx="7">
                  <c:v>Mechanics II</c:v>
                </c:pt>
                <c:pt idx="8">
                  <c:v>Mechanics III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12</c:v>
                </c:pt>
                <c:pt idx="1">
                  <c:v>56</c:v>
                </c:pt>
                <c:pt idx="2">
                  <c:v>24</c:v>
                </c:pt>
                <c:pt idx="3">
                  <c:v>40</c:v>
                </c:pt>
                <c:pt idx="4">
                  <c:v>26</c:v>
                </c:pt>
                <c:pt idx="5">
                  <c:v>20</c:v>
                </c:pt>
                <c:pt idx="6">
                  <c:v>44</c:v>
                </c:pt>
                <c:pt idx="7">
                  <c:v>26</c:v>
                </c:pt>
                <c:pt idx="8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57-42B1-8A67-93E12088B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Lab hours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08F-4A13-AE5F-08DE65D580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708F-4A13-AE5F-08DE65D580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708F-4A13-AE5F-08DE65D580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708F-4A13-AE5F-08DE65D580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708F-4A13-AE5F-08DE65D5808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708F-4A13-AE5F-08DE65D5808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708F-4A13-AE5F-08DE65D5808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708F-4A13-AE5F-08DE65D5808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708F-4A13-AE5F-08DE65D58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Accelerators and detectors</c:v>
                </c:pt>
                <c:pt idx="1">
                  <c:v>Accelerator physics</c:v>
                </c:pt>
                <c:pt idx="2">
                  <c:v>Free electron lasers</c:v>
                </c:pt>
                <c:pt idx="3">
                  <c:v>Optics and photonics</c:v>
                </c:pt>
                <c:pt idx="4">
                  <c:v>Electronics </c:v>
                </c:pt>
                <c:pt idx="5">
                  <c:v>ECAD</c:v>
                </c:pt>
                <c:pt idx="6">
                  <c:v>Mechanics I</c:v>
                </c:pt>
                <c:pt idx="7">
                  <c:v>Mechanics II</c:v>
                </c:pt>
                <c:pt idx="8">
                  <c:v>Mechanics III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16</c:v>
                </c:pt>
                <c:pt idx="1">
                  <c:v>16</c:v>
                </c:pt>
                <c:pt idx="3">
                  <c:v>40</c:v>
                </c:pt>
                <c:pt idx="4">
                  <c:v>21</c:v>
                </c:pt>
                <c:pt idx="6">
                  <c:v>16</c:v>
                </c:pt>
                <c:pt idx="7">
                  <c:v>64</c:v>
                </c:pt>
                <c:pt idx="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D57-42B1-8A67-93E12088B66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63533100761335914"/>
          <c:y val="0.24416218610888685"/>
          <c:w val="0.36286632734791691"/>
          <c:h val="0.608858860269348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Contribution to total income 24.4 </a:t>
            </a:r>
            <a:r>
              <a:rPr lang="en-US" dirty="0" smtClean="0"/>
              <a:t>MEURO </a:t>
            </a:r>
          </a:p>
          <a:p>
            <a:pPr>
              <a:defRPr/>
            </a:pPr>
            <a:r>
              <a:rPr lang="en-US" dirty="0" smtClean="0"/>
              <a:t>Period </a:t>
            </a:r>
            <a:r>
              <a:rPr lang="en-US" dirty="0"/>
              <a:t>2013-2020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Contribution to total income 24.4 MEURO, period 2013-2020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45-4314-9792-450D8DD92B2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45-4314-9792-450D8DD92B2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45-4314-9792-450D8DD92B2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545-4314-9792-450D8DD92B2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545-4314-9792-450D8DD92B2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545-4314-9792-450D8DD92B2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5"/>
                <c:pt idx="0">
                  <c:v>9.2 MEUR ESS</c:v>
                </c:pt>
                <c:pt idx="1">
                  <c:v>6.4 MEUR Government</c:v>
                </c:pt>
                <c:pt idx="2">
                  <c:v>4.0 MEUR KAW Foundation</c:v>
                </c:pt>
                <c:pt idx="3">
                  <c:v>4.3 MEUR Uppsala University</c:v>
                </c:pt>
                <c:pt idx="4">
                  <c:v>0.5 MEUR CERN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9.1999999999999993</c:v>
                </c:pt>
                <c:pt idx="1">
                  <c:v>6.4</c:v>
                </c:pt>
                <c:pt idx="2">
                  <c:v>4</c:v>
                </c:pt>
                <c:pt idx="3">
                  <c:v>4.3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8-4F08-A003-BF854B29CB4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64577049876099279"/>
          <c:y val="0.12702645807981824"/>
          <c:w val="0.35422950123900726"/>
          <c:h val="0.8675391876733247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Operation cost </a:t>
            </a:r>
            <a:r>
              <a:rPr lang="en-US" dirty="0" smtClean="0"/>
              <a:t>as from now on: </a:t>
            </a:r>
          </a:p>
          <a:p>
            <a:pPr>
              <a:defRPr/>
            </a:pPr>
            <a:r>
              <a:rPr lang="en-US" dirty="0" smtClean="0"/>
              <a:t>2.4 </a:t>
            </a:r>
            <a:r>
              <a:rPr lang="en-US" dirty="0"/>
              <a:t>MEUR per year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Operation cost 2.4 MEUR per year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14-4243-8751-72635A3B34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14-4243-8751-72635A3B34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514-4243-8751-72635A3B34C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1.2 MEUR Salaries </c:v>
                </c:pt>
                <c:pt idx="1">
                  <c:v>0.6 MEUR Lab renting costs</c:v>
                </c:pt>
                <c:pt idx="2">
                  <c:v>0.6 MEUR Investments and consumables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1.2</c:v>
                </c:pt>
                <c:pt idx="1">
                  <c:v>0.6</c:v>
                </c:pt>
                <c:pt idx="2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7-489B-A2C5-BAF4B85ECE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DFF8C-F755-4AF4-B408-65F99219D3AB}" type="datetimeFigureOut">
              <a:rPr lang="de-DE" smtClean="0"/>
              <a:t>09.05.2017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B5B9A-51D5-48C0-97AE-374879F29F5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89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353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55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B5B9A-51D5-48C0-97AE-374879F29F5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51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278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27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59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438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22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181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028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47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085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298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828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BC95-38AE-476E-B89E-3CAC0E10D5D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985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840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e-DE" sz="8000" b="1" dirty="0" smtClean="0">
                <a:latin typeface="+mn-lt"/>
              </a:rPr>
              <a:t>FREIA Division </a:t>
            </a:r>
            <a:r>
              <a:rPr lang="de-DE" dirty="0" smtClean="0">
                <a:latin typeface="+mn-lt"/>
              </a:rPr>
              <a:t/>
            </a:r>
            <a:br>
              <a:rPr lang="de-DE" dirty="0" smtClean="0">
                <a:latin typeface="+mn-lt"/>
              </a:rPr>
            </a:br>
            <a:r>
              <a:rPr lang="de-DE" dirty="0" err="1" smtClean="0">
                <a:latin typeface="+mn-lt"/>
              </a:rPr>
              <a:t>for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A</a:t>
            </a:r>
            <a:r>
              <a:rPr lang="de-DE" dirty="0" err="1" smtClean="0">
                <a:latin typeface="+mn-lt"/>
              </a:rPr>
              <a:t>ccelerator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and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I</a:t>
            </a:r>
            <a:r>
              <a:rPr lang="de-DE" dirty="0" smtClean="0">
                <a:latin typeface="+mn-lt"/>
              </a:rPr>
              <a:t>nstrumentation Development</a:t>
            </a:r>
            <a:endParaRPr lang="de-DE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24722"/>
            <a:ext cx="9144000" cy="1655762"/>
          </a:xfrm>
        </p:spPr>
        <p:txBody>
          <a:bodyPr/>
          <a:lstStyle/>
          <a:p>
            <a:r>
              <a:rPr lang="de-DE" dirty="0" err="1" smtClean="0"/>
              <a:t>Introduction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I</a:t>
            </a:r>
            <a:r>
              <a:rPr lang="de-DE" dirty="0" err="1" smtClean="0"/>
              <a:t>nteview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Quality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Renewal</a:t>
            </a:r>
            <a:r>
              <a:rPr lang="de-DE" dirty="0" smtClean="0"/>
              <a:t> Review Group </a:t>
            </a:r>
            <a:r>
              <a:rPr lang="de-DE" dirty="0"/>
              <a:t>M</a:t>
            </a:r>
            <a:r>
              <a:rPr lang="de-DE" dirty="0" smtClean="0"/>
              <a:t>eeting  </a:t>
            </a:r>
            <a:r>
              <a:rPr lang="de-DE" dirty="0" err="1" smtClean="0"/>
              <a:t>Tuesday</a:t>
            </a:r>
            <a:r>
              <a:rPr lang="de-DE" dirty="0" smtClean="0"/>
              <a:t> 9 May 2017 at 13.30-14.20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KoF</a:t>
            </a:r>
            <a:r>
              <a:rPr lang="en-US" dirty="0" smtClean="0"/>
              <a:t> FREIA  Interview Meeting 9 May 2017-05-09                                       Tord Ekelöf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10</a:t>
            </a:fld>
            <a:endParaRPr lang="de-DE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588326" y="113369"/>
            <a:ext cx="6805551" cy="5267052"/>
            <a:chOff x="288" y="1056"/>
            <a:chExt cx="2904" cy="3022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144" y="2995"/>
              <a:ext cx="465" cy="319"/>
            </a:xfrm>
            <a:custGeom>
              <a:avLst/>
              <a:gdLst>
                <a:gd name="T0" fmla="*/ 19 w 1530"/>
                <a:gd name="T1" fmla="*/ 0 h 2154"/>
                <a:gd name="T2" fmla="*/ 19 w 1530"/>
                <a:gd name="T3" fmla="*/ 0 h 2154"/>
                <a:gd name="T4" fmla="*/ 19 w 1530"/>
                <a:gd name="T5" fmla="*/ 1 h 2154"/>
                <a:gd name="T6" fmla="*/ 19 w 1530"/>
                <a:gd name="T7" fmla="*/ 1 h 2154"/>
                <a:gd name="T8" fmla="*/ 18 w 1530"/>
                <a:gd name="T9" fmla="*/ 2 h 2154"/>
                <a:gd name="T10" fmla="*/ 18 w 1530"/>
                <a:gd name="T11" fmla="*/ 2 h 2154"/>
                <a:gd name="T12" fmla="*/ 19 w 1530"/>
                <a:gd name="T13" fmla="*/ 2 h 2154"/>
                <a:gd name="T14" fmla="*/ 19 w 1530"/>
                <a:gd name="T15" fmla="*/ 3 h 2154"/>
                <a:gd name="T16" fmla="*/ 19 w 1530"/>
                <a:gd name="T17" fmla="*/ 3 h 2154"/>
                <a:gd name="T18" fmla="*/ 18 w 1530"/>
                <a:gd name="T19" fmla="*/ 4 h 2154"/>
                <a:gd name="T20" fmla="*/ 19 w 1530"/>
                <a:gd name="T21" fmla="*/ 4 h 2154"/>
                <a:gd name="T22" fmla="*/ 19 w 1530"/>
                <a:gd name="T23" fmla="*/ 4 h 2154"/>
                <a:gd name="T24" fmla="*/ 19 w 1530"/>
                <a:gd name="T25" fmla="*/ 5 h 2154"/>
                <a:gd name="T26" fmla="*/ 19 w 1530"/>
                <a:gd name="T27" fmla="*/ 5 h 2154"/>
                <a:gd name="T28" fmla="*/ 19 w 1530"/>
                <a:gd name="T29" fmla="*/ 5 h 2154"/>
                <a:gd name="T30" fmla="*/ 19 w 1530"/>
                <a:gd name="T31" fmla="*/ 6 h 2154"/>
                <a:gd name="T32" fmla="*/ 19 w 1530"/>
                <a:gd name="T33" fmla="*/ 7 h 2154"/>
                <a:gd name="T34" fmla="*/ 24 w 1530"/>
                <a:gd name="T35" fmla="*/ 0 h 2154"/>
                <a:gd name="T36" fmla="*/ 26 w 1530"/>
                <a:gd name="T37" fmla="*/ 3 h 2154"/>
                <a:gd name="T38" fmla="*/ 28 w 1530"/>
                <a:gd name="T39" fmla="*/ 1 h 2154"/>
                <a:gd name="T40" fmla="*/ 28 w 1530"/>
                <a:gd name="T41" fmla="*/ 2 h 2154"/>
                <a:gd name="T42" fmla="*/ 27 w 1530"/>
                <a:gd name="T43" fmla="*/ 2 h 2154"/>
                <a:gd name="T44" fmla="*/ 27 w 1530"/>
                <a:gd name="T45" fmla="*/ 3 h 2154"/>
                <a:gd name="T46" fmla="*/ 27 w 1530"/>
                <a:gd name="T47" fmla="*/ 3 h 2154"/>
                <a:gd name="T48" fmla="*/ 28 w 1530"/>
                <a:gd name="T49" fmla="*/ 4 h 2154"/>
                <a:gd name="T50" fmla="*/ 30 w 1530"/>
                <a:gd name="T51" fmla="*/ 2 h 2154"/>
                <a:gd name="T52" fmla="*/ 28 w 1530"/>
                <a:gd name="T53" fmla="*/ 4 h 2154"/>
                <a:gd name="T54" fmla="*/ 29 w 1530"/>
                <a:gd name="T55" fmla="*/ 7 h 2154"/>
                <a:gd name="T56" fmla="*/ 27 w 1530"/>
                <a:gd name="T57" fmla="*/ 7 h 2154"/>
                <a:gd name="T58" fmla="*/ 31 w 1530"/>
                <a:gd name="T59" fmla="*/ 7 h 2154"/>
                <a:gd name="T60" fmla="*/ 36 w 1530"/>
                <a:gd name="T61" fmla="*/ 7 h 2154"/>
                <a:gd name="T62" fmla="*/ 42 w 1530"/>
                <a:gd name="T63" fmla="*/ 7 h 2154"/>
                <a:gd name="T64" fmla="*/ 5 w 1530"/>
                <a:gd name="T65" fmla="*/ 7 h 2154"/>
                <a:gd name="T66" fmla="*/ 7 w 1530"/>
                <a:gd name="T67" fmla="*/ 7 h 2154"/>
                <a:gd name="T68" fmla="*/ 11 w 1530"/>
                <a:gd name="T69" fmla="*/ 6 h 2154"/>
                <a:gd name="T70" fmla="*/ 14 w 1530"/>
                <a:gd name="T71" fmla="*/ 7 h 2154"/>
                <a:gd name="T72" fmla="*/ 15 w 1530"/>
                <a:gd name="T73" fmla="*/ 7 h 2154"/>
                <a:gd name="T74" fmla="*/ 12 w 1530"/>
                <a:gd name="T75" fmla="*/ 4 h 2154"/>
                <a:gd name="T76" fmla="*/ 8 w 1530"/>
                <a:gd name="T77" fmla="*/ 4 h 2154"/>
                <a:gd name="T78" fmla="*/ 7 w 1530"/>
                <a:gd name="T79" fmla="*/ 3 h 2154"/>
                <a:gd name="T80" fmla="*/ 8 w 1530"/>
                <a:gd name="T81" fmla="*/ 3 h 2154"/>
                <a:gd name="T82" fmla="*/ 8 w 1530"/>
                <a:gd name="T83" fmla="*/ 3 h 2154"/>
                <a:gd name="T84" fmla="*/ 8 w 1530"/>
                <a:gd name="T85" fmla="*/ 4 h 2154"/>
                <a:gd name="T86" fmla="*/ 10 w 1530"/>
                <a:gd name="T87" fmla="*/ 2 h 2154"/>
                <a:gd name="T88" fmla="*/ 12 w 1530"/>
                <a:gd name="T89" fmla="*/ 4 h 2154"/>
                <a:gd name="T90" fmla="*/ 14 w 1530"/>
                <a:gd name="T91" fmla="*/ 0 h 2154"/>
                <a:gd name="T92" fmla="*/ 16 w 1530"/>
                <a:gd name="T93" fmla="*/ 0 h 2154"/>
                <a:gd name="T94" fmla="*/ 15 w 1530"/>
                <a:gd name="T95" fmla="*/ 1 h 2154"/>
                <a:gd name="T96" fmla="*/ 15 w 1530"/>
                <a:gd name="T97" fmla="*/ 1 h 2154"/>
                <a:gd name="T98" fmla="*/ 16 w 1530"/>
                <a:gd name="T99" fmla="*/ 2 h 2154"/>
                <a:gd name="T100" fmla="*/ 16 w 1530"/>
                <a:gd name="T101" fmla="*/ 2 h 2154"/>
                <a:gd name="T102" fmla="*/ 16 w 1530"/>
                <a:gd name="T103" fmla="*/ 3 h 2154"/>
                <a:gd name="T104" fmla="*/ 16 w 1530"/>
                <a:gd name="T105" fmla="*/ 3 h 2154"/>
                <a:gd name="T106" fmla="*/ 16 w 1530"/>
                <a:gd name="T107" fmla="*/ 3 h 2154"/>
                <a:gd name="T108" fmla="*/ 16 w 1530"/>
                <a:gd name="T109" fmla="*/ 4 h 2154"/>
                <a:gd name="T110" fmla="*/ 17 w 1530"/>
                <a:gd name="T111" fmla="*/ 4 h 2154"/>
                <a:gd name="T112" fmla="*/ 16 w 1530"/>
                <a:gd name="T113" fmla="*/ 4 h 2154"/>
                <a:gd name="T114" fmla="*/ 16 w 1530"/>
                <a:gd name="T115" fmla="*/ 5 h 2154"/>
                <a:gd name="T116" fmla="*/ 16 w 1530"/>
                <a:gd name="T117" fmla="*/ 5 h 2154"/>
                <a:gd name="T118" fmla="*/ 16 w 1530"/>
                <a:gd name="T119" fmla="*/ 6 h 2154"/>
                <a:gd name="T120" fmla="*/ 16 w 1530"/>
                <a:gd name="T121" fmla="*/ 6 h 2154"/>
                <a:gd name="T122" fmla="*/ 17 w 1530"/>
                <a:gd name="T123" fmla="*/ 6 h 2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0"/>
                <a:gd name="T187" fmla="*/ 0 h 2154"/>
                <a:gd name="T188" fmla="*/ 1530 w 1530"/>
                <a:gd name="T189" fmla="*/ 2154 h 2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0" h="2154">
                  <a:moveTo>
                    <a:pt x="618" y="12"/>
                  </a:moveTo>
                  <a:lnTo>
                    <a:pt x="626" y="10"/>
                  </a:lnTo>
                  <a:lnTo>
                    <a:pt x="633" y="7"/>
                  </a:lnTo>
                  <a:lnTo>
                    <a:pt x="641" y="4"/>
                  </a:lnTo>
                  <a:lnTo>
                    <a:pt x="649" y="3"/>
                  </a:lnTo>
                  <a:lnTo>
                    <a:pt x="658" y="2"/>
                  </a:lnTo>
                  <a:lnTo>
                    <a:pt x="666" y="1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1"/>
                  </a:lnTo>
                  <a:lnTo>
                    <a:pt x="706" y="1"/>
                  </a:lnTo>
                  <a:lnTo>
                    <a:pt x="712" y="2"/>
                  </a:lnTo>
                  <a:lnTo>
                    <a:pt x="718" y="3"/>
                  </a:lnTo>
                  <a:lnTo>
                    <a:pt x="724" y="4"/>
                  </a:lnTo>
                  <a:lnTo>
                    <a:pt x="729" y="5"/>
                  </a:lnTo>
                  <a:lnTo>
                    <a:pt x="724" y="77"/>
                  </a:lnTo>
                  <a:lnTo>
                    <a:pt x="704" y="79"/>
                  </a:lnTo>
                  <a:lnTo>
                    <a:pt x="686" y="85"/>
                  </a:lnTo>
                  <a:lnTo>
                    <a:pt x="671" y="95"/>
                  </a:lnTo>
                  <a:lnTo>
                    <a:pt x="660" y="108"/>
                  </a:lnTo>
                  <a:lnTo>
                    <a:pt x="653" y="123"/>
                  </a:lnTo>
                  <a:lnTo>
                    <a:pt x="653" y="141"/>
                  </a:lnTo>
                  <a:lnTo>
                    <a:pt x="660" y="161"/>
                  </a:lnTo>
                  <a:lnTo>
                    <a:pt x="674" y="182"/>
                  </a:lnTo>
                  <a:lnTo>
                    <a:pt x="662" y="191"/>
                  </a:lnTo>
                  <a:lnTo>
                    <a:pt x="652" y="204"/>
                  </a:lnTo>
                  <a:lnTo>
                    <a:pt x="648" y="217"/>
                  </a:lnTo>
                  <a:lnTo>
                    <a:pt x="645" y="231"/>
                  </a:lnTo>
                  <a:lnTo>
                    <a:pt x="648" y="245"/>
                  </a:lnTo>
                  <a:lnTo>
                    <a:pt x="652" y="258"/>
                  </a:lnTo>
                  <a:lnTo>
                    <a:pt x="660" y="269"/>
                  </a:lnTo>
                  <a:lnTo>
                    <a:pt x="671" y="277"/>
                  </a:lnTo>
                  <a:lnTo>
                    <a:pt x="662" y="284"/>
                  </a:lnTo>
                  <a:lnTo>
                    <a:pt x="655" y="293"/>
                  </a:lnTo>
                  <a:lnTo>
                    <a:pt x="652" y="304"/>
                  </a:lnTo>
                  <a:lnTo>
                    <a:pt x="652" y="314"/>
                  </a:lnTo>
                  <a:lnTo>
                    <a:pt x="655" y="325"/>
                  </a:lnTo>
                  <a:lnTo>
                    <a:pt x="659" y="334"/>
                  </a:lnTo>
                  <a:lnTo>
                    <a:pt x="666" y="341"/>
                  </a:lnTo>
                  <a:lnTo>
                    <a:pt x="675" y="345"/>
                  </a:lnTo>
                  <a:lnTo>
                    <a:pt x="667" y="353"/>
                  </a:lnTo>
                  <a:lnTo>
                    <a:pt x="660" y="365"/>
                  </a:lnTo>
                  <a:lnTo>
                    <a:pt x="656" y="378"/>
                  </a:lnTo>
                  <a:lnTo>
                    <a:pt x="655" y="391"/>
                  </a:lnTo>
                  <a:lnTo>
                    <a:pt x="657" y="405"/>
                  </a:lnTo>
                  <a:lnTo>
                    <a:pt x="662" y="417"/>
                  </a:lnTo>
                  <a:lnTo>
                    <a:pt x="671" y="428"/>
                  </a:lnTo>
                  <a:lnTo>
                    <a:pt x="683" y="435"/>
                  </a:lnTo>
                  <a:lnTo>
                    <a:pt x="668" y="444"/>
                  </a:lnTo>
                  <a:lnTo>
                    <a:pt x="658" y="457"/>
                  </a:lnTo>
                  <a:lnTo>
                    <a:pt x="652" y="472"/>
                  </a:lnTo>
                  <a:lnTo>
                    <a:pt x="650" y="489"/>
                  </a:lnTo>
                  <a:lnTo>
                    <a:pt x="655" y="507"/>
                  </a:lnTo>
                  <a:lnTo>
                    <a:pt x="664" y="523"/>
                  </a:lnTo>
                  <a:lnTo>
                    <a:pt x="679" y="538"/>
                  </a:lnTo>
                  <a:lnTo>
                    <a:pt x="700" y="549"/>
                  </a:lnTo>
                  <a:lnTo>
                    <a:pt x="695" y="559"/>
                  </a:lnTo>
                  <a:lnTo>
                    <a:pt x="690" y="568"/>
                  </a:lnTo>
                  <a:lnTo>
                    <a:pt x="686" y="576"/>
                  </a:lnTo>
                  <a:lnTo>
                    <a:pt x="681" y="581"/>
                  </a:lnTo>
                  <a:lnTo>
                    <a:pt x="675" y="586"/>
                  </a:lnTo>
                  <a:lnTo>
                    <a:pt x="670" y="591"/>
                  </a:lnTo>
                  <a:lnTo>
                    <a:pt x="663" y="594"/>
                  </a:lnTo>
                  <a:lnTo>
                    <a:pt x="655" y="598"/>
                  </a:lnTo>
                  <a:lnTo>
                    <a:pt x="650" y="614"/>
                  </a:lnTo>
                  <a:lnTo>
                    <a:pt x="647" y="631"/>
                  </a:lnTo>
                  <a:lnTo>
                    <a:pt x="647" y="649"/>
                  </a:lnTo>
                  <a:lnTo>
                    <a:pt x="649" y="667"/>
                  </a:lnTo>
                  <a:lnTo>
                    <a:pt x="653" y="683"/>
                  </a:lnTo>
                  <a:lnTo>
                    <a:pt x="662" y="698"/>
                  </a:lnTo>
                  <a:lnTo>
                    <a:pt x="672" y="709"/>
                  </a:lnTo>
                  <a:lnTo>
                    <a:pt x="685" y="717"/>
                  </a:lnTo>
                  <a:lnTo>
                    <a:pt x="672" y="725"/>
                  </a:lnTo>
                  <a:lnTo>
                    <a:pt x="663" y="737"/>
                  </a:lnTo>
                  <a:lnTo>
                    <a:pt x="657" y="748"/>
                  </a:lnTo>
                  <a:lnTo>
                    <a:pt x="655" y="762"/>
                  </a:lnTo>
                  <a:lnTo>
                    <a:pt x="656" y="776"/>
                  </a:lnTo>
                  <a:lnTo>
                    <a:pt x="660" y="788"/>
                  </a:lnTo>
                  <a:lnTo>
                    <a:pt x="668" y="799"/>
                  </a:lnTo>
                  <a:lnTo>
                    <a:pt x="680" y="807"/>
                  </a:lnTo>
                  <a:lnTo>
                    <a:pt x="671" y="813"/>
                  </a:lnTo>
                  <a:lnTo>
                    <a:pt x="663" y="822"/>
                  </a:lnTo>
                  <a:lnTo>
                    <a:pt x="658" y="831"/>
                  </a:lnTo>
                  <a:lnTo>
                    <a:pt x="656" y="843"/>
                  </a:lnTo>
                  <a:lnTo>
                    <a:pt x="657" y="854"/>
                  </a:lnTo>
                  <a:lnTo>
                    <a:pt x="660" y="865"/>
                  </a:lnTo>
                  <a:lnTo>
                    <a:pt x="667" y="874"/>
                  </a:lnTo>
                  <a:lnTo>
                    <a:pt x="678" y="882"/>
                  </a:lnTo>
                  <a:lnTo>
                    <a:pt x="668" y="890"/>
                  </a:lnTo>
                  <a:lnTo>
                    <a:pt x="660" y="903"/>
                  </a:lnTo>
                  <a:lnTo>
                    <a:pt x="655" y="920"/>
                  </a:lnTo>
                  <a:lnTo>
                    <a:pt x="651" y="940"/>
                  </a:lnTo>
                  <a:lnTo>
                    <a:pt x="652" y="960"/>
                  </a:lnTo>
                  <a:lnTo>
                    <a:pt x="658" y="980"/>
                  </a:lnTo>
                  <a:lnTo>
                    <a:pt x="670" y="998"/>
                  </a:lnTo>
                  <a:lnTo>
                    <a:pt x="687" y="1013"/>
                  </a:lnTo>
                  <a:lnTo>
                    <a:pt x="686" y="1024"/>
                  </a:lnTo>
                  <a:lnTo>
                    <a:pt x="680" y="1035"/>
                  </a:lnTo>
                  <a:lnTo>
                    <a:pt x="671" y="1047"/>
                  </a:lnTo>
                  <a:lnTo>
                    <a:pt x="659" y="1056"/>
                  </a:lnTo>
                  <a:lnTo>
                    <a:pt x="659" y="1067"/>
                  </a:lnTo>
                  <a:lnTo>
                    <a:pt x="664" y="1078"/>
                  </a:lnTo>
                  <a:lnTo>
                    <a:pt x="671" y="1088"/>
                  </a:lnTo>
                  <a:lnTo>
                    <a:pt x="680" y="1096"/>
                  </a:lnTo>
                  <a:lnTo>
                    <a:pt x="668" y="1109"/>
                  </a:lnTo>
                  <a:lnTo>
                    <a:pt x="660" y="1123"/>
                  </a:lnTo>
                  <a:lnTo>
                    <a:pt x="655" y="1139"/>
                  </a:lnTo>
                  <a:lnTo>
                    <a:pt x="653" y="1156"/>
                  </a:lnTo>
                  <a:lnTo>
                    <a:pt x="656" y="1173"/>
                  </a:lnTo>
                  <a:lnTo>
                    <a:pt x="662" y="1190"/>
                  </a:lnTo>
                  <a:lnTo>
                    <a:pt x="672" y="1205"/>
                  </a:lnTo>
                  <a:lnTo>
                    <a:pt x="687" y="1217"/>
                  </a:lnTo>
                  <a:lnTo>
                    <a:pt x="679" y="1225"/>
                  </a:lnTo>
                  <a:lnTo>
                    <a:pt x="672" y="1231"/>
                  </a:lnTo>
                  <a:lnTo>
                    <a:pt x="666" y="1237"/>
                  </a:lnTo>
                  <a:lnTo>
                    <a:pt x="659" y="1241"/>
                  </a:lnTo>
                  <a:lnTo>
                    <a:pt x="660" y="1249"/>
                  </a:lnTo>
                  <a:lnTo>
                    <a:pt x="663" y="1259"/>
                  </a:lnTo>
                  <a:lnTo>
                    <a:pt x="666" y="1268"/>
                  </a:lnTo>
                  <a:lnTo>
                    <a:pt x="671" y="1276"/>
                  </a:lnTo>
                  <a:lnTo>
                    <a:pt x="675" y="1284"/>
                  </a:lnTo>
                  <a:lnTo>
                    <a:pt x="681" y="1291"/>
                  </a:lnTo>
                  <a:lnTo>
                    <a:pt x="688" y="1297"/>
                  </a:lnTo>
                  <a:lnTo>
                    <a:pt x="695" y="1300"/>
                  </a:lnTo>
                  <a:lnTo>
                    <a:pt x="683" y="1305"/>
                  </a:lnTo>
                  <a:lnTo>
                    <a:pt x="673" y="1314"/>
                  </a:lnTo>
                  <a:lnTo>
                    <a:pt x="665" y="1325"/>
                  </a:lnTo>
                  <a:lnTo>
                    <a:pt x="659" y="1339"/>
                  </a:lnTo>
                  <a:lnTo>
                    <a:pt x="658" y="1354"/>
                  </a:lnTo>
                  <a:lnTo>
                    <a:pt x="660" y="1369"/>
                  </a:lnTo>
                  <a:lnTo>
                    <a:pt x="668" y="1384"/>
                  </a:lnTo>
                  <a:lnTo>
                    <a:pt x="683" y="1398"/>
                  </a:lnTo>
                  <a:lnTo>
                    <a:pt x="666" y="1420"/>
                  </a:lnTo>
                  <a:lnTo>
                    <a:pt x="659" y="1444"/>
                  </a:lnTo>
                  <a:lnTo>
                    <a:pt x="663" y="1467"/>
                  </a:lnTo>
                  <a:lnTo>
                    <a:pt x="675" y="1484"/>
                  </a:lnTo>
                  <a:lnTo>
                    <a:pt x="668" y="1492"/>
                  </a:lnTo>
                  <a:lnTo>
                    <a:pt x="664" y="1504"/>
                  </a:lnTo>
                  <a:lnTo>
                    <a:pt x="663" y="1516"/>
                  </a:lnTo>
                  <a:lnTo>
                    <a:pt x="665" y="1528"/>
                  </a:lnTo>
                  <a:lnTo>
                    <a:pt x="670" y="1541"/>
                  </a:lnTo>
                  <a:lnTo>
                    <a:pt x="676" y="1552"/>
                  </a:lnTo>
                  <a:lnTo>
                    <a:pt x="687" y="1563"/>
                  </a:lnTo>
                  <a:lnTo>
                    <a:pt x="700" y="1572"/>
                  </a:lnTo>
                  <a:lnTo>
                    <a:pt x="697" y="1577"/>
                  </a:lnTo>
                  <a:lnTo>
                    <a:pt x="694" y="1581"/>
                  </a:lnTo>
                  <a:lnTo>
                    <a:pt x="690" y="1586"/>
                  </a:lnTo>
                  <a:lnTo>
                    <a:pt x="685" y="1590"/>
                  </a:lnTo>
                  <a:lnTo>
                    <a:pt x="680" y="1594"/>
                  </a:lnTo>
                  <a:lnTo>
                    <a:pt x="674" y="1597"/>
                  </a:lnTo>
                  <a:lnTo>
                    <a:pt x="668" y="1601"/>
                  </a:lnTo>
                  <a:lnTo>
                    <a:pt x="663" y="1603"/>
                  </a:lnTo>
                  <a:lnTo>
                    <a:pt x="664" y="1611"/>
                  </a:lnTo>
                  <a:lnTo>
                    <a:pt x="666" y="1620"/>
                  </a:lnTo>
                  <a:lnTo>
                    <a:pt x="668" y="1628"/>
                  </a:lnTo>
                  <a:lnTo>
                    <a:pt x="673" y="1635"/>
                  </a:lnTo>
                  <a:lnTo>
                    <a:pt x="678" y="1643"/>
                  </a:lnTo>
                  <a:lnTo>
                    <a:pt x="683" y="1649"/>
                  </a:lnTo>
                  <a:lnTo>
                    <a:pt x="690" y="1655"/>
                  </a:lnTo>
                  <a:lnTo>
                    <a:pt x="697" y="1658"/>
                  </a:lnTo>
                  <a:lnTo>
                    <a:pt x="687" y="1665"/>
                  </a:lnTo>
                  <a:lnTo>
                    <a:pt x="676" y="1676"/>
                  </a:lnTo>
                  <a:lnTo>
                    <a:pt x="668" y="1689"/>
                  </a:lnTo>
                  <a:lnTo>
                    <a:pt x="664" y="1706"/>
                  </a:lnTo>
                  <a:lnTo>
                    <a:pt x="663" y="1722"/>
                  </a:lnTo>
                  <a:lnTo>
                    <a:pt x="666" y="1739"/>
                  </a:lnTo>
                  <a:lnTo>
                    <a:pt x="675" y="1755"/>
                  </a:lnTo>
                  <a:lnTo>
                    <a:pt x="691" y="1770"/>
                  </a:lnTo>
                  <a:lnTo>
                    <a:pt x="682" y="1777"/>
                  </a:lnTo>
                  <a:lnTo>
                    <a:pt x="674" y="1786"/>
                  </a:lnTo>
                  <a:lnTo>
                    <a:pt x="668" y="1797"/>
                  </a:lnTo>
                  <a:lnTo>
                    <a:pt x="665" y="1808"/>
                  </a:lnTo>
                  <a:lnTo>
                    <a:pt x="665" y="1821"/>
                  </a:lnTo>
                  <a:lnTo>
                    <a:pt x="667" y="1832"/>
                  </a:lnTo>
                  <a:lnTo>
                    <a:pt x="674" y="1843"/>
                  </a:lnTo>
                  <a:lnTo>
                    <a:pt x="685" y="1852"/>
                  </a:lnTo>
                  <a:lnTo>
                    <a:pt x="674" y="1870"/>
                  </a:lnTo>
                  <a:lnTo>
                    <a:pt x="673" y="1890"/>
                  </a:lnTo>
                  <a:lnTo>
                    <a:pt x="680" y="1909"/>
                  </a:lnTo>
                  <a:lnTo>
                    <a:pt x="700" y="1924"/>
                  </a:lnTo>
                  <a:lnTo>
                    <a:pt x="695" y="1935"/>
                  </a:lnTo>
                  <a:lnTo>
                    <a:pt x="693" y="1947"/>
                  </a:lnTo>
                  <a:lnTo>
                    <a:pt x="693" y="1960"/>
                  </a:lnTo>
                  <a:lnTo>
                    <a:pt x="694" y="1973"/>
                  </a:lnTo>
                  <a:lnTo>
                    <a:pt x="698" y="1985"/>
                  </a:lnTo>
                  <a:lnTo>
                    <a:pt x="704" y="1996"/>
                  </a:lnTo>
                  <a:lnTo>
                    <a:pt x="713" y="2005"/>
                  </a:lnTo>
                  <a:lnTo>
                    <a:pt x="724" y="2011"/>
                  </a:lnTo>
                  <a:lnTo>
                    <a:pt x="724" y="77"/>
                  </a:lnTo>
                  <a:lnTo>
                    <a:pt x="729" y="5"/>
                  </a:lnTo>
                  <a:lnTo>
                    <a:pt x="755" y="15"/>
                  </a:lnTo>
                  <a:lnTo>
                    <a:pt x="779" y="28"/>
                  </a:lnTo>
                  <a:lnTo>
                    <a:pt x="800" y="46"/>
                  </a:lnTo>
                  <a:lnTo>
                    <a:pt x="818" y="65"/>
                  </a:lnTo>
                  <a:lnTo>
                    <a:pt x="833" y="90"/>
                  </a:lnTo>
                  <a:lnTo>
                    <a:pt x="845" y="115"/>
                  </a:lnTo>
                  <a:lnTo>
                    <a:pt x="852" y="143"/>
                  </a:lnTo>
                  <a:lnTo>
                    <a:pt x="854" y="171"/>
                  </a:lnTo>
                  <a:lnTo>
                    <a:pt x="853" y="1010"/>
                  </a:lnTo>
                  <a:lnTo>
                    <a:pt x="860" y="1014"/>
                  </a:lnTo>
                  <a:lnTo>
                    <a:pt x="868" y="1018"/>
                  </a:lnTo>
                  <a:lnTo>
                    <a:pt x="876" y="1020"/>
                  </a:lnTo>
                  <a:lnTo>
                    <a:pt x="885" y="1021"/>
                  </a:lnTo>
                  <a:lnTo>
                    <a:pt x="894" y="1020"/>
                  </a:lnTo>
                  <a:lnTo>
                    <a:pt x="904" y="1018"/>
                  </a:lnTo>
                  <a:lnTo>
                    <a:pt x="912" y="1013"/>
                  </a:lnTo>
                  <a:lnTo>
                    <a:pt x="918" y="1008"/>
                  </a:lnTo>
                  <a:lnTo>
                    <a:pt x="924" y="1000"/>
                  </a:lnTo>
                  <a:lnTo>
                    <a:pt x="929" y="991"/>
                  </a:lnTo>
                  <a:lnTo>
                    <a:pt x="931" y="982"/>
                  </a:lnTo>
                  <a:lnTo>
                    <a:pt x="932" y="973"/>
                  </a:lnTo>
                  <a:lnTo>
                    <a:pt x="932" y="528"/>
                  </a:lnTo>
                  <a:lnTo>
                    <a:pt x="933" y="511"/>
                  </a:lnTo>
                  <a:lnTo>
                    <a:pt x="939" y="496"/>
                  </a:lnTo>
                  <a:lnTo>
                    <a:pt x="947" y="482"/>
                  </a:lnTo>
                  <a:lnTo>
                    <a:pt x="958" y="470"/>
                  </a:lnTo>
                  <a:lnTo>
                    <a:pt x="969" y="459"/>
                  </a:lnTo>
                  <a:lnTo>
                    <a:pt x="984" y="452"/>
                  </a:lnTo>
                  <a:lnTo>
                    <a:pt x="999" y="447"/>
                  </a:lnTo>
                  <a:lnTo>
                    <a:pt x="1016" y="445"/>
                  </a:lnTo>
                  <a:lnTo>
                    <a:pt x="1016" y="509"/>
                  </a:lnTo>
                  <a:lnTo>
                    <a:pt x="999" y="512"/>
                  </a:lnTo>
                  <a:lnTo>
                    <a:pt x="984" y="519"/>
                  </a:lnTo>
                  <a:lnTo>
                    <a:pt x="971" y="532"/>
                  </a:lnTo>
                  <a:lnTo>
                    <a:pt x="963" y="546"/>
                  </a:lnTo>
                  <a:lnTo>
                    <a:pt x="959" y="563"/>
                  </a:lnTo>
                  <a:lnTo>
                    <a:pt x="959" y="581"/>
                  </a:lnTo>
                  <a:lnTo>
                    <a:pt x="966" y="600"/>
                  </a:lnTo>
                  <a:lnTo>
                    <a:pt x="980" y="618"/>
                  </a:lnTo>
                  <a:lnTo>
                    <a:pt x="970" y="625"/>
                  </a:lnTo>
                  <a:lnTo>
                    <a:pt x="963" y="634"/>
                  </a:lnTo>
                  <a:lnTo>
                    <a:pt x="961" y="645"/>
                  </a:lnTo>
                  <a:lnTo>
                    <a:pt x="960" y="656"/>
                  </a:lnTo>
                  <a:lnTo>
                    <a:pt x="962" y="669"/>
                  </a:lnTo>
                  <a:lnTo>
                    <a:pt x="968" y="679"/>
                  </a:lnTo>
                  <a:lnTo>
                    <a:pt x="975" y="689"/>
                  </a:lnTo>
                  <a:lnTo>
                    <a:pt x="984" y="695"/>
                  </a:lnTo>
                  <a:lnTo>
                    <a:pt x="980" y="703"/>
                  </a:lnTo>
                  <a:lnTo>
                    <a:pt x="974" y="712"/>
                  </a:lnTo>
                  <a:lnTo>
                    <a:pt x="967" y="718"/>
                  </a:lnTo>
                  <a:lnTo>
                    <a:pt x="958" y="723"/>
                  </a:lnTo>
                  <a:lnTo>
                    <a:pt x="957" y="739"/>
                  </a:lnTo>
                  <a:lnTo>
                    <a:pt x="960" y="756"/>
                  </a:lnTo>
                  <a:lnTo>
                    <a:pt x="969" y="773"/>
                  </a:lnTo>
                  <a:lnTo>
                    <a:pt x="984" y="786"/>
                  </a:lnTo>
                  <a:lnTo>
                    <a:pt x="971" y="794"/>
                  </a:lnTo>
                  <a:lnTo>
                    <a:pt x="963" y="806"/>
                  </a:lnTo>
                  <a:lnTo>
                    <a:pt x="959" y="819"/>
                  </a:lnTo>
                  <a:lnTo>
                    <a:pt x="958" y="832"/>
                  </a:lnTo>
                  <a:lnTo>
                    <a:pt x="959" y="846"/>
                  </a:lnTo>
                  <a:lnTo>
                    <a:pt x="963" y="859"/>
                  </a:lnTo>
                  <a:lnTo>
                    <a:pt x="970" y="869"/>
                  </a:lnTo>
                  <a:lnTo>
                    <a:pt x="980" y="876"/>
                  </a:lnTo>
                  <a:lnTo>
                    <a:pt x="970" y="884"/>
                  </a:lnTo>
                  <a:lnTo>
                    <a:pt x="965" y="892"/>
                  </a:lnTo>
                  <a:lnTo>
                    <a:pt x="961" y="903"/>
                  </a:lnTo>
                  <a:lnTo>
                    <a:pt x="961" y="913"/>
                  </a:lnTo>
                  <a:lnTo>
                    <a:pt x="963" y="923"/>
                  </a:lnTo>
                  <a:lnTo>
                    <a:pt x="968" y="933"/>
                  </a:lnTo>
                  <a:lnTo>
                    <a:pt x="975" y="940"/>
                  </a:lnTo>
                  <a:lnTo>
                    <a:pt x="984" y="944"/>
                  </a:lnTo>
                  <a:lnTo>
                    <a:pt x="975" y="952"/>
                  </a:lnTo>
                  <a:lnTo>
                    <a:pt x="969" y="963"/>
                  </a:lnTo>
                  <a:lnTo>
                    <a:pt x="965" y="976"/>
                  </a:lnTo>
                  <a:lnTo>
                    <a:pt x="963" y="990"/>
                  </a:lnTo>
                  <a:lnTo>
                    <a:pt x="965" y="1004"/>
                  </a:lnTo>
                  <a:lnTo>
                    <a:pt x="970" y="1017"/>
                  </a:lnTo>
                  <a:lnTo>
                    <a:pt x="981" y="1027"/>
                  </a:lnTo>
                  <a:lnTo>
                    <a:pt x="995" y="1035"/>
                  </a:lnTo>
                  <a:lnTo>
                    <a:pt x="988" y="1044"/>
                  </a:lnTo>
                  <a:lnTo>
                    <a:pt x="984" y="1056"/>
                  </a:lnTo>
                  <a:lnTo>
                    <a:pt x="983" y="1066"/>
                  </a:lnTo>
                  <a:lnTo>
                    <a:pt x="985" y="1077"/>
                  </a:lnTo>
                  <a:lnTo>
                    <a:pt x="989" y="1086"/>
                  </a:lnTo>
                  <a:lnTo>
                    <a:pt x="996" y="1094"/>
                  </a:lnTo>
                  <a:lnTo>
                    <a:pt x="1005" y="1101"/>
                  </a:lnTo>
                  <a:lnTo>
                    <a:pt x="1016" y="1104"/>
                  </a:lnTo>
                  <a:lnTo>
                    <a:pt x="1016" y="509"/>
                  </a:lnTo>
                  <a:lnTo>
                    <a:pt x="1016" y="445"/>
                  </a:lnTo>
                  <a:lnTo>
                    <a:pt x="1033" y="447"/>
                  </a:lnTo>
                  <a:lnTo>
                    <a:pt x="1049" y="452"/>
                  </a:lnTo>
                  <a:lnTo>
                    <a:pt x="1063" y="459"/>
                  </a:lnTo>
                  <a:lnTo>
                    <a:pt x="1075" y="470"/>
                  </a:lnTo>
                  <a:lnTo>
                    <a:pt x="1086" y="482"/>
                  </a:lnTo>
                  <a:lnTo>
                    <a:pt x="1092" y="496"/>
                  </a:lnTo>
                  <a:lnTo>
                    <a:pt x="1098" y="511"/>
                  </a:lnTo>
                  <a:lnTo>
                    <a:pt x="1099" y="528"/>
                  </a:lnTo>
                  <a:lnTo>
                    <a:pt x="1099" y="1149"/>
                  </a:lnTo>
                  <a:lnTo>
                    <a:pt x="1097" y="1177"/>
                  </a:lnTo>
                  <a:lnTo>
                    <a:pt x="1089" y="1202"/>
                  </a:lnTo>
                  <a:lnTo>
                    <a:pt x="1078" y="1225"/>
                  </a:lnTo>
                  <a:lnTo>
                    <a:pt x="1063" y="1245"/>
                  </a:lnTo>
                  <a:lnTo>
                    <a:pt x="1043" y="1262"/>
                  </a:lnTo>
                  <a:lnTo>
                    <a:pt x="1021" y="1275"/>
                  </a:lnTo>
                  <a:lnTo>
                    <a:pt x="997" y="1283"/>
                  </a:lnTo>
                  <a:lnTo>
                    <a:pt x="969" y="1285"/>
                  </a:lnTo>
                  <a:lnTo>
                    <a:pt x="951" y="1284"/>
                  </a:lnTo>
                  <a:lnTo>
                    <a:pt x="933" y="1281"/>
                  </a:lnTo>
                  <a:lnTo>
                    <a:pt x="917" y="1275"/>
                  </a:lnTo>
                  <a:lnTo>
                    <a:pt x="901" y="1267"/>
                  </a:lnTo>
                  <a:lnTo>
                    <a:pt x="887" y="1258"/>
                  </a:lnTo>
                  <a:lnTo>
                    <a:pt x="875" y="1246"/>
                  </a:lnTo>
                  <a:lnTo>
                    <a:pt x="863" y="1233"/>
                  </a:lnTo>
                  <a:lnTo>
                    <a:pt x="853" y="1220"/>
                  </a:lnTo>
                  <a:lnTo>
                    <a:pt x="852" y="2098"/>
                  </a:lnTo>
                  <a:lnTo>
                    <a:pt x="1039" y="2098"/>
                  </a:lnTo>
                  <a:lnTo>
                    <a:pt x="1035" y="2088"/>
                  </a:lnTo>
                  <a:lnTo>
                    <a:pt x="991" y="2085"/>
                  </a:lnTo>
                  <a:lnTo>
                    <a:pt x="988" y="2074"/>
                  </a:lnTo>
                  <a:lnTo>
                    <a:pt x="867" y="2072"/>
                  </a:lnTo>
                  <a:lnTo>
                    <a:pt x="867" y="2022"/>
                  </a:lnTo>
                  <a:lnTo>
                    <a:pt x="877" y="2022"/>
                  </a:lnTo>
                  <a:lnTo>
                    <a:pt x="892" y="2022"/>
                  </a:lnTo>
                  <a:lnTo>
                    <a:pt x="908" y="2022"/>
                  </a:lnTo>
                  <a:lnTo>
                    <a:pt x="927" y="2022"/>
                  </a:lnTo>
                  <a:lnTo>
                    <a:pt x="944" y="2023"/>
                  </a:lnTo>
                  <a:lnTo>
                    <a:pt x="959" y="2025"/>
                  </a:lnTo>
                  <a:lnTo>
                    <a:pt x="970" y="2026"/>
                  </a:lnTo>
                  <a:lnTo>
                    <a:pt x="976" y="2027"/>
                  </a:lnTo>
                  <a:lnTo>
                    <a:pt x="982" y="2033"/>
                  </a:lnTo>
                  <a:lnTo>
                    <a:pt x="986" y="2041"/>
                  </a:lnTo>
                  <a:lnTo>
                    <a:pt x="990" y="2048"/>
                  </a:lnTo>
                  <a:lnTo>
                    <a:pt x="991" y="2050"/>
                  </a:lnTo>
                  <a:lnTo>
                    <a:pt x="1050" y="2050"/>
                  </a:lnTo>
                  <a:lnTo>
                    <a:pt x="1054" y="2075"/>
                  </a:lnTo>
                  <a:lnTo>
                    <a:pt x="1076" y="2075"/>
                  </a:lnTo>
                  <a:lnTo>
                    <a:pt x="1083" y="2027"/>
                  </a:lnTo>
                  <a:lnTo>
                    <a:pt x="1113" y="2020"/>
                  </a:lnTo>
                  <a:lnTo>
                    <a:pt x="1118" y="1959"/>
                  </a:lnTo>
                  <a:lnTo>
                    <a:pt x="1126" y="1959"/>
                  </a:lnTo>
                  <a:lnTo>
                    <a:pt x="1132" y="1984"/>
                  </a:lnTo>
                  <a:lnTo>
                    <a:pt x="1158" y="1997"/>
                  </a:lnTo>
                  <a:lnTo>
                    <a:pt x="1165" y="2033"/>
                  </a:lnTo>
                  <a:lnTo>
                    <a:pt x="1178" y="2034"/>
                  </a:lnTo>
                  <a:lnTo>
                    <a:pt x="1180" y="2049"/>
                  </a:lnTo>
                  <a:lnTo>
                    <a:pt x="1216" y="2056"/>
                  </a:lnTo>
                  <a:lnTo>
                    <a:pt x="1217" y="2066"/>
                  </a:lnTo>
                  <a:lnTo>
                    <a:pt x="1260" y="2070"/>
                  </a:lnTo>
                  <a:lnTo>
                    <a:pt x="1263" y="2081"/>
                  </a:lnTo>
                  <a:lnTo>
                    <a:pt x="1275" y="2086"/>
                  </a:lnTo>
                  <a:lnTo>
                    <a:pt x="1278" y="2097"/>
                  </a:lnTo>
                  <a:lnTo>
                    <a:pt x="1290" y="2116"/>
                  </a:lnTo>
                  <a:lnTo>
                    <a:pt x="1106" y="2116"/>
                  </a:lnTo>
                  <a:lnTo>
                    <a:pt x="1090" y="2131"/>
                  </a:lnTo>
                  <a:lnTo>
                    <a:pt x="1303" y="2131"/>
                  </a:lnTo>
                  <a:lnTo>
                    <a:pt x="1290" y="2116"/>
                  </a:lnTo>
                  <a:lnTo>
                    <a:pt x="1278" y="2097"/>
                  </a:lnTo>
                  <a:lnTo>
                    <a:pt x="1377" y="2097"/>
                  </a:lnTo>
                  <a:lnTo>
                    <a:pt x="1412" y="2131"/>
                  </a:lnTo>
                  <a:lnTo>
                    <a:pt x="1481" y="2134"/>
                  </a:lnTo>
                  <a:lnTo>
                    <a:pt x="1499" y="2144"/>
                  </a:lnTo>
                  <a:lnTo>
                    <a:pt x="1527" y="2143"/>
                  </a:lnTo>
                  <a:lnTo>
                    <a:pt x="1530" y="2154"/>
                  </a:lnTo>
                  <a:lnTo>
                    <a:pt x="0" y="2154"/>
                  </a:lnTo>
                  <a:lnTo>
                    <a:pt x="12" y="2141"/>
                  </a:lnTo>
                  <a:lnTo>
                    <a:pt x="45" y="2141"/>
                  </a:lnTo>
                  <a:lnTo>
                    <a:pt x="48" y="2134"/>
                  </a:lnTo>
                  <a:lnTo>
                    <a:pt x="75" y="2136"/>
                  </a:lnTo>
                  <a:lnTo>
                    <a:pt x="104" y="2104"/>
                  </a:lnTo>
                  <a:lnTo>
                    <a:pt x="100" y="2091"/>
                  </a:lnTo>
                  <a:lnTo>
                    <a:pt x="159" y="2089"/>
                  </a:lnTo>
                  <a:lnTo>
                    <a:pt x="156" y="2105"/>
                  </a:lnTo>
                  <a:lnTo>
                    <a:pt x="144" y="2120"/>
                  </a:lnTo>
                  <a:lnTo>
                    <a:pt x="295" y="2121"/>
                  </a:lnTo>
                  <a:lnTo>
                    <a:pt x="281" y="2105"/>
                  </a:lnTo>
                  <a:lnTo>
                    <a:pt x="156" y="2105"/>
                  </a:lnTo>
                  <a:lnTo>
                    <a:pt x="159" y="2089"/>
                  </a:lnTo>
                  <a:lnTo>
                    <a:pt x="179" y="2063"/>
                  </a:lnTo>
                  <a:lnTo>
                    <a:pt x="207" y="2058"/>
                  </a:lnTo>
                  <a:lnTo>
                    <a:pt x="213" y="2034"/>
                  </a:lnTo>
                  <a:lnTo>
                    <a:pt x="227" y="2030"/>
                  </a:lnTo>
                  <a:lnTo>
                    <a:pt x="240" y="2013"/>
                  </a:lnTo>
                  <a:lnTo>
                    <a:pt x="259" y="2011"/>
                  </a:lnTo>
                  <a:lnTo>
                    <a:pt x="280" y="2045"/>
                  </a:lnTo>
                  <a:lnTo>
                    <a:pt x="318" y="2047"/>
                  </a:lnTo>
                  <a:lnTo>
                    <a:pt x="324" y="2037"/>
                  </a:lnTo>
                  <a:lnTo>
                    <a:pt x="334" y="2018"/>
                  </a:lnTo>
                  <a:lnTo>
                    <a:pt x="371" y="2017"/>
                  </a:lnTo>
                  <a:lnTo>
                    <a:pt x="380" y="1981"/>
                  </a:lnTo>
                  <a:lnTo>
                    <a:pt x="391" y="1980"/>
                  </a:lnTo>
                  <a:lnTo>
                    <a:pt x="393" y="1972"/>
                  </a:lnTo>
                  <a:lnTo>
                    <a:pt x="396" y="1953"/>
                  </a:lnTo>
                  <a:lnTo>
                    <a:pt x="399" y="1932"/>
                  </a:lnTo>
                  <a:lnTo>
                    <a:pt x="399" y="1919"/>
                  </a:lnTo>
                  <a:lnTo>
                    <a:pt x="423" y="1931"/>
                  </a:lnTo>
                  <a:lnTo>
                    <a:pt x="430" y="1968"/>
                  </a:lnTo>
                  <a:lnTo>
                    <a:pt x="449" y="1972"/>
                  </a:lnTo>
                  <a:lnTo>
                    <a:pt x="452" y="2017"/>
                  </a:lnTo>
                  <a:lnTo>
                    <a:pt x="454" y="2017"/>
                  </a:lnTo>
                  <a:lnTo>
                    <a:pt x="459" y="2017"/>
                  </a:lnTo>
                  <a:lnTo>
                    <a:pt x="466" y="2017"/>
                  </a:lnTo>
                  <a:lnTo>
                    <a:pt x="474" y="2015"/>
                  </a:lnTo>
                  <a:lnTo>
                    <a:pt x="482" y="2017"/>
                  </a:lnTo>
                  <a:lnTo>
                    <a:pt x="489" y="2017"/>
                  </a:lnTo>
                  <a:lnTo>
                    <a:pt x="494" y="2018"/>
                  </a:lnTo>
                  <a:lnTo>
                    <a:pt x="498" y="2019"/>
                  </a:lnTo>
                  <a:lnTo>
                    <a:pt x="501" y="2022"/>
                  </a:lnTo>
                  <a:lnTo>
                    <a:pt x="504" y="2029"/>
                  </a:lnTo>
                  <a:lnTo>
                    <a:pt x="507" y="2038"/>
                  </a:lnTo>
                  <a:lnTo>
                    <a:pt x="512" y="2047"/>
                  </a:lnTo>
                  <a:lnTo>
                    <a:pt x="534" y="2073"/>
                  </a:lnTo>
                  <a:lnTo>
                    <a:pt x="349" y="2073"/>
                  </a:lnTo>
                  <a:lnTo>
                    <a:pt x="334" y="2088"/>
                  </a:lnTo>
                  <a:lnTo>
                    <a:pt x="546" y="2088"/>
                  </a:lnTo>
                  <a:lnTo>
                    <a:pt x="534" y="2073"/>
                  </a:lnTo>
                  <a:lnTo>
                    <a:pt x="512" y="2047"/>
                  </a:lnTo>
                  <a:lnTo>
                    <a:pt x="512" y="1816"/>
                  </a:lnTo>
                  <a:lnTo>
                    <a:pt x="512" y="1798"/>
                  </a:lnTo>
                  <a:lnTo>
                    <a:pt x="512" y="1331"/>
                  </a:lnTo>
                  <a:lnTo>
                    <a:pt x="501" y="1336"/>
                  </a:lnTo>
                  <a:lnTo>
                    <a:pt x="491" y="1340"/>
                  </a:lnTo>
                  <a:lnTo>
                    <a:pt x="481" y="1344"/>
                  </a:lnTo>
                  <a:lnTo>
                    <a:pt x="470" y="1347"/>
                  </a:lnTo>
                  <a:lnTo>
                    <a:pt x="459" y="1350"/>
                  </a:lnTo>
                  <a:lnTo>
                    <a:pt x="447" y="1352"/>
                  </a:lnTo>
                  <a:lnTo>
                    <a:pt x="436" y="1353"/>
                  </a:lnTo>
                  <a:lnTo>
                    <a:pt x="424" y="1353"/>
                  </a:lnTo>
                  <a:lnTo>
                    <a:pt x="405" y="1352"/>
                  </a:lnTo>
                  <a:lnTo>
                    <a:pt x="385" y="1350"/>
                  </a:lnTo>
                  <a:lnTo>
                    <a:pt x="368" y="1344"/>
                  </a:lnTo>
                  <a:lnTo>
                    <a:pt x="349" y="1338"/>
                  </a:lnTo>
                  <a:lnTo>
                    <a:pt x="333" y="1330"/>
                  </a:lnTo>
                  <a:lnTo>
                    <a:pt x="317" y="1320"/>
                  </a:lnTo>
                  <a:lnTo>
                    <a:pt x="302" y="1309"/>
                  </a:lnTo>
                  <a:lnTo>
                    <a:pt x="289" y="1297"/>
                  </a:lnTo>
                  <a:lnTo>
                    <a:pt x="277" y="1283"/>
                  </a:lnTo>
                  <a:lnTo>
                    <a:pt x="265" y="1268"/>
                  </a:lnTo>
                  <a:lnTo>
                    <a:pt x="256" y="1252"/>
                  </a:lnTo>
                  <a:lnTo>
                    <a:pt x="248" y="1236"/>
                  </a:lnTo>
                  <a:lnTo>
                    <a:pt x="241" y="1218"/>
                  </a:lnTo>
                  <a:lnTo>
                    <a:pt x="236" y="1200"/>
                  </a:lnTo>
                  <a:lnTo>
                    <a:pt x="234" y="1180"/>
                  </a:lnTo>
                  <a:lnTo>
                    <a:pt x="233" y="1161"/>
                  </a:lnTo>
                  <a:lnTo>
                    <a:pt x="233" y="832"/>
                  </a:lnTo>
                  <a:lnTo>
                    <a:pt x="235" y="812"/>
                  </a:lnTo>
                  <a:lnTo>
                    <a:pt x="241" y="792"/>
                  </a:lnTo>
                  <a:lnTo>
                    <a:pt x="250" y="775"/>
                  </a:lnTo>
                  <a:lnTo>
                    <a:pt x="262" y="760"/>
                  </a:lnTo>
                  <a:lnTo>
                    <a:pt x="277" y="747"/>
                  </a:lnTo>
                  <a:lnTo>
                    <a:pt x="294" y="737"/>
                  </a:lnTo>
                  <a:lnTo>
                    <a:pt x="313" y="731"/>
                  </a:lnTo>
                  <a:lnTo>
                    <a:pt x="334" y="729"/>
                  </a:lnTo>
                  <a:lnTo>
                    <a:pt x="325" y="794"/>
                  </a:lnTo>
                  <a:lnTo>
                    <a:pt x="311" y="797"/>
                  </a:lnTo>
                  <a:lnTo>
                    <a:pt x="299" y="803"/>
                  </a:lnTo>
                  <a:lnTo>
                    <a:pt x="286" y="812"/>
                  </a:lnTo>
                  <a:lnTo>
                    <a:pt x="278" y="824"/>
                  </a:lnTo>
                  <a:lnTo>
                    <a:pt x="273" y="838"/>
                  </a:lnTo>
                  <a:lnTo>
                    <a:pt x="274" y="853"/>
                  </a:lnTo>
                  <a:lnTo>
                    <a:pt x="282" y="869"/>
                  </a:lnTo>
                  <a:lnTo>
                    <a:pt x="300" y="884"/>
                  </a:lnTo>
                  <a:lnTo>
                    <a:pt x="299" y="887"/>
                  </a:lnTo>
                  <a:lnTo>
                    <a:pt x="295" y="891"/>
                  </a:lnTo>
                  <a:lnTo>
                    <a:pt x="287" y="896"/>
                  </a:lnTo>
                  <a:lnTo>
                    <a:pt x="274" y="897"/>
                  </a:lnTo>
                  <a:lnTo>
                    <a:pt x="269" y="910"/>
                  </a:lnTo>
                  <a:lnTo>
                    <a:pt x="267" y="928"/>
                  </a:lnTo>
                  <a:lnTo>
                    <a:pt x="274" y="950"/>
                  </a:lnTo>
                  <a:lnTo>
                    <a:pt x="293" y="968"/>
                  </a:lnTo>
                  <a:lnTo>
                    <a:pt x="280" y="979"/>
                  </a:lnTo>
                  <a:lnTo>
                    <a:pt x="272" y="991"/>
                  </a:lnTo>
                  <a:lnTo>
                    <a:pt x="267" y="1004"/>
                  </a:lnTo>
                  <a:lnTo>
                    <a:pt x="266" y="1017"/>
                  </a:lnTo>
                  <a:lnTo>
                    <a:pt x="269" y="1029"/>
                  </a:lnTo>
                  <a:lnTo>
                    <a:pt x="273" y="1041"/>
                  </a:lnTo>
                  <a:lnTo>
                    <a:pt x="281" y="1050"/>
                  </a:lnTo>
                  <a:lnTo>
                    <a:pt x="290" y="1058"/>
                  </a:lnTo>
                  <a:lnTo>
                    <a:pt x="278" y="1074"/>
                  </a:lnTo>
                  <a:lnTo>
                    <a:pt x="277" y="1093"/>
                  </a:lnTo>
                  <a:lnTo>
                    <a:pt x="282" y="1110"/>
                  </a:lnTo>
                  <a:lnTo>
                    <a:pt x="293" y="1120"/>
                  </a:lnTo>
                  <a:lnTo>
                    <a:pt x="287" y="1130"/>
                  </a:lnTo>
                  <a:lnTo>
                    <a:pt x="281" y="1143"/>
                  </a:lnTo>
                  <a:lnTo>
                    <a:pt x="279" y="1161"/>
                  </a:lnTo>
                  <a:lnTo>
                    <a:pt x="280" y="1178"/>
                  </a:lnTo>
                  <a:lnTo>
                    <a:pt x="285" y="1195"/>
                  </a:lnTo>
                  <a:lnTo>
                    <a:pt x="293" y="1211"/>
                  </a:lnTo>
                  <a:lnTo>
                    <a:pt x="305" y="1223"/>
                  </a:lnTo>
                  <a:lnTo>
                    <a:pt x="325" y="1231"/>
                  </a:lnTo>
                  <a:lnTo>
                    <a:pt x="325" y="794"/>
                  </a:lnTo>
                  <a:lnTo>
                    <a:pt x="334" y="729"/>
                  </a:lnTo>
                  <a:lnTo>
                    <a:pt x="355" y="731"/>
                  </a:lnTo>
                  <a:lnTo>
                    <a:pt x="375" y="737"/>
                  </a:lnTo>
                  <a:lnTo>
                    <a:pt x="392" y="746"/>
                  </a:lnTo>
                  <a:lnTo>
                    <a:pt x="407" y="759"/>
                  </a:lnTo>
                  <a:lnTo>
                    <a:pt x="420" y="775"/>
                  </a:lnTo>
                  <a:lnTo>
                    <a:pt x="430" y="792"/>
                  </a:lnTo>
                  <a:lnTo>
                    <a:pt x="436" y="812"/>
                  </a:lnTo>
                  <a:lnTo>
                    <a:pt x="438" y="832"/>
                  </a:lnTo>
                  <a:lnTo>
                    <a:pt x="438" y="1094"/>
                  </a:lnTo>
                  <a:lnTo>
                    <a:pt x="439" y="1103"/>
                  </a:lnTo>
                  <a:lnTo>
                    <a:pt x="441" y="1112"/>
                  </a:lnTo>
                  <a:lnTo>
                    <a:pt x="446" y="1120"/>
                  </a:lnTo>
                  <a:lnTo>
                    <a:pt x="452" y="1127"/>
                  </a:lnTo>
                  <a:lnTo>
                    <a:pt x="459" y="1133"/>
                  </a:lnTo>
                  <a:lnTo>
                    <a:pt x="467" y="1138"/>
                  </a:lnTo>
                  <a:lnTo>
                    <a:pt x="476" y="1140"/>
                  </a:lnTo>
                  <a:lnTo>
                    <a:pt x="485" y="1141"/>
                  </a:lnTo>
                  <a:lnTo>
                    <a:pt x="492" y="1141"/>
                  </a:lnTo>
                  <a:lnTo>
                    <a:pt x="499" y="1139"/>
                  </a:lnTo>
                  <a:lnTo>
                    <a:pt x="506" y="1137"/>
                  </a:lnTo>
                  <a:lnTo>
                    <a:pt x="512" y="1133"/>
                  </a:lnTo>
                  <a:lnTo>
                    <a:pt x="512" y="171"/>
                  </a:lnTo>
                  <a:lnTo>
                    <a:pt x="514" y="145"/>
                  </a:lnTo>
                  <a:lnTo>
                    <a:pt x="520" y="121"/>
                  </a:lnTo>
                  <a:lnTo>
                    <a:pt x="529" y="96"/>
                  </a:lnTo>
                  <a:lnTo>
                    <a:pt x="542" y="75"/>
                  </a:lnTo>
                  <a:lnTo>
                    <a:pt x="557" y="55"/>
                  </a:lnTo>
                  <a:lnTo>
                    <a:pt x="575" y="39"/>
                  </a:lnTo>
                  <a:lnTo>
                    <a:pt x="596" y="24"/>
                  </a:lnTo>
                  <a:lnTo>
                    <a:pt x="618" y="12"/>
                  </a:lnTo>
                  <a:lnTo>
                    <a:pt x="618" y="121"/>
                  </a:lnTo>
                  <a:lnTo>
                    <a:pt x="598" y="126"/>
                  </a:lnTo>
                  <a:lnTo>
                    <a:pt x="583" y="138"/>
                  </a:lnTo>
                  <a:lnTo>
                    <a:pt x="573" y="152"/>
                  </a:lnTo>
                  <a:lnTo>
                    <a:pt x="567" y="168"/>
                  </a:lnTo>
                  <a:lnTo>
                    <a:pt x="565" y="185"/>
                  </a:lnTo>
                  <a:lnTo>
                    <a:pt x="566" y="200"/>
                  </a:lnTo>
                  <a:lnTo>
                    <a:pt x="569" y="214"/>
                  </a:lnTo>
                  <a:lnTo>
                    <a:pt x="576" y="224"/>
                  </a:lnTo>
                  <a:lnTo>
                    <a:pt x="564" y="238"/>
                  </a:lnTo>
                  <a:lnTo>
                    <a:pt x="560" y="260"/>
                  </a:lnTo>
                  <a:lnTo>
                    <a:pt x="564" y="282"/>
                  </a:lnTo>
                  <a:lnTo>
                    <a:pt x="572" y="296"/>
                  </a:lnTo>
                  <a:lnTo>
                    <a:pt x="561" y="306"/>
                  </a:lnTo>
                  <a:lnTo>
                    <a:pt x="554" y="319"/>
                  </a:lnTo>
                  <a:lnTo>
                    <a:pt x="552" y="334"/>
                  </a:lnTo>
                  <a:lnTo>
                    <a:pt x="553" y="349"/>
                  </a:lnTo>
                  <a:lnTo>
                    <a:pt x="558" y="364"/>
                  </a:lnTo>
                  <a:lnTo>
                    <a:pt x="566" y="378"/>
                  </a:lnTo>
                  <a:lnTo>
                    <a:pt x="575" y="388"/>
                  </a:lnTo>
                  <a:lnTo>
                    <a:pt x="588" y="395"/>
                  </a:lnTo>
                  <a:lnTo>
                    <a:pt x="585" y="410"/>
                  </a:lnTo>
                  <a:lnTo>
                    <a:pt x="579" y="421"/>
                  </a:lnTo>
                  <a:lnTo>
                    <a:pt x="568" y="430"/>
                  </a:lnTo>
                  <a:lnTo>
                    <a:pt x="555" y="435"/>
                  </a:lnTo>
                  <a:lnTo>
                    <a:pt x="557" y="449"/>
                  </a:lnTo>
                  <a:lnTo>
                    <a:pt x="560" y="464"/>
                  </a:lnTo>
                  <a:lnTo>
                    <a:pt x="568" y="477"/>
                  </a:lnTo>
                  <a:lnTo>
                    <a:pt x="579" y="485"/>
                  </a:lnTo>
                  <a:lnTo>
                    <a:pt x="568" y="496"/>
                  </a:lnTo>
                  <a:lnTo>
                    <a:pt x="561" y="509"/>
                  </a:lnTo>
                  <a:lnTo>
                    <a:pt x="558" y="524"/>
                  </a:lnTo>
                  <a:lnTo>
                    <a:pt x="558" y="539"/>
                  </a:lnTo>
                  <a:lnTo>
                    <a:pt x="560" y="554"/>
                  </a:lnTo>
                  <a:lnTo>
                    <a:pt x="566" y="566"/>
                  </a:lnTo>
                  <a:lnTo>
                    <a:pt x="575" y="578"/>
                  </a:lnTo>
                  <a:lnTo>
                    <a:pt x="585" y="585"/>
                  </a:lnTo>
                  <a:lnTo>
                    <a:pt x="581" y="592"/>
                  </a:lnTo>
                  <a:lnTo>
                    <a:pt x="574" y="598"/>
                  </a:lnTo>
                  <a:lnTo>
                    <a:pt x="567" y="601"/>
                  </a:lnTo>
                  <a:lnTo>
                    <a:pt x="559" y="604"/>
                  </a:lnTo>
                  <a:lnTo>
                    <a:pt x="557" y="622"/>
                  </a:lnTo>
                  <a:lnTo>
                    <a:pt x="559" y="639"/>
                  </a:lnTo>
                  <a:lnTo>
                    <a:pt x="566" y="653"/>
                  </a:lnTo>
                  <a:lnTo>
                    <a:pt x="579" y="663"/>
                  </a:lnTo>
                  <a:lnTo>
                    <a:pt x="569" y="671"/>
                  </a:lnTo>
                  <a:lnTo>
                    <a:pt x="562" y="682"/>
                  </a:lnTo>
                  <a:lnTo>
                    <a:pt x="558" y="693"/>
                  </a:lnTo>
                  <a:lnTo>
                    <a:pt x="558" y="706"/>
                  </a:lnTo>
                  <a:lnTo>
                    <a:pt x="562" y="720"/>
                  </a:lnTo>
                  <a:lnTo>
                    <a:pt x="573" y="732"/>
                  </a:lnTo>
                  <a:lnTo>
                    <a:pt x="583" y="744"/>
                  </a:lnTo>
                  <a:lnTo>
                    <a:pt x="589" y="752"/>
                  </a:lnTo>
                  <a:lnTo>
                    <a:pt x="592" y="760"/>
                  </a:lnTo>
                  <a:lnTo>
                    <a:pt x="591" y="767"/>
                  </a:lnTo>
                  <a:lnTo>
                    <a:pt x="588" y="771"/>
                  </a:lnTo>
                  <a:lnTo>
                    <a:pt x="583" y="776"/>
                  </a:lnTo>
                  <a:lnTo>
                    <a:pt x="576" y="782"/>
                  </a:lnTo>
                  <a:lnTo>
                    <a:pt x="570" y="786"/>
                  </a:lnTo>
                  <a:lnTo>
                    <a:pt x="566" y="793"/>
                  </a:lnTo>
                  <a:lnTo>
                    <a:pt x="562" y="801"/>
                  </a:lnTo>
                  <a:lnTo>
                    <a:pt x="562" y="820"/>
                  </a:lnTo>
                  <a:lnTo>
                    <a:pt x="567" y="838"/>
                  </a:lnTo>
                  <a:lnTo>
                    <a:pt x="575" y="852"/>
                  </a:lnTo>
                  <a:lnTo>
                    <a:pt x="583" y="861"/>
                  </a:lnTo>
                  <a:lnTo>
                    <a:pt x="572" y="869"/>
                  </a:lnTo>
                  <a:lnTo>
                    <a:pt x="565" y="882"/>
                  </a:lnTo>
                  <a:lnTo>
                    <a:pt x="561" y="896"/>
                  </a:lnTo>
                  <a:lnTo>
                    <a:pt x="561" y="911"/>
                  </a:lnTo>
                  <a:lnTo>
                    <a:pt x="565" y="927"/>
                  </a:lnTo>
                  <a:lnTo>
                    <a:pt x="572" y="941"/>
                  </a:lnTo>
                  <a:lnTo>
                    <a:pt x="581" y="952"/>
                  </a:lnTo>
                  <a:lnTo>
                    <a:pt x="592" y="960"/>
                  </a:lnTo>
                  <a:lnTo>
                    <a:pt x="589" y="964"/>
                  </a:lnTo>
                  <a:lnTo>
                    <a:pt x="582" y="971"/>
                  </a:lnTo>
                  <a:lnTo>
                    <a:pt x="574" y="980"/>
                  </a:lnTo>
                  <a:lnTo>
                    <a:pt x="566" y="986"/>
                  </a:lnTo>
                  <a:lnTo>
                    <a:pt x="567" y="988"/>
                  </a:lnTo>
                  <a:lnTo>
                    <a:pt x="572" y="994"/>
                  </a:lnTo>
                  <a:lnTo>
                    <a:pt x="575" y="1000"/>
                  </a:lnTo>
                  <a:lnTo>
                    <a:pt x="580" y="1004"/>
                  </a:lnTo>
                  <a:lnTo>
                    <a:pt x="569" y="1021"/>
                  </a:lnTo>
                  <a:lnTo>
                    <a:pt x="568" y="1046"/>
                  </a:lnTo>
                  <a:lnTo>
                    <a:pt x="574" y="1070"/>
                  </a:lnTo>
                  <a:lnTo>
                    <a:pt x="588" y="1087"/>
                  </a:lnTo>
                  <a:lnTo>
                    <a:pt x="575" y="1104"/>
                  </a:lnTo>
                  <a:lnTo>
                    <a:pt x="572" y="1127"/>
                  </a:lnTo>
                  <a:lnTo>
                    <a:pt x="576" y="1148"/>
                  </a:lnTo>
                  <a:lnTo>
                    <a:pt x="588" y="1161"/>
                  </a:lnTo>
                  <a:lnTo>
                    <a:pt x="581" y="1165"/>
                  </a:lnTo>
                  <a:lnTo>
                    <a:pt x="576" y="1173"/>
                  </a:lnTo>
                  <a:lnTo>
                    <a:pt x="572" y="1183"/>
                  </a:lnTo>
                  <a:lnTo>
                    <a:pt x="570" y="1190"/>
                  </a:lnTo>
                  <a:lnTo>
                    <a:pt x="580" y="1192"/>
                  </a:lnTo>
                  <a:lnTo>
                    <a:pt x="587" y="1195"/>
                  </a:lnTo>
                  <a:lnTo>
                    <a:pt x="592" y="1201"/>
                  </a:lnTo>
                  <a:lnTo>
                    <a:pt x="597" y="1207"/>
                  </a:lnTo>
                  <a:lnTo>
                    <a:pt x="600" y="1214"/>
                  </a:lnTo>
                  <a:lnTo>
                    <a:pt x="603" y="1222"/>
                  </a:lnTo>
                  <a:lnTo>
                    <a:pt x="604" y="1229"/>
                  </a:lnTo>
                  <a:lnTo>
                    <a:pt x="604" y="1237"/>
                  </a:lnTo>
                  <a:lnTo>
                    <a:pt x="603" y="1244"/>
                  </a:lnTo>
                  <a:lnTo>
                    <a:pt x="602" y="1251"/>
                  </a:lnTo>
                  <a:lnTo>
                    <a:pt x="599" y="1258"/>
                  </a:lnTo>
                  <a:lnTo>
                    <a:pt x="596" y="1263"/>
                  </a:lnTo>
                  <a:lnTo>
                    <a:pt x="591" y="1268"/>
                  </a:lnTo>
                  <a:lnTo>
                    <a:pt x="585" y="1272"/>
                  </a:lnTo>
                  <a:lnTo>
                    <a:pt x="577" y="1276"/>
                  </a:lnTo>
                  <a:lnTo>
                    <a:pt x="568" y="1279"/>
                  </a:lnTo>
                  <a:lnTo>
                    <a:pt x="564" y="1298"/>
                  </a:lnTo>
                  <a:lnTo>
                    <a:pt x="565" y="1316"/>
                  </a:lnTo>
                  <a:lnTo>
                    <a:pt x="573" y="1332"/>
                  </a:lnTo>
                  <a:lnTo>
                    <a:pt x="587" y="1345"/>
                  </a:lnTo>
                  <a:lnTo>
                    <a:pt x="574" y="1359"/>
                  </a:lnTo>
                  <a:lnTo>
                    <a:pt x="567" y="1374"/>
                  </a:lnTo>
                  <a:lnTo>
                    <a:pt x="564" y="1390"/>
                  </a:lnTo>
                  <a:lnTo>
                    <a:pt x="565" y="1406"/>
                  </a:lnTo>
                  <a:lnTo>
                    <a:pt x="568" y="1421"/>
                  </a:lnTo>
                  <a:lnTo>
                    <a:pt x="574" y="1435"/>
                  </a:lnTo>
                  <a:lnTo>
                    <a:pt x="581" y="1446"/>
                  </a:lnTo>
                  <a:lnTo>
                    <a:pt x="589" y="1454"/>
                  </a:lnTo>
                  <a:lnTo>
                    <a:pt x="583" y="1459"/>
                  </a:lnTo>
                  <a:lnTo>
                    <a:pt x="576" y="1466"/>
                  </a:lnTo>
                  <a:lnTo>
                    <a:pt x="572" y="1479"/>
                  </a:lnTo>
                  <a:lnTo>
                    <a:pt x="569" y="1496"/>
                  </a:lnTo>
                  <a:lnTo>
                    <a:pt x="574" y="1513"/>
                  </a:lnTo>
                  <a:lnTo>
                    <a:pt x="582" y="1522"/>
                  </a:lnTo>
                  <a:lnTo>
                    <a:pt x="591" y="1533"/>
                  </a:lnTo>
                  <a:lnTo>
                    <a:pt x="595" y="1550"/>
                  </a:lnTo>
                  <a:lnTo>
                    <a:pt x="590" y="1567"/>
                  </a:lnTo>
                  <a:lnTo>
                    <a:pt x="581" y="1578"/>
                  </a:lnTo>
                  <a:lnTo>
                    <a:pt x="572" y="1586"/>
                  </a:lnTo>
                  <a:lnTo>
                    <a:pt x="568" y="1597"/>
                  </a:lnTo>
                  <a:lnTo>
                    <a:pt x="573" y="1610"/>
                  </a:lnTo>
                  <a:lnTo>
                    <a:pt x="582" y="1620"/>
                  </a:lnTo>
                  <a:lnTo>
                    <a:pt x="589" y="1628"/>
                  </a:lnTo>
                  <a:lnTo>
                    <a:pt x="591" y="1634"/>
                  </a:lnTo>
                  <a:lnTo>
                    <a:pt x="580" y="1640"/>
                  </a:lnTo>
                  <a:lnTo>
                    <a:pt x="573" y="1649"/>
                  </a:lnTo>
                  <a:lnTo>
                    <a:pt x="569" y="1661"/>
                  </a:lnTo>
                  <a:lnTo>
                    <a:pt x="569" y="1673"/>
                  </a:lnTo>
                  <a:lnTo>
                    <a:pt x="574" y="1685"/>
                  </a:lnTo>
                  <a:lnTo>
                    <a:pt x="580" y="1696"/>
                  </a:lnTo>
                  <a:lnTo>
                    <a:pt x="589" y="1707"/>
                  </a:lnTo>
                  <a:lnTo>
                    <a:pt x="599" y="1712"/>
                  </a:lnTo>
                  <a:lnTo>
                    <a:pt x="587" y="1717"/>
                  </a:lnTo>
                  <a:lnTo>
                    <a:pt x="577" y="1725"/>
                  </a:lnTo>
                  <a:lnTo>
                    <a:pt x="572" y="1736"/>
                  </a:lnTo>
                  <a:lnTo>
                    <a:pt x="569" y="1748"/>
                  </a:lnTo>
                  <a:lnTo>
                    <a:pt x="569" y="1761"/>
                  </a:lnTo>
                  <a:lnTo>
                    <a:pt x="574" y="1772"/>
                  </a:lnTo>
                  <a:lnTo>
                    <a:pt x="581" y="1782"/>
                  </a:lnTo>
                  <a:lnTo>
                    <a:pt x="591" y="1787"/>
                  </a:lnTo>
                  <a:lnTo>
                    <a:pt x="587" y="1791"/>
                  </a:lnTo>
                  <a:lnTo>
                    <a:pt x="583" y="1798"/>
                  </a:lnTo>
                  <a:lnTo>
                    <a:pt x="579" y="1808"/>
                  </a:lnTo>
                  <a:lnTo>
                    <a:pt x="576" y="1820"/>
                  </a:lnTo>
                  <a:lnTo>
                    <a:pt x="576" y="1831"/>
                  </a:lnTo>
                  <a:lnTo>
                    <a:pt x="580" y="1844"/>
                  </a:lnTo>
                  <a:lnTo>
                    <a:pt x="588" y="1854"/>
                  </a:lnTo>
                  <a:lnTo>
                    <a:pt x="599" y="1863"/>
                  </a:lnTo>
                  <a:lnTo>
                    <a:pt x="589" y="1875"/>
                  </a:lnTo>
                  <a:lnTo>
                    <a:pt x="583" y="1886"/>
                  </a:lnTo>
                  <a:lnTo>
                    <a:pt x="582" y="1899"/>
                  </a:lnTo>
                  <a:lnTo>
                    <a:pt x="584" y="1911"/>
                  </a:lnTo>
                  <a:lnTo>
                    <a:pt x="589" y="1921"/>
                  </a:lnTo>
                  <a:lnTo>
                    <a:pt x="597" y="1930"/>
                  </a:lnTo>
                  <a:lnTo>
                    <a:pt x="606" y="1936"/>
                  </a:lnTo>
                  <a:lnTo>
                    <a:pt x="618" y="1939"/>
                  </a:lnTo>
                  <a:lnTo>
                    <a:pt x="618" y="121"/>
                  </a:lnTo>
                  <a:lnTo>
                    <a:pt x="618" y="1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783" y="1261"/>
              <a:ext cx="1669" cy="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zh-TW" sz="2800" b="1" i="1" dirty="0">
                  <a:solidFill>
                    <a:srgbClr val="CC3300"/>
                  </a:solidFill>
                  <a:latin typeface="Garamond" pitchFamily="18" charset="0"/>
                </a:rPr>
                <a:t>“Valley of Death”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88" y="2746"/>
              <a:ext cx="856" cy="1286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endParaRPr kumimoji="0" lang="zh-TW" altLang="zh-TW" b="1">
                <a:solidFill>
                  <a:schemeClr val="accent2"/>
                </a:solidFill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043" y="2870"/>
              <a:ext cx="856" cy="1162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endParaRPr kumimoji="0" lang="zh-TW" altLang="zh-TW" b="1">
                <a:solidFill>
                  <a:schemeClr val="accent2"/>
                </a:solidFill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016" y="3908"/>
              <a:ext cx="1027" cy="124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endParaRPr kumimoji="0" lang="zh-TW" altLang="zh-TW" b="1">
                <a:solidFill>
                  <a:schemeClr val="accent2"/>
                </a:solidFill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058" y="3327"/>
              <a:ext cx="172" cy="581"/>
            </a:xfrm>
            <a:prstGeom prst="triangle">
              <a:avLst>
                <a:gd name="adj" fmla="val 5000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2043" y="2372"/>
              <a:ext cx="727" cy="540"/>
            </a:xfrm>
            <a:prstGeom prst="triangle">
              <a:avLst>
                <a:gd name="adj" fmla="val 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1914" y="3659"/>
              <a:ext cx="300" cy="249"/>
            </a:xfrm>
            <a:prstGeom prst="triangle">
              <a:avLst>
                <a:gd name="adj" fmla="val 6369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>
              <a:off x="2171" y="2455"/>
              <a:ext cx="300" cy="249"/>
            </a:xfrm>
            <a:prstGeom prst="triangle">
              <a:avLst>
                <a:gd name="adj" fmla="val 6369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2342" y="2580"/>
              <a:ext cx="471" cy="290"/>
            </a:xfrm>
            <a:prstGeom prst="triangle">
              <a:avLst>
                <a:gd name="adj" fmla="val 21356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>
              <a:off x="2086" y="2331"/>
              <a:ext cx="428" cy="291"/>
            </a:xfrm>
            <a:prstGeom prst="triangle">
              <a:avLst>
                <a:gd name="adj" fmla="val 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144" y="3783"/>
              <a:ext cx="385" cy="125"/>
            </a:xfrm>
            <a:prstGeom prst="triangle">
              <a:avLst>
                <a:gd name="adj" fmla="val 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1615" y="3077"/>
              <a:ext cx="465" cy="777"/>
            </a:xfrm>
            <a:custGeom>
              <a:avLst/>
              <a:gdLst>
                <a:gd name="T0" fmla="*/ 19 w 1530"/>
                <a:gd name="T1" fmla="*/ 0 h 2154"/>
                <a:gd name="T2" fmla="*/ 19 w 1530"/>
                <a:gd name="T3" fmla="*/ 5 h 2154"/>
                <a:gd name="T4" fmla="*/ 19 w 1530"/>
                <a:gd name="T5" fmla="*/ 13 h 2154"/>
                <a:gd name="T6" fmla="*/ 19 w 1530"/>
                <a:gd name="T7" fmla="*/ 17 h 2154"/>
                <a:gd name="T8" fmla="*/ 18 w 1530"/>
                <a:gd name="T9" fmla="*/ 24 h 2154"/>
                <a:gd name="T10" fmla="*/ 18 w 1530"/>
                <a:gd name="T11" fmla="*/ 28 h 2154"/>
                <a:gd name="T12" fmla="*/ 19 w 1530"/>
                <a:gd name="T13" fmla="*/ 35 h 2154"/>
                <a:gd name="T14" fmla="*/ 19 w 1530"/>
                <a:gd name="T15" fmla="*/ 41 h 2154"/>
                <a:gd name="T16" fmla="*/ 19 w 1530"/>
                <a:gd name="T17" fmla="*/ 48 h 2154"/>
                <a:gd name="T18" fmla="*/ 18 w 1530"/>
                <a:gd name="T19" fmla="*/ 54 h 2154"/>
                <a:gd name="T20" fmla="*/ 19 w 1530"/>
                <a:gd name="T21" fmla="*/ 60 h 2154"/>
                <a:gd name="T22" fmla="*/ 19 w 1530"/>
                <a:gd name="T23" fmla="*/ 64 h 2154"/>
                <a:gd name="T24" fmla="*/ 19 w 1530"/>
                <a:gd name="T25" fmla="*/ 73 h 2154"/>
                <a:gd name="T26" fmla="*/ 19 w 1530"/>
                <a:gd name="T27" fmla="*/ 75 h 2154"/>
                <a:gd name="T28" fmla="*/ 19 w 1530"/>
                <a:gd name="T29" fmla="*/ 79 h 2154"/>
                <a:gd name="T30" fmla="*/ 19 w 1530"/>
                <a:gd name="T31" fmla="*/ 86 h 2154"/>
                <a:gd name="T32" fmla="*/ 19 w 1530"/>
                <a:gd name="T33" fmla="*/ 93 h 2154"/>
                <a:gd name="T34" fmla="*/ 24 w 1530"/>
                <a:gd name="T35" fmla="*/ 5 h 2154"/>
                <a:gd name="T36" fmla="*/ 26 w 1530"/>
                <a:gd name="T37" fmla="*/ 47 h 2154"/>
                <a:gd name="T38" fmla="*/ 28 w 1530"/>
                <a:gd name="T39" fmla="*/ 21 h 2154"/>
                <a:gd name="T40" fmla="*/ 28 w 1530"/>
                <a:gd name="T41" fmla="*/ 29 h 2154"/>
                <a:gd name="T42" fmla="*/ 27 w 1530"/>
                <a:gd name="T43" fmla="*/ 34 h 2154"/>
                <a:gd name="T44" fmla="*/ 27 w 1530"/>
                <a:gd name="T45" fmla="*/ 40 h 2154"/>
                <a:gd name="T46" fmla="*/ 27 w 1530"/>
                <a:gd name="T47" fmla="*/ 45 h 2154"/>
                <a:gd name="T48" fmla="*/ 28 w 1530"/>
                <a:gd name="T49" fmla="*/ 51 h 2154"/>
                <a:gd name="T50" fmla="*/ 30 w 1530"/>
                <a:gd name="T51" fmla="*/ 23 h 2154"/>
                <a:gd name="T52" fmla="*/ 28 w 1530"/>
                <a:gd name="T53" fmla="*/ 60 h 2154"/>
                <a:gd name="T54" fmla="*/ 29 w 1530"/>
                <a:gd name="T55" fmla="*/ 98 h 2154"/>
                <a:gd name="T56" fmla="*/ 27 w 1530"/>
                <a:gd name="T57" fmla="*/ 95 h 2154"/>
                <a:gd name="T58" fmla="*/ 31 w 1530"/>
                <a:gd name="T59" fmla="*/ 95 h 2154"/>
                <a:gd name="T60" fmla="*/ 36 w 1530"/>
                <a:gd name="T61" fmla="*/ 98 h 2154"/>
                <a:gd name="T62" fmla="*/ 42 w 1530"/>
                <a:gd name="T63" fmla="*/ 100 h 2154"/>
                <a:gd name="T64" fmla="*/ 5 w 1530"/>
                <a:gd name="T65" fmla="*/ 98 h 2154"/>
                <a:gd name="T66" fmla="*/ 7 w 1530"/>
                <a:gd name="T67" fmla="*/ 95 h 2154"/>
                <a:gd name="T68" fmla="*/ 11 w 1530"/>
                <a:gd name="T69" fmla="*/ 91 h 2154"/>
                <a:gd name="T70" fmla="*/ 14 w 1530"/>
                <a:gd name="T71" fmla="*/ 95 h 2154"/>
                <a:gd name="T72" fmla="*/ 15 w 1530"/>
                <a:gd name="T73" fmla="*/ 97 h 2154"/>
                <a:gd name="T74" fmla="*/ 12 w 1530"/>
                <a:gd name="T75" fmla="*/ 63 h 2154"/>
                <a:gd name="T76" fmla="*/ 8 w 1530"/>
                <a:gd name="T77" fmla="*/ 60 h 2154"/>
                <a:gd name="T78" fmla="*/ 7 w 1530"/>
                <a:gd name="T79" fmla="*/ 36 h 2154"/>
                <a:gd name="T80" fmla="*/ 8 w 1530"/>
                <a:gd name="T81" fmla="*/ 40 h 2154"/>
                <a:gd name="T82" fmla="*/ 8 w 1530"/>
                <a:gd name="T83" fmla="*/ 46 h 2154"/>
                <a:gd name="T84" fmla="*/ 8 w 1530"/>
                <a:gd name="T85" fmla="*/ 53 h 2154"/>
                <a:gd name="T86" fmla="*/ 10 w 1530"/>
                <a:gd name="T87" fmla="*/ 34 h 2154"/>
                <a:gd name="T88" fmla="*/ 12 w 1530"/>
                <a:gd name="T89" fmla="*/ 53 h 2154"/>
                <a:gd name="T90" fmla="*/ 14 w 1530"/>
                <a:gd name="T91" fmla="*/ 7 h 2154"/>
                <a:gd name="T92" fmla="*/ 16 w 1530"/>
                <a:gd name="T93" fmla="*/ 7 h 2154"/>
                <a:gd name="T94" fmla="*/ 15 w 1530"/>
                <a:gd name="T95" fmla="*/ 15 h 2154"/>
                <a:gd name="T96" fmla="*/ 15 w 1530"/>
                <a:gd name="T97" fmla="*/ 21 h 2154"/>
                <a:gd name="T98" fmla="*/ 16 w 1530"/>
                <a:gd name="T99" fmla="*/ 27 h 2154"/>
                <a:gd name="T100" fmla="*/ 16 w 1530"/>
                <a:gd name="T101" fmla="*/ 32 h 2154"/>
                <a:gd name="T102" fmla="*/ 16 w 1530"/>
                <a:gd name="T103" fmla="*/ 37 h 2154"/>
                <a:gd name="T104" fmla="*/ 16 w 1530"/>
                <a:gd name="T105" fmla="*/ 43 h 2154"/>
                <a:gd name="T106" fmla="*/ 16 w 1530"/>
                <a:gd name="T107" fmla="*/ 47 h 2154"/>
                <a:gd name="T108" fmla="*/ 16 w 1530"/>
                <a:gd name="T109" fmla="*/ 56 h 2154"/>
                <a:gd name="T110" fmla="*/ 17 w 1530"/>
                <a:gd name="T111" fmla="*/ 59 h 2154"/>
                <a:gd name="T112" fmla="*/ 16 w 1530"/>
                <a:gd name="T113" fmla="*/ 64 h 2154"/>
                <a:gd name="T114" fmla="*/ 16 w 1530"/>
                <a:gd name="T115" fmla="*/ 70 h 2154"/>
                <a:gd name="T116" fmla="*/ 16 w 1530"/>
                <a:gd name="T117" fmla="*/ 76 h 2154"/>
                <a:gd name="T118" fmla="*/ 16 w 1530"/>
                <a:gd name="T119" fmla="*/ 81 h 2154"/>
                <a:gd name="T120" fmla="*/ 16 w 1530"/>
                <a:gd name="T121" fmla="*/ 86 h 2154"/>
                <a:gd name="T122" fmla="*/ 17 w 1530"/>
                <a:gd name="T123" fmla="*/ 91 h 2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0"/>
                <a:gd name="T187" fmla="*/ 0 h 2154"/>
                <a:gd name="T188" fmla="*/ 1530 w 1530"/>
                <a:gd name="T189" fmla="*/ 2154 h 2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0" h="2154">
                  <a:moveTo>
                    <a:pt x="618" y="12"/>
                  </a:moveTo>
                  <a:lnTo>
                    <a:pt x="626" y="10"/>
                  </a:lnTo>
                  <a:lnTo>
                    <a:pt x="633" y="7"/>
                  </a:lnTo>
                  <a:lnTo>
                    <a:pt x="641" y="4"/>
                  </a:lnTo>
                  <a:lnTo>
                    <a:pt x="649" y="3"/>
                  </a:lnTo>
                  <a:lnTo>
                    <a:pt x="658" y="2"/>
                  </a:lnTo>
                  <a:lnTo>
                    <a:pt x="666" y="1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1"/>
                  </a:lnTo>
                  <a:lnTo>
                    <a:pt x="706" y="1"/>
                  </a:lnTo>
                  <a:lnTo>
                    <a:pt x="712" y="2"/>
                  </a:lnTo>
                  <a:lnTo>
                    <a:pt x="718" y="3"/>
                  </a:lnTo>
                  <a:lnTo>
                    <a:pt x="724" y="4"/>
                  </a:lnTo>
                  <a:lnTo>
                    <a:pt x="729" y="5"/>
                  </a:lnTo>
                  <a:lnTo>
                    <a:pt x="724" y="77"/>
                  </a:lnTo>
                  <a:lnTo>
                    <a:pt x="704" y="79"/>
                  </a:lnTo>
                  <a:lnTo>
                    <a:pt x="686" y="85"/>
                  </a:lnTo>
                  <a:lnTo>
                    <a:pt x="671" y="95"/>
                  </a:lnTo>
                  <a:lnTo>
                    <a:pt x="660" y="108"/>
                  </a:lnTo>
                  <a:lnTo>
                    <a:pt x="653" y="123"/>
                  </a:lnTo>
                  <a:lnTo>
                    <a:pt x="653" y="141"/>
                  </a:lnTo>
                  <a:lnTo>
                    <a:pt x="660" y="161"/>
                  </a:lnTo>
                  <a:lnTo>
                    <a:pt x="674" y="182"/>
                  </a:lnTo>
                  <a:lnTo>
                    <a:pt x="662" y="191"/>
                  </a:lnTo>
                  <a:lnTo>
                    <a:pt x="652" y="204"/>
                  </a:lnTo>
                  <a:lnTo>
                    <a:pt x="648" y="217"/>
                  </a:lnTo>
                  <a:lnTo>
                    <a:pt x="645" y="231"/>
                  </a:lnTo>
                  <a:lnTo>
                    <a:pt x="648" y="245"/>
                  </a:lnTo>
                  <a:lnTo>
                    <a:pt x="652" y="258"/>
                  </a:lnTo>
                  <a:lnTo>
                    <a:pt x="660" y="269"/>
                  </a:lnTo>
                  <a:lnTo>
                    <a:pt x="671" y="277"/>
                  </a:lnTo>
                  <a:lnTo>
                    <a:pt x="662" y="284"/>
                  </a:lnTo>
                  <a:lnTo>
                    <a:pt x="655" y="293"/>
                  </a:lnTo>
                  <a:lnTo>
                    <a:pt x="652" y="304"/>
                  </a:lnTo>
                  <a:lnTo>
                    <a:pt x="652" y="314"/>
                  </a:lnTo>
                  <a:lnTo>
                    <a:pt x="655" y="325"/>
                  </a:lnTo>
                  <a:lnTo>
                    <a:pt x="659" y="334"/>
                  </a:lnTo>
                  <a:lnTo>
                    <a:pt x="666" y="341"/>
                  </a:lnTo>
                  <a:lnTo>
                    <a:pt x="675" y="345"/>
                  </a:lnTo>
                  <a:lnTo>
                    <a:pt x="667" y="353"/>
                  </a:lnTo>
                  <a:lnTo>
                    <a:pt x="660" y="365"/>
                  </a:lnTo>
                  <a:lnTo>
                    <a:pt x="656" y="378"/>
                  </a:lnTo>
                  <a:lnTo>
                    <a:pt x="655" y="391"/>
                  </a:lnTo>
                  <a:lnTo>
                    <a:pt x="657" y="405"/>
                  </a:lnTo>
                  <a:lnTo>
                    <a:pt x="662" y="417"/>
                  </a:lnTo>
                  <a:lnTo>
                    <a:pt x="671" y="428"/>
                  </a:lnTo>
                  <a:lnTo>
                    <a:pt x="683" y="435"/>
                  </a:lnTo>
                  <a:lnTo>
                    <a:pt x="668" y="444"/>
                  </a:lnTo>
                  <a:lnTo>
                    <a:pt x="658" y="457"/>
                  </a:lnTo>
                  <a:lnTo>
                    <a:pt x="652" y="472"/>
                  </a:lnTo>
                  <a:lnTo>
                    <a:pt x="650" y="489"/>
                  </a:lnTo>
                  <a:lnTo>
                    <a:pt x="655" y="507"/>
                  </a:lnTo>
                  <a:lnTo>
                    <a:pt x="664" y="523"/>
                  </a:lnTo>
                  <a:lnTo>
                    <a:pt x="679" y="538"/>
                  </a:lnTo>
                  <a:lnTo>
                    <a:pt x="700" y="549"/>
                  </a:lnTo>
                  <a:lnTo>
                    <a:pt x="695" y="559"/>
                  </a:lnTo>
                  <a:lnTo>
                    <a:pt x="690" y="568"/>
                  </a:lnTo>
                  <a:lnTo>
                    <a:pt x="686" y="576"/>
                  </a:lnTo>
                  <a:lnTo>
                    <a:pt x="681" y="581"/>
                  </a:lnTo>
                  <a:lnTo>
                    <a:pt x="675" y="586"/>
                  </a:lnTo>
                  <a:lnTo>
                    <a:pt x="670" y="591"/>
                  </a:lnTo>
                  <a:lnTo>
                    <a:pt x="663" y="594"/>
                  </a:lnTo>
                  <a:lnTo>
                    <a:pt x="655" y="598"/>
                  </a:lnTo>
                  <a:lnTo>
                    <a:pt x="650" y="614"/>
                  </a:lnTo>
                  <a:lnTo>
                    <a:pt x="647" y="631"/>
                  </a:lnTo>
                  <a:lnTo>
                    <a:pt x="647" y="649"/>
                  </a:lnTo>
                  <a:lnTo>
                    <a:pt x="649" y="667"/>
                  </a:lnTo>
                  <a:lnTo>
                    <a:pt x="653" y="683"/>
                  </a:lnTo>
                  <a:lnTo>
                    <a:pt x="662" y="698"/>
                  </a:lnTo>
                  <a:lnTo>
                    <a:pt x="672" y="709"/>
                  </a:lnTo>
                  <a:lnTo>
                    <a:pt x="685" y="717"/>
                  </a:lnTo>
                  <a:lnTo>
                    <a:pt x="672" y="725"/>
                  </a:lnTo>
                  <a:lnTo>
                    <a:pt x="663" y="737"/>
                  </a:lnTo>
                  <a:lnTo>
                    <a:pt x="657" y="748"/>
                  </a:lnTo>
                  <a:lnTo>
                    <a:pt x="655" y="762"/>
                  </a:lnTo>
                  <a:lnTo>
                    <a:pt x="656" y="776"/>
                  </a:lnTo>
                  <a:lnTo>
                    <a:pt x="660" y="788"/>
                  </a:lnTo>
                  <a:lnTo>
                    <a:pt x="668" y="799"/>
                  </a:lnTo>
                  <a:lnTo>
                    <a:pt x="680" y="807"/>
                  </a:lnTo>
                  <a:lnTo>
                    <a:pt x="671" y="813"/>
                  </a:lnTo>
                  <a:lnTo>
                    <a:pt x="663" y="822"/>
                  </a:lnTo>
                  <a:lnTo>
                    <a:pt x="658" y="831"/>
                  </a:lnTo>
                  <a:lnTo>
                    <a:pt x="656" y="843"/>
                  </a:lnTo>
                  <a:lnTo>
                    <a:pt x="657" y="854"/>
                  </a:lnTo>
                  <a:lnTo>
                    <a:pt x="660" y="865"/>
                  </a:lnTo>
                  <a:lnTo>
                    <a:pt x="667" y="874"/>
                  </a:lnTo>
                  <a:lnTo>
                    <a:pt x="678" y="882"/>
                  </a:lnTo>
                  <a:lnTo>
                    <a:pt x="668" y="890"/>
                  </a:lnTo>
                  <a:lnTo>
                    <a:pt x="660" y="903"/>
                  </a:lnTo>
                  <a:lnTo>
                    <a:pt x="655" y="920"/>
                  </a:lnTo>
                  <a:lnTo>
                    <a:pt x="651" y="940"/>
                  </a:lnTo>
                  <a:lnTo>
                    <a:pt x="652" y="960"/>
                  </a:lnTo>
                  <a:lnTo>
                    <a:pt x="658" y="980"/>
                  </a:lnTo>
                  <a:lnTo>
                    <a:pt x="670" y="998"/>
                  </a:lnTo>
                  <a:lnTo>
                    <a:pt x="687" y="1013"/>
                  </a:lnTo>
                  <a:lnTo>
                    <a:pt x="686" y="1024"/>
                  </a:lnTo>
                  <a:lnTo>
                    <a:pt x="680" y="1035"/>
                  </a:lnTo>
                  <a:lnTo>
                    <a:pt x="671" y="1047"/>
                  </a:lnTo>
                  <a:lnTo>
                    <a:pt x="659" y="1056"/>
                  </a:lnTo>
                  <a:lnTo>
                    <a:pt x="659" y="1067"/>
                  </a:lnTo>
                  <a:lnTo>
                    <a:pt x="664" y="1078"/>
                  </a:lnTo>
                  <a:lnTo>
                    <a:pt x="671" y="1088"/>
                  </a:lnTo>
                  <a:lnTo>
                    <a:pt x="680" y="1096"/>
                  </a:lnTo>
                  <a:lnTo>
                    <a:pt x="668" y="1109"/>
                  </a:lnTo>
                  <a:lnTo>
                    <a:pt x="660" y="1123"/>
                  </a:lnTo>
                  <a:lnTo>
                    <a:pt x="655" y="1139"/>
                  </a:lnTo>
                  <a:lnTo>
                    <a:pt x="653" y="1156"/>
                  </a:lnTo>
                  <a:lnTo>
                    <a:pt x="656" y="1173"/>
                  </a:lnTo>
                  <a:lnTo>
                    <a:pt x="662" y="1190"/>
                  </a:lnTo>
                  <a:lnTo>
                    <a:pt x="672" y="1205"/>
                  </a:lnTo>
                  <a:lnTo>
                    <a:pt x="687" y="1217"/>
                  </a:lnTo>
                  <a:lnTo>
                    <a:pt x="679" y="1225"/>
                  </a:lnTo>
                  <a:lnTo>
                    <a:pt x="672" y="1231"/>
                  </a:lnTo>
                  <a:lnTo>
                    <a:pt x="666" y="1237"/>
                  </a:lnTo>
                  <a:lnTo>
                    <a:pt x="659" y="1241"/>
                  </a:lnTo>
                  <a:lnTo>
                    <a:pt x="660" y="1249"/>
                  </a:lnTo>
                  <a:lnTo>
                    <a:pt x="663" y="1259"/>
                  </a:lnTo>
                  <a:lnTo>
                    <a:pt x="666" y="1268"/>
                  </a:lnTo>
                  <a:lnTo>
                    <a:pt x="671" y="1276"/>
                  </a:lnTo>
                  <a:lnTo>
                    <a:pt x="675" y="1284"/>
                  </a:lnTo>
                  <a:lnTo>
                    <a:pt x="681" y="1291"/>
                  </a:lnTo>
                  <a:lnTo>
                    <a:pt x="688" y="1297"/>
                  </a:lnTo>
                  <a:lnTo>
                    <a:pt x="695" y="1300"/>
                  </a:lnTo>
                  <a:lnTo>
                    <a:pt x="683" y="1305"/>
                  </a:lnTo>
                  <a:lnTo>
                    <a:pt x="673" y="1314"/>
                  </a:lnTo>
                  <a:lnTo>
                    <a:pt x="665" y="1325"/>
                  </a:lnTo>
                  <a:lnTo>
                    <a:pt x="659" y="1339"/>
                  </a:lnTo>
                  <a:lnTo>
                    <a:pt x="658" y="1354"/>
                  </a:lnTo>
                  <a:lnTo>
                    <a:pt x="660" y="1369"/>
                  </a:lnTo>
                  <a:lnTo>
                    <a:pt x="668" y="1384"/>
                  </a:lnTo>
                  <a:lnTo>
                    <a:pt x="683" y="1398"/>
                  </a:lnTo>
                  <a:lnTo>
                    <a:pt x="666" y="1420"/>
                  </a:lnTo>
                  <a:lnTo>
                    <a:pt x="659" y="1444"/>
                  </a:lnTo>
                  <a:lnTo>
                    <a:pt x="663" y="1467"/>
                  </a:lnTo>
                  <a:lnTo>
                    <a:pt x="675" y="1484"/>
                  </a:lnTo>
                  <a:lnTo>
                    <a:pt x="668" y="1492"/>
                  </a:lnTo>
                  <a:lnTo>
                    <a:pt x="664" y="1504"/>
                  </a:lnTo>
                  <a:lnTo>
                    <a:pt x="663" y="1516"/>
                  </a:lnTo>
                  <a:lnTo>
                    <a:pt x="665" y="1528"/>
                  </a:lnTo>
                  <a:lnTo>
                    <a:pt x="670" y="1541"/>
                  </a:lnTo>
                  <a:lnTo>
                    <a:pt x="676" y="1552"/>
                  </a:lnTo>
                  <a:lnTo>
                    <a:pt x="687" y="1563"/>
                  </a:lnTo>
                  <a:lnTo>
                    <a:pt x="700" y="1572"/>
                  </a:lnTo>
                  <a:lnTo>
                    <a:pt x="697" y="1577"/>
                  </a:lnTo>
                  <a:lnTo>
                    <a:pt x="694" y="1581"/>
                  </a:lnTo>
                  <a:lnTo>
                    <a:pt x="690" y="1586"/>
                  </a:lnTo>
                  <a:lnTo>
                    <a:pt x="685" y="1590"/>
                  </a:lnTo>
                  <a:lnTo>
                    <a:pt x="680" y="1594"/>
                  </a:lnTo>
                  <a:lnTo>
                    <a:pt x="674" y="1597"/>
                  </a:lnTo>
                  <a:lnTo>
                    <a:pt x="668" y="1601"/>
                  </a:lnTo>
                  <a:lnTo>
                    <a:pt x="663" y="1603"/>
                  </a:lnTo>
                  <a:lnTo>
                    <a:pt x="664" y="1611"/>
                  </a:lnTo>
                  <a:lnTo>
                    <a:pt x="666" y="1620"/>
                  </a:lnTo>
                  <a:lnTo>
                    <a:pt x="668" y="1628"/>
                  </a:lnTo>
                  <a:lnTo>
                    <a:pt x="673" y="1635"/>
                  </a:lnTo>
                  <a:lnTo>
                    <a:pt x="678" y="1643"/>
                  </a:lnTo>
                  <a:lnTo>
                    <a:pt x="683" y="1649"/>
                  </a:lnTo>
                  <a:lnTo>
                    <a:pt x="690" y="1655"/>
                  </a:lnTo>
                  <a:lnTo>
                    <a:pt x="697" y="1658"/>
                  </a:lnTo>
                  <a:lnTo>
                    <a:pt x="687" y="1665"/>
                  </a:lnTo>
                  <a:lnTo>
                    <a:pt x="676" y="1676"/>
                  </a:lnTo>
                  <a:lnTo>
                    <a:pt x="668" y="1689"/>
                  </a:lnTo>
                  <a:lnTo>
                    <a:pt x="664" y="1706"/>
                  </a:lnTo>
                  <a:lnTo>
                    <a:pt x="663" y="1722"/>
                  </a:lnTo>
                  <a:lnTo>
                    <a:pt x="666" y="1739"/>
                  </a:lnTo>
                  <a:lnTo>
                    <a:pt x="675" y="1755"/>
                  </a:lnTo>
                  <a:lnTo>
                    <a:pt x="691" y="1770"/>
                  </a:lnTo>
                  <a:lnTo>
                    <a:pt x="682" y="1777"/>
                  </a:lnTo>
                  <a:lnTo>
                    <a:pt x="674" y="1786"/>
                  </a:lnTo>
                  <a:lnTo>
                    <a:pt x="668" y="1797"/>
                  </a:lnTo>
                  <a:lnTo>
                    <a:pt x="665" y="1808"/>
                  </a:lnTo>
                  <a:lnTo>
                    <a:pt x="665" y="1821"/>
                  </a:lnTo>
                  <a:lnTo>
                    <a:pt x="667" y="1832"/>
                  </a:lnTo>
                  <a:lnTo>
                    <a:pt x="674" y="1843"/>
                  </a:lnTo>
                  <a:lnTo>
                    <a:pt x="685" y="1852"/>
                  </a:lnTo>
                  <a:lnTo>
                    <a:pt x="674" y="1870"/>
                  </a:lnTo>
                  <a:lnTo>
                    <a:pt x="673" y="1890"/>
                  </a:lnTo>
                  <a:lnTo>
                    <a:pt x="680" y="1909"/>
                  </a:lnTo>
                  <a:lnTo>
                    <a:pt x="700" y="1924"/>
                  </a:lnTo>
                  <a:lnTo>
                    <a:pt x="695" y="1935"/>
                  </a:lnTo>
                  <a:lnTo>
                    <a:pt x="693" y="1947"/>
                  </a:lnTo>
                  <a:lnTo>
                    <a:pt x="693" y="1960"/>
                  </a:lnTo>
                  <a:lnTo>
                    <a:pt x="694" y="1973"/>
                  </a:lnTo>
                  <a:lnTo>
                    <a:pt x="698" y="1985"/>
                  </a:lnTo>
                  <a:lnTo>
                    <a:pt x="704" y="1996"/>
                  </a:lnTo>
                  <a:lnTo>
                    <a:pt x="713" y="2005"/>
                  </a:lnTo>
                  <a:lnTo>
                    <a:pt x="724" y="2011"/>
                  </a:lnTo>
                  <a:lnTo>
                    <a:pt x="724" y="77"/>
                  </a:lnTo>
                  <a:lnTo>
                    <a:pt x="729" y="5"/>
                  </a:lnTo>
                  <a:lnTo>
                    <a:pt x="755" y="15"/>
                  </a:lnTo>
                  <a:lnTo>
                    <a:pt x="779" y="28"/>
                  </a:lnTo>
                  <a:lnTo>
                    <a:pt x="800" y="46"/>
                  </a:lnTo>
                  <a:lnTo>
                    <a:pt x="818" y="65"/>
                  </a:lnTo>
                  <a:lnTo>
                    <a:pt x="833" y="90"/>
                  </a:lnTo>
                  <a:lnTo>
                    <a:pt x="845" y="115"/>
                  </a:lnTo>
                  <a:lnTo>
                    <a:pt x="852" y="143"/>
                  </a:lnTo>
                  <a:lnTo>
                    <a:pt x="854" y="171"/>
                  </a:lnTo>
                  <a:lnTo>
                    <a:pt x="853" y="1010"/>
                  </a:lnTo>
                  <a:lnTo>
                    <a:pt x="860" y="1014"/>
                  </a:lnTo>
                  <a:lnTo>
                    <a:pt x="868" y="1018"/>
                  </a:lnTo>
                  <a:lnTo>
                    <a:pt x="876" y="1020"/>
                  </a:lnTo>
                  <a:lnTo>
                    <a:pt x="885" y="1021"/>
                  </a:lnTo>
                  <a:lnTo>
                    <a:pt x="894" y="1020"/>
                  </a:lnTo>
                  <a:lnTo>
                    <a:pt x="904" y="1018"/>
                  </a:lnTo>
                  <a:lnTo>
                    <a:pt x="912" y="1013"/>
                  </a:lnTo>
                  <a:lnTo>
                    <a:pt x="918" y="1008"/>
                  </a:lnTo>
                  <a:lnTo>
                    <a:pt x="924" y="1000"/>
                  </a:lnTo>
                  <a:lnTo>
                    <a:pt x="929" y="991"/>
                  </a:lnTo>
                  <a:lnTo>
                    <a:pt x="931" y="982"/>
                  </a:lnTo>
                  <a:lnTo>
                    <a:pt x="932" y="973"/>
                  </a:lnTo>
                  <a:lnTo>
                    <a:pt x="932" y="528"/>
                  </a:lnTo>
                  <a:lnTo>
                    <a:pt x="933" y="511"/>
                  </a:lnTo>
                  <a:lnTo>
                    <a:pt x="939" y="496"/>
                  </a:lnTo>
                  <a:lnTo>
                    <a:pt x="947" y="482"/>
                  </a:lnTo>
                  <a:lnTo>
                    <a:pt x="958" y="470"/>
                  </a:lnTo>
                  <a:lnTo>
                    <a:pt x="969" y="459"/>
                  </a:lnTo>
                  <a:lnTo>
                    <a:pt x="984" y="452"/>
                  </a:lnTo>
                  <a:lnTo>
                    <a:pt x="999" y="447"/>
                  </a:lnTo>
                  <a:lnTo>
                    <a:pt x="1016" y="445"/>
                  </a:lnTo>
                  <a:lnTo>
                    <a:pt x="1016" y="509"/>
                  </a:lnTo>
                  <a:lnTo>
                    <a:pt x="999" y="512"/>
                  </a:lnTo>
                  <a:lnTo>
                    <a:pt x="984" y="519"/>
                  </a:lnTo>
                  <a:lnTo>
                    <a:pt x="971" y="532"/>
                  </a:lnTo>
                  <a:lnTo>
                    <a:pt x="963" y="546"/>
                  </a:lnTo>
                  <a:lnTo>
                    <a:pt x="959" y="563"/>
                  </a:lnTo>
                  <a:lnTo>
                    <a:pt x="959" y="581"/>
                  </a:lnTo>
                  <a:lnTo>
                    <a:pt x="966" y="600"/>
                  </a:lnTo>
                  <a:lnTo>
                    <a:pt x="980" y="618"/>
                  </a:lnTo>
                  <a:lnTo>
                    <a:pt x="970" y="625"/>
                  </a:lnTo>
                  <a:lnTo>
                    <a:pt x="963" y="634"/>
                  </a:lnTo>
                  <a:lnTo>
                    <a:pt x="961" y="645"/>
                  </a:lnTo>
                  <a:lnTo>
                    <a:pt x="960" y="656"/>
                  </a:lnTo>
                  <a:lnTo>
                    <a:pt x="962" y="669"/>
                  </a:lnTo>
                  <a:lnTo>
                    <a:pt x="968" y="679"/>
                  </a:lnTo>
                  <a:lnTo>
                    <a:pt x="975" y="689"/>
                  </a:lnTo>
                  <a:lnTo>
                    <a:pt x="984" y="695"/>
                  </a:lnTo>
                  <a:lnTo>
                    <a:pt x="980" y="703"/>
                  </a:lnTo>
                  <a:lnTo>
                    <a:pt x="974" y="712"/>
                  </a:lnTo>
                  <a:lnTo>
                    <a:pt x="967" y="718"/>
                  </a:lnTo>
                  <a:lnTo>
                    <a:pt x="958" y="723"/>
                  </a:lnTo>
                  <a:lnTo>
                    <a:pt x="957" y="739"/>
                  </a:lnTo>
                  <a:lnTo>
                    <a:pt x="960" y="756"/>
                  </a:lnTo>
                  <a:lnTo>
                    <a:pt x="969" y="773"/>
                  </a:lnTo>
                  <a:lnTo>
                    <a:pt x="984" y="786"/>
                  </a:lnTo>
                  <a:lnTo>
                    <a:pt x="971" y="794"/>
                  </a:lnTo>
                  <a:lnTo>
                    <a:pt x="963" y="806"/>
                  </a:lnTo>
                  <a:lnTo>
                    <a:pt x="959" y="819"/>
                  </a:lnTo>
                  <a:lnTo>
                    <a:pt x="958" y="832"/>
                  </a:lnTo>
                  <a:lnTo>
                    <a:pt x="959" y="846"/>
                  </a:lnTo>
                  <a:lnTo>
                    <a:pt x="963" y="859"/>
                  </a:lnTo>
                  <a:lnTo>
                    <a:pt x="970" y="869"/>
                  </a:lnTo>
                  <a:lnTo>
                    <a:pt x="980" y="876"/>
                  </a:lnTo>
                  <a:lnTo>
                    <a:pt x="970" y="884"/>
                  </a:lnTo>
                  <a:lnTo>
                    <a:pt x="965" y="892"/>
                  </a:lnTo>
                  <a:lnTo>
                    <a:pt x="961" y="903"/>
                  </a:lnTo>
                  <a:lnTo>
                    <a:pt x="961" y="913"/>
                  </a:lnTo>
                  <a:lnTo>
                    <a:pt x="963" y="923"/>
                  </a:lnTo>
                  <a:lnTo>
                    <a:pt x="968" y="933"/>
                  </a:lnTo>
                  <a:lnTo>
                    <a:pt x="975" y="940"/>
                  </a:lnTo>
                  <a:lnTo>
                    <a:pt x="984" y="944"/>
                  </a:lnTo>
                  <a:lnTo>
                    <a:pt x="975" y="952"/>
                  </a:lnTo>
                  <a:lnTo>
                    <a:pt x="969" y="963"/>
                  </a:lnTo>
                  <a:lnTo>
                    <a:pt x="965" y="976"/>
                  </a:lnTo>
                  <a:lnTo>
                    <a:pt x="963" y="990"/>
                  </a:lnTo>
                  <a:lnTo>
                    <a:pt x="965" y="1004"/>
                  </a:lnTo>
                  <a:lnTo>
                    <a:pt x="970" y="1017"/>
                  </a:lnTo>
                  <a:lnTo>
                    <a:pt x="981" y="1027"/>
                  </a:lnTo>
                  <a:lnTo>
                    <a:pt x="995" y="1035"/>
                  </a:lnTo>
                  <a:lnTo>
                    <a:pt x="988" y="1044"/>
                  </a:lnTo>
                  <a:lnTo>
                    <a:pt x="984" y="1056"/>
                  </a:lnTo>
                  <a:lnTo>
                    <a:pt x="983" y="1066"/>
                  </a:lnTo>
                  <a:lnTo>
                    <a:pt x="985" y="1077"/>
                  </a:lnTo>
                  <a:lnTo>
                    <a:pt x="989" y="1086"/>
                  </a:lnTo>
                  <a:lnTo>
                    <a:pt x="996" y="1094"/>
                  </a:lnTo>
                  <a:lnTo>
                    <a:pt x="1005" y="1101"/>
                  </a:lnTo>
                  <a:lnTo>
                    <a:pt x="1016" y="1104"/>
                  </a:lnTo>
                  <a:lnTo>
                    <a:pt x="1016" y="509"/>
                  </a:lnTo>
                  <a:lnTo>
                    <a:pt x="1016" y="445"/>
                  </a:lnTo>
                  <a:lnTo>
                    <a:pt x="1033" y="447"/>
                  </a:lnTo>
                  <a:lnTo>
                    <a:pt x="1049" y="452"/>
                  </a:lnTo>
                  <a:lnTo>
                    <a:pt x="1063" y="459"/>
                  </a:lnTo>
                  <a:lnTo>
                    <a:pt x="1075" y="470"/>
                  </a:lnTo>
                  <a:lnTo>
                    <a:pt x="1086" y="482"/>
                  </a:lnTo>
                  <a:lnTo>
                    <a:pt x="1092" y="496"/>
                  </a:lnTo>
                  <a:lnTo>
                    <a:pt x="1098" y="511"/>
                  </a:lnTo>
                  <a:lnTo>
                    <a:pt x="1099" y="528"/>
                  </a:lnTo>
                  <a:lnTo>
                    <a:pt x="1099" y="1149"/>
                  </a:lnTo>
                  <a:lnTo>
                    <a:pt x="1097" y="1177"/>
                  </a:lnTo>
                  <a:lnTo>
                    <a:pt x="1089" y="1202"/>
                  </a:lnTo>
                  <a:lnTo>
                    <a:pt x="1078" y="1225"/>
                  </a:lnTo>
                  <a:lnTo>
                    <a:pt x="1063" y="1245"/>
                  </a:lnTo>
                  <a:lnTo>
                    <a:pt x="1043" y="1262"/>
                  </a:lnTo>
                  <a:lnTo>
                    <a:pt x="1021" y="1275"/>
                  </a:lnTo>
                  <a:lnTo>
                    <a:pt x="997" y="1283"/>
                  </a:lnTo>
                  <a:lnTo>
                    <a:pt x="969" y="1285"/>
                  </a:lnTo>
                  <a:lnTo>
                    <a:pt x="951" y="1284"/>
                  </a:lnTo>
                  <a:lnTo>
                    <a:pt x="933" y="1281"/>
                  </a:lnTo>
                  <a:lnTo>
                    <a:pt x="917" y="1275"/>
                  </a:lnTo>
                  <a:lnTo>
                    <a:pt x="901" y="1267"/>
                  </a:lnTo>
                  <a:lnTo>
                    <a:pt x="887" y="1258"/>
                  </a:lnTo>
                  <a:lnTo>
                    <a:pt x="875" y="1246"/>
                  </a:lnTo>
                  <a:lnTo>
                    <a:pt x="863" y="1233"/>
                  </a:lnTo>
                  <a:lnTo>
                    <a:pt x="853" y="1220"/>
                  </a:lnTo>
                  <a:lnTo>
                    <a:pt x="852" y="2098"/>
                  </a:lnTo>
                  <a:lnTo>
                    <a:pt x="1039" y="2098"/>
                  </a:lnTo>
                  <a:lnTo>
                    <a:pt x="1035" y="2088"/>
                  </a:lnTo>
                  <a:lnTo>
                    <a:pt x="991" y="2085"/>
                  </a:lnTo>
                  <a:lnTo>
                    <a:pt x="988" y="2074"/>
                  </a:lnTo>
                  <a:lnTo>
                    <a:pt x="867" y="2072"/>
                  </a:lnTo>
                  <a:lnTo>
                    <a:pt x="867" y="2022"/>
                  </a:lnTo>
                  <a:lnTo>
                    <a:pt x="877" y="2022"/>
                  </a:lnTo>
                  <a:lnTo>
                    <a:pt x="892" y="2022"/>
                  </a:lnTo>
                  <a:lnTo>
                    <a:pt x="908" y="2022"/>
                  </a:lnTo>
                  <a:lnTo>
                    <a:pt x="927" y="2022"/>
                  </a:lnTo>
                  <a:lnTo>
                    <a:pt x="944" y="2023"/>
                  </a:lnTo>
                  <a:lnTo>
                    <a:pt x="959" y="2025"/>
                  </a:lnTo>
                  <a:lnTo>
                    <a:pt x="970" y="2026"/>
                  </a:lnTo>
                  <a:lnTo>
                    <a:pt x="976" y="2027"/>
                  </a:lnTo>
                  <a:lnTo>
                    <a:pt x="982" y="2033"/>
                  </a:lnTo>
                  <a:lnTo>
                    <a:pt x="986" y="2041"/>
                  </a:lnTo>
                  <a:lnTo>
                    <a:pt x="990" y="2048"/>
                  </a:lnTo>
                  <a:lnTo>
                    <a:pt x="991" y="2050"/>
                  </a:lnTo>
                  <a:lnTo>
                    <a:pt x="1050" y="2050"/>
                  </a:lnTo>
                  <a:lnTo>
                    <a:pt x="1054" y="2075"/>
                  </a:lnTo>
                  <a:lnTo>
                    <a:pt x="1076" y="2075"/>
                  </a:lnTo>
                  <a:lnTo>
                    <a:pt x="1083" y="2027"/>
                  </a:lnTo>
                  <a:lnTo>
                    <a:pt x="1113" y="2020"/>
                  </a:lnTo>
                  <a:lnTo>
                    <a:pt x="1118" y="1959"/>
                  </a:lnTo>
                  <a:lnTo>
                    <a:pt x="1126" y="1959"/>
                  </a:lnTo>
                  <a:lnTo>
                    <a:pt x="1132" y="1984"/>
                  </a:lnTo>
                  <a:lnTo>
                    <a:pt x="1158" y="1997"/>
                  </a:lnTo>
                  <a:lnTo>
                    <a:pt x="1165" y="2033"/>
                  </a:lnTo>
                  <a:lnTo>
                    <a:pt x="1178" y="2034"/>
                  </a:lnTo>
                  <a:lnTo>
                    <a:pt x="1180" y="2049"/>
                  </a:lnTo>
                  <a:lnTo>
                    <a:pt x="1216" y="2056"/>
                  </a:lnTo>
                  <a:lnTo>
                    <a:pt x="1217" y="2066"/>
                  </a:lnTo>
                  <a:lnTo>
                    <a:pt x="1260" y="2070"/>
                  </a:lnTo>
                  <a:lnTo>
                    <a:pt x="1263" y="2081"/>
                  </a:lnTo>
                  <a:lnTo>
                    <a:pt x="1275" y="2086"/>
                  </a:lnTo>
                  <a:lnTo>
                    <a:pt x="1278" y="2097"/>
                  </a:lnTo>
                  <a:lnTo>
                    <a:pt x="1290" y="2116"/>
                  </a:lnTo>
                  <a:lnTo>
                    <a:pt x="1106" y="2116"/>
                  </a:lnTo>
                  <a:lnTo>
                    <a:pt x="1090" y="2131"/>
                  </a:lnTo>
                  <a:lnTo>
                    <a:pt x="1303" y="2131"/>
                  </a:lnTo>
                  <a:lnTo>
                    <a:pt x="1290" y="2116"/>
                  </a:lnTo>
                  <a:lnTo>
                    <a:pt x="1278" y="2097"/>
                  </a:lnTo>
                  <a:lnTo>
                    <a:pt x="1377" y="2097"/>
                  </a:lnTo>
                  <a:lnTo>
                    <a:pt x="1412" y="2131"/>
                  </a:lnTo>
                  <a:lnTo>
                    <a:pt x="1481" y="2134"/>
                  </a:lnTo>
                  <a:lnTo>
                    <a:pt x="1499" y="2144"/>
                  </a:lnTo>
                  <a:lnTo>
                    <a:pt x="1527" y="2143"/>
                  </a:lnTo>
                  <a:lnTo>
                    <a:pt x="1530" y="2154"/>
                  </a:lnTo>
                  <a:lnTo>
                    <a:pt x="0" y="2154"/>
                  </a:lnTo>
                  <a:lnTo>
                    <a:pt x="12" y="2141"/>
                  </a:lnTo>
                  <a:lnTo>
                    <a:pt x="45" y="2141"/>
                  </a:lnTo>
                  <a:lnTo>
                    <a:pt x="48" y="2134"/>
                  </a:lnTo>
                  <a:lnTo>
                    <a:pt x="75" y="2136"/>
                  </a:lnTo>
                  <a:lnTo>
                    <a:pt x="104" y="2104"/>
                  </a:lnTo>
                  <a:lnTo>
                    <a:pt x="100" y="2091"/>
                  </a:lnTo>
                  <a:lnTo>
                    <a:pt x="159" y="2089"/>
                  </a:lnTo>
                  <a:lnTo>
                    <a:pt x="156" y="2105"/>
                  </a:lnTo>
                  <a:lnTo>
                    <a:pt x="144" y="2120"/>
                  </a:lnTo>
                  <a:lnTo>
                    <a:pt x="295" y="2121"/>
                  </a:lnTo>
                  <a:lnTo>
                    <a:pt x="281" y="2105"/>
                  </a:lnTo>
                  <a:lnTo>
                    <a:pt x="156" y="2105"/>
                  </a:lnTo>
                  <a:lnTo>
                    <a:pt x="159" y="2089"/>
                  </a:lnTo>
                  <a:lnTo>
                    <a:pt x="179" y="2063"/>
                  </a:lnTo>
                  <a:lnTo>
                    <a:pt x="207" y="2058"/>
                  </a:lnTo>
                  <a:lnTo>
                    <a:pt x="213" y="2034"/>
                  </a:lnTo>
                  <a:lnTo>
                    <a:pt x="227" y="2030"/>
                  </a:lnTo>
                  <a:lnTo>
                    <a:pt x="240" y="2013"/>
                  </a:lnTo>
                  <a:lnTo>
                    <a:pt x="259" y="2011"/>
                  </a:lnTo>
                  <a:lnTo>
                    <a:pt x="280" y="2045"/>
                  </a:lnTo>
                  <a:lnTo>
                    <a:pt x="318" y="2047"/>
                  </a:lnTo>
                  <a:lnTo>
                    <a:pt x="324" y="2037"/>
                  </a:lnTo>
                  <a:lnTo>
                    <a:pt x="334" y="2018"/>
                  </a:lnTo>
                  <a:lnTo>
                    <a:pt x="371" y="2017"/>
                  </a:lnTo>
                  <a:lnTo>
                    <a:pt x="380" y="1981"/>
                  </a:lnTo>
                  <a:lnTo>
                    <a:pt x="391" y="1980"/>
                  </a:lnTo>
                  <a:lnTo>
                    <a:pt x="393" y="1972"/>
                  </a:lnTo>
                  <a:lnTo>
                    <a:pt x="396" y="1953"/>
                  </a:lnTo>
                  <a:lnTo>
                    <a:pt x="399" y="1932"/>
                  </a:lnTo>
                  <a:lnTo>
                    <a:pt x="399" y="1919"/>
                  </a:lnTo>
                  <a:lnTo>
                    <a:pt x="423" y="1931"/>
                  </a:lnTo>
                  <a:lnTo>
                    <a:pt x="430" y="1968"/>
                  </a:lnTo>
                  <a:lnTo>
                    <a:pt x="449" y="1972"/>
                  </a:lnTo>
                  <a:lnTo>
                    <a:pt x="452" y="2017"/>
                  </a:lnTo>
                  <a:lnTo>
                    <a:pt x="454" y="2017"/>
                  </a:lnTo>
                  <a:lnTo>
                    <a:pt x="459" y="2017"/>
                  </a:lnTo>
                  <a:lnTo>
                    <a:pt x="466" y="2017"/>
                  </a:lnTo>
                  <a:lnTo>
                    <a:pt x="474" y="2015"/>
                  </a:lnTo>
                  <a:lnTo>
                    <a:pt x="482" y="2017"/>
                  </a:lnTo>
                  <a:lnTo>
                    <a:pt x="489" y="2017"/>
                  </a:lnTo>
                  <a:lnTo>
                    <a:pt x="494" y="2018"/>
                  </a:lnTo>
                  <a:lnTo>
                    <a:pt x="498" y="2019"/>
                  </a:lnTo>
                  <a:lnTo>
                    <a:pt x="501" y="2022"/>
                  </a:lnTo>
                  <a:lnTo>
                    <a:pt x="504" y="2029"/>
                  </a:lnTo>
                  <a:lnTo>
                    <a:pt x="507" y="2038"/>
                  </a:lnTo>
                  <a:lnTo>
                    <a:pt x="512" y="2047"/>
                  </a:lnTo>
                  <a:lnTo>
                    <a:pt x="534" y="2073"/>
                  </a:lnTo>
                  <a:lnTo>
                    <a:pt x="349" y="2073"/>
                  </a:lnTo>
                  <a:lnTo>
                    <a:pt x="334" y="2088"/>
                  </a:lnTo>
                  <a:lnTo>
                    <a:pt x="546" y="2088"/>
                  </a:lnTo>
                  <a:lnTo>
                    <a:pt x="534" y="2073"/>
                  </a:lnTo>
                  <a:lnTo>
                    <a:pt x="512" y="2047"/>
                  </a:lnTo>
                  <a:lnTo>
                    <a:pt x="512" y="1816"/>
                  </a:lnTo>
                  <a:lnTo>
                    <a:pt x="512" y="1798"/>
                  </a:lnTo>
                  <a:lnTo>
                    <a:pt x="512" y="1331"/>
                  </a:lnTo>
                  <a:lnTo>
                    <a:pt x="501" y="1336"/>
                  </a:lnTo>
                  <a:lnTo>
                    <a:pt x="491" y="1340"/>
                  </a:lnTo>
                  <a:lnTo>
                    <a:pt x="481" y="1344"/>
                  </a:lnTo>
                  <a:lnTo>
                    <a:pt x="470" y="1347"/>
                  </a:lnTo>
                  <a:lnTo>
                    <a:pt x="459" y="1350"/>
                  </a:lnTo>
                  <a:lnTo>
                    <a:pt x="447" y="1352"/>
                  </a:lnTo>
                  <a:lnTo>
                    <a:pt x="436" y="1353"/>
                  </a:lnTo>
                  <a:lnTo>
                    <a:pt x="424" y="1353"/>
                  </a:lnTo>
                  <a:lnTo>
                    <a:pt x="405" y="1352"/>
                  </a:lnTo>
                  <a:lnTo>
                    <a:pt x="385" y="1350"/>
                  </a:lnTo>
                  <a:lnTo>
                    <a:pt x="368" y="1344"/>
                  </a:lnTo>
                  <a:lnTo>
                    <a:pt x="349" y="1338"/>
                  </a:lnTo>
                  <a:lnTo>
                    <a:pt x="333" y="1330"/>
                  </a:lnTo>
                  <a:lnTo>
                    <a:pt x="317" y="1320"/>
                  </a:lnTo>
                  <a:lnTo>
                    <a:pt x="302" y="1309"/>
                  </a:lnTo>
                  <a:lnTo>
                    <a:pt x="289" y="1297"/>
                  </a:lnTo>
                  <a:lnTo>
                    <a:pt x="277" y="1283"/>
                  </a:lnTo>
                  <a:lnTo>
                    <a:pt x="265" y="1268"/>
                  </a:lnTo>
                  <a:lnTo>
                    <a:pt x="256" y="1252"/>
                  </a:lnTo>
                  <a:lnTo>
                    <a:pt x="248" y="1236"/>
                  </a:lnTo>
                  <a:lnTo>
                    <a:pt x="241" y="1218"/>
                  </a:lnTo>
                  <a:lnTo>
                    <a:pt x="236" y="1200"/>
                  </a:lnTo>
                  <a:lnTo>
                    <a:pt x="234" y="1180"/>
                  </a:lnTo>
                  <a:lnTo>
                    <a:pt x="233" y="1161"/>
                  </a:lnTo>
                  <a:lnTo>
                    <a:pt x="233" y="832"/>
                  </a:lnTo>
                  <a:lnTo>
                    <a:pt x="235" y="812"/>
                  </a:lnTo>
                  <a:lnTo>
                    <a:pt x="241" y="792"/>
                  </a:lnTo>
                  <a:lnTo>
                    <a:pt x="250" y="775"/>
                  </a:lnTo>
                  <a:lnTo>
                    <a:pt x="262" y="760"/>
                  </a:lnTo>
                  <a:lnTo>
                    <a:pt x="277" y="747"/>
                  </a:lnTo>
                  <a:lnTo>
                    <a:pt x="294" y="737"/>
                  </a:lnTo>
                  <a:lnTo>
                    <a:pt x="313" y="731"/>
                  </a:lnTo>
                  <a:lnTo>
                    <a:pt x="334" y="729"/>
                  </a:lnTo>
                  <a:lnTo>
                    <a:pt x="325" y="794"/>
                  </a:lnTo>
                  <a:lnTo>
                    <a:pt x="311" y="797"/>
                  </a:lnTo>
                  <a:lnTo>
                    <a:pt x="299" y="803"/>
                  </a:lnTo>
                  <a:lnTo>
                    <a:pt x="286" y="812"/>
                  </a:lnTo>
                  <a:lnTo>
                    <a:pt x="278" y="824"/>
                  </a:lnTo>
                  <a:lnTo>
                    <a:pt x="273" y="838"/>
                  </a:lnTo>
                  <a:lnTo>
                    <a:pt x="274" y="853"/>
                  </a:lnTo>
                  <a:lnTo>
                    <a:pt x="282" y="869"/>
                  </a:lnTo>
                  <a:lnTo>
                    <a:pt x="300" y="884"/>
                  </a:lnTo>
                  <a:lnTo>
                    <a:pt x="299" y="887"/>
                  </a:lnTo>
                  <a:lnTo>
                    <a:pt x="295" y="891"/>
                  </a:lnTo>
                  <a:lnTo>
                    <a:pt x="287" y="896"/>
                  </a:lnTo>
                  <a:lnTo>
                    <a:pt x="274" y="897"/>
                  </a:lnTo>
                  <a:lnTo>
                    <a:pt x="269" y="910"/>
                  </a:lnTo>
                  <a:lnTo>
                    <a:pt x="267" y="928"/>
                  </a:lnTo>
                  <a:lnTo>
                    <a:pt x="274" y="950"/>
                  </a:lnTo>
                  <a:lnTo>
                    <a:pt x="293" y="968"/>
                  </a:lnTo>
                  <a:lnTo>
                    <a:pt x="280" y="979"/>
                  </a:lnTo>
                  <a:lnTo>
                    <a:pt x="272" y="991"/>
                  </a:lnTo>
                  <a:lnTo>
                    <a:pt x="267" y="1004"/>
                  </a:lnTo>
                  <a:lnTo>
                    <a:pt x="266" y="1017"/>
                  </a:lnTo>
                  <a:lnTo>
                    <a:pt x="269" y="1029"/>
                  </a:lnTo>
                  <a:lnTo>
                    <a:pt x="273" y="1041"/>
                  </a:lnTo>
                  <a:lnTo>
                    <a:pt x="281" y="1050"/>
                  </a:lnTo>
                  <a:lnTo>
                    <a:pt x="290" y="1058"/>
                  </a:lnTo>
                  <a:lnTo>
                    <a:pt x="278" y="1074"/>
                  </a:lnTo>
                  <a:lnTo>
                    <a:pt x="277" y="1093"/>
                  </a:lnTo>
                  <a:lnTo>
                    <a:pt x="282" y="1110"/>
                  </a:lnTo>
                  <a:lnTo>
                    <a:pt x="293" y="1120"/>
                  </a:lnTo>
                  <a:lnTo>
                    <a:pt x="287" y="1130"/>
                  </a:lnTo>
                  <a:lnTo>
                    <a:pt x="281" y="1143"/>
                  </a:lnTo>
                  <a:lnTo>
                    <a:pt x="279" y="1161"/>
                  </a:lnTo>
                  <a:lnTo>
                    <a:pt x="280" y="1178"/>
                  </a:lnTo>
                  <a:lnTo>
                    <a:pt x="285" y="1195"/>
                  </a:lnTo>
                  <a:lnTo>
                    <a:pt x="293" y="1211"/>
                  </a:lnTo>
                  <a:lnTo>
                    <a:pt x="305" y="1223"/>
                  </a:lnTo>
                  <a:lnTo>
                    <a:pt x="325" y="1231"/>
                  </a:lnTo>
                  <a:lnTo>
                    <a:pt x="325" y="794"/>
                  </a:lnTo>
                  <a:lnTo>
                    <a:pt x="334" y="729"/>
                  </a:lnTo>
                  <a:lnTo>
                    <a:pt x="355" y="731"/>
                  </a:lnTo>
                  <a:lnTo>
                    <a:pt x="375" y="737"/>
                  </a:lnTo>
                  <a:lnTo>
                    <a:pt x="392" y="746"/>
                  </a:lnTo>
                  <a:lnTo>
                    <a:pt x="407" y="759"/>
                  </a:lnTo>
                  <a:lnTo>
                    <a:pt x="420" y="775"/>
                  </a:lnTo>
                  <a:lnTo>
                    <a:pt x="430" y="792"/>
                  </a:lnTo>
                  <a:lnTo>
                    <a:pt x="436" y="812"/>
                  </a:lnTo>
                  <a:lnTo>
                    <a:pt x="438" y="832"/>
                  </a:lnTo>
                  <a:lnTo>
                    <a:pt x="438" y="1094"/>
                  </a:lnTo>
                  <a:lnTo>
                    <a:pt x="439" y="1103"/>
                  </a:lnTo>
                  <a:lnTo>
                    <a:pt x="441" y="1112"/>
                  </a:lnTo>
                  <a:lnTo>
                    <a:pt x="446" y="1120"/>
                  </a:lnTo>
                  <a:lnTo>
                    <a:pt x="452" y="1127"/>
                  </a:lnTo>
                  <a:lnTo>
                    <a:pt x="459" y="1133"/>
                  </a:lnTo>
                  <a:lnTo>
                    <a:pt x="467" y="1138"/>
                  </a:lnTo>
                  <a:lnTo>
                    <a:pt x="476" y="1140"/>
                  </a:lnTo>
                  <a:lnTo>
                    <a:pt x="485" y="1141"/>
                  </a:lnTo>
                  <a:lnTo>
                    <a:pt x="492" y="1141"/>
                  </a:lnTo>
                  <a:lnTo>
                    <a:pt x="499" y="1139"/>
                  </a:lnTo>
                  <a:lnTo>
                    <a:pt x="506" y="1137"/>
                  </a:lnTo>
                  <a:lnTo>
                    <a:pt x="512" y="1133"/>
                  </a:lnTo>
                  <a:lnTo>
                    <a:pt x="512" y="171"/>
                  </a:lnTo>
                  <a:lnTo>
                    <a:pt x="514" y="145"/>
                  </a:lnTo>
                  <a:lnTo>
                    <a:pt x="520" y="121"/>
                  </a:lnTo>
                  <a:lnTo>
                    <a:pt x="529" y="96"/>
                  </a:lnTo>
                  <a:lnTo>
                    <a:pt x="542" y="75"/>
                  </a:lnTo>
                  <a:lnTo>
                    <a:pt x="557" y="55"/>
                  </a:lnTo>
                  <a:lnTo>
                    <a:pt x="575" y="39"/>
                  </a:lnTo>
                  <a:lnTo>
                    <a:pt x="596" y="24"/>
                  </a:lnTo>
                  <a:lnTo>
                    <a:pt x="618" y="12"/>
                  </a:lnTo>
                  <a:lnTo>
                    <a:pt x="618" y="121"/>
                  </a:lnTo>
                  <a:lnTo>
                    <a:pt x="598" y="126"/>
                  </a:lnTo>
                  <a:lnTo>
                    <a:pt x="583" y="138"/>
                  </a:lnTo>
                  <a:lnTo>
                    <a:pt x="573" y="152"/>
                  </a:lnTo>
                  <a:lnTo>
                    <a:pt x="567" y="168"/>
                  </a:lnTo>
                  <a:lnTo>
                    <a:pt x="565" y="185"/>
                  </a:lnTo>
                  <a:lnTo>
                    <a:pt x="566" y="200"/>
                  </a:lnTo>
                  <a:lnTo>
                    <a:pt x="569" y="214"/>
                  </a:lnTo>
                  <a:lnTo>
                    <a:pt x="576" y="224"/>
                  </a:lnTo>
                  <a:lnTo>
                    <a:pt x="564" y="238"/>
                  </a:lnTo>
                  <a:lnTo>
                    <a:pt x="560" y="260"/>
                  </a:lnTo>
                  <a:lnTo>
                    <a:pt x="564" y="282"/>
                  </a:lnTo>
                  <a:lnTo>
                    <a:pt x="572" y="296"/>
                  </a:lnTo>
                  <a:lnTo>
                    <a:pt x="561" y="306"/>
                  </a:lnTo>
                  <a:lnTo>
                    <a:pt x="554" y="319"/>
                  </a:lnTo>
                  <a:lnTo>
                    <a:pt x="552" y="334"/>
                  </a:lnTo>
                  <a:lnTo>
                    <a:pt x="553" y="349"/>
                  </a:lnTo>
                  <a:lnTo>
                    <a:pt x="558" y="364"/>
                  </a:lnTo>
                  <a:lnTo>
                    <a:pt x="566" y="378"/>
                  </a:lnTo>
                  <a:lnTo>
                    <a:pt x="575" y="388"/>
                  </a:lnTo>
                  <a:lnTo>
                    <a:pt x="588" y="395"/>
                  </a:lnTo>
                  <a:lnTo>
                    <a:pt x="585" y="410"/>
                  </a:lnTo>
                  <a:lnTo>
                    <a:pt x="579" y="421"/>
                  </a:lnTo>
                  <a:lnTo>
                    <a:pt x="568" y="430"/>
                  </a:lnTo>
                  <a:lnTo>
                    <a:pt x="555" y="435"/>
                  </a:lnTo>
                  <a:lnTo>
                    <a:pt x="557" y="449"/>
                  </a:lnTo>
                  <a:lnTo>
                    <a:pt x="560" y="464"/>
                  </a:lnTo>
                  <a:lnTo>
                    <a:pt x="568" y="477"/>
                  </a:lnTo>
                  <a:lnTo>
                    <a:pt x="579" y="485"/>
                  </a:lnTo>
                  <a:lnTo>
                    <a:pt x="568" y="496"/>
                  </a:lnTo>
                  <a:lnTo>
                    <a:pt x="561" y="509"/>
                  </a:lnTo>
                  <a:lnTo>
                    <a:pt x="558" y="524"/>
                  </a:lnTo>
                  <a:lnTo>
                    <a:pt x="558" y="539"/>
                  </a:lnTo>
                  <a:lnTo>
                    <a:pt x="560" y="554"/>
                  </a:lnTo>
                  <a:lnTo>
                    <a:pt x="566" y="566"/>
                  </a:lnTo>
                  <a:lnTo>
                    <a:pt x="575" y="578"/>
                  </a:lnTo>
                  <a:lnTo>
                    <a:pt x="585" y="585"/>
                  </a:lnTo>
                  <a:lnTo>
                    <a:pt x="581" y="592"/>
                  </a:lnTo>
                  <a:lnTo>
                    <a:pt x="574" y="598"/>
                  </a:lnTo>
                  <a:lnTo>
                    <a:pt x="567" y="601"/>
                  </a:lnTo>
                  <a:lnTo>
                    <a:pt x="559" y="604"/>
                  </a:lnTo>
                  <a:lnTo>
                    <a:pt x="557" y="622"/>
                  </a:lnTo>
                  <a:lnTo>
                    <a:pt x="559" y="639"/>
                  </a:lnTo>
                  <a:lnTo>
                    <a:pt x="566" y="653"/>
                  </a:lnTo>
                  <a:lnTo>
                    <a:pt x="579" y="663"/>
                  </a:lnTo>
                  <a:lnTo>
                    <a:pt x="569" y="671"/>
                  </a:lnTo>
                  <a:lnTo>
                    <a:pt x="562" y="682"/>
                  </a:lnTo>
                  <a:lnTo>
                    <a:pt x="558" y="693"/>
                  </a:lnTo>
                  <a:lnTo>
                    <a:pt x="558" y="706"/>
                  </a:lnTo>
                  <a:lnTo>
                    <a:pt x="562" y="720"/>
                  </a:lnTo>
                  <a:lnTo>
                    <a:pt x="573" y="732"/>
                  </a:lnTo>
                  <a:lnTo>
                    <a:pt x="583" y="744"/>
                  </a:lnTo>
                  <a:lnTo>
                    <a:pt x="589" y="752"/>
                  </a:lnTo>
                  <a:lnTo>
                    <a:pt x="592" y="760"/>
                  </a:lnTo>
                  <a:lnTo>
                    <a:pt x="591" y="767"/>
                  </a:lnTo>
                  <a:lnTo>
                    <a:pt x="588" y="771"/>
                  </a:lnTo>
                  <a:lnTo>
                    <a:pt x="583" y="776"/>
                  </a:lnTo>
                  <a:lnTo>
                    <a:pt x="576" y="782"/>
                  </a:lnTo>
                  <a:lnTo>
                    <a:pt x="570" y="786"/>
                  </a:lnTo>
                  <a:lnTo>
                    <a:pt x="566" y="793"/>
                  </a:lnTo>
                  <a:lnTo>
                    <a:pt x="562" y="801"/>
                  </a:lnTo>
                  <a:lnTo>
                    <a:pt x="562" y="820"/>
                  </a:lnTo>
                  <a:lnTo>
                    <a:pt x="567" y="838"/>
                  </a:lnTo>
                  <a:lnTo>
                    <a:pt x="575" y="852"/>
                  </a:lnTo>
                  <a:lnTo>
                    <a:pt x="583" y="861"/>
                  </a:lnTo>
                  <a:lnTo>
                    <a:pt x="572" y="869"/>
                  </a:lnTo>
                  <a:lnTo>
                    <a:pt x="565" y="882"/>
                  </a:lnTo>
                  <a:lnTo>
                    <a:pt x="561" y="896"/>
                  </a:lnTo>
                  <a:lnTo>
                    <a:pt x="561" y="911"/>
                  </a:lnTo>
                  <a:lnTo>
                    <a:pt x="565" y="927"/>
                  </a:lnTo>
                  <a:lnTo>
                    <a:pt x="572" y="941"/>
                  </a:lnTo>
                  <a:lnTo>
                    <a:pt x="581" y="952"/>
                  </a:lnTo>
                  <a:lnTo>
                    <a:pt x="592" y="960"/>
                  </a:lnTo>
                  <a:lnTo>
                    <a:pt x="589" y="964"/>
                  </a:lnTo>
                  <a:lnTo>
                    <a:pt x="582" y="971"/>
                  </a:lnTo>
                  <a:lnTo>
                    <a:pt x="574" y="980"/>
                  </a:lnTo>
                  <a:lnTo>
                    <a:pt x="566" y="986"/>
                  </a:lnTo>
                  <a:lnTo>
                    <a:pt x="567" y="988"/>
                  </a:lnTo>
                  <a:lnTo>
                    <a:pt x="572" y="994"/>
                  </a:lnTo>
                  <a:lnTo>
                    <a:pt x="575" y="1000"/>
                  </a:lnTo>
                  <a:lnTo>
                    <a:pt x="580" y="1004"/>
                  </a:lnTo>
                  <a:lnTo>
                    <a:pt x="569" y="1021"/>
                  </a:lnTo>
                  <a:lnTo>
                    <a:pt x="568" y="1046"/>
                  </a:lnTo>
                  <a:lnTo>
                    <a:pt x="574" y="1070"/>
                  </a:lnTo>
                  <a:lnTo>
                    <a:pt x="588" y="1087"/>
                  </a:lnTo>
                  <a:lnTo>
                    <a:pt x="575" y="1104"/>
                  </a:lnTo>
                  <a:lnTo>
                    <a:pt x="572" y="1127"/>
                  </a:lnTo>
                  <a:lnTo>
                    <a:pt x="576" y="1148"/>
                  </a:lnTo>
                  <a:lnTo>
                    <a:pt x="588" y="1161"/>
                  </a:lnTo>
                  <a:lnTo>
                    <a:pt x="581" y="1165"/>
                  </a:lnTo>
                  <a:lnTo>
                    <a:pt x="576" y="1173"/>
                  </a:lnTo>
                  <a:lnTo>
                    <a:pt x="572" y="1183"/>
                  </a:lnTo>
                  <a:lnTo>
                    <a:pt x="570" y="1190"/>
                  </a:lnTo>
                  <a:lnTo>
                    <a:pt x="580" y="1192"/>
                  </a:lnTo>
                  <a:lnTo>
                    <a:pt x="587" y="1195"/>
                  </a:lnTo>
                  <a:lnTo>
                    <a:pt x="592" y="1201"/>
                  </a:lnTo>
                  <a:lnTo>
                    <a:pt x="597" y="1207"/>
                  </a:lnTo>
                  <a:lnTo>
                    <a:pt x="600" y="1214"/>
                  </a:lnTo>
                  <a:lnTo>
                    <a:pt x="603" y="1222"/>
                  </a:lnTo>
                  <a:lnTo>
                    <a:pt x="604" y="1229"/>
                  </a:lnTo>
                  <a:lnTo>
                    <a:pt x="604" y="1237"/>
                  </a:lnTo>
                  <a:lnTo>
                    <a:pt x="603" y="1244"/>
                  </a:lnTo>
                  <a:lnTo>
                    <a:pt x="602" y="1251"/>
                  </a:lnTo>
                  <a:lnTo>
                    <a:pt x="599" y="1258"/>
                  </a:lnTo>
                  <a:lnTo>
                    <a:pt x="596" y="1263"/>
                  </a:lnTo>
                  <a:lnTo>
                    <a:pt x="591" y="1268"/>
                  </a:lnTo>
                  <a:lnTo>
                    <a:pt x="585" y="1272"/>
                  </a:lnTo>
                  <a:lnTo>
                    <a:pt x="577" y="1276"/>
                  </a:lnTo>
                  <a:lnTo>
                    <a:pt x="568" y="1279"/>
                  </a:lnTo>
                  <a:lnTo>
                    <a:pt x="564" y="1298"/>
                  </a:lnTo>
                  <a:lnTo>
                    <a:pt x="565" y="1316"/>
                  </a:lnTo>
                  <a:lnTo>
                    <a:pt x="573" y="1332"/>
                  </a:lnTo>
                  <a:lnTo>
                    <a:pt x="587" y="1345"/>
                  </a:lnTo>
                  <a:lnTo>
                    <a:pt x="574" y="1359"/>
                  </a:lnTo>
                  <a:lnTo>
                    <a:pt x="567" y="1374"/>
                  </a:lnTo>
                  <a:lnTo>
                    <a:pt x="564" y="1390"/>
                  </a:lnTo>
                  <a:lnTo>
                    <a:pt x="565" y="1406"/>
                  </a:lnTo>
                  <a:lnTo>
                    <a:pt x="568" y="1421"/>
                  </a:lnTo>
                  <a:lnTo>
                    <a:pt x="574" y="1435"/>
                  </a:lnTo>
                  <a:lnTo>
                    <a:pt x="581" y="1446"/>
                  </a:lnTo>
                  <a:lnTo>
                    <a:pt x="589" y="1454"/>
                  </a:lnTo>
                  <a:lnTo>
                    <a:pt x="583" y="1459"/>
                  </a:lnTo>
                  <a:lnTo>
                    <a:pt x="576" y="1466"/>
                  </a:lnTo>
                  <a:lnTo>
                    <a:pt x="572" y="1479"/>
                  </a:lnTo>
                  <a:lnTo>
                    <a:pt x="569" y="1496"/>
                  </a:lnTo>
                  <a:lnTo>
                    <a:pt x="574" y="1513"/>
                  </a:lnTo>
                  <a:lnTo>
                    <a:pt x="582" y="1522"/>
                  </a:lnTo>
                  <a:lnTo>
                    <a:pt x="591" y="1533"/>
                  </a:lnTo>
                  <a:lnTo>
                    <a:pt x="595" y="1550"/>
                  </a:lnTo>
                  <a:lnTo>
                    <a:pt x="590" y="1567"/>
                  </a:lnTo>
                  <a:lnTo>
                    <a:pt x="581" y="1578"/>
                  </a:lnTo>
                  <a:lnTo>
                    <a:pt x="572" y="1586"/>
                  </a:lnTo>
                  <a:lnTo>
                    <a:pt x="568" y="1597"/>
                  </a:lnTo>
                  <a:lnTo>
                    <a:pt x="573" y="1610"/>
                  </a:lnTo>
                  <a:lnTo>
                    <a:pt x="582" y="1620"/>
                  </a:lnTo>
                  <a:lnTo>
                    <a:pt x="589" y="1628"/>
                  </a:lnTo>
                  <a:lnTo>
                    <a:pt x="591" y="1634"/>
                  </a:lnTo>
                  <a:lnTo>
                    <a:pt x="580" y="1640"/>
                  </a:lnTo>
                  <a:lnTo>
                    <a:pt x="573" y="1649"/>
                  </a:lnTo>
                  <a:lnTo>
                    <a:pt x="569" y="1661"/>
                  </a:lnTo>
                  <a:lnTo>
                    <a:pt x="569" y="1673"/>
                  </a:lnTo>
                  <a:lnTo>
                    <a:pt x="574" y="1685"/>
                  </a:lnTo>
                  <a:lnTo>
                    <a:pt x="580" y="1696"/>
                  </a:lnTo>
                  <a:lnTo>
                    <a:pt x="589" y="1707"/>
                  </a:lnTo>
                  <a:lnTo>
                    <a:pt x="599" y="1712"/>
                  </a:lnTo>
                  <a:lnTo>
                    <a:pt x="587" y="1717"/>
                  </a:lnTo>
                  <a:lnTo>
                    <a:pt x="577" y="1725"/>
                  </a:lnTo>
                  <a:lnTo>
                    <a:pt x="572" y="1736"/>
                  </a:lnTo>
                  <a:lnTo>
                    <a:pt x="569" y="1748"/>
                  </a:lnTo>
                  <a:lnTo>
                    <a:pt x="569" y="1761"/>
                  </a:lnTo>
                  <a:lnTo>
                    <a:pt x="574" y="1772"/>
                  </a:lnTo>
                  <a:lnTo>
                    <a:pt x="581" y="1782"/>
                  </a:lnTo>
                  <a:lnTo>
                    <a:pt x="591" y="1787"/>
                  </a:lnTo>
                  <a:lnTo>
                    <a:pt x="587" y="1791"/>
                  </a:lnTo>
                  <a:lnTo>
                    <a:pt x="583" y="1798"/>
                  </a:lnTo>
                  <a:lnTo>
                    <a:pt x="579" y="1808"/>
                  </a:lnTo>
                  <a:lnTo>
                    <a:pt x="576" y="1820"/>
                  </a:lnTo>
                  <a:lnTo>
                    <a:pt x="576" y="1831"/>
                  </a:lnTo>
                  <a:lnTo>
                    <a:pt x="580" y="1844"/>
                  </a:lnTo>
                  <a:lnTo>
                    <a:pt x="588" y="1854"/>
                  </a:lnTo>
                  <a:lnTo>
                    <a:pt x="599" y="1863"/>
                  </a:lnTo>
                  <a:lnTo>
                    <a:pt x="589" y="1875"/>
                  </a:lnTo>
                  <a:lnTo>
                    <a:pt x="583" y="1886"/>
                  </a:lnTo>
                  <a:lnTo>
                    <a:pt x="582" y="1899"/>
                  </a:lnTo>
                  <a:lnTo>
                    <a:pt x="584" y="1911"/>
                  </a:lnTo>
                  <a:lnTo>
                    <a:pt x="589" y="1921"/>
                  </a:lnTo>
                  <a:lnTo>
                    <a:pt x="597" y="1930"/>
                  </a:lnTo>
                  <a:lnTo>
                    <a:pt x="606" y="1936"/>
                  </a:lnTo>
                  <a:lnTo>
                    <a:pt x="618" y="1939"/>
                  </a:lnTo>
                  <a:lnTo>
                    <a:pt x="618" y="121"/>
                  </a:lnTo>
                  <a:lnTo>
                    <a:pt x="618" y="1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1272" y="3243"/>
              <a:ext cx="465" cy="652"/>
            </a:xfrm>
            <a:custGeom>
              <a:avLst/>
              <a:gdLst>
                <a:gd name="T0" fmla="*/ 19 w 1530"/>
                <a:gd name="T1" fmla="*/ 0 h 2154"/>
                <a:gd name="T2" fmla="*/ 19 w 1530"/>
                <a:gd name="T3" fmla="*/ 3 h 2154"/>
                <a:gd name="T4" fmla="*/ 19 w 1530"/>
                <a:gd name="T5" fmla="*/ 8 h 2154"/>
                <a:gd name="T6" fmla="*/ 19 w 1530"/>
                <a:gd name="T7" fmla="*/ 10 h 2154"/>
                <a:gd name="T8" fmla="*/ 18 w 1530"/>
                <a:gd name="T9" fmla="*/ 14 h 2154"/>
                <a:gd name="T10" fmla="*/ 18 w 1530"/>
                <a:gd name="T11" fmla="*/ 17 h 2154"/>
                <a:gd name="T12" fmla="*/ 19 w 1530"/>
                <a:gd name="T13" fmla="*/ 21 h 2154"/>
                <a:gd name="T14" fmla="*/ 19 w 1530"/>
                <a:gd name="T15" fmla="*/ 24 h 2154"/>
                <a:gd name="T16" fmla="*/ 19 w 1530"/>
                <a:gd name="T17" fmla="*/ 28 h 2154"/>
                <a:gd name="T18" fmla="*/ 18 w 1530"/>
                <a:gd name="T19" fmla="*/ 32 h 2154"/>
                <a:gd name="T20" fmla="*/ 19 w 1530"/>
                <a:gd name="T21" fmla="*/ 35 h 2154"/>
                <a:gd name="T22" fmla="*/ 19 w 1530"/>
                <a:gd name="T23" fmla="*/ 38 h 2154"/>
                <a:gd name="T24" fmla="*/ 19 w 1530"/>
                <a:gd name="T25" fmla="*/ 43 h 2154"/>
                <a:gd name="T26" fmla="*/ 19 w 1530"/>
                <a:gd name="T27" fmla="*/ 44 h 2154"/>
                <a:gd name="T28" fmla="*/ 19 w 1530"/>
                <a:gd name="T29" fmla="*/ 47 h 2154"/>
                <a:gd name="T30" fmla="*/ 19 w 1530"/>
                <a:gd name="T31" fmla="*/ 51 h 2154"/>
                <a:gd name="T32" fmla="*/ 19 w 1530"/>
                <a:gd name="T33" fmla="*/ 55 h 2154"/>
                <a:gd name="T34" fmla="*/ 24 w 1530"/>
                <a:gd name="T35" fmla="*/ 3 h 2154"/>
                <a:gd name="T36" fmla="*/ 26 w 1530"/>
                <a:gd name="T37" fmla="*/ 28 h 2154"/>
                <a:gd name="T38" fmla="*/ 28 w 1530"/>
                <a:gd name="T39" fmla="*/ 12 h 2154"/>
                <a:gd name="T40" fmla="*/ 28 w 1530"/>
                <a:gd name="T41" fmla="*/ 17 h 2154"/>
                <a:gd name="T42" fmla="*/ 27 w 1530"/>
                <a:gd name="T43" fmla="*/ 20 h 2154"/>
                <a:gd name="T44" fmla="*/ 27 w 1530"/>
                <a:gd name="T45" fmla="*/ 24 h 2154"/>
                <a:gd name="T46" fmla="*/ 27 w 1530"/>
                <a:gd name="T47" fmla="*/ 26 h 2154"/>
                <a:gd name="T48" fmla="*/ 28 w 1530"/>
                <a:gd name="T49" fmla="*/ 30 h 2154"/>
                <a:gd name="T50" fmla="*/ 30 w 1530"/>
                <a:gd name="T51" fmla="*/ 13 h 2154"/>
                <a:gd name="T52" fmla="*/ 28 w 1530"/>
                <a:gd name="T53" fmla="*/ 35 h 2154"/>
                <a:gd name="T54" fmla="*/ 29 w 1530"/>
                <a:gd name="T55" fmla="*/ 58 h 2154"/>
                <a:gd name="T56" fmla="*/ 27 w 1530"/>
                <a:gd name="T57" fmla="*/ 56 h 2154"/>
                <a:gd name="T58" fmla="*/ 31 w 1530"/>
                <a:gd name="T59" fmla="*/ 56 h 2154"/>
                <a:gd name="T60" fmla="*/ 36 w 1530"/>
                <a:gd name="T61" fmla="*/ 58 h 2154"/>
                <a:gd name="T62" fmla="*/ 42 w 1530"/>
                <a:gd name="T63" fmla="*/ 59 h 2154"/>
                <a:gd name="T64" fmla="*/ 5 w 1530"/>
                <a:gd name="T65" fmla="*/ 58 h 2154"/>
                <a:gd name="T66" fmla="*/ 7 w 1530"/>
                <a:gd name="T67" fmla="*/ 56 h 2154"/>
                <a:gd name="T68" fmla="*/ 11 w 1530"/>
                <a:gd name="T69" fmla="*/ 54 h 2154"/>
                <a:gd name="T70" fmla="*/ 14 w 1530"/>
                <a:gd name="T71" fmla="*/ 56 h 2154"/>
                <a:gd name="T72" fmla="*/ 15 w 1530"/>
                <a:gd name="T73" fmla="*/ 58 h 2154"/>
                <a:gd name="T74" fmla="*/ 12 w 1530"/>
                <a:gd name="T75" fmla="*/ 38 h 2154"/>
                <a:gd name="T76" fmla="*/ 8 w 1530"/>
                <a:gd name="T77" fmla="*/ 35 h 2154"/>
                <a:gd name="T78" fmla="*/ 7 w 1530"/>
                <a:gd name="T79" fmla="*/ 21 h 2154"/>
                <a:gd name="T80" fmla="*/ 8 w 1530"/>
                <a:gd name="T81" fmla="*/ 24 h 2154"/>
                <a:gd name="T82" fmla="*/ 8 w 1530"/>
                <a:gd name="T83" fmla="*/ 27 h 2154"/>
                <a:gd name="T84" fmla="*/ 8 w 1530"/>
                <a:gd name="T85" fmla="*/ 31 h 2154"/>
                <a:gd name="T86" fmla="*/ 10 w 1530"/>
                <a:gd name="T87" fmla="*/ 20 h 2154"/>
                <a:gd name="T88" fmla="*/ 12 w 1530"/>
                <a:gd name="T89" fmla="*/ 31 h 2154"/>
                <a:gd name="T90" fmla="*/ 14 w 1530"/>
                <a:gd name="T91" fmla="*/ 4 h 2154"/>
                <a:gd name="T92" fmla="*/ 16 w 1530"/>
                <a:gd name="T93" fmla="*/ 4 h 2154"/>
                <a:gd name="T94" fmla="*/ 15 w 1530"/>
                <a:gd name="T95" fmla="*/ 9 h 2154"/>
                <a:gd name="T96" fmla="*/ 15 w 1530"/>
                <a:gd name="T97" fmla="*/ 12 h 2154"/>
                <a:gd name="T98" fmla="*/ 16 w 1530"/>
                <a:gd name="T99" fmla="*/ 16 h 2154"/>
                <a:gd name="T100" fmla="*/ 16 w 1530"/>
                <a:gd name="T101" fmla="*/ 19 h 2154"/>
                <a:gd name="T102" fmla="*/ 16 w 1530"/>
                <a:gd name="T103" fmla="*/ 22 h 2154"/>
                <a:gd name="T104" fmla="*/ 16 w 1530"/>
                <a:gd name="T105" fmla="*/ 26 h 2154"/>
                <a:gd name="T106" fmla="*/ 16 w 1530"/>
                <a:gd name="T107" fmla="*/ 28 h 2154"/>
                <a:gd name="T108" fmla="*/ 16 w 1530"/>
                <a:gd name="T109" fmla="*/ 33 h 2154"/>
                <a:gd name="T110" fmla="*/ 17 w 1530"/>
                <a:gd name="T111" fmla="*/ 35 h 2154"/>
                <a:gd name="T112" fmla="*/ 16 w 1530"/>
                <a:gd name="T113" fmla="*/ 38 h 2154"/>
                <a:gd name="T114" fmla="*/ 16 w 1530"/>
                <a:gd name="T115" fmla="*/ 41 h 2154"/>
                <a:gd name="T116" fmla="*/ 16 w 1530"/>
                <a:gd name="T117" fmla="*/ 45 h 2154"/>
                <a:gd name="T118" fmla="*/ 16 w 1530"/>
                <a:gd name="T119" fmla="*/ 48 h 2154"/>
                <a:gd name="T120" fmla="*/ 16 w 1530"/>
                <a:gd name="T121" fmla="*/ 51 h 2154"/>
                <a:gd name="T122" fmla="*/ 17 w 1530"/>
                <a:gd name="T123" fmla="*/ 54 h 2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0"/>
                <a:gd name="T187" fmla="*/ 0 h 2154"/>
                <a:gd name="T188" fmla="*/ 1530 w 1530"/>
                <a:gd name="T189" fmla="*/ 2154 h 2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0" h="2154">
                  <a:moveTo>
                    <a:pt x="618" y="12"/>
                  </a:moveTo>
                  <a:lnTo>
                    <a:pt x="626" y="10"/>
                  </a:lnTo>
                  <a:lnTo>
                    <a:pt x="633" y="7"/>
                  </a:lnTo>
                  <a:lnTo>
                    <a:pt x="641" y="4"/>
                  </a:lnTo>
                  <a:lnTo>
                    <a:pt x="649" y="3"/>
                  </a:lnTo>
                  <a:lnTo>
                    <a:pt x="658" y="2"/>
                  </a:lnTo>
                  <a:lnTo>
                    <a:pt x="666" y="1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1"/>
                  </a:lnTo>
                  <a:lnTo>
                    <a:pt x="706" y="1"/>
                  </a:lnTo>
                  <a:lnTo>
                    <a:pt x="712" y="2"/>
                  </a:lnTo>
                  <a:lnTo>
                    <a:pt x="718" y="3"/>
                  </a:lnTo>
                  <a:lnTo>
                    <a:pt x="724" y="4"/>
                  </a:lnTo>
                  <a:lnTo>
                    <a:pt x="729" y="5"/>
                  </a:lnTo>
                  <a:lnTo>
                    <a:pt x="724" y="77"/>
                  </a:lnTo>
                  <a:lnTo>
                    <a:pt x="704" y="79"/>
                  </a:lnTo>
                  <a:lnTo>
                    <a:pt x="686" y="85"/>
                  </a:lnTo>
                  <a:lnTo>
                    <a:pt x="671" y="95"/>
                  </a:lnTo>
                  <a:lnTo>
                    <a:pt x="660" y="108"/>
                  </a:lnTo>
                  <a:lnTo>
                    <a:pt x="653" y="123"/>
                  </a:lnTo>
                  <a:lnTo>
                    <a:pt x="653" y="141"/>
                  </a:lnTo>
                  <a:lnTo>
                    <a:pt x="660" y="161"/>
                  </a:lnTo>
                  <a:lnTo>
                    <a:pt x="674" y="182"/>
                  </a:lnTo>
                  <a:lnTo>
                    <a:pt x="662" y="191"/>
                  </a:lnTo>
                  <a:lnTo>
                    <a:pt x="652" y="204"/>
                  </a:lnTo>
                  <a:lnTo>
                    <a:pt x="648" y="217"/>
                  </a:lnTo>
                  <a:lnTo>
                    <a:pt x="645" y="231"/>
                  </a:lnTo>
                  <a:lnTo>
                    <a:pt x="648" y="245"/>
                  </a:lnTo>
                  <a:lnTo>
                    <a:pt x="652" y="258"/>
                  </a:lnTo>
                  <a:lnTo>
                    <a:pt x="660" y="269"/>
                  </a:lnTo>
                  <a:lnTo>
                    <a:pt x="671" y="277"/>
                  </a:lnTo>
                  <a:lnTo>
                    <a:pt x="662" y="284"/>
                  </a:lnTo>
                  <a:lnTo>
                    <a:pt x="655" y="293"/>
                  </a:lnTo>
                  <a:lnTo>
                    <a:pt x="652" y="304"/>
                  </a:lnTo>
                  <a:lnTo>
                    <a:pt x="652" y="314"/>
                  </a:lnTo>
                  <a:lnTo>
                    <a:pt x="655" y="325"/>
                  </a:lnTo>
                  <a:lnTo>
                    <a:pt x="659" y="334"/>
                  </a:lnTo>
                  <a:lnTo>
                    <a:pt x="666" y="341"/>
                  </a:lnTo>
                  <a:lnTo>
                    <a:pt x="675" y="345"/>
                  </a:lnTo>
                  <a:lnTo>
                    <a:pt x="667" y="353"/>
                  </a:lnTo>
                  <a:lnTo>
                    <a:pt x="660" y="365"/>
                  </a:lnTo>
                  <a:lnTo>
                    <a:pt x="656" y="378"/>
                  </a:lnTo>
                  <a:lnTo>
                    <a:pt x="655" y="391"/>
                  </a:lnTo>
                  <a:lnTo>
                    <a:pt x="657" y="405"/>
                  </a:lnTo>
                  <a:lnTo>
                    <a:pt x="662" y="417"/>
                  </a:lnTo>
                  <a:lnTo>
                    <a:pt x="671" y="428"/>
                  </a:lnTo>
                  <a:lnTo>
                    <a:pt x="683" y="435"/>
                  </a:lnTo>
                  <a:lnTo>
                    <a:pt x="668" y="444"/>
                  </a:lnTo>
                  <a:lnTo>
                    <a:pt x="658" y="457"/>
                  </a:lnTo>
                  <a:lnTo>
                    <a:pt x="652" y="472"/>
                  </a:lnTo>
                  <a:lnTo>
                    <a:pt x="650" y="489"/>
                  </a:lnTo>
                  <a:lnTo>
                    <a:pt x="655" y="507"/>
                  </a:lnTo>
                  <a:lnTo>
                    <a:pt x="664" y="523"/>
                  </a:lnTo>
                  <a:lnTo>
                    <a:pt x="679" y="538"/>
                  </a:lnTo>
                  <a:lnTo>
                    <a:pt x="700" y="549"/>
                  </a:lnTo>
                  <a:lnTo>
                    <a:pt x="695" y="559"/>
                  </a:lnTo>
                  <a:lnTo>
                    <a:pt x="690" y="568"/>
                  </a:lnTo>
                  <a:lnTo>
                    <a:pt x="686" y="576"/>
                  </a:lnTo>
                  <a:lnTo>
                    <a:pt x="681" y="581"/>
                  </a:lnTo>
                  <a:lnTo>
                    <a:pt x="675" y="586"/>
                  </a:lnTo>
                  <a:lnTo>
                    <a:pt x="670" y="591"/>
                  </a:lnTo>
                  <a:lnTo>
                    <a:pt x="663" y="594"/>
                  </a:lnTo>
                  <a:lnTo>
                    <a:pt x="655" y="598"/>
                  </a:lnTo>
                  <a:lnTo>
                    <a:pt x="650" y="614"/>
                  </a:lnTo>
                  <a:lnTo>
                    <a:pt x="647" y="631"/>
                  </a:lnTo>
                  <a:lnTo>
                    <a:pt x="647" y="649"/>
                  </a:lnTo>
                  <a:lnTo>
                    <a:pt x="649" y="667"/>
                  </a:lnTo>
                  <a:lnTo>
                    <a:pt x="653" y="683"/>
                  </a:lnTo>
                  <a:lnTo>
                    <a:pt x="662" y="698"/>
                  </a:lnTo>
                  <a:lnTo>
                    <a:pt x="672" y="709"/>
                  </a:lnTo>
                  <a:lnTo>
                    <a:pt x="685" y="717"/>
                  </a:lnTo>
                  <a:lnTo>
                    <a:pt x="672" y="725"/>
                  </a:lnTo>
                  <a:lnTo>
                    <a:pt x="663" y="737"/>
                  </a:lnTo>
                  <a:lnTo>
                    <a:pt x="657" y="748"/>
                  </a:lnTo>
                  <a:lnTo>
                    <a:pt x="655" y="762"/>
                  </a:lnTo>
                  <a:lnTo>
                    <a:pt x="656" y="776"/>
                  </a:lnTo>
                  <a:lnTo>
                    <a:pt x="660" y="788"/>
                  </a:lnTo>
                  <a:lnTo>
                    <a:pt x="668" y="799"/>
                  </a:lnTo>
                  <a:lnTo>
                    <a:pt x="680" y="807"/>
                  </a:lnTo>
                  <a:lnTo>
                    <a:pt x="671" y="813"/>
                  </a:lnTo>
                  <a:lnTo>
                    <a:pt x="663" y="822"/>
                  </a:lnTo>
                  <a:lnTo>
                    <a:pt x="658" y="831"/>
                  </a:lnTo>
                  <a:lnTo>
                    <a:pt x="656" y="843"/>
                  </a:lnTo>
                  <a:lnTo>
                    <a:pt x="657" y="854"/>
                  </a:lnTo>
                  <a:lnTo>
                    <a:pt x="660" y="865"/>
                  </a:lnTo>
                  <a:lnTo>
                    <a:pt x="667" y="874"/>
                  </a:lnTo>
                  <a:lnTo>
                    <a:pt x="678" y="882"/>
                  </a:lnTo>
                  <a:lnTo>
                    <a:pt x="668" y="890"/>
                  </a:lnTo>
                  <a:lnTo>
                    <a:pt x="660" y="903"/>
                  </a:lnTo>
                  <a:lnTo>
                    <a:pt x="655" y="920"/>
                  </a:lnTo>
                  <a:lnTo>
                    <a:pt x="651" y="940"/>
                  </a:lnTo>
                  <a:lnTo>
                    <a:pt x="652" y="960"/>
                  </a:lnTo>
                  <a:lnTo>
                    <a:pt x="658" y="980"/>
                  </a:lnTo>
                  <a:lnTo>
                    <a:pt x="670" y="998"/>
                  </a:lnTo>
                  <a:lnTo>
                    <a:pt x="687" y="1013"/>
                  </a:lnTo>
                  <a:lnTo>
                    <a:pt x="686" y="1024"/>
                  </a:lnTo>
                  <a:lnTo>
                    <a:pt x="680" y="1035"/>
                  </a:lnTo>
                  <a:lnTo>
                    <a:pt x="671" y="1047"/>
                  </a:lnTo>
                  <a:lnTo>
                    <a:pt x="659" y="1056"/>
                  </a:lnTo>
                  <a:lnTo>
                    <a:pt x="659" y="1067"/>
                  </a:lnTo>
                  <a:lnTo>
                    <a:pt x="664" y="1078"/>
                  </a:lnTo>
                  <a:lnTo>
                    <a:pt x="671" y="1088"/>
                  </a:lnTo>
                  <a:lnTo>
                    <a:pt x="680" y="1096"/>
                  </a:lnTo>
                  <a:lnTo>
                    <a:pt x="668" y="1109"/>
                  </a:lnTo>
                  <a:lnTo>
                    <a:pt x="660" y="1123"/>
                  </a:lnTo>
                  <a:lnTo>
                    <a:pt x="655" y="1139"/>
                  </a:lnTo>
                  <a:lnTo>
                    <a:pt x="653" y="1156"/>
                  </a:lnTo>
                  <a:lnTo>
                    <a:pt x="656" y="1173"/>
                  </a:lnTo>
                  <a:lnTo>
                    <a:pt x="662" y="1190"/>
                  </a:lnTo>
                  <a:lnTo>
                    <a:pt x="672" y="1205"/>
                  </a:lnTo>
                  <a:lnTo>
                    <a:pt x="687" y="1217"/>
                  </a:lnTo>
                  <a:lnTo>
                    <a:pt x="679" y="1225"/>
                  </a:lnTo>
                  <a:lnTo>
                    <a:pt x="672" y="1231"/>
                  </a:lnTo>
                  <a:lnTo>
                    <a:pt x="666" y="1237"/>
                  </a:lnTo>
                  <a:lnTo>
                    <a:pt x="659" y="1241"/>
                  </a:lnTo>
                  <a:lnTo>
                    <a:pt x="660" y="1249"/>
                  </a:lnTo>
                  <a:lnTo>
                    <a:pt x="663" y="1259"/>
                  </a:lnTo>
                  <a:lnTo>
                    <a:pt x="666" y="1268"/>
                  </a:lnTo>
                  <a:lnTo>
                    <a:pt x="671" y="1276"/>
                  </a:lnTo>
                  <a:lnTo>
                    <a:pt x="675" y="1284"/>
                  </a:lnTo>
                  <a:lnTo>
                    <a:pt x="681" y="1291"/>
                  </a:lnTo>
                  <a:lnTo>
                    <a:pt x="688" y="1297"/>
                  </a:lnTo>
                  <a:lnTo>
                    <a:pt x="695" y="1300"/>
                  </a:lnTo>
                  <a:lnTo>
                    <a:pt x="683" y="1305"/>
                  </a:lnTo>
                  <a:lnTo>
                    <a:pt x="673" y="1314"/>
                  </a:lnTo>
                  <a:lnTo>
                    <a:pt x="665" y="1325"/>
                  </a:lnTo>
                  <a:lnTo>
                    <a:pt x="659" y="1339"/>
                  </a:lnTo>
                  <a:lnTo>
                    <a:pt x="658" y="1354"/>
                  </a:lnTo>
                  <a:lnTo>
                    <a:pt x="660" y="1369"/>
                  </a:lnTo>
                  <a:lnTo>
                    <a:pt x="668" y="1384"/>
                  </a:lnTo>
                  <a:lnTo>
                    <a:pt x="683" y="1398"/>
                  </a:lnTo>
                  <a:lnTo>
                    <a:pt x="666" y="1420"/>
                  </a:lnTo>
                  <a:lnTo>
                    <a:pt x="659" y="1444"/>
                  </a:lnTo>
                  <a:lnTo>
                    <a:pt x="663" y="1467"/>
                  </a:lnTo>
                  <a:lnTo>
                    <a:pt x="675" y="1484"/>
                  </a:lnTo>
                  <a:lnTo>
                    <a:pt x="668" y="1492"/>
                  </a:lnTo>
                  <a:lnTo>
                    <a:pt x="664" y="1504"/>
                  </a:lnTo>
                  <a:lnTo>
                    <a:pt x="663" y="1516"/>
                  </a:lnTo>
                  <a:lnTo>
                    <a:pt x="665" y="1528"/>
                  </a:lnTo>
                  <a:lnTo>
                    <a:pt x="670" y="1541"/>
                  </a:lnTo>
                  <a:lnTo>
                    <a:pt x="676" y="1552"/>
                  </a:lnTo>
                  <a:lnTo>
                    <a:pt x="687" y="1563"/>
                  </a:lnTo>
                  <a:lnTo>
                    <a:pt x="700" y="1572"/>
                  </a:lnTo>
                  <a:lnTo>
                    <a:pt x="697" y="1577"/>
                  </a:lnTo>
                  <a:lnTo>
                    <a:pt x="694" y="1581"/>
                  </a:lnTo>
                  <a:lnTo>
                    <a:pt x="690" y="1586"/>
                  </a:lnTo>
                  <a:lnTo>
                    <a:pt x="685" y="1590"/>
                  </a:lnTo>
                  <a:lnTo>
                    <a:pt x="680" y="1594"/>
                  </a:lnTo>
                  <a:lnTo>
                    <a:pt x="674" y="1597"/>
                  </a:lnTo>
                  <a:lnTo>
                    <a:pt x="668" y="1601"/>
                  </a:lnTo>
                  <a:lnTo>
                    <a:pt x="663" y="1603"/>
                  </a:lnTo>
                  <a:lnTo>
                    <a:pt x="664" y="1611"/>
                  </a:lnTo>
                  <a:lnTo>
                    <a:pt x="666" y="1620"/>
                  </a:lnTo>
                  <a:lnTo>
                    <a:pt x="668" y="1628"/>
                  </a:lnTo>
                  <a:lnTo>
                    <a:pt x="673" y="1635"/>
                  </a:lnTo>
                  <a:lnTo>
                    <a:pt x="678" y="1643"/>
                  </a:lnTo>
                  <a:lnTo>
                    <a:pt x="683" y="1649"/>
                  </a:lnTo>
                  <a:lnTo>
                    <a:pt x="690" y="1655"/>
                  </a:lnTo>
                  <a:lnTo>
                    <a:pt x="697" y="1658"/>
                  </a:lnTo>
                  <a:lnTo>
                    <a:pt x="687" y="1665"/>
                  </a:lnTo>
                  <a:lnTo>
                    <a:pt x="676" y="1676"/>
                  </a:lnTo>
                  <a:lnTo>
                    <a:pt x="668" y="1689"/>
                  </a:lnTo>
                  <a:lnTo>
                    <a:pt x="664" y="1706"/>
                  </a:lnTo>
                  <a:lnTo>
                    <a:pt x="663" y="1722"/>
                  </a:lnTo>
                  <a:lnTo>
                    <a:pt x="666" y="1739"/>
                  </a:lnTo>
                  <a:lnTo>
                    <a:pt x="675" y="1755"/>
                  </a:lnTo>
                  <a:lnTo>
                    <a:pt x="691" y="1770"/>
                  </a:lnTo>
                  <a:lnTo>
                    <a:pt x="682" y="1777"/>
                  </a:lnTo>
                  <a:lnTo>
                    <a:pt x="674" y="1786"/>
                  </a:lnTo>
                  <a:lnTo>
                    <a:pt x="668" y="1797"/>
                  </a:lnTo>
                  <a:lnTo>
                    <a:pt x="665" y="1808"/>
                  </a:lnTo>
                  <a:lnTo>
                    <a:pt x="665" y="1821"/>
                  </a:lnTo>
                  <a:lnTo>
                    <a:pt x="667" y="1832"/>
                  </a:lnTo>
                  <a:lnTo>
                    <a:pt x="674" y="1843"/>
                  </a:lnTo>
                  <a:lnTo>
                    <a:pt x="685" y="1852"/>
                  </a:lnTo>
                  <a:lnTo>
                    <a:pt x="674" y="1870"/>
                  </a:lnTo>
                  <a:lnTo>
                    <a:pt x="673" y="1890"/>
                  </a:lnTo>
                  <a:lnTo>
                    <a:pt x="680" y="1909"/>
                  </a:lnTo>
                  <a:lnTo>
                    <a:pt x="700" y="1924"/>
                  </a:lnTo>
                  <a:lnTo>
                    <a:pt x="695" y="1935"/>
                  </a:lnTo>
                  <a:lnTo>
                    <a:pt x="693" y="1947"/>
                  </a:lnTo>
                  <a:lnTo>
                    <a:pt x="693" y="1960"/>
                  </a:lnTo>
                  <a:lnTo>
                    <a:pt x="694" y="1973"/>
                  </a:lnTo>
                  <a:lnTo>
                    <a:pt x="698" y="1985"/>
                  </a:lnTo>
                  <a:lnTo>
                    <a:pt x="704" y="1996"/>
                  </a:lnTo>
                  <a:lnTo>
                    <a:pt x="713" y="2005"/>
                  </a:lnTo>
                  <a:lnTo>
                    <a:pt x="724" y="2011"/>
                  </a:lnTo>
                  <a:lnTo>
                    <a:pt x="724" y="77"/>
                  </a:lnTo>
                  <a:lnTo>
                    <a:pt x="729" y="5"/>
                  </a:lnTo>
                  <a:lnTo>
                    <a:pt x="755" y="15"/>
                  </a:lnTo>
                  <a:lnTo>
                    <a:pt x="779" y="28"/>
                  </a:lnTo>
                  <a:lnTo>
                    <a:pt x="800" y="46"/>
                  </a:lnTo>
                  <a:lnTo>
                    <a:pt x="818" y="65"/>
                  </a:lnTo>
                  <a:lnTo>
                    <a:pt x="833" y="90"/>
                  </a:lnTo>
                  <a:lnTo>
                    <a:pt x="845" y="115"/>
                  </a:lnTo>
                  <a:lnTo>
                    <a:pt x="852" y="143"/>
                  </a:lnTo>
                  <a:lnTo>
                    <a:pt x="854" y="171"/>
                  </a:lnTo>
                  <a:lnTo>
                    <a:pt x="853" y="1010"/>
                  </a:lnTo>
                  <a:lnTo>
                    <a:pt x="860" y="1014"/>
                  </a:lnTo>
                  <a:lnTo>
                    <a:pt x="868" y="1018"/>
                  </a:lnTo>
                  <a:lnTo>
                    <a:pt x="876" y="1020"/>
                  </a:lnTo>
                  <a:lnTo>
                    <a:pt x="885" y="1021"/>
                  </a:lnTo>
                  <a:lnTo>
                    <a:pt x="894" y="1020"/>
                  </a:lnTo>
                  <a:lnTo>
                    <a:pt x="904" y="1018"/>
                  </a:lnTo>
                  <a:lnTo>
                    <a:pt x="912" y="1013"/>
                  </a:lnTo>
                  <a:lnTo>
                    <a:pt x="918" y="1008"/>
                  </a:lnTo>
                  <a:lnTo>
                    <a:pt x="924" y="1000"/>
                  </a:lnTo>
                  <a:lnTo>
                    <a:pt x="929" y="991"/>
                  </a:lnTo>
                  <a:lnTo>
                    <a:pt x="931" y="982"/>
                  </a:lnTo>
                  <a:lnTo>
                    <a:pt x="932" y="973"/>
                  </a:lnTo>
                  <a:lnTo>
                    <a:pt x="932" y="528"/>
                  </a:lnTo>
                  <a:lnTo>
                    <a:pt x="933" y="511"/>
                  </a:lnTo>
                  <a:lnTo>
                    <a:pt x="939" y="496"/>
                  </a:lnTo>
                  <a:lnTo>
                    <a:pt x="947" y="482"/>
                  </a:lnTo>
                  <a:lnTo>
                    <a:pt x="958" y="470"/>
                  </a:lnTo>
                  <a:lnTo>
                    <a:pt x="969" y="459"/>
                  </a:lnTo>
                  <a:lnTo>
                    <a:pt x="984" y="452"/>
                  </a:lnTo>
                  <a:lnTo>
                    <a:pt x="999" y="447"/>
                  </a:lnTo>
                  <a:lnTo>
                    <a:pt x="1016" y="445"/>
                  </a:lnTo>
                  <a:lnTo>
                    <a:pt x="1016" y="509"/>
                  </a:lnTo>
                  <a:lnTo>
                    <a:pt x="999" y="512"/>
                  </a:lnTo>
                  <a:lnTo>
                    <a:pt x="984" y="519"/>
                  </a:lnTo>
                  <a:lnTo>
                    <a:pt x="971" y="532"/>
                  </a:lnTo>
                  <a:lnTo>
                    <a:pt x="963" y="546"/>
                  </a:lnTo>
                  <a:lnTo>
                    <a:pt x="959" y="563"/>
                  </a:lnTo>
                  <a:lnTo>
                    <a:pt x="959" y="581"/>
                  </a:lnTo>
                  <a:lnTo>
                    <a:pt x="966" y="600"/>
                  </a:lnTo>
                  <a:lnTo>
                    <a:pt x="980" y="618"/>
                  </a:lnTo>
                  <a:lnTo>
                    <a:pt x="970" y="625"/>
                  </a:lnTo>
                  <a:lnTo>
                    <a:pt x="963" y="634"/>
                  </a:lnTo>
                  <a:lnTo>
                    <a:pt x="961" y="645"/>
                  </a:lnTo>
                  <a:lnTo>
                    <a:pt x="960" y="656"/>
                  </a:lnTo>
                  <a:lnTo>
                    <a:pt x="962" y="669"/>
                  </a:lnTo>
                  <a:lnTo>
                    <a:pt x="968" y="679"/>
                  </a:lnTo>
                  <a:lnTo>
                    <a:pt x="975" y="689"/>
                  </a:lnTo>
                  <a:lnTo>
                    <a:pt x="984" y="695"/>
                  </a:lnTo>
                  <a:lnTo>
                    <a:pt x="980" y="703"/>
                  </a:lnTo>
                  <a:lnTo>
                    <a:pt x="974" y="712"/>
                  </a:lnTo>
                  <a:lnTo>
                    <a:pt x="967" y="718"/>
                  </a:lnTo>
                  <a:lnTo>
                    <a:pt x="958" y="723"/>
                  </a:lnTo>
                  <a:lnTo>
                    <a:pt x="957" y="739"/>
                  </a:lnTo>
                  <a:lnTo>
                    <a:pt x="960" y="756"/>
                  </a:lnTo>
                  <a:lnTo>
                    <a:pt x="969" y="773"/>
                  </a:lnTo>
                  <a:lnTo>
                    <a:pt x="984" y="786"/>
                  </a:lnTo>
                  <a:lnTo>
                    <a:pt x="971" y="794"/>
                  </a:lnTo>
                  <a:lnTo>
                    <a:pt x="963" y="806"/>
                  </a:lnTo>
                  <a:lnTo>
                    <a:pt x="959" y="819"/>
                  </a:lnTo>
                  <a:lnTo>
                    <a:pt x="958" y="832"/>
                  </a:lnTo>
                  <a:lnTo>
                    <a:pt x="959" y="846"/>
                  </a:lnTo>
                  <a:lnTo>
                    <a:pt x="963" y="859"/>
                  </a:lnTo>
                  <a:lnTo>
                    <a:pt x="970" y="869"/>
                  </a:lnTo>
                  <a:lnTo>
                    <a:pt x="980" y="876"/>
                  </a:lnTo>
                  <a:lnTo>
                    <a:pt x="970" y="884"/>
                  </a:lnTo>
                  <a:lnTo>
                    <a:pt x="965" y="892"/>
                  </a:lnTo>
                  <a:lnTo>
                    <a:pt x="961" y="903"/>
                  </a:lnTo>
                  <a:lnTo>
                    <a:pt x="961" y="913"/>
                  </a:lnTo>
                  <a:lnTo>
                    <a:pt x="963" y="923"/>
                  </a:lnTo>
                  <a:lnTo>
                    <a:pt x="968" y="933"/>
                  </a:lnTo>
                  <a:lnTo>
                    <a:pt x="975" y="940"/>
                  </a:lnTo>
                  <a:lnTo>
                    <a:pt x="984" y="944"/>
                  </a:lnTo>
                  <a:lnTo>
                    <a:pt x="975" y="952"/>
                  </a:lnTo>
                  <a:lnTo>
                    <a:pt x="969" y="963"/>
                  </a:lnTo>
                  <a:lnTo>
                    <a:pt x="965" y="976"/>
                  </a:lnTo>
                  <a:lnTo>
                    <a:pt x="963" y="990"/>
                  </a:lnTo>
                  <a:lnTo>
                    <a:pt x="965" y="1004"/>
                  </a:lnTo>
                  <a:lnTo>
                    <a:pt x="970" y="1017"/>
                  </a:lnTo>
                  <a:lnTo>
                    <a:pt x="981" y="1027"/>
                  </a:lnTo>
                  <a:lnTo>
                    <a:pt x="995" y="1035"/>
                  </a:lnTo>
                  <a:lnTo>
                    <a:pt x="988" y="1044"/>
                  </a:lnTo>
                  <a:lnTo>
                    <a:pt x="984" y="1056"/>
                  </a:lnTo>
                  <a:lnTo>
                    <a:pt x="983" y="1066"/>
                  </a:lnTo>
                  <a:lnTo>
                    <a:pt x="985" y="1077"/>
                  </a:lnTo>
                  <a:lnTo>
                    <a:pt x="989" y="1086"/>
                  </a:lnTo>
                  <a:lnTo>
                    <a:pt x="996" y="1094"/>
                  </a:lnTo>
                  <a:lnTo>
                    <a:pt x="1005" y="1101"/>
                  </a:lnTo>
                  <a:lnTo>
                    <a:pt x="1016" y="1104"/>
                  </a:lnTo>
                  <a:lnTo>
                    <a:pt x="1016" y="509"/>
                  </a:lnTo>
                  <a:lnTo>
                    <a:pt x="1016" y="445"/>
                  </a:lnTo>
                  <a:lnTo>
                    <a:pt x="1033" y="447"/>
                  </a:lnTo>
                  <a:lnTo>
                    <a:pt x="1049" y="452"/>
                  </a:lnTo>
                  <a:lnTo>
                    <a:pt x="1063" y="459"/>
                  </a:lnTo>
                  <a:lnTo>
                    <a:pt x="1075" y="470"/>
                  </a:lnTo>
                  <a:lnTo>
                    <a:pt x="1086" y="482"/>
                  </a:lnTo>
                  <a:lnTo>
                    <a:pt x="1092" y="496"/>
                  </a:lnTo>
                  <a:lnTo>
                    <a:pt x="1098" y="511"/>
                  </a:lnTo>
                  <a:lnTo>
                    <a:pt x="1099" y="528"/>
                  </a:lnTo>
                  <a:lnTo>
                    <a:pt x="1099" y="1149"/>
                  </a:lnTo>
                  <a:lnTo>
                    <a:pt x="1097" y="1177"/>
                  </a:lnTo>
                  <a:lnTo>
                    <a:pt x="1089" y="1202"/>
                  </a:lnTo>
                  <a:lnTo>
                    <a:pt x="1078" y="1225"/>
                  </a:lnTo>
                  <a:lnTo>
                    <a:pt x="1063" y="1245"/>
                  </a:lnTo>
                  <a:lnTo>
                    <a:pt x="1043" y="1262"/>
                  </a:lnTo>
                  <a:lnTo>
                    <a:pt x="1021" y="1275"/>
                  </a:lnTo>
                  <a:lnTo>
                    <a:pt x="997" y="1283"/>
                  </a:lnTo>
                  <a:lnTo>
                    <a:pt x="969" y="1285"/>
                  </a:lnTo>
                  <a:lnTo>
                    <a:pt x="951" y="1284"/>
                  </a:lnTo>
                  <a:lnTo>
                    <a:pt x="933" y="1281"/>
                  </a:lnTo>
                  <a:lnTo>
                    <a:pt x="917" y="1275"/>
                  </a:lnTo>
                  <a:lnTo>
                    <a:pt x="901" y="1267"/>
                  </a:lnTo>
                  <a:lnTo>
                    <a:pt x="887" y="1258"/>
                  </a:lnTo>
                  <a:lnTo>
                    <a:pt x="875" y="1246"/>
                  </a:lnTo>
                  <a:lnTo>
                    <a:pt x="863" y="1233"/>
                  </a:lnTo>
                  <a:lnTo>
                    <a:pt x="853" y="1220"/>
                  </a:lnTo>
                  <a:lnTo>
                    <a:pt x="852" y="2098"/>
                  </a:lnTo>
                  <a:lnTo>
                    <a:pt x="1039" y="2098"/>
                  </a:lnTo>
                  <a:lnTo>
                    <a:pt x="1035" y="2088"/>
                  </a:lnTo>
                  <a:lnTo>
                    <a:pt x="991" y="2085"/>
                  </a:lnTo>
                  <a:lnTo>
                    <a:pt x="988" y="2074"/>
                  </a:lnTo>
                  <a:lnTo>
                    <a:pt x="867" y="2072"/>
                  </a:lnTo>
                  <a:lnTo>
                    <a:pt x="867" y="2022"/>
                  </a:lnTo>
                  <a:lnTo>
                    <a:pt x="877" y="2022"/>
                  </a:lnTo>
                  <a:lnTo>
                    <a:pt x="892" y="2022"/>
                  </a:lnTo>
                  <a:lnTo>
                    <a:pt x="908" y="2022"/>
                  </a:lnTo>
                  <a:lnTo>
                    <a:pt x="927" y="2022"/>
                  </a:lnTo>
                  <a:lnTo>
                    <a:pt x="944" y="2023"/>
                  </a:lnTo>
                  <a:lnTo>
                    <a:pt x="959" y="2025"/>
                  </a:lnTo>
                  <a:lnTo>
                    <a:pt x="970" y="2026"/>
                  </a:lnTo>
                  <a:lnTo>
                    <a:pt x="976" y="2027"/>
                  </a:lnTo>
                  <a:lnTo>
                    <a:pt x="982" y="2033"/>
                  </a:lnTo>
                  <a:lnTo>
                    <a:pt x="986" y="2041"/>
                  </a:lnTo>
                  <a:lnTo>
                    <a:pt x="990" y="2048"/>
                  </a:lnTo>
                  <a:lnTo>
                    <a:pt x="991" y="2050"/>
                  </a:lnTo>
                  <a:lnTo>
                    <a:pt x="1050" y="2050"/>
                  </a:lnTo>
                  <a:lnTo>
                    <a:pt x="1054" y="2075"/>
                  </a:lnTo>
                  <a:lnTo>
                    <a:pt x="1076" y="2075"/>
                  </a:lnTo>
                  <a:lnTo>
                    <a:pt x="1083" y="2027"/>
                  </a:lnTo>
                  <a:lnTo>
                    <a:pt x="1113" y="2020"/>
                  </a:lnTo>
                  <a:lnTo>
                    <a:pt x="1118" y="1959"/>
                  </a:lnTo>
                  <a:lnTo>
                    <a:pt x="1126" y="1959"/>
                  </a:lnTo>
                  <a:lnTo>
                    <a:pt x="1132" y="1984"/>
                  </a:lnTo>
                  <a:lnTo>
                    <a:pt x="1158" y="1997"/>
                  </a:lnTo>
                  <a:lnTo>
                    <a:pt x="1165" y="2033"/>
                  </a:lnTo>
                  <a:lnTo>
                    <a:pt x="1178" y="2034"/>
                  </a:lnTo>
                  <a:lnTo>
                    <a:pt x="1180" y="2049"/>
                  </a:lnTo>
                  <a:lnTo>
                    <a:pt x="1216" y="2056"/>
                  </a:lnTo>
                  <a:lnTo>
                    <a:pt x="1217" y="2066"/>
                  </a:lnTo>
                  <a:lnTo>
                    <a:pt x="1260" y="2070"/>
                  </a:lnTo>
                  <a:lnTo>
                    <a:pt x="1263" y="2081"/>
                  </a:lnTo>
                  <a:lnTo>
                    <a:pt x="1275" y="2086"/>
                  </a:lnTo>
                  <a:lnTo>
                    <a:pt x="1278" y="2097"/>
                  </a:lnTo>
                  <a:lnTo>
                    <a:pt x="1290" y="2116"/>
                  </a:lnTo>
                  <a:lnTo>
                    <a:pt x="1106" y="2116"/>
                  </a:lnTo>
                  <a:lnTo>
                    <a:pt x="1090" y="2131"/>
                  </a:lnTo>
                  <a:lnTo>
                    <a:pt x="1303" y="2131"/>
                  </a:lnTo>
                  <a:lnTo>
                    <a:pt x="1290" y="2116"/>
                  </a:lnTo>
                  <a:lnTo>
                    <a:pt x="1278" y="2097"/>
                  </a:lnTo>
                  <a:lnTo>
                    <a:pt x="1377" y="2097"/>
                  </a:lnTo>
                  <a:lnTo>
                    <a:pt x="1412" y="2131"/>
                  </a:lnTo>
                  <a:lnTo>
                    <a:pt x="1481" y="2134"/>
                  </a:lnTo>
                  <a:lnTo>
                    <a:pt x="1499" y="2144"/>
                  </a:lnTo>
                  <a:lnTo>
                    <a:pt x="1527" y="2143"/>
                  </a:lnTo>
                  <a:lnTo>
                    <a:pt x="1530" y="2154"/>
                  </a:lnTo>
                  <a:lnTo>
                    <a:pt x="0" y="2154"/>
                  </a:lnTo>
                  <a:lnTo>
                    <a:pt x="12" y="2141"/>
                  </a:lnTo>
                  <a:lnTo>
                    <a:pt x="45" y="2141"/>
                  </a:lnTo>
                  <a:lnTo>
                    <a:pt x="48" y="2134"/>
                  </a:lnTo>
                  <a:lnTo>
                    <a:pt x="75" y="2136"/>
                  </a:lnTo>
                  <a:lnTo>
                    <a:pt x="104" y="2104"/>
                  </a:lnTo>
                  <a:lnTo>
                    <a:pt x="100" y="2091"/>
                  </a:lnTo>
                  <a:lnTo>
                    <a:pt x="159" y="2089"/>
                  </a:lnTo>
                  <a:lnTo>
                    <a:pt x="156" y="2105"/>
                  </a:lnTo>
                  <a:lnTo>
                    <a:pt x="144" y="2120"/>
                  </a:lnTo>
                  <a:lnTo>
                    <a:pt x="295" y="2121"/>
                  </a:lnTo>
                  <a:lnTo>
                    <a:pt x="281" y="2105"/>
                  </a:lnTo>
                  <a:lnTo>
                    <a:pt x="156" y="2105"/>
                  </a:lnTo>
                  <a:lnTo>
                    <a:pt x="159" y="2089"/>
                  </a:lnTo>
                  <a:lnTo>
                    <a:pt x="179" y="2063"/>
                  </a:lnTo>
                  <a:lnTo>
                    <a:pt x="207" y="2058"/>
                  </a:lnTo>
                  <a:lnTo>
                    <a:pt x="213" y="2034"/>
                  </a:lnTo>
                  <a:lnTo>
                    <a:pt x="227" y="2030"/>
                  </a:lnTo>
                  <a:lnTo>
                    <a:pt x="240" y="2013"/>
                  </a:lnTo>
                  <a:lnTo>
                    <a:pt x="259" y="2011"/>
                  </a:lnTo>
                  <a:lnTo>
                    <a:pt x="280" y="2045"/>
                  </a:lnTo>
                  <a:lnTo>
                    <a:pt x="318" y="2047"/>
                  </a:lnTo>
                  <a:lnTo>
                    <a:pt x="324" y="2037"/>
                  </a:lnTo>
                  <a:lnTo>
                    <a:pt x="334" y="2018"/>
                  </a:lnTo>
                  <a:lnTo>
                    <a:pt x="371" y="2017"/>
                  </a:lnTo>
                  <a:lnTo>
                    <a:pt x="380" y="1981"/>
                  </a:lnTo>
                  <a:lnTo>
                    <a:pt x="391" y="1980"/>
                  </a:lnTo>
                  <a:lnTo>
                    <a:pt x="393" y="1972"/>
                  </a:lnTo>
                  <a:lnTo>
                    <a:pt x="396" y="1953"/>
                  </a:lnTo>
                  <a:lnTo>
                    <a:pt x="399" y="1932"/>
                  </a:lnTo>
                  <a:lnTo>
                    <a:pt x="399" y="1919"/>
                  </a:lnTo>
                  <a:lnTo>
                    <a:pt x="423" y="1931"/>
                  </a:lnTo>
                  <a:lnTo>
                    <a:pt x="430" y="1968"/>
                  </a:lnTo>
                  <a:lnTo>
                    <a:pt x="449" y="1972"/>
                  </a:lnTo>
                  <a:lnTo>
                    <a:pt x="452" y="2017"/>
                  </a:lnTo>
                  <a:lnTo>
                    <a:pt x="454" y="2017"/>
                  </a:lnTo>
                  <a:lnTo>
                    <a:pt x="459" y="2017"/>
                  </a:lnTo>
                  <a:lnTo>
                    <a:pt x="466" y="2017"/>
                  </a:lnTo>
                  <a:lnTo>
                    <a:pt x="474" y="2015"/>
                  </a:lnTo>
                  <a:lnTo>
                    <a:pt x="482" y="2017"/>
                  </a:lnTo>
                  <a:lnTo>
                    <a:pt x="489" y="2017"/>
                  </a:lnTo>
                  <a:lnTo>
                    <a:pt x="494" y="2018"/>
                  </a:lnTo>
                  <a:lnTo>
                    <a:pt x="498" y="2019"/>
                  </a:lnTo>
                  <a:lnTo>
                    <a:pt x="501" y="2022"/>
                  </a:lnTo>
                  <a:lnTo>
                    <a:pt x="504" y="2029"/>
                  </a:lnTo>
                  <a:lnTo>
                    <a:pt x="507" y="2038"/>
                  </a:lnTo>
                  <a:lnTo>
                    <a:pt x="512" y="2047"/>
                  </a:lnTo>
                  <a:lnTo>
                    <a:pt x="534" y="2073"/>
                  </a:lnTo>
                  <a:lnTo>
                    <a:pt x="349" y="2073"/>
                  </a:lnTo>
                  <a:lnTo>
                    <a:pt x="334" y="2088"/>
                  </a:lnTo>
                  <a:lnTo>
                    <a:pt x="546" y="2088"/>
                  </a:lnTo>
                  <a:lnTo>
                    <a:pt x="534" y="2073"/>
                  </a:lnTo>
                  <a:lnTo>
                    <a:pt x="512" y="2047"/>
                  </a:lnTo>
                  <a:lnTo>
                    <a:pt x="512" y="1816"/>
                  </a:lnTo>
                  <a:lnTo>
                    <a:pt x="512" y="1798"/>
                  </a:lnTo>
                  <a:lnTo>
                    <a:pt x="512" y="1331"/>
                  </a:lnTo>
                  <a:lnTo>
                    <a:pt x="501" y="1336"/>
                  </a:lnTo>
                  <a:lnTo>
                    <a:pt x="491" y="1340"/>
                  </a:lnTo>
                  <a:lnTo>
                    <a:pt x="481" y="1344"/>
                  </a:lnTo>
                  <a:lnTo>
                    <a:pt x="470" y="1347"/>
                  </a:lnTo>
                  <a:lnTo>
                    <a:pt x="459" y="1350"/>
                  </a:lnTo>
                  <a:lnTo>
                    <a:pt x="447" y="1352"/>
                  </a:lnTo>
                  <a:lnTo>
                    <a:pt x="436" y="1353"/>
                  </a:lnTo>
                  <a:lnTo>
                    <a:pt x="424" y="1353"/>
                  </a:lnTo>
                  <a:lnTo>
                    <a:pt x="405" y="1352"/>
                  </a:lnTo>
                  <a:lnTo>
                    <a:pt x="385" y="1350"/>
                  </a:lnTo>
                  <a:lnTo>
                    <a:pt x="368" y="1344"/>
                  </a:lnTo>
                  <a:lnTo>
                    <a:pt x="349" y="1338"/>
                  </a:lnTo>
                  <a:lnTo>
                    <a:pt x="333" y="1330"/>
                  </a:lnTo>
                  <a:lnTo>
                    <a:pt x="317" y="1320"/>
                  </a:lnTo>
                  <a:lnTo>
                    <a:pt x="302" y="1309"/>
                  </a:lnTo>
                  <a:lnTo>
                    <a:pt x="289" y="1297"/>
                  </a:lnTo>
                  <a:lnTo>
                    <a:pt x="277" y="1283"/>
                  </a:lnTo>
                  <a:lnTo>
                    <a:pt x="265" y="1268"/>
                  </a:lnTo>
                  <a:lnTo>
                    <a:pt x="256" y="1252"/>
                  </a:lnTo>
                  <a:lnTo>
                    <a:pt x="248" y="1236"/>
                  </a:lnTo>
                  <a:lnTo>
                    <a:pt x="241" y="1218"/>
                  </a:lnTo>
                  <a:lnTo>
                    <a:pt x="236" y="1200"/>
                  </a:lnTo>
                  <a:lnTo>
                    <a:pt x="234" y="1180"/>
                  </a:lnTo>
                  <a:lnTo>
                    <a:pt x="233" y="1161"/>
                  </a:lnTo>
                  <a:lnTo>
                    <a:pt x="233" y="832"/>
                  </a:lnTo>
                  <a:lnTo>
                    <a:pt x="235" y="812"/>
                  </a:lnTo>
                  <a:lnTo>
                    <a:pt x="241" y="792"/>
                  </a:lnTo>
                  <a:lnTo>
                    <a:pt x="250" y="775"/>
                  </a:lnTo>
                  <a:lnTo>
                    <a:pt x="262" y="760"/>
                  </a:lnTo>
                  <a:lnTo>
                    <a:pt x="277" y="747"/>
                  </a:lnTo>
                  <a:lnTo>
                    <a:pt x="294" y="737"/>
                  </a:lnTo>
                  <a:lnTo>
                    <a:pt x="313" y="731"/>
                  </a:lnTo>
                  <a:lnTo>
                    <a:pt x="334" y="729"/>
                  </a:lnTo>
                  <a:lnTo>
                    <a:pt x="325" y="794"/>
                  </a:lnTo>
                  <a:lnTo>
                    <a:pt x="311" y="797"/>
                  </a:lnTo>
                  <a:lnTo>
                    <a:pt x="299" y="803"/>
                  </a:lnTo>
                  <a:lnTo>
                    <a:pt x="286" y="812"/>
                  </a:lnTo>
                  <a:lnTo>
                    <a:pt x="278" y="824"/>
                  </a:lnTo>
                  <a:lnTo>
                    <a:pt x="273" y="838"/>
                  </a:lnTo>
                  <a:lnTo>
                    <a:pt x="274" y="853"/>
                  </a:lnTo>
                  <a:lnTo>
                    <a:pt x="282" y="869"/>
                  </a:lnTo>
                  <a:lnTo>
                    <a:pt x="300" y="884"/>
                  </a:lnTo>
                  <a:lnTo>
                    <a:pt x="299" y="887"/>
                  </a:lnTo>
                  <a:lnTo>
                    <a:pt x="295" y="891"/>
                  </a:lnTo>
                  <a:lnTo>
                    <a:pt x="287" y="896"/>
                  </a:lnTo>
                  <a:lnTo>
                    <a:pt x="274" y="897"/>
                  </a:lnTo>
                  <a:lnTo>
                    <a:pt x="269" y="910"/>
                  </a:lnTo>
                  <a:lnTo>
                    <a:pt x="267" y="928"/>
                  </a:lnTo>
                  <a:lnTo>
                    <a:pt x="274" y="950"/>
                  </a:lnTo>
                  <a:lnTo>
                    <a:pt x="293" y="968"/>
                  </a:lnTo>
                  <a:lnTo>
                    <a:pt x="280" y="979"/>
                  </a:lnTo>
                  <a:lnTo>
                    <a:pt x="272" y="991"/>
                  </a:lnTo>
                  <a:lnTo>
                    <a:pt x="267" y="1004"/>
                  </a:lnTo>
                  <a:lnTo>
                    <a:pt x="266" y="1017"/>
                  </a:lnTo>
                  <a:lnTo>
                    <a:pt x="269" y="1029"/>
                  </a:lnTo>
                  <a:lnTo>
                    <a:pt x="273" y="1041"/>
                  </a:lnTo>
                  <a:lnTo>
                    <a:pt x="281" y="1050"/>
                  </a:lnTo>
                  <a:lnTo>
                    <a:pt x="290" y="1058"/>
                  </a:lnTo>
                  <a:lnTo>
                    <a:pt x="278" y="1074"/>
                  </a:lnTo>
                  <a:lnTo>
                    <a:pt x="277" y="1093"/>
                  </a:lnTo>
                  <a:lnTo>
                    <a:pt x="282" y="1110"/>
                  </a:lnTo>
                  <a:lnTo>
                    <a:pt x="293" y="1120"/>
                  </a:lnTo>
                  <a:lnTo>
                    <a:pt x="287" y="1130"/>
                  </a:lnTo>
                  <a:lnTo>
                    <a:pt x="281" y="1143"/>
                  </a:lnTo>
                  <a:lnTo>
                    <a:pt x="279" y="1161"/>
                  </a:lnTo>
                  <a:lnTo>
                    <a:pt x="280" y="1178"/>
                  </a:lnTo>
                  <a:lnTo>
                    <a:pt x="285" y="1195"/>
                  </a:lnTo>
                  <a:lnTo>
                    <a:pt x="293" y="1211"/>
                  </a:lnTo>
                  <a:lnTo>
                    <a:pt x="305" y="1223"/>
                  </a:lnTo>
                  <a:lnTo>
                    <a:pt x="325" y="1231"/>
                  </a:lnTo>
                  <a:lnTo>
                    <a:pt x="325" y="794"/>
                  </a:lnTo>
                  <a:lnTo>
                    <a:pt x="334" y="729"/>
                  </a:lnTo>
                  <a:lnTo>
                    <a:pt x="355" y="731"/>
                  </a:lnTo>
                  <a:lnTo>
                    <a:pt x="375" y="737"/>
                  </a:lnTo>
                  <a:lnTo>
                    <a:pt x="392" y="746"/>
                  </a:lnTo>
                  <a:lnTo>
                    <a:pt x="407" y="759"/>
                  </a:lnTo>
                  <a:lnTo>
                    <a:pt x="420" y="775"/>
                  </a:lnTo>
                  <a:lnTo>
                    <a:pt x="430" y="792"/>
                  </a:lnTo>
                  <a:lnTo>
                    <a:pt x="436" y="812"/>
                  </a:lnTo>
                  <a:lnTo>
                    <a:pt x="438" y="832"/>
                  </a:lnTo>
                  <a:lnTo>
                    <a:pt x="438" y="1094"/>
                  </a:lnTo>
                  <a:lnTo>
                    <a:pt x="439" y="1103"/>
                  </a:lnTo>
                  <a:lnTo>
                    <a:pt x="441" y="1112"/>
                  </a:lnTo>
                  <a:lnTo>
                    <a:pt x="446" y="1120"/>
                  </a:lnTo>
                  <a:lnTo>
                    <a:pt x="452" y="1127"/>
                  </a:lnTo>
                  <a:lnTo>
                    <a:pt x="459" y="1133"/>
                  </a:lnTo>
                  <a:lnTo>
                    <a:pt x="467" y="1138"/>
                  </a:lnTo>
                  <a:lnTo>
                    <a:pt x="476" y="1140"/>
                  </a:lnTo>
                  <a:lnTo>
                    <a:pt x="485" y="1141"/>
                  </a:lnTo>
                  <a:lnTo>
                    <a:pt x="492" y="1141"/>
                  </a:lnTo>
                  <a:lnTo>
                    <a:pt x="499" y="1139"/>
                  </a:lnTo>
                  <a:lnTo>
                    <a:pt x="506" y="1137"/>
                  </a:lnTo>
                  <a:lnTo>
                    <a:pt x="512" y="1133"/>
                  </a:lnTo>
                  <a:lnTo>
                    <a:pt x="512" y="171"/>
                  </a:lnTo>
                  <a:lnTo>
                    <a:pt x="514" y="145"/>
                  </a:lnTo>
                  <a:lnTo>
                    <a:pt x="520" y="121"/>
                  </a:lnTo>
                  <a:lnTo>
                    <a:pt x="529" y="96"/>
                  </a:lnTo>
                  <a:lnTo>
                    <a:pt x="542" y="75"/>
                  </a:lnTo>
                  <a:lnTo>
                    <a:pt x="557" y="55"/>
                  </a:lnTo>
                  <a:lnTo>
                    <a:pt x="575" y="39"/>
                  </a:lnTo>
                  <a:lnTo>
                    <a:pt x="596" y="24"/>
                  </a:lnTo>
                  <a:lnTo>
                    <a:pt x="618" y="12"/>
                  </a:lnTo>
                  <a:lnTo>
                    <a:pt x="618" y="121"/>
                  </a:lnTo>
                  <a:lnTo>
                    <a:pt x="598" y="126"/>
                  </a:lnTo>
                  <a:lnTo>
                    <a:pt x="583" y="138"/>
                  </a:lnTo>
                  <a:lnTo>
                    <a:pt x="573" y="152"/>
                  </a:lnTo>
                  <a:lnTo>
                    <a:pt x="567" y="168"/>
                  </a:lnTo>
                  <a:lnTo>
                    <a:pt x="565" y="185"/>
                  </a:lnTo>
                  <a:lnTo>
                    <a:pt x="566" y="200"/>
                  </a:lnTo>
                  <a:lnTo>
                    <a:pt x="569" y="214"/>
                  </a:lnTo>
                  <a:lnTo>
                    <a:pt x="576" y="224"/>
                  </a:lnTo>
                  <a:lnTo>
                    <a:pt x="564" y="238"/>
                  </a:lnTo>
                  <a:lnTo>
                    <a:pt x="560" y="260"/>
                  </a:lnTo>
                  <a:lnTo>
                    <a:pt x="564" y="282"/>
                  </a:lnTo>
                  <a:lnTo>
                    <a:pt x="572" y="296"/>
                  </a:lnTo>
                  <a:lnTo>
                    <a:pt x="561" y="306"/>
                  </a:lnTo>
                  <a:lnTo>
                    <a:pt x="554" y="319"/>
                  </a:lnTo>
                  <a:lnTo>
                    <a:pt x="552" y="334"/>
                  </a:lnTo>
                  <a:lnTo>
                    <a:pt x="553" y="349"/>
                  </a:lnTo>
                  <a:lnTo>
                    <a:pt x="558" y="364"/>
                  </a:lnTo>
                  <a:lnTo>
                    <a:pt x="566" y="378"/>
                  </a:lnTo>
                  <a:lnTo>
                    <a:pt x="575" y="388"/>
                  </a:lnTo>
                  <a:lnTo>
                    <a:pt x="588" y="395"/>
                  </a:lnTo>
                  <a:lnTo>
                    <a:pt x="585" y="410"/>
                  </a:lnTo>
                  <a:lnTo>
                    <a:pt x="579" y="421"/>
                  </a:lnTo>
                  <a:lnTo>
                    <a:pt x="568" y="430"/>
                  </a:lnTo>
                  <a:lnTo>
                    <a:pt x="555" y="435"/>
                  </a:lnTo>
                  <a:lnTo>
                    <a:pt x="557" y="449"/>
                  </a:lnTo>
                  <a:lnTo>
                    <a:pt x="560" y="464"/>
                  </a:lnTo>
                  <a:lnTo>
                    <a:pt x="568" y="477"/>
                  </a:lnTo>
                  <a:lnTo>
                    <a:pt x="579" y="485"/>
                  </a:lnTo>
                  <a:lnTo>
                    <a:pt x="568" y="496"/>
                  </a:lnTo>
                  <a:lnTo>
                    <a:pt x="561" y="509"/>
                  </a:lnTo>
                  <a:lnTo>
                    <a:pt x="558" y="524"/>
                  </a:lnTo>
                  <a:lnTo>
                    <a:pt x="558" y="539"/>
                  </a:lnTo>
                  <a:lnTo>
                    <a:pt x="560" y="554"/>
                  </a:lnTo>
                  <a:lnTo>
                    <a:pt x="566" y="566"/>
                  </a:lnTo>
                  <a:lnTo>
                    <a:pt x="575" y="578"/>
                  </a:lnTo>
                  <a:lnTo>
                    <a:pt x="585" y="585"/>
                  </a:lnTo>
                  <a:lnTo>
                    <a:pt x="581" y="592"/>
                  </a:lnTo>
                  <a:lnTo>
                    <a:pt x="574" y="598"/>
                  </a:lnTo>
                  <a:lnTo>
                    <a:pt x="567" y="601"/>
                  </a:lnTo>
                  <a:lnTo>
                    <a:pt x="559" y="604"/>
                  </a:lnTo>
                  <a:lnTo>
                    <a:pt x="557" y="622"/>
                  </a:lnTo>
                  <a:lnTo>
                    <a:pt x="559" y="639"/>
                  </a:lnTo>
                  <a:lnTo>
                    <a:pt x="566" y="653"/>
                  </a:lnTo>
                  <a:lnTo>
                    <a:pt x="579" y="663"/>
                  </a:lnTo>
                  <a:lnTo>
                    <a:pt x="569" y="671"/>
                  </a:lnTo>
                  <a:lnTo>
                    <a:pt x="562" y="682"/>
                  </a:lnTo>
                  <a:lnTo>
                    <a:pt x="558" y="693"/>
                  </a:lnTo>
                  <a:lnTo>
                    <a:pt x="558" y="706"/>
                  </a:lnTo>
                  <a:lnTo>
                    <a:pt x="562" y="720"/>
                  </a:lnTo>
                  <a:lnTo>
                    <a:pt x="573" y="732"/>
                  </a:lnTo>
                  <a:lnTo>
                    <a:pt x="583" y="744"/>
                  </a:lnTo>
                  <a:lnTo>
                    <a:pt x="589" y="752"/>
                  </a:lnTo>
                  <a:lnTo>
                    <a:pt x="592" y="760"/>
                  </a:lnTo>
                  <a:lnTo>
                    <a:pt x="591" y="767"/>
                  </a:lnTo>
                  <a:lnTo>
                    <a:pt x="588" y="771"/>
                  </a:lnTo>
                  <a:lnTo>
                    <a:pt x="583" y="776"/>
                  </a:lnTo>
                  <a:lnTo>
                    <a:pt x="576" y="782"/>
                  </a:lnTo>
                  <a:lnTo>
                    <a:pt x="570" y="786"/>
                  </a:lnTo>
                  <a:lnTo>
                    <a:pt x="566" y="793"/>
                  </a:lnTo>
                  <a:lnTo>
                    <a:pt x="562" y="801"/>
                  </a:lnTo>
                  <a:lnTo>
                    <a:pt x="562" y="820"/>
                  </a:lnTo>
                  <a:lnTo>
                    <a:pt x="567" y="838"/>
                  </a:lnTo>
                  <a:lnTo>
                    <a:pt x="575" y="852"/>
                  </a:lnTo>
                  <a:lnTo>
                    <a:pt x="583" y="861"/>
                  </a:lnTo>
                  <a:lnTo>
                    <a:pt x="572" y="869"/>
                  </a:lnTo>
                  <a:lnTo>
                    <a:pt x="565" y="882"/>
                  </a:lnTo>
                  <a:lnTo>
                    <a:pt x="561" y="896"/>
                  </a:lnTo>
                  <a:lnTo>
                    <a:pt x="561" y="911"/>
                  </a:lnTo>
                  <a:lnTo>
                    <a:pt x="565" y="927"/>
                  </a:lnTo>
                  <a:lnTo>
                    <a:pt x="572" y="941"/>
                  </a:lnTo>
                  <a:lnTo>
                    <a:pt x="581" y="952"/>
                  </a:lnTo>
                  <a:lnTo>
                    <a:pt x="592" y="960"/>
                  </a:lnTo>
                  <a:lnTo>
                    <a:pt x="589" y="964"/>
                  </a:lnTo>
                  <a:lnTo>
                    <a:pt x="582" y="971"/>
                  </a:lnTo>
                  <a:lnTo>
                    <a:pt x="574" y="980"/>
                  </a:lnTo>
                  <a:lnTo>
                    <a:pt x="566" y="986"/>
                  </a:lnTo>
                  <a:lnTo>
                    <a:pt x="567" y="988"/>
                  </a:lnTo>
                  <a:lnTo>
                    <a:pt x="572" y="994"/>
                  </a:lnTo>
                  <a:lnTo>
                    <a:pt x="575" y="1000"/>
                  </a:lnTo>
                  <a:lnTo>
                    <a:pt x="580" y="1004"/>
                  </a:lnTo>
                  <a:lnTo>
                    <a:pt x="569" y="1021"/>
                  </a:lnTo>
                  <a:lnTo>
                    <a:pt x="568" y="1046"/>
                  </a:lnTo>
                  <a:lnTo>
                    <a:pt x="574" y="1070"/>
                  </a:lnTo>
                  <a:lnTo>
                    <a:pt x="588" y="1087"/>
                  </a:lnTo>
                  <a:lnTo>
                    <a:pt x="575" y="1104"/>
                  </a:lnTo>
                  <a:lnTo>
                    <a:pt x="572" y="1127"/>
                  </a:lnTo>
                  <a:lnTo>
                    <a:pt x="576" y="1148"/>
                  </a:lnTo>
                  <a:lnTo>
                    <a:pt x="588" y="1161"/>
                  </a:lnTo>
                  <a:lnTo>
                    <a:pt x="581" y="1165"/>
                  </a:lnTo>
                  <a:lnTo>
                    <a:pt x="576" y="1173"/>
                  </a:lnTo>
                  <a:lnTo>
                    <a:pt x="572" y="1183"/>
                  </a:lnTo>
                  <a:lnTo>
                    <a:pt x="570" y="1190"/>
                  </a:lnTo>
                  <a:lnTo>
                    <a:pt x="580" y="1192"/>
                  </a:lnTo>
                  <a:lnTo>
                    <a:pt x="587" y="1195"/>
                  </a:lnTo>
                  <a:lnTo>
                    <a:pt x="592" y="1201"/>
                  </a:lnTo>
                  <a:lnTo>
                    <a:pt x="597" y="1207"/>
                  </a:lnTo>
                  <a:lnTo>
                    <a:pt x="600" y="1214"/>
                  </a:lnTo>
                  <a:lnTo>
                    <a:pt x="603" y="1222"/>
                  </a:lnTo>
                  <a:lnTo>
                    <a:pt x="604" y="1229"/>
                  </a:lnTo>
                  <a:lnTo>
                    <a:pt x="604" y="1237"/>
                  </a:lnTo>
                  <a:lnTo>
                    <a:pt x="603" y="1244"/>
                  </a:lnTo>
                  <a:lnTo>
                    <a:pt x="602" y="1251"/>
                  </a:lnTo>
                  <a:lnTo>
                    <a:pt x="599" y="1258"/>
                  </a:lnTo>
                  <a:lnTo>
                    <a:pt x="596" y="1263"/>
                  </a:lnTo>
                  <a:lnTo>
                    <a:pt x="591" y="1268"/>
                  </a:lnTo>
                  <a:lnTo>
                    <a:pt x="585" y="1272"/>
                  </a:lnTo>
                  <a:lnTo>
                    <a:pt x="577" y="1276"/>
                  </a:lnTo>
                  <a:lnTo>
                    <a:pt x="568" y="1279"/>
                  </a:lnTo>
                  <a:lnTo>
                    <a:pt x="564" y="1298"/>
                  </a:lnTo>
                  <a:lnTo>
                    <a:pt x="565" y="1316"/>
                  </a:lnTo>
                  <a:lnTo>
                    <a:pt x="573" y="1332"/>
                  </a:lnTo>
                  <a:lnTo>
                    <a:pt x="587" y="1345"/>
                  </a:lnTo>
                  <a:lnTo>
                    <a:pt x="574" y="1359"/>
                  </a:lnTo>
                  <a:lnTo>
                    <a:pt x="567" y="1374"/>
                  </a:lnTo>
                  <a:lnTo>
                    <a:pt x="564" y="1390"/>
                  </a:lnTo>
                  <a:lnTo>
                    <a:pt x="565" y="1406"/>
                  </a:lnTo>
                  <a:lnTo>
                    <a:pt x="568" y="1421"/>
                  </a:lnTo>
                  <a:lnTo>
                    <a:pt x="574" y="1435"/>
                  </a:lnTo>
                  <a:lnTo>
                    <a:pt x="581" y="1446"/>
                  </a:lnTo>
                  <a:lnTo>
                    <a:pt x="589" y="1454"/>
                  </a:lnTo>
                  <a:lnTo>
                    <a:pt x="583" y="1459"/>
                  </a:lnTo>
                  <a:lnTo>
                    <a:pt x="576" y="1466"/>
                  </a:lnTo>
                  <a:lnTo>
                    <a:pt x="572" y="1479"/>
                  </a:lnTo>
                  <a:lnTo>
                    <a:pt x="569" y="1496"/>
                  </a:lnTo>
                  <a:lnTo>
                    <a:pt x="574" y="1513"/>
                  </a:lnTo>
                  <a:lnTo>
                    <a:pt x="582" y="1522"/>
                  </a:lnTo>
                  <a:lnTo>
                    <a:pt x="591" y="1533"/>
                  </a:lnTo>
                  <a:lnTo>
                    <a:pt x="595" y="1550"/>
                  </a:lnTo>
                  <a:lnTo>
                    <a:pt x="590" y="1567"/>
                  </a:lnTo>
                  <a:lnTo>
                    <a:pt x="581" y="1578"/>
                  </a:lnTo>
                  <a:lnTo>
                    <a:pt x="572" y="1586"/>
                  </a:lnTo>
                  <a:lnTo>
                    <a:pt x="568" y="1597"/>
                  </a:lnTo>
                  <a:lnTo>
                    <a:pt x="573" y="1610"/>
                  </a:lnTo>
                  <a:lnTo>
                    <a:pt x="582" y="1620"/>
                  </a:lnTo>
                  <a:lnTo>
                    <a:pt x="589" y="1628"/>
                  </a:lnTo>
                  <a:lnTo>
                    <a:pt x="591" y="1634"/>
                  </a:lnTo>
                  <a:lnTo>
                    <a:pt x="580" y="1640"/>
                  </a:lnTo>
                  <a:lnTo>
                    <a:pt x="573" y="1649"/>
                  </a:lnTo>
                  <a:lnTo>
                    <a:pt x="569" y="1661"/>
                  </a:lnTo>
                  <a:lnTo>
                    <a:pt x="569" y="1673"/>
                  </a:lnTo>
                  <a:lnTo>
                    <a:pt x="574" y="1685"/>
                  </a:lnTo>
                  <a:lnTo>
                    <a:pt x="580" y="1696"/>
                  </a:lnTo>
                  <a:lnTo>
                    <a:pt x="589" y="1707"/>
                  </a:lnTo>
                  <a:lnTo>
                    <a:pt x="599" y="1712"/>
                  </a:lnTo>
                  <a:lnTo>
                    <a:pt x="587" y="1717"/>
                  </a:lnTo>
                  <a:lnTo>
                    <a:pt x="577" y="1725"/>
                  </a:lnTo>
                  <a:lnTo>
                    <a:pt x="572" y="1736"/>
                  </a:lnTo>
                  <a:lnTo>
                    <a:pt x="569" y="1748"/>
                  </a:lnTo>
                  <a:lnTo>
                    <a:pt x="569" y="1761"/>
                  </a:lnTo>
                  <a:lnTo>
                    <a:pt x="574" y="1772"/>
                  </a:lnTo>
                  <a:lnTo>
                    <a:pt x="581" y="1782"/>
                  </a:lnTo>
                  <a:lnTo>
                    <a:pt x="591" y="1787"/>
                  </a:lnTo>
                  <a:lnTo>
                    <a:pt x="587" y="1791"/>
                  </a:lnTo>
                  <a:lnTo>
                    <a:pt x="583" y="1798"/>
                  </a:lnTo>
                  <a:lnTo>
                    <a:pt x="579" y="1808"/>
                  </a:lnTo>
                  <a:lnTo>
                    <a:pt x="576" y="1820"/>
                  </a:lnTo>
                  <a:lnTo>
                    <a:pt x="576" y="1831"/>
                  </a:lnTo>
                  <a:lnTo>
                    <a:pt x="580" y="1844"/>
                  </a:lnTo>
                  <a:lnTo>
                    <a:pt x="588" y="1854"/>
                  </a:lnTo>
                  <a:lnTo>
                    <a:pt x="599" y="1863"/>
                  </a:lnTo>
                  <a:lnTo>
                    <a:pt x="589" y="1875"/>
                  </a:lnTo>
                  <a:lnTo>
                    <a:pt x="583" y="1886"/>
                  </a:lnTo>
                  <a:lnTo>
                    <a:pt x="582" y="1899"/>
                  </a:lnTo>
                  <a:lnTo>
                    <a:pt x="584" y="1911"/>
                  </a:lnTo>
                  <a:lnTo>
                    <a:pt x="589" y="1921"/>
                  </a:lnTo>
                  <a:lnTo>
                    <a:pt x="597" y="1930"/>
                  </a:lnTo>
                  <a:lnTo>
                    <a:pt x="606" y="1936"/>
                  </a:lnTo>
                  <a:lnTo>
                    <a:pt x="618" y="1939"/>
                  </a:lnTo>
                  <a:lnTo>
                    <a:pt x="618" y="121"/>
                  </a:lnTo>
                  <a:lnTo>
                    <a:pt x="618" y="1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529" y="2912"/>
              <a:ext cx="465" cy="236"/>
            </a:xfrm>
            <a:custGeom>
              <a:avLst/>
              <a:gdLst>
                <a:gd name="T0" fmla="*/ 19 w 1530"/>
                <a:gd name="T1" fmla="*/ 0 h 2154"/>
                <a:gd name="T2" fmla="*/ 19 w 1530"/>
                <a:gd name="T3" fmla="*/ 0 h 2154"/>
                <a:gd name="T4" fmla="*/ 19 w 1530"/>
                <a:gd name="T5" fmla="*/ 0 h 2154"/>
                <a:gd name="T6" fmla="*/ 19 w 1530"/>
                <a:gd name="T7" fmla="*/ 0 h 2154"/>
                <a:gd name="T8" fmla="*/ 18 w 1530"/>
                <a:gd name="T9" fmla="*/ 1 h 2154"/>
                <a:gd name="T10" fmla="*/ 18 w 1530"/>
                <a:gd name="T11" fmla="*/ 1 h 2154"/>
                <a:gd name="T12" fmla="*/ 19 w 1530"/>
                <a:gd name="T13" fmla="*/ 1 h 2154"/>
                <a:gd name="T14" fmla="*/ 19 w 1530"/>
                <a:gd name="T15" fmla="*/ 1 h 2154"/>
                <a:gd name="T16" fmla="*/ 19 w 1530"/>
                <a:gd name="T17" fmla="*/ 1 h 2154"/>
                <a:gd name="T18" fmla="*/ 18 w 1530"/>
                <a:gd name="T19" fmla="*/ 2 h 2154"/>
                <a:gd name="T20" fmla="*/ 19 w 1530"/>
                <a:gd name="T21" fmla="*/ 2 h 2154"/>
                <a:gd name="T22" fmla="*/ 19 w 1530"/>
                <a:gd name="T23" fmla="*/ 2 h 2154"/>
                <a:gd name="T24" fmla="*/ 19 w 1530"/>
                <a:gd name="T25" fmla="*/ 2 h 2154"/>
                <a:gd name="T26" fmla="*/ 19 w 1530"/>
                <a:gd name="T27" fmla="*/ 2 h 2154"/>
                <a:gd name="T28" fmla="*/ 19 w 1530"/>
                <a:gd name="T29" fmla="*/ 2 h 2154"/>
                <a:gd name="T30" fmla="*/ 19 w 1530"/>
                <a:gd name="T31" fmla="*/ 2 h 2154"/>
                <a:gd name="T32" fmla="*/ 19 w 1530"/>
                <a:gd name="T33" fmla="*/ 3 h 2154"/>
                <a:gd name="T34" fmla="*/ 24 w 1530"/>
                <a:gd name="T35" fmla="*/ 0 h 2154"/>
                <a:gd name="T36" fmla="*/ 26 w 1530"/>
                <a:gd name="T37" fmla="*/ 1 h 2154"/>
                <a:gd name="T38" fmla="*/ 28 w 1530"/>
                <a:gd name="T39" fmla="*/ 1 h 2154"/>
                <a:gd name="T40" fmla="*/ 28 w 1530"/>
                <a:gd name="T41" fmla="*/ 1 h 2154"/>
                <a:gd name="T42" fmla="*/ 27 w 1530"/>
                <a:gd name="T43" fmla="*/ 1 h 2154"/>
                <a:gd name="T44" fmla="*/ 27 w 1530"/>
                <a:gd name="T45" fmla="*/ 1 h 2154"/>
                <a:gd name="T46" fmla="*/ 27 w 1530"/>
                <a:gd name="T47" fmla="*/ 1 h 2154"/>
                <a:gd name="T48" fmla="*/ 28 w 1530"/>
                <a:gd name="T49" fmla="*/ 1 h 2154"/>
                <a:gd name="T50" fmla="*/ 30 w 1530"/>
                <a:gd name="T51" fmla="*/ 1 h 2154"/>
                <a:gd name="T52" fmla="*/ 28 w 1530"/>
                <a:gd name="T53" fmla="*/ 2 h 2154"/>
                <a:gd name="T54" fmla="*/ 29 w 1530"/>
                <a:gd name="T55" fmla="*/ 3 h 2154"/>
                <a:gd name="T56" fmla="*/ 27 w 1530"/>
                <a:gd name="T57" fmla="*/ 3 h 2154"/>
                <a:gd name="T58" fmla="*/ 31 w 1530"/>
                <a:gd name="T59" fmla="*/ 3 h 2154"/>
                <a:gd name="T60" fmla="*/ 36 w 1530"/>
                <a:gd name="T61" fmla="*/ 3 h 2154"/>
                <a:gd name="T62" fmla="*/ 42 w 1530"/>
                <a:gd name="T63" fmla="*/ 3 h 2154"/>
                <a:gd name="T64" fmla="*/ 5 w 1530"/>
                <a:gd name="T65" fmla="*/ 3 h 2154"/>
                <a:gd name="T66" fmla="*/ 7 w 1530"/>
                <a:gd name="T67" fmla="*/ 3 h 2154"/>
                <a:gd name="T68" fmla="*/ 11 w 1530"/>
                <a:gd name="T69" fmla="*/ 3 h 2154"/>
                <a:gd name="T70" fmla="*/ 14 w 1530"/>
                <a:gd name="T71" fmla="*/ 3 h 2154"/>
                <a:gd name="T72" fmla="*/ 15 w 1530"/>
                <a:gd name="T73" fmla="*/ 3 h 2154"/>
                <a:gd name="T74" fmla="*/ 12 w 1530"/>
                <a:gd name="T75" fmla="*/ 2 h 2154"/>
                <a:gd name="T76" fmla="*/ 8 w 1530"/>
                <a:gd name="T77" fmla="*/ 2 h 2154"/>
                <a:gd name="T78" fmla="*/ 7 w 1530"/>
                <a:gd name="T79" fmla="*/ 1 h 2154"/>
                <a:gd name="T80" fmla="*/ 8 w 1530"/>
                <a:gd name="T81" fmla="*/ 1 h 2154"/>
                <a:gd name="T82" fmla="*/ 8 w 1530"/>
                <a:gd name="T83" fmla="*/ 1 h 2154"/>
                <a:gd name="T84" fmla="*/ 8 w 1530"/>
                <a:gd name="T85" fmla="*/ 1 h 2154"/>
                <a:gd name="T86" fmla="*/ 10 w 1530"/>
                <a:gd name="T87" fmla="*/ 1 h 2154"/>
                <a:gd name="T88" fmla="*/ 12 w 1530"/>
                <a:gd name="T89" fmla="*/ 1 h 2154"/>
                <a:gd name="T90" fmla="*/ 14 w 1530"/>
                <a:gd name="T91" fmla="*/ 0 h 2154"/>
                <a:gd name="T92" fmla="*/ 16 w 1530"/>
                <a:gd name="T93" fmla="*/ 0 h 2154"/>
                <a:gd name="T94" fmla="*/ 15 w 1530"/>
                <a:gd name="T95" fmla="*/ 0 h 2154"/>
                <a:gd name="T96" fmla="*/ 15 w 1530"/>
                <a:gd name="T97" fmla="*/ 1 h 2154"/>
                <a:gd name="T98" fmla="*/ 16 w 1530"/>
                <a:gd name="T99" fmla="*/ 1 h 2154"/>
                <a:gd name="T100" fmla="*/ 16 w 1530"/>
                <a:gd name="T101" fmla="*/ 1 h 2154"/>
                <a:gd name="T102" fmla="*/ 16 w 1530"/>
                <a:gd name="T103" fmla="*/ 1 h 2154"/>
                <a:gd name="T104" fmla="*/ 16 w 1530"/>
                <a:gd name="T105" fmla="*/ 1 h 2154"/>
                <a:gd name="T106" fmla="*/ 16 w 1530"/>
                <a:gd name="T107" fmla="*/ 1 h 2154"/>
                <a:gd name="T108" fmla="*/ 16 w 1530"/>
                <a:gd name="T109" fmla="*/ 2 h 2154"/>
                <a:gd name="T110" fmla="*/ 17 w 1530"/>
                <a:gd name="T111" fmla="*/ 2 h 2154"/>
                <a:gd name="T112" fmla="*/ 16 w 1530"/>
                <a:gd name="T113" fmla="*/ 2 h 2154"/>
                <a:gd name="T114" fmla="*/ 16 w 1530"/>
                <a:gd name="T115" fmla="*/ 2 h 2154"/>
                <a:gd name="T116" fmla="*/ 16 w 1530"/>
                <a:gd name="T117" fmla="*/ 2 h 2154"/>
                <a:gd name="T118" fmla="*/ 16 w 1530"/>
                <a:gd name="T119" fmla="*/ 2 h 2154"/>
                <a:gd name="T120" fmla="*/ 16 w 1530"/>
                <a:gd name="T121" fmla="*/ 2 h 2154"/>
                <a:gd name="T122" fmla="*/ 17 w 1530"/>
                <a:gd name="T123" fmla="*/ 3 h 2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0"/>
                <a:gd name="T187" fmla="*/ 0 h 2154"/>
                <a:gd name="T188" fmla="*/ 1530 w 1530"/>
                <a:gd name="T189" fmla="*/ 2154 h 2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0" h="2154">
                  <a:moveTo>
                    <a:pt x="618" y="12"/>
                  </a:moveTo>
                  <a:lnTo>
                    <a:pt x="626" y="10"/>
                  </a:lnTo>
                  <a:lnTo>
                    <a:pt x="633" y="7"/>
                  </a:lnTo>
                  <a:lnTo>
                    <a:pt x="641" y="4"/>
                  </a:lnTo>
                  <a:lnTo>
                    <a:pt x="649" y="3"/>
                  </a:lnTo>
                  <a:lnTo>
                    <a:pt x="658" y="2"/>
                  </a:lnTo>
                  <a:lnTo>
                    <a:pt x="666" y="1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1"/>
                  </a:lnTo>
                  <a:lnTo>
                    <a:pt x="706" y="1"/>
                  </a:lnTo>
                  <a:lnTo>
                    <a:pt x="712" y="2"/>
                  </a:lnTo>
                  <a:lnTo>
                    <a:pt x="718" y="3"/>
                  </a:lnTo>
                  <a:lnTo>
                    <a:pt x="724" y="4"/>
                  </a:lnTo>
                  <a:lnTo>
                    <a:pt x="729" y="5"/>
                  </a:lnTo>
                  <a:lnTo>
                    <a:pt x="724" y="77"/>
                  </a:lnTo>
                  <a:lnTo>
                    <a:pt x="704" y="79"/>
                  </a:lnTo>
                  <a:lnTo>
                    <a:pt x="686" y="85"/>
                  </a:lnTo>
                  <a:lnTo>
                    <a:pt x="671" y="95"/>
                  </a:lnTo>
                  <a:lnTo>
                    <a:pt x="660" y="108"/>
                  </a:lnTo>
                  <a:lnTo>
                    <a:pt x="653" y="123"/>
                  </a:lnTo>
                  <a:lnTo>
                    <a:pt x="653" y="141"/>
                  </a:lnTo>
                  <a:lnTo>
                    <a:pt x="660" y="161"/>
                  </a:lnTo>
                  <a:lnTo>
                    <a:pt x="674" y="182"/>
                  </a:lnTo>
                  <a:lnTo>
                    <a:pt x="662" y="191"/>
                  </a:lnTo>
                  <a:lnTo>
                    <a:pt x="652" y="204"/>
                  </a:lnTo>
                  <a:lnTo>
                    <a:pt x="648" y="217"/>
                  </a:lnTo>
                  <a:lnTo>
                    <a:pt x="645" y="231"/>
                  </a:lnTo>
                  <a:lnTo>
                    <a:pt x="648" y="245"/>
                  </a:lnTo>
                  <a:lnTo>
                    <a:pt x="652" y="258"/>
                  </a:lnTo>
                  <a:lnTo>
                    <a:pt x="660" y="269"/>
                  </a:lnTo>
                  <a:lnTo>
                    <a:pt x="671" y="277"/>
                  </a:lnTo>
                  <a:lnTo>
                    <a:pt x="662" y="284"/>
                  </a:lnTo>
                  <a:lnTo>
                    <a:pt x="655" y="293"/>
                  </a:lnTo>
                  <a:lnTo>
                    <a:pt x="652" y="304"/>
                  </a:lnTo>
                  <a:lnTo>
                    <a:pt x="652" y="314"/>
                  </a:lnTo>
                  <a:lnTo>
                    <a:pt x="655" y="325"/>
                  </a:lnTo>
                  <a:lnTo>
                    <a:pt x="659" y="334"/>
                  </a:lnTo>
                  <a:lnTo>
                    <a:pt x="666" y="341"/>
                  </a:lnTo>
                  <a:lnTo>
                    <a:pt x="675" y="345"/>
                  </a:lnTo>
                  <a:lnTo>
                    <a:pt x="667" y="353"/>
                  </a:lnTo>
                  <a:lnTo>
                    <a:pt x="660" y="365"/>
                  </a:lnTo>
                  <a:lnTo>
                    <a:pt x="656" y="378"/>
                  </a:lnTo>
                  <a:lnTo>
                    <a:pt x="655" y="391"/>
                  </a:lnTo>
                  <a:lnTo>
                    <a:pt x="657" y="405"/>
                  </a:lnTo>
                  <a:lnTo>
                    <a:pt x="662" y="417"/>
                  </a:lnTo>
                  <a:lnTo>
                    <a:pt x="671" y="428"/>
                  </a:lnTo>
                  <a:lnTo>
                    <a:pt x="683" y="435"/>
                  </a:lnTo>
                  <a:lnTo>
                    <a:pt x="668" y="444"/>
                  </a:lnTo>
                  <a:lnTo>
                    <a:pt x="658" y="457"/>
                  </a:lnTo>
                  <a:lnTo>
                    <a:pt x="652" y="472"/>
                  </a:lnTo>
                  <a:lnTo>
                    <a:pt x="650" y="489"/>
                  </a:lnTo>
                  <a:lnTo>
                    <a:pt x="655" y="507"/>
                  </a:lnTo>
                  <a:lnTo>
                    <a:pt x="664" y="523"/>
                  </a:lnTo>
                  <a:lnTo>
                    <a:pt x="679" y="538"/>
                  </a:lnTo>
                  <a:lnTo>
                    <a:pt x="700" y="549"/>
                  </a:lnTo>
                  <a:lnTo>
                    <a:pt x="695" y="559"/>
                  </a:lnTo>
                  <a:lnTo>
                    <a:pt x="690" y="568"/>
                  </a:lnTo>
                  <a:lnTo>
                    <a:pt x="686" y="576"/>
                  </a:lnTo>
                  <a:lnTo>
                    <a:pt x="681" y="581"/>
                  </a:lnTo>
                  <a:lnTo>
                    <a:pt x="675" y="586"/>
                  </a:lnTo>
                  <a:lnTo>
                    <a:pt x="670" y="591"/>
                  </a:lnTo>
                  <a:lnTo>
                    <a:pt x="663" y="594"/>
                  </a:lnTo>
                  <a:lnTo>
                    <a:pt x="655" y="598"/>
                  </a:lnTo>
                  <a:lnTo>
                    <a:pt x="650" y="614"/>
                  </a:lnTo>
                  <a:lnTo>
                    <a:pt x="647" y="631"/>
                  </a:lnTo>
                  <a:lnTo>
                    <a:pt x="647" y="649"/>
                  </a:lnTo>
                  <a:lnTo>
                    <a:pt x="649" y="667"/>
                  </a:lnTo>
                  <a:lnTo>
                    <a:pt x="653" y="683"/>
                  </a:lnTo>
                  <a:lnTo>
                    <a:pt x="662" y="698"/>
                  </a:lnTo>
                  <a:lnTo>
                    <a:pt x="672" y="709"/>
                  </a:lnTo>
                  <a:lnTo>
                    <a:pt x="685" y="717"/>
                  </a:lnTo>
                  <a:lnTo>
                    <a:pt x="672" y="725"/>
                  </a:lnTo>
                  <a:lnTo>
                    <a:pt x="663" y="737"/>
                  </a:lnTo>
                  <a:lnTo>
                    <a:pt x="657" y="748"/>
                  </a:lnTo>
                  <a:lnTo>
                    <a:pt x="655" y="762"/>
                  </a:lnTo>
                  <a:lnTo>
                    <a:pt x="656" y="776"/>
                  </a:lnTo>
                  <a:lnTo>
                    <a:pt x="660" y="788"/>
                  </a:lnTo>
                  <a:lnTo>
                    <a:pt x="668" y="799"/>
                  </a:lnTo>
                  <a:lnTo>
                    <a:pt x="680" y="807"/>
                  </a:lnTo>
                  <a:lnTo>
                    <a:pt x="671" y="813"/>
                  </a:lnTo>
                  <a:lnTo>
                    <a:pt x="663" y="822"/>
                  </a:lnTo>
                  <a:lnTo>
                    <a:pt x="658" y="831"/>
                  </a:lnTo>
                  <a:lnTo>
                    <a:pt x="656" y="843"/>
                  </a:lnTo>
                  <a:lnTo>
                    <a:pt x="657" y="854"/>
                  </a:lnTo>
                  <a:lnTo>
                    <a:pt x="660" y="865"/>
                  </a:lnTo>
                  <a:lnTo>
                    <a:pt x="667" y="874"/>
                  </a:lnTo>
                  <a:lnTo>
                    <a:pt x="678" y="882"/>
                  </a:lnTo>
                  <a:lnTo>
                    <a:pt x="668" y="890"/>
                  </a:lnTo>
                  <a:lnTo>
                    <a:pt x="660" y="903"/>
                  </a:lnTo>
                  <a:lnTo>
                    <a:pt x="655" y="920"/>
                  </a:lnTo>
                  <a:lnTo>
                    <a:pt x="651" y="940"/>
                  </a:lnTo>
                  <a:lnTo>
                    <a:pt x="652" y="960"/>
                  </a:lnTo>
                  <a:lnTo>
                    <a:pt x="658" y="980"/>
                  </a:lnTo>
                  <a:lnTo>
                    <a:pt x="670" y="998"/>
                  </a:lnTo>
                  <a:lnTo>
                    <a:pt x="687" y="1013"/>
                  </a:lnTo>
                  <a:lnTo>
                    <a:pt x="686" y="1024"/>
                  </a:lnTo>
                  <a:lnTo>
                    <a:pt x="680" y="1035"/>
                  </a:lnTo>
                  <a:lnTo>
                    <a:pt x="671" y="1047"/>
                  </a:lnTo>
                  <a:lnTo>
                    <a:pt x="659" y="1056"/>
                  </a:lnTo>
                  <a:lnTo>
                    <a:pt x="659" y="1067"/>
                  </a:lnTo>
                  <a:lnTo>
                    <a:pt x="664" y="1078"/>
                  </a:lnTo>
                  <a:lnTo>
                    <a:pt x="671" y="1088"/>
                  </a:lnTo>
                  <a:lnTo>
                    <a:pt x="680" y="1096"/>
                  </a:lnTo>
                  <a:lnTo>
                    <a:pt x="668" y="1109"/>
                  </a:lnTo>
                  <a:lnTo>
                    <a:pt x="660" y="1123"/>
                  </a:lnTo>
                  <a:lnTo>
                    <a:pt x="655" y="1139"/>
                  </a:lnTo>
                  <a:lnTo>
                    <a:pt x="653" y="1156"/>
                  </a:lnTo>
                  <a:lnTo>
                    <a:pt x="656" y="1173"/>
                  </a:lnTo>
                  <a:lnTo>
                    <a:pt x="662" y="1190"/>
                  </a:lnTo>
                  <a:lnTo>
                    <a:pt x="672" y="1205"/>
                  </a:lnTo>
                  <a:lnTo>
                    <a:pt x="687" y="1217"/>
                  </a:lnTo>
                  <a:lnTo>
                    <a:pt x="679" y="1225"/>
                  </a:lnTo>
                  <a:lnTo>
                    <a:pt x="672" y="1231"/>
                  </a:lnTo>
                  <a:lnTo>
                    <a:pt x="666" y="1237"/>
                  </a:lnTo>
                  <a:lnTo>
                    <a:pt x="659" y="1241"/>
                  </a:lnTo>
                  <a:lnTo>
                    <a:pt x="660" y="1249"/>
                  </a:lnTo>
                  <a:lnTo>
                    <a:pt x="663" y="1259"/>
                  </a:lnTo>
                  <a:lnTo>
                    <a:pt x="666" y="1268"/>
                  </a:lnTo>
                  <a:lnTo>
                    <a:pt x="671" y="1276"/>
                  </a:lnTo>
                  <a:lnTo>
                    <a:pt x="675" y="1284"/>
                  </a:lnTo>
                  <a:lnTo>
                    <a:pt x="681" y="1291"/>
                  </a:lnTo>
                  <a:lnTo>
                    <a:pt x="688" y="1297"/>
                  </a:lnTo>
                  <a:lnTo>
                    <a:pt x="695" y="1300"/>
                  </a:lnTo>
                  <a:lnTo>
                    <a:pt x="683" y="1305"/>
                  </a:lnTo>
                  <a:lnTo>
                    <a:pt x="673" y="1314"/>
                  </a:lnTo>
                  <a:lnTo>
                    <a:pt x="665" y="1325"/>
                  </a:lnTo>
                  <a:lnTo>
                    <a:pt x="659" y="1339"/>
                  </a:lnTo>
                  <a:lnTo>
                    <a:pt x="658" y="1354"/>
                  </a:lnTo>
                  <a:lnTo>
                    <a:pt x="660" y="1369"/>
                  </a:lnTo>
                  <a:lnTo>
                    <a:pt x="668" y="1384"/>
                  </a:lnTo>
                  <a:lnTo>
                    <a:pt x="683" y="1398"/>
                  </a:lnTo>
                  <a:lnTo>
                    <a:pt x="666" y="1420"/>
                  </a:lnTo>
                  <a:lnTo>
                    <a:pt x="659" y="1444"/>
                  </a:lnTo>
                  <a:lnTo>
                    <a:pt x="663" y="1467"/>
                  </a:lnTo>
                  <a:lnTo>
                    <a:pt x="675" y="1484"/>
                  </a:lnTo>
                  <a:lnTo>
                    <a:pt x="668" y="1492"/>
                  </a:lnTo>
                  <a:lnTo>
                    <a:pt x="664" y="1504"/>
                  </a:lnTo>
                  <a:lnTo>
                    <a:pt x="663" y="1516"/>
                  </a:lnTo>
                  <a:lnTo>
                    <a:pt x="665" y="1528"/>
                  </a:lnTo>
                  <a:lnTo>
                    <a:pt x="670" y="1541"/>
                  </a:lnTo>
                  <a:lnTo>
                    <a:pt x="676" y="1552"/>
                  </a:lnTo>
                  <a:lnTo>
                    <a:pt x="687" y="1563"/>
                  </a:lnTo>
                  <a:lnTo>
                    <a:pt x="700" y="1572"/>
                  </a:lnTo>
                  <a:lnTo>
                    <a:pt x="697" y="1577"/>
                  </a:lnTo>
                  <a:lnTo>
                    <a:pt x="694" y="1581"/>
                  </a:lnTo>
                  <a:lnTo>
                    <a:pt x="690" y="1586"/>
                  </a:lnTo>
                  <a:lnTo>
                    <a:pt x="685" y="1590"/>
                  </a:lnTo>
                  <a:lnTo>
                    <a:pt x="680" y="1594"/>
                  </a:lnTo>
                  <a:lnTo>
                    <a:pt x="674" y="1597"/>
                  </a:lnTo>
                  <a:lnTo>
                    <a:pt x="668" y="1601"/>
                  </a:lnTo>
                  <a:lnTo>
                    <a:pt x="663" y="1603"/>
                  </a:lnTo>
                  <a:lnTo>
                    <a:pt x="664" y="1611"/>
                  </a:lnTo>
                  <a:lnTo>
                    <a:pt x="666" y="1620"/>
                  </a:lnTo>
                  <a:lnTo>
                    <a:pt x="668" y="1628"/>
                  </a:lnTo>
                  <a:lnTo>
                    <a:pt x="673" y="1635"/>
                  </a:lnTo>
                  <a:lnTo>
                    <a:pt x="678" y="1643"/>
                  </a:lnTo>
                  <a:lnTo>
                    <a:pt x="683" y="1649"/>
                  </a:lnTo>
                  <a:lnTo>
                    <a:pt x="690" y="1655"/>
                  </a:lnTo>
                  <a:lnTo>
                    <a:pt x="697" y="1658"/>
                  </a:lnTo>
                  <a:lnTo>
                    <a:pt x="687" y="1665"/>
                  </a:lnTo>
                  <a:lnTo>
                    <a:pt x="676" y="1676"/>
                  </a:lnTo>
                  <a:lnTo>
                    <a:pt x="668" y="1689"/>
                  </a:lnTo>
                  <a:lnTo>
                    <a:pt x="664" y="1706"/>
                  </a:lnTo>
                  <a:lnTo>
                    <a:pt x="663" y="1722"/>
                  </a:lnTo>
                  <a:lnTo>
                    <a:pt x="666" y="1739"/>
                  </a:lnTo>
                  <a:lnTo>
                    <a:pt x="675" y="1755"/>
                  </a:lnTo>
                  <a:lnTo>
                    <a:pt x="691" y="1770"/>
                  </a:lnTo>
                  <a:lnTo>
                    <a:pt x="682" y="1777"/>
                  </a:lnTo>
                  <a:lnTo>
                    <a:pt x="674" y="1786"/>
                  </a:lnTo>
                  <a:lnTo>
                    <a:pt x="668" y="1797"/>
                  </a:lnTo>
                  <a:lnTo>
                    <a:pt x="665" y="1808"/>
                  </a:lnTo>
                  <a:lnTo>
                    <a:pt x="665" y="1821"/>
                  </a:lnTo>
                  <a:lnTo>
                    <a:pt x="667" y="1832"/>
                  </a:lnTo>
                  <a:lnTo>
                    <a:pt x="674" y="1843"/>
                  </a:lnTo>
                  <a:lnTo>
                    <a:pt x="685" y="1852"/>
                  </a:lnTo>
                  <a:lnTo>
                    <a:pt x="674" y="1870"/>
                  </a:lnTo>
                  <a:lnTo>
                    <a:pt x="673" y="1890"/>
                  </a:lnTo>
                  <a:lnTo>
                    <a:pt x="680" y="1909"/>
                  </a:lnTo>
                  <a:lnTo>
                    <a:pt x="700" y="1924"/>
                  </a:lnTo>
                  <a:lnTo>
                    <a:pt x="695" y="1935"/>
                  </a:lnTo>
                  <a:lnTo>
                    <a:pt x="693" y="1947"/>
                  </a:lnTo>
                  <a:lnTo>
                    <a:pt x="693" y="1960"/>
                  </a:lnTo>
                  <a:lnTo>
                    <a:pt x="694" y="1973"/>
                  </a:lnTo>
                  <a:lnTo>
                    <a:pt x="698" y="1985"/>
                  </a:lnTo>
                  <a:lnTo>
                    <a:pt x="704" y="1996"/>
                  </a:lnTo>
                  <a:lnTo>
                    <a:pt x="713" y="2005"/>
                  </a:lnTo>
                  <a:lnTo>
                    <a:pt x="724" y="2011"/>
                  </a:lnTo>
                  <a:lnTo>
                    <a:pt x="724" y="77"/>
                  </a:lnTo>
                  <a:lnTo>
                    <a:pt x="729" y="5"/>
                  </a:lnTo>
                  <a:lnTo>
                    <a:pt x="755" y="15"/>
                  </a:lnTo>
                  <a:lnTo>
                    <a:pt x="779" y="28"/>
                  </a:lnTo>
                  <a:lnTo>
                    <a:pt x="800" y="46"/>
                  </a:lnTo>
                  <a:lnTo>
                    <a:pt x="818" y="65"/>
                  </a:lnTo>
                  <a:lnTo>
                    <a:pt x="833" y="90"/>
                  </a:lnTo>
                  <a:lnTo>
                    <a:pt x="845" y="115"/>
                  </a:lnTo>
                  <a:lnTo>
                    <a:pt x="852" y="143"/>
                  </a:lnTo>
                  <a:lnTo>
                    <a:pt x="854" y="171"/>
                  </a:lnTo>
                  <a:lnTo>
                    <a:pt x="853" y="1010"/>
                  </a:lnTo>
                  <a:lnTo>
                    <a:pt x="860" y="1014"/>
                  </a:lnTo>
                  <a:lnTo>
                    <a:pt x="868" y="1018"/>
                  </a:lnTo>
                  <a:lnTo>
                    <a:pt x="876" y="1020"/>
                  </a:lnTo>
                  <a:lnTo>
                    <a:pt x="885" y="1021"/>
                  </a:lnTo>
                  <a:lnTo>
                    <a:pt x="894" y="1020"/>
                  </a:lnTo>
                  <a:lnTo>
                    <a:pt x="904" y="1018"/>
                  </a:lnTo>
                  <a:lnTo>
                    <a:pt x="912" y="1013"/>
                  </a:lnTo>
                  <a:lnTo>
                    <a:pt x="918" y="1008"/>
                  </a:lnTo>
                  <a:lnTo>
                    <a:pt x="924" y="1000"/>
                  </a:lnTo>
                  <a:lnTo>
                    <a:pt x="929" y="991"/>
                  </a:lnTo>
                  <a:lnTo>
                    <a:pt x="931" y="982"/>
                  </a:lnTo>
                  <a:lnTo>
                    <a:pt x="932" y="973"/>
                  </a:lnTo>
                  <a:lnTo>
                    <a:pt x="932" y="528"/>
                  </a:lnTo>
                  <a:lnTo>
                    <a:pt x="933" y="511"/>
                  </a:lnTo>
                  <a:lnTo>
                    <a:pt x="939" y="496"/>
                  </a:lnTo>
                  <a:lnTo>
                    <a:pt x="947" y="482"/>
                  </a:lnTo>
                  <a:lnTo>
                    <a:pt x="958" y="470"/>
                  </a:lnTo>
                  <a:lnTo>
                    <a:pt x="969" y="459"/>
                  </a:lnTo>
                  <a:lnTo>
                    <a:pt x="984" y="452"/>
                  </a:lnTo>
                  <a:lnTo>
                    <a:pt x="999" y="447"/>
                  </a:lnTo>
                  <a:lnTo>
                    <a:pt x="1016" y="445"/>
                  </a:lnTo>
                  <a:lnTo>
                    <a:pt x="1016" y="509"/>
                  </a:lnTo>
                  <a:lnTo>
                    <a:pt x="999" y="512"/>
                  </a:lnTo>
                  <a:lnTo>
                    <a:pt x="984" y="519"/>
                  </a:lnTo>
                  <a:lnTo>
                    <a:pt x="971" y="532"/>
                  </a:lnTo>
                  <a:lnTo>
                    <a:pt x="963" y="546"/>
                  </a:lnTo>
                  <a:lnTo>
                    <a:pt x="959" y="563"/>
                  </a:lnTo>
                  <a:lnTo>
                    <a:pt x="959" y="581"/>
                  </a:lnTo>
                  <a:lnTo>
                    <a:pt x="966" y="600"/>
                  </a:lnTo>
                  <a:lnTo>
                    <a:pt x="980" y="618"/>
                  </a:lnTo>
                  <a:lnTo>
                    <a:pt x="970" y="625"/>
                  </a:lnTo>
                  <a:lnTo>
                    <a:pt x="963" y="634"/>
                  </a:lnTo>
                  <a:lnTo>
                    <a:pt x="961" y="645"/>
                  </a:lnTo>
                  <a:lnTo>
                    <a:pt x="960" y="656"/>
                  </a:lnTo>
                  <a:lnTo>
                    <a:pt x="962" y="669"/>
                  </a:lnTo>
                  <a:lnTo>
                    <a:pt x="968" y="679"/>
                  </a:lnTo>
                  <a:lnTo>
                    <a:pt x="975" y="689"/>
                  </a:lnTo>
                  <a:lnTo>
                    <a:pt x="984" y="695"/>
                  </a:lnTo>
                  <a:lnTo>
                    <a:pt x="980" y="703"/>
                  </a:lnTo>
                  <a:lnTo>
                    <a:pt x="974" y="712"/>
                  </a:lnTo>
                  <a:lnTo>
                    <a:pt x="967" y="718"/>
                  </a:lnTo>
                  <a:lnTo>
                    <a:pt x="958" y="723"/>
                  </a:lnTo>
                  <a:lnTo>
                    <a:pt x="957" y="739"/>
                  </a:lnTo>
                  <a:lnTo>
                    <a:pt x="960" y="756"/>
                  </a:lnTo>
                  <a:lnTo>
                    <a:pt x="969" y="773"/>
                  </a:lnTo>
                  <a:lnTo>
                    <a:pt x="984" y="786"/>
                  </a:lnTo>
                  <a:lnTo>
                    <a:pt x="971" y="794"/>
                  </a:lnTo>
                  <a:lnTo>
                    <a:pt x="963" y="806"/>
                  </a:lnTo>
                  <a:lnTo>
                    <a:pt x="959" y="819"/>
                  </a:lnTo>
                  <a:lnTo>
                    <a:pt x="958" y="832"/>
                  </a:lnTo>
                  <a:lnTo>
                    <a:pt x="959" y="846"/>
                  </a:lnTo>
                  <a:lnTo>
                    <a:pt x="963" y="859"/>
                  </a:lnTo>
                  <a:lnTo>
                    <a:pt x="970" y="869"/>
                  </a:lnTo>
                  <a:lnTo>
                    <a:pt x="980" y="876"/>
                  </a:lnTo>
                  <a:lnTo>
                    <a:pt x="970" y="884"/>
                  </a:lnTo>
                  <a:lnTo>
                    <a:pt x="965" y="892"/>
                  </a:lnTo>
                  <a:lnTo>
                    <a:pt x="961" y="903"/>
                  </a:lnTo>
                  <a:lnTo>
                    <a:pt x="961" y="913"/>
                  </a:lnTo>
                  <a:lnTo>
                    <a:pt x="963" y="923"/>
                  </a:lnTo>
                  <a:lnTo>
                    <a:pt x="968" y="933"/>
                  </a:lnTo>
                  <a:lnTo>
                    <a:pt x="975" y="940"/>
                  </a:lnTo>
                  <a:lnTo>
                    <a:pt x="984" y="944"/>
                  </a:lnTo>
                  <a:lnTo>
                    <a:pt x="975" y="952"/>
                  </a:lnTo>
                  <a:lnTo>
                    <a:pt x="969" y="963"/>
                  </a:lnTo>
                  <a:lnTo>
                    <a:pt x="965" y="976"/>
                  </a:lnTo>
                  <a:lnTo>
                    <a:pt x="963" y="990"/>
                  </a:lnTo>
                  <a:lnTo>
                    <a:pt x="965" y="1004"/>
                  </a:lnTo>
                  <a:lnTo>
                    <a:pt x="970" y="1017"/>
                  </a:lnTo>
                  <a:lnTo>
                    <a:pt x="981" y="1027"/>
                  </a:lnTo>
                  <a:lnTo>
                    <a:pt x="995" y="1035"/>
                  </a:lnTo>
                  <a:lnTo>
                    <a:pt x="988" y="1044"/>
                  </a:lnTo>
                  <a:lnTo>
                    <a:pt x="984" y="1056"/>
                  </a:lnTo>
                  <a:lnTo>
                    <a:pt x="983" y="1066"/>
                  </a:lnTo>
                  <a:lnTo>
                    <a:pt x="985" y="1077"/>
                  </a:lnTo>
                  <a:lnTo>
                    <a:pt x="989" y="1086"/>
                  </a:lnTo>
                  <a:lnTo>
                    <a:pt x="996" y="1094"/>
                  </a:lnTo>
                  <a:lnTo>
                    <a:pt x="1005" y="1101"/>
                  </a:lnTo>
                  <a:lnTo>
                    <a:pt x="1016" y="1104"/>
                  </a:lnTo>
                  <a:lnTo>
                    <a:pt x="1016" y="509"/>
                  </a:lnTo>
                  <a:lnTo>
                    <a:pt x="1016" y="445"/>
                  </a:lnTo>
                  <a:lnTo>
                    <a:pt x="1033" y="447"/>
                  </a:lnTo>
                  <a:lnTo>
                    <a:pt x="1049" y="452"/>
                  </a:lnTo>
                  <a:lnTo>
                    <a:pt x="1063" y="459"/>
                  </a:lnTo>
                  <a:lnTo>
                    <a:pt x="1075" y="470"/>
                  </a:lnTo>
                  <a:lnTo>
                    <a:pt x="1086" y="482"/>
                  </a:lnTo>
                  <a:lnTo>
                    <a:pt x="1092" y="496"/>
                  </a:lnTo>
                  <a:lnTo>
                    <a:pt x="1098" y="511"/>
                  </a:lnTo>
                  <a:lnTo>
                    <a:pt x="1099" y="528"/>
                  </a:lnTo>
                  <a:lnTo>
                    <a:pt x="1099" y="1149"/>
                  </a:lnTo>
                  <a:lnTo>
                    <a:pt x="1097" y="1177"/>
                  </a:lnTo>
                  <a:lnTo>
                    <a:pt x="1089" y="1202"/>
                  </a:lnTo>
                  <a:lnTo>
                    <a:pt x="1078" y="1225"/>
                  </a:lnTo>
                  <a:lnTo>
                    <a:pt x="1063" y="1245"/>
                  </a:lnTo>
                  <a:lnTo>
                    <a:pt x="1043" y="1262"/>
                  </a:lnTo>
                  <a:lnTo>
                    <a:pt x="1021" y="1275"/>
                  </a:lnTo>
                  <a:lnTo>
                    <a:pt x="997" y="1283"/>
                  </a:lnTo>
                  <a:lnTo>
                    <a:pt x="969" y="1285"/>
                  </a:lnTo>
                  <a:lnTo>
                    <a:pt x="951" y="1284"/>
                  </a:lnTo>
                  <a:lnTo>
                    <a:pt x="933" y="1281"/>
                  </a:lnTo>
                  <a:lnTo>
                    <a:pt x="917" y="1275"/>
                  </a:lnTo>
                  <a:lnTo>
                    <a:pt x="901" y="1267"/>
                  </a:lnTo>
                  <a:lnTo>
                    <a:pt x="887" y="1258"/>
                  </a:lnTo>
                  <a:lnTo>
                    <a:pt x="875" y="1246"/>
                  </a:lnTo>
                  <a:lnTo>
                    <a:pt x="863" y="1233"/>
                  </a:lnTo>
                  <a:lnTo>
                    <a:pt x="853" y="1220"/>
                  </a:lnTo>
                  <a:lnTo>
                    <a:pt x="852" y="2098"/>
                  </a:lnTo>
                  <a:lnTo>
                    <a:pt x="1039" y="2098"/>
                  </a:lnTo>
                  <a:lnTo>
                    <a:pt x="1035" y="2088"/>
                  </a:lnTo>
                  <a:lnTo>
                    <a:pt x="991" y="2085"/>
                  </a:lnTo>
                  <a:lnTo>
                    <a:pt x="988" y="2074"/>
                  </a:lnTo>
                  <a:lnTo>
                    <a:pt x="867" y="2072"/>
                  </a:lnTo>
                  <a:lnTo>
                    <a:pt x="867" y="2022"/>
                  </a:lnTo>
                  <a:lnTo>
                    <a:pt x="877" y="2022"/>
                  </a:lnTo>
                  <a:lnTo>
                    <a:pt x="892" y="2022"/>
                  </a:lnTo>
                  <a:lnTo>
                    <a:pt x="908" y="2022"/>
                  </a:lnTo>
                  <a:lnTo>
                    <a:pt x="927" y="2022"/>
                  </a:lnTo>
                  <a:lnTo>
                    <a:pt x="944" y="2023"/>
                  </a:lnTo>
                  <a:lnTo>
                    <a:pt x="959" y="2025"/>
                  </a:lnTo>
                  <a:lnTo>
                    <a:pt x="970" y="2026"/>
                  </a:lnTo>
                  <a:lnTo>
                    <a:pt x="976" y="2027"/>
                  </a:lnTo>
                  <a:lnTo>
                    <a:pt x="982" y="2033"/>
                  </a:lnTo>
                  <a:lnTo>
                    <a:pt x="986" y="2041"/>
                  </a:lnTo>
                  <a:lnTo>
                    <a:pt x="990" y="2048"/>
                  </a:lnTo>
                  <a:lnTo>
                    <a:pt x="991" y="2050"/>
                  </a:lnTo>
                  <a:lnTo>
                    <a:pt x="1050" y="2050"/>
                  </a:lnTo>
                  <a:lnTo>
                    <a:pt x="1054" y="2075"/>
                  </a:lnTo>
                  <a:lnTo>
                    <a:pt x="1076" y="2075"/>
                  </a:lnTo>
                  <a:lnTo>
                    <a:pt x="1083" y="2027"/>
                  </a:lnTo>
                  <a:lnTo>
                    <a:pt x="1113" y="2020"/>
                  </a:lnTo>
                  <a:lnTo>
                    <a:pt x="1118" y="1959"/>
                  </a:lnTo>
                  <a:lnTo>
                    <a:pt x="1126" y="1959"/>
                  </a:lnTo>
                  <a:lnTo>
                    <a:pt x="1132" y="1984"/>
                  </a:lnTo>
                  <a:lnTo>
                    <a:pt x="1158" y="1997"/>
                  </a:lnTo>
                  <a:lnTo>
                    <a:pt x="1165" y="2033"/>
                  </a:lnTo>
                  <a:lnTo>
                    <a:pt x="1178" y="2034"/>
                  </a:lnTo>
                  <a:lnTo>
                    <a:pt x="1180" y="2049"/>
                  </a:lnTo>
                  <a:lnTo>
                    <a:pt x="1216" y="2056"/>
                  </a:lnTo>
                  <a:lnTo>
                    <a:pt x="1217" y="2066"/>
                  </a:lnTo>
                  <a:lnTo>
                    <a:pt x="1260" y="2070"/>
                  </a:lnTo>
                  <a:lnTo>
                    <a:pt x="1263" y="2081"/>
                  </a:lnTo>
                  <a:lnTo>
                    <a:pt x="1275" y="2086"/>
                  </a:lnTo>
                  <a:lnTo>
                    <a:pt x="1278" y="2097"/>
                  </a:lnTo>
                  <a:lnTo>
                    <a:pt x="1290" y="2116"/>
                  </a:lnTo>
                  <a:lnTo>
                    <a:pt x="1106" y="2116"/>
                  </a:lnTo>
                  <a:lnTo>
                    <a:pt x="1090" y="2131"/>
                  </a:lnTo>
                  <a:lnTo>
                    <a:pt x="1303" y="2131"/>
                  </a:lnTo>
                  <a:lnTo>
                    <a:pt x="1290" y="2116"/>
                  </a:lnTo>
                  <a:lnTo>
                    <a:pt x="1278" y="2097"/>
                  </a:lnTo>
                  <a:lnTo>
                    <a:pt x="1377" y="2097"/>
                  </a:lnTo>
                  <a:lnTo>
                    <a:pt x="1412" y="2131"/>
                  </a:lnTo>
                  <a:lnTo>
                    <a:pt x="1481" y="2134"/>
                  </a:lnTo>
                  <a:lnTo>
                    <a:pt x="1499" y="2144"/>
                  </a:lnTo>
                  <a:lnTo>
                    <a:pt x="1527" y="2143"/>
                  </a:lnTo>
                  <a:lnTo>
                    <a:pt x="1530" y="2154"/>
                  </a:lnTo>
                  <a:lnTo>
                    <a:pt x="0" y="2154"/>
                  </a:lnTo>
                  <a:lnTo>
                    <a:pt x="12" y="2141"/>
                  </a:lnTo>
                  <a:lnTo>
                    <a:pt x="45" y="2141"/>
                  </a:lnTo>
                  <a:lnTo>
                    <a:pt x="48" y="2134"/>
                  </a:lnTo>
                  <a:lnTo>
                    <a:pt x="75" y="2136"/>
                  </a:lnTo>
                  <a:lnTo>
                    <a:pt x="104" y="2104"/>
                  </a:lnTo>
                  <a:lnTo>
                    <a:pt x="100" y="2091"/>
                  </a:lnTo>
                  <a:lnTo>
                    <a:pt x="159" y="2089"/>
                  </a:lnTo>
                  <a:lnTo>
                    <a:pt x="156" y="2105"/>
                  </a:lnTo>
                  <a:lnTo>
                    <a:pt x="144" y="2120"/>
                  </a:lnTo>
                  <a:lnTo>
                    <a:pt x="295" y="2121"/>
                  </a:lnTo>
                  <a:lnTo>
                    <a:pt x="281" y="2105"/>
                  </a:lnTo>
                  <a:lnTo>
                    <a:pt x="156" y="2105"/>
                  </a:lnTo>
                  <a:lnTo>
                    <a:pt x="159" y="2089"/>
                  </a:lnTo>
                  <a:lnTo>
                    <a:pt x="179" y="2063"/>
                  </a:lnTo>
                  <a:lnTo>
                    <a:pt x="207" y="2058"/>
                  </a:lnTo>
                  <a:lnTo>
                    <a:pt x="213" y="2034"/>
                  </a:lnTo>
                  <a:lnTo>
                    <a:pt x="227" y="2030"/>
                  </a:lnTo>
                  <a:lnTo>
                    <a:pt x="240" y="2013"/>
                  </a:lnTo>
                  <a:lnTo>
                    <a:pt x="259" y="2011"/>
                  </a:lnTo>
                  <a:lnTo>
                    <a:pt x="280" y="2045"/>
                  </a:lnTo>
                  <a:lnTo>
                    <a:pt x="318" y="2047"/>
                  </a:lnTo>
                  <a:lnTo>
                    <a:pt x="324" y="2037"/>
                  </a:lnTo>
                  <a:lnTo>
                    <a:pt x="334" y="2018"/>
                  </a:lnTo>
                  <a:lnTo>
                    <a:pt x="371" y="2017"/>
                  </a:lnTo>
                  <a:lnTo>
                    <a:pt x="380" y="1981"/>
                  </a:lnTo>
                  <a:lnTo>
                    <a:pt x="391" y="1980"/>
                  </a:lnTo>
                  <a:lnTo>
                    <a:pt x="393" y="1972"/>
                  </a:lnTo>
                  <a:lnTo>
                    <a:pt x="396" y="1953"/>
                  </a:lnTo>
                  <a:lnTo>
                    <a:pt x="399" y="1932"/>
                  </a:lnTo>
                  <a:lnTo>
                    <a:pt x="399" y="1919"/>
                  </a:lnTo>
                  <a:lnTo>
                    <a:pt x="423" y="1931"/>
                  </a:lnTo>
                  <a:lnTo>
                    <a:pt x="430" y="1968"/>
                  </a:lnTo>
                  <a:lnTo>
                    <a:pt x="449" y="1972"/>
                  </a:lnTo>
                  <a:lnTo>
                    <a:pt x="452" y="2017"/>
                  </a:lnTo>
                  <a:lnTo>
                    <a:pt x="454" y="2017"/>
                  </a:lnTo>
                  <a:lnTo>
                    <a:pt x="459" y="2017"/>
                  </a:lnTo>
                  <a:lnTo>
                    <a:pt x="466" y="2017"/>
                  </a:lnTo>
                  <a:lnTo>
                    <a:pt x="474" y="2015"/>
                  </a:lnTo>
                  <a:lnTo>
                    <a:pt x="482" y="2017"/>
                  </a:lnTo>
                  <a:lnTo>
                    <a:pt x="489" y="2017"/>
                  </a:lnTo>
                  <a:lnTo>
                    <a:pt x="494" y="2018"/>
                  </a:lnTo>
                  <a:lnTo>
                    <a:pt x="498" y="2019"/>
                  </a:lnTo>
                  <a:lnTo>
                    <a:pt x="501" y="2022"/>
                  </a:lnTo>
                  <a:lnTo>
                    <a:pt x="504" y="2029"/>
                  </a:lnTo>
                  <a:lnTo>
                    <a:pt x="507" y="2038"/>
                  </a:lnTo>
                  <a:lnTo>
                    <a:pt x="512" y="2047"/>
                  </a:lnTo>
                  <a:lnTo>
                    <a:pt x="534" y="2073"/>
                  </a:lnTo>
                  <a:lnTo>
                    <a:pt x="349" y="2073"/>
                  </a:lnTo>
                  <a:lnTo>
                    <a:pt x="334" y="2088"/>
                  </a:lnTo>
                  <a:lnTo>
                    <a:pt x="546" y="2088"/>
                  </a:lnTo>
                  <a:lnTo>
                    <a:pt x="534" y="2073"/>
                  </a:lnTo>
                  <a:lnTo>
                    <a:pt x="512" y="2047"/>
                  </a:lnTo>
                  <a:lnTo>
                    <a:pt x="512" y="1816"/>
                  </a:lnTo>
                  <a:lnTo>
                    <a:pt x="512" y="1798"/>
                  </a:lnTo>
                  <a:lnTo>
                    <a:pt x="512" y="1331"/>
                  </a:lnTo>
                  <a:lnTo>
                    <a:pt x="501" y="1336"/>
                  </a:lnTo>
                  <a:lnTo>
                    <a:pt x="491" y="1340"/>
                  </a:lnTo>
                  <a:lnTo>
                    <a:pt x="481" y="1344"/>
                  </a:lnTo>
                  <a:lnTo>
                    <a:pt x="470" y="1347"/>
                  </a:lnTo>
                  <a:lnTo>
                    <a:pt x="459" y="1350"/>
                  </a:lnTo>
                  <a:lnTo>
                    <a:pt x="447" y="1352"/>
                  </a:lnTo>
                  <a:lnTo>
                    <a:pt x="436" y="1353"/>
                  </a:lnTo>
                  <a:lnTo>
                    <a:pt x="424" y="1353"/>
                  </a:lnTo>
                  <a:lnTo>
                    <a:pt x="405" y="1352"/>
                  </a:lnTo>
                  <a:lnTo>
                    <a:pt x="385" y="1350"/>
                  </a:lnTo>
                  <a:lnTo>
                    <a:pt x="368" y="1344"/>
                  </a:lnTo>
                  <a:lnTo>
                    <a:pt x="349" y="1338"/>
                  </a:lnTo>
                  <a:lnTo>
                    <a:pt x="333" y="1330"/>
                  </a:lnTo>
                  <a:lnTo>
                    <a:pt x="317" y="1320"/>
                  </a:lnTo>
                  <a:lnTo>
                    <a:pt x="302" y="1309"/>
                  </a:lnTo>
                  <a:lnTo>
                    <a:pt x="289" y="1297"/>
                  </a:lnTo>
                  <a:lnTo>
                    <a:pt x="277" y="1283"/>
                  </a:lnTo>
                  <a:lnTo>
                    <a:pt x="265" y="1268"/>
                  </a:lnTo>
                  <a:lnTo>
                    <a:pt x="256" y="1252"/>
                  </a:lnTo>
                  <a:lnTo>
                    <a:pt x="248" y="1236"/>
                  </a:lnTo>
                  <a:lnTo>
                    <a:pt x="241" y="1218"/>
                  </a:lnTo>
                  <a:lnTo>
                    <a:pt x="236" y="1200"/>
                  </a:lnTo>
                  <a:lnTo>
                    <a:pt x="234" y="1180"/>
                  </a:lnTo>
                  <a:lnTo>
                    <a:pt x="233" y="1161"/>
                  </a:lnTo>
                  <a:lnTo>
                    <a:pt x="233" y="832"/>
                  </a:lnTo>
                  <a:lnTo>
                    <a:pt x="235" y="812"/>
                  </a:lnTo>
                  <a:lnTo>
                    <a:pt x="241" y="792"/>
                  </a:lnTo>
                  <a:lnTo>
                    <a:pt x="250" y="775"/>
                  </a:lnTo>
                  <a:lnTo>
                    <a:pt x="262" y="760"/>
                  </a:lnTo>
                  <a:lnTo>
                    <a:pt x="277" y="747"/>
                  </a:lnTo>
                  <a:lnTo>
                    <a:pt x="294" y="737"/>
                  </a:lnTo>
                  <a:lnTo>
                    <a:pt x="313" y="731"/>
                  </a:lnTo>
                  <a:lnTo>
                    <a:pt x="334" y="729"/>
                  </a:lnTo>
                  <a:lnTo>
                    <a:pt x="325" y="794"/>
                  </a:lnTo>
                  <a:lnTo>
                    <a:pt x="311" y="797"/>
                  </a:lnTo>
                  <a:lnTo>
                    <a:pt x="299" y="803"/>
                  </a:lnTo>
                  <a:lnTo>
                    <a:pt x="286" y="812"/>
                  </a:lnTo>
                  <a:lnTo>
                    <a:pt x="278" y="824"/>
                  </a:lnTo>
                  <a:lnTo>
                    <a:pt x="273" y="838"/>
                  </a:lnTo>
                  <a:lnTo>
                    <a:pt x="274" y="853"/>
                  </a:lnTo>
                  <a:lnTo>
                    <a:pt x="282" y="869"/>
                  </a:lnTo>
                  <a:lnTo>
                    <a:pt x="300" y="884"/>
                  </a:lnTo>
                  <a:lnTo>
                    <a:pt x="299" y="887"/>
                  </a:lnTo>
                  <a:lnTo>
                    <a:pt x="295" y="891"/>
                  </a:lnTo>
                  <a:lnTo>
                    <a:pt x="287" y="896"/>
                  </a:lnTo>
                  <a:lnTo>
                    <a:pt x="274" y="897"/>
                  </a:lnTo>
                  <a:lnTo>
                    <a:pt x="269" y="910"/>
                  </a:lnTo>
                  <a:lnTo>
                    <a:pt x="267" y="928"/>
                  </a:lnTo>
                  <a:lnTo>
                    <a:pt x="274" y="950"/>
                  </a:lnTo>
                  <a:lnTo>
                    <a:pt x="293" y="968"/>
                  </a:lnTo>
                  <a:lnTo>
                    <a:pt x="280" y="979"/>
                  </a:lnTo>
                  <a:lnTo>
                    <a:pt x="272" y="991"/>
                  </a:lnTo>
                  <a:lnTo>
                    <a:pt x="267" y="1004"/>
                  </a:lnTo>
                  <a:lnTo>
                    <a:pt x="266" y="1017"/>
                  </a:lnTo>
                  <a:lnTo>
                    <a:pt x="269" y="1029"/>
                  </a:lnTo>
                  <a:lnTo>
                    <a:pt x="273" y="1041"/>
                  </a:lnTo>
                  <a:lnTo>
                    <a:pt x="281" y="1050"/>
                  </a:lnTo>
                  <a:lnTo>
                    <a:pt x="290" y="1058"/>
                  </a:lnTo>
                  <a:lnTo>
                    <a:pt x="278" y="1074"/>
                  </a:lnTo>
                  <a:lnTo>
                    <a:pt x="277" y="1093"/>
                  </a:lnTo>
                  <a:lnTo>
                    <a:pt x="282" y="1110"/>
                  </a:lnTo>
                  <a:lnTo>
                    <a:pt x="293" y="1120"/>
                  </a:lnTo>
                  <a:lnTo>
                    <a:pt x="287" y="1130"/>
                  </a:lnTo>
                  <a:lnTo>
                    <a:pt x="281" y="1143"/>
                  </a:lnTo>
                  <a:lnTo>
                    <a:pt x="279" y="1161"/>
                  </a:lnTo>
                  <a:lnTo>
                    <a:pt x="280" y="1178"/>
                  </a:lnTo>
                  <a:lnTo>
                    <a:pt x="285" y="1195"/>
                  </a:lnTo>
                  <a:lnTo>
                    <a:pt x="293" y="1211"/>
                  </a:lnTo>
                  <a:lnTo>
                    <a:pt x="305" y="1223"/>
                  </a:lnTo>
                  <a:lnTo>
                    <a:pt x="325" y="1231"/>
                  </a:lnTo>
                  <a:lnTo>
                    <a:pt x="325" y="794"/>
                  </a:lnTo>
                  <a:lnTo>
                    <a:pt x="334" y="729"/>
                  </a:lnTo>
                  <a:lnTo>
                    <a:pt x="355" y="731"/>
                  </a:lnTo>
                  <a:lnTo>
                    <a:pt x="375" y="737"/>
                  </a:lnTo>
                  <a:lnTo>
                    <a:pt x="392" y="746"/>
                  </a:lnTo>
                  <a:lnTo>
                    <a:pt x="407" y="759"/>
                  </a:lnTo>
                  <a:lnTo>
                    <a:pt x="420" y="775"/>
                  </a:lnTo>
                  <a:lnTo>
                    <a:pt x="430" y="792"/>
                  </a:lnTo>
                  <a:lnTo>
                    <a:pt x="436" y="812"/>
                  </a:lnTo>
                  <a:lnTo>
                    <a:pt x="438" y="832"/>
                  </a:lnTo>
                  <a:lnTo>
                    <a:pt x="438" y="1094"/>
                  </a:lnTo>
                  <a:lnTo>
                    <a:pt x="439" y="1103"/>
                  </a:lnTo>
                  <a:lnTo>
                    <a:pt x="441" y="1112"/>
                  </a:lnTo>
                  <a:lnTo>
                    <a:pt x="446" y="1120"/>
                  </a:lnTo>
                  <a:lnTo>
                    <a:pt x="452" y="1127"/>
                  </a:lnTo>
                  <a:lnTo>
                    <a:pt x="459" y="1133"/>
                  </a:lnTo>
                  <a:lnTo>
                    <a:pt x="467" y="1138"/>
                  </a:lnTo>
                  <a:lnTo>
                    <a:pt x="476" y="1140"/>
                  </a:lnTo>
                  <a:lnTo>
                    <a:pt x="485" y="1141"/>
                  </a:lnTo>
                  <a:lnTo>
                    <a:pt x="492" y="1141"/>
                  </a:lnTo>
                  <a:lnTo>
                    <a:pt x="499" y="1139"/>
                  </a:lnTo>
                  <a:lnTo>
                    <a:pt x="506" y="1137"/>
                  </a:lnTo>
                  <a:lnTo>
                    <a:pt x="512" y="1133"/>
                  </a:lnTo>
                  <a:lnTo>
                    <a:pt x="512" y="171"/>
                  </a:lnTo>
                  <a:lnTo>
                    <a:pt x="514" y="145"/>
                  </a:lnTo>
                  <a:lnTo>
                    <a:pt x="520" y="121"/>
                  </a:lnTo>
                  <a:lnTo>
                    <a:pt x="529" y="96"/>
                  </a:lnTo>
                  <a:lnTo>
                    <a:pt x="542" y="75"/>
                  </a:lnTo>
                  <a:lnTo>
                    <a:pt x="557" y="55"/>
                  </a:lnTo>
                  <a:lnTo>
                    <a:pt x="575" y="39"/>
                  </a:lnTo>
                  <a:lnTo>
                    <a:pt x="596" y="24"/>
                  </a:lnTo>
                  <a:lnTo>
                    <a:pt x="618" y="12"/>
                  </a:lnTo>
                  <a:lnTo>
                    <a:pt x="618" y="121"/>
                  </a:lnTo>
                  <a:lnTo>
                    <a:pt x="598" y="126"/>
                  </a:lnTo>
                  <a:lnTo>
                    <a:pt x="583" y="138"/>
                  </a:lnTo>
                  <a:lnTo>
                    <a:pt x="573" y="152"/>
                  </a:lnTo>
                  <a:lnTo>
                    <a:pt x="567" y="168"/>
                  </a:lnTo>
                  <a:lnTo>
                    <a:pt x="565" y="185"/>
                  </a:lnTo>
                  <a:lnTo>
                    <a:pt x="566" y="200"/>
                  </a:lnTo>
                  <a:lnTo>
                    <a:pt x="569" y="214"/>
                  </a:lnTo>
                  <a:lnTo>
                    <a:pt x="576" y="224"/>
                  </a:lnTo>
                  <a:lnTo>
                    <a:pt x="564" y="238"/>
                  </a:lnTo>
                  <a:lnTo>
                    <a:pt x="560" y="260"/>
                  </a:lnTo>
                  <a:lnTo>
                    <a:pt x="564" y="282"/>
                  </a:lnTo>
                  <a:lnTo>
                    <a:pt x="572" y="296"/>
                  </a:lnTo>
                  <a:lnTo>
                    <a:pt x="561" y="306"/>
                  </a:lnTo>
                  <a:lnTo>
                    <a:pt x="554" y="319"/>
                  </a:lnTo>
                  <a:lnTo>
                    <a:pt x="552" y="334"/>
                  </a:lnTo>
                  <a:lnTo>
                    <a:pt x="553" y="349"/>
                  </a:lnTo>
                  <a:lnTo>
                    <a:pt x="558" y="364"/>
                  </a:lnTo>
                  <a:lnTo>
                    <a:pt x="566" y="378"/>
                  </a:lnTo>
                  <a:lnTo>
                    <a:pt x="575" y="388"/>
                  </a:lnTo>
                  <a:lnTo>
                    <a:pt x="588" y="395"/>
                  </a:lnTo>
                  <a:lnTo>
                    <a:pt x="585" y="410"/>
                  </a:lnTo>
                  <a:lnTo>
                    <a:pt x="579" y="421"/>
                  </a:lnTo>
                  <a:lnTo>
                    <a:pt x="568" y="430"/>
                  </a:lnTo>
                  <a:lnTo>
                    <a:pt x="555" y="435"/>
                  </a:lnTo>
                  <a:lnTo>
                    <a:pt x="557" y="449"/>
                  </a:lnTo>
                  <a:lnTo>
                    <a:pt x="560" y="464"/>
                  </a:lnTo>
                  <a:lnTo>
                    <a:pt x="568" y="477"/>
                  </a:lnTo>
                  <a:lnTo>
                    <a:pt x="579" y="485"/>
                  </a:lnTo>
                  <a:lnTo>
                    <a:pt x="568" y="496"/>
                  </a:lnTo>
                  <a:lnTo>
                    <a:pt x="561" y="509"/>
                  </a:lnTo>
                  <a:lnTo>
                    <a:pt x="558" y="524"/>
                  </a:lnTo>
                  <a:lnTo>
                    <a:pt x="558" y="539"/>
                  </a:lnTo>
                  <a:lnTo>
                    <a:pt x="560" y="554"/>
                  </a:lnTo>
                  <a:lnTo>
                    <a:pt x="566" y="566"/>
                  </a:lnTo>
                  <a:lnTo>
                    <a:pt x="575" y="578"/>
                  </a:lnTo>
                  <a:lnTo>
                    <a:pt x="585" y="585"/>
                  </a:lnTo>
                  <a:lnTo>
                    <a:pt x="581" y="592"/>
                  </a:lnTo>
                  <a:lnTo>
                    <a:pt x="574" y="598"/>
                  </a:lnTo>
                  <a:lnTo>
                    <a:pt x="567" y="601"/>
                  </a:lnTo>
                  <a:lnTo>
                    <a:pt x="559" y="604"/>
                  </a:lnTo>
                  <a:lnTo>
                    <a:pt x="557" y="622"/>
                  </a:lnTo>
                  <a:lnTo>
                    <a:pt x="559" y="639"/>
                  </a:lnTo>
                  <a:lnTo>
                    <a:pt x="566" y="653"/>
                  </a:lnTo>
                  <a:lnTo>
                    <a:pt x="579" y="663"/>
                  </a:lnTo>
                  <a:lnTo>
                    <a:pt x="569" y="671"/>
                  </a:lnTo>
                  <a:lnTo>
                    <a:pt x="562" y="682"/>
                  </a:lnTo>
                  <a:lnTo>
                    <a:pt x="558" y="693"/>
                  </a:lnTo>
                  <a:lnTo>
                    <a:pt x="558" y="706"/>
                  </a:lnTo>
                  <a:lnTo>
                    <a:pt x="562" y="720"/>
                  </a:lnTo>
                  <a:lnTo>
                    <a:pt x="573" y="732"/>
                  </a:lnTo>
                  <a:lnTo>
                    <a:pt x="583" y="744"/>
                  </a:lnTo>
                  <a:lnTo>
                    <a:pt x="589" y="752"/>
                  </a:lnTo>
                  <a:lnTo>
                    <a:pt x="592" y="760"/>
                  </a:lnTo>
                  <a:lnTo>
                    <a:pt x="591" y="767"/>
                  </a:lnTo>
                  <a:lnTo>
                    <a:pt x="588" y="771"/>
                  </a:lnTo>
                  <a:lnTo>
                    <a:pt x="583" y="776"/>
                  </a:lnTo>
                  <a:lnTo>
                    <a:pt x="576" y="782"/>
                  </a:lnTo>
                  <a:lnTo>
                    <a:pt x="570" y="786"/>
                  </a:lnTo>
                  <a:lnTo>
                    <a:pt x="566" y="793"/>
                  </a:lnTo>
                  <a:lnTo>
                    <a:pt x="562" y="801"/>
                  </a:lnTo>
                  <a:lnTo>
                    <a:pt x="562" y="820"/>
                  </a:lnTo>
                  <a:lnTo>
                    <a:pt x="567" y="838"/>
                  </a:lnTo>
                  <a:lnTo>
                    <a:pt x="575" y="852"/>
                  </a:lnTo>
                  <a:lnTo>
                    <a:pt x="583" y="861"/>
                  </a:lnTo>
                  <a:lnTo>
                    <a:pt x="572" y="869"/>
                  </a:lnTo>
                  <a:lnTo>
                    <a:pt x="565" y="882"/>
                  </a:lnTo>
                  <a:lnTo>
                    <a:pt x="561" y="896"/>
                  </a:lnTo>
                  <a:lnTo>
                    <a:pt x="561" y="911"/>
                  </a:lnTo>
                  <a:lnTo>
                    <a:pt x="565" y="927"/>
                  </a:lnTo>
                  <a:lnTo>
                    <a:pt x="572" y="941"/>
                  </a:lnTo>
                  <a:lnTo>
                    <a:pt x="581" y="952"/>
                  </a:lnTo>
                  <a:lnTo>
                    <a:pt x="592" y="960"/>
                  </a:lnTo>
                  <a:lnTo>
                    <a:pt x="589" y="964"/>
                  </a:lnTo>
                  <a:lnTo>
                    <a:pt x="582" y="971"/>
                  </a:lnTo>
                  <a:lnTo>
                    <a:pt x="574" y="980"/>
                  </a:lnTo>
                  <a:lnTo>
                    <a:pt x="566" y="986"/>
                  </a:lnTo>
                  <a:lnTo>
                    <a:pt x="567" y="988"/>
                  </a:lnTo>
                  <a:lnTo>
                    <a:pt x="572" y="994"/>
                  </a:lnTo>
                  <a:lnTo>
                    <a:pt x="575" y="1000"/>
                  </a:lnTo>
                  <a:lnTo>
                    <a:pt x="580" y="1004"/>
                  </a:lnTo>
                  <a:lnTo>
                    <a:pt x="569" y="1021"/>
                  </a:lnTo>
                  <a:lnTo>
                    <a:pt x="568" y="1046"/>
                  </a:lnTo>
                  <a:lnTo>
                    <a:pt x="574" y="1070"/>
                  </a:lnTo>
                  <a:lnTo>
                    <a:pt x="588" y="1087"/>
                  </a:lnTo>
                  <a:lnTo>
                    <a:pt x="575" y="1104"/>
                  </a:lnTo>
                  <a:lnTo>
                    <a:pt x="572" y="1127"/>
                  </a:lnTo>
                  <a:lnTo>
                    <a:pt x="576" y="1148"/>
                  </a:lnTo>
                  <a:lnTo>
                    <a:pt x="588" y="1161"/>
                  </a:lnTo>
                  <a:lnTo>
                    <a:pt x="581" y="1165"/>
                  </a:lnTo>
                  <a:lnTo>
                    <a:pt x="576" y="1173"/>
                  </a:lnTo>
                  <a:lnTo>
                    <a:pt x="572" y="1183"/>
                  </a:lnTo>
                  <a:lnTo>
                    <a:pt x="570" y="1190"/>
                  </a:lnTo>
                  <a:lnTo>
                    <a:pt x="580" y="1192"/>
                  </a:lnTo>
                  <a:lnTo>
                    <a:pt x="587" y="1195"/>
                  </a:lnTo>
                  <a:lnTo>
                    <a:pt x="592" y="1201"/>
                  </a:lnTo>
                  <a:lnTo>
                    <a:pt x="597" y="1207"/>
                  </a:lnTo>
                  <a:lnTo>
                    <a:pt x="600" y="1214"/>
                  </a:lnTo>
                  <a:lnTo>
                    <a:pt x="603" y="1222"/>
                  </a:lnTo>
                  <a:lnTo>
                    <a:pt x="604" y="1229"/>
                  </a:lnTo>
                  <a:lnTo>
                    <a:pt x="604" y="1237"/>
                  </a:lnTo>
                  <a:lnTo>
                    <a:pt x="603" y="1244"/>
                  </a:lnTo>
                  <a:lnTo>
                    <a:pt x="602" y="1251"/>
                  </a:lnTo>
                  <a:lnTo>
                    <a:pt x="599" y="1258"/>
                  </a:lnTo>
                  <a:lnTo>
                    <a:pt x="596" y="1263"/>
                  </a:lnTo>
                  <a:lnTo>
                    <a:pt x="591" y="1268"/>
                  </a:lnTo>
                  <a:lnTo>
                    <a:pt x="585" y="1272"/>
                  </a:lnTo>
                  <a:lnTo>
                    <a:pt x="577" y="1276"/>
                  </a:lnTo>
                  <a:lnTo>
                    <a:pt x="568" y="1279"/>
                  </a:lnTo>
                  <a:lnTo>
                    <a:pt x="564" y="1298"/>
                  </a:lnTo>
                  <a:lnTo>
                    <a:pt x="565" y="1316"/>
                  </a:lnTo>
                  <a:lnTo>
                    <a:pt x="573" y="1332"/>
                  </a:lnTo>
                  <a:lnTo>
                    <a:pt x="587" y="1345"/>
                  </a:lnTo>
                  <a:lnTo>
                    <a:pt x="574" y="1359"/>
                  </a:lnTo>
                  <a:lnTo>
                    <a:pt x="567" y="1374"/>
                  </a:lnTo>
                  <a:lnTo>
                    <a:pt x="564" y="1390"/>
                  </a:lnTo>
                  <a:lnTo>
                    <a:pt x="565" y="1406"/>
                  </a:lnTo>
                  <a:lnTo>
                    <a:pt x="568" y="1421"/>
                  </a:lnTo>
                  <a:lnTo>
                    <a:pt x="574" y="1435"/>
                  </a:lnTo>
                  <a:lnTo>
                    <a:pt x="581" y="1446"/>
                  </a:lnTo>
                  <a:lnTo>
                    <a:pt x="589" y="1454"/>
                  </a:lnTo>
                  <a:lnTo>
                    <a:pt x="583" y="1459"/>
                  </a:lnTo>
                  <a:lnTo>
                    <a:pt x="576" y="1466"/>
                  </a:lnTo>
                  <a:lnTo>
                    <a:pt x="572" y="1479"/>
                  </a:lnTo>
                  <a:lnTo>
                    <a:pt x="569" y="1496"/>
                  </a:lnTo>
                  <a:lnTo>
                    <a:pt x="574" y="1513"/>
                  </a:lnTo>
                  <a:lnTo>
                    <a:pt x="582" y="1522"/>
                  </a:lnTo>
                  <a:lnTo>
                    <a:pt x="591" y="1533"/>
                  </a:lnTo>
                  <a:lnTo>
                    <a:pt x="595" y="1550"/>
                  </a:lnTo>
                  <a:lnTo>
                    <a:pt x="590" y="1567"/>
                  </a:lnTo>
                  <a:lnTo>
                    <a:pt x="581" y="1578"/>
                  </a:lnTo>
                  <a:lnTo>
                    <a:pt x="572" y="1586"/>
                  </a:lnTo>
                  <a:lnTo>
                    <a:pt x="568" y="1597"/>
                  </a:lnTo>
                  <a:lnTo>
                    <a:pt x="573" y="1610"/>
                  </a:lnTo>
                  <a:lnTo>
                    <a:pt x="582" y="1620"/>
                  </a:lnTo>
                  <a:lnTo>
                    <a:pt x="589" y="1628"/>
                  </a:lnTo>
                  <a:lnTo>
                    <a:pt x="591" y="1634"/>
                  </a:lnTo>
                  <a:lnTo>
                    <a:pt x="580" y="1640"/>
                  </a:lnTo>
                  <a:lnTo>
                    <a:pt x="573" y="1649"/>
                  </a:lnTo>
                  <a:lnTo>
                    <a:pt x="569" y="1661"/>
                  </a:lnTo>
                  <a:lnTo>
                    <a:pt x="569" y="1673"/>
                  </a:lnTo>
                  <a:lnTo>
                    <a:pt x="574" y="1685"/>
                  </a:lnTo>
                  <a:lnTo>
                    <a:pt x="580" y="1696"/>
                  </a:lnTo>
                  <a:lnTo>
                    <a:pt x="589" y="1707"/>
                  </a:lnTo>
                  <a:lnTo>
                    <a:pt x="599" y="1712"/>
                  </a:lnTo>
                  <a:lnTo>
                    <a:pt x="587" y="1717"/>
                  </a:lnTo>
                  <a:lnTo>
                    <a:pt x="577" y="1725"/>
                  </a:lnTo>
                  <a:lnTo>
                    <a:pt x="572" y="1736"/>
                  </a:lnTo>
                  <a:lnTo>
                    <a:pt x="569" y="1748"/>
                  </a:lnTo>
                  <a:lnTo>
                    <a:pt x="569" y="1761"/>
                  </a:lnTo>
                  <a:lnTo>
                    <a:pt x="574" y="1772"/>
                  </a:lnTo>
                  <a:lnTo>
                    <a:pt x="581" y="1782"/>
                  </a:lnTo>
                  <a:lnTo>
                    <a:pt x="591" y="1787"/>
                  </a:lnTo>
                  <a:lnTo>
                    <a:pt x="587" y="1791"/>
                  </a:lnTo>
                  <a:lnTo>
                    <a:pt x="583" y="1798"/>
                  </a:lnTo>
                  <a:lnTo>
                    <a:pt x="579" y="1808"/>
                  </a:lnTo>
                  <a:lnTo>
                    <a:pt x="576" y="1820"/>
                  </a:lnTo>
                  <a:lnTo>
                    <a:pt x="576" y="1831"/>
                  </a:lnTo>
                  <a:lnTo>
                    <a:pt x="580" y="1844"/>
                  </a:lnTo>
                  <a:lnTo>
                    <a:pt x="588" y="1854"/>
                  </a:lnTo>
                  <a:lnTo>
                    <a:pt x="599" y="1863"/>
                  </a:lnTo>
                  <a:lnTo>
                    <a:pt x="589" y="1875"/>
                  </a:lnTo>
                  <a:lnTo>
                    <a:pt x="583" y="1886"/>
                  </a:lnTo>
                  <a:lnTo>
                    <a:pt x="582" y="1899"/>
                  </a:lnTo>
                  <a:lnTo>
                    <a:pt x="584" y="1911"/>
                  </a:lnTo>
                  <a:lnTo>
                    <a:pt x="589" y="1921"/>
                  </a:lnTo>
                  <a:lnTo>
                    <a:pt x="597" y="1930"/>
                  </a:lnTo>
                  <a:lnTo>
                    <a:pt x="606" y="1936"/>
                  </a:lnTo>
                  <a:lnTo>
                    <a:pt x="618" y="1939"/>
                  </a:lnTo>
                  <a:lnTo>
                    <a:pt x="618" y="121"/>
                  </a:lnTo>
                  <a:lnTo>
                    <a:pt x="618" y="1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1272" y="2828"/>
              <a:ext cx="465" cy="154"/>
            </a:xfrm>
            <a:custGeom>
              <a:avLst/>
              <a:gdLst>
                <a:gd name="T0" fmla="*/ 19 w 1530"/>
                <a:gd name="T1" fmla="*/ 0 h 2154"/>
                <a:gd name="T2" fmla="*/ 19 w 1530"/>
                <a:gd name="T3" fmla="*/ 0 h 2154"/>
                <a:gd name="T4" fmla="*/ 19 w 1530"/>
                <a:gd name="T5" fmla="*/ 0 h 2154"/>
                <a:gd name="T6" fmla="*/ 19 w 1530"/>
                <a:gd name="T7" fmla="*/ 0 h 2154"/>
                <a:gd name="T8" fmla="*/ 18 w 1530"/>
                <a:gd name="T9" fmla="*/ 0 h 2154"/>
                <a:gd name="T10" fmla="*/ 18 w 1530"/>
                <a:gd name="T11" fmla="*/ 0 h 2154"/>
                <a:gd name="T12" fmla="*/ 19 w 1530"/>
                <a:gd name="T13" fmla="*/ 0 h 2154"/>
                <a:gd name="T14" fmla="*/ 19 w 1530"/>
                <a:gd name="T15" fmla="*/ 0 h 2154"/>
                <a:gd name="T16" fmla="*/ 19 w 1530"/>
                <a:gd name="T17" fmla="*/ 0 h 2154"/>
                <a:gd name="T18" fmla="*/ 18 w 1530"/>
                <a:gd name="T19" fmla="*/ 0 h 2154"/>
                <a:gd name="T20" fmla="*/ 19 w 1530"/>
                <a:gd name="T21" fmla="*/ 1 h 2154"/>
                <a:gd name="T22" fmla="*/ 19 w 1530"/>
                <a:gd name="T23" fmla="*/ 1 h 2154"/>
                <a:gd name="T24" fmla="*/ 19 w 1530"/>
                <a:gd name="T25" fmla="*/ 1 h 2154"/>
                <a:gd name="T26" fmla="*/ 19 w 1530"/>
                <a:gd name="T27" fmla="*/ 1 h 2154"/>
                <a:gd name="T28" fmla="*/ 19 w 1530"/>
                <a:gd name="T29" fmla="*/ 1 h 2154"/>
                <a:gd name="T30" fmla="*/ 19 w 1530"/>
                <a:gd name="T31" fmla="*/ 1 h 2154"/>
                <a:gd name="T32" fmla="*/ 19 w 1530"/>
                <a:gd name="T33" fmla="*/ 1 h 2154"/>
                <a:gd name="T34" fmla="*/ 24 w 1530"/>
                <a:gd name="T35" fmla="*/ 0 h 2154"/>
                <a:gd name="T36" fmla="*/ 26 w 1530"/>
                <a:gd name="T37" fmla="*/ 0 h 2154"/>
                <a:gd name="T38" fmla="*/ 28 w 1530"/>
                <a:gd name="T39" fmla="*/ 0 h 2154"/>
                <a:gd name="T40" fmla="*/ 28 w 1530"/>
                <a:gd name="T41" fmla="*/ 0 h 2154"/>
                <a:gd name="T42" fmla="*/ 27 w 1530"/>
                <a:gd name="T43" fmla="*/ 0 h 2154"/>
                <a:gd name="T44" fmla="*/ 27 w 1530"/>
                <a:gd name="T45" fmla="*/ 0 h 2154"/>
                <a:gd name="T46" fmla="*/ 27 w 1530"/>
                <a:gd name="T47" fmla="*/ 0 h 2154"/>
                <a:gd name="T48" fmla="*/ 28 w 1530"/>
                <a:gd name="T49" fmla="*/ 0 h 2154"/>
                <a:gd name="T50" fmla="*/ 30 w 1530"/>
                <a:gd name="T51" fmla="*/ 0 h 2154"/>
                <a:gd name="T52" fmla="*/ 28 w 1530"/>
                <a:gd name="T53" fmla="*/ 1 h 2154"/>
                <a:gd name="T54" fmla="*/ 29 w 1530"/>
                <a:gd name="T55" fmla="*/ 1 h 2154"/>
                <a:gd name="T56" fmla="*/ 27 w 1530"/>
                <a:gd name="T57" fmla="*/ 1 h 2154"/>
                <a:gd name="T58" fmla="*/ 31 w 1530"/>
                <a:gd name="T59" fmla="*/ 1 h 2154"/>
                <a:gd name="T60" fmla="*/ 36 w 1530"/>
                <a:gd name="T61" fmla="*/ 1 h 2154"/>
                <a:gd name="T62" fmla="*/ 42 w 1530"/>
                <a:gd name="T63" fmla="*/ 1 h 2154"/>
                <a:gd name="T64" fmla="*/ 5 w 1530"/>
                <a:gd name="T65" fmla="*/ 1 h 2154"/>
                <a:gd name="T66" fmla="*/ 7 w 1530"/>
                <a:gd name="T67" fmla="*/ 1 h 2154"/>
                <a:gd name="T68" fmla="*/ 11 w 1530"/>
                <a:gd name="T69" fmla="*/ 1 h 2154"/>
                <a:gd name="T70" fmla="*/ 14 w 1530"/>
                <a:gd name="T71" fmla="*/ 1 h 2154"/>
                <a:gd name="T72" fmla="*/ 15 w 1530"/>
                <a:gd name="T73" fmla="*/ 1 h 2154"/>
                <a:gd name="T74" fmla="*/ 12 w 1530"/>
                <a:gd name="T75" fmla="*/ 1 h 2154"/>
                <a:gd name="T76" fmla="*/ 8 w 1530"/>
                <a:gd name="T77" fmla="*/ 1 h 2154"/>
                <a:gd name="T78" fmla="*/ 7 w 1530"/>
                <a:gd name="T79" fmla="*/ 0 h 2154"/>
                <a:gd name="T80" fmla="*/ 8 w 1530"/>
                <a:gd name="T81" fmla="*/ 0 h 2154"/>
                <a:gd name="T82" fmla="*/ 8 w 1530"/>
                <a:gd name="T83" fmla="*/ 0 h 2154"/>
                <a:gd name="T84" fmla="*/ 8 w 1530"/>
                <a:gd name="T85" fmla="*/ 0 h 2154"/>
                <a:gd name="T86" fmla="*/ 10 w 1530"/>
                <a:gd name="T87" fmla="*/ 0 h 2154"/>
                <a:gd name="T88" fmla="*/ 12 w 1530"/>
                <a:gd name="T89" fmla="*/ 0 h 2154"/>
                <a:gd name="T90" fmla="*/ 14 w 1530"/>
                <a:gd name="T91" fmla="*/ 0 h 2154"/>
                <a:gd name="T92" fmla="*/ 16 w 1530"/>
                <a:gd name="T93" fmla="*/ 0 h 2154"/>
                <a:gd name="T94" fmla="*/ 15 w 1530"/>
                <a:gd name="T95" fmla="*/ 0 h 2154"/>
                <a:gd name="T96" fmla="*/ 15 w 1530"/>
                <a:gd name="T97" fmla="*/ 0 h 2154"/>
                <a:gd name="T98" fmla="*/ 16 w 1530"/>
                <a:gd name="T99" fmla="*/ 0 h 2154"/>
                <a:gd name="T100" fmla="*/ 16 w 1530"/>
                <a:gd name="T101" fmla="*/ 0 h 2154"/>
                <a:gd name="T102" fmla="*/ 16 w 1530"/>
                <a:gd name="T103" fmla="*/ 0 h 2154"/>
                <a:gd name="T104" fmla="*/ 16 w 1530"/>
                <a:gd name="T105" fmla="*/ 0 h 2154"/>
                <a:gd name="T106" fmla="*/ 16 w 1530"/>
                <a:gd name="T107" fmla="*/ 0 h 2154"/>
                <a:gd name="T108" fmla="*/ 16 w 1530"/>
                <a:gd name="T109" fmla="*/ 0 h 2154"/>
                <a:gd name="T110" fmla="*/ 17 w 1530"/>
                <a:gd name="T111" fmla="*/ 0 h 2154"/>
                <a:gd name="T112" fmla="*/ 16 w 1530"/>
                <a:gd name="T113" fmla="*/ 1 h 2154"/>
                <a:gd name="T114" fmla="*/ 16 w 1530"/>
                <a:gd name="T115" fmla="*/ 1 h 2154"/>
                <a:gd name="T116" fmla="*/ 16 w 1530"/>
                <a:gd name="T117" fmla="*/ 1 h 2154"/>
                <a:gd name="T118" fmla="*/ 16 w 1530"/>
                <a:gd name="T119" fmla="*/ 1 h 2154"/>
                <a:gd name="T120" fmla="*/ 16 w 1530"/>
                <a:gd name="T121" fmla="*/ 1 h 2154"/>
                <a:gd name="T122" fmla="*/ 17 w 1530"/>
                <a:gd name="T123" fmla="*/ 1 h 21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0"/>
                <a:gd name="T187" fmla="*/ 0 h 2154"/>
                <a:gd name="T188" fmla="*/ 1530 w 1530"/>
                <a:gd name="T189" fmla="*/ 2154 h 21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0" h="2154">
                  <a:moveTo>
                    <a:pt x="618" y="12"/>
                  </a:moveTo>
                  <a:lnTo>
                    <a:pt x="626" y="10"/>
                  </a:lnTo>
                  <a:lnTo>
                    <a:pt x="633" y="7"/>
                  </a:lnTo>
                  <a:lnTo>
                    <a:pt x="641" y="4"/>
                  </a:lnTo>
                  <a:lnTo>
                    <a:pt x="649" y="3"/>
                  </a:lnTo>
                  <a:lnTo>
                    <a:pt x="658" y="2"/>
                  </a:lnTo>
                  <a:lnTo>
                    <a:pt x="666" y="1"/>
                  </a:lnTo>
                  <a:lnTo>
                    <a:pt x="675" y="0"/>
                  </a:lnTo>
                  <a:lnTo>
                    <a:pt x="683" y="0"/>
                  </a:lnTo>
                  <a:lnTo>
                    <a:pt x="689" y="0"/>
                  </a:lnTo>
                  <a:lnTo>
                    <a:pt x="695" y="0"/>
                  </a:lnTo>
                  <a:lnTo>
                    <a:pt x="701" y="1"/>
                  </a:lnTo>
                  <a:lnTo>
                    <a:pt x="706" y="1"/>
                  </a:lnTo>
                  <a:lnTo>
                    <a:pt x="712" y="2"/>
                  </a:lnTo>
                  <a:lnTo>
                    <a:pt x="718" y="3"/>
                  </a:lnTo>
                  <a:lnTo>
                    <a:pt x="724" y="4"/>
                  </a:lnTo>
                  <a:lnTo>
                    <a:pt x="729" y="5"/>
                  </a:lnTo>
                  <a:lnTo>
                    <a:pt x="724" y="77"/>
                  </a:lnTo>
                  <a:lnTo>
                    <a:pt x="704" y="79"/>
                  </a:lnTo>
                  <a:lnTo>
                    <a:pt x="686" y="85"/>
                  </a:lnTo>
                  <a:lnTo>
                    <a:pt x="671" y="95"/>
                  </a:lnTo>
                  <a:lnTo>
                    <a:pt x="660" y="108"/>
                  </a:lnTo>
                  <a:lnTo>
                    <a:pt x="653" y="123"/>
                  </a:lnTo>
                  <a:lnTo>
                    <a:pt x="653" y="141"/>
                  </a:lnTo>
                  <a:lnTo>
                    <a:pt x="660" y="161"/>
                  </a:lnTo>
                  <a:lnTo>
                    <a:pt x="674" y="182"/>
                  </a:lnTo>
                  <a:lnTo>
                    <a:pt x="662" y="191"/>
                  </a:lnTo>
                  <a:lnTo>
                    <a:pt x="652" y="204"/>
                  </a:lnTo>
                  <a:lnTo>
                    <a:pt x="648" y="217"/>
                  </a:lnTo>
                  <a:lnTo>
                    <a:pt x="645" y="231"/>
                  </a:lnTo>
                  <a:lnTo>
                    <a:pt x="648" y="245"/>
                  </a:lnTo>
                  <a:lnTo>
                    <a:pt x="652" y="258"/>
                  </a:lnTo>
                  <a:lnTo>
                    <a:pt x="660" y="269"/>
                  </a:lnTo>
                  <a:lnTo>
                    <a:pt x="671" y="277"/>
                  </a:lnTo>
                  <a:lnTo>
                    <a:pt x="662" y="284"/>
                  </a:lnTo>
                  <a:lnTo>
                    <a:pt x="655" y="293"/>
                  </a:lnTo>
                  <a:lnTo>
                    <a:pt x="652" y="304"/>
                  </a:lnTo>
                  <a:lnTo>
                    <a:pt x="652" y="314"/>
                  </a:lnTo>
                  <a:lnTo>
                    <a:pt x="655" y="325"/>
                  </a:lnTo>
                  <a:lnTo>
                    <a:pt x="659" y="334"/>
                  </a:lnTo>
                  <a:lnTo>
                    <a:pt x="666" y="341"/>
                  </a:lnTo>
                  <a:lnTo>
                    <a:pt x="675" y="345"/>
                  </a:lnTo>
                  <a:lnTo>
                    <a:pt x="667" y="353"/>
                  </a:lnTo>
                  <a:lnTo>
                    <a:pt x="660" y="365"/>
                  </a:lnTo>
                  <a:lnTo>
                    <a:pt x="656" y="378"/>
                  </a:lnTo>
                  <a:lnTo>
                    <a:pt x="655" y="391"/>
                  </a:lnTo>
                  <a:lnTo>
                    <a:pt x="657" y="405"/>
                  </a:lnTo>
                  <a:lnTo>
                    <a:pt x="662" y="417"/>
                  </a:lnTo>
                  <a:lnTo>
                    <a:pt x="671" y="428"/>
                  </a:lnTo>
                  <a:lnTo>
                    <a:pt x="683" y="435"/>
                  </a:lnTo>
                  <a:lnTo>
                    <a:pt x="668" y="444"/>
                  </a:lnTo>
                  <a:lnTo>
                    <a:pt x="658" y="457"/>
                  </a:lnTo>
                  <a:lnTo>
                    <a:pt x="652" y="472"/>
                  </a:lnTo>
                  <a:lnTo>
                    <a:pt x="650" y="489"/>
                  </a:lnTo>
                  <a:lnTo>
                    <a:pt x="655" y="507"/>
                  </a:lnTo>
                  <a:lnTo>
                    <a:pt x="664" y="523"/>
                  </a:lnTo>
                  <a:lnTo>
                    <a:pt x="679" y="538"/>
                  </a:lnTo>
                  <a:lnTo>
                    <a:pt x="700" y="549"/>
                  </a:lnTo>
                  <a:lnTo>
                    <a:pt x="695" y="559"/>
                  </a:lnTo>
                  <a:lnTo>
                    <a:pt x="690" y="568"/>
                  </a:lnTo>
                  <a:lnTo>
                    <a:pt x="686" y="576"/>
                  </a:lnTo>
                  <a:lnTo>
                    <a:pt x="681" y="581"/>
                  </a:lnTo>
                  <a:lnTo>
                    <a:pt x="675" y="586"/>
                  </a:lnTo>
                  <a:lnTo>
                    <a:pt x="670" y="591"/>
                  </a:lnTo>
                  <a:lnTo>
                    <a:pt x="663" y="594"/>
                  </a:lnTo>
                  <a:lnTo>
                    <a:pt x="655" y="598"/>
                  </a:lnTo>
                  <a:lnTo>
                    <a:pt x="650" y="614"/>
                  </a:lnTo>
                  <a:lnTo>
                    <a:pt x="647" y="631"/>
                  </a:lnTo>
                  <a:lnTo>
                    <a:pt x="647" y="649"/>
                  </a:lnTo>
                  <a:lnTo>
                    <a:pt x="649" y="667"/>
                  </a:lnTo>
                  <a:lnTo>
                    <a:pt x="653" y="683"/>
                  </a:lnTo>
                  <a:lnTo>
                    <a:pt x="662" y="698"/>
                  </a:lnTo>
                  <a:lnTo>
                    <a:pt x="672" y="709"/>
                  </a:lnTo>
                  <a:lnTo>
                    <a:pt x="685" y="717"/>
                  </a:lnTo>
                  <a:lnTo>
                    <a:pt x="672" y="725"/>
                  </a:lnTo>
                  <a:lnTo>
                    <a:pt x="663" y="737"/>
                  </a:lnTo>
                  <a:lnTo>
                    <a:pt x="657" y="748"/>
                  </a:lnTo>
                  <a:lnTo>
                    <a:pt x="655" y="762"/>
                  </a:lnTo>
                  <a:lnTo>
                    <a:pt x="656" y="776"/>
                  </a:lnTo>
                  <a:lnTo>
                    <a:pt x="660" y="788"/>
                  </a:lnTo>
                  <a:lnTo>
                    <a:pt x="668" y="799"/>
                  </a:lnTo>
                  <a:lnTo>
                    <a:pt x="680" y="807"/>
                  </a:lnTo>
                  <a:lnTo>
                    <a:pt x="671" y="813"/>
                  </a:lnTo>
                  <a:lnTo>
                    <a:pt x="663" y="822"/>
                  </a:lnTo>
                  <a:lnTo>
                    <a:pt x="658" y="831"/>
                  </a:lnTo>
                  <a:lnTo>
                    <a:pt x="656" y="843"/>
                  </a:lnTo>
                  <a:lnTo>
                    <a:pt x="657" y="854"/>
                  </a:lnTo>
                  <a:lnTo>
                    <a:pt x="660" y="865"/>
                  </a:lnTo>
                  <a:lnTo>
                    <a:pt x="667" y="874"/>
                  </a:lnTo>
                  <a:lnTo>
                    <a:pt x="678" y="882"/>
                  </a:lnTo>
                  <a:lnTo>
                    <a:pt x="668" y="890"/>
                  </a:lnTo>
                  <a:lnTo>
                    <a:pt x="660" y="903"/>
                  </a:lnTo>
                  <a:lnTo>
                    <a:pt x="655" y="920"/>
                  </a:lnTo>
                  <a:lnTo>
                    <a:pt x="651" y="940"/>
                  </a:lnTo>
                  <a:lnTo>
                    <a:pt x="652" y="960"/>
                  </a:lnTo>
                  <a:lnTo>
                    <a:pt x="658" y="980"/>
                  </a:lnTo>
                  <a:lnTo>
                    <a:pt x="670" y="998"/>
                  </a:lnTo>
                  <a:lnTo>
                    <a:pt x="687" y="1013"/>
                  </a:lnTo>
                  <a:lnTo>
                    <a:pt x="686" y="1024"/>
                  </a:lnTo>
                  <a:lnTo>
                    <a:pt x="680" y="1035"/>
                  </a:lnTo>
                  <a:lnTo>
                    <a:pt x="671" y="1047"/>
                  </a:lnTo>
                  <a:lnTo>
                    <a:pt x="659" y="1056"/>
                  </a:lnTo>
                  <a:lnTo>
                    <a:pt x="659" y="1067"/>
                  </a:lnTo>
                  <a:lnTo>
                    <a:pt x="664" y="1078"/>
                  </a:lnTo>
                  <a:lnTo>
                    <a:pt x="671" y="1088"/>
                  </a:lnTo>
                  <a:lnTo>
                    <a:pt x="680" y="1096"/>
                  </a:lnTo>
                  <a:lnTo>
                    <a:pt x="668" y="1109"/>
                  </a:lnTo>
                  <a:lnTo>
                    <a:pt x="660" y="1123"/>
                  </a:lnTo>
                  <a:lnTo>
                    <a:pt x="655" y="1139"/>
                  </a:lnTo>
                  <a:lnTo>
                    <a:pt x="653" y="1156"/>
                  </a:lnTo>
                  <a:lnTo>
                    <a:pt x="656" y="1173"/>
                  </a:lnTo>
                  <a:lnTo>
                    <a:pt x="662" y="1190"/>
                  </a:lnTo>
                  <a:lnTo>
                    <a:pt x="672" y="1205"/>
                  </a:lnTo>
                  <a:lnTo>
                    <a:pt x="687" y="1217"/>
                  </a:lnTo>
                  <a:lnTo>
                    <a:pt x="679" y="1225"/>
                  </a:lnTo>
                  <a:lnTo>
                    <a:pt x="672" y="1231"/>
                  </a:lnTo>
                  <a:lnTo>
                    <a:pt x="666" y="1237"/>
                  </a:lnTo>
                  <a:lnTo>
                    <a:pt x="659" y="1241"/>
                  </a:lnTo>
                  <a:lnTo>
                    <a:pt x="660" y="1249"/>
                  </a:lnTo>
                  <a:lnTo>
                    <a:pt x="663" y="1259"/>
                  </a:lnTo>
                  <a:lnTo>
                    <a:pt x="666" y="1268"/>
                  </a:lnTo>
                  <a:lnTo>
                    <a:pt x="671" y="1276"/>
                  </a:lnTo>
                  <a:lnTo>
                    <a:pt x="675" y="1284"/>
                  </a:lnTo>
                  <a:lnTo>
                    <a:pt x="681" y="1291"/>
                  </a:lnTo>
                  <a:lnTo>
                    <a:pt x="688" y="1297"/>
                  </a:lnTo>
                  <a:lnTo>
                    <a:pt x="695" y="1300"/>
                  </a:lnTo>
                  <a:lnTo>
                    <a:pt x="683" y="1305"/>
                  </a:lnTo>
                  <a:lnTo>
                    <a:pt x="673" y="1314"/>
                  </a:lnTo>
                  <a:lnTo>
                    <a:pt x="665" y="1325"/>
                  </a:lnTo>
                  <a:lnTo>
                    <a:pt x="659" y="1339"/>
                  </a:lnTo>
                  <a:lnTo>
                    <a:pt x="658" y="1354"/>
                  </a:lnTo>
                  <a:lnTo>
                    <a:pt x="660" y="1369"/>
                  </a:lnTo>
                  <a:lnTo>
                    <a:pt x="668" y="1384"/>
                  </a:lnTo>
                  <a:lnTo>
                    <a:pt x="683" y="1398"/>
                  </a:lnTo>
                  <a:lnTo>
                    <a:pt x="666" y="1420"/>
                  </a:lnTo>
                  <a:lnTo>
                    <a:pt x="659" y="1444"/>
                  </a:lnTo>
                  <a:lnTo>
                    <a:pt x="663" y="1467"/>
                  </a:lnTo>
                  <a:lnTo>
                    <a:pt x="675" y="1484"/>
                  </a:lnTo>
                  <a:lnTo>
                    <a:pt x="668" y="1492"/>
                  </a:lnTo>
                  <a:lnTo>
                    <a:pt x="664" y="1504"/>
                  </a:lnTo>
                  <a:lnTo>
                    <a:pt x="663" y="1516"/>
                  </a:lnTo>
                  <a:lnTo>
                    <a:pt x="665" y="1528"/>
                  </a:lnTo>
                  <a:lnTo>
                    <a:pt x="670" y="1541"/>
                  </a:lnTo>
                  <a:lnTo>
                    <a:pt x="676" y="1552"/>
                  </a:lnTo>
                  <a:lnTo>
                    <a:pt x="687" y="1563"/>
                  </a:lnTo>
                  <a:lnTo>
                    <a:pt x="700" y="1572"/>
                  </a:lnTo>
                  <a:lnTo>
                    <a:pt x="697" y="1577"/>
                  </a:lnTo>
                  <a:lnTo>
                    <a:pt x="694" y="1581"/>
                  </a:lnTo>
                  <a:lnTo>
                    <a:pt x="690" y="1586"/>
                  </a:lnTo>
                  <a:lnTo>
                    <a:pt x="685" y="1590"/>
                  </a:lnTo>
                  <a:lnTo>
                    <a:pt x="680" y="1594"/>
                  </a:lnTo>
                  <a:lnTo>
                    <a:pt x="674" y="1597"/>
                  </a:lnTo>
                  <a:lnTo>
                    <a:pt x="668" y="1601"/>
                  </a:lnTo>
                  <a:lnTo>
                    <a:pt x="663" y="1603"/>
                  </a:lnTo>
                  <a:lnTo>
                    <a:pt x="664" y="1611"/>
                  </a:lnTo>
                  <a:lnTo>
                    <a:pt x="666" y="1620"/>
                  </a:lnTo>
                  <a:lnTo>
                    <a:pt x="668" y="1628"/>
                  </a:lnTo>
                  <a:lnTo>
                    <a:pt x="673" y="1635"/>
                  </a:lnTo>
                  <a:lnTo>
                    <a:pt x="678" y="1643"/>
                  </a:lnTo>
                  <a:lnTo>
                    <a:pt x="683" y="1649"/>
                  </a:lnTo>
                  <a:lnTo>
                    <a:pt x="690" y="1655"/>
                  </a:lnTo>
                  <a:lnTo>
                    <a:pt x="697" y="1658"/>
                  </a:lnTo>
                  <a:lnTo>
                    <a:pt x="687" y="1665"/>
                  </a:lnTo>
                  <a:lnTo>
                    <a:pt x="676" y="1676"/>
                  </a:lnTo>
                  <a:lnTo>
                    <a:pt x="668" y="1689"/>
                  </a:lnTo>
                  <a:lnTo>
                    <a:pt x="664" y="1706"/>
                  </a:lnTo>
                  <a:lnTo>
                    <a:pt x="663" y="1722"/>
                  </a:lnTo>
                  <a:lnTo>
                    <a:pt x="666" y="1739"/>
                  </a:lnTo>
                  <a:lnTo>
                    <a:pt x="675" y="1755"/>
                  </a:lnTo>
                  <a:lnTo>
                    <a:pt x="691" y="1770"/>
                  </a:lnTo>
                  <a:lnTo>
                    <a:pt x="682" y="1777"/>
                  </a:lnTo>
                  <a:lnTo>
                    <a:pt x="674" y="1786"/>
                  </a:lnTo>
                  <a:lnTo>
                    <a:pt x="668" y="1797"/>
                  </a:lnTo>
                  <a:lnTo>
                    <a:pt x="665" y="1808"/>
                  </a:lnTo>
                  <a:lnTo>
                    <a:pt x="665" y="1821"/>
                  </a:lnTo>
                  <a:lnTo>
                    <a:pt x="667" y="1832"/>
                  </a:lnTo>
                  <a:lnTo>
                    <a:pt x="674" y="1843"/>
                  </a:lnTo>
                  <a:lnTo>
                    <a:pt x="685" y="1852"/>
                  </a:lnTo>
                  <a:lnTo>
                    <a:pt x="674" y="1870"/>
                  </a:lnTo>
                  <a:lnTo>
                    <a:pt x="673" y="1890"/>
                  </a:lnTo>
                  <a:lnTo>
                    <a:pt x="680" y="1909"/>
                  </a:lnTo>
                  <a:lnTo>
                    <a:pt x="700" y="1924"/>
                  </a:lnTo>
                  <a:lnTo>
                    <a:pt x="695" y="1935"/>
                  </a:lnTo>
                  <a:lnTo>
                    <a:pt x="693" y="1947"/>
                  </a:lnTo>
                  <a:lnTo>
                    <a:pt x="693" y="1960"/>
                  </a:lnTo>
                  <a:lnTo>
                    <a:pt x="694" y="1973"/>
                  </a:lnTo>
                  <a:lnTo>
                    <a:pt x="698" y="1985"/>
                  </a:lnTo>
                  <a:lnTo>
                    <a:pt x="704" y="1996"/>
                  </a:lnTo>
                  <a:lnTo>
                    <a:pt x="713" y="2005"/>
                  </a:lnTo>
                  <a:lnTo>
                    <a:pt x="724" y="2011"/>
                  </a:lnTo>
                  <a:lnTo>
                    <a:pt x="724" y="77"/>
                  </a:lnTo>
                  <a:lnTo>
                    <a:pt x="729" y="5"/>
                  </a:lnTo>
                  <a:lnTo>
                    <a:pt x="755" y="15"/>
                  </a:lnTo>
                  <a:lnTo>
                    <a:pt x="779" y="28"/>
                  </a:lnTo>
                  <a:lnTo>
                    <a:pt x="800" y="46"/>
                  </a:lnTo>
                  <a:lnTo>
                    <a:pt x="818" y="65"/>
                  </a:lnTo>
                  <a:lnTo>
                    <a:pt x="833" y="90"/>
                  </a:lnTo>
                  <a:lnTo>
                    <a:pt x="845" y="115"/>
                  </a:lnTo>
                  <a:lnTo>
                    <a:pt x="852" y="143"/>
                  </a:lnTo>
                  <a:lnTo>
                    <a:pt x="854" y="171"/>
                  </a:lnTo>
                  <a:lnTo>
                    <a:pt x="853" y="1010"/>
                  </a:lnTo>
                  <a:lnTo>
                    <a:pt x="860" y="1014"/>
                  </a:lnTo>
                  <a:lnTo>
                    <a:pt x="868" y="1018"/>
                  </a:lnTo>
                  <a:lnTo>
                    <a:pt x="876" y="1020"/>
                  </a:lnTo>
                  <a:lnTo>
                    <a:pt x="885" y="1021"/>
                  </a:lnTo>
                  <a:lnTo>
                    <a:pt x="894" y="1020"/>
                  </a:lnTo>
                  <a:lnTo>
                    <a:pt x="904" y="1018"/>
                  </a:lnTo>
                  <a:lnTo>
                    <a:pt x="912" y="1013"/>
                  </a:lnTo>
                  <a:lnTo>
                    <a:pt x="918" y="1008"/>
                  </a:lnTo>
                  <a:lnTo>
                    <a:pt x="924" y="1000"/>
                  </a:lnTo>
                  <a:lnTo>
                    <a:pt x="929" y="991"/>
                  </a:lnTo>
                  <a:lnTo>
                    <a:pt x="931" y="982"/>
                  </a:lnTo>
                  <a:lnTo>
                    <a:pt x="932" y="973"/>
                  </a:lnTo>
                  <a:lnTo>
                    <a:pt x="932" y="528"/>
                  </a:lnTo>
                  <a:lnTo>
                    <a:pt x="933" y="511"/>
                  </a:lnTo>
                  <a:lnTo>
                    <a:pt x="939" y="496"/>
                  </a:lnTo>
                  <a:lnTo>
                    <a:pt x="947" y="482"/>
                  </a:lnTo>
                  <a:lnTo>
                    <a:pt x="958" y="470"/>
                  </a:lnTo>
                  <a:lnTo>
                    <a:pt x="969" y="459"/>
                  </a:lnTo>
                  <a:lnTo>
                    <a:pt x="984" y="452"/>
                  </a:lnTo>
                  <a:lnTo>
                    <a:pt x="999" y="447"/>
                  </a:lnTo>
                  <a:lnTo>
                    <a:pt x="1016" y="445"/>
                  </a:lnTo>
                  <a:lnTo>
                    <a:pt x="1016" y="509"/>
                  </a:lnTo>
                  <a:lnTo>
                    <a:pt x="999" y="512"/>
                  </a:lnTo>
                  <a:lnTo>
                    <a:pt x="984" y="519"/>
                  </a:lnTo>
                  <a:lnTo>
                    <a:pt x="971" y="532"/>
                  </a:lnTo>
                  <a:lnTo>
                    <a:pt x="963" y="546"/>
                  </a:lnTo>
                  <a:lnTo>
                    <a:pt x="959" y="563"/>
                  </a:lnTo>
                  <a:lnTo>
                    <a:pt x="959" y="581"/>
                  </a:lnTo>
                  <a:lnTo>
                    <a:pt x="966" y="600"/>
                  </a:lnTo>
                  <a:lnTo>
                    <a:pt x="980" y="618"/>
                  </a:lnTo>
                  <a:lnTo>
                    <a:pt x="970" y="625"/>
                  </a:lnTo>
                  <a:lnTo>
                    <a:pt x="963" y="634"/>
                  </a:lnTo>
                  <a:lnTo>
                    <a:pt x="961" y="645"/>
                  </a:lnTo>
                  <a:lnTo>
                    <a:pt x="960" y="656"/>
                  </a:lnTo>
                  <a:lnTo>
                    <a:pt x="962" y="669"/>
                  </a:lnTo>
                  <a:lnTo>
                    <a:pt x="968" y="679"/>
                  </a:lnTo>
                  <a:lnTo>
                    <a:pt x="975" y="689"/>
                  </a:lnTo>
                  <a:lnTo>
                    <a:pt x="984" y="695"/>
                  </a:lnTo>
                  <a:lnTo>
                    <a:pt x="980" y="703"/>
                  </a:lnTo>
                  <a:lnTo>
                    <a:pt x="974" y="712"/>
                  </a:lnTo>
                  <a:lnTo>
                    <a:pt x="967" y="718"/>
                  </a:lnTo>
                  <a:lnTo>
                    <a:pt x="958" y="723"/>
                  </a:lnTo>
                  <a:lnTo>
                    <a:pt x="957" y="739"/>
                  </a:lnTo>
                  <a:lnTo>
                    <a:pt x="960" y="756"/>
                  </a:lnTo>
                  <a:lnTo>
                    <a:pt x="969" y="773"/>
                  </a:lnTo>
                  <a:lnTo>
                    <a:pt x="984" y="786"/>
                  </a:lnTo>
                  <a:lnTo>
                    <a:pt x="971" y="794"/>
                  </a:lnTo>
                  <a:lnTo>
                    <a:pt x="963" y="806"/>
                  </a:lnTo>
                  <a:lnTo>
                    <a:pt x="959" y="819"/>
                  </a:lnTo>
                  <a:lnTo>
                    <a:pt x="958" y="832"/>
                  </a:lnTo>
                  <a:lnTo>
                    <a:pt x="959" y="846"/>
                  </a:lnTo>
                  <a:lnTo>
                    <a:pt x="963" y="859"/>
                  </a:lnTo>
                  <a:lnTo>
                    <a:pt x="970" y="869"/>
                  </a:lnTo>
                  <a:lnTo>
                    <a:pt x="980" y="876"/>
                  </a:lnTo>
                  <a:lnTo>
                    <a:pt x="970" y="884"/>
                  </a:lnTo>
                  <a:lnTo>
                    <a:pt x="965" y="892"/>
                  </a:lnTo>
                  <a:lnTo>
                    <a:pt x="961" y="903"/>
                  </a:lnTo>
                  <a:lnTo>
                    <a:pt x="961" y="913"/>
                  </a:lnTo>
                  <a:lnTo>
                    <a:pt x="963" y="923"/>
                  </a:lnTo>
                  <a:lnTo>
                    <a:pt x="968" y="933"/>
                  </a:lnTo>
                  <a:lnTo>
                    <a:pt x="975" y="940"/>
                  </a:lnTo>
                  <a:lnTo>
                    <a:pt x="984" y="944"/>
                  </a:lnTo>
                  <a:lnTo>
                    <a:pt x="975" y="952"/>
                  </a:lnTo>
                  <a:lnTo>
                    <a:pt x="969" y="963"/>
                  </a:lnTo>
                  <a:lnTo>
                    <a:pt x="965" y="976"/>
                  </a:lnTo>
                  <a:lnTo>
                    <a:pt x="963" y="990"/>
                  </a:lnTo>
                  <a:lnTo>
                    <a:pt x="965" y="1004"/>
                  </a:lnTo>
                  <a:lnTo>
                    <a:pt x="970" y="1017"/>
                  </a:lnTo>
                  <a:lnTo>
                    <a:pt x="981" y="1027"/>
                  </a:lnTo>
                  <a:lnTo>
                    <a:pt x="995" y="1035"/>
                  </a:lnTo>
                  <a:lnTo>
                    <a:pt x="988" y="1044"/>
                  </a:lnTo>
                  <a:lnTo>
                    <a:pt x="984" y="1056"/>
                  </a:lnTo>
                  <a:lnTo>
                    <a:pt x="983" y="1066"/>
                  </a:lnTo>
                  <a:lnTo>
                    <a:pt x="985" y="1077"/>
                  </a:lnTo>
                  <a:lnTo>
                    <a:pt x="989" y="1086"/>
                  </a:lnTo>
                  <a:lnTo>
                    <a:pt x="996" y="1094"/>
                  </a:lnTo>
                  <a:lnTo>
                    <a:pt x="1005" y="1101"/>
                  </a:lnTo>
                  <a:lnTo>
                    <a:pt x="1016" y="1104"/>
                  </a:lnTo>
                  <a:lnTo>
                    <a:pt x="1016" y="509"/>
                  </a:lnTo>
                  <a:lnTo>
                    <a:pt x="1016" y="445"/>
                  </a:lnTo>
                  <a:lnTo>
                    <a:pt x="1033" y="447"/>
                  </a:lnTo>
                  <a:lnTo>
                    <a:pt x="1049" y="452"/>
                  </a:lnTo>
                  <a:lnTo>
                    <a:pt x="1063" y="459"/>
                  </a:lnTo>
                  <a:lnTo>
                    <a:pt x="1075" y="470"/>
                  </a:lnTo>
                  <a:lnTo>
                    <a:pt x="1086" y="482"/>
                  </a:lnTo>
                  <a:lnTo>
                    <a:pt x="1092" y="496"/>
                  </a:lnTo>
                  <a:lnTo>
                    <a:pt x="1098" y="511"/>
                  </a:lnTo>
                  <a:lnTo>
                    <a:pt x="1099" y="528"/>
                  </a:lnTo>
                  <a:lnTo>
                    <a:pt x="1099" y="1149"/>
                  </a:lnTo>
                  <a:lnTo>
                    <a:pt x="1097" y="1177"/>
                  </a:lnTo>
                  <a:lnTo>
                    <a:pt x="1089" y="1202"/>
                  </a:lnTo>
                  <a:lnTo>
                    <a:pt x="1078" y="1225"/>
                  </a:lnTo>
                  <a:lnTo>
                    <a:pt x="1063" y="1245"/>
                  </a:lnTo>
                  <a:lnTo>
                    <a:pt x="1043" y="1262"/>
                  </a:lnTo>
                  <a:lnTo>
                    <a:pt x="1021" y="1275"/>
                  </a:lnTo>
                  <a:lnTo>
                    <a:pt x="997" y="1283"/>
                  </a:lnTo>
                  <a:lnTo>
                    <a:pt x="969" y="1285"/>
                  </a:lnTo>
                  <a:lnTo>
                    <a:pt x="951" y="1284"/>
                  </a:lnTo>
                  <a:lnTo>
                    <a:pt x="933" y="1281"/>
                  </a:lnTo>
                  <a:lnTo>
                    <a:pt x="917" y="1275"/>
                  </a:lnTo>
                  <a:lnTo>
                    <a:pt x="901" y="1267"/>
                  </a:lnTo>
                  <a:lnTo>
                    <a:pt x="887" y="1258"/>
                  </a:lnTo>
                  <a:lnTo>
                    <a:pt x="875" y="1246"/>
                  </a:lnTo>
                  <a:lnTo>
                    <a:pt x="863" y="1233"/>
                  </a:lnTo>
                  <a:lnTo>
                    <a:pt x="853" y="1220"/>
                  </a:lnTo>
                  <a:lnTo>
                    <a:pt x="852" y="2098"/>
                  </a:lnTo>
                  <a:lnTo>
                    <a:pt x="1039" y="2098"/>
                  </a:lnTo>
                  <a:lnTo>
                    <a:pt x="1035" y="2088"/>
                  </a:lnTo>
                  <a:lnTo>
                    <a:pt x="991" y="2085"/>
                  </a:lnTo>
                  <a:lnTo>
                    <a:pt x="988" y="2074"/>
                  </a:lnTo>
                  <a:lnTo>
                    <a:pt x="867" y="2072"/>
                  </a:lnTo>
                  <a:lnTo>
                    <a:pt x="867" y="2022"/>
                  </a:lnTo>
                  <a:lnTo>
                    <a:pt x="877" y="2022"/>
                  </a:lnTo>
                  <a:lnTo>
                    <a:pt x="892" y="2022"/>
                  </a:lnTo>
                  <a:lnTo>
                    <a:pt x="908" y="2022"/>
                  </a:lnTo>
                  <a:lnTo>
                    <a:pt x="927" y="2022"/>
                  </a:lnTo>
                  <a:lnTo>
                    <a:pt x="944" y="2023"/>
                  </a:lnTo>
                  <a:lnTo>
                    <a:pt x="959" y="2025"/>
                  </a:lnTo>
                  <a:lnTo>
                    <a:pt x="970" y="2026"/>
                  </a:lnTo>
                  <a:lnTo>
                    <a:pt x="976" y="2027"/>
                  </a:lnTo>
                  <a:lnTo>
                    <a:pt x="982" y="2033"/>
                  </a:lnTo>
                  <a:lnTo>
                    <a:pt x="986" y="2041"/>
                  </a:lnTo>
                  <a:lnTo>
                    <a:pt x="990" y="2048"/>
                  </a:lnTo>
                  <a:lnTo>
                    <a:pt x="991" y="2050"/>
                  </a:lnTo>
                  <a:lnTo>
                    <a:pt x="1050" y="2050"/>
                  </a:lnTo>
                  <a:lnTo>
                    <a:pt x="1054" y="2075"/>
                  </a:lnTo>
                  <a:lnTo>
                    <a:pt x="1076" y="2075"/>
                  </a:lnTo>
                  <a:lnTo>
                    <a:pt x="1083" y="2027"/>
                  </a:lnTo>
                  <a:lnTo>
                    <a:pt x="1113" y="2020"/>
                  </a:lnTo>
                  <a:lnTo>
                    <a:pt x="1118" y="1959"/>
                  </a:lnTo>
                  <a:lnTo>
                    <a:pt x="1126" y="1959"/>
                  </a:lnTo>
                  <a:lnTo>
                    <a:pt x="1132" y="1984"/>
                  </a:lnTo>
                  <a:lnTo>
                    <a:pt x="1158" y="1997"/>
                  </a:lnTo>
                  <a:lnTo>
                    <a:pt x="1165" y="2033"/>
                  </a:lnTo>
                  <a:lnTo>
                    <a:pt x="1178" y="2034"/>
                  </a:lnTo>
                  <a:lnTo>
                    <a:pt x="1180" y="2049"/>
                  </a:lnTo>
                  <a:lnTo>
                    <a:pt x="1216" y="2056"/>
                  </a:lnTo>
                  <a:lnTo>
                    <a:pt x="1217" y="2066"/>
                  </a:lnTo>
                  <a:lnTo>
                    <a:pt x="1260" y="2070"/>
                  </a:lnTo>
                  <a:lnTo>
                    <a:pt x="1263" y="2081"/>
                  </a:lnTo>
                  <a:lnTo>
                    <a:pt x="1275" y="2086"/>
                  </a:lnTo>
                  <a:lnTo>
                    <a:pt x="1278" y="2097"/>
                  </a:lnTo>
                  <a:lnTo>
                    <a:pt x="1290" y="2116"/>
                  </a:lnTo>
                  <a:lnTo>
                    <a:pt x="1106" y="2116"/>
                  </a:lnTo>
                  <a:lnTo>
                    <a:pt x="1090" y="2131"/>
                  </a:lnTo>
                  <a:lnTo>
                    <a:pt x="1303" y="2131"/>
                  </a:lnTo>
                  <a:lnTo>
                    <a:pt x="1290" y="2116"/>
                  </a:lnTo>
                  <a:lnTo>
                    <a:pt x="1278" y="2097"/>
                  </a:lnTo>
                  <a:lnTo>
                    <a:pt x="1377" y="2097"/>
                  </a:lnTo>
                  <a:lnTo>
                    <a:pt x="1412" y="2131"/>
                  </a:lnTo>
                  <a:lnTo>
                    <a:pt x="1481" y="2134"/>
                  </a:lnTo>
                  <a:lnTo>
                    <a:pt x="1499" y="2144"/>
                  </a:lnTo>
                  <a:lnTo>
                    <a:pt x="1527" y="2143"/>
                  </a:lnTo>
                  <a:lnTo>
                    <a:pt x="1530" y="2154"/>
                  </a:lnTo>
                  <a:lnTo>
                    <a:pt x="0" y="2154"/>
                  </a:lnTo>
                  <a:lnTo>
                    <a:pt x="12" y="2141"/>
                  </a:lnTo>
                  <a:lnTo>
                    <a:pt x="45" y="2141"/>
                  </a:lnTo>
                  <a:lnTo>
                    <a:pt x="48" y="2134"/>
                  </a:lnTo>
                  <a:lnTo>
                    <a:pt x="75" y="2136"/>
                  </a:lnTo>
                  <a:lnTo>
                    <a:pt x="104" y="2104"/>
                  </a:lnTo>
                  <a:lnTo>
                    <a:pt x="100" y="2091"/>
                  </a:lnTo>
                  <a:lnTo>
                    <a:pt x="159" y="2089"/>
                  </a:lnTo>
                  <a:lnTo>
                    <a:pt x="156" y="2105"/>
                  </a:lnTo>
                  <a:lnTo>
                    <a:pt x="144" y="2120"/>
                  </a:lnTo>
                  <a:lnTo>
                    <a:pt x="295" y="2121"/>
                  </a:lnTo>
                  <a:lnTo>
                    <a:pt x="281" y="2105"/>
                  </a:lnTo>
                  <a:lnTo>
                    <a:pt x="156" y="2105"/>
                  </a:lnTo>
                  <a:lnTo>
                    <a:pt x="159" y="2089"/>
                  </a:lnTo>
                  <a:lnTo>
                    <a:pt x="179" y="2063"/>
                  </a:lnTo>
                  <a:lnTo>
                    <a:pt x="207" y="2058"/>
                  </a:lnTo>
                  <a:lnTo>
                    <a:pt x="213" y="2034"/>
                  </a:lnTo>
                  <a:lnTo>
                    <a:pt x="227" y="2030"/>
                  </a:lnTo>
                  <a:lnTo>
                    <a:pt x="240" y="2013"/>
                  </a:lnTo>
                  <a:lnTo>
                    <a:pt x="259" y="2011"/>
                  </a:lnTo>
                  <a:lnTo>
                    <a:pt x="280" y="2045"/>
                  </a:lnTo>
                  <a:lnTo>
                    <a:pt x="318" y="2047"/>
                  </a:lnTo>
                  <a:lnTo>
                    <a:pt x="324" y="2037"/>
                  </a:lnTo>
                  <a:lnTo>
                    <a:pt x="334" y="2018"/>
                  </a:lnTo>
                  <a:lnTo>
                    <a:pt x="371" y="2017"/>
                  </a:lnTo>
                  <a:lnTo>
                    <a:pt x="380" y="1981"/>
                  </a:lnTo>
                  <a:lnTo>
                    <a:pt x="391" y="1980"/>
                  </a:lnTo>
                  <a:lnTo>
                    <a:pt x="393" y="1972"/>
                  </a:lnTo>
                  <a:lnTo>
                    <a:pt x="396" y="1953"/>
                  </a:lnTo>
                  <a:lnTo>
                    <a:pt x="399" y="1932"/>
                  </a:lnTo>
                  <a:lnTo>
                    <a:pt x="399" y="1919"/>
                  </a:lnTo>
                  <a:lnTo>
                    <a:pt x="423" y="1931"/>
                  </a:lnTo>
                  <a:lnTo>
                    <a:pt x="430" y="1968"/>
                  </a:lnTo>
                  <a:lnTo>
                    <a:pt x="449" y="1972"/>
                  </a:lnTo>
                  <a:lnTo>
                    <a:pt x="452" y="2017"/>
                  </a:lnTo>
                  <a:lnTo>
                    <a:pt x="454" y="2017"/>
                  </a:lnTo>
                  <a:lnTo>
                    <a:pt x="459" y="2017"/>
                  </a:lnTo>
                  <a:lnTo>
                    <a:pt x="466" y="2017"/>
                  </a:lnTo>
                  <a:lnTo>
                    <a:pt x="474" y="2015"/>
                  </a:lnTo>
                  <a:lnTo>
                    <a:pt x="482" y="2017"/>
                  </a:lnTo>
                  <a:lnTo>
                    <a:pt x="489" y="2017"/>
                  </a:lnTo>
                  <a:lnTo>
                    <a:pt x="494" y="2018"/>
                  </a:lnTo>
                  <a:lnTo>
                    <a:pt x="498" y="2019"/>
                  </a:lnTo>
                  <a:lnTo>
                    <a:pt x="501" y="2022"/>
                  </a:lnTo>
                  <a:lnTo>
                    <a:pt x="504" y="2029"/>
                  </a:lnTo>
                  <a:lnTo>
                    <a:pt x="507" y="2038"/>
                  </a:lnTo>
                  <a:lnTo>
                    <a:pt x="512" y="2047"/>
                  </a:lnTo>
                  <a:lnTo>
                    <a:pt x="534" y="2073"/>
                  </a:lnTo>
                  <a:lnTo>
                    <a:pt x="349" y="2073"/>
                  </a:lnTo>
                  <a:lnTo>
                    <a:pt x="334" y="2088"/>
                  </a:lnTo>
                  <a:lnTo>
                    <a:pt x="546" y="2088"/>
                  </a:lnTo>
                  <a:lnTo>
                    <a:pt x="534" y="2073"/>
                  </a:lnTo>
                  <a:lnTo>
                    <a:pt x="512" y="2047"/>
                  </a:lnTo>
                  <a:lnTo>
                    <a:pt x="512" y="1816"/>
                  </a:lnTo>
                  <a:lnTo>
                    <a:pt x="512" y="1798"/>
                  </a:lnTo>
                  <a:lnTo>
                    <a:pt x="512" y="1331"/>
                  </a:lnTo>
                  <a:lnTo>
                    <a:pt x="501" y="1336"/>
                  </a:lnTo>
                  <a:lnTo>
                    <a:pt x="491" y="1340"/>
                  </a:lnTo>
                  <a:lnTo>
                    <a:pt x="481" y="1344"/>
                  </a:lnTo>
                  <a:lnTo>
                    <a:pt x="470" y="1347"/>
                  </a:lnTo>
                  <a:lnTo>
                    <a:pt x="459" y="1350"/>
                  </a:lnTo>
                  <a:lnTo>
                    <a:pt x="447" y="1352"/>
                  </a:lnTo>
                  <a:lnTo>
                    <a:pt x="436" y="1353"/>
                  </a:lnTo>
                  <a:lnTo>
                    <a:pt x="424" y="1353"/>
                  </a:lnTo>
                  <a:lnTo>
                    <a:pt x="405" y="1352"/>
                  </a:lnTo>
                  <a:lnTo>
                    <a:pt x="385" y="1350"/>
                  </a:lnTo>
                  <a:lnTo>
                    <a:pt x="368" y="1344"/>
                  </a:lnTo>
                  <a:lnTo>
                    <a:pt x="349" y="1338"/>
                  </a:lnTo>
                  <a:lnTo>
                    <a:pt x="333" y="1330"/>
                  </a:lnTo>
                  <a:lnTo>
                    <a:pt x="317" y="1320"/>
                  </a:lnTo>
                  <a:lnTo>
                    <a:pt x="302" y="1309"/>
                  </a:lnTo>
                  <a:lnTo>
                    <a:pt x="289" y="1297"/>
                  </a:lnTo>
                  <a:lnTo>
                    <a:pt x="277" y="1283"/>
                  </a:lnTo>
                  <a:lnTo>
                    <a:pt x="265" y="1268"/>
                  </a:lnTo>
                  <a:lnTo>
                    <a:pt x="256" y="1252"/>
                  </a:lnTo>
                  <a:lnTo>
                    <a:pt x="248" y="1236"/>
                  </a:lnTo>
                  <a:lnTo>
                    <a:pt x="241" y="1218"/>
                  </a:lnTo>
                  <a:lnTo>
                    <a:pt x="236" y="1200"/>
                  </a:lnTo>
                  <a:lnTo>
                    <a:pt x="234" y="1180"/>
                  </a:lnTo>
                  <a:lnTo>
                    <a:pt x="233" y="1161"/>
                  </a:lnTo>
                  <a:lnTo>
                    <a:pt x="233" y="832"/>
                  </a:lnTo>
                  <a:lnTo>
                    <a:pt x="235" y="812"/>
                  </a:lnTo>
                  <a:lnTo>
                    <a:pt x="241" y="792"/>
                  </a:lnTo>
                  <a:lnTo>
                    <a:pt x="250" y="775"/>
                  </a:lnTo>
                  <a:lnTo>
                    <a:pt x="262" y="760"/>
                  </a:lnTo>
                  <a:lnTo>
                    <a:pt x="277" y="747"/>
                  </a:lnTo>
                  <a:lnTo>
                    <a:pt x="294" y="737"/>
                  </a:lnTo>
                  <a:lnTo>
                    <a:pt x="313" y="731"/>
                  </a:lnTo>
                  <a:lnTo>
                    <a:pt x="334" y="729"/>
                  </a:lnTo>
                  <a:lnTo>
                    <a:pt x="325" y="794"/>
                  </a:lnTo>
                  <a:lnTo>
                    <a:pt x="311" y="797"/>
                  </a:lnTo>
                  <a:lnTo>
                    <a:pt x="299" y="803"/>
                  </a:lnTo>
                  <a:lnTo>
                    <a:pt x="286" y="812"/>
                  </a:lnTo>
                  <a:lnTo>
                    <a:pt x="278" y="824"/>
                  </a:lnTo>
                  <a:lnTo>
                    <a:pt x="273" y="838"/>
                  </a:lnTo>
                  <a:lnTo>
                    <a:pt x="274" y="853"/>
                  </a:lnTo>
                  <a:lnTo>
                    <a:pt x="282" y="869"/>
                  </a:lnTo>
                  <a:lnTo>
                    <a:pt x="300" y="884"/>
                  </a:lnTo>
                  <a:lnTo>
                    <a:pt x="299" y="887"/>
                  </a:lnTo>
                  <a:lnTo>
                    <a:pt x="295" y="891"/>
                  </a:lnTo>
                  <a:lnTo>
                    <a:pt x="287" y="896"/>
                  </a:lnTo>
                  <a:lnTo>
                    <a:pt x="274" y="897"/>
                  </a:lnTo>
                  <a:lnTo>
                    <a:pt x="269" y="910"/>
                  </a:lnTo>
                  <a:lnTo>
                    <a:pt x="267" y="928"/>
                  </a:lnTo>
                  <a:lnTo>
                    <a:pt x="274" y="950"/>
                  </a:lnTo>
                  <a:lnTo>
                    <a:pt x="293" y="968"/>
                  </a:lnTo>
                  <a:lnTo>
                    <a:pt x="280" y="979"/>
                  </a:lnTo>
                  <a:lnTo>
                    <a:pt x="272" y="991"/>
                  </a:lnTo>
                  <a:lnTo>
                    <a:pt x="267" y="1004"/>
                  </a:lnTo>
                  <a:lnTo>
                    <a:pt x="266" y="1017"/>
                  </a:lnTo>
                  <a:lnTo>
                    <a:pt x="269" y="1029"/>
                  </a:lnTo>
                  <a:lnTo>
                    <a:pt x="273" y="1041"/>
                  </a:lnTo>
                  <a:lnTo>
                    <a:pt x="281" y="1050"/>
                  </a:lnTo>
                  <a:lnTo>
                    <a:pt x="290" y="1058"/>
                  </a:lnTo>
                  <a:lnTo>
                    <a:pt x="278" y="1074"/>
                  </a:lnTo>
                  <a:lnTo>
                    <a:pt x="277" y="1093"/>
                  </a:lnTo>
                  <a:lnTo>
                    <a:pt x="282" y="1110"/>
                  </a:lnTo>
                  <a:lnTo>
                    <a:pt x="293" y="1120"/>
                  </a:lnTo>
                  <a:lnTo>
                    <a:pt x="287" y="1130"/>
                  </a:lnTo>
                  <a:lnTo>
                    <a:pt x="281" y="1143"/>
                  </a:lnTo>
                  <a:lnTo>
                    <a:pt x="279" y="1161"/>
                  </a:lnTo>
                  <a:lnTo>
                    <a:pt x="280" y="1178"/>
                  </a:lnTo>
                  <a:lnTo>
                    <a:pt x="285" y="1195"/>
                  </a:lnTo>
                  <a:lnTo>
                    <a:pt x="293" y="1211"/>
                  </a:lnTo>
                  <a:lnTo>
                    <a:pt x="305" y="1223"/>
                  </a:lnTo>
                  <a:lnTo>
                    <a:pt x="325" y="1231"/>
                  </a:lnTo>
                  <a:lnTo>
                    <a:pt x="325" y="794"/>
                  </a:lnTo>
                  <a:lnTo>
                    <a:pt x="334" y="729"/>
                  </a:lnTo>
                  <a:lnTo>
                    <a:pt x="355" y="731"/>
                  </a:lnTo>
                  <a:lnTo>
                    <a:pt x="375" y="737"/>
                  </a:lnTo>
                  <a:lnTo>
                    <a:pt x="392" y="746"/>
                  </a:lnTo>
                  <a:lnTo>
                    <a:pt x="407" y="759"/>
                  </a:lnTo>
                  <a:lnTo>
                    <a:pt x="420" y="775"/>
                  </a:lnTo>
                  <a:lnTo>
                    <a:pt x="430" y="792"/>
                  </a:lnTo>
                  <a:lnTo>
                    <a:pt x="436" y="812"/>
                  </a:lnTo>
                  <a:lnTo>
                    <a:pt x="438" y="832"/>
                  </a:lnTo>
                  <a:lnTo>
                    <a:pt x="438" y="1094"/>
                  </a:lnTo>
                  <a:lnTo>
                    <a:pt x="439" y="1103"/>
                  </a:lnTo>
                  <a:lnTo>
                    <a:pt x="441" y="1112"/>
                  </a:lnTo>
                  <a:lnTo>
                    <a:pt x="446" y="1120"/>
                  </a:lnTo>
                  <a:lnTo>
                    <a:pt x="452" y="1127"/>
                  </a:lnTo>
                  <a:lnTo>
                    <a:pt x="459" y="1133"/>
                  </a:lnTo>
                  <a:lnTo>
                    <a:pt x="467" y="1138"/>
                  </a:lnTo>
                  <a:lnTo>
                    <a:pt x="476" y="1140"/>
                  </a:lnTo>
                  <a:lnTo>
                    <a:pt x="485" y="1141"/>
                  </a:lnTo>
                  <a:lnTo>
                    <a:pt x="492" y="1141"/>
                  </a:lnTo>
                  <a:lnTo>
                    <a:pt x="499" y="1139"/>
                  </a:lnTo>
                  <a:lnTo>
                    <a:pt x="506" y="1137"/>
                  </a:lnTo>
                  <a:lnTo>
                    <a:pt x="512" y="1133"/>
                  </a:lnTo>
                  <a:lnTo>
                    <a:pt x="512" y="171"/>
                  </a:lnTo>
                  <a:lnTo>
                    <a:pt x="514" y="145"/>
                  </a:lnTo>
                  <a:lnTo>
                    <a:pt x="520" y="121"/>
                  </a:lnTo>
                  <a:lnTo>
                    <a:pt x="529" y="96"/>
                  </a:lnTo>
                  <a:lnTo>
                    <a:pt x="542" y="75"/>
                  </a:lnTo>
                  <a:lnTo>
                    <a:pt x="557" y="55"/>
                  </a:lnTo>
                  <a:lnTo>
                    <a:pt x="575" y="39"/>
                  </a:lnTo>
                  <a:lnTo>
                    <a:pt x="596" y="24"/>
                  </a:lnTo>
                  <a:lnTo>
                    <a:pt x="618" y="12"/>
                  </a:lnTo>
                  <a:lnTo>
                    <a:pt x="618" y="121"/>
                  </a:lnTo>
                  <a:lnTo>
                    <a:pt x="598" y="126"/>
                  </a:lnTo>
                  <a:lnTo>
                    <a:pt x="583" y="138"/>
                  </a:lnTo>
                  <a:lnTo>
                    <a:pt x="573" y="152"/>
                  </a:lnTo>
                  <a:lnTo>
                    <a:pt x="567" y="168"/>
                  </a:lnTo>
                  <a:lnTo>
                    <a:pt x="565" y="185"/>
                  </a:lnTo>
                  <a:lnTo>
                    <a:pt x="566" y="200"/>
                  </a:lnTo>
                  <a:lnTo>
                    <a:pt x="569" y="214"/>
                  </a:lnTo>
                  <a:lnTo>
                    <a:pt x="576" y="224"/>
                  </a:lnTo>
                  <a:lnTo>
                    <a:pt x="564" y="238"/>
                  </a:lnTo>
                  <a:lnTo>
                    <a:pt x="560" y="260"/>
                  </a:lnTo>
                  <a:lnTo>
                    <a:pt x="564" y="282"/>
                  </a:lnTo>
                  <a:lnTo>
                    <a:pt x="572" y="296"/>
                  </a:lnTo>
                  <a:lnTo>
                    <a:pt x="561" y="306"/>
                  </a:lnTo>
                  <a:lnTo>
                    <a:pt x="554" y="319"/>
                  </a:lnTo>
                  <a:lnTo>
                    <a:pt x="552" y="334"/>
                  </a:lnTo>
                  <a:lnTo>
                    <a:pt x="553" y="349"/>
                  </a:lnTo>
                  <a:lnTo>
                    <a:pt x="558" y="364"/>
                  </a:lnTo>
                  <a:lnTo>
                    <a:pt x="566" y="378"/>
                  </a:lnTo>
                  <a:lnTo>
                    <a:pt x="575" y="388"/>
                  </a:lnTo>
                  <a:lnTo>
                    <a:pt x="588" y="395"/>
                  </a:lnTo>
                  <a:lnTo>
                    <a:pt x="585" y="410"/>
                  </a:lnTo>
                  <a:lnTo>
                    <a:pt x="579" y="421"/>
                  </a:lnTo>
                  <a:lnTo>
                    <a:pt x="568" y="430"/>
                  </a:lnTo>
                  <a:lnTo>
                    <a:pt x="555" y="435"/>
                  </a:lnTo>
                  <a:lnTo>
                    <a:pt x="557" y="449"/>
                  </a:lnTo>
                  <a:lnTo>
                    <a:pt x="560" y="464"/>
                  </a:lnTo>
                  <a:lnTo>
                    <a:pt x="568" y="477"/>
                  </a:lnTo>
                  <a:lnTo>
                    <a:pt x="579" y="485"/>
                  </a:lnTo>
                  <a:lnTo>
                    <a:pt x="568" y="496"/>
                  </a:lnTo>
                  <a:lnTo>
                    <a:pt x="561" y="509"/>
                  </a:lnTo>
                  <a:lnTo>
                    <a:pt x="558" y="524"/>
                  </a:lnTo>
                  <a:lnTo>
                    <a:pt x="558" y="539"/>
                  </a:lnTo>
                  <a:lnTo>
                    <a:pt x="560" y="554"/>
                  </a:lnTo>
                  <a:lnTo>
                    <a:pt x="566" y="566"/>
                  </a:lnTo>
                  <a:lnTo>
                    <a:pt x="575" y="578"/>
                  </a:lnTo>
                  <a:lnTo>
                    <a:pt x="585" y="585"/>
                  </a:lnTo>
                  <a:lnTo>
                    <a:pt x="581" y="592"/>
                  </a:lnTo>
                  <a:lnTo>
                    <a:pt x="574" y="598"/>
                  </a:lnTo>
                  <a:lnTo>
                    <a:pt x="567" y="601"/>
                  </a:lnTo>
                  <a:lnTo>
                    <a:pt x="559" y="604"/>
                  </a:lnTo>
                  <a:lnTo>
                    <a:pt x="557" y="622"/>
                  </a:lnTo>
                  <a:lnTo>
                    <a:pt x="559" y="639"/>
                  </a:lnTo>
                  <a:lnTo>
                    <a:pt x="566" y="653"/>
                  </a:lnTo>
                  <a:lnTo>
                    <a:pt x="579" y="663"/>
                  </a:lnTo>
                  <a:lnTo>
                    <a:pt x="569" y="671"/>
                  </a:lnTo>
                  <a:lnTo>
                    <a:pt x="562" y="682"/>
                  </a:lnTo>
                  <a:lnTo>
                    <a:pt x="558" y="693"/>
                  </a:lnTo>
                  <a:lnTo>
                    <a:pt x="558" y="706"/>
                  </a:lnTo>
                  <a:lnTo>
                    <a:pt x="562" y="720"/>
                  </a:lnTo>
                  <a:lnTo>
                    <a:pt x="573" y="732"/>
                  </a:lnTo>
                  <a:lnTo>
                    <a:pt x="583" y="744"/>
                  </a:lnTo>
                  <a:lnTo>
                    <a:pt x="589" y="752"/>
                  </a:lnTo>
                  <a:lnTo>
                    <a:pt x="592" y="760"/>
                  </a:lnTo>
                  <a:lnTo>
                    <a:pt x="591" y="767"/>
                  </a:lnTo>
                  <a:lnTo>
                    <a:pt x="588" y="771"/>
                  </a:lnTo>
                  <a:lnTo>
                    <a:pt x="583" y="776"/>
                  </a:lnTo>
                  <a:lnTo>
                    <a:pt x="576" y="782"/>
                  </a:lnTo>
                  <a:lnTo>
                    <a:pt x="570" y="786"/>
                  </a:lnTo>
                  <a:lnTo>
                    <a:pt x="566" y="793"/>
                  </a:lnTo>
                  <a:lnTo>
                    <a:pt x="562" y="801"/>
                  </a:lnTo>
                  <a:lnTo>
                    <a:pt x="562" y="820"/>
                  </a:lnTo>
                  <a:lnTo>
                    <a:pt x="567" y="838"/>
                  </a:lnTo>
                  <a:lnTo>
                    <a:pt x="575" y="852"/>
                  </a:lnTo>
                  <a:lnTo>
                    <a:pt x="583" y="861"/>
                  </a:lnTo>
                  <a:lnTo>
                    <a:pt x="572" y="869"/>
                  </a:lnTo>
                  <a:lnTo>
                    <a:pt x="565" y="882"/>
                  </a:lnTo>
                  <a:lnTo>
                    <a:pt x="561" y="896"/>
                  </a:lnTo>
                  <a:lnTo>
                    <a:pt x="561" y="911"/>
                  </a:lnTo>
                  <a:lnTo>
                    <a:pt x="565" y="927"/>
                  </a:lnTo>
                  <a:lnTo>
                    <a:pt x="572" y="941"/>
                  </a:lnTo>
                  <a:lnTo>
                    <a:pt x="581" y="952"/>
                  </a:lnTo>
                  <a:lnTo>
                    <a:pt x="592" y="960"/>
                  </a:lnTo>
                  <a:lnTo>
                    <a:pt x="589" y="964"/>
                  </a:lnTo>
                  <a:lnTo>
                    <a:pt x="582" y="971"/>
                  </a:lnTo>
                  <a:lnTo>
                    <a:pt x="574" y="980"/>
                  </a:lnTo>
                  <a:lnTo>
                    <a:pt x="566" y="986"/>
                  </a:lnTo>
                  <a:lnTo>
                    <a:pt x="567" y="988"/>
                  </a:lnTo>
                  <a:lnTo>
                    <a:pt x="572" y="994"/>
                  </a:lnTo>
                  <a:lnTo>
                    <a:pt x="575" y="1000"/>
                  </a:lnTo>
                  <a:lnTo>
                    <a:pt x="580" y="1004"/>
                  </a:lnTo>
                  <a:lnTo>
                    <a:pt x="569" y="1021"/>
                  </a:lnTo>
                  <a:lnTo>
                    <a:pt x="568" y="1046"/>
                  </a:lnTo>
                  <a:lnTo>
                    <a:pt x="574" y="1070"/>
                  </a:lnTo>
                  <a:lnTo>
                    <a:pt x="588" y="1087"/>
                  </a:lnTo>
                  <a:lnTo>
                    <a:pt x="575" y="1104"/>
                  </a:lnTo>
                  <a:lnTo>
                    <a:pt x="572" y="1127"/>
                  </a:lnTo>
                  <a:lnTo>
                    <a:pt x="576" y="1148"/>
                  </a:lnTo>
                  <a:lnTo>
                    <a:pt x="588" y="1161"/>
                  </a:lnTo>
                  <a:lnTo>
                    <a:pt x="581" y="1165"/>
                  </a:lnTo>
                  <a:lnTo>
                    <a:pt x="576" y="1173"/>
                  </a:lnTo>
                  <a:lnTo>
                    <a:pt x="572" y="1183"/>
                  </a:lnTo>
                  <a:lnTo>
                    <a:pt x="570" y="1190"/>
                  </a:lnTo>
                  <a:lnTo>
                    <a:pt x="580" y="1192"/>
                  </a:lnTo>
                  <a:lnTo>
                    <a:pt x="587" y="1195"/>
                  </a:lnTo>
                  <a:lnTo>
                    <a:pt x="592" y="1201"/>
                  </a:lnTo>
                  <a:lnTo>
                    <a:pt x="597" y="1207"/>
                  </a:lnTo>
                  <a:lnTo>
                    <a:pt x="600" y="1214"/>
                  </a:lnTo>
                  <a:lnTo>
                    <a:pt x="603" y="1222"/>
                  </a:lnTo>
                  <a:lnTo>
                    <a:pt x="604" y="1229"/>
                  </a:lnTo>
                  <a:lnTo>
                    <a:pt x="604" y="1237"/>
                  </a:lnTo>
                  <a:lnTo>
                    <a:pt x="603" y="1244"/>
                  </a:lnTo>
                  <a:lnTo>
                    <a:pt x="602" y="1251"/>
                  </a:lnTo>
                  <a:lnTo>
                    <a:pt x="599" y="1258"/>
                  </a:lnTo>
                  <a:lnTo>
                    <a:pt x="596" y="1263"/>
                  </a:lnTo>
                  <a:lnTo>
                    <a:pt x="591" y="1268"/>
                  </a:lnTo>
                  <a:lnTo>
                    <a:pt x="585" y="1272"/>
                  </a:lnTo>
                  <a:lnTo>
                    <a:pt x="577" y="1276"/>
                  </a:lnTo>
                  <a:lnTo>
                    <a:pt x="568" y="1279"/>
                  </a:lnTo>
                  <a:lnTo>
                    <a:pt x="564" y="1298"/>
                  </a:lnTo>
                  <a:lnTo>
                    <a:pt x="565" y="1316"/>
                  </a:lnTo>
                  <a:lnTo>
                    <a:pt x="573" y="1332"/>
                  </a:lnTo>
                  <a:lnTo>
                    <a:pt x="587" y="1345"/>
                  </a:lnTo>
                  <a:lnTo>
                    <a:pt x="574" y="1359"/>
                  </a:lnTo>
                  <a:lnTo>
                    <a:pt x="567" y="1374"/>
                  </a:lnTo>
                  <a:lnTo>
                    <a:pt x="564" y="1390"/>
                  </a:lnTo>
                  <a:lnTo>
                    <a:pt x="565" y="1406"/>
                  </a:lnTo>
                  <a:lnTo>
                    <a:pt x="568" y="1421"/>
                  </a:lnTo>
                  <a:lnTo>
                    <a:pt x="574" y="1435"/>
                  </a:lnTo>
                  <a:lnTo>
                    <a:pt x="581" y="1446"/>
                  </a:lnTo>
                  <a:lnTo>
                    <a:pt x="589" y="1454"/>
                  </a:lnTo>
                  <a:lnTo>
                    <a:pt x="583" y="1459"/>
                  </a:lnTo>
                  <a:lnTo>
                    <a:pt x="576" y="1466"/>
                  </a:lnTo>
                  <a:lnTo>
                    <a:pt x="572" y="1479"/>
                  </a:lnTo>
                  <a:lnTo>
                    <a:pt x="569" y="1496"/>
                  </a:lnTo>
                  <a:lnTo>
                    <a:pt x="574" y="1513"/>
                  </a:lnTo>
                  <a:lnTo>
                    <a:pt x="582" y="1522"/>
                  </a:lnTo>
                  <a:lnTo>
                    <a:pt x="591" y="1533"/>
                  </a:lnTo>
                  <a:lnTo>
                    <a:pt x="595" y="1550"/>
                  </a:lnTo>
                  <a:lnTo>
                    <a:pt x="590" y="1567"/>
                  </a:lnTo>
                  <a:lnTo>
                    <a:pt x="581" y="1578"/>
                  </a:lnTo>
                  <a:lnTo>
                    <a:pt x="572" y="1586"/>
                  </a:lnTo>
                  <a:lnTo>
                    <a:pt x="568" y="1597"/>
                  </a:lnTo>
                  <a:lnTo>
                    <a:pt x="573" y="1610"/>
                  </a:lnTo>
                  <a:lnTo>
                    <a:pt x="582" y="1620"/>
                  </a:lnTo>
                  <a:lnTo>
                    <a:pt x="589" y="1628"/>
                  </a:lnTo>
                  <a:lnTo>
                    <a:pt x="591" y="1634"/>
                  </a:lnTo>
                  <a:lnTo>
                    <a:pt x="580" y="1640"/>
                  </a:lnTo>
                  <a:lnTo>
                    <a:pt x="573" y="1649"/>
                  </a:lnTo>
                  <a:lnTo>
                    <a:pt x="569" y="1661"/>
                  </a:lnTo>
                  <a:lnTo>
                    <a:pt x="569" y="1673"/>
                  </a:lnTo>
                  <a:lnTo>
                    <a:pt x="574" y="1685"/>
                  </a:lnTo>
                  <a:lnTo>
                    <a:pt x="580" y="1696"/>
                  </a:lnTo>
                  <a:lnTo>
                    <a:pt x="589" y="1707"/>
                  </a:lnTo>
                  <a:lnTo>
                    <a:pt x="599" y="1712"/>
                  </a:lnTo>
                  <a:lnTo>
                    <a:pt x="587" y="1717"/>
                  </a:lnTo>
                  <a:lnTo>
                    <a:pt x="577" y="1725"/>
                  </a:lnTo>
                  <a:lnTo>
                    <a:pt x="572" y="1736"/>
                  </a:lnTo>
                  <a:lnTo>
                    <a:pt x="569" y="1748"/>
                  </a:lnTo>
                  <a:lnTo>
                    <a:pt x="569" y="1761"/>
                  </a:lnTo>
                  <a:lnTo>
                    <a:pt x="574" y="1772"/>
                  </a:lnTo>
                  <a:lnTo>
                    <a:pt x="581" y="1782"/>
                  </a:lnTo>
                  <a:lnTo>
                    <a:pt x="591" y="1787"/>
                  </a:lnTo>
                  <a:lnTo>
                    <a:pt x="587" y="1791"/>
                  </a:lnTo>
                  <a:lnTo>
                    <a:pt x="583" y="1798"/>
                  </a:lnTo>
                  <a:lnTo>
                    <a:pt x="579" y="1808"/>
                  </a:lnTo>
                  <a:lnTo>
                    <a:pt x="576" y="1820"/>
                  </a:lnTo>
                  <a:lnTo>
                    <a:pt x="576" y="1831"/>
                  </a:lnTo>
                  <a:lnTo>
                    <a:pt x="580" y="1844"/>
                  </a:lnTo>
                  <a:lnTo>
                    <a:pt x="588" y="1854"/>
                  </a:lnTo>
                  <a:lnTo>
                    <a:pt x="599" y="1863"/>
                  </a:lnTo>
                  <a:lnTo>
                    <a:pt x="589" y="1875"/>
                  </a:lnTo>
                  <a:lnTo>
                    <a:pt x="583" y="1886"/>
                  </a:lnTo>
                  <a:lnTo>
                    <a:pt x="582" y="1899"/>
                  </a:lnTo>
                  <a:lnTo>
                    <a:pt x="584" y="1911"/>
                  </a:lnTo>
                  <a:lnTo>
                    <a:pt x="589" y="1921"/>
                  </a:lnTo>
                  <a:lnTo>
                    <a:pt x="597" y="1930"/>
                  </a:lnTo>
                  <a:lnTo>
                    <a:pt x="606" y="1936"/>
                  </a:lnTo>
                  <a:lnTo>
                    <a:pt x="618" y="1939"/>
                  </a:lnTo>
                  <a:lnTo>
                    <a:pt x="618" y="121"/>
                  </a:lnTo>
                  <a:lnTo>
                    <a:pt x="618" y="12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1058" y="2123"/>
              <a:ext cx="1028" cy="249"/>
            </a:xfrm>
            <a:custGeom>
              <a:avLst/>
              <a:gdLst>
                <a:gd name="T0" fmla="*/ 0 w 2213"/>
                <a:gd name="T1" fmla="*/ 0 h 362"/>
                <a:gd name="T2" fmla="*/ 107 w 2213"/>
                <a:gd name="T3" fmla="*/ 19 h 362"/>
                <a:gd name="T4" fmla="*/ 181 w 2213"/>
                <a:gd name="T5" fmla="*/ 85 h 362"/>
                <a:gd name="T6" fmla="*/ 206 w 2213"/>
                <a:gd name="T7" fmla="*/ 102 h 362"/>
                <a:gd name="T8" fmla="*/ 222 w 2213"/>
                <a:gd name="T9" fmla="*/ 118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3"/>
                <a:gd name="T16" fmla="*/ 0 h 362"/>
                <a:gd name="T17" fmla="*/ 2213 w 221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3" h="362">
                  <a:moveTo>
                    <a:pt x="0" y="0"/>
                  </a:moveTo>
                  <a:cubicBezTo>
                    <a:pt x="348" y="85"/>
                    <a:pt x="1073" y="57"/>
                    <a:pt x="1073" y="57"/>
                  </a:cubicBezTo>
                  <a:cubicBezTo>
                    <a:pt x="1323" y="98"/>
                    <a:pt x="1560" y="205"/>
                    <a:pt x="1807" y="260"/>
                  </a:cubicBezTo>
                  <a:cubicBezTo>
                    <a:pt x="1890" y="279"/>
                    <a:pt x="1972" y="297"/>
                    <a:pt x="2055" y="316"/>
                  </a:cubicBezTo>
                  <a:cubicBezTo>
                    <a:pt x="2109" y="328"/>
                    <a:pt x="2164" y="335"/>
                    <a:pt x="2213" y="362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1058" y="2247"/>
              <a:ext cx="985" cy="249"/>
            </a:xfrm>
            <a:custGeom>
              <a:avLst/>
              <a:gdLst>
                <a:gd name="T0" fmla="*/ 0 w 2213"/>
                <a:gd name="T1" fmla="*/ 0 h 362"/>
                <a:gd name="T2" fmla="*/ 95 w 2213"/>
                <a:gd name="T3" fmla="*/ 19 h 362"/>
                <a:gd name="T4" fmla="*/ 159 w 2213"/>
                <a:gd name="T5" fmla="*/ 85 h 362"/>
                <a:gd name="T6" fmla="*/ 181 w 2213"/>
                <a:gd name="T7" fmla="*/ 102 h 362"/>
                <a:gd name="T8" fmla="*/ 195 w 2213"/>
                <a:gd name="T9" fmla="*/ 118 h 3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3"/>
                <a:gd name="T16" fmla="*/ 0 h 362"/>
                <a:gd name="T17" fmla="*/ 2213 w 2213"/>
                <a:gd name="T18" fmla="*/ 362 h 3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3" h="362">
                  <a:moveTo>
                    <a:pt x="0" y="0"/>
                  </a:moveTo>
                  <a:cubicBezTo>
                    <a:pt x="348" y="85"/>
                    <a:pt x="1073" y="57"/>
                    <a:pt x="1073" y="57"/>
                  </a:cubicBezTo>
                  <a:cubicBezTo>
                    <a:pt x="1323" y="98"/>
                    <a:pt x="1560" y="205"/>
                    <a:pt x="1807" y="260"/>
                  </a:cubicBezTo>
                  <a:cubicBezTo>
                    <a:pt x="1890" y="279"/>
                    <a:pt x="1972" y="297"/>
                    <a:pt x="2055" y="316"/>
                  </a:cubicBezTo>
                  <a:cubicBezTo>
                    <a:pt x="2109" y="328"/>
                    <a:pt x="2164" y="335"/>
                    <a:pt x="2213" y="362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230" y="2165"/>
              <a:ext cx="85" cy="1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V="1">
              <a:off x="1444" y="2165"/>
              <a:ext cx="85" cy="1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1615" y="2206"/>
              <a:ext cx="85" cy="1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V="1">
              <a:off x="1786" y="2289"/>
              <a:ext cx="86" cy="1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 flipV="1">
              <a:off x="1101" y="2123"/>
              <a:ext cx="86" cy="1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1529" y="2165"/>
              <a:ext cx="86" cy="1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1315" y="2165"/>
              <a:ext cx="86" cy="1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144" y="2123"/>
              <a:ext cx="128" cy="152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32"/>
            <p:cNvSpPr>
              <a:spLocks noChangeShapeType="1"/>
            </p:cNvSpPr>
            <p:nvPr/>
          </p:nvSpPr>
          <p:spPr bwMode="auto">
            <a:xfrm flipV="1">
              <a:off x="1700" y="2247"/>
              <a:ext cx="86" cy="11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33"/>
            <p:cNvSpPr>
              <a:spLocks noChangeShapeType="1"/>
            </p:cNvSpPr>
            <p:nvPr/>
          </p:nvSpPr>
          <p:spPr bwMode="auto">
            <a:xfrm flipV="1">
              <a:off x="1914" y="2331"/>
              <a:ext cx="86" cy="11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88" y="1833"/>
              <a:ext cx="770" cy="290"/>
            </a:xfrm>
            <a:prstGeom prst="triangle">
              <a:avLst>
                <a:gd name="adj" fmla="val 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88" y="2123"/>
              <a:ext cx="728" cy="623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kumimoji="0" lang="en-US" altLang="zh-TW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6" name="Rectangle 37"/>
            <p:cNvSpPr>
              <a:spLocks noChangeArrowheads="1"/>
            </p:cNvSpPr>
            <p:nvPr/>
          </p:nvSpPr>
          <p:spPr bwMode="auto">
            <a:xfrm>
              <a:off x="288" y="2165"/>
              <a:ext cx="813" cy="1867"/>
            </a:xfrm>
            <a:prstGeom prst="rect">
              <a:avLst/>
            </a:prstGeom>
            <a:solidFill>
              <a:srgbClr val="0000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altLang="zh-TW" sz="20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rPr>
                <a:t>Basic </a:t>
              </a:r>
            </a:p>
            <a:p>
              <a:pPr algn="ctr" eaLnBrk="0" hangingPunct="0">
                <a:defRPr/>
              </a:pPr>
              <a:r>
                <a:rPr lang="en-US" altLang="zh-TW" sz="2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rPr>
                <a:t>Research</a:t>
              </a:r>
              <a:endParaRPr kumimoji="0" lang="en-US" altLang="zh-TW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  <a:p>
              <a:pPr algn="ctr" eaLnBrk="0" hangingPunct="0">
                <a:defRPr/>
              </a:pPr>
              <a:r>
                <a:rPr kumimoji="0" lang="en-US" altLang="zh-TW" sz="2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rPr>
                <a:t>&amp;</a:t>
              </a:r>
            </a:p>
            <a:p>
              <a:pPr algn="ctr" eaLnBrk="0" hangingPunct="0">
                <a:defRPr/>
              </a:pPr>
              <a:r>
                <a:rPr kumimoji="0" lang="en-US" altLang="zh-TW" sz="2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rPr>
                <a:t>Invention</a:t>
              </a:r>
            </a:p>
            <a:p>
              <a:pPr algn="ctr" eaLnBrk="0" hangingPunct="0">
                <a:defRPr/>
              </a:pPr>
              <a:endParaRPr lang="en-US" altLang="zh-TW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  <a:p>
              <a:pPr algn="ctr" eaLnBrk="0" hangingPunct="0">
                <a:defRPr/>
              </a:pPr>
              <a:r>
                <a:rPr kumimoji="0" lang="en-US" altLang="zh-TW" sz="20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新細明體" pitchFamily="18" charset="-120"/>
                </a:rPr>
                <a:t>VR</a:t>
              </a:r>
              <a:endParaRPr kumimoji="0" lang="en-US" altLang="zh-TW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新細明體" pitchFamily="18" charset="-120"/>
              </a:endParaRPr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auto">
            <a:xfrm flipH="1">
              <a:off x="1016" y="2081"/>
              <a:ext cx="171" cy="706"/>
            </a:xfrm>
            <a:prstGeom prst="triangle">
              <a:avLst>
                <a:gd name="adj" fmla="val 100000"/>
              </a:avLst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8" name="Text Box 38"/>
            <p:cNvSpPr txBox="1">
              <a:spLocks noChangeArrowheads="1"/>
            </p:cNvSpPr>
            <p:nvPr/>
          </p:nvSpPr>
          <p:spPr bwMode="auto">
            <a:xfrm>
              <a:off x="1609" y="2550"/>
              <a:ext cx="1583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PMingLiU" pitchFamily="18" charset="-120"/>
                </a:defRPr>
              </a:lvl9pPr>
            </a:lstStyle>
            <a:p>
              <a:pPr algn="ctr"/>
              <a:endParaRPr kumimoji="0" lang="en-US" altLang="zh-TW" sz="2000" b="1" dirty="0">
                <a:solidFill>
                  <a:schemeClr val="accent2"/>
                </a:solidFill>
              </a:endParaRPr>
            </a:p>
            <a:p>
              <a:pPr algn="ctr"/>
              <a:r>
                <a:rPr kumimoji="0" lang="en-US" altLang="zh-TW" sz="1600" b="1" dirty="0">
                  <a:solidFill>
                    <a:schemeClr val="accent2"/>
                  </a:solidFill>
                </a:rPr>
                <a:t>New </a:t>
              </a:r>
              <a:endParaRPr kumimoji="0" lang="en-US" altLang="zh-TW" sz="1600" b="1" dirty="0" smtClean="0">
                <a:solidFill>
                  <a:schemeClr val="accent2"/>
                </a:solidFill>
              </a:endParaRPr>
            </a:p>
            <a:p>
              <a:pPr algn="ctr"/>
              <a:r>
                <a:rPr kumimoji="0" lang="en-US" altLang="zh-TW" sz="1600" b="1" dirty="0" smtClean="0">
                  <a:solidFill>
                    <a:schemeClr val="accent2"/>
                  </a:solidFill>
                </a:rPr>
                <a:t>Business</a:t>
              </a:r>
            </a:p>
            <a:p>
              <a:pPr algn="ctr"/>
              <a:r>
                <a:rPr kumimoji="0" lang="en-US" altLang="zh-TW" sz="1600" b="1" dirty="0" smtClean="0">
                  <a:solidFill>
                    <a:schemeClr val="accent2"/>
                  </a:solidFill>
                </a:rPr>
                <a:t>&amp; </a:t>
              </a:r>
              <a:endParaRPr kumimoji="0" lang="en-US" altLang="zh-TW" sz="1600" b="1" dirty="0">
                <a:solidFill>
                  <a:schemeClr val="accent2"/>
                </a:solidFill>
              </a:endParaRPr>
            </a:p>
            <a:p>
              <a:pPr algn="ctr"/>
              <a:r>
                <a:rPr kumimoji="0" lang="en-US" altLang="zh-TW" sz="1600" b="1" dirty="0" smtClean="0">
                  <a:solidFill>
                    <a:schemeClr val="accent2"/>
                  </a:solidFill>
                </a:rPr>
                <a:t>Innovation</a:t>
              </a:r>
            </a:p>
            <a:p>
              <a:pPr algn="ctr"/>
              <a:endParaRPr kumimoji="0" lang="en-US" altLang="zh-TW" sz="1600" b="1" dirty="0">
                <a:solidFill>
                  <a:schemeClr val="accent2"/>
                </a:solidFill>
              </a:endParaRPr>
            </a:p>
            <a:p>
              <a:pPr algn="ctr"/>
              <a:r>
                <a:rPr kumimoji="0" lang="en-US" altLang="zh-TW" sz="1600" b="1" dirty="0" smtClean="0">
                  <a:solidFill>
                    <a:schemeClr val="accent2"/>
                  </a:solidFill>
                </a:rPr>
                <a:t>VINNOVA</a:t>
              </a:r>
              <a:endParaRPr kumimoji="0" lang="en-US" altLang="zh-TW" sz="1600" b="1" dirty="0">
                <a:solidFill>
                  <a:schemeClr val="accent2"/>
                </a:solidFill>
              </a:endParaRPr>
            </a:p>
          </p:txBody>
        </p:sp>
        <p:pic>
          <p:nvPicPr>
            <p:cNvPr id="39" name="Picture 39" descr="tree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056"/>
              <a:ext cx="773" cy="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0" descr="btree0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0" y="2165"/>
              <a:ext cx="669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Block Arc 40"/>
          <p:cNvSpPr/>
          <p:nvPr/>
        </p:nvSpPr>
        <p:spPr>
          <a:xfrm rot="477281">
            <a:off x="4268445" y="1833073"/>
            <a:ext cx="2540267" cy="848244"/>
          </a:xfrm>
          <a:prstGeom prst="blockArc">
            <a:avLst>
              <a:gd name="adj1" fmla="val 11019716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18331" y="176177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FREIA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28601" y="5436839"/>
            <a:ext cx="117428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ea typeface="Times New Roman" panose="02020603050405020304" pitchFamily="18" charset="0"/>
              </a:rPr>
              <a:t>Consequence: there is a </a:t>
            </a:r>
            <a:r>
              <a:rPr lang="en-US" sz="2800" b="1" dirty="0">
                <a:ea typeface="Times New Roman" panose="02020603050405020304" pitchFamily="18" charset="0"/>
              </a:rPr>
              <a:t>nearly total absence of high-tech orders from European Accelerator Infrastructures (CERN, ESS, X-FEL…)  to Swedish industry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162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11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733697" y="1339265"/>
            <a:ext cx="10620103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FREIA Vision</a:t>
            </a:r>
          </a:p>
          <a:p>
            <a:pPr>
              <a:spcAft>
                <a:spcPts val="0"/>
              </a:spcAft>
            </a:pPr>
            <a:endParaRPr lang="en-US" sz="2000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Pursue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physics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research and development on the national and international level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of accelerators and instrumentation in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collaboration with large research infrastructures and industry for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the development of new research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instruments </a:t>
            </a:r>
            <a:r>
              <a:rPr lang="en-US" sz="3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32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Basic Science and for Society. </a:t>
            </a:r>
            <a:endParaRPr lang="de-DE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0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6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73938"/>
            <a:ext cx="11179629" cy="1325563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+mn-lt"/>
              </a:rPr>
              <a:t>What works well and what we need help with</a:t>
            </a:r>
            <a:r>
              <a:rPr lang="en-US" sz="3200" dirty="0" smtClean="0">
                <a:latin typeface="+mn-lt"/>
              </a:rPr>
              <a:t/>
            </a:r>
            <a:br>
              <a:rPr lang="en-US" sz="3200" dirty="0" smtClean="0">
                <a:latin typeface="+mn-lt"/>
              </a:rPr>
            </a:br>
            <a:r>
              <a:rPr lang="en-US" sz="3200" u="sng" dirty="0">
                <a:latin typeface="+mn-lt"/>
              </a:rPr>
              <a:t/>
            </a:r>
            <a:br>
              <a:rPr lang="en-US" sz="3200" u="sng" dirty="0">
                <a:latin typeface="+mn-lt"/>
              </a:rPr>
            </a:br>
            <a:r>
              <a:rPr lang="en-US" sz="2400" u="sng" dirty="0" smtClean="0">
                <a:latin typeface="+mn-lt"/>
              </a:rPr>
              <a:t>What works very well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1. Relation with Department, Faculty, University, ESS, CERN and others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2. </a:t>
            </a:r>
            <a:r>
              <a:rPr lang="en-US" sz="2400" b="1" dirty="0" smtClean="0"/>
              <a:t>Acquisition and operation of </a:t>
            </a:r>
            <a:r>
              <a:rPr lang="en-US" sz="2400" b="1" dirty="0"/>
              <a:t>advanced high-tech infrastructure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3. </a:t>
            </a:r>
            <a:r>
              <a:rPr lang="en-US" sz="2400" b="1" dirty="0" smtClean="0"/>
              <a:t>Establishment </a:t>
            </a:r>
            <a:r>
              <a:rPr lang="en-US" sz="2400" b="1" dirty="0"/>
              <a:t>of cutting edge infrastructure high-tech </a:t>
            </a:r>
            <a:r>
              <a:rPr lang="en-US" sz="2400" b="1" dirty="0" smtClean="0"/>
              <a:t>projects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. Recruitment of qualified personnel</a:t>
            </a:r>
            <a:br>
              <a:rPr lang="en-US" sz="2400" dirty="0" smtClean="0">
                <a:latin typeface="+mn-lt"/>
              </a:rPr>
            </a:br>
            <a:r>
              <a:rPr lang="en-US" sz="3200" u="sng" dirty="0">
                <a:latin typeface="+mn-lt"/>
              </a:rPr>
              <a:t/>
            </a:r>
            <a:br>
              <a:rPr lang="en-US" sz="3200" u="sng" dirty="0">
                <a:latin typeface="+mn-lt"/>
              </a:rPr>
            </a:br>
            <a:r>
              <a:rPr lang="en-US" sz="2800" b="1" u="sng" dirty="0" smtClean="0">
                <a:latin typeface="+mn-lt"/>
              </a:rPr>
              <a:t>To continue on this successful route we need help to establish:</a:t>
            </a:r>
            <a:br>
              <a:rPr lang="en-US" sz="2800" b="1" u="sng" dirty="0" smtClean="0">
                <a:latin typeface="+mn-lt"/>
              </a:rPr>
            </a:br>
            <a:r>
              <a:rPr lang="en-US" sz="2800" u="sng" dirty="0" smtClean="0">
                <a:latin typeface="+mn-lt"/>
              </a:rPr>
              <a:t/>
            </a:r>
            <a:br>
              <a:rPr lang="en-US" sz="2800" u="sng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1. </a:t>
            </a:r>
            <a:r>
              <a:rPr lang="en-US" sz="2800" b="1" dirty="0">
                <a:latin typeface="+mn-lt"/>
              </a:rPr>
              <a:t>A</a:t>
            </a:r>
            <a:r>
              <a:rPr lang="en-US" sz="2800" b="1" dirty="0" smtClean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bridge in Sweden between basic research and industry/ innovation</a:t>
            </a:r>
            <a:r>
              <a:rPr lang="en-US" sz="2800" b="1" u="sng" dirty="0" smtClean="0">
                <a:latin typeface="+mn-lt"/>
              </a:rPr>
              <a:t/>
            </a:r>
            <a:br>
              <a:rPr lang="en-US" sz="2800" b="1" u="sng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2. A regular operations budget</a:t>
            </a:r>
            <a:r>
              <a:rPr lang="en-US" sz="2800" b="1" dirty="0"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to make possible a longer term planning of activities beyond 2021 and provide matching funds in collaborative projects</a:t>
            </a:r>
            <a:br>
              <a:rPr lang="en-US" sz="2800" b="1" dirty="0" smtClean="0">
                <a:latin typeface="+mn-lt"/>
              </a:rPr>
            </a:br>
            <a:r>
              <a:rPr lang="en-US" sz="2800" b="1" dirty="0" smtClean="0">
                <a:latin typeface="+mn-lt"/>
              </a:rPr>
              <a:t>3. A </a:t>
            </a:r>
            <a:r>
              <a:rPr lang="en-US" sz="2800" b="1" dirty="0">
                <a:latin typeface="+mn-lt"/>
              </a:rPr>
              <a:t>FREIA Faculty Program to provide tenure track employments </a:t>
            </a:r>
            <a:r>
              <a:rPr lang="en-US" sz="2800" b="1" dirty="0" smtClean="0">
                <a:latin typeface="+mn-lt"/>
              </a:rPr>
              <a:t>(lectureships) for </a:t>
            </a:r>
            <a:r>
              <a:rPr lang="en-US" sz="2800" b="1" dirty="0">
                <a:latin typeface="+mn-lt"/>
              </a:rPr>
              <a:t>the FREIA personnel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463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KoF</a:t>
            </a:r>
            <a:r>
              <a:rPr lang="en-US" dirty="0" smtClean="0"/>
              <a:t> FREIA  Interview Meeting 9 May 2017-05-09                                       Tord Ekelöf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2</a:t>
            </a:fld>
            <a:endParaRPr lang="de-DE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422693746"/>
              </p:ext>
            </p:extLst>
          </p:nvPr>
        </p:nvGraphicFramePr>
        <p:xfrm>
          <a:off x="2445971" y="591929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31735" y="591929"/>
            <a:ext cx="3908654" cy="4952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Eight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senior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staff have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been recruited 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from the former National Uppsala Accelerator Laboratory TSL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recruitments of mostly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younger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members of the personnel have been made through </a:t>
            </a:r>
            <a:r>
              <a:rPr lang="en-US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wide international announcements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de-DE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27" y="1455894"/>
            <a:ext cx="3775982" cy="3775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075" y="532557"/>
            <a:ext cx="187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Personnel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36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3</a:t>
            </a:fld>
            <a:endParaRPr lang="de-DE"/>
          </a:p>
        </p:txBody>
      </p:sp>
      <p:sp>
        <p:nvSpPr>
          <p:cNvPr id="5" name="Date Placeholder 1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6" name="Footer Placeholder 2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KoF</a:t>
            </a:r>
            <a:r>
              <a:rPr lang="en-US" dirty="0" smtClean="0"/>
              <a:t> FREIA  Interview Meeting 9 May 2017-05-09                                       Tord Ekelöf</a:t>
            </a:r>
            <a:endParaRPr lang="de-D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347BC95-38AE-476E-B89E-3CAC0E10D5DD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653" y="174392"/>
            <a:ext cx="2930401" cy="2930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589" r="16711" b="20312"/>
          <a:stretch/>
        </p:blipFill>
        <p:spPr>
          <a:xfrm>
            <a:off x="1118324" y="4443719"/>
            <a:ext cx="2320726" cy="1568165"/>
          </a:xfrm>
          <a:prstGeom prst="rect">
            <a:avLst/>
          </a:prstGeom>
        </p:spPr>
      </p:pic>
      <p:pic>
        <p:nvPicPr>
          <p:cNvPr id="11" name="Picture 10" descr="\\cern.ch\dfs\Users\r\ruber\Documents\FREIA\Publications\Dragos\UU_ESRF_Modul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1" r="9258"/>
          <a:stretch/>
        </p:blipFill>
        <p:spPr bwMode="auto">
          <a:xfrm>
            <a:off x="5793084" y="4433621"/>
            <a:ext cx="2636195" cy="15424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2159" y="3104793"/>
            <a:ext cx="38176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Test and development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Superconducting Accelerating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avities and</a:t>
            </a:r>
            <a:r>
              <a:rPr lang="en-GB" sz="2000" dirty="0"/>
              <a:t> Radio Frequency High Power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sources for 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8139" y="5961664"/>
            <a:ext cx="4313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Commission the Laser Heater for </a:t>
            </a:r>
            <a:r>
              <a:rPr lang="en-US" sz="20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X-FEL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50962" y="5976259"/>
            <a:ext cx="7696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Solid State Radio </a:t>
            </a:r>
            <a:r>
              <a:rPr lang="en-GB" sz="2000" dirty="0"/>
              <a:t>Frequency </a:t>
            </a:r>
            <a:r>
              <a:rPr lang="en-GB" sz="2000" dirty="0" smtClean="0"/>
              <a:t>High Power Generation </a:t>
            </a:r>
            <a:r>
              <a:rPr lang="en-GB" sz="2000" b="1" dirty="0" smtClean="0"/>
              <a:t>for accelerators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6230" y="8117"/>
            <a:ext cx="4782848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Research profiles </a:t>
            </a:r>
            <a:endParaRPr lang="en-US" sz="3200" b="1" u="sng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Ongoing or starting projects</a:t>
            </a:r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33" y="1150174"/>
            <a:ext cx="3168139" cy="18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http://ctf3-tbts.web.cern.ch/ctf3-tbts/images/ctf3-tbt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6" y="1358691"/>
            <a:ext cx="2758952" cy="18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18284" y="3195781"/>
            <a:ext cx="32936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Study of accelerating gradient</a:t>
            </a:r>
          </a:p>
          <a:p>
            <a:r>
              <a:rPr lang="en-US" sz="2000" dirty="0"/>
              <a:t>l</a:t>
            </a:r>
            <a:r>
              <a:rPr lang="en-US" sz="2000" dirty="0" smtClean="0"/>
              <a:t>imiting discharges in </a:t>
            </a:r>
            <a:r>
              <a:rPr lang="en-US" sz="2000" b="1" dirty="0" smtClean="0"/>
              <a:t>CLIC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accelerating cavities at CERN</a:t>
            </a:r>
            <a:endParaRPr lang="en-US" sz="2000" dirty="0"/>
          </a:p>
        </p:txBody>
      </p:sp>
      <p:pic>
        <p:nvPicPr>
          <p:cNvPr id="30" name="Picture 29" descr="C:\Users\ruber\Documents\Work\20150126\photo_combiner\DSC00961_2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84" y="4425702"/>
            <a:ext cx="2039114" cy="152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393933" y="3039376"/>
            <a:ext cx="335232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 and development of </a:t>
            </a:r>
          </a:p>
          <a:p>
            <a:r>
              <a:rPr lang="en-US" sz="2000" dirty="0" smtClean="0"/>
              <a:t>superconducting  Crab cavities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and magnets for the CERN </a:t>
            </a:r>
            <a:endParaRPr lang="en-US" sz="2000" dirty="0" smtClean="0"/>
          </a:p>
          <a:p>
            <a:r>
              <a:rPr lang="en-US" sz="2000" b="1" dirty="0" smtClean="0"/>
              <a:t>LHC</a:t>
            </a:r>
            <a:r>
              <a:rPr lang="en-US" sz="2000" dirty="0" smtClean="0"/>
              <a:t> Luminosity Upgrade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4</a:t>
            </a:fld>
            <a:endParaRPr lang="de-DE"/>
          </a:p>
        </p:txBody>
      </p:sp>
      <p:pic>
        <p:nvPicPr>
          <p:cNvPr id="10" name="Picture 9" descr="C:\Users\vitgo630\Downloads\Pictur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0" t="8846" r="36587" b="32615"/>
          <a:stretch/>
        </p:blipFill>
        <p:spPr bwMode="auto">
          <a:xfrm>
            <a:off x="402998" y="4008303"/>
            <a:ext cx="2828006" cy="176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64063" y="1621799"/>
            <a:ext cx="34635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Doubling of the </a:t>
            </a: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power </a:t>
            </a:r>
          </a:p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and compression of the proton </a:t>
            </a:r>
          </a:p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pulse for the ESS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Neutrino </a:t>
            </a:r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Super-Beam (</a:t>
            </a:r>
            <a:r>
              <a:rPr lang="en-US" sz="20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ESSnuSB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) project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7142" y="4317057"/>
            <a:ext cx="1827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Generation of </a:t>
            </a:r>
          </a:p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single-cycle THz</a:t>
            </a:r>
          </a:p>
          <a:p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light-beams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69975" y="103117"/>
            <a:ext cx="4782848" cy="121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32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profiles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Some planned activities </a:t>
            </a:r>
            <a:endParaRPr lang="en-US" sz="2400" b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31838" t="7457" r="31729" b="34633"/>
          <a:stretch/>
        </p:blipFill>
        <p:spPr>
          <a:xfrm>
            <a:off x="477374" y="1384556"/>
            <a:ext cx="2723026" cy="196783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1004" y="1587024"/>
            <a:ext cx="2613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Development of </a:t>
            </a:r>
          </a:p>
          <a:p>
            <a:r>
              <a:rPr lang="en-US" sz="2000" dirty="0" smtClean="0"/>
              <a:t>Control system for </a:t>
            </a:r>
          </a:p>
          <a:p>
            <a:r>
              <a:rPr lang="en-US" sz="2000" dirty="0" smtClean="0"/>
              <a:t>ESS modulators 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ith Swedish </a:t>
            </a:r>
          </a:p>
          <a:p>
            <a:r>
              <a:rPr lang="en-US" sz="2000" dirty="0" smtClean="0"/>
              <a:t>industry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840" y="3742591"/>
            <a:ext cx="2798760" cy="223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864063" y="4323829"/>
            <a:ext cx="28966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Superconducting Light Ion</a:t>
            </a:r>
          </a:p>
          <a:p>
            <a:r>
              <a:rPr lang="en-US" sz="2000" dirty="0" smtClean="0"/>
              <a:t>Hadron Therapy </a:t>
            </a:r>
            <a:r>
              <a:rPr lang="en-US" sz="2000" dirty="0" err="1" smtClean="0"/>
              <a:t>Cyclinac</a:t>
            </a: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17084" b="31529"/>
          <a:stretch/>
        </p:blipFill>
        <p:spPr>
          <a:xfrm>
            <a:off x="5293345" y="1381624"/>
            <a:ext cx="3593022" cy="197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5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613754" y="1193660"/>
            <a:ext cx="1123188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Academic culture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Publishing papers and giving seminars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and international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conferences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Inviting external </a:t>
            </a:r>
            <a:r>
              <a:rPr lang="en-US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scientists to give </a:t>
            </a: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seminars</a:t>
            </a:r>
            <a:endParaRPr lang="en-US" sz="24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Weekly meetings</a:t>
            </a:r>
            <a:endParaRPr lang="de-DE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4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2017-05-09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357825461"/>
              </p:ext>
            </p:extLst>
          </p:nvPr>
        </p:nvGraphicFramePr>
        <p:xfrm>
          <a:off x="3062784" y="516319"/>
          <a:ext cx="9129216" cy="5322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6412" y="1039002"/>
            <a:ext cx="4146776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u="sng" dirty="0" smtClean="0"/>
              <a:t>Teaching</a:t>
            </a:r>
            <a:endParaRPr lang="de-DE" sz="3200" b="1" u="sng" dirty="0"/>
          </a:p>
          <a:p>
            <a:endParaRPr lang="de-DE" sz="2800" u="sng" dirty="0"/>
          </a:p>
          <a:p>
            <a:r>
              <a:rPr lang="de-DE" sz="2800" dirty="0" smtClean="0"/>
              <a:t>8 FREIA </a:t>
            </a:r>
            <a:r>
              <a:rPr lang="de-DE" sz="2800" dirty="0" err="1" smtClean="0"/>
              <a:t>lecturers</a:t>
            </a:r>
            <a:endParaRPr lang="de-DE" sz="2800" dirty="0" smtClean="0"/>
          </a:p>
          <a:p>
            <a:r>
              <a:rPr lang="de-DE" sz="2800" dirty="0" err="1"/>
              <a:t>g</a:t>
            </a:r>
            <a:r>
              <a:rPr lang="de-DE" sz="2800" dirty="0" err="1" smtClean="0"/>
              <a:t>iving</a:t>
            </a:r>
            <a:r>
              <a:rPr lang="de-DE" sz="2800" dirty="0" smtClean="0"/>
              <a:t> </a:t>
            </a:r>
          </a:p>
          <a:p>
            <a:pPr marL="457200" indent="-457200">
              <a:buAutoNum type="arabicPlain" startAt="304"/>
            </a:pPr>
            <a:r>
              <a:rPr lang="de-DE" sz="2800" dirty="0" smtClean="0"/>
              <a:t> </a:t>
            </a:r>
            <a:r>
              <a:rPr lang="de-DE" sz="2800" dirty="0" err="1" smtClean="0"/>
              <a:t>lecture</a:t>
            </a:r>
            <a:r>
              <a:rPr lang="de-DE" sz="2800" dirty="0" smtClean="0"/>
              <a:t> </a:t>
            </a:r>
            <a:r>
              <a:rPr lang="de-DE" sz="2800" dirty="0" err="1" smtClean="0"/>
              <a:t>hours</a:t>
            </a:r>
            <a:r>
              <a:rPr lang="de-DE" sz="2800" dirty="0" smtClean="0"/>
              <a:t> </a:t>
            </a:r>
          </a:p>
          <a:p>
            <a:r>
              <a:rPr lang="de-DE" sz="2800" dirty="0" err="1" smtClean="0"/>
              <a:t>and</a:t>
            </a:r>
            <a:endParaRPr lang="de-DE" sz="2800" dirty="0" smtClean="0"/>
          </a:p>
          <a:p>
            <a:r>
              <a:rPr lang="de-DE" sz="2800" dirty="0" smtClean="0"/>
              <a:t>158  </a:t>
            </a:r>
            <a:r>
              <a:rPr lang="de-DE" sz="2800" dirty="0" err="1" smtClean="0"/>
              <a:t>laboratory</a:t>
            </a:r>
            <a:r>
              <a:rPr lang="de-DE" sz="2800" dirty="0" smtClean="0"/>
              <a:t> </a:t>
            </a:r>
            <a:r>
              <a:rPr lang="de-DE" sz="2800" dirty="0" err="1" smtClean="0"/>
              <a:t>instruction</a:t>
            </a:r>
            <a:r>
              <a:rPr lang="de-DE" sz="2800" dirty="0"/>
              <a:t> </a:t>
            </a:r>
            <a:endParaRPr lang="de-DE" sz="2800" dirty="0" smtClean="0"/>
          </a:p>
          <a:p>
            <a:r>
              <a:rPr lang="de-DE" sz="2800" dirty="0" err="1" smtClean="0"/>
              <a:t>hours</a:t>
            </a:r>
            <a:endParaRPr lang="de-DE" sz="2800" dirty="0"/>
          </a:p>
          <a:p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42985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864614286"/>
              </p:ext>
            </p:extLst>
          </p:nvPr>
        </p:nvGraphicFramePr>
        <p:xfrm>
          <a:off x="0" y="587620"/>
          <a:ext cx="7181556" cy="5087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49943412"/>
              </p:ext>
            </p:extLst>
          </p:nvPr>
        </p:nvGraphicFramePr>
        <p:xfrm>
          <a:off x="7301873" y="587620"/>
          <a:ext cx="4890127" cy="284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96482" y="3614013"/>
            <a:ext cx="390090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From EU-</a:t>
            </a:r>
            <a:r>
              <a:rPr lang="en-US" sz="24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projets</a:t>
            </a:r>
            <a:r>
              <a:rPr lang="en-US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endParaRPr lang="en-US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EUCARD2      40 </a:t>
            </a: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kEURO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ARIES           337 </a:t>
            </a: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kEURO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EuroNuNet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   16 </a:t>
            </a: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kEURO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AMICI          100 </a:t>
            </a:r>
            <a:r>
              <a:rPr lang="en-US" sz="2000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kEURO</a:t>
            </a:r>
            <a:r>
              <a:rPr lang="en-US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449547" y="-75662"/>
            <a:ext cx="16578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ea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</a:p>
          <a:p>
            <a:endParaRPr lang="de-DE" dirty="0"/>
          </a:p>
        </p:txBody>
      </p:sp>
      <p:sp>
        <p:nvSpPr>
          <p:cNvPr id="13" name="TextBox 12"/>
          <p:cNvSpPr txBox="1"/>
          <p:nvPr/>
        </p:nvSpPr>
        <p:spPr>
          <a:xfrm>
            <a:off x="286279" y="5891560"/>
            <a:ext cx="1297577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contribution from </a:t>
            </a:r>
            <a:r>
              <a:rPr lang="en-US" sz="280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 Faculty </a:t>
            </a:r>
            <a:r>
              <a:rPr lang="en-US" sz="2800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(FFF) to FREIA budget is 0.1 MEUR/year = 4%</a:t>
            </a:r>
            <a:r>
              <a:rPr lang="en-US" sz="1600" dirty="0" smtClean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de-DE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174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8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326571" y="378823"/>
            <a:ext cx="11762509" cy="561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r>
              <a:rPr lang="en-US" sz="3200" b="1" u="sng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Finances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Times New Roman" panose="02020603050405020304" pitchFamily="18" charset="0"/>
              </a:rPr>
              <a:t>O</a:t>
            </a:r>
            <a:r>
              <a:rPr lang="en-US" sz="2400" b="1" dirty="0" smtClean="0">
                <a:ea typeface="Times New Roman" panose="02020603050405020304" pitchFamily="18" charset="0"/>
              </a:rPr>
              <a:t>perational </a:t>
            </a:r>
            <a:r>
              <a:rPr lang="en-US" sz="2400" b="1" dirty="0">
                <a:ea typeface="Times New Roman" panose="02020603050405020304" pitchFamily="18" charset="0"/>
              </a:rPr>
              <a:t>costs </a:t>
            </a:r>
            <a:r>
              <a:rPr lang="en-US" sz="2400" b="1" dirty="0" smtClean="0">
                <a:ea typeface="Times New Roman" panose="02020603050405020304" pitchFamily="18" charset="0"/>
              </a:rPr>
              <a:t>presently covered up </a:t>
            </a:r>
            <a:r>
              <a:rPr lang="en-US" sz="2400" b="1" dirty="0">
                <a:ea typeface="Times New Roman" panose="02020603050405020304" pitchFamily="18" charset="0"/>
              </a:rPr>
              <a:t>till spring </a:t>
            </a:r>
            <a:r>
              <a:rPr lang="en-US" sz="2400" b="1" dirty="0" smtClean="0">
                <a:ea typeface="Times New Roman" panose="02020603050405020304" pitchFamily="18" charset="0"/>
              </a:rPr>
              <a:t>2020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</a:rPr>
              <a:t>More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ea typeface="Times New Roman" panose="02020603050405020304" pitchFamily="18" charset="0"/>
              </a:rPr>
              <a:t>collaborative </a:t>
            </a:r>
            <a:r>
              <a:rPr lang="en-US" sz="2400" b="1" dirty="0">
                <a:ea typeface="Times New Roman" panose="02020603050405020304" pitchFamily="18" charset="0"/>
              </a:rPr>
              <a:t>contracts </a:t>
            </a:r>
            <a:r>
              <a:rPr lang="en-US" sz="2400" b="1" dirty="0" smtClean="0">
                <a:ea typeface="Times New Roman" panose="02020603050405020304" pitchFamily="18" charset="0"/>
              </a:rPr>
              <a:t>are currently being  negotiated for beyond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</a:rPr>
              <a:t>For this a regular operation budget 1.2 MEURO/year will be needed as from 2021</a:t>
            </a:r>
            <a:r>
              <a:rPr lang="en-US" sz="2400" dirty="0" smtClean="0"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</a:rPr>
              <a:t>FREIA operates as a </a:t>
            </a:r>
            <a:r>
              <a:rPr lang="en-US" sz="2400" b="1" dirty="0">
                <a:ea typeface="Times New Roman" panose="02020603050405020304" pitchFamily="18" charset="0"/>
              </a:rPr>
              <a:t>national </a:t>
            </a:r>
            <a:r>
              <a:rPr lang="en-US" sz="2400" b="1" dirty="0" smtClean="0">
                <a:ea typeface="Times New Roman" panose="02020603050405020304" pitchFamily="18" charset="0"/>
              </a:rPr>
              <a:t>laboratory in</a:t>
            </a:r>
            <a:r>
              <a:rPr lang="en-US" sz="2400" dirty="0" smtClean="0">
                <a:ea typeface="Times New Roman" panose="02020603050405020304" pitchFamily="18" charset="0"/>
              </a:rPr>
              <a:t> </a:t>
            </a:r>
            <a:r>
              <a:rPr lang="en-US" sz="2400" b="1" dirty="0" smtClean="0">
                <a:ea typeface="Times New Roman" panose="02020603050405020304" pitchFamily="18" charset="0"/>
              </a:rPr>
              <a:t>collaboration with Swedish </a:t>
            </a:r>
            <a:r>
              <a:rPr lang="en-US" sz="2400" b="1" dirty="0">
                <a:ea typeface="Times New Roman" panose="02020603050405020304" pitchFamily="18" charset="0"/>
              </a:rPr>
              <a:t>industry </a:t>
            </a:r>
            <a:endParaRPr lang="en-US" sz="2400" b="1" dirty="0" smtClean="0">
              <a:ea typeface="Times New Roman" panose="02020603050405020304" pitchFamily="18" charset="0"/>
            </a:endParaRPr>
          </a:p>
          <a:p>
            <a:endParaRPr lang="en-US" sz="2400" b="1" u="sng" dirty="0" smtClean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u="sng" dirty="0" smtClean="0">
                <a:ea typeface="Times New Roman" panose="02020603050405020304" pitchFamily="18" charset="0"/>
              </a:rPr>
              <a:t>The activity thus requires funding on the national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</a:rPr>
              <a:t>Is currently developing and testing high-tech components with  ESS, LHC, CLIC and X-FEL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ea typeface="Times New Roman" panose="02020603050405020304" pitchFamily="18" charset="0"/>
              </a:rPr>
              <a:t>Other potential collaborative partners</a:t>
            </a:r>
            <a:r>
              <a:rPr lang="en-US" sz="2400" dirty="0" smtClean="0">
                <a:ea typeface="Times New Roman" panose="02020603050405020304" pitchFamily="18" charset="0"/>
              </a:rPr>
              <a:t>: </a:t>
            </a:r>
            <a:r>
              <a:rPr lang="en-US" sz="2400" b="1" dirty="0" smtClean="0">
                <a:ea typeface="Times New Roman" panose="02020603050405020304" pitchFamily="18" charset="0"/>
              </a:rPr>
              <a:t>MAX-IV, E-ELT, FAIR, ITER, MYRRHA, ILC, FCC….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030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2017-05-09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KoF FREIA  Interview Meeting 9 May 2017-05-09                                       Tord Ekelöf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BC95-38AE-476E-B89E-3CAC0E10D5DD}" type="slidenum">
              <a:rPr lang="de-DE" smtClean="0"/>
              <a:t>9</a:t>
            </a:fld>
            <a:endParaRPr lang="de-DE"/>
          </a:p>
        </p:txBody>
      </p:sp>
      <p:grpSp>
        <p:nvGrpSpPr>
          <p:cNvPr id="5" name="Group 4"/>
          <p:cNvGrpSpPr/>
          <p:nvPr/>
        </p:nvGrpSpPr>
        <p:grpSpPr>
          <a:xfrm>
            <a:off x="333925" y="57320"/>
            <a:ext cx="9997606" cy="6269933"/>
            <a:chOff x="333925" y="57320"/>
            <a:chExt cx="9997606" cy="6269933"/>
          </a:xfrm>
        </p:grpSpPr>
        <p:sp>
          <p:nvSpPr>
            <p:cNvPr id="6" name="Freeform 5"/>
            <p:cNvSpPr/>
            <p:nvPr/>
          </p:nvSpPr>
          <p:spPr>
            <a:xfrm>
              <a:off x="333925" y="4735152"/>
              <a:ext cx="9997606" cy="1592101"/>
            </a:xfrm>
            <a:custGeom>
              <a:avLst/>
              <a:gdLst>
                <a:gd name="connsiteX0" fmla="*/ 0 w 9093044"/>
                <a:gd name="connsiteY0" fmla="*/ 159210 h 1592101"/>
                <a:gd name="connsiteX1" fmla="*/ 159210 w 9093044"/>
                <a:gd name="connsiteY1" fmla="*/ 0 h 1592101"/>
                <a:gd name="connsiteX2" fmla="*/ 8933834 w 9093044"/>
                <a:gd name="connsiteY2" fmla="*/ 0 h 1592101"/>
                <a:gd name="connsiteX3" fmla="*/ 9093044 w 9093044"/>
                <a:gd name="connsiteY3" fmla="*/ 159210 h 1592101"/>
                <a:gd name="connsiteX4" fmla="*/ 9093044 w 9093044"/>
                <a:gd name="connsiteY4" fmla="*/ 1432891 h 1592101"/>
                <a:gd name="connsiteX5" fmla="*/ 8933834 w 9093044"/>
                <a:gd name="connsiteY5" fmla="*/ 1592101 h 1592101"/>
                <a:gd name="connsiteX6" fmla="*/ 159210 w 9093044"/>
                <a:gd name="connsiteY6" fmla="*/ 1592101 h 1592101"/>
                <a:gd name="connsiteX7" fmla="*/ 0 w 9093044"/>
                <a:gd name="connsiteY7" fmla="*/ 1432891 h 1592101"/>
                <a:gd name="connsiteX8" fmla="*/ 0 w 9093044"/>
                <a:gd name="connsiteY8" fmla="*/ 159210 h 1592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93044" h="1592101">
                  <a:moveTo>
                    <a:pt x="0" y="159210"/>
                  </a:moveTo>
                  <a:cubicBezTo>
                    <a:pt x="0" y="71281"/>
                    <a:pt x="71281" y="0"/>
                    <a:pt x="159210" y="0"/>
                  </a:cubicBezTo>
                  <a:lnTo>
                    <a:pt x="8933834" y="0"/>
                  </a:lnTo>
                  <a:cubicBezTo>
                    <a:pt x="9021763" y="0"/>
                    <a:pt x="9093044" y="71281"/>
                    <a:pt x="9093044" y="159210"/>
                  </a:cubicBezTo>
                  <a:lnTo>
                    <a:pt x="9093044" y="1432891"/>
                  </a:lnTo>
                  <a:cubicBezTo>
                    <a:pt x="9093044" y="1520820"/>
                    <a:pt x="9021763" y="1592101"/>
                    <a:pt x="8933834" y="1592101"/>
                  </a:cubicBezTo>
                  <a:lnTo>
                    <a:pt x="159210" y="1592101"/>
                  </a:lnTo>
                  <a:cubicBezTo>
                    <a:pt x="71281" y="1592101"/>
                    <a:pt x="0" y="1520820"/>
                    <a:pt x="0" y="1432891"/>
                  </a:cubicBezTo>
                  <a:lnTo>
                    <a:pt x="0" y="15921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551" tIns="168551" rIns="168551" bIns="16855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smtClean="0"/>
                <a:t>21 </a:t>
              </a:r>
              <a:r>
                <a:rPr lang="en-US" sz="3200" kern="1200" dirty="0" smtClean="0"/>
                <a:t>Researchers, Engineers, Technicians and PhD Students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Specialized in different research areas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Planning and reporting  made in weekly meetings Monday 2-4 pm</a:t>
              </a:r>
              <a:endParaRPr lang="en-US" sz="24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838200" y="2439595"/>
              <a:ext cx="2743199" cy="2115097"/>
            </a:xfrm>
            <a:custGeom>
              <a:avLst/>
              <a:gdLst>
                <a:gd name="connsiteX0" fmla="*/ 0 w 2186150"/>
                <a:gd name="connsiteY0" fmla="*/ 218615 h 2274072"/>
                <a:gd name="connsiteX1" fmla="*/ 218615 w 2186150"/>
                <a:gd name="connsiteY1" fmla="*/ 0 h 2274072"/>
                <a:gd name="connsiteX2" fmla="*/ 1967535 w 2186150"/>
                <a:gd name="connsiteY2" fmla="*/ 0 h 2274072"/>
                <a:gd name="connsiteX3" fmla="*/ 2186150 w 2186150"/>
                <a:gd name="connsiteY3" fmla="*/ 218615 h 2274072"/>
                <a:gd name="connsiteX4" fmla="*/ 2186150 w 2186150"/>
                <a:gd name="connsiteY4" fmla="*/ 2055457 h 2274072"/>
                <a:gd name="connsiteX5" fmla="*/ 1967535 w 2186150"/>
                <a:gd name="connsiteY5" fmla="*/ 2274072 h 2274072"/>
                <a:gd name="connsiteX6" fmla="*/ 218615 w 2186150"/>
                <a:gd name="connsiteY6" fmla="*/ 2274072 h 2274072"/>
                <a:gd name="connsiteX7" fmla="*/ 0 w 2186150"/>
                <a:gd name="connsiteY7" fmla="*/ 2055457 h 2274072"/>
                <a:gd name="connsiteX8" fmla="*/ 0 w 2186150"/>
                <a:gd name="connsiteY8" fmla="*/ 218615 h 22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6150" h="2274072">
                  <a:moveTo>
                    <a:pt x="0" y="218615"/>
                  </a:moveTo>
                  <a:cubicBezTo>
                    <a:pt x="0" y="97877"/>
                    <a:pt x="97877" y="0"/>
                    <a:pt x="218615" y="0"/>
                  </a:cubicBezTo>
                  <a:lnTo>
                    <a:pt x="1967535" y="0"/>
                  </a:lnTo>
                  <a:cubicBezTo>
                    <a:pt x="2088273" y="0"/>
                    <a:pt x="2186150" y="97877"/>
                    <a:pt x="2186150" y="218615"/>
                  </a:cubicBezTo>
                  <a:lnTo>
                    <a:pt x="2186150" y="2055457"/>
                  </a:lnTo>
                  <a:cubicBezTo>
                    <a:pt x="2186150" y="2176195"/>
                    <a:pt x="2088273" y="2274072"/>
                    <a:pt x="1967535" y="2274072"/>
                  </a:cubicBezTo>
                  <a:lnTo>
                    <a:pt x="218615" y="2274072"/>
                  </a:lnTo>
                  <a:cubicBezTo>
                    <a:pt x="97877" y="2274072"/>
                    <a:pt x="0" y="2176195"/>
                    <a:pt x="0" y="2055457"/>
                  </a:cubicBezTo>
                  <a:lnTo>
                    <a:pt x="0" y="2186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5950" tIns="185950" rIns="185950" bIns="18595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Project Manager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Leads the major infrastructure projects</a:t>
              </a:r>
              <a:endParaRPr lang="en-US" sz="24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980706" y="57320"/>
              <a:ext cx="4607626" cy="2263697"/>
            </a:xfrm>
            <a:custGeom>
              <a:avLst/>
              <a:gdLst>
                <a:gd name="connsiteX0" fmla="*/ 0 w 2791519"/>
                <a:gd name="connsiteY0" fmla="*/ 227407 h 2274072"/>
                <a:gd name="connsiteX1" fmla="*/ 227407 w 2791519"/>
                <a:gd name="connsiteY1" fmla="*/ 0 h 2274072"/>
                <a:gd name="connsiteX2" fmla="*/ 2564112 w 2791519"/>
                <a:gd name="connsiteY2" fmla="*/ 0 h 2274072"/>
                <a:gd name="connsiteX3" fmla="*/ 2791519 w 2791519"/>
                <a:gd name="connsiteY3" fmla="*/ 227407 h 2274072"/>
                <a:gd name="connsiteX4" fmla="*/ 2791519 w 2791519"/>
                <a:gd name="connsiteY4" fmla="*/ 2046665 h 2274072"/>
                <a:gd name="connsiteX5" fmla="*/ 2564112 w 2791519"/>
                <a:gd name="connsiteY5" fmla="*/ 2274072 h 2274072"/>
                <a:gd name="connsiteX6" fmla="*/ 227407 w 2791519"/>
                <a:gd name="connsiteY6" fmla="*/ 2274072 h 2274072"/>
                <a:gd name="connsiteX7" fmla="*/ 0 w 2791519"/>
                <a:gd name="connsiteY7" fmla="*/ 2046665 h 2274072"/>
                <a:gd name="connsiteX8" fmla="*/ 0 w 2791519"/>
                <a:gd name="connsiteY8" fmla="*/ 227407 h 22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91519" h="2274072">
                  <a:moveTo>
                    <a:pt x="0" y="227407"/>
                  </a:moveTo>
                  <a:cubicBezTo>
                    <a:pt x="0" y="101814"/>
                    <a:pt x="101814" y="0"/>
                    <a:pt x="227407" y="0"/>
                  </a:cubicBezTo>
                  <a:lnTo>
                    <a:pt x="2564112" y="0"/>
                  </a:lnTo>
                  <a:cubicBezTo>
                    <a:pt x="2689705" y="0"/>
                    <a:pt x="2791519" y="101814"/>
                    <a:pt x="2791519" y="227407"/>
                  </a:cubicBezTo>
                  <a:lnTo>
                    <a:pt x="2791519" y="2046665"/>
                  </a:lnTo>
                  <a:cubicBezTo>
                    <a:pt x="2791519" y="2172258"/>
                    <a:pt x="2689705" y="2274072"/>
                    <a:pt x="2564112" y="2274072"/>
                  </a:cubicBezTo>
                  <a:lnTo>
                    <a:pt x="227407" y="2274072"/>
                  </a:lnTo>
                  <a:cubicBezTo>
                    <a:pt x="101814" y="2274072"/>
                    <a:pt x="0" y="2172258"/>
                    <a:pt x="0" y="2046665"/>
                  </a:cubicBezTo>
                  <a:lnTo>
                    <a:pt x="0" y="2274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25" tIns="188525" rIns="188525" bIns="188525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Head of Division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kern="1200" dirty="0" smtClean="0"/>
                <a:t>Relations with university, with collaborating laboratories and industries and with funding sources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038600" y="2439595"/>
              <a:ext cx="2670956" cy="2115098"/>
            </a:xfrm>
            <a:custGeom>
              <a:avLst/>
              <a:gdLst>
                <a:gd name="connsiteX0" fmla="*/ 0 w 2135019"/>
                <a:gd name="connsiteY0" fmla="*/ 213502 h 2274072"/>
                <a:gd name="connsiteX1" fmla="*/ 213502 w 2135019"/>
                <a:gd name="connsiteY1" fmla="*/ 0 h 2274072"/>
                <a:gd name="connsiteX2" fmla="*/ 1921517 w 2135019"/>
                <a:gd name="connsiteY2" fmla="*/ 0 h 2274072"/>
                <a:gd name="connsiteX3" fmla="*/ 2135019 w 2135019"/>
                <a:gd name="connsiteY3" fmla="*/ 213502 h 2274072"/>
                <a:gd name="connsiteX4" fmla="*/ 2135019 w 2135019"/>
                <a:gd name="connsiteY4" fmla="*/ 2060570 h 2274072"/>
                <a:gd name="connsiteX5" fmla="*/ 1921517 w 2135019"/>
                <a:gd name="connsiteY5" fmla="*/ 2274072 h 2274072"/>
                <a:gd name="connsiteX6" fmla="*/ 213502 w 2135019"/>
                <a:gd name="connsiteY6" fmla="*/ 2274072 h 2274072"/>
                <a:gd name="connsiteX7" fmla="*/ 0 w 2135019"/>
                <a:gd name="connsiteY7" fmla="*/ 2060570 h 2274072"/>
                <a:gd name="connsiteX8" fmla="*/ 0 w 2135019"/>
                <a:gd name="connsiteY8" fmla="*/ 213502 h 22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35019" h="2274072">
                  <a:moveTo>
                    <a:pt x="0" y="213502"/>
                  </a:moveTo>
                  <a:cubicBezTo>
                    <a:pt x="0" y="95588"/>
                    <a:pt x="95588" y="0"/>
                    <a:pt x="213502" y="0"/>
                  </a:cubicBezTo>
                  <a:lnTo>
                    <a:pt x="1921517" y="0"/>
                  </a:lnTo>
                  <a:cubicBezTo>
                    <a:pt x="2039431" y="0"/>
                    <a:pt x="2135019" y="95588"/>
                    <a:pt x="2135019" y="213502"/>
                  </a:cubicBezTo>
                  <a:lnTo>
                    <a:pt x="2135019" y="2060570"/>
                  </a:lnTo>
                  <a:cubicBezTo>
                    <a:pt x="2135019" y="2178484"/>
                    <a:pt x="2039431" y="2274072"/>
                    <a:pt x="1921517" y="2274072"/>
                  </a:cubicBezTo>
                  <a:lnTo>
                    <a:pt x="213502" y="2274072"/>
                  </a:lnTo>
                  <a:cubicBezTo>
                    <a:pt x="95588" y="2274072"/>
                    <a:pt x="0" y="2178484"/>
                    <a:pt x="0" y="2060570"/>
                  </a:cubicBezTo>
                  <a:lnTo>
                    <a:pt x="0" y="21350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4453" tIns="184453" rIns="184453" bIns="18445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Laboratory Manager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/>
                <a:t>Leads the daily work in the FREIA laboratory</a:t>
              </a:r>
              <a:endParaRPr lang="en-US" sz="24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7166756" y="2444489"/>
              <a:ext cx="2689764" cy="2110203"/>
            </a:xfrm>
            <a:custGeom>
              <a:avLst/>
              <a:gdLst>
                <a:gd name="connsiteX0" fmla="*/ 0 w 2511946"/>
                <a:gd name="connsiteY0" fmla="*/ 227407 h 2274072"/>
                <a:gd name="connsiteX1" fmla="*/ 227407 w 2511946"/>
                <a:gd name="connsiteY1" fmla="*/ 0 h 2274072"/>
                <a:gd name="connsiteX2" fmla="*/ 2284539 w 2511946"/>
                <a:gd name="connsiteY2" fmla="*/ 0 h 2274072"/>
                <a:gd name="connsiteX3" fmla="*/ 2511946 w 2511946"/>
                <a:gd name="connsiteY3" fmla="*/ 227407 h 2274072"/>
                <a:gd name="connsiteX4" fmla="*/ 2511946 w 2511946"/>
                <a:gd name="connsiteY4" fmla="*/ 2046665 h 2274072"/>
                <a:gd name="connsiteX5" fmla="*/ 2284539 w 2511946"/>
                <a:gd name="connsiteY5" fmla="*/ 2274072 h 2274072"/>
                <a:gd name="connsiteX6" fmla="*/ 227407 w 2511946"/>
                <a:gd name="connsiteY6" fmla="*/ 2274072 h 2274072"/>
                <a:gd name="connsiteX7" fmla="*/ 0 w 2511946"/>
                <a:gd name="connsiteY7" fmla="*/ 2046665 h 2274072"/>
                <a:gd name="connsiteX8" fmla="*/ 0 w 2511946"/>
                <a:gd name="connsiteY8" fmla="*/ 227407 h 2274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946" h="2274072">
                  <a:moveTo>
                    <a:pt x="0" y="227407"/>
                  </a:moveTo>
                  <a:cubicBezTo>
                    <a:pt x="0" y="101814"/>
                    <a:pt x="101814" y="0"/>
                    <a:pt x="227407" y="0"/>
                  </a:cubicBezTo>
                  <a:lnTo>
                    <a:pt x="2284539" y="0"/>
                  </a:lnTo>
                  <a:cubicBezTo>
                    <a:pt x="2410132" y="0"/>
                    <a:pt x="2511946" y="101814"/>
                    <a:pt x="2511946" y="227407"/>
                  </a:cubicBezTo>
                  <a:lnTo>
                    <a:pt x="2511946" y="2046665"/>
                  </a:lnTo>
                  <a:cubicBezTo>
                    <a:pt x="2511946" y="2172258"/>
                    <a:pt x="2410132" y="2274072"/>
                    <a:pt x="2284539" y="2274072"/>
                  </a:cubicBezTo>
                  <a:lnTo>
                    <a:pt x="227407" y="2274072"/>
                  </a:lnTo>
                  <a:cubicBezTo>
                    <a:pt x="101814" y="2274072"/>
                    <a:pt x="0" y="2172258"/>
                    <a:pt x="0" y="2046665"/>
                  </a:cubicBezTo>
                  <a:lnTo>
                    <a:pt x="0" y="22740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8525" tIns="188525" rIns="188525" bIns="188525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/>
                <a:t>Senior Member </a:t>
              </a:r>
            </a:p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o</a:t>
              </a:r>
              <a:r>
                <a:rPr lang="en-US" sz="2400" kern="1200" dirty="0" smtClean="0"/>
                <a:t>f the Technology Department</a:t>
              </a:r>
              <a:endParaRPr lang="en-US" sz="2400" kern="12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46722" y="236723"/>
            <a:ext cx="2353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Organization</a:t>
            </a:r>
            <a:endParaRPr lang="en-US" sz="3200" b="1" dirty="0"/>
          </a:p>
        </p:txBody>
      </p:sp>
      <p:sp>
        <p:nvSpPr>
          <p:cNvPr id="14" name="Right Brace 13"/>
          <p:cNvSpPr/>
          <p:nvPr/>
        </p:nvSpPr>
        <p:spPr>
          <a:xfrm>
            <a:off x="9737766" y="72331"/>
            <a:ext cx="808512" cy="44973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400000">
            <a:off x="9540508" y="2147208"/>
            <a:ext cx="2875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Divisional Board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Widescreen</PresentationFormat>
  <Paragraphs>155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Garamond</vt:lpstr>
      <vt:lpstr>新細明體</vt:lpstr>
      <vt:lpstr>新細明體</vt:lpstr>
      <vt:lpstr>Times New Roman</vt:lpstr>
      <vt:lpstr>Office Theme</vt:lpstr>
      <vt:lpstr>FREIA Division  for Accelerator and Instrumentation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works well and what we need help with  What works very well 1. Relation with Department, Faculty, University, ESS, CERN and others 2. Acquisition and operation of advanced high-tech infrastructure 3. Establishment of cutting edge infrastructure high-tech projects 4. Recruitment of qualified personnel  To continue on this successful route we need help to establish:  1. A bridge in Sweden between basic research and industry/ innovation 2. A regular operations budget to make possible a longer term planning of activities beyond 2021 and provide matching funds in collaborative projects 3. A FREIA Faculty Program to provide tenure track employments (lectureships) for the FREIA personnel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FREIA Division  for Accelerator and Instrumentation Developmet</dc:title>
  <dc:creator>Tord Ekelöf</dc:creator>
  <cp:lastModifiedBy>Tord Ekelöf</cp:lastModifiedBy>
  <cp:revision>88</cp:revision>
  <cp:lastPrinted>2017-05-06T10:47:14Z</cp:lastPrinted>
  <dcterms:created xsi:type="dcterms:W3CDTF">2017-04-26T21:51:49Z</dcterms:created>
  <dcterms:modified xsi:type="dcterms:W3CDTF">2017-05-09T11:33:54Z</dcterms:modified>
</cp:coreProperties>
</file>