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6"/>
  </p:notesMasterIdLst>
  <p:sldIdLst>
    <p:sldId id="261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>
        <p:scale>
          <a:sx n="90" d="100"/>
          <a:sy n="90" d="100"/>
        </p:scale>
        <p:origin x="-133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tjp%20working%20files%20Laptop1\publications\ERL%202009\fel_gask_080906%20cav3-6%20tuners%20on%20and%20off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tjp%20working%20files%20Laptop1\publications\ERL%202009\fel_gask_080906%20cav3-6%20tuners%20on%20and%20of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98412233180198"/>
          <c:y val="2.7920697412823638E-2"/>
          <c:w val="0.80050516480556322"/>
          <c:h val="0.79487179487179482"/>
        </c:manualLayout>
      </c:layout>
      <c:scatterChart>
        <c:scatterStyle val="lineMarker"/>
        <c:varyColors val="0"/>
        <c:ser>
          <c:idx val="0"/>
          <c:order val="0"/>
          <c:tx>
            <c:v>Tuners ON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'fel_kappa_080906 tuner ON'!$H$2:$H$1375</c:f>
              <c:numCache>
                <c:formatCode>0.000</c:formatCode>
                <c:ptCount val="1374"/>
                <c:pt idx="0">
                  <c:v>0.63263899999999995</c:v>
                </c:pt>
                <c:pt idx="1">
                  <c:v>3.1836419999999999</c:v>
                </c:pt>
                <c:pt idx="2">
                  <c:v>0.61860070000000411</c:v>
                </c:pt>
                <c:pt idx="3">
                  <c:v>2.502480000000001E-2</c:v>
                </c:pt>
                <c:pt idx="4">
                  <c:v>0.1486229</c:v>
                </c:pt>
                <c:pt idx="5">
                  <c:v>0.63721680000000003</c:v>
                </c:pt>
                <c:pt idx="6">
                  <c:v>0.62897689999999995</c:v>
                </c:pt>
                <c:pt idx="7">
                  <c:v>0.15472650000000004</c:v>
                </c:pt>
                <c:pt idx="8">
                  <c:v>0.39795530000000207</c:v>
                </c:pt>
                <c:pt idx="9">
                  <c:v>0.38315400000000038</c:v>
                </c:pt>
                <c:pt idx="10">
                  <c:v>0.39703970000000038</c:v>
                </c:pt>
                <c:pt idx="11">
                  <c:v>0.39215690000000275</c:v>
                </c:pt>
                <c:pt idx="12">
                  <c:v>1.4190890000000001E-2</c:v>
                </c:pt>
                <c:pt idx="13">
                  <c:v>0.6253147</c:v>
                </c:pt>
                <c:pt idx="14">
                  <c:v>9.1554130000001145E-4</c:v>
                </c:pt>
                <c:pt idx="15">
                  <c:v>0.15564200000000097</c:v>
                </c:pt>
                <c:pt idx="16">
                  <c:v>3.533989</c:v>
                </c:pt>
                <c:pt idx="17">
                  <c:v>3.476462999999971</c:v>
                </c:pt>
                <c:pt idx="18">
                  <c:v>3.4032200000000001</c:v>
                </c:pt>
                <c:pt idx="19">
                  <c:v>0.15442130000000129</c:v>
                </c:pt>
                <c:pt idx="20">
                  <c:v>3.445487</c:v>
                </c:pt>
                <c:pt idx="21">
                  <c:v>3.5083540000000002</c:v>
                </c:pt>
                <c:pt idx="22">
                  <c:v>3.50576</c:v>
                </c:pt>
                <c:pt idx="23">
                  <c:v>0.63263899999999995</c:v>
                </c:pt>
                <c:pt idx="24">
                  <c:v>2.781415</c:v>
                </c:pt>
                <c:pt idx="25">
                  <c:v>3.4659339999999998</c:v>
                </c:pt>
                <c:pt idx="26">
                  <c:v>3.4373999999999998</c:v>
                </c:pt>
                <c:pt idx="27">
                  <c:v>3.5553519999999987</c:v>
                </c:pt>
                <c:pt idx="28">
                  <c:v>3.4976729999999967</c:v>
                </c:pt>
                <c:pt idx="29">
                  <c:v>3.4471660000000002</c:v>
                </c:pt>
                <c:pt idx="30">
                  <c:v>2.767224000000021</c:v>
                </c:pt>
                <c:pt idx="31">
                  <c:v>3.5143049999999998</c:v>
                </c:pt>
                <c:pt idx="32">
                  <c:v>0.15381090000000044</c:v>
                </c:pt>
                <c:pt idx="33">
                  <c:v>3.5179670000000001</c:v>
                </c:pt>
                <c:pt idx="34">
                  <c:v>3.5275810000000196</c:v>
                </c:pt>
                <c:pt idx="35">
                  <c:v>0.14709700000000109</c:v>
                </c:pt>
                <c:pt idx="36">
                  <c:v>2.8055240000000001</c:v>
                </c:pt>
                <c:pt idx="37">
                  <c:v>3.5387200000000001</c:v>
                </c:pt>
                <c:pt idx="38">
                  <c:v>3.5423819999999999</c:v>
                </c:pt>
                <c:pt idx="39">
                  <c:v>3.499045999999971</c:v>
                </c:pt>
                <c:pt idx="40">
                  <c:v>1.3012889999999999</c:v>
                </c:pt>
                <c:pt idx="41">
                  <c:v>0.62455179999999999</c:v>
                </c:pt>
                <c:pt idx="42">
                  <c:v>0.63584339999999995</c:v>
                </c:pt>
                <c:pt idx="43">
                  <c:v>0.14343480000000094</c:v>
                </c:pt>
                <c:pt idx="44">
                  <c:v>2.7574579999999997</c:v>
                </c:pt>
                <c:pt idx="45">
                  <c:v>3.0899519999999998</c:v>
                </c:pt>
                <c:pt idx="46">
                  <c:v>3.5342949999999997</c:v>
                </c:pt>
                <c:pt idx="47">
                  <c:v>3.4621189999999977</c:v>
                </c:pt>
                <c:pt idx="48">
                  <c:v>3.5355149999999997</c:v>
                </c:pt>
                <c:pt idx="49">
                  <c:v>0.60379950000000482</c:v>
                </c:pt>
                <c:pt idx="50">
                  <c:v>2.776837</c:v>
                </c:pt>
                <c:pt idx="51">
                  <c:v>3.4848549999999987</c:v>
                </c:pt>
                <c:pt idx="52">
                  <c:v>3.5252919999999999</c:v>
                </c:pt>
                <c:pt idx="53">
                  <c:v>3.4740219999999997</c:v>
                </c:pt>
                <c:pt idx="54">
                  <c:v>3.5298699999999967</c:v>
                </c:pt>
                <c:pt idx="55">
                  <c:v>3.5068279999999987</c:v>
                </c:pt>
                <c:pt idx="56">
                  <c:v>3.4535740000000001</c:v>
                </c:pt>
                <c:pt idx="57">
                  <c:v>4.0187689999999998</c:v>
                </c:pt>
                <c:pt idx="58">
                  <c:v>0.62867170000000483</c:v>
                </c:pt>
                <c:pt idx="59">
                  <c:v>0.62973980000000562</c:v>
                </c:pt>
                <c:pt idx="60">
                  <c:v>0.61692230000000003</c:v>
                </c:pt>
                <c:pt idx="61">
                  <c:v>2.848554</c:v>
                </c:pt>
                <c:pt idx="62">
                  <c:v>1.3885710000000055E-2</c:v>
                </c:pt>
                <c:pt idx="63">
                  <c:v>3.4920269999999967</c:v>
                </c:pt>
                <c:pt idx="64">
                  <c:v>3.4532689999999828</c:v>
                </c:pt>
                <c:pt idx="65">
                  <c:v>3.507591000000021</c:v>
                </c:pt>
                <c:pt idx="66">
                  <c:v>3.4279389999999998</c:v>
                </c:pt>
                <c:pt idx="67">
                  <c:v>3.5173570000000001</c:v>
                </c:pt>
                <c:pt idx="68">
                  <c:v>4.0148009999999745</c:v>
                </c:pt>
                <c:pt idx="69">
                  <c:v>0.6202792000000048</c:v>
                </c:pt>
                <c:pt idx="70">
                  <c:v>0.6175325999999961</c:v>
                </c:pt>
                <c:pt idx="71">
                  <c:v>2.7901120000000001</c:v>
                </c:pt>
                <c:pt idx="72">
                  <c:v>3.4819559999999967</c:v>
                </c:pt>
                <c:pt idx="73">
                  <c:v>3.4775309999999999</c:v>
                </c:pt>
                <c:pt idx="74">
                  <c:v>3.4210729999999967</c:v>
                </c:pt>
                <c:pt idx="75">
                  <c:v>3.4579999999999997</c:v>
                </c:pt>
                <c:pt idx="76">
                  <c:v>3.5281910000000196</c:v>
                </c:pt>
                <c:pt idx="77">
                  <c:v>4.0198369999999946</c:v>
                </c:pt>
                <c:pt idx="78">
                  <c:v>0.6202792000000048</c:v>
                </c:pt>
                <c:pt idx="79">
                  <c:v>0.15426870000000109</c:v>
                </c:pt>
                <c:pt idx="80">
                  <c:v>3.0431070000000195</c:v>
                </c:pt>
                <c:pt idx="81">
                  <c:v>3.477989</c:v>
                </c:pt>
                <c:pt idx="82">
                  <c:v>3.5332270000000001</c:v>
                </c:pt>
                <c:pt idx="83">
                  <c:v>4.0045779999999755</c:v>
                </c:pt>
                <c:pt idx="84">
                  <c:v>0.62989240000000413</c:v>
                </c:pt>
                <c:pt idx="85">
                  <c:v>3.06569</c:v>
                </c:pt>
                <c:pt idx="86">
                  <c:v>3.0852219999999999</c:v>
                </c:pt>
                <c:pt idx="87">
                  <c:v>3.4102389999999967</c:v>
                </c:pt>
                <c:pt idx="88">
                  <c:v>3.5014879999999997</c:v>
                </c:pt>
                <c:pt idx="89">
                  <c:v>0.61646449999999997</c:v>
                </c:pt>
                <c:pt idx="90">
                  <c:v>0.64011600000000002</c:v>
                </c:pt>
                <c:pt idx="91">
                  <c:v>0.14358740000000098</c:v>
                </c:pt>
                <c:pt idx="92">
                  <c:v>3.088121000000021</c:v>
                </c:pt>
                <c:pt idx="93">
                  <c:v>3.4520489999999673</c:v>
                </c:pt>
                <c:pt idx="94">
                  <c:v>3.4697489999999842</c:v>
                </c:pt>
                <c:pt idx="95">
                  <c:v>3.4978259999999977</c:v>
                </c:pt>
                <c:pt idx="96">
                  <c:v>0.62592510000000412</c:v>
                </c:pt>
                <c:pt idx="97">
                  <c:v>0.14969099999999999</c:v>
                </c:pt>
                <c:pt idx="98">
                  <c:v>2.8183409999999967</c:v>
                </c:pt>
                <c:pt idx="99">
                  <c:v>3.4491489999999967</c:v>
                </c:pt>
                <c:pt idx="100">
                  <c:v>0.14175630000000097</c:v>
                </c:pt>
                <c:pt idx="101">
                  <c:v>0.15671020000000158</c:v>
                </c:pt>
                <c:pt idx="102">
                  <c:v>2.7521170000000001</c:v>
                </c:pt>
                <c:pt idx="103">
                  <c:v>3.0691999999999999</c:v>
                </c:pt>
                <c:pt idx="104">
                  <c:v>3.115129</c:v>
                </c:pt>
                <c:pt idx="105">
                  <c:v>6.1036090000000692E-4</c:v>
                </c:pt>
                <c:pt idx="106">
                  <c:v>3.5178149999999997</c:v>
                </c:pt>
                <c:pt idx="107">
                  <c:v>0.15487909999999999</c:v>
                </c:pt>
                <c:pt idx="108">
                  <c:v>0.15655759999999999</c:v>
                </c:pt>
                <c:pt idx="109">
                  <c:v>2.7374689999999977</c:v>
                </c:pt>
                <c:pt idx="110">
                  <c:v>2.7902649999999998</c:v>
                </c:pt>
                <c:pt idx="111">
                  <c:v>3.5178149999999997</c:v>
                </c:pt>
                <c:pt idx="112">
                  <c:v>3.4905010000000001</c:v>
                </c:pt>
                <c:pt idx="113">
                  <c:v>3.521935</c:v>
                </c:pt>
                <c:pt idx="114">
                  <c:v>3.9662779999999977</c:v>
                </c:pt>
                <c:pt idx="115">
                  <c:v>0.95994510000000366</c:v>
                </c:pt>
                <c:pt idx="116">
                  <c:v>1.161975</c:v>
                </c:pt>
                <c:pt idx="117">
                  <c:v>1.3049519999999999</c:v>
                </c:pt>
                <c:pt idx="118">
                  <c:v>0.15350580000000041</c:v>
                </c:pt>
                <c:pt idx="119">
                  <c:v>3.0469210000000002</c:v>
                </c:pt>
                <c:pt idx="120">
                  <c:v>3.4676130000000001</c:v>
                </c:pt>
                <c:pt idx="121">
                  <c:v>3.5272760000000001</c:v>
                </c:pt>
                <c:pt idx="122">
                  <c:v>3.473411</c:v>
                </c:pt>
                <c:pt idx="123">
                  <c:v>4.0683600000000002</c:v>
                </c:pt>
                <c:pt idx="124">
                  <c:v>0.14557110000000001</c:v>
                </c:pt>
                <c:pt idx="125">
                  <c:v>0.1591516</c:v>
                </c:pt>
                <c:pt idx="126">
                  <c:v>3.5213239999999999</c:v>
                </c:pt>
                <c:pt idx="127">
                  <c:v>3.4741740000000001</c:v>
                </c:pt>
                <c:pt idx="128">
                  <c:v>6.2561990000000543E-3</c:v>
                </c:pt>
                <c:pt idx="129">
                  <c:v>0.15472650000000004</c:v>
                </c:pt>
                <c:pt idx="130">
                  <c:v>0.13839930000000097</c:v>
                </c:pt>
                <c:pt idx="131">
                  <c:v>0.1361105</c:v>
                </c:pt>
                <c:pt idx="132">
                  <c:v>0.14908060000000001</c:v>
                </c:pt>
                <c:pt idx="133">
                  <c:v>3.0548559999999778</c:v>
                </c:pt>
                <c:pt idx="134">
                  <c:v>0.95277330000000005</c:v>
                </c:pt>
                <c:pt idx="135">
                  <c:v>0.14099340000000149</c:v>
                </c:pt>
                <c:pt idx="136">
                  <c:v>0.13855190000000001</c:v>
                </c:pt>
                <c:pt idx="137">
                  <c:v>0.1486229</c:v>
                </c:pt>
                <c:pt idx="138">
                  <c:v>0.15442130000000129</c:v>
                </c:pt>
                <c:pt idx="139">
                  <c:v>0.15014880000000044</c:v>
                </c:pt>
                <c:pt idx="140">
                  <c:v>1.2016479999999998</c:v>
                </c:pt>
                <c:pt idx="141">
                  <c:v>0.6198215000000048</c:v>
                </c:pt>
                <c:pt idx="142">
                  <c:v>0.14145110000000041</c:v>
                </c:pt>
                <c:pt idx="143">
                  <c:v>0.14679180000000044</c:v>
                </c:pt>
                <c:pt idx="144">
                  <c:v>2.5435260000000155</c:v>
                </c:pt>
                <c:pt idx="145">
                  <c:v>3.0717940000000001</c:v>
                </c:pt>
                <c:pt idx="146">
                  <c:v>4.0473030000000003</c:v>
                </c:pt>
                <c:pt idx="147">
                  <c:v>0.14435029999999999</c:v>
                </c:pt>
                <c:pt idx="148">
                  <c:v>0.14740220000000129</c:v>
                </c:pt>
                <c:pt idx="149">
                  <c:v>0.15899900000000186</c:v>
                </c:pt>
                <c:pt idx="150">
                  <c:v>2.4556339999999977</c:v>
                </c:pt>
                <c:pt idx="151">
                  <c:v>3.5283440000000001</c:v>
                </c:pt>
                <c:pt idx="152">
                  <c:v>3.5367359999999977</c:v>
                </c:pt>
                <c:pt idx="153">
                  <c:v>3.9197379999999997</c:v>
                </c:pt>
                <c:pt idx="154">
                  <c:v>1.1444270000000088E-2</c:v>
                </c:pt>
                <c:pt idx="155">
                  <c:v>0.94956889999999949</c:v>
                </c:pt>
                <c:pt idx="156">
                  <c:v>2.505074</c:v>
                </c:pt>
                <c:pt idx="157">
                  <c:v>3.1017009999999998</c:v>
                </c:pt>
                <c:pt idx="158">
                  <c:v>3.0969709999999977</c:v>
                </c:pt>
                <c:pt idx="159">
                  <c:v>3.0856789999999967</c:v>
                </c:pt>
                <c:pt idx="160">
                  <c:v>3.4381629999999967</c:v>
                </c:pt>
                <c:pt idx="161">
                  <c:v>3.9758909999999967</c:v>
                </c:pt>
                <c:pt idx="162">
                  <c:v>4.5777070000000124E-3</c:v>
                </c:pt>
                <c:pt idx="163">
                  <c:v>1.1902040000000053E-2</c:v>
                </c:pt>
                <c:pt idx="164">
                  <c:v>1.1923400000000073</c:v>
                </c:pt>
                <c:pt idx="165">
                  <c:v>1.2089719999999926</c:v>
                </c:pt>
                <c:pt idx="166">
                  <c:v>0.15320059999999999</c:v>
                </c:pt>
                <c:pt idx="167">
                  <c:v>2.7653930000000178</c:v>
                </c:pt>
                <c:pt idx="168">
                  <c:v>2.836041999999976</c:v>
                </c:pt>
                <c:pt idx="169">
                  <c:v>3.0734719999999998</c:v>
                </c:pt>
                <c:pt idx="170">
                  <c:v>3.038376</c:v>
                </c:pt>
                <c:pt idx="171">
                  <c:v>1.3122760000000048E-2</c:v>
                </c:pt>
                <c:pt idx="172">
                  <c:v>3.418936</c:v>
                </c:pt>
                <c:pt idx="173">
                  <c:v>4.0088499999999998</c:v>
                </c:pt>
                <c:pt idx="174">
                  <c:v>0.95353629999999956</c:v>
                </c:pt>
                <c:pt idx="175">
                  <c:v>3.0490579999999987</c:v>
                </c:pt>
                <c:pt idx="176">
                  <c:v>6.4087890000000562E-3</c:v>
                </c:pt>
                <c:pt idx="177">
                  <c:v>4.0453190000000001</c:v>
                </c:pt>
                <c:pt idx="178">
                  <c:v>4.0520329999999865</c:v>
                </c:pt>
                <c:pt idx="179">
                  <c:v>4.0309759999999955</c:v>
                </c:pt>
                <c:pt idx="180">
                  <c:v>4.0599679999999996</c:v>
                </c:pt>
                <c:pt idx="181">
                  <c:v>2.594034000000022E-3</c:v>
                </c:pt>
                <c:pt idx="182">
                  <c:v>2.765698</c:v>
                </c:pt>
                <c:pt idx="183">
                  <c:v>3.0963609999999977</c:v>
                </c:pt>
                <c:pt idx="184">
                  <c:v>1.205463E-2</c:v>
                </c:pt>
                <c:pt idx="185">
                  <c:v>4.8828869999999963E-3</c:v>
                </c:pt>
                <c:pt idx="186">
                  <c:v>3.5658810000000001</c:v>
                </c:pt>
                <c:pt idx="187">
                  <c:v>4.0057980000000004</c:v>
                </c:pt>
                <c:pt idx="188">
                  <c:v>3.967041</c:v>
                </c:pt>
                <c:pt idx="189">
                  <c:v>4.0025939999999975</c:v>
                </c:pt>
                <c:pt idx="190">
                  <c:v>4.0256349999999745</c:v>
                </c:pt>
                <c:pt idx="191">
                  <c:v>1.9836730000000021E-2</c:v>
                </c:pt>
                <c:pt idx="192">
                  <c:v>1.7090100000000059E-2</c:v>
                </c:pt>
                <c:pt idx="193">
                  <c:v>7.9346910000000718E-3</c:v>
                </c:pt>
                <c:pt idx="194">
                  <c:v>0.95460440000000413</c:v>
                </c:pt>
                <c:pt idx="195">
                  <c:v>1.2295719999999919</c:v>
                </c:pt>
                <c:pt idx="196">
                  <c:v>3.4767679999999967</c:v>
                </c:pt>
                <c:pt idx="197">
                  <c:v>3.9920649999999833</c:v>
                </c:pt>
                <c:pt idx="198">
                  <c:v>0.95857179999999997</c:v>
                </c:pt>
                <c:pt idx="199">
                  <c:v>2.1821929999999998</c:v>
                </c:pt>
                <c:pt idx="200">
                  <c:v>2.5084309999999999</c:v>
                </c:pt>
                <c:pt idx="201">
                  <c:v>9.1554130000000844E-3</c:v>
                </c:pt>
                <c:pt idx="202">
                  <c:v>1.7242690000000047E-2</c:v>
                </c:pt>
                <c:pt idx="203">
                  <c:v>0.95994510000000366</c:v>
                </c:pt>
                <c:pt idx="204">
                  <c:v>1.263142</c:v>
                </c:pt>
                <c:pt idx="205">
                  <c:v>0.94972150000000366</c:v>
                </c:pt>
                <c:pt idx="206">
                  <c:v>0.96330209999999949</c:v>
                </c:pt>
                <c:pt idx="207">
                  <c:v>2.7733270000000201</c:v>
                </c:pt>
                <c:pt idx="208">
                  <c:v>4.0135809999999745</c:v>
                </c:pt>
                <c:pt idx="209">
                  <c:v>3.989166</c:v>
                </c:pt>
                <c:pt idx="210">
                  <c:v>9.0028230000000192E-3</c:v>
                </c:pt>
                <c:pt idx="211">
                  <c:v>1.3122760000000048E-2</c:v>
                </c:pt>
                <c:pt idx="212">
                  <c:v>6.4087890000000562E-3</c:v>
                </c:pt>
                <c:pt idx="213">
                  <c:v>1.228046</c:v>
                </c:pt>
                <c:pt idx="214">
                  <c:v>0.96360720000000366</c:v>
                </c:pt>
                <c:pt idx="215">
                  <c:v>2.1696800000000001</c:v>
                </c:pt>
                <c:pt idx="216">
                  <c:v>2.473487</c:v>
                </c:pt>
                <c:pt idx="217">
                  <c:v>2.8035399999999999</c:v>
                </c:pt>
                <c:pt idx="218">
                  <c:v>3.0688939999999998</c:v>
                </c:pt>
                <c:pt idx="219">
                  <c:v>1.0681320000000083E-2</c:v>
                </c:pt>
                <c:pt idx="220">
                  <c:v>3.97818</c:v>
                </c:pt>
                <c:pt idx="221">
                  <c:v>3.989166</c:v>
                </c:pt>
                <c:pt idx="222">
                  <c:v>4.0471499999999985</c:v>
                </c:pt>
                <c:pt idx="223">
                  <c:v>4.0611889999999855</c:v>
                </c:pt>
                <c:pt idx="224">
                  <c:v>0.98634319999999587</c:v>
                </c:pt>
                <c:pt idx="225">
                  <c:v>0.94117649999999997</c:v>
                </c:pt>
                <c:pt idx="226">
                  <c:v>0.96086059999999951</c:v>
                </c:pt>
                <c:pt idx="227">
                  <c:v>2.1835659999999999</c:v>
                </c:pt>
                <c:pt idx="228">
                  <c:v>1.3733120000000104E-2</c:v>
                </c:pt>
                <c:pt idx="229">
                  <c:v>1.5564200000000031E-2</c:v>
                </c:pt>
                <c:pt idx="230">
                  <c:v>3.4564739999999792</c:v>
                </c:pt>
                <c:pt idx="231">
                  <c:v>3.97818</c:v>
                </c:pt>
                <c:pt idx="232">
                  <c:v>3.9714659999999755</c:v>
                </c:pt>
                <c:pt idx="233">
                  <c:v>4.0172429999999997</c:v>
                </c:pt>
                <c:pt idx="234">
                  <c:v>3.2043950000000339E-3</c:v>
                </c:pt>
                <c:pt idx="235">
                  <c:v>1.3427940000000001E-2</c:v>
                </c:pt>
                <c:pt idx="236">
                  <c:v>0.97993439999999865</c:v>
                </c:pt>
                <c:pt idx="237">
                  <c:v>1.293355</c:v>
                </c:pt>
                <c:pt idx="238">
                  <c:v>0.94346529999999951</c:v>
                </c:pt>
                <c:pt idx="239">
                  <c:v>0.94666969999999995</c:v>
                </c:pt>
                <c:pt idx="240">
                  <c:v>1.8887620000000001</c:v>
                </c:pt>
                <c:pt idx="241">
                  <c:v>1.9461359999999999</c:v>
                </c:pt>
                <c:pt idx="242">
                  <c:v>2.4818799999999968</c:v>
                </c:pt>
                <c:pt idx="243">
                  <c:v>2.4998859999999792</c:v>
                </c:pt>
                <c:pt idx="244">
                  <c:v>2.7911800000000002</c:v>
                </c:pt>
                <c:pt idx="245">
                  <c:v>4.0010680000000134</c:v>
                </c:pt>
                <c:pt idx="246">
                  <c:v>3.9923699999999842</c:v>
                </c:pt>
                <c:pt idx="247">
                  <c:v>4.5777070000000124E-3</c:v>
                </c:pt>
                <c:pt idx="248">
                  <c:v>9.4605940000001276E-3</c:v>
                </c:pt>
                <c:pt idx="249">
                  <c:v>2.4414439999999978E-2</c:v>
                </c:pt>
                <c:pt idx="250">
                  <c:v>0.99290460000000003</c:v>
                </c:pt>
                <c:pt idx="251">
                  <c:v>0.9707789999999995</c:v>
                </c:pt>
                <c:pt idx="252">
                  <c:v>0.96864270000000063</c:v>
                </c:pt>
                <c:pt idx="253">
                  <c:v>1.2130919999999907</c:v>
                </c:pt>
                <c:pt idx="254">
                  <c:v>1.2655829999999999</c:v>
                </c:pt>
                <c:pt idx="255">
                  <c:v>1.2967120000000001</c:v>
                </c:pt>
                <c:pt idx="256">
                  <c:v>0.96772720000000412</c:v>
                </c:pt>
                <c:pt idx="257">
                  <c:v>0.95048449999999951</c:v>
                </c:pt>
                <c:pt idx="258">
                  <c:v>0.93522550000000004</c:v>
                </c:pt>
                <c:pt idx="259">
                  <c:v>0.96772720000000412</c:v>
                </c:pt>
                <c:pt idx="260">
                  <c:v>1.2645150000000001</c:v>
                </c:pt>
                <c:pt idx="261">
                  <c:v>1.896849</c:v>
                </c:pt>
                <c:pt idx="262">
                  <c:v>2.174105</c:v>
                </c:pt>
                <c:pt idx="263">
                  <c:v>3.0457010000000002</c:v>
                </c:pt>
                <c:pt idx="264">
                  <c:v>3.0298310000000002</c:v>
                </c:pt>
                <c:pt idx="265">
                  <c:v>3.0617230000000002</c:v>
                </c:pt>
                <c:pt idx="266">
                  <c:v>4.044251</c:v>
                </c:pt>
                <c:pt idx="267">
                  <c:v>3.9917599999999842</c:v>
                </c:pt>
                <c:pt idx="268">
                  <c:v>0.97154190000000051</c:v>
                </c:pt>
                <c:pt idx="269">
                  <c:v>0.96986340000000004</c:v>
                </c:pt>
                <c:pt idx="270">
                  <c:v>1.288319</c:v>
                </c:pt>
                <c:pt idx="271">
                  <c:v>1.3247880000000001</c:v>
                </c:pt>
                <c:pt idx="272">
                  <c:v>0.95033190000000001</c:v>
                </c:pt>
                <c:pt idx="273">
                  <c:v>0.97123669999999818</c:v>
                </c:pt>
                <c:pt idx="274">
                  <c:v>0.9672693999999995</c:v>
                </c:pt>
                <c:pt idx="275">
                  <c:v>1.8844890000000001</c:v>
                </c:pt>
                <c:pt idx="276">
                  <c:v>2.4925609999999967</c:v>
                </c:pt>
                <c:pt idx="277">
                  <c:v>2.5070570000000001</c:v>
                </c:pt>
                <c:pt idx="278">
                  <c:v>2.0141910000000214E-2</c:v>
                </c:pt>
                <c:pt idx="279">
                  <c:v>6.5613790000000572E-3</c:v>
                </c:pt>
                <c:pt idx="280">
                  <c:v>3.4688330000000001</c:v>
                </c:pt>
                <c:pt idx="281">
                  <c:v>3.9880979999999999</c:v>
                </c:pt>
                <c:pt idx="282">
                  <c:v>4.032502</c:v>
                </c:pt>
                <c:pt idx="283">
                  <c:v>1.4038299999999912E-2</c:v>
                </c:pt>
                <c:pt idx="284">
                  <c:v>1.221941999999991</c:v>
                </c:pt>
                <c:pt idx="285">
                  <c:v>1.3029679999999999</c:v>
                </c:pt>
                <c:pt idx="286">
                  <c:v>0.94972150000000366</c:v>
                </c:pt>
                <c:pt idx="287">
                  <c:v>1.886625</c:v>
                </c:pt>
                <c:pt idx="288">
                  <c:v>2.2471960000000237</c:v>
                </c:pt>
                <c:pt idx="289">
                  <c:v>2.4477000000000002</c:v>
                </c:pt>
                <c:pt idx="290">
                  <c:v>3.968566</c:v>
                </c:pt>
                <c:pt idx="291">
                  <c:v>0.59449149999999962</c:v>
                </c:pt>
                <c:pt idx="292">
                  <c:v>0.95750360000000001</c:v>
                </c:pt>
                <c:pt idx="293">
                  <c:v>0.95094219999999996</c:v>
                </c:pt>
                <c:pt idx="294">
                  <c:v>1.273364999999991</c:v>
                </c:pt>
                <c:pt idx="295">
                  <c:v>1.6244749999999999</c:v>
                </c:pt>
                <c:pt idx="296">
                  <c:v>2.1947049999999999</c:v>
                </c:pt>
                <c:pt idx="297">
                  <c:v>2.162814</c:v>
                </c:pt>
                <c:pt idx="298">
                  <c:v>2.184329000000016</c:v>
                </c:pt>
                <c:pt idx="299">
                  <c:v>2.2023350000000002</c:v>
                </c:pt>
                <c:pt idx="300">
                  <c:v>2.5281150000000001</c:v>
                </c:pt>
                <c:pt idx="301">
                  <c:v>2.4568549999999774</c:v>
                </c:pt>
                <c:pt idx="302">
                  <c:v>2.4797439999999837</c:v>
                </c:pt>
                <c:pt idx="303">
                  <c:v>3.4192419999999784</c:v>
                </c:pt>
                <c:pt idx="304">
                  <c:v>3.4558629999999728</c:v>
                </c:pt>
                <c:pt idx="305">
                  <c:v>3.7233540000000196</c:v>
                </c:pt>
                <c:pt idx="306">
                  <c:v>4.0140379999999745</c:v>
                </c:pt>
                <c:pt idx="307">
                  <c:v>4.0787370000000003</c:v>
                </c:pt>
                <c:pt idx="308">
                  <c:v>4.1336690000000402</c:v>
                </c:pt>
                <c:pt idx="309">
                  <c:v>4.1614399999999945</c:v>
                </c:pt>
                <c:pt idx="310">
                  <c:v>0.99702449999999998</c:v>
                </c:pt>
                <c:pt idx="311">
                  <c:v>1.2454409999999998</c:v>
                </c:pt>
                <c:pt idx="312">
                  <c:v>0.60120549999999995</c:v>
                </c:pt>
                <c:pt idx="313">
                  <c:v>0.96467540000000562</c:v>
                </c:pt>
                <c:pt idx="314">
                  <c:v>0.97093160000000278</c:v>
                </c:pt>
                <c:pt idx="315">
                  <c:v>1.2983899999999999</c:v>
                </c:pt>
                <c:pt idx="316">
                  <c:v>1.294575</c:v>
                </c:pt>
                <c:pt idx="317">
                  <c:v>1.927824999999989</c:v>
                </c:pt>
                <c:pt idx="318">
                  <c:v>2.5043110000000155</c:v>
                </c:pt>
                <c:pt idx="319">
                  <c:v>2.4802010000000001</c:v>
                </c:pt>
                <c:pt idx="320">
                  <c:v>2.7974359999999998</c:v>
                </c:pt>
                <c:pt idx="321">
                  <c:v>3.087968</c:v>
                </c:pt>
                <c:pt idx="322">
                  <c:v>1.4190890000000001E-2</c:v>
                </c:pt>
                <c:pt idx="323">
                  <c:v>1.8310830000000066E-2</c:v>
                </c:pt>
                <c:pt idx="324">
                  <c:v>3.6774239999999998</c:v>
                </c:pt>
                <c:pt idx="325">
                  <c:v>4.0126650000000001</c:v>
                </c:pt>
                <c:pt idx="326">
                  <c:v>3.9703970000000002</c:v>
                </c:pt>
                <c:pt idx="327">
                  <c:v>4.2725260000000109E-3</c:v>
                </c:pt>
                <c:pt idx="328">
                  <c:v>0.99366749999999959</c:v>
                </c:pt>
                <c:pt idx="329">
                  <c:v>1.0037379999999998</c:v>
                </c:pt>
                <c:pt idx="330">
                  <c:v>1.242084</c:v>
                </c:pt>
                <c:pt idx="331">
                  <c:v>0.59037160000000122</c:v>
                </c:pt>
                <c:pt idx="332">
                  <c:v>0.94224459999999999</c:v>
                </c:pt>
                <c:pt idx="333">
                  <c:v>1.2777899999999998</c:v>
                </c:pt>
                <c:pt idx="334">
                  <c:v>1.608301</c:v>
                </c:pt>
                <c:pt idx="335">
                  <c:v>1.9032579999999999</c:v>
                </c:pt>
                <c:pt idx="336">
                  <c:v>2.2070650000000001</c:v>
                </c:pt>
                <c:pt idx="337">
                  <c:v>2.1966889999999792</c:v>
                </c:pt>
                <c:pt idx="338">
                  <c:v>2.1933320000000012</c:v>
                </c:pt>
                <c:pt idx="339">
                  <c:v>2.1918059999999828</c:v>
                </c:pt>
                <c:pt idx="340">
                  <c:v>2.2037080000000002</c:v>
                </c:pt>
                <c:pt idx="341">
                  <c:v>2.4946969999999977</c:v>
                </c:pt>
                <c:pt idx="342">
                  <c:v>1.3275350000000003E-2</c:v>
                </c:pt>
                <c:pt idx="343">
                  <c:v>3.4485389999999998</c:v>
                </c:pt>
                <c:pt idx="344">
                  <c:v>3.9909970000000001</c:v>
                </c:pt>
                <c:pt idx="345">
                  <c:v>1.2817580000000028E-2</c:v>
                </c:pt>
                <c:pt idx="346">
                  <c:v>0.99610889999999996</c:v>
                </c:pt>
                <c:pt idx="347">
                  <c:v>1.304646</c:v>
                </c:pt>
                <c:pt idx="348">
                  <c:v>0.94056609999999519</c:v>
                </c:pt>
                <c:pt idx="349">
                  <c:v>1.898833</c:v>
                </c:pt>
                <c:pt idx="350">
                  <c:v>2.4739449999999987</c:v>
                </c:pt>
                <c:pt idx="351">
                  <c:v>1.1291680000000005E-2</c:v>
                </c:pt>
                <c:pt idx="352">
                  <c:v>1.9836730000000021E-2</c:v>
                </c:pt>
                <c:pt idx="353">
                  <c:v>3.9697870000000002</c:v>
                </c:pt>
                <c:pt idx="354">
                  <c:v>3.9229419999999977</c:v>
                </c:pt>
                <c:pt idx="355">
                  <c:v>4.0621039999999855</c:v>
                </c:pt>
                <c:pt idx="356">
                  <c:v>4.0395209999999997</c:v>
                </c:pt>
                <c:pt idx="357">
                  <c:v>1.2512400000000003E-2</c:v>
                </c:pt>
                <c:pt idx="358">
                  <c:v>0.98939500000000002</c:v>
                </c:pt>
                <c:pt idx="359">
                  <c:v>0.97611959999999842</c:v>
                </c:pt>
                <c:pt idx="360">
                  <c:v>1.2970170000000001</c:v>
                </c:pt>
                <c:pt idx="361">
                  <c:v>1.268635</c:v>
                </c:pt>
                <c:pt idx="362">
                  <c:v>2.2267489999999968</c:v>
                </c:pt>
                <c:pt idx="363">
                  <c:v>2.2050809999999998</c:v>
                </c:pt>
                <c:pt idx="364">
                  <c:v>2.1948579999999978</c:v>
                </c:pt>
                <c:pt idx="365">
                  <c:v>2.4982069999999967</c:v>
                </c:pt>
                <c:pt idx="366">
                  <c:v>2.5354389999999967</c:v>
                </c:pt>
                <c:pt idx="367">
                  <c:v>3.076524</c:v>
                </c:pt>
                <c:pt idx="368">
                  <c:v>1.2664990000000001E-2</c:v>
                </c:pt>
                <c:pt idx="369">
                  <c:v>3.7467000000000001</c:v>
                </c:pt>
                <c:pt idx="370">
                  <c:v>4.0080869999999855</c:v>
                </c:pt>
                <c:pt idx="371">
                  <c:v>3.9209579999999997</c:v>
                </c:pt>
                <c:pt idx="372">
                  <c:v>4.2887009999999997</c:v>
                </c:pt>
                <c:pt idx="373">
                  <c:v>4.2214080000000003</c:v>
                </c:pt>
                <c:pt idx="374">
                  <c:v>0.94956889999999949</c:v>
                </c:pt>
                <c:pt idx="375">
                  <c:v>1.61944</c:v>
                </c:pt>
                <c:pt idx="376">
                  <c:v>1.586481</c:v>
                </c:pt>
                <c:pt idx="377">
                  <c:v>2.505074</c:v>
                </c:pt>
                <c:pt idx="378">
                  <c:v>2.7577630000000002</c:v>
                </c:pt>
                <c:pt idx="379">
                  <c:v>2.798505</c:v>
                </c:pt>
                <c:pt idx="380">
                  <c:v>1.3427940000000001E-2</c:v>
                </c:pt>
                <c:pt idx="381">
                  <c:v>1.0223540000000001E-2</c:v>
                </c:pt>
                <c:pt idx="382">
                  <c:v>1.3885710000000055E-2</c:v>
                </c:pt>
                <c:pt idx="383">
                  <c:v>8.3924620000001126E-3</c:v>
                </c:pt>
                <c:pt idx="384">
                  <c:v>1.2970170000000104E-2</c:v>
                </c:pt>
                <c:pt idx="385">
                  <c:v>9.9183640000000007E-3</c:v>
                </c:pt>
                <c:pt idx="386">
                  <c:v>3.9217209999999998</c:v>
                </c:pt>
                <c:pt idx="387">
                  <c:v>3.9633780000000001</c:v>
                </c:pt>
                <c:pt idx="388">
                  <c:v>3.9726859999999755</c:v>
                </c:pt>
                <c:pt idx="389">
                  <c:v>4.0489809999999755</c:v>
                </c:pt>
                <c:pt idx="390">
                  <c:v>4.2526890000000002</c:v>
                </c:pt>
                <c:pt idx="391">
                  <c:v>1.1291680000000005E-2</c:v>
                </c:pt>
                <c:pt idx="392">
                  <c:v>1.3226519999999999</c:v>
                </c:pt>
                <c:pt idx="393">
                  <c:v>1.6037229999999998</c:v>
                </c:pt>
                <c:pt idx="394">
                  <c:v>1.9258409999999972</c:v>
                </c:pt>
                <c:pt idx="395">
                  <c:v>1.8966959999999999</c:v>
                </c:pt>
                <c:pt idx="396">
                  <c:v>2.4742499999999792</c:v>
                </c:pt>
                <c:pt idx="397">
                  <c:v>3.096665999999975</c:v>
                </c:pt>
                <c:pt idx="398">
                  <c:v>1.3733120000000104E-2</c:v>
                </c:pt>
                <c:pt idx="399">
                  <c:v>8.0872820000000289E-3</c:v>
                </c:pt>
                <c:pt idx="400">
                  <c:v>1.6784920000000092E-2</c:v>
                </c:pt>
                <c:pt idx="401">
                  <c:v>3.9557489999999764</c:v>
                </c:pt>
                <c:pt idx="402">
                  <c:v>4.0204469999999946</c:v>
                </c:pt>
                <c:pt idx="403">
                  <c:v>4.2755780000000003</c:v>
                </c:pt>
                <c:pt idx="404">
                  <c:v>1.4801250000000028E-2</c:v>
                </c:pt>
                <c:pt idx="405">
                  <c:v>2.2439920000000169</c:v>
                </c:pt>
                <c:pt idx="406">
                  <c:v>0.98207060000000002</c:v>
                </c:pt>
                <c:pt idx="407">
                  <c:v>1.2315559999999999</c:v>
                </c:pt>
                <c:pt idx="408">
                  <c:v>0.59143969999999968</c:v>
                </c:pt>
                <c:pt idx="409">
                  <c:v>0.96665900000000482</c:v>
                </c:pt>
                <c:pt idx="410">
                  <c:v>1.584344</c:v>
                </c:pt>
                <c:pt idx="411">
                  <c:v>1.9188219999999967</c:v>
                </c:pt>
                <c:pt idx="412">
                  <c:v>2.7849240000000224</c:v>
                </c:pt>
                <c:pt idx="413">
                  <c:v>0</c:v>
                </c:pt>
                <c:pt idx="414">
                  <c:v>3.4659339999999998</c:v>
                </c:pt>
                <c:pt idx="415">
                  <c:v>4.2787819999999996</c:v>
                </c:pt>
                <c:pt idx="416">
                  <c:v>1.1596860000000021E-2</c:v>
                </c:pt>
                <c:pt idx="417">
                  <c:v>0.59632259999999637</c:v>
                </c:pt>
                <c:pt idx="418">
                  <c:v>0.57953769999999949</c:v>
                </c:pt>
                <c:pt idx="419">
                  <c:v>1.2895399999999917</c:v>
                </c:pt>
                <c:pt idx="420">
                  <c:v>1.2791639999999938</c:v>
                </c:pt>
                <c:pt idx="421">
                  <c:v>1.288014</c:v>
                </c:pt>
                <c:pt idx="422">
                  <c:v>1.5762570000000085</c:v>
                </c:pt>
                <c:pt idx="423">
                  <c:v>1.6130309999999999</c:v>
                </c:pt>
                <c:pt idx="424">
                  <c:v>1.5912109999999999</c:v>
                </c:pt>
                <c:pt idx="425">
                  <c:v>1.9110399999999972</c:v>
                </c:pt>
                <c:pt idx="426">
                  <c:v>1.9134809999999998</c:v>
                </c:pt>
                <c:pt idx="427">
                  <c:v>2.195621</c:v>
                </c:pt>
                <c:pt idx="428">
                  <c:v>3.039139</c:v>
                </c:pt>
                <c:pt idx="429">
                  <c:v>1.3427940000000001E-2</c:v>
                </c:pt>
                <c:pt idx="430">
                  <c:v>4.2029449999999855</c:v>
                </c:pt>
                <c:pt idx="431">
                  <c:v>4.2201879999999745</c:v>
                </c:pt>
                <c:pt idx="432">
                  <c:v>1.1596860000000021E-2</c:v>
                </c:pt>
                <c:pt idx="433">
                  <c:v>4.0100709999999955</c:v>
                </c:pt>
                <c:pt idx="434">
                  <c:v>0.9835965999999946</c:v>
                </c:pt>
                <c:pt idx="435">
                  <c:v>0.98924239999999586</c:v>
                </c:pt>
                <c:pt idx="436">
                  <c:v>0.95704590000000411</c:v>
                </c:pt>
                <c:pt idx="437">
                  <c:v>1.6163880000000073</c:v>
                </c:pt>
                <c:pt idx="438">
                  <c:v>1.586328</c:v>
                </c:pt>
                <c:pt idx="439">
                  <c:v>1.5849549999999999</c:v>
                </c:pt>
                <c:pt idx="440">
                  <c:v>1.8930339999999999</c:v>
                </c:pt>
                <c:pt idx="441">
                  <c:v>2.211795</c:v>
                </c:pt>
                <c:pt idx="442">
                  <c:v>2.2145419999999998</c:v>
                </c:pt>
                <c:pt idx="443">
                  <c:v>2.1670859999999998</c:v>
                </c:pt>
                <c:pt idx="444">
                  <c:v>1.9378960000000001E-2</c:v>
                </c:pt>
                <c:pt idx="445">
                  <c:v>1.6327150000000141E-2</c:v>
                </c:pt>
                <c:pt idx="446">
                  <c:v>2.9449910000000291E-2</c:v>
                </c:pt>
                <c:pt idx="447">
                  <c:v>8.3924620000001126E-3</c:v>
                </c:pt>
                <c:pt idx="448">
                  <c:v>3.0518040000000052E-3</c:v>
                </c:pt>
                <c:pt idx="449">
                  <c:v>1.2207220000000001E-2</c:v>
                </c:pt>
                <c:pt idx="450">
                  <c:v>2.3071640000000002</c:v>
                </c:pt>
                <c:pt idx="451">
                  <c:v>0.614938600000004</c:v>
                </c:pt>
                <c:pt idx="452">
                  <c:v>0.97291519999999865</c:v>
                </c:pt>
                <c:pt idx="453">
                  <c:v>1.2677199999999926</c:v>
                </c:pt>
                <c:pt idx="454">
                  <c:v>2.5259779999999998</c:v>
                </c:pt>
                <c:pt idx="455">
                  <c:v>2.7919429999999967</c:v>
                </c:pt>
                <c:pt idx="456">
                  <c:v>1.4953840000000001E-2</c:v>
                </c:pt>
                <c:pt idx="457">
                  <c:v>1.0223540000000001E-2</c:v>
                </c:pt>
                <c:pt idx="458">
                  <c:v>1.6784920000000092E-2</c:v>
                </c:pt>
                <c:pt idx="459">
                  <c:v>1.4648660000000001E-2</c:v>
                </c:pt>
                <c:pt idx="460">
                  <c:v>2.2430760000000237E-2</c:v>
                </c:pt>
                <c:pt idx="461">
                  <c:v>1.3733120000000128E-3</c:v>
                </c:pt>
                <c:pt idx="462">
                  <c:v>1.6327150000000141E-2</c:v>
                </c:pt>
                <c:pt idx="463">
                  <c:v>4.2232390000000004</c:v>
                </c:pt>
                <c:pt idx="464">
                  <c:v>2.2914469999999967</c:v>
                </c:pt>
                <c:pt idx="465">
                  <c:v>1.61181</c:v>
                </c:pt>
                <c:pt idx="466">
                  <c:v>1.8966959999999999</c:v>
                </c:pt>
                <c:pt idx="467">
                  <c:v>1.9147019999999972</c:v>
                </c:pt>
                <c:pt idx="468">
                  <c:v>2.206607</c:v>
                </c:pt>
                <c:pt idx="469">
                  <c:v>3.0955979999999998</c:v>
                </c:pt>
                <c:pt idx="470">
                  <c:v>1.2512400000000003E-2</c:v>
                </c:pt>
                <c:pt idx="471">
                  <c:v>1.7242690000000047E-2</c:v>
                </c:pt>
                <c:pt idx="472">
                  <c:v>1.7700470000000166E-2</c:v>
                </c:pt>
                <c:pt idx="473">
                  <c:v>4.7302970000000629E-3</c:v>
                </c:pt>
                <c:pt idx="474">
                  <c:v>1.2359810000000001E-2</c:v>
                </c:pt>
                <c:pt idx="475">
                  <c:v>1.3427940000000001E-2</c:v>
                </c:pt>
                <c:pt idx="476">
                  <c:v>0</c:v>
                </c:pt>
                <c:pt idx="477">
                  <c:v>1.3427940000000001E-2</c:v>
                </c:pt>
                <c:pt idx="478">
                  <c:v>2.3024339999999968</c:v>
                </c:pt>
                <c:pt idx="479">
                  <c:v>1.2416269999999894</c:v>
                </c:pt>
                <c:pt idx="480">
                  <c:v>1.9137869999999972</c:v>
                </c:pt>
                <c:pt idx="481">
                  <c:v>2.2030980000000002</c:v>
                </c:pt>
                <c:pt idx="482">
                  <c:v>1.3885710000000055E-2</c:v>
                </c:pt>
                <c:pt idx="483">
                  <c:v>1.2512400000000003E-2</c:v>
                </c:pt>
                <c:pt idx="484">
                  <c:v>1.3580530000000139E-2</c:v>
                </c:pt>
                <c:pt idx="485">
                  <c:v>1.1596860000000021E-2</c:v>
                </c:pt>
                <c:pt idx="486">
                  <c:v>1.3580530000000139E-2</c:v>
                </c:pt>
                <c:pt idx="487">
                  <c:v>3.9424729999999792</c:v>
                </c:pt>
                <c:pt idx="488">
                  <c:v>4.2980090000000004</c:v>
                </c:pt>
                <c:pt idx="489">
                  <c:v>4.2720680000000124</c:v>
                </c:pt>
                <c:pt idx="490">
                  <c:v>1.7547880000000071E-2</c:v>
                </c:pt>
                <c:pt idx="491">
                  <c:v>1.326009</c:v>
                </c:pt>
                <c:pt idx="492">
                  <c:v>3.0740829999999977</c:v>
                </c:pt>
                <c:pt idx="493">
                  <c:v>3.087205</c:v>
                </c:pt>
                <c:pt idx="494">
                  <c:v>1.1749450000000104E-2</c:v>
                </c:pt>
                <c:pt idx="495">
                  <c:v>6.8665600000000163E-3</c:v>
                </c:pt>
                <c:pt idx="496">
                  <c:v>0</c:v>
                </c:pt>
                <c:pt idx="497">
                  <c:v>1.4038299999999912E-2</c:v>
                </c:pt>
                <c:pt idx="498">
                  <c:v>3.7552449999999977</c:v>
                </c:pt>
                <c:pt idx="499">
                  <c:v>4.2714580000000124</c:v>
                </c:pt>
                <c:pt idx="500">
                  <c:v>4.0466930000000403</c:v>
                </c:pt>
                <c:pt idx="501">
                  <c:v>4.0471499999999985</c:v>
                </c:pt>
                <c:pt idx="502">
                  <c:v>1.614862</c:v>
                </c:pt>
                <c:pt idx="503">
                  <c:v>1.5983830000000001</c:v>
                </c:pt>
                <c:pt idx="504">
                  <c:v>1.8931870000000073</c:v>
                </c:pt>
                <c:pt idx="505">
                  <c:v>1.9142439999999998</c:v>
                </c:pt>
                <c:pt idx="506">
                  <c:v>1.8977649999999922</c:v>
                </c:pt>
                <c:pt idx="507">
                  <c:v>1.3885710000000055E-2</c:v>
                </c:pt>
                <c:pt idx="508">
                  <c:v>9.1554130000000844E-3</c:v>
                </c:pt>
                <c:pt idx="509">
                  <c:v>8.3924620000001126E-3</c:v>
                </c:pt>
                <c:pt idx="510">
                  <c:v>1.5259020000000003E-2</c:v>
                </c:pt>
                <c:pt idx="511">
                  <c:v>1.205463E-2</c:v>
                </c:pt>
                <c:pt idx="512">
                  <c:v>3.4645609999999998</c:v>
                </c:pt>
                <c:pt idx="513">
                  <c:v>3.96231</c:v>
                </c:pt>
                <c:pt idx="514">
                  <c:v>4.2522320000000002</c:v>
                </c:pt>
                <c:pt idx="515">
                  <c:v>4.227665</c:v>
                </c:pt>
                <c:pt idx="516">
                  <c:v>9.4605940000001276E-3</c:v>
                </c:pt>
                <c:pt idx="517">
                  <c:v>3.7570760000000001</c:v>
                </c:pt>
                <c:pt idx="518">
                  <c:v>1.000076</c:v>
                </c:pt>
                <c:pt idx="519">
                  <c:v>0.59769590000000206</c:v>
                </c:pt>
                <c:pt idx="520">
                  <c:v>1.6009770000000001</c:v>
                </c:pt>
                <c:pt idx="521">
                  <c:v>1.927824999999989</c:v>
                </c:pt>
                <c:pt idx="522">
                  <c:v>2.2093539999999998</c:v>
                </c:pt>
                <c:pt idx="523">
                  <c:v>2.4318299999999828</c:v>
                </c:pt>
                <c:pt idx="524">
                  <c:v>9.6131840000000541E-3</c:v>
                </c:pt>
                <c:pt idx="525">
                  <c:v>5.0354770000000217E-3</c:v>
                </c:pt>
                <c:pt idx="526">
                  <c:v>1.0681320000000083E-2</c:v>
                </c:pt>
                <c:pt idx="527">
                  <c:v>1.09865000000001E-2</c:v>
                </c:pt>
                <c:pt idx="528">
                  <c:v>1.2512400000000003E-2</c:v>
                </c:pt>
                <c:pt idx="529">
                  <c:v>5.4932480000000781E-3</c:v>
                </c:pt>
                <c:pt idx="530">
                  <c:v>1.3733120000000104E-2</c:v>
                </c:pt>
                <c:pt idx="531">
                  <c:v>7.3243309999999964E-3</c:v>
                </c:pt>
                <c:pt idx="532">
                  <c:v>1.4190890000000001E-2</c:v>
                </c:pt>
                <c:pt idx="533">
                  <c:v>3.9186689999999764</c:v>
                </c:pt>
                <c:pt idx="534">
                  <c:v>3.989776</c:v>
                </c:pt>
                <c:pt idx="535">
                  <c:v>4.2217139999999995</c:v>
                </c:pt>
                <c:pt idx="536">
                  <c:v>4.2575719999999855</c:v>
                </c:pt>
                <c:pt idx="537">
                  <c:v>1.09865000000001E-2</c:v>
                </c:pt>
                <c:pt idx="538">
                  <c:v>1.266651</c:v>
                </c:pt>
                <c:pt idx="539">
                  <c:v>1.2669570000000001</c:v>
                </c:pt>
                <c:pt idx="540">
                  <c:v>1.616541</c:v>
                </c:pt>
                <c:pt idx="541">
                  <c:v>1.6278319999999926</c:v>
                </c:pt>
                <c:pt idx="542">
                  <c:v>1.8953229999999999</c:v>
                </c:pt>
                <c:pt idx="543">
                  <c:v>1.8950180000000001</c:v>
                </c:pt>
                <c:pt idx="544">
                  <c:v>1.5106430000000039E-2</c:v>
                </c:pt>
                <c:pt idx="545">
                  <c:v>1.2970170000000104E-2</c:v>
                </c:pt>
                <c:pt idx="546">
                  <c:v>1.3580530000000139E-2</c:v>
                </c:pt>
                <c:pt idx="547">
                  <c:v>1.5259020000000064E-4</c:v>
                </c:pt>
                <c:pt idx="548">
                  <c:v>4.2146939999999997</c:v>
                </c:pt>
                <c:pt idx="549">
                  <c:v>4.2946520000000001</c:v>
                </c:pt>
                <c:pt idx="550">
                  <c:v>4.24918</c:v>
                </c:pt>
                <c:pt idx="551">
                  <c:v>3.1471730000000195</c:v>
                </c:pt>
                <c:pt idx="552">
                  <c:v>1.6093689999999998</c:v>
                </c:pt>
                <c:pt idx="553">
                  <c:v>1.61944</c:v>
                </c:pt>
                <c:pt idx="554">
                  <c:v>1.9189749999999972</c:v>
                </c:pt>
                <c:pt idx="555">
                  <c:v>2.506294</c:v>
                </c:pt>
                <c:pt idx="556">
                  <c:v>2.767529000000021</c:v>
                </c:pt>
                <c:pt idx="557">
                  <c:v>3.0728619999999967</c:v>
                </c:pt>
                <c:pt idx="558">
                  <c:v>1.1139090000000001E-2</c:v>
                </c:pt>
                <c:pt idx="559">
                  <c:v>1.8158239999999999E-2</c:v>
                </c:pt>
                <c:pt idx="560">
                  <c:v>1.953155000000014E-2</c:v>
                </c:pt>
                <c:pt idx="561">
                  <c:v>1.3275350000000003E-2</c:v>
                </c:pt>
                <c:pt idx="562">
                  <c:v>1.09865000000001E-2</c:v>
                </c:pt>
                <c:pt idx="563">
                  <c:v>3.4232089999999977</c:v>
                </c:pt>
                <c:pt idx="564">
                  <c:v>4.3533989999999996</c:v>
                </c:pt>
                <c:pt idx="565">
                  <c:v>1.1444270000000088E-2</c:v>
                </c:pt>
                <c:pt idx="566">
                  <c:v>1.3733120000000104E-2</c:v>
                </c:pt>
                <c:pt idx="567">
                  <c:v>1.5411610000000001E-2</c:v>
                </c:pt>
                <c:pt idx="568">
                  <c:v>1.8713659999999999</c:v>
                </c:pt>
                <c:pt idx="569">
                  <c:v>1.6174560000000053E-2</c:v>
                </c:pt>
                <c:pt idx="570">
                  <c:v>8.0872820000000289E-3</c:v>
                </c:pt>
                <c:pt idx="571">
                  <c:v>2.5355919999999998</c:v>
                </c:pt>
                <c:pt idx="572">
                  <c:v>3.1682310000000196</c:v>
                </c:pt>
                <c:pt idx="573">
                  <c:v>2.8136109999999968</c:v>
                </c:pt>
                <c:pt idx="574">
                  <c:v>2.456703E-2</c:v>
                </c:pt>
                <c:pt idx="575">
                  <c:v>1.1902040000000053E-2</c:v>
                </c:pt>
                <c:pt idx="576">
                  <c:v>4.2769510000000004</c:v>
                </c:pt>
                <c:pt idx="577">
                  <c:v>4.2800029999999998</c:v>
                </c:pt>
                <c:pt idx="578">
                  <c:v>1.2512400000000003E-2</c:v>
                </c:pt>
                <c:pt idx="579">
                  <c:v>1.2564279999999999</c:v>
                </c:pt>
                <c:pt idx="580">
                  <c:v>3.1114669999999967</c:v>
                </c:pt>
                <c:pt idx="581">
                  <c:v>1.5564200000000031E-2</c:v>
                </c:pt>
                <c:pt idx="582">
                  <c:v>6.4087890000000562E-3</c:v>
                </c:pt>
                <c:pt idx="583">
                  <c:v>1.2664990000000001E-2</c:v>
                </c:pt>
                <c:pt idx="584">
                  <c:v>9.1554130000000844E-3</c:v>
                </c:pt>
                <c:pt idx="585">
                  <c:v>4.0489809999999755</c:v>
                </c:pt>
                <c:pt idx="586">
                  <c:v>1.5684750000000001</c:v>
                </c:pt>
                <c:pt idx="587">
                  <c:v>2.185092</c:v>
                </c:pt>
                <c:pt idx="588">
                  <c:v>1.4343480000000035E-2</c:v>
                </c:pt>
                <c:pt idx="589">
                  <c:v>1.3427940000000001E-2</c:v>
                </c:pt>
                <c:pt idx="590">
                  <c:v>0.98069729999999999</c:v>
                </c:pt>
                <c:pt idx="591">
                  <c:v>0.59205000000000063</c:v>
                </c:pt>
                <c:pt idx="592">
                  <c:v>0.94117649999999997</c:v>
                </c:pt>
                <c:pt idx="593">
                  <c:v>1.588006</c:v>
                </c:pt>
                <c:pt idx="594">
                  <c:v>1.083391E-2</c:v>
                </c:pt>
                <c:pt idx="595">
                  <c:v>3.9673460000000209E-3</c:v>
                </c:pt>
                <c:pt idx="596">
                  <c:v>1.2512400000000003E-2</c:v>
                </c:pt>
                <c:pt idx="597">
                  <c:v>3.918517</c:v>
                </c:pt>
                <c:pt idx="598">
                  <c:v>2.3073169999999998</c:v>
                </c:pt>
                <c:pt idx="599">
                  <c:v>2.2743570000000002</c:v>
                </c:pt>
                <c:pt idx="600">
                  <c:v>2.5017170000000002</c:v>
                </c:pt>
                <c:pt idx="601">
                  <c:v>2.8107119999999997</c:v>
                </c:pt>
                <c:pt idx="602">
                  <c:v>2.7887390000000196</c:v>
                </c:pt>
                <c:pt idx="603">
                  <c:v>7.4769210000000738E-3</c:v>
                </c:pt>
                <c:pt idx="604">
                  <c:v>1.2207220000000001E-2</c:v>
                </c:pt>
                <c:pt idx="605">
                  <c:v>1.2359810000000001E-2</c:v>
                </c:pt>
                <c:pt idx="606">
                  <c:v>1.2819099999999919</c:v>
                </c:pt>
                <c:pt idx="607">
                  <c:v>2.4513619999999987</c:v>
                </c:pt>
                <c:pt idx="608">
                  <c:v>2.7707329999999999</c:v>
                </c:pt>
                <c:pt idx="609">
                  <c:v>4.0943009999999855</c:v>
                </c:pt>
                <c:pt idx="610">
                  <c:v>1.2448309999999998</c:v>
                </c:pt>
                <c:pt idx="611">
                  <c:v>1.3229569999999999</c:v>
                </c:pt>
                <c:pt idx="612">
                  <c:v>1.3249409999999999</c:v>
                </c:pt>
                <c:pt idx="613">
                  <c:v>0.96116579999999996</c:v>
                </c:pt>
                <c:pt idx="614">
                  <c:v>2.2110319999999999</c:v>
                </c:pt>
                <c:pt idx="615">
                  <c:v>2.7365529999999967</c:v>
                </c:pt>
                <c:pt idx="616">
                  <c:v>2.8700689999999773</c:v>
                </c:pt>
                <c:pt idx="617">
                  <c:v>1.2956439999999998</c:v>
                </c:pt>
                <c:pt idx="618">
                  <c:v>1.584497</c:v>
                </c:pt>
                <c:pt idx="619">
                  <c:v>9.0028230000000192E-3</c:v>
                </c:pt>
                <c:pt idx="620">
                  <c:v>3.9887079999999999</c:v>
                </c:pt>
                <c:pt idx="621">
                  <c:v>1.1596860000000021E-2</c:v>
                </c:pt>
                <c:pt idx="622">
                  <c:v>0.98664839999999998</c:v>
                </c:pt>
                <c:pt idx="623">
                  <c:v>1.2512399999999917</c:v>
                </c:pt>
                <c:pt idx="624">
                  <c:v>1.2507820000000001</c:v>
                </c:pt>
                <c:pt idx="625">
                  <c:v>1.9147019999999972</c:v>
                </c:pt>
                <c:pt idx="626">
                  <c:v>2.1770049999999999</c:v>
                </c:pt>
                <c:pt idx="627">
                  <c:v>8.6976420000000228E-3</c:v>
                </c:pt>
                <c:pt idx="628">
                  <c:v>3.4602879999999998</c:v>
                </c:pt>
                <c:pt idx="629">
                  <c:v>1.3333329999999999</c:v>
                </c:pt>
                <c:pt idx="630">
                  <c:v>0.59922180000000158</c:v>
                </c:pt>
                <c:pt idx="631">
                  <c:v>6.1036090000000541E-3</c:v>
                </c:pt>
                <c:pt idx="632">
                  <c:v>2.5879300000000196</c:v>
                </c:pt>
                <c:pt idx="633">
                  <c:v>2.7470820000000002</c:v>
                </c:pt>
                <c:pt idx="634">
                  <c:v>3.4532689999999828</c:v>
                </c:pt>
                <c:pt idx="635">
                  <c:v>3.7506679999999997</c:v>
                </c:pt>
                <c:pt idx="636">
                  <c:v>1.3249409999999999</c:v>
                </c:pt>
                <c:pt idx="637">
                  <c:v>1.3122760000000048E-2</c:v>
                </c:pt>
                <c:pt idx="638">
                  <c:v>3.9119549999999967</c:v>
                </c:pt>
                <c:pt idx="639">
                  <c:v>1.3038829999999999</c:v>
                </c:pt>
                <c:pt idx="640">
                  <c:v>1.305715</c:v>
                </c:pt>
                <c:pt idx="641">
                  <c:v>1.622034</c:v>
                </c:pt>
                <c:pt idx="642">
                  <c:v>8.5450520000000234E-3</c:v>
                </c:pt>
                <c:pt idx="643">
                  <c:v>2.5188069999999967</c:v>
                </c:pt>
                <c:pt idx="644">
                  <c:v>0.58930339999999637</c:v>
                </c:pt>
                <c:pt idx="645">
                  <c:v>1.5698479999999999</c:v>
                </c:pt>
                <c:pt idx="646">
                  <c:v>1.5716790000000001E-2</c:v>
                </c:pt>
                <c:pt idx="647">
                  <c:v>1.5869380000000023E-2</c:v>
                </c:pt>
                <c:pt idx="648">
                  <c:v>2.567330000000021</c:v>
                </c:pt>
                <c:pt idx="649">
                  <c:v>3.141985</c:v>
                </c:pt>
                <c:pt idx="650">
                  <c:v>1.897459</c:v>
                </c:pt>
                <c:pt idx="651">
                  <c:v>4.0773630000000134</c:v>
                </c:pt>
                <c:pt idx="652">
                  <c:v>1.0255589999999999</c:v>
                </c:pt>
                <c:pt idx="653">
                  <c:v>1.5869380000000023E-2</c:v>
                </c:pt>
                <c:pt idx="654">
                  <c:v>3.7264059999999977</c:v>
                </c:pt>
                <c:pt idx="655">
                  <c:v>2.1629659999999977</c:v>
                </c:pt>
                <c:pt idx="656">
                  <c:v>1.205463E-2</c:v>
                </c:pt>
                <c:pt idx="657">
                  <c:v>2.7455560000000001</c:v>
                </c:pt>
                <c:pt idx="658">
                  <c:v>8.850233000000058E-3</c:v>
                </c:pt>
                <c:pt idx="659">
                  <c:v>2.582589</c:v>
                </c:pt>
                <c:pt idx="660">
                  <c:v>2.881208999999981</c:v>
                </c:pt>
                <c:pt idx="661">
                  <c:v>3.1554129999999967</c:v>
                </c:pt>
                <c:pt idx="662">
                  <c:v>1.326314</c:v>
                </c:pt>
                <c:pt idx="663">
                  <c:v>3.9569699999999792</c:v>
                </c:pt>
                <c:pt idx="664">
                  <c:v>5.7984280000000317E-3</c:v>
                </c:pt>
                <c:pt idx="665">
                  <c:v>3.4828719999999977</c:v>
                </c:pt>
                <c:pt idx="666">
                  <c:v>3.9275199999999999</c:v>
                </c:pt>
                <c:pt idx="667">
                  <c:v>3.8736549999999967</c:v>
                </c:pt>
                <c:pt idx="668">
                  <c:v>3.4483860000000002</c:v>
                </c:pt>
                <c:pt idx="669">
                  <c:v>1.083391E-2</c:v>
                </c:pt>
                <c:pt idx="670">
                  <c:v>0.96070800000000411</c:v>
                </c:pt>
                <c:pt idx="671">
                  <c:v>2.5009540000000001</c:v>
                </c:pt>
                <c:pt idx="672">
                  <c:v>3.9905390000000001</c:v>
                </c:pt>
                <c:pt idx="673">
                  <c:v>3.4604409999999977</c:v>
                </c:pt>
                <c:pt idx="674">
                  <c:v>2.4803540000000002</c:v>
                </c:pt>
                <c:pt idx="675">
                  <c:v>1.8753339999999998</c:v>
                </c:pt>
                <c:pt idx="676">
                  <c:v>2.276799</c:v>
                </c:pt>
                <c:pt idx="677">
                  <c:v>3.9690240000000001</c:v>
                </c:pt>
                <c:pt idx="678">
                  <c:v>0.94148169999999998</c:v>
                </c:pt>
                <c:pt idx="679">
                  <c:v>1.614099</c:v>
                </c:pt>
                <c:pt idx="680">
                  <c:v>2.1742579999999987</c:v>
                </c:pt>
                <c:pt idx="681">
                  <c:v>2.6250100000000001</c:v>
                </c:pt>
                <c:pt idx="682">
                  <c:v>4.0419619999999998</c:v>
                </c:pt>
                <c:pt idx="683">
                  <c:v>1.59884</c:v>
                </c:pt>
                <c:pt idx="684">
                  <c:v>1.2359810000000001E-2</c:v>
                </c:pt>
                <c:pt idx="685">
                  <c:v>2.864271</c:v>
                </c:pt>
                <c:pt idx="686">
                  <c:v>2.8795299999999977</c:v>
                </c:pt>
                <c:pt idx="687">
                  <c:v>0.6027314000000048</c:v>
                </c:pt>
                <c:pt idx="688">
                  <c:v>0.57267110000000065</c:v>
                </c:pt>
                <c:pt idx="689">
                  <c:v>3.4876019999999999</c:v>
                </c:pt>
                <c:pt idx="690">
                  <c:v>1.3018999999999903</c:v>
                </c:pt>
                <c:pt idx="691">
                  <c:v>2.864881</c:v>
                </c:pt>
                <c:pt idx="692">
                  <c:v>3.216448999999971</c:v>
                </c:pt>
                <c:pt idx="693">
                  <c:v>0.97962920000000464</c:v>
                </c:pt>
                <c:pt idx="694">
                  <c:v>1.2684820000000001</c:v>
                </c:pt>
                <c:pt idx="695">
                  <c:v>2.5966279999999977</c:v>
                </c:pt>
                <c:pt idx="696">
                  <c:v>2.5067519999999988</c:v>
                </c:pt>
                <c:pt idx="697">
                  <c:v>3.77203</c:v>
                </c:pt>
                <c:pt idx="698">
                  <c:v>2.1757840000000002</c:v>
                </c:pt>
                <c:pt idx="699">
                  <c:v>3.4694439999999842</c:v>
                </c:pt>
                <c:pt idx="700">
                  <c:v>3.9501029999999977</c:v>
                </c:pt>
                <c:pt idx="701">
                  <c:v>3.2082090000000001</c:v>
                </c:pt>
                <c:pt idx="702">
                  <c:v>3.3705649999999987</c:v>
                </c:pt>
                <c:pt idx="703">
                  <c:v>0.98542759999999519</c:v>
                </c:pt>
                <c:pt idx="704">
                  <c:v>1.870603</c:v>
                </c:pt>
                <c:pt idx="705">
                  <c:v>1.9003589999999999</c:v>
                </c:pt>
                <c:pt idx="706">
                  <c:v>0.59388109999999961</c:v>
                </c:pt>
                <c:pt idx="707">
                  <c:v>0.59250779999999637</c:v>
                </c:pt>
                <c:pt idx="708">
                  <c:v>0.96635389999999999</c:v>
                </c:pt>
                <c:pt idx="709">
                  <c:v>1.0235749999999917</c:v>
                </c:pt>
                <c:pt idx="710">
                  <c:v>2.2459750000000001</c:v>
                </c:pt>
                <c:pt idx="711">
                  <c:v>0.59433889999999967</c:v>
                </c:pt>
              </c:numCache>
            </c:numRef>
          </c:xVal>
          <c:yVal>
            <c:numRef>
              <c:f>'fel_kappa_080906 tuner ON'!$F$2:$F$1375</c:f>
              <c:numCache>
                <c:formatCode>General</c:formatCode>
                <c:ptCount val="1374"/>
                <c:pt idx="0">
                  <c:v>0.34000000000000086</c:v>
                </c:pt>
                <c:pt idx="1">
                  <c:v>0.47000000000000008</c:v>
                </c:pt>
                <c:pt idx="2">
                  <c:v>0.32000000000000206</c:v>
                </c:pt>
                <c:pt idx="3">
                  <c:v>0.28000000000000008</c:v>
                </c:pt>
                <c:pt idx="4">
                  <c:v>0.29000000000000031</c:v>
                </c:pt>
                <c:pt idx="5">
                  <c:v>0.32000000000000206</c:v>
                </c:pt>
                <c:pt idx="6">
                  <c:v>0.31000000000000183</c:v>
                </c:pt>
                <c:pt idx="7">
                  <c:v>0.29000000000000031</c:v>
                </c:pt>
                <c:pt idx="8">
                  <c:v>0.31000000000000183</c:v>
                </c:pt>
                <c:pt idx="9">
                  <c:v>0.31000000000000183</c:v>
                </c:pt>
                <c:pt idx="10">
                  <c:v>0.31000000000000183</c:v>
                </c:pt>
                <c:pt idx="11">
                  <c:v>0.30000000000000032</c:v>
                </c:pt>
                <c:pt idx="12">
                  <c:v>0.27</c:v>
                </c:pt>
                <c:pt idx="13">
                  <c:v>0.32000000000000206</c:v>
                </c:pt>
                <c:pt idx="14">
                  <c:v>0.29000000000000031</c:v>
                </c:pt>
                <c:pt idx="15">
                  <c:v>0.29000000000000031</c:v>
                </c:pt>
                <c:pt idx="16">
                  <c:v>0.46</c:v>
                </c:pt>
                <c:pt idx="17">
                  <c:v>0.45</c:v>
                </c:pt>
                <c:pt idx="18">
                  <c:v>0.46</c:v>
                </c:pt>
                <c:pt idx="19">
                  <c:v>0.30000000000000032</c:v>
                </c:pt>
                <c:pt idx="20">
                  <c:v>0.46</c:v>
                </c:pt>
                <c:pt idx="21">
                  <c:v>0.45</c:v>
                </c:pt>
                <c:pt idx="22">
                  <c:v>0.46</c:v>
                </c:pt>
                <c:pt idx="23">
                  <c:v>0.32000000000000206</c:v>
                </c:pt>
                <c:pt idx="24">
                  <c:v>0.46</c:v>
                </c:pt>
                <c:pt idx="25">
                  <c:v>0.45</c:v>
                </c:pt>
                <c:pt idx="26">
                  <c:v>0.46</c:v>
                </c:pt>
                <c:pt idx="27">
                  <c:v>0.45</c:v>
                </c:pt>
                <c:pt idx="28">
                  <c:v>0.46</c:v>
                </c:pt>
                <c:pt idx="29">
                  <c:v>0.45</c:v>
                </c:pt>
                <c:pt idx="30">
                  <c:v>0.45</c:v>
                </c:pt>
                <c:pt idx="31">
                  <c:v>0.45</c:v>
                </c:pt>
                <c:pt idx="32">
                  <c:v>0.30000000000000032</c:v>
                </c:pt>
                <c:pt idx="33">
                  <c:v>0.47000000000000008</c:v>
                </c:pt>
                <c:pt idx="34">
                  <c:v>0.45</c:v>
                </c:pt>
                <c:pt idx="35">
                  <c:v>0.30000000000000032</c:v>
                </c:pt>
                <c:pt idx="36">
                  <c:v>0.46</c:v>
                </c:pt>
                <c:pt idx="37">
                  <c:v>0.46</c:v>
                </c:pt>
                <c:pt idx="38">
                  <c:v>0.45</c:v>
                </c:pt>
                <c:pt idx="39">
                  <c:v>0.45</c:v>
                </c:pt>
                <c:pt idx="40">
                  <c:v>0.36000000000000032</c:v>
                </c:pt>
                <c:pt idx="41">
                  <c:v>0.32000000000000206</c:v>
                </c:pt>
                <c:pt idx="42">
                  <c:v>0.32000000000000206</c:v>
                </c:pt>
                <c:pt idx="43">
                  <c:v>0.29000000000000031</c:v>
                </c:pt>
                <c:pt idx="44">
                  <c:v>0.47000000000000008</c:v>
                </c:pt>
                <c:pt idx="45">
                  <c:v>0.42000000000000032</c:v>
                </c:pt>
                <c:pt idx="46">
                  <c:v>0.46</c:v>
                </c:pt>
                <c:pt idx="47">
                  <c:v>0.46</c:v>
                </c:pt>
                <c:pt idx="48">
                  <c:v>0.46</c:v>
                </c:pt>
                <c:pt idx="49">
                  <c:v>0.32000000000000206</c:v>
                </c:pt>
                <c:pt idx="50">
                  <c:v>0.45</c:v>
                </c:pt>
                <c:pt idx="51">
                  <c:v>0.45</c:v>
                </c:pt>
                <c:pt idx="52">
                  <c:v>0.47000000000000008</c:v>
                </c:pt>
                <c:pt idx="53">
                  <c:v>0.47000000000000008</c:v>
                </c:pt>
                <c:pt idx="54">
                  <c:v>0.45</c:v>
                </c:pt>
                <c:pt idx="55">
                  <c:v>0.45</c:v>
                </c:pt>
                <c:pt idx="56">
                  <c:v>0.45</c:v>
                </c:pt>
                <c:pt idx="57">
                  <c:v>0.48000000000000032</c:v>
                </c:pt>
                <c:pt idx="58">
                  <c:v>0.31000000000000183</c:v>
                </c:pt>
                <c:pt idx="59">
                  <c:v>0.32000000000000206</c:v>
                </c:pt>
                <c:pt idx="60">
                  <c:v>0.32000000000000206</c:v>
                </c:pt>
                <c:pt idx="61">
                  <c:v>0.46</c:v>
                </c:pt>
                <c:pt idx="62">
                  <c:v>0.28000000000000008</c:v>
                </c:pt>
                <c:pt idx="63">
                  <c:v>0.47000000000000008</c:v>
                </c:pt>
                <c:pt idx="64">
                  <c:v>0.46</c:v>
                </c:pt>
                <c:pt idx="65">
                  <c:v>0.45</c:v>
                </c:pt>
                <c:pt idx="66">
                  <c:v>0.46</c:v>
                </c:pt>
                <c:pt idx="67">
                  <c:v>0.45</c:v>
                </c:pt>
                <c:pt idx="68">
                  <c:v>0.48000000000000032</c:v>
                </c:pt>
                <c:pt idx="69">
                  <c:v>0.32000000000000206</c:v>
                </c:pt>
                <c:pt idx="70">
                  <c:v>0.33000000000000235</c:v>
                </c:pt>
                <c:pt idx="71">
                  <c:v>0.46</c:v>
                </c:pt>
                <c:pt idx="72">
                  <c:v>0.46</c:v>
                </c:pt>
                <c:pt idx="73">
                  <c:v>0.46</c:v>
                </c:pt>
                <c:pt idx="74">
                  <c:v>0.46</c:v>
                </c:pt>
                <c:pt idx="75">
                  <c:v>0.44000000000000061</c:v>
                </c:pt>
                <c:pt idx="76">
                  <c:v>0.46</c:v>
                </c:pt>
                <c:pt idx="77">
                  <c:v>0.47000000000000008</c:v>
                </c:pt>
                <c:pt idx="78">
                  <c:v>0.32000000000000206</c:v>
                </c:pt>
                <c:pt idx="79">
                  <c:v>0.29000000000000031</c:v>
                </c:pt>
                <c:pt idx="80">
                  <c:v>0.46</c:v>
                </c:pt>
                <c:pt idx="81">
                  <c:v>0.46</c:v>
                </c:pt>
                <c:pt idx="82">
                  <c:v>0.45</c:v>
                </c:pt>
                <c:pt idx="83">
                  <c:v>0.48000000000000032</c:v>
                </c:pt>
                <c:pt idx="84">
                  <c:v>0.34000000000000086</c:v>
                </c:pt>
                <c:pt idx="85">
                  <c:v>0.45</c:v>
                </c:pt>
                <c:pt idx="86">
                  <c:v>0.45</c:v>
                </c:pt>
                <c:pt idx="87">
                  <c:v>0.45</c:v>
                </c:pt>
                <c:pt idx="88">
                  <c:v>0.46</c:v>
                </c:pt>
                <c:pt idx="89">
                  <c:v>0.31000000000000183</c:v>
                </c:pt>
                <c:pt idx="90">
                  <c:v>0.32000000000000206</c:v>
                </c:pt>
                <c:pt idx="91">
                  <c:v>0.30000000000000032</c:v>
                </c:pt>
                <c:pt idx="92">
                  <c:v>0.45</c:v>
                </c:pt>
                <c:pt idx="93">
                  <c:v>0.46</c:v>
                </c:pt>
                <c:pt idx="94">
                  <c:v>0.46</c:v>
                </c:pt>
                <c:pt idx="95">
                  <c:v>0.47000000000000008</c:v>
                </c:pt>
                <c:pt idx="96">
                  <c:v>0.32000000000000206</c:v>
                </c:pt>
                <c:pt idx="97">
                  <c:v>0.29000000000000031</c:v>
                </c:pt>
                <c:pt idx="98">
                  <c:v>0.45</c:v>
                </c:pt>
                <c:pt idx="99">
                  <c:v>0.46</c:v>
                </c:pt>
                <c:pt idx="100">
                  <c:v>0.30000000000000032</c:v>
                </c:pt>
                <c:pt idx="101">
                  <c:v>0.30000000000000032</c:v>
                </c:pt>
                <c:pt idx="102">
                  <c:v>0.43000000000000038</c:v>
                </c:pt>
                <c:pt idx="103">
                  <c:v>0.44000000000000061</c:v>
                </c:pt>
                <c:pt idx="104">
                  <c:v>0.45</c:v>
                </c:pt>
                <c:pt idx="105">
                  <c:v>0.29000000000000031</c:v>
                </c:pt>
                <c:pt idx="106">
                  <c:v>0.45</c:v>
                </c:pt>
                <c:pt idx="107">
                  <c:v>0.30000000000000032</c:v>
                </c:pt>
                <c:pt idx="108">
                  <c:v>0.29000000000000031</c:v>
                </c:pt>
                <c:pt idx="109">
                  <c:v>0.44000000000000061</c:v>
                </c:pt>
                <c:pt idx="110">
                  <c:v>0.43000000000000038</c:v>
                </c:pt>
                <c:pt idx="111">
                  <c:v>0.44000000000000061</c:v>
                </c:pt>
                <c:pt idx="112">
                  <c:v>0.45</c:v>
                </c:pt>
                <c:pt idx="113">
                  <c:v>0.44000000000000061</c:v>
                </c:pt>
                <c:pt idx="114">
                  <c:v>0.49000000000000032</c:v>
                </c:pt>
                <c:pt idx="115">
                  <c:v>0.35000000000000031</c:v>
                </c:pt>
                <c:pt idx="116">
                  <c:v>0.35000000000000031</c:v>
                </c:pt>
                <c:pt idx="117">
                  <c:v>0.34000000000000086</c:v>
                </c:pt>
                <c:pt idx="118">
                  <c:v>0.29000000000000031</c:v>
                </c:pt>
                <c:pt idx="119">
                  <c:v>0.49000000000000032</c:v>
                </c:pt>
                <c:pt idx="120">
                  <c:v>0.46</c:v>
                </c:pt>
                <c:pt idx="121">
                  <c:v>0.46</c:v>
                </c:pt>
                <c:pt idx="122">
                  <c:v>0.45</c:v>
                </c:pt>
                <c:pt idx="123">
                  <c:v>0.48000000000000032</c:v>
                </c:pt>
                <c:pt idx="124">
                  <c:v>0.30000000000000032</c:v>
                </c:pt>
                <c:pt idx="125">
                  <c:v>0.30000000000000032</c:v>
                </c:pt>
                <c:pt idx="126">
                  <c:v>0.45</c:v>
                </c:pt>
                <c:pt idx="127">
                  <c:v>0.46</c:v>
                </c:pt>
                <c:pt idx="128">
                  <c:v>0.30000000000000032</c:v>
                </c:pt>
                <c:pt idx="129">
                  <c:v>0.30000000000000032</c:v>
                </c:pt>
                <c:pt idx="130">
                  <c:v>0.30000000000000032</c:v>
                </c:pt>
                <c:pt idx="131">
                  <c:v>0.30000000000000032</c:v>
                </c:pt>
                <c:pt idx="132">
                  <c:v>0.30000000000000032</c:v>
                </c:pt>
                <c:pt idx="133">
                  <c:v>0.45</c:v>
                </c:pt>
                <c:pt idx="134">
                  <c:v>0.34000000000000086</c:v>
                </c:pt>
                <c:pt idx="135">
                  <c:v>0.30000000000000032</c:v>
                </c:pt>
                <c:pt idx="136">
                  <c:v>0.31000000000000183</c:v>
                </c:pt>
                <c:pt idx="137">
                  <c:v>0.29000000000000031</c:v>
                </c:pt>
                <c:pt idx="138">
                  <c:v>0.30000000000000032</c:v>
                </c:pt>
                <c:pt idx="139">
                  <c:v>0.29000000000000031</c:v>
                </c:pt>
                <c:pt idx="140">
                  <c:v>0.36000000000000032</c:v>
                </c:pt>
                <c:pt idx="141">
                  <c:v>0.32000000000000206</c:v>
                </c:pt>
                <c:pt idx="142">
                  <c:v>0.29000000000000031</c:v>
                </c:pt>
                <c:pt idx="143">
                  <c:v>0.29000000000000031</c:v>
                </c:pt>
                <c:pt idx="144">
                  <c:v>0.41000000000000031</c:v>
                </c:pt>
                <c:pt idx="145">
                  <c:v>0.46</c:v>
                </c:pt>
                <c:pt idx="146">
                  <c:v>0.49000000000000032</c:v>
                </c:pt>
                <c:pt idx="147">
                  <c:v>0.31000000000000183</c:v>
                </c:pt>
                <c:pt idx="148">
                  <c:v>0.29000000000000031</c:v>
                </c:pt>
                <c:pt idx="149">
                  <c:v>0.29000000000000031</c:v>
                </c:pt>
                <c:pt idx="150">
                  <c:v>0.44000000000000061</c:v>
                </c:pt>
                <c:pt idx="151">
                  <c:v>0.46</c:v>
                </c:pt>
                <c:pt idx="152">
                  <c:v>0.46</c:v>
                </c:pt>
                <c:pt idx="153">
                  <c:v>0.48000000000000032</c:v>
                </c:pt>
                <c:pt idx="154">
                  <c:v>0.30000000000000032</c:v>
                </c:pt>
                <c:pt idx="155">
                  <c:v>0.33000000000000235</c:v>
                </c:pt>
                <c:pt idx="156">
                  <c:v>0.42000000000000032</c:v>
                </c:pt>
                <c:pt idx="157">
                  <c:v>0.46</c:v>
                </c:pt>
                <c:pt idx="158">
                  <c:v>0.44000000000000061</c:v>
                </c:pt>
                <c:pt idx="159">
                  <c:v>0.46</c:v>
                </c:pt>
                <c:pt idx="160">
                  <c:v>0.46</c:v>
                </c:pt>
                <c:pt idx="161">
                  <c:v>0.47000000000000008</c:v>
                </c:pt>
                <c:pt idx="162">
                  <c:v>0.30000000000000032</c:v>
                </c:pt>
                <c:pt idx="163">
                  <c:v>0.29000000000000031</c:v>
                </c:pt>
                <c:pt idx="164">
                  <c:v>0.36000000000000032</c:v>
                </c:pt>
                <c:pt idx="165">
                  <c:v>0.35000000000000031</c:v>
                </c:pt>
                <c:pt idx="166">
                  <c:v>0.29000000000000031</c:v>
                </c:pt>
                <c:pt idx="167">
                  <c:v>0.45</c:v>
                </c:pt>
                <c:pt idx="168">
                  <c:v>0.44000000000000061</c:v>
                </c:pt>
                <c:pt idx="169">
                  <c:v>0.49000000000000032</c:v>
                </c:pt>
                <c:pt idx="170">
                  <c:v>0.45</c:v>
                </c:pt>
                <c:pt idx="171">
                  <c:v>0.29000000000000031</c:v>
                </c:pt>
                <c:pt idx="172">
                  <c:v>0.46</c:v>
                </c:pt>
                <c:pt idx="173">
                  <c:v>0.5</c:v>
                </c:pt>
                <c:pt idx="174">
                  <c:v>0.33000000000000235</c:v>
                </c:pt>
                <c:pt idx="175">
                  <c:v>0.45</c:v>
                </c:pt>
                <c:pt idx="176">
                  <c:v>0.28000000000000008</c:v>
                </c:pt>
                <c:pt idx="177">
                  <c:v>0.48000000000000032</c:v>
                </c:pt>
                <c:pt idx="178">
                  <c:v>0.48000000000000032</c:v>
                </c:pt>
                <c:pt idx="179">
                  <c:v>0.48000000000000032</c:v>
                </c:pt>
                <c:pt idx="180">
                  <c:v>0.49000000000000032</c:v>
                </c:pt>
                <c:pt idx="181">
                  <c:v>0.29000000000000031</c:v>
                </c:pt>
                <c:pt idx="182">
                  <c:v>0.45</c:v>
                </c:pt>
                <c:pt idx="183">
                  <c:v>0.47000000000000008</c:v>
                </c:pt>
                <c:pt idx="184">
                  <c:v>0.28000000000000008</c:v>
                </c:pt>
                <c:pt idx="185">
                  <c:v>0.29000000000000031</c:v>
                </c:pt>
                <c:pt idx="186">
                  <c:v>0.47000000000000008</c:v>
                </c:pt>
                <c:pt idx="187">
                  <c:v>0.47000000000000008</c:v>
                </c:pt>
                <c:pt idx="188">
                  <c:v>0.48000000000000032</c:v>
                </c:pt>
                <c:pt idx="189">
                  <c:v>0.48000000000000032</c:v>
                </c:pt>
                <c:pt idx="190">
                  <c:v>0.47000000000000008</c:v>
                </c:pt>
                <c:pt idx="191">
                  <c:v>0.29000000000000031</c:v>
                </c:pt>
                <c:pt idx="192">
                  <c:v>0.29000000000000031</c:v>
                </c:pt>
                <c:pt idx="193">
                  <c:v>0.29000000000000031</c:v>
                </c:pt>
                <c:pt idx="194">
                  <c:v>0.33000000000000235</c:v>
                </c:pt>
                <c:pt idx="195">
                  <c:v>0.36000000000000032</c:v>
                </c:pt>
                <c:pt idx="196">
                  <c:v>0.46</c:v>
                </c:pt>
                <c:pt idx="197">
                  <c:v>0.49000000000000032</c:v>
                </c:pt>
                <c:pt idx="198">
                  <c:v>0.33000000000000235</c:v>
                </c:pt>
                <c:pt idx="199">
                  <c:v>0.43000000000000038</c:v>
                </c:pt>
                <c:pt idx="200">
                  <c:v>0.43000000000000038</c:v>
                </c:pt>
                <c:pt idx="201">
                  <c:v>0.29000000000000031</c:v>
                </c:pt>
                <c:pt idx="202">
                  <c:v>0.29000000000000031</c:v>
                </c:pt>
                <c:pt idx="203">
                  <c:v>0.34000000000000086</c:v>
                </c:pt>
                <c:pt idx="204">
                  <c:v>0.35000000000000031</c:v>
                </c:pt>
                <c:pt idx="205">
                  <c:v>0.33000000000000235</c:v>
                </c:pt>
                <c:pt idx="206">
                  <c:v>0.33000000000000235</c:v>
                </c:pt>
                <c:pt idx="207">
                  <c:v>0.43000000000000038</c:v>
                </c:pt>
                <c:pt idx="208">
                  <c:v>0.49000000000000032</c:v>
                </c:pt>
                <c:pt idx="209">
                  <c:v>0.48000000000000032</c:v>
                </c:pt>
                <c:pt idx="210">
                  <c:v>0.29000000000000031</c:v>
                </c:pt>
                <c:pt idx="211">
                  <c:v>0.29000000000000031</c:v>
                </c:pt>
                <c:pt idx="212">
                  <c:v>0.29000000000000031</c:v>
                </c:pt>
                <c:pt idx="213">
                  <c:v>0.35000000000000031</c:v>
                </c:pt>
                <c:pt idx="214">
                  <c:v>0.33000000000000235</c:v>
                </c:pt>
                <c:pt idx="215">
                  <c:v>0.42000000000000032</c:v>
                </c:pt>
                <c:pt idx="216">
                  <c:v>0.44000000000000061</c:v>
                </c:pt>
                <c:pt idx="217">
                  <c:v>0.44000000000000061</c:v>
                </c:pt>
                <c:pt idx="218">
                  <c:v>0.45</c:v>
                </c:pt>
                <c:pt idx="219">
                  <c:v>0.29000000000000031</c:v>
                </c:pt>
                <c:pt idx="220">
                  <c:v>0.48000000000000032</c:v>
                </c:pt>
                <c:pt idx="221">
                  <c:v>0.49000000000000032</c:v>
                </c:pt>
                <c:pt idx="222">
                  <c:v>0.5</c:v>
                </c:pt>
                <c:pt idx="223">
                  <c:v>0.51</c:v>
                </c:pt>
                <c:pt idx="224">
                  <c:v>0.33000000000000235</c:v>
                </c:pt>
                <c:pt idx="225">
                  <c:v>0.34000000000000086</c:v>
                </c:pt>
                <c:pt idx="226">
                  <c:v>0.34000000000000086</c:v>
                </c:pt>
                <c:pt idx="227">
                  <c:v>0.41000000000000031</c:v>
                </c:pt>
                <c:pt idx="228">
                  <c:v>0.28000000000000008</c:v>
                </c:pt>
                <c:pt idx="229">
                  <c:v>0.29000000000000031</c:v>
                </c:pt>
                <c:pt idx="230">
                  <c:v>0.47000000000000008</c:v>
                </c:pt>
                <c:pt idx="231">
                  <c:v>0.47000000000000008</c:v>
                </c:pt>
                <c:pt idx="232">
                  <c:v>0.49000000000000032</c:v>
                </c:pt>
                <c:pt idx="233">
                  <c:v>0.49000000000000032</c:v>
                </c:pt>
                <c:pt idx="234">
                  <c:v>0.29000000000000031</c:v>
                </c:pt>
                <c:pt idx="235">
                  <c:v>0.29000000000000031</c:v>
                </c:pt>
                <c:pt idx="236">
                  <c:v>0.34000000000000086</c:v>
                </c:pt>
                <c:pt idx="237">
                  <c:v>0.35000000000000031</c:v>
                </c:pt>
                <c:pt idx="238">
                  <c:v>0.34000000000000086</c:v>
                </c:pt>
                <c:pt idx="239">
                  <c:v>0.34000000000000086</c:v>
                </c:pt>
                <c:pt idx="240">
                  <c:v>0.38000000000000206</c:v>
                </c:pt>
                <c:pt idx="241">
                  <c:v>0.39000000000000207</c:v>
                </c:pt>
                <c:pt idx="242">
                  <c:v>0.42000000000000032</c:v>
                </c:pt>
                <c:pt idx="243">
                  <c:v>0.42000000000000032</c:v>
                </c:pt>
                <c:pt idx="244">
                  <c:v>0.45</c:v>
                </c:pt>
                <c:pt idx="245">
                  <c:v>0.47000000000000008</c:v>
                </c:pt>
                <c:pt idx="246">
                  <c:v>0.48000000000000032</c:v>
                </c:pt>
                <c:pt idx="247">
                  <c:v>0.27</c:v>
                </c:pt>
                <c:pt idx="248">
                  <c:v>0.28000000000000008</c:v>
                </c:pt>
                <c:pt idx="249">
                  <c:v>0.30000000000000032</c:v>
                </c:pt>
                <c:pt idx="250">
                  <c:v>0.34000000000000086</c:v>
                </c:pt>
                <c:pt idx="251">
                  <c:v>0.34000000000000086</c:v>
                </c:pt>
                <c:pt idx="252">
                  <c:v>0.35000000000000031</c:v>
                </c:pt>
                <c:pt idx="253">
                  <c:v>0.35000000000000031</c:v>
                </c:pt>
                <c:pt idx="254">
                  <c:v>0.36000000000000032</c:v>
                </c:pt>
                <c:pt idx="255">
                  <c:v>0.35000000000000031</c:v>
                </c:pt>
                <c:pt idx="256">
                  <c:v>0.34000000000000086</c:v>
                </c:pt>
                <c:pt idx="257">
                  <c:v>0.34000000000000086</c:v>
                </c:pt>
                <c:pt idx="258">
                  <c:v>0.34000000000000086</c:v>
                </c:pt>
                <c:pt idx="259">
                  <c:v>0.35000000000000031</c:v>
                </c:pt>
                <c:pt idx="260">
                  <c:v>0.36000000000000032</c:v>
                </c:pt>
                <c:pt idx="261">
                  <c:v>0.38000000000000206</c:v>
                </c:pt>
                <c:pt idx="262">
                  <c:v>0.41000000000000031</c:v>
                </c:pt>
                <c:pt idx="263">
                  <c:v>0.45</c:v>
                </c:pt>
                <c:pt idx="264">
                  <c:v>0.45</c:v>
                </c:pt>
                <c:pt idx="265">
                  <c:v>0.45</c:v>
                </c:pt>
                <c:pt idx="266">
                  <c:v>0.48000000000000032</c:v>
                </c:pt>
                <c:pt idx="267">
                  <c:v>0.47000000000000008</c:v>
                </c:pt>
                <c:pt idx="268">
                  <c:v>0.33000000000000235</c:v>
                </c:pt>
                <c:pt idx="269">
                  <c:v>0.34000000000000086</c:v>
                </c:pt>
                <c:pt idx="270">
                  <c:v>0.36000000000000032</c:v>
                </c:pt>
                <c:pt idx="271">
                  <c:v>0.36000000000000032</c:v>
                </c:pt>
                <c:pt idx="272">
                  <c:v>0.34000000000000086</c:v>
                </c:pt>
                <c:pt idx="273">
                  <c:v>0.33000000000000235</c:v>
                </c:pt>
                <c:pt idx="274">
                  <c:v>0.33000000000000235</c:v>
                </c:pt>
                <c:pt idx="275">
                  <c:v>0.4</c:v>
                </c:pt>
                <c:pt idx="276">
                  <c:v>0.44000000000000061</c:v>
                </c:pt>
                <c:pt idx="277">
                  <c:v>0.43000000000000038</c:v>
                </c:pt>
                <c:pt idx="278">
                  <c:v>0.28000000000000008</c:v>
                </c:pt>
                <c:pt idx="279">
                  <c:v>0.28000000000000008</c:v>
                </c:pt>
                <c:pt idx="280">
                  <c:v>0.47000000000000008</c:v>
                </c:pt>
                <c:pt idx="281">
                  <c:v>0.49000000000000032</c:v>
                </c:pt>
                <c:pt idx="282">
                  <c:v>0.48000000000000032</c:v>
                </c:pt>
                <c:pt idx="283">
                  <c:v>0.27</c:v>
                </c:pt>
                <c:pt idx="284">
                  <c:v>0.36000000000000032</c:v>
                </c:pt>
                <c:pt idx="285">
                  <c:v>0.36000000000000032</c:v>
                </c:pt>
                <c:pt idx="286">
                  <c:v>0.34000000000000086</c:v>
                </c:pt>
                <c:pt idx="287">
                  <c:v>0.38000000000000206</c:v>
                </c:pt>
                <c:pt idx="288">
                  <c:v>0.41000000000000031</c:v>
                </c:pt>
                <c:pt idx="289">
                  <c:v>0.42000000000000032</c:v>
                </c:pt>
                <c:pt idx="290">
                  <c:v>0.48000000000000032</c:v>
                </c:pt>
                <c:pt idx="291">
                  <c:v>0.33000000000000235</c:v>
                </c:pt>
                <c:pt idx="292">
                  <c:v>0.34000000000000086</c:v>
                </c:pt>
                <c:pt idx="293">
                  <c:v>0.34000000000000086</c:v>
                </c:pt>
                <c:pt idx="294">
                  <c:v>0.35000000000000031</c:v>
                </c:pt>
                <c:pt idx="295">
                  <c:v>0.37000000000000038</c:v>
                </c:pt>
                <c:pt idx="296">
                  <c:v>0.41000000000000031</c:v>
                </c:pt>
                <c:pt idx="297">
                  <c:v>0.41000000000000031</c:v>
                </c:pt>
                <c:pt idx="298">
                  <c:v>0.42000000000000032</c:v>
                </c:pt>
                <c:pt idx="299">
                  <c:v>0.42000000000000032</c:v>
                </c:pt>
                <c:pt idx="300">
                  <c:v>0.42000000000000032</c:v>
                </c:pt>
                <c:pt idx="301">
                  <c:v>0.43000000000000038</c:v>
                </c:pt>
                <c:pt idx="302">
                  <c:v>0.44000000000000061</c:v>
                </c:pt>
                <c:pt idx="303">
                  <c:v>0.46</c:v>
                </c:pt>
                <c:pt idx="304">
                  <c:v>0.46</c:v>
                </c:pt>
                <c:pt idx="305">
                  <c:v>0.47000000000000008</c:v>
                </c:pt>
                <c:pt idx="306">
                  <c:v>0.47000000000000008</c:v>
                </c:pt>
                <c:pt idx="307">
                  <c:v>0.48000000000000032</c:v>
                </c:pt>
                <c:pt idx="308">
                  <c:v>0.51</c:v>
                </c:pt>
                <c:pt idx="309">
                  <c:v>0.49000000000000032</c:v>
                </c:pt>
                <c:pt idx="310">
                  <c:v>0.34000000000000086</c:v>
                </c:pt>
                <c:pt idx="311">
                  <c:v>0.36000000000000032</c:v>
                </c:pt>
                <c:pt idx="312">
                  <c:v>0.32000000000000206</c:v>
                </c:pt>
                <c:pt idx="313">
                  <c:v>0.35000000000000031</c:v>
                </c:pt>
                <c:pt idx="314">
                  <c:v>0.33000000000000235</c:v>
                </c:pt>
                <c:pt idx="315">
                  <c:v>0.38000000000000206</c:v>
                </c:pt>
                <c:pt idx="316">
                  <c:v>0.36000000000000032</c:v>
                </c:pt>
                <c:pt idx="317">
                  <c:v>0.39000000000000207</c:v>
                </c:pt>
                <c:pt idx="318">
                  <c:v>0.44000000000000061</c:v>
                </c:pt>
                <c:pt idx="319">
                  <c:v>0.44000000000000061</c:v>
                </c:pt>
                <c:pt idx="320">
                  <c:v>0.45</c:v>
                </c:pt>
                <c:pt idx="321">
                  <c:v>0.44000000000000061</c:v>
                </c:pt>
                <c:pt idx="322">
                  <c:v>0.28000000000000008</c:v>
                </c:pt>
                <c:pt idx="323">
                  <c:v>0.28000000000000008</c:v>
                </c:pt>
                <c:pt idx="324">
                  <c:v>0.46</c:v>
                </c:pt>
                <c:pt idx="325">
                  <c:v>0.5</c:v>
                </c:pt>
                <c:pt idx="326">
                  <c:v>0.5</c:v>
                </c:pt>
                <c:pt idx="327">
                  <c:v>0.28000000000000008</c:v>
                </c:pt>
                <c:pt idx="328">
                  <c:v>0.33000000000000235</c:v>
                </c:pt>
                <c:pt idx="329">
                  <c:v>0.34000000000000086</c:v>
                </c:pt>
                <c:pt idx="330">
                  <c:v>0.34000000000000086</c:v>
                </c:pt>
                <c:pt idx="331">
                  <c:v>0.32000000000000206</c:v>
                </c:pt>
                <c:pt idx="332">
                  <c:v>0.35000000000000031</c:v>
                </c:pt>
                <c:pt idx="333">
                  <c:v>0.36000000000000032</c:v>
                </c:pt>
                <c:pt idx="334">
                  <c:v>0.38000000000000206</c:v>
                </c:pt>
                <c:pt idx="335">
                  <c:v>0.38000000000000206</c:v>
                </c:pt>
                <c:pt idx="336">
                  <c:v>0.41000000000000031</c:v>
                </c:pt>
                <c:pt idx="337">
                  <c:v>0.41000000000000031</c:v>
                </c:pt>
                <c:pt idx="338">
                  <c:v>0.41000000000000031</c:v>
                </c:pt>
                <c:pt idx="339">
                  <c:v>0.42000000000000032</c:v>
                </c:pt>
                <c:pt idx="340">
                  <c:v>0.44000000000000061</c:v>
                </c:pt>
                <c:pt idx="341">
                  <c:v>0.43000000000000038</c:v>
                </c:pt>
                <c:pt idx="342">
                  <c:v>0.28000000000000008</c:v>
                </c:pt>
                <c:pt idx="343">
                  <c:v>0.46</c:v>
                </c:pt>
                <c:pt idx="344">
                  <c:v>0.48000000000000032</c:v>
                </c:pt>
                <c:pt idx="345">
                  <c:v>0.28000000000000008</c:v>
                </c:pt>
                <c:pt idx="346">
                  <c:v>0.34000000000000086</c:v>
                </c:pt>
                <c:pt idx="347">
                  <c:v>0.36000000000000032</c:v>
                </c:pt>
                <c:pt idx="348">
                  <c:v>0.34000000000000086</c:v>
                </c:pt>
                <c:pt idx="349">
                  <c:v>0.39000000000000207</c:v>
                </c:pt>
                <c:pt idx="350">
                  <c:v>0.45</c:v>
                </c:pt>
                <c:pt idx="351">
                  <c:v>0.28000000000000008</c:v>
                </c:pt>
                <c:pt idx="352">
                  <c:v>0.28000000000000008</c:v>
                </c:pt>
                <c:pt idx="353">
                  <c:v>0.48000000000000032</c:v>
                </c:pt>
                <c:pt idx="354">
                  <c:v>0.48000000000000032</c:v>
                </c:pt>
                <c:pt idx="355">
                  <c:v>0.49000000000000032</c:v>
                </c:pt>
                <c:pt idx="356">
                  <c:v>0.48000000000000032</c:v>
                </c:pt>
                <c:pt idx="357">
                  <c:v>0.28000000000000008</c:v>
                </c:pt>
                <c:pt idx="358">
                  <c:v>0.34000000000000086</c:v>
                </c:pt>
                <c:pt idx="359">
                  <c:v>0.34000000000000086</c:v>
                </c:pt>
                <c:pt idx="360">
                  <c:v>0.36000000000000032</c:v>
                </c:pt>
                <c:pt idx="361">
                  <c:v>0.35000000000000031</c:v>
                </c:pt>
                <c:pt idx="362">
                  <c:v>0.41000000000000031</c:v>
                </c:pt>
                <c:pt idx="363">
                  <c:v>0.42000000000000032</c:v>
                </c:pt>
                <c:pt idx="364">
                  <c:v>0.41000000000000031</c:v>
                </c:pt>
                <c:pt idx="365">
                  <c:v>0.42000000000000032</c:v>
                </c:pt>
                <c:pt idx="366">
                  <c:v>0.44000000000000061</c:v>
                </c:pt>
                <c:pt idx="367">
                  <c:v>0.46</c:v>
                </c:pt>
                <c:pt idx="368">
                  <c:v>0.30000000000000032</c:v>
                </c:pt>
                <c:pt idx="369">
                  <c:v>0.47000000000000008</c:v>
                </c:pt>
                <c:pt idx="370">
                  <c:v>0.48000000000000032</c:v>
                </c:pt>
                <c:pt idx="371">
                  <c:v>0.48000000000000032</c:v>
                </c:pt>
                <c:pt idx="372">
                  <c:v>0.48000000000000032</c:v>
                </c:pt>
                <c:pt idx="373">
                  <c:v>0.51</c:v>
                </c:pt>
                <c:pt idx="374">
                  <c:v>0.34000000000000086</c:v>
                </c:pt>
                <c:pt idx="375">
                  <c:v>0.38000000000000206</c:v>
                </c:pt>
                <c:pt idx="376">
                  <c:v>0.37000000000000038</c:v>
                </c:pt>
                <c:pt idx="377">
                  <c:v>0.42000000000000032</c:v>
                </c:pt>
                <c:pt idx="378">
                  <c:v>0.43000000000000038</c:v>
                </c:pt>
                <c:pt idx="379">
                  <c:v>0.43000000000000038</c:v>
                </c:pt>
                <c:pt idx="380">
                  <c:v>0.28000000000000008</c:v>
                </c:pt>
                <c:pt idx="381">
                  <c:v>0.28000000000000008</c:v>
                </c:pt>
                <c:pt idx="382">
                  <c:v>0.29000000000000031</c:v>
                </c:pt>
                <c:pt idx="383">
                  <c:v>0.28000000000000008</c:v>
                </c:pt>
                <c:pt idx="384">
                  <c:v>0.27</c:v>
                </c:pt>
                <c:pt idx="385">
                  <c:v>0.28000000000000008</c:v>
                </c:pt>
                <c:pt idx="386">
                  <c:v>0.49000000000000032</c:v>
                </c:pt>
                <c:pt idx="387">
                  <c:v>0.5</c:v>
                </c:pt>
                <c:pt idx="388">
                  <c:v>0.47000000000000008</c:v>
                </c:pt>
                <c:pt idx="389">
                  <c:v>0.5</c:v>
                </c:pt>
                <c:pt idx="390">
                  <c:v>0.48000000000000032</c:v>
                </c:pt>
                <c:pt idx="391">
                  <c:v>0.28000000000000008</c:v>
                </c:pt>
                <c:pt idx="392">
                  <c:v>0.35000000000000031</c:v>
                </c:pt>
                <c:pt idx="393">
                  <c:v>0.37000000000000038</c:v>
                </c:pt>
                <c:pt idx="394">
                  <c:v>0.39000000000000207</c:v>
                </c:pt>
                <c:pt idx="395">
                  <c:v>0.41000000000000031</c:v>
                </c:pt>
                <c:pt idx="396">
                  <c:v>0.45</c:v>
                </c:pt>
                <c:pt idx="397">
                  <c:v>0.48000000000000032</c:v>
                </c:pt>
                <c:pt idx="398">
                  <c:v>0.28000000000000008</c:v>
                </c:pt>
                <c:pt idx="399">
                  <c:v>0.28000000000000008</c:v>
                </c:pt>
                <c:pt idx="400">
                  <c:v>0.28000000000000008</c:v>
                </c:pt>
                <c:pt idx="401">
                  <c:v>0.48000000000000032</c:v>
                </c:pt>
                <c:pt idx="402">
                  <c:v>0.49000000000000032</c:v>
                </c:pt>
                <c:pt idx="403">
                  <c:v>0.51</c:v>
                </c:pt>
                <c:pt idx="404">
                  <c:v>0.27</c:v>
                </c:pt>
                <c:pt idx="405">
                  <c:v>0.39000000000000207</c:v>
                </c:pt>
                <c:pt idx="406">
                  <c:v>0.34000000000000086</c:v>
                </c:pt>
                <c:pt idx="407">
                  <c:v>0.35000000000000031</c:v>
                </c:pt>
                <c:pt idx="408">
                  <c:v>0.33000000000000235</c:v>
                </c:pt>
                <c:pt idx="409">
                  <c:v>0.33000000000000235</c:v>
                </c:pt>
                <c:pt idx="410">
                  <c:v>0.36000000000000032</c:v>
                </c:pt>
                <c:pt idx="411">
                  <c:v>0.4</c:v>
                </c:pt>
                <c:pt idx="412">
                  <c:v>0.45</c:v>
                </c:pt>
                <c:pt idx="413">
                  <c:v>0.29000000000000031</c:v>
                </c:pt>
                <c:pt idx="414">
                  <c:v>0.45</c:v>
                </c:pt>
                <c:pt idx="415">
                  <c:v>0.5</c:v>
                </c:pt>
                <c:pt idx="416">
                  <c:v>0.29000000000000031</c:v>
                </c:pt>
                <c:pt idx="417">
                  <c:v>0.32000000000000206</c:v>
                </c:pt>
                <c:pt idx="418">
                  <c:v>0.32000000000000206</c:v>
                </c:pt>
                <c:pt idx="419">
                  <c:v>0.37000000000000038</c:v>
                </c:pt>
                <c:pt idx="420">
                  <c:v>0.36000000000000032</c:v>
                </c:pt>
                <c:pt idx="421">
                  <c:v>0.35000000000000031</c:v>
                </c:pt>
                <c:pt idx="422">
                  <c:v>0.38000000000000206</c:v>
                </c:pt>
                <c:pt idx="423">
                  <c:v>0.38000000000000206</c:v>
                </c:pt>
                <c:pt idx="424">
                  <c:v>0.38000000000000206</c:v>
                </c:pt>
                <c:pt idx="425">
                  <c:v>0.4</c:v>
                </c:pt>
                <c:pt idx="426">
                  <c:v>0.39000000000000207</c:v>
                </c:pt>
                <c:pt idx="427">
                  <c:v>0.4</c:v>
                </c:pt>
                <c:pt idx="428">
                  <c:v>0.46</c:v>
                </c:pt>
                <c:pt idx="429">
                  <c:v>0.28000000000000008</c:v>
                </c:pt>
                <c:pt idx="430">
                  <c:v>0.5</c:v>
                </c:pt>
                <c:pt idx="431">
                  <c:v>0.48000000000000032</c:v>
                </c:pt>
                <c:pt idx="432">
                  <c:v>0.28000000000000008</c:v>
                </c:pt>
                <c:pt idx="433">
                  <c:v>0.49000000000000032</c:v>
                </c:pt>
                <c:pt idx="434">
                  <c:v>0.34000000000000086</c:v>
                </c:pt>
                <c:pt idx="435">
                  <c:v>0.34000000000000086</c:v>
                </c:pt>
                <c:pt idx="436">
                  <c:v>0.34000000000000086</c:v>
                </c:pt>
                <c:pt idx="437">
                  <c:v>0.38000000000000206</c:v>
                </c:pt>
                <c:pt idx="438">
                  <c:v>0.37000000000000038</c:v>
                </c:pt>
                <c:pt idx="439">
                  <c:v>0.38000000000000206</c:v>
                </c:pt>
                <c:pt idx="440">
                  <c:v>0.39000000000000207</c:v>
                </c:pt>
                <c:pt idx="441">
                  <c:v>0.41000000000000031</c:v>
                </c:pt>
                <c:pt idx="442">
                  <c:v>0.41000000000000031</c:v>
                </c:pt>
                <c:pt idx="443">
                  <c:v>0.43000000000000038</c:v>
                </c:pt>
                <c:pt idx="444">
                  <c:v>0.28000000000000008</c:v>
                </c:pt>
                <c:pt idx="445">
                  <c:v>0.28000000000000008</c:v>
                </c:pt>
                <c:pt idx="446">
                  <c:v>0.28000000000000008</c:v>
                </c:pt>
                <c:pt idx="447">
                  <c:v>0.28000000000000008</c:v>
                </c:pt>
                <c:pt idx="448">
                  <c:v>0.28000000000000008</c:v>
                </c:pt>
                <c:pt idx="449">
                  <c:v>0.28000000000000008</c:v>
                </c:pt>
                <c:pt idx="450">
                  <c:v>0.39000000000000207</c:v>
                </c:pt>
                <c:pt idx="451">
                  <c:v>0.32000000000000206</c:v>
                </c:pt>
                <c:pt idx="452">
                  <c:v>0.34000000000000086</c:v>
                </c:pt>
                <c:pt idx="453">
                  <c:v>0.36000000000000032</c:v>
                </c:pt>
                <c:pt idx="454">
                  <c:v>0.42000000000000032</c:v>
                </c:pt>
                <c:pt idx="455">
                  <c:v>0.44000000000000061</c:v>
                </c:pt>
                <c:pt idx="456">
                  <c:v>0.29000000000000031</c:v>
                </c:pt>
                <c:pt idx="457">
                  <c:v>0.29000000000000031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0.29000000000000031</c:v>
                </c:pt>
                <c:pt idx="461">
                  <c:v>0.28000000000000008</c:v>
                </c:pt>
                <c:pt idx="462">
                  <c:v>0.28000000000000008</c:v>
                </c:pt>
                <c:pt idx="463">
                  <c:v>0.48000000000000032</c:v>
                </c:pt>
                <c:pt idx="464">
                  <c:v>0.4</c:v>
                </c:pt>
                <c:pt idx="465">
                  <c:v>0.38000000000000206</c:v>
                </c:pt>
                <c:pt idx="466">
                  <c:v>0.41000000000000031</c:v>
                </c:pt>
                <c:pt idx="467">
                  <c:v>0.41000000000000031</c:v>
                </c:pt>
                <c:pt idx="468">
                  <c:v>0.43000000000000038</c:v>
                </c:pt>
                <c:pt idx="469">
                  <c:v>0.48000000000000032</c:v>
                </c:pt>
                <c:pt idx="470">
                  <c:v>0.29000000000000031</c:v>
                </c:pt>
                <c:pt idx="471">
                  <c:v>0.28000000000000008</c:v>
                </c:pt>
                <c:pt idx="472">
                  <c:v>0.29000000000000031</c:v>
                </c:pt>
                <c:pt idx="473">
                  <c:v>0.27</c:v>
                </c:pt>
                <c:pt idx="474">
                  <c:v>0.29000000000000031</c:v>
                </c:pt>
                <c:pt idx="475">
                  <c:v>0.29000000000000031</c:v>
                </c:pt>
                <c:pt idx="476">
                  <c:v>0.29000000000000031</c:v>
                </c:pt>
                <c:pt idx="477">
                  <c:v>0.29000000000000031</c:v>
                </c:pt>
                <c:pt idx="478">
                  <c:v>0.39000000000000207</c:v>
                </c:pt>
                <c:pt idx="479">
                  <c:v>0.35000000000000031</c:v>
                </c:pt>
                <c:pt idx="480">
                  <c:v>0.38000000000000206</c:v>
                </c:pt>
                <c:pt idx="481">
                  <c:v>0.41000000000000031</c:v>
                </c:pt>
                <c:pt idx="482">
                  <c:v>0.30000000000000032</c:v>
                </c:pt>
                <c:pt idx="483">
                  <c:v>0.29000000000000031</c:v>
                </c:pt>
                <c:pt idx="484">
                  <c:v>0.28000000000000008</c:v>
                </c:pt>
                <c:pt idx="485">
                  <c:v>0.29000000000000031</c:v>
                </c:pt>
                <c:pt idx="486">
                  <c:v>0.28000000000000008</c:v>
                </c:pt>
                <c:pt idx="487">
                  <c:v>0.49000000000000032</c:v>
                </c:pt>
                <c:pt idx="488">
                  <c:v>0.49000000000000032</c:v>
                </c:pt>
                <c:pt idx="489">
                  <c:v>0.5</c:v>
                </c:pt>
                <c:pt idx="490">
                  <c:v>0.27</c:v>
                </c:pt>
                <c:pt idx="491">
                  <c:v>0.34000000000000086</c:v>
                </c:pt>
                <c:pt idx="492">
                  <c:v>0.45</c:v>
                </c:pt>
                <c:pt idx="493">
                  <c:v>0.46</c:v>
                </c:pt>
                <c:pt idx="494">
                  <c:v>0.28000000000000008</c:v>
                </c:pt>
                <c:pt idx="495">
                  <c:v>0.30000000000000032</c:v>
                </c:pt>
                <c:pt idx="496">
                  <c:v>0.28000000000000008</c:v>
                </c:pt>
                <c:pt idx="497">
                  <c:v>0.28000000000000008</c:v>
                </c:pt>
                <c:pt idx="498">
                  <c:v>0.5</c:v>
                </c:pt>
                <c:pt idx="499">
                  <c:v>0.51</c:v>
                </c:pt>
                <c:pt idx="500">
                  <c:v>0.48000000000000032</c:v>
                </c:pt>
                <c:pt idx="501">
                  <c:v>0.48000000000000032</c:v>
                </c:pt>
                <c:pt idx="502">
                  <c:v>0.37000000000000038</c:v>
                </c:pt>
                <c:pt idx="503">
                  <c:v>0.38000000000000206</c:v>
                </c:pt>
                <c:pt idx="504">
                  <c:v>0.39000000000000207</c:v>
                </c:pt>
                <c:pt idx="505">
                  <c:v>0.41000000000000031</c:v>
                </c:pt>
                <c:pt idx="506">
                  <c:v>0.39000000000000207</c:v>
                </c:pt>
                <c:pt idx="507">
                  <c:v>0.28000000000000008</c:v>
                </c:pt>
                <c:pt idx="508">
                  <c:v>0.28000000000000008</c:v>
                </c:pt>
                <c:pt idx="509">
                  <c:v>0.28000000000000008</c:v>
                </c:pt>
                <c:pt idx="510">
                  <c:v>0.29000000000000031</c:v>
                </c:pt>
                <c:pt idx="511">
                  <c:v>0.29000000000000031</c:v>
                </c:pt>
                <c:pt idx="512">
                  <c:v>0.45</c:v>
                </c:pt>
                <c:pt idx="513">
                  <c:v>0.48000000000000032</c:v>
                </c:pt>
                <c:pt idx="514">
                  <c:v>0.48000000000000032</c:v>
                </c:pt>
                <c:pt idx="515">
                  <c:v>0.5</c:v>
                </c:pt>
                <c:pt idx="516">
                  <c:v>0.28000000000000008</c:v>
                </c:pt>
                <c:pt idx="517">
                  <c:v>0.47000000000000008</c:v>
                </c:pt>
                <c:pt idx="518">
                  <c:v>0.34000000000000086</c:v>
                </c:pt>
                <c:pt idx="519">
                  <c:v>0.32000000000000206</c:v>
                </c:pt>
                <c:pt idx="520">
                  <c:v>0.37000000000000038</c:v>
                </c:pt>
                <c:pt idx="521">
                  <c:v>0.4</c:v>
                </c:pt>
                <c:pt idx="522">
                  <c:v>0.41000000000000031</c:v>
                </c:pt>
                <c:pt idx="523">
                  <c:v>0.42000000000000032</c:v>
                </c:pt>
                <c:pt idx="524">
                  <c:v>0.28000000000000008</c:v>
                </c:pt>
                <c:pt idx="525">
                  <c:v>0.28000000000000008</c:v>
                </c:pt>
                <c:pt idx="526">
                  <c:v>0.29000000000000031</c:v>
                </c:pt>
                <c:pt idx="527">
                  <c:v>0.29000000000000031</c:v>
                </c:pt>
                <c:pt idx="528">
                  <c:v>0.29000000000000031</c:v>
                </c:pt>
                <c:pt idx="529">
                  <c:v>0.28000000000000008</c:v>
                </c:pt>
                <c:pt idx="530">
                  <c:v>0.29000000000000031</c:v>
                </c:pt>
                <c:pt idx="531">
                  <c:v>0.28000000000000008</c:v>
                </c:pt>
                <c:pt idx="532">
                  <c:v>0.28000000000000008</c:v>
                </c:pt>
                <c:pt idx="533">
                  <c:v>0.49000000000000032</c:v>
                </c:pt>
                <c:pt idx="534">
                  <c:v>0.48000000000000032</c:v>
                </c:pt>
                <c:pt idx="535">
                  <c:v>0.48000000000000032</c:v>
                </c:pt>
                <c:pt idx="536">
                  <c:v>0.5</c:v>
                </c:pt>
                <c:pt idx="537">
                  <c:v>0.28000000000000008</c:v>
                </c:pt>
                <c:pt idx="538">
                  <c:v>0.37000000000000038</c:v>
                </c:pt>
                <c:pt idx="539">
                  <c:v>0.37000000000000038</c:v>
                </c:pt>
                <c:pt idx="540">
                  <c:v>0.37000000000000038</c:v>
                </c:pt>
                <c:pt idx="541">
                  <c:v>0.39000000000000207</c:v>
                </c:pt>
                <c:pt idx="542">
                  <c:v>0.4</c:v>
                </c:pt>
                <c:pt idx="543">
                  <c:v>0.44000000000000061</c:v>
                </c:pt>
                <c:pt idx="544">
                  <c:v>0.28000000000000008</c:v>
                </c:pt>
                <c:pt idx="545">
                  <c:v>0.28000000000000008</c:v>
                </c:pt>
                <c:pt idx="546">
                  <c:v>0.28000000000000008</c:v>
                </c:pt>
                <c:pt idx="547">
                  <c:v>0.28000000000000008</c:v>
                </c:pt>
                <c:pt idx="548">
                  <c:v>0.5</c:v>
                </c:pt>
                <c:pt idx="549">
                  <c:v>0.51</c:v>
                </c:pt>
                <c:pt idx="550">
                  <c:v>0.49000000000000032</c:v>
                </c:pt>
                <c:pt idx="551">
                  <c:v>0.44000000000000061</c:v>
                </c:pt>
                <c:pt idx="552">
                  <c:v>0.37000000000000038</c:v>
                </c:pt>
                <c:pt idx="553">
                  <c:v>0.37000000000000038</c:v>
                </c:pt>
                <c:pt idx="554">
                  <c:v>0.38000000000000206</c:v>
                </c:pt>
                <c:pt idx="555">
                  <c:v>0.45</c:v>
                </c:pt>
                <c:pt idx="556">
                  <c:v>0.48000000000000032</c:v>
                </c:pt>
                <c:pt idx="557">
                  <c:v>0.45</c:v>
                </c:pt>
                <c:pt idx="558">
                  <c:v>0.29000000000000031</c:v>
                </c:pt>
                <c:pt idx="559">
                  <c:v>0.28000000000000008</c:v>
                </c:pt>
                <c:pt idx="560">
                  <c:v>0.29000000000000031</c:v>
                </c:pt>
                <c:pt idx="561">
                  <c:v>0.28000000000000008</c:v>
                </c:pt>
                <c:pt idx="562">
                  <c:v>0.28000000000000008</c:v>
                </c:pt>
                <c:pt idx="563">
                  <c:v>0.47000000000000008</c:v>
                </c:pt>
                <c:pt idx="564">
                  <c:v>0.49000000000000032</c:v>
                </c:pt>
                <c:pt idx="565">
                  <c:v>0.27</c:v>
                </c:pt>
                <c:pt idx="566">
                  <c:v>0.28000000000000008</c:v>
                </c:pt>
                <c:pt idx="567">
                  <c:v>0.27</c:v>
                </c:pt>
                <c:pt idx="568">
                  <c:v>0.4</c:v>
                </c:pt>
                <c:pt idx="569">
                  <c:v>0.29000000000000031</c:v>
                </c:pt>
                <c:pt idx="570">
                  <c:v>0.28000000000000008</c:v>
                </c:pt>
                <c:pt idx="571">
                  <c:v>0.4</c:v>
                </c:pt>
                <c:pt idx="572">
                  <c:v>0.44000000000000061</c:v>
                </c:pt>
                <c:pt idx="573">
                  <c:v>0.45</c:v>
                </c:pt>
                <c:pt idx="574">
                  <c:v>0.28000000000000008</c:v>
                </c:pt>
                <c:pt idx="575">
                  <c:v>0.29000000000000031</c:v>
                </c:pt>
                <c:pt idx="576">
                  <c:v>0.49000000000000032</c:v>
                </c:pt>
                <c:pt idx="577">
                  <c:v>0.5</c:v>
                </c:pt>
                <c:pt idx="578">
                  <c:v>0.28000000000000008</c:v>
                </c:pt>
                <c:pt idx="579">
                  <c:v>0.35000000000000031</c:v>
                </c:pt>
                <c:pt idx="580">
                  <c:v>0.46</c:v>
                </c:pt>
                <c:pt idx="581">
                  <c:v>0.28000000000000008</c:v>
                </c:pt>
                <c:pt idx="582">
                  <c:v>0.28000000000000008</c:v>
                </c:pt>
                <c:pt idx="583">
                  <c:v>0.29000000000000031</c:v>
                </c:pt>
                <c:pt idx="584">
                  <c:v>0.28000000000000008</c:v>
                </c:pt>
                <c:pt idx="585">
                  <c:v>0.48000000000000032</c:v>
                </c:pt>
                <c:pt idx="586">
                  <c:v>0.38000000000000206</c:v>
                </c:pt>
                <c:pt idx="587">
                  <c:v>0.41000000000000031</c:v>
                </c:pt>
                <c:pt idx="588">
                  <c:v>0.29000000000000031</c:v>
                </c:pt>
                <c:pt idx="589">
                  <c:v>0.29000000000000031</c:v>
                </c:pt>
                <c:pt idx="590">
                  <c:v>0.34000000000000086</c:v>
                </c:pt>
                <c:pt idx="591">
                  <c:v>0.32000000000000206</c:v>
                </c:pt>
                <c:pt idx="592">
                  <c:v>0.34000000000000086</c:v>
                </c:pt>
                <c:pt idx="593">
                  <c:v>0.37000000000000038</c:v>
                </c:pt>
                <c:pt idx="594">
                  <c:v>0.29000000000000031</c:v>
                </c:pt>
                <c:pt idx="595">
                  <c:v>0.29000000000000031</c:v>
                </c:pt>
                <c:pt idx="596">
                  <c:v>0.28000000000000008</c:v>
                </c:pt>
                <c:pt idx="597">
                  <c:v>0.48000000000000032</c:v>
                </c:pt>
                <c:pt idx="598">
                  <c:v>0.39000000000000207</c:v>
                </c:pt>
                <c:pt idx="599">
                  <c:v>0.43000000000000038</c:v>
                </c:pt>
                <c:pt idx="600">
                  <c:v>0.42000000000000032</c:v>
                </c:pt>
                <c:pt idx="601">
                  <c:v>0.44000000000000061</c:v>
                </c:pt>
                <c:pt idx="602">
                  <c:v>0.44000000000000061</c:v>
                </c:pt>
                <c:pt idx="603">
                  <c:v>0.29000000000000031</c:v>
                </c:pt>
                <c:pt idx="604">
                  <c:v>0.28000000000000008</c:v>
                </c:pt>
                <c:pt idx="605">
                  <c:v>0.27</c:v>
                </c:pt>
                <c:pt idx="606">
                  <c:v>0.36000000000000032</c:v>
                </c:pt>
                <c:pt idx="607">
                  <c:v>0.43000000000000038</c:v>
                </c:pt>
                <c:pt idx="608">
                  <c:v>0.46</c:v>
                </c:pt>
                <c:pt idx="609">
                  <c:v>0.48000000000000032</c:v>
                </c:pt>
                <c:pt idx="610">
                  <c:v>0.35000000000000031</c:v>
                </c:pt>
                <c:pt idx="611">
                  <c:v>0.36000000000000032</c:v>
                </c:pt>
                <c:pt idx="612">
                  <c:v>0.35000000000000031</c:v>
                </c:pt>
                <c:pt idx="613">
                  <c:v>0.33000000000000235</c:v>
                </c:pt>
                <c:pt idx="614">
                  <c:v>0.43000000000000038</c:v>
                </c:pt>
                <c:pt idx="615">
                  <c:v>0.45</c:v>
                </c:pt>
                <c:pt idx="616">
                  <c:v>0.41000000000000031</c:v>
                </c:pt>
                <c:pt idx="617">
                  <c:v>0.38000000000000206</c:v>
                </c:pt>
                <c:pt idx="618">
                  <c:v>0.39000000000000207</c:v>
                </c:pt>
                <c:pt idx="619">
                  <c:v>0.29000000000000031</c:v>
                </c:pt>
                <c:pt idx="620">
                  <c:v>0.48000000000000032</c:v>
                </c:pt>
                <c:pt idx="621">
                  <c:v>0.27</c:v>
                </c:pt>
                <c:pt idx="622">
                  <c:v>0.35000000000000031</c:v>
                </c:pt>
                <c:pt idx="623">
                  <c:v>0.36000000000000032</c:v>
                </c:pt>
                <c:pt idx="624">
                  <c:v>0.35000000000000031</c:v>
                </c:pt>
                <c:pt idx="625">
                  <c:v>0.41000000000000031</c:v>
                </c:pt>
                <c:pt idx="626">
                  <c:v>0.4</c:v>
                </c:pt>
                <c:pt idx="627">
                  <c:v>0.31000000000000183</c:v>
                </c:pt>
                <c:pt idx="628">
                  <c:v>0.45</c:v>
                </c:pt>
                <c:pt idx="629">
                  <c:v>0.36000000000000032</c:v>
                </c:pt>
                <c:pt idx="630">
                  <c:v>0.32000000000000206</c:v>
                </c:pt>
                <c:pt idx="631">
                  <c:v>0.28000000000000008</c:v>
                </c:pt>
                <c:pt idx="632">
                  <c:v>0.39000000000000207</c:v>
                </c:pt>
                <c:pt idx="633">
                  <c:v>0.47000000000000008</c:v>
                </c:pt>
                <c:pt idx="634">
                  <c:v>0.47000000000000008</c:v>
                </c:pt>
                <c:pt idx="635">
                  <c:v>0.47000000000000008</c:v>
                </c:pt>
                <c:pt idx="636">
                  <c:v>0.35000000000000031</c:v>
                </c:pt>
                <c:pt idx="637">
                  <c:v>0.29000000000000031</c:v>
                </c:pt>
                <c:pt idx="638">
                  <c:v>0.48000000000000032</c:v>
                </c:pt>
                <c:pt idx="639">
                  <c:v>0.37000000000000038</c:v>
                </c:pt>
                <c:pt idx="640">
                  <c:v>0.36000000000000032</c:v>
                </c:pt>
                <c:pt idx="641">
                  <c:v>0.37000000000000038</c:v>
                </c:pt>
                <c:pt idx="642">
                  <c:v>0.28000000000000008</c:v>
                </c:pt>
                <c:pt idx="643">
                  <c:v>0.46</c:v>
                </c:pt>
                <c:pt idx="644">
                  <c:v>0.32000000000000206</c:v>
                </c:pt>
                <c:pt idx="645">
                  <c:v>0.42000000000000032</c:v>
                </c:pt>
                <c:pt idx="646">
                  <c:v>0.29000000000000031</c:v>
                </c:pt>
                <c:pt idx="647">
                  <c:v>0.28000000000000008</c:v>
                </c:pt>
                <c:pt idx="648">
                  <c:v>0.4</c:v>
                </c:pt>
                <c:pt idx="649">
                  <c:v>0.43000000000000038</c:v>
                </c:pt>
                <c:pt idx="650">
                  <c:v>0.4</c:v>
                </c:pt>
                <c:pt idx="651">
                  <c:v>0.48000000000000032</c:v>
                </c:pt>
                <c:pt idx="652">
                  <c:v>0.35000000000000031</c:v>
                </c:pt>
                <c:pt idx="653">
                  <c:v>0.28000000000000008</c:v>
                </c:pt>
                <c:pt idx="654">
                  <c:v>0.48000000000000032</c:v>
                </c:pt>
                <c:pt idx="655">
                  <c:v>0.42000000000000032</c:v>
                </c:pt>
                <c:pt idx="656">
                  <c:v>0.27</c:v>
                </c:pt>
                <c:pt idx="657">
                  <c:v>0.46</c:v>
                </c:pt>
                <c:pt idx="658">
                  <c:v>0.29000000000000031</c:v>
                </c:pt>
                <c:pt idx="659">
                  <c:v>0.42000000000000032</c:v>
                </c:pt>
                <c:pt idx="660">
                  <c:v>0.42000000000000032</c:v>
                </c:pt>
                <c:pt idx="661">
                  <c:v>0.44000000000000061</c:v>
                </c:pt>
                <c:pt idx="662">
                  <c:v>0.36000000000000032</c:v>
                </c:pt>
                <c:pt idx="663">
                  <c:v>0.49000000000000032</c:v>
                </c:pt>
                <c:pt idx="664">
                  <c:v>0.29000000000000031</c:v>
                </c:pt>
                <c:pt idx="665">
                  <c:v>0.45</c:v>
                </c:pt>
                <c:pt idx="666">
                  <c:v>0.49000000000000032</c:v>
                </c:pt>
                <c:pt idx="667">
                  <c:v>0.49000000000000032</c:v>
                </c:pt>
                <c:pt idx="668">
                  <c:v>0.46</c:v>
                </c:pt>
                <c:pt idx="669">
                  <c:v>0.29000000000000031</c:v>
                </c:pt>
                <c:pt idx="670">
                  <c:v>0.34000000000000086</c:v>
                </c:pt>
                <c:pt idx="671">
                  <c:v>0.43000000000000038</c:v>
                </c:pt>
                <c:pt idx="672">
                  <c:v>0.49000000000000032</c:v>
                </c:pt>
                <c:pt idx="673">
                  <c:v>0.45</c:v>
                </c:pt>
                <c:pt idx="674">
                  <c:v>0.43000000000000038</c:v>
                </c:pt>
                <c:pt idx="675">
                  <c:v>0.4</c:v>
                </c:pt>
                <c:pt idx="676">
                  <c:v>0.38000000000000206</c:v>
                </c:pt>
                <c:pt idx="677">
                  <c:v>0.5</c:v>
                </c:pt>
                <c:pt idx="678">
                  <c:v>0.35000000000000031</c:v>
                </c:pt>
                <c:pt idx="679">
                  <c:v>0.37000000000000038</c:v>
                </c:pt>
                <c:pt idx="680">
                  <c:v>0.43000000000000038</c:v>
                </c:pt>
                <c:pt idx="681">
                  <c:v>0.4</c:v>
                </c:pt>
                <c:pt idx="682">
                  <c:v>0.48000000000000032</c:v>
                </c:pt>
                <c:pt idx="683">
                  <c:v>0.37000000000000038</c:v>
                </c:pt>
                <c:pt idx="684">
                  <c:v>0.29000000000000031</c:v>
                </c:pt>
                <c:pt idx="685">
                  <c:v>0.43000000000000038</c:v>
                </c:pt>
                <c:pt idx="686">
                  <c:v>0.44000000000000061</c:v>
                </c:pt>
                <c:pt idx="687">
                  <c:v>0.33000000000000235</c:v>
                </c:pt>
                <c:pt idx="688">
                  <c:v>0.33000000000000235</c:v>
                </c:pt>
                <c:pt idx="689">
                  <c:v>0.48000000000000032</c:v>
                </c:pt>
                <c:pt idx="690">
                  <c:v>0.36000000000000032</c:v>
                </c:pt>
                <c:pt idx="691">
                  <c:v>0.41000000000000031</c:v>
                </c:pt>
                <c:pt idx="692">
                  <c:v>0.45</c:v>
                </c:pt>
                <c:pt idx="693">
                  <c:v>0.35000000000000031</c:v>
                </c:pt>
                <c:pt idx="694">
                  <c:v>0.36000000000000032</c:v>
                </c:pt>
                <c:pt idx="695">
                  <c:v>0.4</c:v>
                </c:pt>
                <c:pt idx="696">
                  <c:v>0.44000000000000061</c:v>
                </c:pt>
                <c:pt idx="697">
                  <c:v>0.47000000000000008</c:v>
                </c:pt>
                <c:pt idx="698">
                  <c:v>0.41000000000000031</c:v>
                </c:pt>
                <c:pt idx="699">
                  <c:v>0.47000000000000008</c:v>
                </c:pt>
                <c:pt idx="700">
                  <c:v>0.49000000000000032</c:v>
                </c:pt>
                <c:pt idx="701">
                  <c:v>0.45</c:v>
                </c:pt>
                <c:pt idx="702">
                  <c:v>0.46</c:v>
                </c:pt>
                <c:pt idx="703">
                  <c:v>0.34000000000000086</c:v>
                </c:pt>
                <c:pt idx="704">
                  <c:v>0.42000000000000032</c:v>
                </c:pt>
                <c:pt idx="705">
                  <c:v>0.42000000000000032</c:v>
                </c:pt>
                <c:pt idx="706">
                  <c:v>0.32000000000000206</c:v>
                </c:pt>
                <c:pt idx="707">
                  <c:v>0.33000000000000235</c:v>
                </c:pt>
                <c:pt idx="708">
                  <c:v>0.35000000000000031</c:v>
                </c:pt>
                <c:pt idx="709">
                  <c:v>0.35000000000000031</c:v>
                </c:pt>
                <c:pt idx="710">
                  <c:v>0.39000000000000207</c:v>
                </c:pt>
                <c:pt idx="711">
                  <c:v>0.32000000000000206</c:v>
                </c:pt>
              </c:numCache>
            </c:numRef>
          </c:yVal>
          <c:smooth val="0"/>
        </c:ser>
        <c:ser>
          <c:idx val="3"/>
          <c:order val="1"/>
          <c:tx>
            <c:v>Tuners OFF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'Tuner off'!$G$2:$G$704</c:f>
              <c:numCache>
                <c:formatCode>General</c:formatCode>
                <c:ptCount val="703"/>
                <c:pt idx="0">
                  <c:v>2.1362629999999972E-3</c:v>
                </c:pt>
                <c:pt idx="1">
                  <c:v>6.5613790000000572E-3</c:v>
                </c:pt>
                <c:pt idx="2">
                  <c:v>7.0191500000000235E-3</c:v>
                </c:pt>
                <c:pt idx="3">
                  <c:v>8.3924620000001126E-3</c:v>
                </c:pt>
                <c:pt idx="4">
                  <c:v>1.083391E-2</c:v>
                </c:pt>
                <c:pt idx="5">
                  <c:v>1.09865000000001E-2</c:v>
                </c:pt>
                <c:pt idx="6">
                  <c:v>1.3427940000000001E-2</c:v>
                </c:pt>
                <c:pt idx="7">
                  <c:v>1.4190890000000001E-2</c:v>
                </c:pt>
                <c:pt idx="8">
                  <c:v>2.1362629999999973E-2</c:v>
                </c:pt>
                <c:pt idx="9">
                  <c:v>0</c:v>
                </c:pt>
                <c:pt idx="10">
                  <c:v>0</c:v>
                </c:pt>
                <c:pt idx="11">
                  <c:v>1.8310830000000133E-3</c:v>
                </c:pt>
                <c:pt idx="12">
                  <c:v>2.4414440000000053E-3</c:v>
                </c:pt>
                <c:pt idx="13">
                  <c:v>3.0518040000000052E-3</c:v>
                </c:pt>
                <c:pt idx="14">
                  <c:v>3.5095750000000135E-3</c:v>
                </c:pt>
                <c:pt idx="15">
                  <c:v>3.8147550000000047E-3</c:v>
                </c:pt>
                <c:pt idx="16">
                  <c:v>4.4251159999999946E-3</c:v>
                </c:pt>
                <c:pt idx="17">
                  <c:v>4.7302970000000629E-3</c:v>
                </c:pt>
                <c:pt idx="18">
                  <c:v>4.7302970000000629E-3</c:v>
                </c:pt>
                <c:pt idx="19">
                  <c:v>4.8828869999999963E-3</c:v>
                </c:pt>
                <c:pt idx="20">
                  <c:v>4.8828869999999963E-3</c:v>
                </c:pt>
                <c:pt idx="21">
                  <c:v>5.1880670000000271E-3</c:v>
                </c:pt>
                <c:pt idx="22">
                  <c:v>5.3406580000000441E-3</c:v>
                </c:pt>
                <c:pt idx="23">
                  <c:v>5.6458380000000107E-3</c:v>
                </c:pt>
                <c:pt idx="24">
                  <c:v>5.6458380000000107E-3</c:v>
                </c:pt>
                <c:pt idx="25">
                  <c:v>5.6458380000000107E-3</c:v>
                </c:pt>
                <c:pt idx="26">
                  <c:v>5.6458380000000107E-3</c:v>
                </c:pt>
                <c:pt idx="27">
                  <c:v>5.7984280000000317E-3</c:v>
                </c:pt>
                <c:pt idx="28">
                  <c:v>5.9510190000000521E-3</c:v>
                </c:pt>
                <c:pt idx="29">
                  <c:v>6.2561990000000543E-3</c:v>
                </c:pt>
                <c:pt idx="30">
                  <c:v>6.4087890000000562E-3</c:v>
                </c:pt>
                <c:pt idx="31">
                  <c:v>6.7139700000000127E-3</c:v>
                </c:pt>
                <c:pt idx="32">
                  <c:v>7.0191500000000235E-3</c:v>
                </c:pt>
                <c:pt idx="33">
                  <c:v>7.0191500000000235E-3</c:v>
                </c:pt>
                <c:pt idx="34">
                  <c:v>7.1717400000000679E-3</c:v>
                </c:pt>
                <c:pt idx="35">
                  <c:v>7.1717400000000679E-3</c:v>
                </c:pt>
                <c:pt idx="36">
                  <c:v>7.3243309999999964E-3</c:v>
                </c:pt>
                <c:pt idx="37">
                  <c:v>7.4769210000000738E-3</c:v>
                </c:pt>
                <c:pt idx="38">
                  <c:v>7.4769210000000738E-3</c:v>
                </c:pt>
                <c:pt idx="39">
                  <c:v>7.4769210000000738E-3</c:v>
                </c:pt>
                <c:pt idx="40">
                  <c:v>7.6295110000000107E-3</c:v>
                </c:pt>
                <c:pt idx="41">
                  <c:v>7.782101000000043E-3</c:v>
                </c:pt>
                <c:pt idx="42">
                  <c:v>7.9346910000000718E-3</c:v>
                </c:pt>
                <c:pt idx="43">
                  <c:v>7.9346910000000718E-3</c:v>
                </c:pt>
                <c:pt idx="44">
                  <c:v>8.2398720000000005E-3</c:v>
                </c:pt>
                <c:pt idx="45">
                  <c:v>8.3924620000001126E-3</c:v>
                </c:pt>
                <c:pt idx="46">
                  <c:v>8.3924620000001126E-3</c:v>
                </c:pt>
                <c:pt idx="47">
                  <c:v>8.5450520000000234E-3</c:v>
                </c:pt>
                <c:pt idx="48">
                  <c:v>8.5450520000000234E-3</c:v>
                </c:pt>
                <c:pt idx="49">
                  <c:v>8.5450520000000234E-3</c:v>
                </c:pt>
                <c:pt idx="50">
                  <c:v>8.5450520000000234E-3</c:v>
                </c:pt>
                <c:pt idx="51">
                  <c:v>8.5450520000000234E-3</c:v>
                </c:pt>
                <c:pt idx="52">
                  <c:v>8.6976420000000228E-3</c:v>
                </c:pt>
                <c:pt idx="53">
                  <c:v>8.6976420000000228E-3</c:v>
                </c:pt>
                <c:pt idx="54">
                  <c:v>8.6976420000000228E-3</c:v>
                </c:pt>
                <c:pt idx="55">
                  <c:v>9.308003000000023E-3</c:v>
                </c:pt>
                <c:pt idx="56">
                  <c:v>9.4605940000001276E-3</c:v>
                </c:pt>
                <c:pt idx="57">
                  <c:v>9.4605940000001276E-3</c:v>
                </c:pt>
                <c:pt idx="58">
                  <c:v>9.6131840000000541E-3</c:v>
                </c:pt>
                <c:pt idx="59">
                  <c:v>9.6131840000000541E-3</c:v>
                </c:pt>
                <c:pt idx="60">
                  <c:v>9.6131840000000541E-3</c:v>
                </c:pt>
                <c:pt idx="61">
                  <c:v>9.7657740000000309E-3</c:v>
                </c:pt>
                <c:pt idx="62">
                  <c:v>9.7657740000000309E-3</c:v>
                </c:pt>
                <c:pt idx="63">
                  <c:v>9.7657740000000309E-3</c:v>
                </c:pt>
                <c:pt idx="64">
                  <c:v>9.7657740000000309E-3</c:v>
                </c:pt>
                <c:pt idx="65">
                  <c:v>9.9183640000000007E-3</c:v>
                </c:pt>
                <c:pt idx="66">
                  <c:v>1.007095E-2</c:v>
                </c:pt>
                <c:pt idx="67">
                  <c:v>1.0223540000000001E-2</c:v>
                </c:pt>
                <c:pt idx="68">
                  <c:v>1.0376130000000001E-2</c:v>
                </c:pt>
                <c:pt idx="69">
                  <c:v>1.0376130000000001E-2</c:v>
                </c:pt>
                <c:pt idx="70">
                  <c:v>1.0528730000000005E-2</c:v>
                </c:pt>
                <c:pt idx="71">
                  <c:v>1.0528730000000005E-2</c:v>
                </c:pt>
                <c:pt idx="72">
                  <c:v>1.0528730000000005E-2</c:v>
                </c:pt>
                <c:pt idx="73">
                  <c:v>1.0528730000000005E-2</c:v>
                </c:pt>
                <c:pt idx="74">
                  <c:v>1.083391E-2</c:v>
                </c:pt>
                <c:pt idx="75">
                  <c:v>1.083391E-2</c:v>
                </c:pt>
                <c:pt idx="76">
                  <c:v>1.083391E-2</c:v>
                </c:pt>
                <c:pt idx="77">
                  <c:v>1.083391E-2</c:v>
                </c:pt>
                <c:pt idx="78">
                  <c:v>1.09865000000001E-2</c:v>
                </c:pt>
                <c:pt idx="79">
                  <c:v>1.09865000000001E-2</c:v>
                </c:pt>
                <c:pt idx="80">
                  <c:v>1.09865000000001E-2</c:v>
                </c:pt>
                <c:pt idx="81">
                  <c:v>1.09865000000001E-2</c:v>
                </c:pt>
                <c:pt idx="82">
                  <c:v>1.09865000000001E-2</c:v>
                </c:pt>
                <c:pt idx="83">
                  <c:v>1.09865000000001E-2</c:v>
                </c:pt>
                <c:pt idx="84">
                  <c:v>1.1139090000000001E-2</c:v>
                </c:pt>
                <c:pt idx="85">
                  <c:v>1.1139090000000001E-2</c:v>
                </c:pt>
                <c:pt idx="86">
                  <c:v>1.1139090000000001E-2</c:v>
                </c:pt>
                <c:pt idx="87">
                  <c:v>1.1291680000000005E-2</c:v>
                </c:pt>
                <c:pt idx="88">
                  <c:v>1.1291680000000005E-2</c:v>
                </c:pt>
                <c:pt idx="89">
                  <c:v>1.1291680000000005E-2</c:v>
                </c:pt>
                <c:pt idx="90">
                  <c:v>1.1291680000000005E-2</c:v>
                </c:pt>
                <c:pt idx="91">
                  <c:v>1.1444270000000088E-2</c:v>
                </c:pt>
                <c:pt idx="92">
                  <c:v>1.1596860000000021E-2</c:v>
                </c:pt>
                <c:pt idx="93">
                  <c:v>1.1596860000000021E-2</c:v>
                </c:pt>
                <c:pt idx="94">
                  <c:v>1.1749450000000104E-2</c:v>
                </c:pt>
                <c:pt idx="95">
                  <c:v>1.1902040000000053E-2</c:v>
                </c:pt>
                <c:pt idx="96">
                  <c:v>1.1902040000000053E-2</c:v>
                </c:pt>
                <c:pt idx="97">
                  <c:v>1.1902040000000053E-2</c:v>
                </c:pt>
                <c:pt idx="98">
                  <c:v>1.205463E-2</c:v>
                </c:pt>
                <c:pt idx="99">
                  <c:v>1.205463E-2</c:v>
                </c:pt>
                <c:pt idx="100">
                  <c:v>1.205463E-2</c:v>
                </c:pt>
                <c:pt idx="101">
                  <c:v>1.205463E-2</c:v>
                </c:pt>
                <c:pt idx="102">
                  <c:v>1.2207220000000001E-2</c:v>
                </c:pt>
                <c:pt idx="103">
                  <c:v>1.2207220000000001E-2</c:v>
                </c:pt>
                <c:pt idx="104">
                  <c:v>1.2359810000000001E-2</c:v>
                </c:pt>
                <c:pt idx="105">
                  <c:v>1.2512400000000003E-2</c:v>
                </c:pt>
                <c:pt idx="106">
                  <c:v>1.2664990000000001E-2</c:v>
                </c:pt>
                <c:pt idx="107">
                  <c:v>1.2664990000000001E-2</c:v>
                </c:pt>
                <c:pt idx="108">
                  <c:v>1.2664990000000001E-2</c:v>
                </c:pt>
                <c:pt idx="109">
                  <c:v>1.2817580000000028E-2</c:v>
                </c:pt>
                <c:pt idx="110">
                  <c:v>1.2817580000000028E-2</c:v>
                </c:pt>
                <c:pt idx="111">
                  <c:v>1.2817580000000028E-2</c:v>
                </c:pt>
                <c:pt idx="112">
                  <c:v>1.2970170000000104E-2</c:v>
                </c:pt>
                <c:pt idx="113">
                  <c:v>1.3122760000000048E-2</c:v>
                </c:pt>
                <c:pt idx="114">
                  <c:v>1.3733120000000104E-2</c:v>
                </c:pt>
                <c:pt idx="115">
                  <c:v>1.3885710000000055E-2</c:v>
                </c:pt>
                <c:pt idx="116">
                  <c:v>1.4038299999999912E-2</c:v>
                </c:pt>
                <c:pt idx="117">
                  <c:v>1.4038299999999912E-2</c:v>
                </c:pt>
                <c:pt idx="118">
                  <c:v>1.4038299999999912E-2</c:v>
                </c:pt>
                <c:pt idx="119">
                  <c:v>1.4190890000000001E-2</c:v>
                </c:pt>
                <c:pt idx="120">
                  <c:v>1.4343480000000035E-2</c:v>
                </c:pt>
                <c:pt idx="121">
                  <c:v>1.4496070000000003E-2</c:v>
                </c:pt>
                <c:pt idx="122">
                  <c:v>1.4496070000000003E-2</c:v>
                </c:pt>
                <c:pt idx="123">
                  <c:v>1.4648660000000001E-2</c:v>
                </c:pt>
                <c:pt idx="124">
                  <c:v>1.4953840000000001E-2</c:v>
                </c:pt>
                <c:pt idx="125">
                  <c:v>1.5259020000000003E-2</c:v>
                </c:pt>
                <c:pt idx="126">
                  <c:v>1.5411610000000001E-2</c:v>
                </c:pt>
                <c:pt idx="127">
                  <c:v>1.5564200000000031E-2</c:v>
                </c:pt>
                <c:pt idx="128">
                  <c:v>1.5716790000000001E-2</c:v>
                </c:pt>
                <c:pt idx="129">
                  <c:v>1.6021970000000049E-2</c:v>
                </c:pt>
                <c:pt idx="130">
                  <c:v>1.6174560000000053E-2</c:v>
                </c:pt>
                <c:pt idx="131">
                  <c:v>1.6632330000000042E-2</c:v>
                </c:pt>
                <c:pt idx="132">
                  <c:v>1.6784920000000092E-2</c:v>
                </c:pt>
                <c:pt idx="133">
                  <c:v>1.6784920000000092E-2</c:v>
                </c:pt>
                <c:pt idx="134">
                  <c:v>1.7090100000000059E-2</c:v>
                </c:pt>
                <c:pt idx="135">
                  <c:v>1.7090100000000059E-2</c:v>
                </c:pt>
                <c:pt idx="136">
                  <c:v>1.7242690000000047E-2</c:v>
                </c:pt>
                <c:pt idx="137">
                  <c:v>1.7395280000000037E-2</c:v>
                </c:pt>
                <c:pt idx="138">
                  <c:v>1.8921190000000143E-2</c:v>
                </c:pt>
                <c:pt idx="139">
                  <c:v>1.953155000000014E-2</c:v>
                </c:pt>
                <c:pt idx="140">
                  <c:v>2.02945E-2</c:v>
                </c:pt>
                <c:pt idx="141">
                  <c:v>2.044709000000006E-2</c:v>
                </c:pt>
                <c:pt idx="142">
                  <c:v>2.2125579999999999E-2</c:v>
                </c:pt>
                <c:pt idx="143">
                  <c:v>2.2430760000000237E-2</c:v>
                </c:pt>
                <c:pt idx="144">
                  <c:v>3.0365449999999999E-2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6.1036090000000692E-4</c:v>
                </c:pt>
                <c:pt idx="152">
                  <c:v>1.0681320000000094E-3</c:v>
                </c:pt>
                <c:pt idx="153">
                  <c:v>1.3733120000000128E-3</c:v>
                </c:pt>
                <c:pt idx="154">
                  <c:v>1.3733120000000128E-3</c:v>
                </c:pt>
                <c:pt idx="155">
                  <c:v>2.1362629999999972E-3</c:v>
                </c:pt>
                <c:pt idx="156">
                  <c:v>2.4414440000000053E-3</c:v>
                </c:pt>
                <c:pt idx="157">
                  <c:v>2.4414440000000053E-3</c:v>
                </c:pt>
                <c:pt idx="158">
                  <c:v>3.0518040000000052E-3</c:v>
                </c:pt>
                <c:pt idx="159">
                  <c:v>3.2043950000000339E-3</c:v>
                </c:pt>
                <c:pt idx="160">
                  <c:v>3.2043950000000339E-3</c:v>
                </c:pt>
                <c:pt idx="161">
                  <c:v>3.2043950000000339E-3</c:v>
                </c:pt>
                <c:pt idx="162">
                  <c:v>3.2043950000000339E-3</c:v>
                </c:pt>
                <c:pt idx="163">
                  <c:v>3.3569850000000011E-3</c:v>
                </c:pt>
                <c:pt idx="164">
                  <c:v>3.662165000000021E-3</c:v>
                </c:pt>
                <c:pt idx="165">
                  <c:v>4.8828869999999963E-3</c:v>
                </c:pt>
                <c:pt idx="166">
                  <c:v>5.1880670000000271E-3</c:v>
                </c:pt>
                <c:pt idx="167">
                  <c:v>5.3406580000000441E-3</c:v>
                </c:pt>
                <c:pt idx="168">
                  <c:v>5.6458380000000107E-3</c:v>
                </c:pt>
                <c:pt idx="169">
                  <c:v>5.7984280000000317E-3</c:v>
                </c:pt>
                <c:pt idx="170">
                  <c:v>5.7984280000000317E-3</c:v>
                </c:pt>
                <c:pt idx="171">
                  <c:v>6.2561990000000543E-3</c:v>
                </c:pt>
                <c:pt idx="172">
                  <c:v>7.3243309999999964E-3</c:v>
                </c:pt>
                <c:pt idx="173">
                  <c:v>7.3243309999999964E-3</c:v>
                </c:pt>
                <c:pt idx="174">
                  <c:v>7.4769210000000738E-3</c:v>
                </c:pt>
                <c:pt idx="175">
                  <c:v>7.4769210000000738E-3</c:v>
                </c:pt>
                <c:pt idx="176">
                  <c:v>7.4769210000000738E-3</c:v>
                </c:pt>
                <c:pt idx="177">
                  <c:v>7.6295110000000107E-3</c:v>
                </c:pt>
                <c:pt idx="178">
                  <c:v>7.9346910000000718E-3</c:v>
                </c:pt>
                <c:pt idx="179">
                  <c:v>7.9346910000000718E-3</c:v>
                </c:pt>
                <c:pt idx="180">
                  <c:v>8.0872820000000289E-3</c:v>
                </c:pt>
                <c:pt idx="181">
                  <c:v>8.0872820000000289E-3</c:v>
                </c:pt>
                <c:pt idx="182">
                  <c:v>8.0872820000000289E-3</c:v>
                </c:pt>
                <c:pt idx="183">
                  <c:v>8.2398720000000005E-3</c:v>
                </c:pt>
                <c:pt idx="184">
                  <c:v>8.3924620000001126E-3</c:v>
                </c:pt>
                <c:pt idx="185">
                  <c:v>8.3924620000001126E-3</c:v>
                </c:pt>
                <c:pt idx="186">
                  <c:v>8.5450520000000234E-3</c:v>
                </c:pt>
                <c:pt idx="187">
                  <c:v>8.6976420000000228E-3</c:v>
                </c:pt>
                <c:pt idx="188">
                  <c:v>8.6976420000000228E-3</c:v>
                </c:pt>
                <c:pt idx="189">
                  <c:v>8.6976420000000228E-3</c:v>
                </c:pt>
                <c:pt idx="190">
                  <c:v>8.850233000000058E-3</c:v>
                </c:pt>
                <c:pt idx="191">
                  <c:v>9.1554130000000844E-3</c:v>
                </c:pt>
                <c:pt idx="192">
                  <c:v>9.1554130000000844E-3</c:v>
                </c:pt>
                <c:pt idx="193">
                  <c:v>9.308003000000023E-3</c:v>
                </c:pt>
                <c:pt idx="194">
                  <c:v>9.4605940000001276E-3</c:v>
                </c:pt>
                <c:pt idx="195">
                  <c:v>9.4605940000001276E-3</c:v>
                </c:pt>
                <c:pt idx="196">
                  <c:v>9.6131840000000541E-3</c:v>
                </c:pt>
                <c:pt idx="197">
                  <c:v>9.6131840000000541E-3</c:v>
                </c:pt>
                <c:pt idx="198">
                  <c:v>9.6131840000000541E-3</c:v>
                </c:pt>
                <c:pt idx="199">
                  <c:v>9.7657740000000309E-3</c:v>
                </c:pt>
                <c:pt idx="200">
                  <c:v>9.7657740000000309E-3</c:v>
                </c:pt>
                <c:pt idx="201">
                  <c:v>9.7657740000000309E-3</c:v>
                </c:pt>
                <c:pt idx="202">
                  <c:v>9.9183640000000007E-3</c:v>
                </c:pt>
                <c:pt idx="203">
                  <c:v>9.9183640000000007E-3</c:v>
                </c:pt>
                <c:pt idx="204">
                  <c:v>1.007095E-2</c:v>
                </c:pt>
                <c:pt idx="205">
                  <c:v>1.007095E-2</c:v>
                </c:pt>
                <c:pt idx="206">
                  <c:v>1.007095E-2</c:v>
                </c:pt>
                <c:pt idx="207">
                  <c:v>1.0223540000000001E-2</c:v>
                </c:pt>
                <c:pt idx="208">
                  <c:v>1.0528730000000005E-2</c:v>
                </c:pt>
                <c:pt idx="209">
                  <c:v>1.0528730000000005E-2</c:v>
                </c:pt>
                <c:pt idx="210">
                  <c:v>1.0528730000000005E-2</c:v>
                </c:pt>
                <c:pt idx="211">
                  <c:v>1.0528730000000005E-2</c:v>
                </c:pt>
                <c:pt idx="212">
                  <c:v>1.0528730000000005E-2</c:v>
                </c:pt>
                <c:pt idx="213">
                  <c:v>1.0681320000000083E-2</c:v>
                </c:pt>
                <c:pt idx="214">
                  <c:v>1.0681320000000083E-2</c:v>
                </c:pt>
                <c:pt idx="215">
                  <c:v>1.083391E-2</c:v>
                </c:pt>
                <c:pt idx="216">
                  <c:v>1.083391E-2</c:v>
                </c:pt>
                <c:pt idx="217">
                  <c:v>1.083391E-2</c:v>
                </c:pt>
                <c:pt idx="218">
                  <c:v>1.09865000000001E-2</c:v>
                </c:pt>
                <c:pt idx="219">
                  <c:v>1.1139090000000001E-2</c:v>
                </c:pt>
                <c:pt idx="220">
                  <c:v>1.1291680000000005E-2</c:v>
                </c:pt>
                <c:pt idx="221">
                  <c:v>1.1291680000000005E-2</c:v>
                </c:pt>
                <c:pt idx="222">
                  <c:v>1.1291680000000005E-2</c:v>
                </c:pt>
                <c:pt idx="223">
                  <c:v>1.1444270000000088E-2</c:v>
                </c:pt>
                <c:pt idx="224">
                  <c:v>1.1444270000000088E-2</c:v>
                </c:pt>
                <c:pt idx="225">
                  <c:v>1.1596860000000021E-2</c:v>
                </c:pt>
                <c:pt idx="226">
                  <c:v>1.1902040000000053E-2</c:v>
                </c:pt>
                <c:pt idx="227">
                  <c:v>1.1902040000000053E-2</c:v>
                </c:pt>
                <c:pt idx="228">
                  <c:v>1.205463E-2</c:v>
                </c:pt>
                <c:pt idx="229">
                  <c:v>1.205463E-2</c:v>
                </c:pt>
                <c:pt idx="230">
                  <c:v>1.205463E-2</c:v>
                </c:pt>
                <c:pt idx="231">
                  <c:v>1.205463E-2</c:v>
                </c:pt>
                <c:pt idx="232">
                  <c:v>1.2207220000000001E-2</c:v>
                </c:pt>
                <c:pt idx="233">
                  <c:v>1.2207220000000001E-2</c:v>
                </c:pt>
                <c:pt idx="234">
                  <c:v>1.2207220000000001E-2</c:v>
                </c:pt>
                <c:pt idx="235">
                  <c:v>1.2359810000000001E-2</c:v>
                </c:pt>
                <c:pt idx="236">
                  <c:v>1.2512400000000003E-2</c:v>
                </c:pt>
                <c:pt idx="237">
                  <c:v>1.2664990000000001E-2</c:v>
                </c:pt>
                <c:pt idx="238">
                  <c:v>1.2970170000000104E-2</c:v>
                </c:pt>
                <c:pt idx="239">
                  <c:v>1.2970170000000104E-2</c:v>
                </c:pt>
                <c:pt idx="240">
                  <c:v>1.2970170000000104E-2</c:v>
                </c:pt>
                <c:pt idx="241">
                  <c:v>1.2970170000000104E-2</c:v>
                </c:pt>
                <c:pt idx="242">
                  <c:v>1.2970170000000104E-2</c:v>
                </c:pt>
                <c:pt idx="243">
                  <c:v>1.3122760000000048E-2</c:v>
                </c:pt>
                <c:pt idx="244">
                  <c:v>1.3275350000000003E-2</c:v>
                </c:pt>
                <c:pt idx="245">
                  <c:v>1.3275350000000003E-2</c:v>
                </c:pt>
                <c:pt idx="246">
                  <c:v>1.3427940000000001E-2</c:v>
                </c:pt>
                <c:pt idx="247">
                  <c:v>1.3427940000000001E-2</c:v>
                </c:pt>
                <c:pt idx="248">
                  <c:v>1.3580530000000139E-2</c:v>
                </c:pt>
                <c:pt idx="249">
                  <c:v>1.3733120000000104E-2</c:v>
                </c:pt>
                <c:pt idx="250">
                  <c:v>1.3885710000000055E-2</c:v>
                </c:pt>
                <c:pt idx="251">
                  <c:v>1.4038299999999912E-2</c:v>
                </c:pt>
                <c:pt idx="252">
                  <c:v>1.4190890000000001E-2</c:v>
                </c:pt>
                <c:pt idx="253">
                  <c:v>1.4343480000000035E-2</c:v>
                </c:pt>
                <c:pt idx="254">
                  <c:v>1.4343480000000035E-2</c:v>
                </c:pt>
                <c:pt idx="255">
                  <c:v>1.4496070000000003E-2</c:v>
                </c:pt>
                <c:pt idx="256">
                  <c:v>1.4648660000000001E-2</c:v>
                </c:pt>
                <c:pt idx="257">
                  <c:v>1.4801250000000028E-2</c:v>
                </c:pt>
                <c:pt idx="258">
                  <c:v>1.4953840000000001E-2</c:v>
                </c:pt>
                <c:pt idx="259">
                  <c:v>1.4953840000000001E-2</c:v>
                </c:pt>
                <c:pt idx="260">
                  <c:v>1.5106430000000039E-2</c:v>
                </c:pt>
                <c:pt idx="261">
                  <c:v>1.5106430000000039E-2</c:v>
                </c:pt>
                <c:pt idx="262">
                  <c:v>1.5564200000000031E-2</c:v>
                </c:pt>
                <c:pt idx="263">
                  <c:v>1.5564200000000031E-2</c:v>
                </c:pt>
                <c:pt idx="264">
                  <c:v>1.5716790000000001E-2</c:v>
                </c:pt>
                <c:pt idx="265">
                  <c:v>1.5716790000000001E-2</c:v>
                </c:pt>
                <c:pt idx="266">
                  <c:v>1.6021970000000049E-2</c:v>
                </c:pt>
                <c:pt idx="267">
                  <c:v>1.6021970000000049E-2</c:v>
                </c:pt>
                <c:pt idx="268">
                  <c:v>1.6174560000000053E-2</c:v>
                </c:pt>
                <c:pt idx="269">
                  <c:v>1.6632330000000042E-2</c:v>
                </c:pt>
                <c:pt idx="270">
                  <c:v>1.6937510000000044E-2</c:v>
                </c:pt>
                <c:pt idx="271">
                  <c:v>1.7395280000000037E-2</c:v>
                </c:pt>
                <c:pt idx="272">
                  <c:v>1.7853060000000049E-2</c:v>
                </c:pt>
                <c:pt idx="273">
                  <c:v>1.7853060000000049E-2</c:v>
                </c:pt>
                <c:pt idx="274">
                  <c:v>1.8921190000000143E-2</c:v>
                </c:pt>
                <c:pt idx="275">
                  <c:v>1.9378960000000001E-2</c:v>
                </c:pt>
                <c:pt idx="276">
                  <c:v>1.953155000000014E-2</c:v>
                </c:pt>
                <c:pt idx="277">
                  <c:v>2.0141910000000214E-2</c:v>
                </c:pt>
                <c:pt idx="278">
                  <c:v>2.1057450000000002E-2</c:v>
                </c:pt>
                <c:pt idx="279">
                  <c:v>2.1667810000000221E-2</c:v>
                </c:pt>
                <c:pt idx="280">
                  <c:v>1.8310830000000133E-3</c:v>
                </c:pt>
                <c:pt idx="281">
                  <c:v>7.782101000000043E-3</c:v>
                </c:pt>
                <c:pt idx="282">
                  <c:v>8.0872820000000289E-3</c:v>
                </c:pt>
                <c:pt idx="283">
                  <c:v>8.3924620000001126E-3</c:v>
                </c:pt>
                <c:pt idx="284">
                  <c:v>9.6131840000000541E-3</c:v>
                </c:pt>
                <c:pt idx="285">
                  <c:v>9.6131840000000541E-3</c:v>
                </c:pt>
                <c:pt idx="286">
                  <c:v>9.7657740000000309E-3</c:v>
                </c:pt>
                <c:pt idx="287">
                  <c:v>1.007095E-2</c:v>
                </c:pt>
                <c:pt idx="288">
                  <c:v>1.0223540000000001E-2</c:v>
                </c:pt>
                <c:pt idx="289">
                  <c:v>1.0223540000000001E-2</c:v>
                </c:pt>
                <c:pt idx="290">
                  <c:v>1.0528730000000005E-2</c:v>
                </c:pt>
                <c:pt idx="291">
                  <c:v>1.0528730000000005E-2</c:v>
                </c:pt>
                <c:pt idx="292">
                  <c:v>1.0681320000000083E-2</c:v>
                </c:pt>
                <c:pt idx="293">
                  <c:v>1.083391E-2</c:v>
                </c:pt>
                <c:pt idx="294">
                  <c:v>1.205463E-2</c:v>
                </c:pt>
                <c:pt idx="295">
                  <c:v>1.205463E-2</c:v>
                </c:pt>
                <c:pt idx="296">
                  <c:v>1.2512400000000003E-2</c:v>
                </c:pt>
                <c:pt idx="297">
                  <c:v>1.7090100000000059E-2</c:v>
                </c:pt>
                <c:pt idx="298">
                  <c:v>2.1362629999999973E-2</c:v>
                </c:pt>
                <c:pt idx="299">
                  <c:v>4.5777070000000444E-4</c:v>
                </c:pt>
                <c:pt idx="300">
                  <c:v>7.1717400000000679E-3</c:v>
                </c:pt>
                <c:pt idx="301">
                  <c:v>8.850233000000058E-3</c:v>
                </c:pt>
                <c:pt idx="302">
                  <c:v>9.1554130000000844E-3</c:v>
                </c:pt>
                <c:pt idx="303">
                  <c:v>1.007095E-2</c:v>
                </c:pt>
                <c:pt idx="304">
                  <c:v>1.1596860000000021E-2</c:v>
                </c:pt>
                <c:pt idx="305">
                  <c:v>1.1749450000000104E-2</c:v>
                </c:pt>
                <c:pt idx="306">
                  <c:v>1.3885710000000055E-2</c:v>
                </c:pt>
                <c:pt idx="307">
                  <c:v>7.4769210000000738E-3</c:v>
                </c:pt>
                <c:pt idx="308">
                  <c:v>9.0028230000000192E-3</c:v>
                </c:pt>
                <c:pt idx="309">
                  <c:v>1.1749450000000104E-2</c:v>
                </c:pt>
                <c:pt idx="310">
                  <c:v>0.56260010000000005</c:v>
                </c:pt>
                <c:pt idx="311">
                  <c:v>0.57038219999999518</c:v>
                </c:pt>
                <c:pt idx="312">
                  <c:v>0.57206069999999998</c:v>
                </c:pt>
                <c:pt idx="313">
                  <c:v>0.57404440000000412</c:v>
                </c:pt>
                <c:pt idx="314">
                  <c:v>0.57572290000000004</c:v>
                </c:pt>
                <c:pt idx="315">
                  <c:v>0.57648580000000005</c:v>
                </c:pt>
                <c:pt idx="316">
                  <c:v>0.57862210000000003</c:v>
                </c:pt>
                <c:pt idx="317">
                  <c:v>0.57953769999999949</c:v>
                </c:pt>
                <c:pt idx="318">
                  <c:v>0.57969020000000482</c:v>
                </c:pt>
                <c:pt idx="319">
                  <c:v>0.57984279999999999</c:v>
                </c:pt>
                <c:pt idx="320">
                  <c:v>0.58014800000000122</c:v>
                </c:pt>
                <c:pt idx="321">
                  <c:v>0.58060579999999962</c:v>
                </c:pt>
                <c:pt idx="322">
                  <c:v>0.58075840000000134</c:v>
                </c:pt>
                <c:pt idx="323">
                  <c:v>0.58121609999999546</c:v>
                </c:pt>
                <c:pt idx="324">
                  <c:v>0.58274200000000065</c:v>
                </c:pt>
                <c:pt idx="325">
                  <c:v>0.58304719999999743</c:v>
                </c:pt>
                <c:pt idx="326">
                  <c:v>0.58381019999999639</c:v>
                </c:pt>
                <c:pt idx="327">
                  <c:v>0.5841153999999964</c:v>
                </c:pt>
                <c:pt idx="328">
                  <c:v>0.5841153999999964</c:v>
                </c:pt>
                <c:pt idx="329">
                  <c:v>0.58472570000000135</c:v>
                </c:pt>
                <c:pt idx="330">
                  <c:v>0.58472570000000135</c:v>
                </c:pt>
                <c:pt idx="331">
                  <c:v>0.58670940000000193</c:v>
                </c:pt>
                <c:pt idx="332">
                  <c:v>0.58716719999999456</c:v>
                </c:pt>
                <c:pt idx="333">
                  <c:v>0.58762490000000134</c:v>
                </c:pt>
                <c:pt idx="334">
                  <c:v>0.58762490000000134</c:v>
                </c:pt>
                <c:pt idx="335">
                  <c:v>0.58762490000000134</c:v>
                </c:pt>
                <c:pt idx="336">
                  <c:v>0.58793009999999968</c:v>
                </c:pt>
                <c:pt idx="337">
                  <c:v>0.58808269999999652</c:v>
                </c:pt>
                <c:pt idx="338">
                  <c:v>0.58899820000000158</c:v>
                </c:pt>
                <c:pt idx="339">
                  <c:v>0.5891507999999972</c:v>
                </c:pt>
                <c:pt idx="340">
                  <c:v>0.58930339999999637</c:v>
                </c:pt>
                <c:pt idx="341">
                  <c:v>0.58960860000000181</c:v>
                </c:pt>
                <c:pt idx="342">
                  <c:v>0.58960860000000181</c:v>
                </c:pt>
                <c:pt idx="343">
                  <c:v>0.59006639999999388</c:v>
                </c:pt>
                <c:pt idx="344">
                  <c:v>0.59067669999999961</c:v>
                </c:pt>
                <c:pt idx="345">
                  <c:v>0.59082930000000133</c:v>
                </c:pt>
                <c:pt idx="346">
                  <c:v>0.59143969999999968</c:v>
                </c:pt>
                <c:pt idx="347">
                  <c:v>0.59143969999999968</c:v>
                </c:pt>
                <c:pt idx="348">
                  <c:v>0.59159229999999652</c:v>
                </c:pt>
                <c:pt idx="349">
                  <c:v>0.59189750000000063</c:v>
                </c:pt>
                <c:pt idx="350">
                  <c:v>0.59220259999999636</c:v>
                </c:pt>
                <c:pt idx="351">
                  <c:v>0.5923551999999972</c:v>
                </c:pt>
                <c:pt idx="352">
                  <c:v>0.59327079999999732</c:v>
                </c:pt>
                <c:pt idx="353">
                  <c:v>0.59357599999999755</c:v>
                </c:pt>
                <c:pt idx="354">
                  <c:v>0.59357599999999755</c:v>
                </c:pt>
                <c:pt idx="355">
                  <c:v>0.59388109999999961</c:v>
                </c:pt>
                <c:pt idx="356">
                  <c:v>0.59464410000000134</c:v>
                </c:pt>
                <c:pt idx="357">
                  <c:v>0.59464410000000134</c:v>
                </c:pt>
                <c:pt idx="358">
                  <c:v>0.59479670000000062</c:v>
                </c:pt>
                <c:pt idx="359">
                  <c:v>0.59494930000000135</c:v>
                </c:pt>
                <c:pt idx="360">
                  <c:v>0.59510190000000063</c:v>
                </c:pt>
                <c:pt idx="361">
                  <c:v>0.59525439999999652</c:v>
                </c:pt>
                <c:pt idx="362">
                  <c:v>0.59571219999999636</c:v>
                </c:pt>
                <c:pt idx="363">
                  <c:v>0.59662780000000171</c:v>
                </c:pt>
                <c:pt idx="364">
                  <c:v>0.5967802999999996</c:v>
                </c:pt>
                <c:pt idx="365">
                  <c:v>0.59723809999999755</c:v>
                </c:pt>
                <c:pt idx="366">
                  <c:v>0.59815369999999968</c:v>
                </c:pt>
                <c:pt idx="367">
                  <c:v>0.59876399999999652</c:v>
                </c:pt>
                <c:pt idx="368">
                  <c:v>0.60044249999999999</c:v>
                </c:pt>
                <c:pt idx="369">
                  <c:v>0.6010529</c:v>
                </c:pt>
                <c:pt idx="370">
                  <c:v>0.60120549999999995</c:v>
                </c:pt>
                <c:pt idx="371">
                  <c:v>0.60181580000000412</c:v>
                </c:pt>
                <c:pt idx="372">
                  <c:v>0.60196839999999996</c:v>
                </c:pt>
                <c:pt idx="373">
                  <c:v>0.60288399999999998</c:v>
                </c:pt>
                <c:pt idx="374">
                  <c:v>0.60334170000000065</c:v>
                </c:pt>
                <c:pt idx="375">
                  <c:v>0.60379950000000482</c:v>
                </c:pt>
                <c:pt idx="376">
                  <c:v>0.60502020000000412</c:v>
                </c:pt>
                <c:pt idx="377">
                  <c:v>0.60517279999999996</c:v>
                </c:pt>
                <c:pt idx="378">
                  <c:v>0.60746169999999999</c:v>
                </c:pt>
                <c:pt idx="379">
                  <c:v>0.93476769999999998</c:v>
                </c:pt>
                <c:pt idx="380">
                  <c:v>0.93598840000000005</c:v>
                </c:pt>
                <c:pt idx="381">
                  <c:v>0.94590680000000005</c:v>
                </c:pt>
                <c:pt idx="382">
                  <c:v>0.94804299999999997</c:v>
                </c:pt>
                <c:pt idx="383">
                  <c:v>0.94804299999999997</c:v>
                </c:pt>
                <c:pt idx="384">
                  <c:v>0.94834819999999997</c:v>
                </c:pt>
                <c:pt idx="385">
                  <c:v>0.95017929999999995</c:v>
                </c:pt>
                <c:pt idx="386">
                  <c:v>0.95063710000000001</c:v>
                </c:pt>
                <c:pt idx="387">
                  <c:v>0.95094219999999996</c:v>
                </c:pt>
                <c:pt idx="388">
                  <c:v>0.95811400000000002</c:v>
                </c:pt>
                <c:pt idx="389">
                  <c:v>0.95872430000000064</c:v>
                </c:pt>
                <c:pt idx="390">
                  <c:v>0.95887690000000003</c:v>
                </c:pt>
                <c:pt idx="391">
                  <c:v>0.96025020000000005</c:v>
                </c:pt>
                <c:pt idx="392">
                  <c:v>0.96101320000000001</c:v>
                </c:pt>
                <c:pt idx="393">
                  <c:v>0.96223389999999998</c:v>
                </c:pt>
                <c:pt idx="394">
                  <c:v>0.96253909999999998</c:v>
                </c:pt>
                <c:pt idx="395">
                  <c:v>0.96253909999999998</c:v>
                </c:pt>
                <c:pt idx="396">
                  <c:v>0.96330209999999949</c:v>
                </c:pt>
                <c:pt idx="397">
                  <c:v>0.96437019999999996</c:v>
                </c:pt>
                <c:pt idx="398">
                  <c:v>0.96559090000000003</c:v>
                </c:pt>
                <c:pt idx="399">
                  <c:v>0.96620130000000004</c:v>
                </c:pt>
                <c:pt idx="400">
                  <c:v>0.96757459999999951</c:v>
                </c:pt>
                <c:pt idx="401">
                  <c:v>0.97093160000000278</c:v>
                </c:pt>
                <c:pt idx="402">
                  <c:v>0.9736782000000036</c:v>
                </c:pt>
                <c:pt idx="403">
                  <c:v>0.97413599999999956</c:v>
                </c:pt>
                <c:pt idx="404">
                  <c:v>0.9800869999999946</c:v>
                </c:pt>
                <c:pt idx="405">
                  <c:v>1.2706189999999999</c:v>
                </c:pt>
                <c:pt idx="406">
                  <c:v>1.2732129999999999</c:v>
                </c:pt>
                <c:pt idx="407">
                  <c:v>1.2753489999999998</c:v>
                </c:pt>
                <c:pt idx="408">
                  <c:v>1.2841989999999999</c:v>
                </c:pt>
                <c:pt idx="409">
                  <c:v>1.28481</c:v>
                </c:pt>
                <c:pt idx="410">
                  <c:v>1.28603</c:v>
                </c:pt>
                <c:pt idx="411">
                  <c:v>1.2864880000000001</c:v>
                </c:pt>
                <c:pt idx="412">
                  <c:v>1.2901499999999999</c:v>
                </c:pt>
                <c:pt idx="413">
                  <c:v>1.292592</c:v>
                </c:pt>
                <c:pt idx="414">
                  <c:v>1.2999159999999998</c:v>
                </c:pt>
                <c:pt idx="415">
                  <c:v>1.3012889999999999</c:v>
                </c:pt>
                <c:pt idx="416">
                  <c:v>1.301747</c:v>
                </c:pt>
                <c:pt idx="417">
                  <c:v>1.3022050000000001</c:v>
                </c:pt>
                <c:pt idx="418">
                  <c:v>1.3025100000000001</c:v>
                </c:pt>
                <c:pt idx="419">
                  <c:v>1.3026629999999999</c:v>
                </c:pt>
                <c:pt idx="420">
                  <c:v>1.304036</c:v>
                </c:pt>
                <c:pt idx="421">
                  <c:v>1.3047989999999998</c:v>
                </c:pt>
                <c:pt idx="422">
                  <c:v>1.305715</c:v>
                </c:pt>
                <c:pt idx="423">
                  <c:v>1.3078509999999999</c:v>
                </c:pt>
                <c:pt idx="424">
                  <c:v>1.3095289999999926</c:v>
                </c:pt>
                <c:pt idx="425">
                  <c:v>1.3098339999999926</c:v>
                </c:pt>
                <c:pt idx="426">
                  <c:v>1.310292</c:v>
                </c:pt>
                <c:pt idx="427">
                  <c:v>1.3112079999999999</c:v>
                </c:pt>
                <c:pt idx="428">
                  <c:v>1.3130389999999998</c:v>
                </c:pt>
                <c:pt idx="429">
                  <c:v>1.315175</c:v>
                </c:pt>
                <c:pt idx="430">
                  <c:v>1.316854</c:v>
                </c:pt>
                <c:pt idx="431">
                  <c:v>1.3173109999999999</c:v>
                </c:pt>
                <c:pt idx="432">
                  <c:v>1.320668</c:v>
                </c:pt>
                <c:pt idx="433">
                  <c:v>1.32311</c:v>
                </c:pt>
                <c:pt idx="434">
                  <c:v>1.3249409999999999</c:v>
                </c:pt>
                <c:pt idx="435">
                  <c:v>1.5989929999999999</c:v>
                </c:pt>
                <c:pt idx="436">
                  <c:v>1.6014339999999998</c:v>
                </c:pt>
                <c:pt idx="437">
                  <c:v>1.616541</c:v>
                </c:pt>
                <c:pt idx="438">
                  <c:v>1.6176089999999999</c:v>
                </c:pt>
                <c:pt idx="439">
                  <c:v>1.6241699999999999</c:v>
                </c:pt>
                <c:pt idx="440">
                  <c:v>1.6241699999999999</c:v>
                </c:pt>
                <c:pt idx="441">
                  <c:v>1.6316470000000001</c:v>
                </c:pt>
                <c:pt idx="442">
                  <c:v>1.6319520000000001</c:v>
                </c:pt>
                <c:pt idx="443">
                  <c:v>1.6321049999999999</c:v>
                </c:pt>
                <c:pt idx="444">
                  <c:v>1.632868</c:v>
                </c:pt>
                <c:pt idx="445">
                  <c:v>1.633478</c:v>
                </c:pt>
                <c:pt idx="446">
                  <c:v>1.6351570000000073</c:v>
                </c:pt>
                <c:pt idx="447">
                  <c:v>1.6427860000000001</c:v>
                </c:pt>
                <c:pt idx="448">
                  <c:v>1.6435489999999999</c:v>
                </c:pt>
                <c:pt idx="449">
                  <c:v>1.6443120000000082</c:v>
                </c:pt>
                <c:pt idx="450">
                  <c:v>1.6444650000000001</c:v>
                </c:pt>
                <c:pt idx="451">
                  <c:v>1.6449229999999999</c:v>
                </c:pt>
                <c:pt idx="452">
                  <c:v>1.6461430000000001</c:v>
                </c:pt>
                <c:pt idx="453">
                  <c:v>1.6476689999999998</c:v>
                </c:pt>
                <c:pt idx="454">
                  <c:v>1.649653</c:v>
                </c:pt>
                <c:pt idx="455">
                  <c:v>1.6504160000000001</c:v>
                </c:pt>
                <c:pt idx="456">
                  <c:v>1.6585030000000001</c:v>
                </c:pt>
                <c:pt idx="457">
                  <c:v>1.6668959999999999</c:v>
                </c:pt>
                <c:pt idx="458">
                  <c:v>1.6687270000000001</c:v>
                </c:pt>
                <c:pt idx="459">
                  <c:v>1.6699470000000001</c:v>
                </c:pt>
                <c:pt idx="460">
                  <c:v>1.6731520000000073</c:v>
                </c:pt>
                <c:pt idx="461">
                  <c:v>1.6752880000000001</c:v>
                </c:pt>
                <c:pt idx="462">
                  <c:v>1.6890209999999999</c:v>
                </c:pt>
                <c:pt idx="463">
                  <c:v>1.9104299999999972</c:v>
                </c:pt>
                <c:pt idx="464">
                  <c:v>1.9134809999999998</c:v>
                </c:pt>
                <c:pt idx="465">
                  <c:v>1.9163809999999999</c:v>
                </c:pt>
                <c:pt idx="466">
                  <c:v>1.919889999999997</c:v>
                </c:pt>
                <c:pt idx="467">
                  <c:v>1.9206530000000048</c:v>
                </c:pt>
                <c:pt idx="468">
                  <c:v>1.9238569999999975</c:v>
                </c:pt>
                <c:pt idx="469">
                  <c:v>1.9240100000000053</c:v>
                </c:pt>
                <c:pt idx="470">
                  <c:v>1.9250779999999998</c:v>
                </c:pt>
                <c:pt idx="471">
                  <c:v>1.9253829999999998</c:v>
                </c:pt>
                <c:pt idx="472">
                  <c:v>1.9291979999999975</c:v>
                </c:pt>
                <c:pt idx="473">
                  <c:v>1.9301139999999999</c:v>
                </c:pt>
                <c:pt idx="474">
                  <c:v>1.9330129999999999</c:v>
                </c:pt>
                <c:pt idx="475">
                  <c:v>1.9346909999999975</c:v>
                </c:pt>
                <c:pt idx="476">
                  <c:v>1.9400320000000053</c:v>
                </c:pt>
                <c:pt idx="477">
                  <c:v>1.9412529999999999</c:v>
                </c:pt>
                <c:pt idx="478">
                  <c:v>1.9435419999999972</c:v>
                </c:pt>
                <c:pt idx="479">
                  <c:v>1.9443049999999975</c:v>
                </c:pt>
                <c:pt idx="480">
                  <c:v>1.9447619999999972</c:v>
                </c:pt>
                <c:pt idx="481">
                  <c:v>1.9458299999999902</c:v>
                </c:pt>
                <c:pt idx="482">
                  <c:v>1.9473559999999999</c:v>
                </c:pt>
                <c:pt idx="483">
                  <c:v>1.947661999999996</c:v>
                </c:pt>
                <c:pt idx="484">
                  <c:v>1.9542229999999998</c:v>
                </c:pt>
                <c:pt idx="485">
                  <c:v>1.961394999999996</c:v>
                </c:pt>
                <c:pt idx="486">
                  <c:v>1.9658199999999972</c:v>
                </c:pt>
                <c:pt idx="487">
                  <c:v>1.9763489999999999</c:v>
                </c:pt>
                <c:pt idx="488">
                  <c:v>2.2258339999999999</c:v>
                </c:pt>
                <c:pt idx="489">
                  <c:v>2.2287330000000196</c:v>
                </c:pt>
                <c:pt idx="490">
                  <c:v>2.2296479999999987</c:v>
                </c:pt>
                <c:pt idx="491">
                  <c:v>2.2380409999999977</c:v>
                </c:pt>
                <c:pt idx="492">
                  <c:v>2.2392609999999977</c:v>
                </c:pt>
                <c:pt idx="493">
                  <c:v>2.2461280000000001</c:v>
                </c:pt>
                <c:pt idx="494">
                  <c:v>2.2490269999999999</c:v>
                </c:pt>
                <c:pt idx="495">
                  <c:v>2.2508579999999987</c:v>
                </c:pt>
                <c:pt idx="496">
                  <c:v>2.2551310000000191</c:v>
                </c:pt>
                <c:pt idx="497">
                  <c:v>2.2594029999999967</c:v>
                </c:pt>
                <c:pt idx="498">
                  <c:v>2.259709</c:v>
                </c:pt>
                <c:pt idx="499">
                  <c:v>2.2601659999999999</c:v>
                </c:pt>
                <c:pt idx="500">
                  <c:v>2.2618449999999997</c:v>
                </c:pt>
                <c:pt idx="501">
                  <c:v>2.2621500000000001</c:v>
                </c:pt>
                <c:pt idx="502">
                  <c:v>2.2664230000000001</c:v>
                </c:pt>
                <c:pt idx="503">
                  <c:v>2.26688</c:v>
                </c:pt>
                <c:pt idx="504">
                  <c:v>2.2685590000000002</c:v>
                </c:pt>
                <c:pt idx="505">
                  <c:v>2.2723740000000001</c:v>
                </c:pt>
                <c:pt idx="506">
                  <c:v>2.2726789999999792</c:v>
                </c:pt>
                <c:pt idx="507">
                  <c:v>2.2729840000000001</c:v>
                </c:pt>
                <c:pt idx="508">
                  <c:v>2.2781720000000001</c:v>
                </c:pt>
                <c:pt idx="509">
                  <c:v>2.2809189999999999</c:v>
                </c:pt>
                <c:pt idx="510">
                  <c:v>2.2870220000000012</c:v>
                </c:pt>
                <c:pt idx="511">
                  <c:v>2.2873270000000279</c:v>
                </c:pt>
                <c:pt idx="512">
                  <c:v>2.2874800000000155</c:v>
                </c:pt>
                <c:pt idx="513">
                  <c:v>2.2978559999999977</c:v>
                </c:pt>
                <c:pt idx="514">
                  <c:v>2.3019759999999967</c:v>
                </c:pt>
                <c:pt idx="515">
                  <c:v>2.3083849999999999</c:v>
                </c:pt>
                <c:pt idx="516">
                  <c:v>2.5246049999999998</c:v>
                </c:pt>
                <c:pt idx="517">
                  <c:v>2.5682459999999967</c:v>
                </c:pt>
                <c:pt idx="518">
                  <c:v>2.5880830000000001</c:v>
                </c:pt>
                <c:pt idx="519">
                  <c:v>2.5926599999999764</c:v>
                </c:pt>
                <c:pt idx="520">
                  <c:v>2.7104599999999968</c:v>
                </c:pt>
                <c:pt idx="521">
                  <c:v>2.7312119999999998</c:v>
                </c:pt>
                <c:pt idx="522">
                  <c:v>2.733806</c:v>
                </c:pt>
                <c:pt idx="523">
                  <c:v>2.7388419999999987</c:v>
                </c:pt>
                <c:pt idx="524">
                  <c:v>2.7469290000000002</c:v>
                </c:pt>
                <c:pt idx="525">
                  <c:v>2.7473870000000269</c:v>
                </c:pt>
                <c:pt idx="526">
                  <c:v>2.755932</c:v>
                </c:pt>
                <c:pt idx="527">
                  <c:v>2.7592889999999977</c:v>
                </c:pt>
                <c:pt idx="528">
                  <c:v>2.7603569999999999</c:v>
                </c:pt>
                <c:pt idx="529">
                  <c:v>2.7606619999999999</c:v>
                </c:pt>
                <c:pt idx="530">
                  <c:v>2.7618830000000001</c:v>
                </c:pt>
                <c:pt idx="531">
                  <c:v>2.7640189999999998</c:v>
                </c:pt>
                <c:pt idx="532">
                  <c:v>2.7661549999999999</c:v>
                </c:pt>
                <c:pt idx="533">
                  <c:v>2.7685970000000237</c:v>
                </c:pt>
                <c:pt idx="534">
                  <c:v>2.7728689999999792</c:v>
                </c:pt>
                <c:pt idx="535">
                  <c:v>2.7785150000000001</c:v>
                </c:pt>
                <c:pt idx="536">
                  <c:v>2.782025</c:v>
                </c:pt>
                <c:pt idx="537">
                  <c:v>2.78294</c:v>
                </c:pt>
                <c:pt idx="538">
                  <c:v>2.7846190000000002</c:v>
                </c:pt>
                <c:pt idx="539">
                  <c:v>2.7866029999999977</c:v>
                </c:pt>
                <c:pt idx="540">
                  <c:v>2.7869079999999999</c:v>
                </c:pt>
                <c:pt idx="541">
                  <c:v>2.7882810000000195</c:v>
                </c:pt>
                <c:pt idx="542">
                  <c:v>2.7884340000000196</c:v>
                </c:pt>
                <c:pt idx="543">
                  <c:v>2.7905700000000002</c:v>
                </c:pt>
                <c:pt idx="544">
                  <c:v>2.7910279999999998</c:v>
                </c:pt>
                <c:pt idx="545">
                  <c:v>2.7914849999999998</c:v>
                </c:pt>
                <c:pt idx="546">
                  <c:v>2.7927059999999977</c:v>
                </c:pt>
                <c:pt idx="547">
                  <c:v>2.7948419999999987</c:v>
                </c:pt>
                <c:pt idx="548">
                  <c:v>2.7968259999999967</c:v>
                </c:pt>
                <c:pt idx="549">
                  <c:v>2.7974359999999998</c:v>
                </c:pt>
                <c:pt idx="550">
                  <c:v>2.7978939999999999</c:v>
                </c:pt>
                <c:pt idx="551">
                  <c:v>2.79942</c:v>
                </c:pt>
                <c:pt idx="552">
                  <c:v>2.79942</c:v>
                </c:pt>
                <c:pt idx="553">
                  <c:v>2.7998779999999988</c:v>
                </c:pt>
                <c:pt idx="554">
                  <c:v>2.8001830000000001</c:v>
                </c:pt>
                <c:pt idx="555">
                  <c:v>2.8004879999999988</c:v>
                </c:pt>
                <c:pt idx="556">
                  <c:v>2.8024719999999967</c:v>
                </c:pt>
                <c:pt idx="557">
                  <c:v>2.8030819999999999</c:v>
                </c:pt>
                <c:pt idx="558">
                  <c:v>2.8035399999999999</c:v>
                </c:pt>
                <c:pt idx="559">
                  <c:v>2.8067439999999801</c:v>
                </c:pt>
                <c:pt idx="560">
                  <c:v>2.8070499999999967</c:v>
                </c:pt>
                <c:pt idx="561">
                  <c:v>2.8072019999999998</c:v>
                </c:pt>
                <c:pt idx="562">
                  <c:v>2.8096439999999792</c:v>
                </c:pt>
                <c:pt idx="563">
                  <c:v>2.810101</c:v>
                </c:pt>
                <c:pt idx="564">
                  <c:v>2.8102539999999792</c:v>
                </c:pt>
                <c:pt idx="565">
                  <c:v>2.8111699999999837</c:v>
                </c:pt>
                <c:pt idx="566">
                  <c:v>2.8116269999999792</c:v>
                </c:pt>
                <c:pt idx="567">
                  <c:v>2.8122379999999967</c:v>
                </c:pt>
                <c:pt idx="568">
                  <c:v>2.8122379999999967</c:v>
                </c:pt>
                <c:pt idx="569">
                  <c:v>2.8142209999999968</c:v>
                </c:pt>
                <c:pt idx="570">
                  <c:v>2.8171210000000002</c:v>
                </c:pt>
                <c:pt idx="571">
                  <c:v>2.8171210000000002</c:v>
                </c:pt>
                <c:pt idx="572">
                  <c:v>2.8195619999999977</c:v>
                </c:pt>
                <c:pt idx="573">
                  <c:v>2.8227659999999792</c:v>
                </c:pt>
                <c:pt idx="574">
                  <c:v>2.8235290000000002</c:v>
                </c:pt>
                <c:pt idx="575">
                  <c:v>2.8245979999999999</c:v>
                </c:pt>
                <c:pt idx="576">
                  <c:v>2.8245979999999999</c:v>
                </c:pt>
                <c:pt idx="577">
                  <c:v>2.8253599999999977</c:v>
                </c:pt>
                <c:pt idx="578">
                  <c:v>2.8267340000000001</c:v>
                </c:pt>
                <c:pt idx="579">
                  <c:v>2.8268859999999774</c:v>
                </c:pt>
                <c:pt idx="580">
                  <c:v>2.8297859999999977</c:v>
                </c:pt>
                <c:pt idx="581">
                  <c:v>2.8400089999999967</c:v>
                </c:pt>
                <c:pt idx="582">
                  <c:v>2.8415349999999999</c:v>
                </c:pt>
                <c:pt idx="583">
                  <c:v>2.8496219999999997</c:v>
                </c:pt>
                <c:pt idx="584">
                  <c:v>2.8548099999999792</c:v>
                </c:pt>
                <c:pt idx="585">
                  <c:v>2.8584729999999792</c:v>
                </c:pt>
                <c:pt idx="586">
                  <c:v>2.9602499999999967</c:v>
                </c:pt>
                <c:pt idx="587">
                  <c:v>2.9817649999999998</c:v>
                </c:pt>
                <c:pt idx="588">
                  <c:v>2.9903110000000002</c:v>
                </c:pt>
                <c:pt idx="589">
                  <c:v>2.9935149999999999</c:v>
                </c:pt>
                <c:pt idx="590">
                  <c:v>2.9944299999999977</c:v>
                </c:pt>
                <c:pt idx="591">
                  <c:v>2.9970240000000001</c:v>
                </c:pt>
                <c:pt idx="592">
                  <c:v>3.0045009999999999</c:v>
                </c:pt>
                <c:pt idx="593">
                  <c:v>3.004807</c:v>
                </c:pt>
                <c:pt idx="594">
                  <c:v>3.0067900000000001</c:v>
                </c:pt>
                <c:pt idx="595">
                  <c:v>3.0070950000000001</c:v>
                </c:pt>
                <c:pt idx="596">
                  <c:v>3.0098419999999977</c:v>
                </c:pt>
                <c:pt idx="597">
                  <c:v>3.0130459999999792</c:v>
                </c:pt>
                <c:pt idx="598">
                  <c:v>3.0151829999999977</c:v>
                </c:pt>
                <c:pt idx="599">
                  <c:v>3.0156399999999977</c:v>
                </c:pt>
                <c:pt idx="600">
                  <c:v>3.0255589999999977</c:v>
                </c:pt>
                <c:pt idx="601">
                  <c:v>3.026932</c:v>
                </c:pt>
                <c:pt idx="602">
                  <c:v>3.0275430000000001</c:v>
                </c:pt>
                <c:pt idx="603">
                  <c:v>3.0307469999999967</c:v>
                </c:pt>
                <c:pt idx="604">
                  <c:v>3.0322729999999773</c:v>
                </c:pt>
                <c:pt idx="605">
                  <c:v>3.0333410000000001</c:v>
                </c:pt>
                <c:pt idx="606">
                  <c:v>3.0342569999999967</c:v>
                </c:pt>
                <c:pt idx="607">
                  <c:v>3.0424959999999968</c:v>
                </c:pt>
                <c:pt idx="608">
                  <c:v>3.0463110000000002</c:v>
                </c:pt>
                <c:pt idx="609">
                  <c:v>3.0472269999999999</c:v>
                </c:pt>
                <c:pt idx="610">
                  <c:v>3.047990000000016</c:v>
                </c:pt>
                <c:pt idx="611">
                  <c:v>3.0508889999999838</c:v>
                </c:pt>
                <c:pt idx="612">
                  <c:v>3.0511940000000002</c:v>
                </c:pt>
                <c:pt idx="613">
                  <c:v>3.0521099999999977</c:v>
                </c:pt>
                <c:pt idx="614">
                  <c:v>3.0542459999999778</c:v>
                </c:pt>
                <c:pt idx="615">
                  <c:v>3.0553140000000001</c:v>
                </c:pt>
                <c:pt idx="616">
                  <c:v>3.0586709999999977</c:v>
                </c:pt>
                <c:pt idx="617">
                  <c:v>3.058824</c:v>
                </c:pt>
                <c:pt idx="618">
                  <c:v>3.0632489999999977</c:v>
                </c:pt>
                <c:pt idx="619">
                  <c:v>3.0641639999999999</c:v>
                </c:pt>
                <c:pt idx="620">
                  <c:v>3.0658429999999792</c:v>
                </c:pt>
                <c:pt idx="621">
                  <c:v>3.0675210000000215</c:v>
                </c:pt>
                <c:pt idx="622">
                  <c:v>3.0678260000000002</c:v>
                </c:pt>
                <c:pt idx="623">
                  <c:v>3.0684369999999999</c:v>
                </c:pt>
                <c:pt idx="624">
                  <c:v>3.0710310000000001</c:v>
                </c:pt>
                <c:pt idx="625">
                  <c:v>3.0719459999999792</c:v>
                </c:pt>
                <c:pt idx="626">
                  <c:v>3.0746929999999977</c:v>
                </c:pt>
                <c:pt idx="627">
                  <c:v>3.0768289999999792</c:v>
                </c:pt>
                <c:pt idx="628">
                  <c:v>3.0775920000000001</c:v>
                </c:pt>
                <c:pt idx="629">
                  <c:v>3.0818649999999987</c:v>
                </c:pt>
                <c:pt idx="630">
                  <c:v>3.0930040000000001</c:v>
                </c:pt>
                <c:pt idx="631">
                  <c:v>3.096665999999975</c:v>
                </c:pt>
                <c:pt idx="632">
                  <c:v>3.2362859999999967</c:v>
                </c:pt>
                <c:pt idx="633">
                  <c:v>3.2587169999999999</c:v>
                </c:pt>
                <c:pt idx="634">
                  <c:v>3.2753489999999967</c:v>
                </c:pt>
                <c:pt idx="635">
                  <c:v>3.2790110000000001</c:v>
                </c:pt>
                <c:pt idx="636">
                  <c:v>3.2838940000000196</c:v>
                </c:pt>
                <c:pt idx="637">
                  <c:v>3.2870980000000012</c:v>
                </c:pt>
                <c:pt idx="638">
                  <c:v>3.2890820000000001</c:v>
                </c:pt>
                <c:pt idx="639">
                  <c:v>3.298543</c:v>
                </c:pt>
                <c:pt idx="640">
                  <c:v>3.304494</c:v>
                </c:pt>
                <c:pt idx="641">
                  <c:v>3.3086139999999977</c:v>
                </c:pt>
                <c:pt idx="642">
                  <c:v>3.3124279999999824</c:v>
                </c:pt>
                <c:pt idx="643">
                  <c:v>3.3134969999999977</c:v>
                </c:pt>
                <c:pt idx="644">
                  <c:v>3.3165479999999783</c:v>
                </c:pt>
                <c:pt idx="645">
                  <c:v>3.3186849999999977</c:v>
                </c:pt>
                <c:pt idx="646">
                  <c:v>3.3191419999999967</c:v>
                </c:pt>
                <c:pt idx="647">
                  <c:v>3.3197529999999764</c:v>
                </c:pt>
                <c:pt idx="648">
                  <c:v>3.3199049999999977</c:v>
                </c:pt>
                <c:pt idx="649">
                  <c:v>3.3224989999999792</c:v>
                </c:pt>
                <c:pt idx="650">
                  <c:v>3.3243309999999999</c:v>
                </c:pt>
                <c:pt idx="651">
                  <c:v>3.3250929999999967</c:v>
                </c:pt>
                <c:pt idx="652">
                  <c:v>3.3252459999999751</c:v>
                </c:pt>
                <c:pt idx="653">
                  <c:v>3.3260089999999773</c:v>
                </c:pt>
                <c:pt idx="654">
                  <c:v>3.3289079999999998</c:v>
                </c:pt>
                <c:pt idx="655">
                  <c:v>3.3293659999999967</c:v>
                </c:pt>
                <c:pt idx="656">
                  <c:v>3.3373010000000001</c:v>
                </c:pt>
                <c:pt idx="657">
                  <c:v>3.3376059999999792</c:v>
                </c:pt>
                <c:pt idx="658">
                  <c:v>3.3389789999999828</c:v>
                </c:pt>
                <c:pt idx="659">
                  <c:v>3.3412679999999977</c:v>
                </c:pt>
                <c:pt idx="660">
                  <c:v>3.3435570000000001</c:v>
                </c:pt>
                <c:pt idx="661">
                  <c:v>3.3453879999999998</c:v>
                </c:pt>
                <c:pt idx="662">
                  <c:v>3.3455409999999977</c:v>
                </c:pt>
                <c:pt idx="663">
                  <c:v>3.3456929999999967</c:v>
                </c:pt>
                <c:pt idx="664">
                  <c:v>3.345845999999971</c:v>
                </c:pt>
                <c:pt idx="665">
                  <c:v>3.3459979999999998</c:v>
                </c:pt>
                <c:pt idx="666">
                  <c:v>3.3527119999999977</c:v>
                </c:pt>
                <c:pt idx="667">
                  <c:v>3.3594259999999783</c:v>
                </c:pt>
                <c:pt idx="668">
                  <c:v>3.3618679999999967</c:v>
                </c:pt>
                <c:pt idx="669">
                  <c:v>3.3620199999999967</c:v>
                </c:pt>
                <c:pt idx="670">
                  <c:v>3.3623249999999998</c:v>
                </c:pt>
                <c:pt idx="671">
                  <c:v>3.3629359999999977</c:v>
                </c:pt>
                <c:pt idx="672">
                  <c:v>3.3633940000000186</c:v>
                </c:pt>
                <c:pt idx="673">
                  <c:v>3.3638509999999977</c:v>
                </c:pt>
                <c:pt idx="674">
                  <c:v>3.3644619999999987</c:v>
                </c:pt>
                <c:pt idx="675">
                  <c:v>3.3647670000000001</c:v>
                </c:pt>
                <c:pt idx="676">
                  <c:v>3.3655300000000001</c:v>
                </c:pt>
                <c:pt idx="677">
                  <c:v>3.3661399999999997</c:v>
                </c:pt>
                <c:pt idx="678">
                  <c:v>3.3662929999999927</c:v>
                </c:pt>
                <c:pt idx="679">
                  <c:v>3.3667509999999967</c:v>
                </c:pt>
                <c:pt idx="680">
                  <c:v>3.3667509999999967</c:v>
                </c:pt>
                <c:pt idx="681">
                  <c:v>3.3701079999999997</c:v>
                </c:pt>
                <c:pt idx="682">
                  <c:v>3.3704129999999792</c:v>
                </c:pt>
                <c:pt idx="683">
                  <c:v>3.3720909999999837</c:v>
                </c:pt>
                <c:pt idx="684">
                  <c:v>3.3723959999999837</c:v>
                </c:pt>
                <c:pt idx="685">
                  <c:v>3.3733119999999999</c:v>
                </c:pt>
                <c:pt idx="686">
                  <c:v>3.3740749999999977</c:v>
                </c:pt>
                <c:pt idx="687">
                  <c:v>3.380636</c:v>
                </c:pt>
                <c:pt idx="688">
                  <c:v>3.3842979999999998</c:v>
                </c:pt>
                <c:pt idx="689">
                  <c:v>3.3844509999999977</c:v>
                </c:pt>
                <c:pt idx="690">
                  <c:v>3.3871980000000002</c:v>
                </c:pt>
                <c:pt idx="691">
                  <c:v>3.3910119999999977</c:v>
                </c:pt>
                <c:pt idx="692">
                  <c:v>3.3962009999999783</c:v>
                </c:pt>
                <c:pt idx="693">
                  <c:v>3.397421</c:v>
                </c:pt>
                <c:pt idx="694">
                  <c:v>3.3983370000000002</c:v>
                </c:pt>
                <c:pt idx="695">
                  <c:v>3.4015409999999977</c:v>
                </c:pt>
                <c:pt idx="696">
                  <c:v>3.4027619999999987</c:v>
                </c:pt>
                <c:pt idx="697">
                  <c:v>3.4045930000000002</c:v>
                </c:pt>
                <c:pt idx="698">
                  <c:v>3.4110019999999968</c:v>
                </c:pt>
                <c:pt idx="699">
                  <c:v>3.4154269999999967</c:v>
                </c:pt>
                <c:pt idx="700">
                  <c:v>3.4161899999999967</c:v>
                </c:pt>
                <c:pt idx="701">
                  <c:v>3.4352639999999792</c:v>
                </c:pt>
                <c:pt idx="702">
                  <c:v>3.4413670000000001</c:v>
                </c:pt>
              </c:numCache>
            </c:numRef>
          </c:xVal>
          <c:yVal>
            <c:numRef>
              <c:f>'Tuner off'!$D$2:$D$704</c:f>
              <c:numCache>
                <c:formatCode>General</c:formatCode>
                <c:ptCount val="703"/>
                <c:pt idx="0">
                  <c:v>0.26</c:v>
                </c:pt>
                <c:pt idx="1">
                  <c:v>0.26</c:v>
                </c:pt>
                <c:pt idx="2">
                  <c:v>0.26</c:v>
                </c:pt>
                <c:pt idx="3">
                  <c:v>0.26</c:v>
                </c:pt>
                <c:pt idx="4">
                  <c:v>0.26</c:v>
                </c:pt>
                <c:pt idx="5">
                  <c:v>0.26</c:v>
                </c:pt>
                <c:pt idx="6">
                  <c:v>0.26</c:v>
                </c:pt>
                <c:pt idx="7">
                  <c:v>0.26</c:v>
                </c:pt>
                <c:pt idx="8">
                  <c:v>0.26</c:v>
                </c:pt>
                <c:pt idx="9">
                  <c:v>0.27</c:v>
                </c:pt>
                <c:pt idx="10">
                  <c:v>0.27</c:v>
                </c:pt>
                <c:pt idx="11">
                  <c:v>0.27</c:v>
                </c:pt>
                <c:pt idx="12">
                  <c:v>0.27</c:v>
                </c:pt>
                <c:pt idx="13">
                  <c:v>0.27</c:v>
                </c:pt>
                <c:pt idx="14">
                  <c:v>0.27</c:v>
                </c:pt>
                <c:pt idx="15">
                  <c:v>0.27</c:v>
                </c:pt>
                <c:pt idx="16">
                  <c:v>0.27</c:v>
                </c:pt>
                <c:pt idx="17">
                  <c:v>0.27</c:v>
                </c:pt>
                <c:pt idx="18">
                  <c:v>0.27</c:v>
                </c:pt>
                <c:pt idx="19">
                  <c:v>0.27</c:v>
                </c:pt>
                <c:pt idx="20">
                  <c:v>0.27</c:v>
                </c:pt>
                <c:pt idx="21">
                  <c:v>0.27</c:v>
                </c:pt>
                <c:pt idx="22">
                  <c:v>0.27</c:v>
                </c:pt>
                <c:pt idx="23">
                  <c:v>0.27</c:v>
                </c:pt>
                <c:pt idx="24">
                  <c:v>0.27</c:v>
                </c:pt>
                <c:pt idx="25">
                  <c:v>0.27</c:v>
                </c:pt>
                <c:pt idx="26">
                  <c:v>0.27</c:v>
                </c:pt>
                <c:pt idx="27">
                  <c:v>0.27</c:v>
                </c:pt>
                <c:pt idx="28">
                  <c:v>0.27</c:v>
                </c:pt>
                <c:pt idx="29">
                  <c:v>0.27</c:v>
                </c:pt>
                <c:pt idx="30">
                  <c:v>0.27</c:v>
                </c:pt>
                <c:pt idx="31">
                  <c:v>0.27</c:v>
                </c:pt>
                <c:pt idx="32">
                  <c:v>0.27</c:v>
                </c:pt>
                <c:pt idx="33">
                  <c:v>0.27</c:v>
                </c:pt>
                <c:pt idx="34">
                  <c:v>0.27</c:v>
                </c:pt>
                <c:pt idx="35">
                  <c:v>0.27</c:v>
                </c:pt>
                <c:pt idx="36">
                  <c:v>0.27</c:v>
                </c:pt>
                <c:pt idx="37">
                  <c:v>0.27</c:v>
                </c:pt>
                <c:pt idx="38">
                  <c:v>0.27</c:v>
                </c:pt>
                <c:pt idx="39">
                  <c:v>0.27</c:v>
                </c:pt>
                <c:pt idx="40">
                  <c:v>0.27</c:v>
                </c:pt>
                <c:pt idx="41">
                  <c:v>0.27</c:v>
                </c:pt>
                <c:pt idx="42">
                  <c:v>0.27</c:v>
                </c:pt>
                <c:pt idx="43">
                  <c:v>0.27</c:v>
                </c:pt>
                <c:pt idx="44">
                  <c:v>0.27</c:v>
                </c:pt>
                <c:pt idx="45">
                  <c:v>0.27</c:v>
                </c:pt>
                <c:pt idx="46">
                  <c:v>0.27</c:v>
                </c:pt>
                <c:pt idx="47">
                  <c:v>0.27</c:v>
                </c:pt>
                <c:pt idx="48">
                  <c:v>0.27</c:v>
                </c:pt>
                <c:pt idx="49">
                  <c:v>0.27</c:v>
                </c:pt>
                <c:pt idx="50">
                  <c:v>0.27</c:v>
                </c:pt>
                <c:pt idx="51">
                  <c:v>0.27</c:v>
                </c:pt>
                <c:pt idx="52">
                  <c:v>0.27</c:v>
                </c:pt>
                <c:pt idx="53">
                  <c:v>0.27</c:v>
                </c:pt>
                <c:pt idx="54">
                  <c:v>0.27</c:v>
                </c:pt>
                <c:pt idx="55">
                  <c:v>0.27</c:v>
                </c:pt>
                <c:pt idx="56">
                  <c:v>0.27</c:v>
                </c:pt>
                <c:pt idx="57">
                  <c:v>0.27</c:v>
                </c:pt>
                <c:pt idx="58">
                  <c:v>0.27</c:v>
                </c:pt>
                <c:pt idx="59">
                  <c:v>0.27</c:v>
                </c:pt>
                <c:pt idx="60">
                  <c:v>0.27</c:v>
                </c:pt>
                <c:pt idx="61">
                  <c:v>0.27</c:v>
                </c:pt>
                <c:pt idx="62">
                  <c:v>0.27</c:v>
                </c:pt>
                <c:pt idx="63">
                  <c:v>0.27</c:v>
                </c:pt>
                <c:pt idx="64">
                  <c:v>0.27</c:v>
                </c:pt>
                <c:pt idx="65">
                  <c:v>0.27</c:v>
                </c:pt>
                <c:pt idx="66">
                  <c:v>0.27</c:v>
                </c:pt>
                <c:pt idx="67">
                  <c:v>0.27</c:v>
                </c:pt>
                <c:pt idx="68">
                  <c:v>0.27</c:v>
                </c:pt>
                <c:pt idx="69">
                  <c:v>0.27</c:v>
                </c:pt>
                <c:pt idx="70">
                  <c:v>0.27</c:v>
                </c:pt>
                <c:pt idx="71">
                  <c:v>0.27</c:v>
                </c:pt>
                <c:pt idx="72">
                  <c:v>0.27</c:v>
                </c:pt>
                <c:pt idx="73">
                  <c:v>0.27</c:v>
                </c:pt>
                <c:pt idx="74">
                  <c:v>0.27</c:v>
                </c:pt>
                <c:pt idx="75">
                  <c:v>0.27</c:v>
                </c:pt>
                <c:pt idx="76">
                  <c:v>0.27</c:v>
                </c:pt>
                <c:pt idx="77">
                  <c:v>0.27</c:v>
                </c:pt>
                <c:pt idx="78">
                  <c:v>0.27</c:v>
                </c:pt>
                <c:pt idx="79">
                  <c:v>0.27</c:v>
                </c:pt>
                <c:pt idx="80">
                  <c:v>0.27</c:v>
                </c:pt>
                <c:pt idx="81">
                  <c:v>0.27</c:v>
                </c:pt>
                <c:pt idx="82">
                  <c:v>0.27</c:v>
                </c:pt>
                <c:pt idx="83">
                  <c:v>0.27</c:v>
                </c:pt>
                <c:pt idx="84">
                  <c:v>0.27</c:v>
                </c:pt>
                <c:pt idx="85">
                  <c:v>0.27</c:v>
                </c:pt>
                <c:pt idx="86">
                  <c:v>0.27</c:v>
                </c:pt>
                <c:pt idx="87">
                  <c:v>0.27</c:v>
                </c:pt>
                <c:pt idx="88">
                  <c:v>0.27</c:v>
                </c:pt>
                <c:pt idx="89">
                  <c:v>0.27</c:v>
                </c:pt>
                <c:pt idx="90">
                  <c:v>0.27</c:v>
                </c:pt>
                <c:pt idx="91">
                  <c:v>0.27</c:v>
                </c:pt>
                <c:pt idx="92">
                  <c:v>0.27</c:v>
                </c:pt>
                <c:pt idx="93">
                  <c:v>0.27</c:v>
                </c:pt>
                <c:pt idx="94">
                  <c:v>0.27</c:v>
                </c:pt>
                <c:pt idx="95">
                  <c:v>0.27</c:v>
                </c:pt>
                <c:pt idx="96">
                  <c:v>0.27</c:v>
                </c:pt>
                <c:pt idx="97">
                  <c:v>0.27</c:v>
                </c:pt>
                <c:pt idx="98">
                  <c:v>0.27</c:v>
                </c:pt>
                <c:pt idx="99">
                  <c:v>0.27</c:v>
                </c:pt>
                <c:pt idx="100">
                  <c:v>0.27</c:v>
                </c:pt>
                <c:pt idx="101">
                  <c:v>0.27</c:v>
                </c:pt>
                <c:pt idx="102">
                  <c:v>0.27</c:v>
                </c:pt>
                <c:pt idx="103">
                  <c:v>0.27</c:v>
                </c:pt>
                <c:pt idx="104">
                  <c:v>0.27</c:v>
                </c:pt>
                <c:pt idx="105">
                  <c:v>0.27</c:v>
                </c:pt>
                <c:pt idx="106">
                  <c:v>0.27</c:v>
                </c:pt>
                <c:pt idx="107">
                  <c:v>0.27</c:v>
                </c:pt>
                <c:pt idx="108">
                  <c:v>0.27</c:v>
                </c:pt>
                <c:pt idx="109">
                  <c:v>0.27</c:v>
                </c:pt>
                <c:pt idx="110">
                  <c:v>0.27</c:v>
                </c:pt>
                <c:pt idx="111">
                  <c:v>0.27</c:v>
                </c:pt>
                <c:pt idx="112">
                  <c:v>0.27</c:v>
                </c:pt>
                <c:pt idx="113">
                  <c:v>0.27</c:v>
                </c:pt>
                <c:pt idx="114">
                  <c:v>0.27</c:v>
                </c:pt>
                <c:pt idx="115">
                  <c:v>0.27</c:v>
                </c:pt>
                <c:pt idx="116">
                  <c:v>0.27</c:v>
                </c:pt>
                <c:pt idx="117">
                  <c:v>0.27</c:v>
                </c:pt>
                <c:pt idx="118">
                  <c:v>0.27</c:v>
                </c:pt>
                <c:pt idx="119">
                  <c:v>0.27</c:v>
                </c:pt>
                <c:pt idx="120">
                  <c:v>0.27</c:v>
                </c:pt>
                <c:pt idx="121">
                  <c:v>0.27</c:v>
                </c:pt>
                <c:pt idx="122">
                  <c:v>0.27</c:v>
                </c:pt>
                <c:pt idx="123">
                  <c:v>0.27</c:v>
                </c:pt>
                <c:pt idx="124">
                  <c:v>0.27</c:v>
                </c:pt>
                <c:pt idx="125">
                  <c:v>0.27</c:v>
                </c:pt>
                <c:pt idx="126">
                  <c:v>0.27</c:v>
                </c:pt>
                <c:pt idx="127">
                  <c:v>0.27</c:v>
                </c:pt>
                <c:pt idx="128">
                  <c:v>0.27</c:v>
                </c:pt>
                <c:pt idx="129">
                  <c:v>0.27</c:v>
                </c:pt>
                <c:pt idx="130">
                  <c:v>0.27</c:v>
                </c:pt>
                <c:pt idx="131">
                  <c:v>0.27</c:v>
                </c:pt>
                <c:pt idx="132">
                  <c:v>0.27</c:v>
                </c:pt>
                <c:pt idx="133">
                  <c:v>0.27</c:v>
                </c:pt>
                <c:pt idx="134">
                  <c:v>0.27</c:v>
                </c:pt>
                <c:pt idx="135">
                  <c:v>0.27</c:v>
                </c:pt>
                <c:pt idx="136">
                  <c:v>0.27</c:v>
                </c:pt>
                <c:pt idx="137">
                  <c:v>0.27</c:v>
                </c:pt>
                <c:pt idx="138">
                  <c:v>0.27</c:v>
                </c:pt>
                <c:pt idx="139">
                  <c:v>0.27</c:v>
                </c:pt>
                <c:pt idx="140">
                  <c:v>0.27</c:v>
                </c:pt>
                <c:pt idx="141">
                  <c:v>0.27</c:v>
                </c:pt>
                <c:pt idx="142">
                  <c:v>0.27</c:v>
                </c:pt>
                <c:pt idx="143">
                  <c:v>0.27</c:v>
                </c:pt>
                <c:pt idx="144">
                  <c:v>0.27</c:v>
                </c:pt>
                <c:pt idx="145">
                  <c:v>0.28000000000000008</c:v>
                </c:pt>
                <c:pt idx="146">
                  <c:v>0.28000000000000008</c:v>
                </c:pt>
                <c:pt idx="147">
                  <c:v>0.28000000000000008</c:v>
                </c:pt>
                <c:pt idx="148">
                  <c:v>0.28000000000000008</c:v>
                </c:pt>
                <c:pt idx="149">
                  <c:v>0.28000000000000008</c:v>
                </c:pt>
                <c:pt idx="150">
                  <c:v>0.28000000000000008</c:v>
                </c:pt>
                <c:pt idx="151">
                  <c:v>0.28000000000000008</c:v>
                </c:pt>
                <c:pt idx="152">
                  <c:v>0.28000000000000008</c:v>
                </c:pt>
                <c:pt idx="153">
                  <c:v>0.28000000000000008</c:v>
                </c:pt>
                <c:pt idx="154">
                  <c:v>0.28000000000000008</c:v>
                </c:pt>
                <c:pt idx="155">
                  <c:v>0.28000000000000008</c:v>
                </c:pt>
                <c:pt idx="156">
                  <c:v>0.28000000000000008</c:v>
                </c:pt>
                <c:pt idx="157">
                  <c:v>0.28000000000000008</c:v>
                </c:pt>
                <c:pt idx="158">
                  <c:v>0.28000000000000008</c:v>
                </c:pt>
                <c:pt idx="159">
                  <c:v>0.28000000000000008</c:v>
                </c:pt>
                <c:pt idx="160">
                  <c:v>0.28000000000000008</c:v>
                </c:pt>
                <c:pt idx="161">
                  <c:v>0.28000000000000008</c:v>
                </c:pt>
                <c:pt idx="162">
                  <c:v>0.28000000000000008</c:v>
                </c:pt>
                <c:pt idx="163">
                  <c:v>0.28000000000000008</c:v>
                </c:pt>
                <c:pt idx="164">
                  <c:v>0.28000000000000008</c:v>
                </c:pt>
                <c:pt idx="165">
                  <c:v>0.28000000000000008</c:v>
                </c:pt>
                <c:pt idx="166">
                  <c:v>0.28000000000000008</c:v>
                </c:pt>
                <c:pt idx="167">
                  <c:v>0.28000000000000008</c:v>
                </c:pt>
                <c:pt idx="168">
                  <c:v>0.28000000000000008</c:v>
                </c:pt>
                <c:pt idx="169">
                  <c:v>0.28000000000000008</c:v>
                </c:pt>
                <c:pt idx="170">
                  <c:v>0.28000000000000008</c:v>
                </c:pt>
                <c:pt idx="171">
                  <c:v>0.28000000000000008</c:v>
                </c:pt>
                <c:pt idx="172">
                  <c:v>0.28000000000000008</c:v>
                </c:pt>
                <c:pt idx="173">
                  <c:v>0.28000000000000008</c:v>
                </c:pt>
                <c:pt idx="174">
                  <c:v>0.28000000000000008</c:v>
                </c:pt>
                <c:pt idx="175">
                  <c:v>0.28000000000000008</c:v>
                </c:pt>
                <c:pt idx="176">
                  <c:v>0.28000000000000008</c:v>
                </c:pt>
                <c:pt idx="177">
                  <c:v>0.28000000000000008</c:v>
                </c:pt>
                <c:pt idx="178">
                  <c:v>0.28000000000000008</c:v>
                </c:pt>
                <c:pt idx="179">
                  <c:v>0.28000000000000008</c:v>
                </c:pt>
                <c:pt idx="180">
                  <c:v>0.28000000000000008</c:v>
                </c:pt>
                <c:pt idx="181">
                  <c:v>0.28000000000000008</c:v>
                </c:pt>
                <c:pt idx="182">
                  <c:v>0.28000000000000008</c:v>
                </c:pt>
                <c:pt idx="183">
                  <c:v>0.28000000000000008</c:v>
                </c:pt>
                <c:pt idx="184">
                  <c:v>0.28000000000000008</c:v>
                </c:pt>
                <c:pt idx="185">
                  <c:v>0.28000000000000008</c:v>
                </c:pt>
                <c:pt idx="186">
                  <c:v>0.28000000000000008</c:v>
                </c:pt>
                <c:pt idx="187">
                  <c:v>0.28000000000000008</c:v>
                </c:pt>
                <c:pt idx="188">
                  <c:v>0.28000000000000008</c:v>
                </c:pt>
                <c:pt idx="189">
                  <c:v>0.28000000000000008</c:v>
                </c:pt>
                <c:pt idx="190">
                  <c:v>0.28000000000000008</c:v>
                </c:pt>
                <c:pt idx="191">
                  <c:v>0.28000000000000008</c:v>
                </c:pt>
                <c:pt idx="192">
                  <c:v>0.28000000000000008</c:v>
                </c:pt>
                <c:pt idx="193">
                  <c:v>0.28000000000000008</c:v>
                </c:pt>
                <c:pt idx="194">
                  <c:v>0.28000000000000008</c:v>
                </c:pt>
                <c:pt idx="195">
                  <c:v>0.28000000000000008</c:v>
                </c:pt>
                <c:pt idx="196">
                  <c:v>0.28000000000000008</c:v>
                </c:pt>
                <c:pt idx="197">
                  <c:v>0.28000000000000008</c:v>
                </c:pt>
                <c:pt idx="198">
                  <c:v>0.28000000000000008</c:v>
                </c:pt>
                <c:pt idx="199">
                  <c:v>0.28000000000000008</c:v>
                </c:pt>
                <c:pt idx="200">
                  <c:v>0.28000000000000008</c:v>
                </c:pt>
                <c:pt idx="201">
                  <c:v>0.28000000000000008</c:v>
                </c:pt>
                <c:pt idx="202">
                  <c:v>0.28000000000000008</c:v>
                </c:pt>
                <c:pt idx="203">
                  <c:v>0.28000000000000008</c:v>
                </c:pt>
                <c:pt idx="204">
                  <c:v>0.28000000000000008</c:v>
                </c:pt>
                <c:pt idx="205">
                  <c:v>0.28000000000000008</c:v>
                </c:pt>
                <c:pt idx="206">
                  <c:v>0.28000000000000008</c:v>
                </c:pt>
                <c:pt idx="207">
                  <c:v>0.28000000000000008</c:v>
                </c:pt>
                <c:pt idx="208">
                  <c:v>0.28000000000000008</c:v>
                </c:pt>
                <c:pt idx="209">
                  <c:v>0.28000000000000008</c:v>
                </c:pt>
                <c:pt idx="210">
                  <c:v>0.28000000000000008</c:v>
                </c:pt>
                <c:pt idx="211">
                  <c:v>0.28000000000000008</c:v>
                </c:pt>
                <c:pt idx="212">
                  <c:v>0.28000000000000008</c:v>
                </c:pt>
                <c:pt idx="213">
                  <c:v>0.28000000000000008</c:v>
                </c:pt>
                <c:pt idx="214">
                  <c:v>0.28000000000000008</c:v>
                </c:pt>
                <c:pt idx="215">
                  <c:v>0.28000000000000008</c:v>
                </c:pt>
                <c:pt idx="216">
                  <c:v>0.28000000000000008</c:v>
                </c:pt>
                <c:pt idx="217">
                  <c:v>0.28000000000000008</c:v>
                </c:pt>
                <c:pt idx="218">
                  <c:v>0.28000000000000008</c:v>
                </c:pt>
                <c:pt idx="219">
                  <c:v>0.28000000000000008</c:v>
                </c:pt>
                <c:pt idx="220">
                  <c:v>0.28000000000000008</c:v>
                </c:pt>
                <c:pt idx="221">
                  <c:v>0.28000000000000008</c:v>
                </c:pt>
                <c:pt idx="222">
                  <c:v>0.28000000000000008</c:v>
                </c:pt>
                <c:pt idx="223">
                  <c:v>0.28000000000000008</c:v>
                </c:pt>
                <c:pt idx="224">
                  <c:v>0.28000000000000008</c:v>
                </c:pt>
                <c:pt idx="225">
                  <c:v>0.28000000000000008</c:v>
                </c:pt>
                <c:pt idx="226">
                  <c:v>0.28000000000000008</c:v>
                </c:pt>
                <c:pt idx="227">
                  <c:v>0.28000000000000008</c:v>
                </c:pt>
                <c:pt idx="228">
                  <c:v>0.28000000000000008</c:v>
                </c:pt>
                <c:pt idx="229">
                  <c:v>0.28000000000000008</c:v>
                </c:pt>
                <c:pt idx="230">
                  <c:v>0.28000000000000008</c:v>
                </c:pt>
                <c:pt idx="231">
                  <c:v>0.28000000000000008</c:v>
                </c:pt>
                <c:pt idx="232">
                  <c:v>0.28000000000000008</c:v>
                </c:pt>
                <c:pt idx="233">
                  <c:v>0.28000000000000008</c:v>
                </c:pt>
                <c:pt idx="234">
                  <c:v>0.28000000000000008</c:v>
                </c:pt>
                <c:pt idx="235">
                  <c:v>0.28000000000000008</c:v>
                </c:pt>
                <c:pt idx="236">
                  <c:v>0.28000000000000008</c:v>
                </c:pt>
                <c:pt idx="237">
                  <c:v>0.28000000000000008</c:v>
                </c:pt>
                <c:pt idx="238">
                  <c:v>0.28000000000000008</c:v>
                </c:pt>
                <c:pt idx="239">
                  <c:v>0.28000000000000008</c:v>
                </c:pt>
                <c:pt idx="240">
                  <c:v>0.28000000000000008</c:v>
                </c:pt>
                <c:pt idx="241">
                  <c:v>0.28000000000000008</c:v>
                </c:pt>
                <c:pt idx="242">
                  <c:v>0.28000000000000008</c:v>
                </c:pt>
                <c:pt idx="243">
                  <c:v>0.28000000000000008</c:v>
                </c:pt>
                <c:pt idx="244">
                  <c:v>0.28000000000000008</c:v>
                </c:pt>
                <c:pt idx="245">
                  <c:v>0.28000000000000008</c:v>
                </c:pt>
                <c:pt idx="246">
                  <c:v>0.28000000000000008</c:v>
                </c:pt>
                <c:pt idx="247">
                  <c:v>0.28000000000000008</c:v>
                </c:pt>
                <c:pt idx="248">
                  <c:v>0.28000000000000008</c:v>
                </c:pt>
                <c:pt idx="249">
                  <c:v>0.28000000000000008</c:v>
                </c:pt>
                <c:pt idx="250">
                  <c:v>0.28000000000000008</c:v>
                </c:pt>
                <c:pt idx="251">
                  <c:v>0.28000000000000008</c:v>
                </c:pt>
                <c:pt idx="252">
                  <c:v>0.28000000000000008</c:v>
                </c:pt>
                <c:pt idx="253">
                  <c:v>0.28000000000000008</c:v>
                </c:pt>
                <c:pt idx="254">
                  <c:v>0.28000000000000008</c:v>
                </c:pt>
                <c:pt idx="255">
                  <c:v>0.28000000000000008</c:v>
                </c:pt>
                <c:pt idx="256">
                  <c:v>0.28000000000000008</c:v>
                </c:pt>
                <c:pt idx="257">
                  <c:v>0.28000000000000008</c:v>
                </c:pt>
                <c:pt idx="258">
                  <c:v>0.28000000000000008</c:v>
                </c:pt>
                <c:pt idx="259">
                  <c:v>0.28000000000000008</c:v>
                </c:pt>
                <c:pt idx="260">
                  <c:v>0.28000000000000008</c:v>
                </c:pt>
                <c:pt idx="261">
                  <c:v>0.28000000000000008</c:v>
                </c:pt>
                <c:pt idx="262">
                  <c:v>0.28000000000000008</c:v>
                </c:pt>
                <c:pt idx="263">
                  <c:v>0.28000000000000008</c:v>
                </c:pt>
                <c:pt idx="264">
                  <c:v>0.28000000000000008</c:v>
                </c:pt>
                <c:pt idx="265">
                  <c:v>0.28000000000000008</c:v>
                </c:pt>
                <c:pt idx="266">
                  <c:v>0.28000000000000008</c:v>
                </c:pt>
                <c:pt idx="267">
                  <c:v>0.28000000000000008</c:v>
                </c:pt>
                <c:pt idx="268">
                  <c:v>0.28000000000000008</c:v>
                </c:pt>
                <c:pt idx="269">
                  <c:v>0.28000000000000008</c:v>
                </c:pt>
                <c:pt idx="270">
                  <c:v>0.28000000000000008</c:v>
                </c:pt>
                <c:pt idx="271">
                  <c:v>0.28000000000000008</c:v>
                </c:pt>
                <c:pt idx="272">
                  <c:v>0.28000000000000008</c:v>
                </c:pt>
                <c:pt idx="273">
                  <c:v>0.28000000000000008</c:v>
                </c:pt>
                <c:pt idx="274">
                  <c:v>0.28000000000000008</c:v>
                </c:pt>
                <c:pt idx="275">
                  <c:v>0.28000000000000008</c:v>
                </c:pt>
                <c:pt idx="276">
                  <c:v>0.28000000000000008</c:v>
                </c:pt>
                <c:pt idx="277">
                  <c:v>0.28000000000000008</c:v>
                </c:pt>
                <c:pt idx="278">
                  <c:v>0.28000000000000008</c:v>
                </c:pt>
                <c:pt idx="279">
                  <c:v>0.28000000000000008</c:v>
                </c:pt>
                <c:pt idx="280">
                  <c:v>0.29000000000000031</c:v>
                </c:pt>
                <c:pt idx="281">
                  <c:v>0.29000000000000031</c:v>
                </c:pt>
                <c:pt idx="282">
                  <c:v>0.29000000000000031</c:v>
                </c:pt>
                <c:pt idx="283">
                  <c:v>0.29000000000000031</c:v>
                </c:pt>
                <c:pt idx="284">
                  <c:v>0.29000000000000031</c:v>
                </c:pt>
                <c:pt idx="285">
                  <c:v>0.29000000000000031</c:v>
                </c:pt>
                <c:pt idx="286">
                  <c:v>0.29000000000000031</c:v>
                </c:pt>
                <c:pt idx="287">
                  <c:v>0.29000000000000031</c:v>
                </c:pt>
                <c:pt idx="288">
                  <c:v>0.29000000000000031</c:v>
                </c:pt>
                <c:pt idx="289">
                  <c:v>0.29000000000000031</c:v>
                </c:pt>
                <c:pt idx="290">
                  <c:v>0.29000000000000031</c:v>
                </c:pt>
                <c:pt idx="291">
                  <c:v>0.29000000000000031</c:v>
                </c:pt>
                <c:pt idx="292">
                  <c:v>0.29000000000000031</c:v>
                </c:pt>
                <c:pt idx="293">
                  <c:v>0.29000000000000031</c:v>
                </c:pt>
                <c:pt idx="294">
                  <c:v>0.29000000000000031</c:v>
                </c:pt>
                <c:pt idx="295">
                  <c:v>0.29000000000000031</c:v>
                </c:pt>
                <c:pt idx="296">
                  <c:v>0.29000000000000031</c:v>
                </c:pt>
                <c:pt idx="297">
                  <c:v>0.29000000000000031</c:v>
                </c:pt>
                <c:pt idx="298">
                  <c:v>0.29000000000000031</c:v>
                </c:pt>
                <c:pt idx="299">
                  <c:v>0.30000000000000032</c:v>
                </c:pt>
                <c:pt idx="300">
                  <c:v>0.30000000000000032</c:v>
                </c:pt>
                <c:pt idx="301">
                  <c:v>0.30000000000000032</c:v>
                </c:pt>
                <c:pt idx="302">
                  <c:v>0.30000000000000032</c:v>
                </c:pt>
                <c:pt idx="303">
                  <c:v>0.30000000000000032</c:v>
                </c:pt>
                <c:pt idx="304">
                  <c:v>0.30000000000000032</c:v>
                </c:pt>
                <c:pt idx="305">
                  <c:v>0.30000000000000032</c:v>
                </c:pt>
                <c:pt idx="306">
                  <c:v>0.30000000000000032</c:v>
                </c:pt>
                <c:pt idx="307">
                  <c:v>0.31000000000000183</c:v>
                </c:pt>
                <c:pt idx="308">
                  <c:v>0.31000000000000183</c:v>
                </c:pt>
                <c:pt idx="309">
                  <c:v>0.33000000000000235</c:v>
                </c:pt>
                <c:pt idx="310">
                  <c:v>0.33000000000000235</c:v>
                </c:pt>
                <c:pt idx="311">
                  <c:v>0.34000000000000086</c:v>
                </c:pt>
                <c:pt idx="312">
                  <c:v>0.33000000000000235</c:v>
                </c:pt>
                <c:pt idx="313">
                  <c:v>0.34000000000000086</c:v>
                </c:pt>
                <c:pt idx="314">
                  <c:v>0.33000000000000235</c:v>
                </c:pt>
                <c:pt idx="315">
                  <c:v>0.35000000000000031</c:v>
                </c:pt>
                <c:pt idx="316">
                  <c:v>0.37000000000000038</c:v>
                </c:pt>
                <c:pt idx="317">
                  <c:v>0.33000000000000235</c:v>
                </c:pt>
                <c:pt idx="318">
                  <c:v>0.32000000000000206</c:v>
                </c:pt>
                <c:pt idx="319">
                  <c:v>0.32000000000000206</c:v>
                </c:pt>
                <c:pt idx="320">
                  <c:v>0.33000000000000235</c:v>
                </c:pt>
                <c:pt idx="321">
                  <c:v>0.34000000000000086</c:v>
                </c:pt>
                <c:pt idx="322">
                  <c:v>0.39000000000000207</c:v>
                </c:pt>
                <c:pt idx="323">
                  <c:v>0.31000000000000183</c:v>
                </c:pt>
                <c:pt idx="324">
                  <c:v>0.36000000000000032</c:v>
                </c:pt>
                <c:pt idx="325">
                  <c:v>0.32000000000000206</c:v>
                </c:pt>
                <c:pt idx="326">
                  <c:v>0.36000000000000032</c:v>
                </c:pt>
                <c:pt idx="327">
                  <c:v>0.31000000000000183</c:v>
                </c:pt>
                <c:pt idx="328">
                  <c:v>0.32000000000000206</c:v>
                </c:pt>
                <c:pt idx="329">
                  <c:v>0.32000000000000206</c:v>
                </c:pt>
                <c:pt idx="330">
                  <c:v>0.33000000000000235</c:v>
                </c:pt>
                <c:pt idx="331">
                  <c:v>0.34000000000000086</c:v>
                </c:pt>
                <c:pt idx="332">
                  <c:v>0.33000000000000235</c:v>
                </c:pt>
                <c:pt idx="333">
                  <c:v>0.33000000000000235</c:v>
                </c:pt>
                <c:pt idx="334">
                  <c:v>0.34000000000000086</c:v>
                </c:pt>
                <c:pt idx="335">
                  <c:v>0.35000000000000031</c:v>
                </c:pt>
                <c:pt idx="336">
                  <c:v>0.31000000000000183</c:v>
                </c:pt>
                <c:pt idx="337">
                  <c:v>0.32000000000000206</c:v>
                </c:pt>
                <c:pt idx="338">
                  <c:v>0.35000000000000031</c:v>
                </c:pt>
                <c:pt idx="339">
                  <c:v>0.35000000000000031</c:v>
                </c:pt>
                <c:pt idx="340">
                  <c:v>0.34000000000000086</c:v>
                </c:pt>
                <c:pt idx="341">
                  <c:v>0.33000000000000235</c:v>
                </c:pt>
                <c:pt idx="342">
                  <c:v>0.33000000000000235</c:v>
                </c:pt>
                <c:pt idx="343">
                  <c:v>0.33000000000000235</c:v>
                </c:pt>
                <c:pt idx="344">
                  <c:v>0.33000000000000235</c:v>
                </c:pt>
                <c:pt idx="345">
                  <c:v>0.32000000000000206</c:v>
                </c:pt>
                <c:pt idx="346">
                  <c:v>0.31000000000000183</c:v>
                </c:pt>
                <c:pt idx="347">
                  <c:v>0.35000000000000031</c:v>
                </c:pt>
                <c:pt idx="348">
                  <c:v>0.33000000000000235</c:v>
                </c:pt>
                <c:pt idx="349">
                  <c:v>0.36000000000000032</c:v>
                </c:pt>
                <c:pt idx="350">
                  <c:v>0.37000000000000038</c:v>
                </c:pt>
                <c:pt idx="351">
                  <c:v>0.32000000000000206</c:v>
                </c:pt>
                <c:pt idx="352">
                  <c:v>0.33000000000000235</c:v>
                </c:pt>
                <c:pt idx="353">
                  <c:v>0.32000000000000206</c:v>
                </c:pt>
                <c:pt idx="354">
                  <c:v>0.32000000000000206</c:v>
                </c:pt>
                <c:pt idx="355">
                  <c:v>0.32000000000000206</c:v>
                </c:pt>
                <c:pt idx="356">
                  <c:v>0.31000000000000183</c:v>
                </c:pt>
                <c:pt idx="357">
                  <c:v>0.33000000000000235</c:v>
                </c:pt>
                <c:pt idx="358">
                  <c:v>0.32000000000000206</c:v>
                </c:pt>
                <c:pt idx="359">
                  <c:v>0.34000000000000086</c:v>
                </c:pt>
                <c:pt idx="360">
                  <c:v>0.32000000000000206</c:v>
                </c:pt>
                <c:pt idx="361">
                  <c:v>0.35000000000000031</c:v>
                </c:pt>
                <c:pt idx="362">
                  <c:v>0.37000000000000038</c:v>
                </c:pt>
                <c:pt idx="363">
                  <c:v>0.32000000000000206</c:v>
                </c:pt>
                <c:pt idx="364">
                  <c:v>0.35000000000000031</c:v>
                </c:pt>
                <c:pt idx="365">
                  <c:v>0.30000000000000032</c:v>
                </c:pt>
                <c:pt idx="366">
                  <c:v>0.35000000000000031</c:v>
                </c:pt>
                <c:pt idx="367">
                  <c:v>0.36000000000000032</c:v>
                </c:pt>
                <c:pt idx="368">
                  <c:v>0.32000000000000206</c:v>
                </c:pt>
                <c:pt idx="369">
                  <c:v>0.34000000000000086</c:v>
                </c:pt>
                <c:pt idx="370">
                  <c:v>0.34000000000000086</c:v>
                </c:pt>
                <c:pt idx="371">
                  <c:v>0.32000000000000206</c:v>
                </c:pt>
                <c:pt idx="372">
                  <c:v>0.31000000000000183</c:v>
                </c:pt>
                <c:pt idx="373">
                  <c:v>0.32000000000000206</c:v>
                </c:pt>
                <c:pt idx="374">
                  <c:v>0.32000000000000206</c:v>
                </c:pt>
                <c:pt idx="375">
                  <c:v>0.34000000000000086</c:v>
                </c:pt>
                <c:pt idx="376">
                  <c:v>0.34000000000000086</c:v>
                </c:pt>
                <c:pt idx="377">
                  <c:v>0.34000000000000086</c:v>
                </c:pt>
                <c:pt idx="378">
                  <c:v>0.33000000000000235</c:v>
                </c:pt>
                <c:pt idx="379">
                  <c:v>0.36000000000000032</c:v>
                </c:pt>
                <c:pt idx="380">
                  <c:v>0.36000000000000032</c:v>
                </c:pt>
                <c:pt idx="381">
                  <c:v>0.38000000000000206</c:v>
                </c:pt>
                <c:pt idx="382">
                  <c:v>0.39000000000000207</c:v>
                </c:pt>
                <c:pt idx="383">
                  <c:v>0.39000000000000207</c:v>
                </c:pt>
                <c:pt idx="384">
                  <c:v>0.38000000000000206</c:v>
                </c:pt>
                <c:pt idx="385">
                  <c:v>0.36000000000000032</c:v>
                </c:pt>
                <c:pt idx="386">
                  <c:v>0.35000000000000031</c:v>
                </c:pt>
                <c:pt idx="387">
                  <c:v>0.39000000000000207</c:v>
                </c:pt>
                <c:pt idx="388">
                  <c:v>0.38000000000000206</c:v>
                </c:pt>
                <c:pt idx="389">
                  <c:v>0.36000000000000032</c:v>
                </c:pt>
                <c:pt idx="390">
                  <c:v>0.37000000000000038</c:v>
                </c:pt>
                <c:pt idx="391">
                  <c:v>0.35000000000000031</c:v>
                </c:pt>
                <c:pt idx="392">
                  <c:v>0.34000000000000086</c:v>
                </c:pt>
                <c:pt idx="393">
                  <c:v>0.35000000000000031</c:v>
                </c:pt>
                <c:pt idx="394">
                  <c:v>0.35000000000000031</c:v>
                </c:pt>
                <c:pt idx="395">
                  <c:v>0.39000000000000207</c:v>
                </c:pt>
                <c:pt idx="396">
                  <c:v>0.36000000000000032</c:v>
                </c:pt>
                <c:pt idx="397">
                  <c:v>0.36000000000000032</c:v>
                </c:pt>
                <c:pt idx="398">
                  <c:v>0.36000000000000032</c:v>
                </c:pt>
                <c:pt idx="399">
                  <c:v>0.38000000000000206</c:v>
                </c:pt>
                <c:pt idx="400">
                  <c:v>0.35000000000000031</c:v>
                </c:pt>
                <c:pt idx="401">
                  <c:v>0.38000000000000206</c:v>
                </c:pt>
                <c:pt idx="402">
                  <c:v>0.36000000000000032</c:v>
                </c:pt>
                <c:pt idx="403">
                  <c:v>0.35000000000000031</c:v>
                </c:pt>
                <c:pt idx="404">
                  <c:v>0.37000000000000038</c:v>
                </c:pt>
                <c:pt idx="405">
                  <c:v>0.41000000000000031</c:v>
                </c:pt>
                <c:pt idx="406">
                  <c:v>0.39000000000000207</c:v>
                </c:pt>
                <c:pt idx="407">
                  <c:v>0.43000000000000038</c:v>
                </c:pt>
                <c:pt idx="408">
                  <c:v>0.4</c:v>
                </c:pt>
                <c:pt idx="409">
                  <c:v>0.39000000000000207</c:v>
                </c:pt>
                <c:pt idx="410">
                  <c:v>0.39000000000000207</c:v>
                </c:pt>
                <c:pt idx="411">
                  <c:v>0.42000000000000032</c:v>
                </c:pt>
                <c:pt idx="412">
                  <c:v>0.41000000000000031</c:v>
                </c:pt>
                <c:pt idx="413">
                  <c:v>0.43000000000000038</c:v>
                </c:pt>
                <c:pt idx="414">
                  <c:v>0.4</c:v>
                </c:pt>
                <c:pt idx="415">
                  <c:v>0.36000000000000032</c:v>
                </c:pt>
                <c:pt idx="416">
                  <c:v>0.41000000000000031</c:v>
                </c:pt>
                <c:pt idx="417">
                  <c:v>0.41000000000000031</c:v>
                </c:pt>
                <c:pt idx="418">
                  <c:v>0.4</c:v>
                </c:pt>
                <c:pt idx="419">
                  <c:v>0.41000000000000031</c:v>
                </c:pt>
                <c:pt idx="420">
                  <c:v>0.4</c:v>
                </c:pt>
                <c:pt idx="421">
                  <c:v>0.4</c:v>
                </c:pt>
                <c:pt idx="422">
                  <c:v>0.37000000000000038</c:v>
                </c:pt>
                <c:pt idx="423">
                  <c:v>0.44000000000000061</c:v>
                </c:pt>
                <c:pt idx="424">
                  <c:v>0.43000000000000038</c:v>
                </c:pt>
                <c:pt idx="425">
                  <c:v>0.4</c:v>
                </c:pt>
                <c:pt idx="426">
                  <c:v>0.42000000000000032</c:v>
                </c:pt>
                <c:pt idx="427">
                  <c:v>0.39000000000000207</c:v>
                </c:pt>
                <c:pt idx="428">
                  <c:v>0.4</c:v>
                </c:pt>
                <c:pt idx="429">
                  <c:v>0.38000000000000206</c:v>
                </c:pt>
                <c:pt idx="430">
                  <c:v>0.38000000000000206</c:v>
                </c:pt>
                <c:pt idx="431">
                  <c:v>0.38000000000000206</c:v>
                </c:pt>
                <c:pt idx="432">
                  <c:v>0.41000000000000031</c:v>
                </c:pt>
                <c:pt idx="433">
                  <c:v>0.39000000000000207</c:v>
                </c:pt>
                <c:pt idx="434">
                  <c:v>0.42000000000000032</c:v>
                </c:pt>
                <c:pt idx="435">
                  <c:v>0.46</c:v>
                </c:pt>
                <c:pt idx="436">
                  <c:v>0.47000000000000008</c:v>
                </c:pt>
                <c:pt idx="437">
                  <c:v>0.47000000000000008</c:v>
                </c:pt>
                <c:pt idx="438">
                  <c:v>0.41000000000000031</c:v>
                </c:pt>
                <c:pt idx="439">
                  <c:v>0.43000000000000038</c:v>
                </c:pt>
                <c:pt idx="440">
                  <c:v>0.43000000000000038</c:v>
                </c:pt>
                <c:pt idx="441">
                  <c:v>0.45</c:v>
                </c:pt>
                <c:pt idx="442">
                  <c:v>0.44000000000000061</c:v>
                </c:pt>
                <c:pt idx="443">
                  <c:v>0.47000000000000008</c:v>
                </c:pt>
                <c:pt idx="444">
                  <c:v>0.49000000000000032</c:v>
                </c:pt>
                <c:pt idx="445">
                  <c:v>0.46</c:v>
                </c:pt>
                <c:pt idx="446">
                  <c:v>0.47000000000000008</c:v>
                </c:pt>
                <c:pt idx="447">
                  <c:v>0.46</c:v>
                </c:pt>
                <c:pt idx="448">
                  <c:v>0.44000000000000061</c:v>
                </c:pt>
                <c:pt idx="449">
                  <c:v>0.46</c:v>
                </c:pt>
                <c:pt idx="450">
                  <c:v>0.49000000000000032</c:v>
                </c:pt>
                <c:pt idx="451">
                  <c:v>0.44000000000000061</c:v>
                </c:pt>
                <c:pt idx="452">
                  <c:v>0.45</c:v>
                </c:pt>
                <c:pt idx="453">
                  <c:v>0.49000000000000032</c:v>
                </c:pt>
                <c:pt idx="454">
                  <c:v>0.42000000000000032</c:v>
                </c:pt>
                <c:pt idx="455">
                  <c:v>0.46</c:v>
                </c:pt>
                <c:pt idx="456">
                  <c:v>0.46</c:v>
                </c:pt>
                <c:pt idx="457">
                  <c:v>0.47000000000000008</c:v>
                </c:pt>
                <c:pt idx="458">
                  <c:v>0.43000000000000038</c:v>
                </c:pt>
                <c:pt idx="459">
                  <c:v>0.48000000000000032</c:v>
                </c:pt>
                <c:pt idx="460">
                  <c:v>0.46</c:v>
                </c:pt>
                <c:pt idx="461">
                  <c:v>0.47000000000000008</c:v>
                </c:pt>
                <c:pt idx="462">
                  <c:v>0.47000000000000008</c:v>
                </c:pt>
                <c:pt idx="463">
                  <c:v>0.52</c:v>
                </c:pt>
                <c:pt idx="464">
                  <c:v>0.52</c:v>
                </c:pt>
                <c:pt idx="465">
                  <c:v>0.51</c:v>
                </c:pt>
                <c:pt idx="466">
                  <c:v>0.56999999999999995</c:v>
                </c:pt>
                <c:pt idx="467">
                  <c:v>0.59000000000000064</c:v>
                </c:pt>
                <c:pt idx="468">
                  <c:v>0.47000000000000008</c:v>
                </c:pt>
                <c:pt idx="469">
                  <c:v>0.53</c:v>
                </c:pt>
                <c:pt idx="470">
                  <c:v>0.55000000000000004</c:v>
                </c:pt>
                <c:pt idx="471">
                  <c:v>0.5</c:v>
                </c:pt>
                <c:pt idx="472">
                  <c:v>0.56999999999999995</c:v>
                </c:pt>
                <c:pt idx="473">
                  <c:v>0.49000000000000032</c:v>
                </c:pt>
                <c:pt idx="474">
                  <c:v>0.54</c:v>
                </c:pt>
                <c:pt idx="475">
                  <c:v>0.49000000000000032</c:v>
                </c:pt>
                <c:pt idx="476">
                  <c:v>0.56999999999999995</c:v>
                </c:pt>
                <c:pt idx="477">
                  <c:v>0.5</c:v>
                </c:pt>
                <c:pt idx="478">
                  <c:v>0.48000000000000032</c:v>
                </c:pt>
                <c:pt idx="479">
                  <c:v>0.48000000000000032</c:v>
                </c:pt>
                <c:pt idx="480">
                  <c:v>0.5</c:v>
                </c:pt>
                <c:pt idx="481">
                  <c:v>0.56000000000000005</c:v>
                </c:pt>
                <c:pt idx="482">
                  <c:v>0.51</c:v>
                </c:pt>
                <c:pt idx="483">
                  <c:v>0.47000000000000008</c:v>
                </c:pt>
                <c:pt idx="484">
                  <c:v>0.54</c:v>
                </c:pt>
                <c:pt idx="485">
                  <c:v>0.48000000000000032</c:v>
                </c:pt>
                <c:pt idx="486">
                  <c:v>0.58000000000000063</c:v>
                </c:pt>
                <c:pt idx="487">
                  <c:v>0.48000000000000032</c:v>
                </c:pt>
                <c:pt idx="488">
                  <c:v>0.53</c:v>
                </c:pt>
                <c:pt idx="489">
                  <c:v>0.52</c:v>
                </c:pt>
                <c:pt idx="490">
                  <c:v>0.56000000000000005</c:v>
                </c:pt>
                <c:pt idx="491">
                  <c:v>0.59000000000000064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0.61000000000000065</c:v>
                </c:pt>
                <c:pt idx="498">
                  <c:v>0.56000000000000005</c:v>
                </c:pt>
                <c:pt idx="499">
                  <c:v>0.58000000000000063</c:v>
                </c:pt>
                <c:pt idx="500">
                  <c:v>0.59000000000000064</c:v>
                </c:pt>
                <c:pt idx="501">
                  <c:v>0.53</c:v>
                </c:pt>
                <c:pt idx="502">
                  <c:v>0.56999999999999995</c:v>
                </c:pt>
                <c:pt idx="503">
                  <c:v>0.61000000000000065</c:v>
                </c:pt>
                <c:pt idx="504">
                  <c:v>0.52</c:v>
                </c:pt>
                <c:pt idx="505">
                  <c:v>0.60000000000000064</c:v>
                </c:pt>
                <c:pt idx="506">
                  <c:v>0.62000000000000366</c:v>
                </c:pt>
                <c:pt idx="507">
                  <c:v>0.56000000000000005</c:v>
                </c:pt>
                <c:pt idx="508">
                  <c:v>0.64000000000000412</c:v>
                </c:pt>
                <c:pt idx="509">
                  <c:v>0.59000000000000064</c:v>
                </c:pt>
                <c:pt idx="510">
                  <c:v>0.55000000000000004</c:v>
                </c:pt>
                <c:pt idx="511">
                  <c:v>0.58000000000000063</c:v>
                </c:pt>
                <c:pt idx="512">
                  <c:v>0.62000000000000366</c:v>
                </c:pt>
                <c:pt idx="513">
                  <c:v>0.54</c:v>
                </c:pt>
                <c:pt idx="514">
                  <c:v>0.60000000000000064</c:v>
                </c:pt>
                <c:pt idx="515">
                  <c:v>0.56999999999999995</c:v>
                </c:pt>
                <c:pt idx="516">
                  <c:v>0.61000000000000065</c:v>
                </c:pt>
                <c:pt idx="517">
                  <c:v>0.62000000000000366</c:v>
                </c:pt>
                <c:pt idx="518">
                  <c:v>0.69000000000000206</c:v>
                </c:pt>
                <c:pt idx="519">
                  <c:v>0.61000000000000065</c:v>
                </c:pt>
                <c:pt idx="520">
                  <c:v>0.82000000000000062</c:v>
                </c:pt>
                <c:pt idx="521">
                  <c:v>0.60000000000000064</c:v>
                </c:pt>
                <c:pt idx="522">
                  <c:v>0.67000000000000481</c:v>
                </c:pt>
                <c:pt idx="523">
                  <c:v>0.68000000000000194</c:v>
                </c:pt>
                <c:pt idx="524">
                  <c:v>0.70000000000000062</c:v>
                </c:pt>
                <c:pt idx="525">
                  <c:v>0.67000000000000481</c:v>
                </c:pt>
                <c:pt idx="526">
                  <c:v>0.77000000000000279</c:v>
                </c:pt>
                <c:pt idx="527">
                  <c:v>0.69000000000000206</c:v>
                </c:pt>
                <c:pt idx="528">
                  <c:v>0.75000000000000377</c:v>
                </c:pt>
                <c:pt idx="529">
                  <c:v>0.67000000000000481</c:v>
                </c:pt>
                <c:pt idx="530">
                  <c:v>0.72000000000000064</c:v>
                </c:pt>
                <c:pt idx="531">
                  <c:v>0.72000000000000064</c:v>
                </c:pt>
                <c:pt idx="532">
                  <c:v>0.71000000000000063</c:v>
                </c:pt>
                <c:pt idx="533">
                  <c:v>0.69000000000000206</c:v>
                </c:pt>
                <c:pt idx="534">
                  <c:v>0.68000000000000194</c:v>
                </c:pt>
                <c:pt idx="535">
                  <c:v>0.63000000000000411</c:v>
                </c:pt>
                <c:pt idx="536">
                  <c:v>0.69000000000000206</c:v>
                </c:pt>
                <c:pt idx="537">
                  <c:v>0.79</c:v>
                </c:pt>
                <c:pt idx="538">
                  <c:v>0.75000000000000377</c:v>
                </c:pt>
                <c:pt idx="539">
                  <c:v>0.74000000000000365</c:v>
                </c:pt>
                <c:pt idx="540">
                  <c:v>0.72000000000000064</c:v>
                </c:pt>
                <c:pt idx="541">
                  <c:v>0.70000000000000062</c:v>
                </c:pt>
                <c:pt idx="542">
                  <c:v>0.63000000000000411</c:v>
                </c:pt>
                <c:pt idx="543">
                  <c:v>0.72000000000000064</c:v>
                </c:pt>
                <c:pt idx="544">
                  <c:v>0.64000000000000412</c:v>
                </c:pt>
                <c:pt idx="545">
                  <c:v>0.59000000000000064</c:v>
                </c:pt>
                <c:pt idx="546">
                  <c:v>0.73000000000000065</c:v>
                </c:pt>
                <c:pt idx="547">
                  <c:v>0.73000000000000065</c:v>
                </c:pt>
                <c:pt idx="548">
                  <c:v>0.66000000000000481</c:v>
                </c:pt>
                <c:pt idx="549">
                  <c:v>0.64000000000000412</c:v>
                </c:pt>
                <c:pt idx="550">
                  <c:v>0.74000000000000365</c:v>
                </c:pt>
                <c:pt idx="551">
                  <c:v>0.65000000000000424</c:v>
                </c:pt>
                <c:pt idx="552">
                  <c:v>0.72000000000000064</c:v>
                </c:pt>
                <c:pt idx="553">
                  <c:v>0.71000000000000063</c:v>
                </c:pt>
                <c:pt idx="554">
                  <c:v>0.72000000000000064</c:v>
                </c:pt>
                <c:pt idx="555">
                  <c:v>0.76000000000000412</c:v>
                </c:pt>
                <c:pt idx="556">
                  <c:v>0.79</c:v>
                </c:pt>
                <c:pt idx="557">
                  <c:v>0.64000000000000412</c:v>
                </c:pt>
                <c:pt idx="558">
                  <c:v>0.68000000000000194</c:v>
                </c:pt>
                <c:pt idx="559">
                  <c:v>0.66000000000000481</c:v>
                </c:pt>
                <c:pt idx="560">
                  <c:v>0.70000000000000062</c:v>
                </c:pt>
                <c:pt idx="561">
                  <c:v>0.61000000000000065</c:v>
                </c:pt>
                <c:pt idx="562">
                  <c:v>0.60000000000000064</c:v>
                </c:pt>
                <c:pt idx="563">
                  <c:v>0.60000000000000064</c:v>
                </c:pt>
                <c:pt idx="564">
                  <c:v>0.65000000000000424</c:v>
                </c:pt>
                <c:pt idx="565">
                  <c:v>0.68000000000000194</c:v>
                </c:pt>
                <c:pt idx="566">
                  <c:v>0.60000000000000064</c:v>
                </c:pt>
                <c:pt idx="567">
                  <c:v>0.72000000000000064</c:v>
                </c:pt>
                <c:pt idx="568">
                  <c:v>0.78</c:v>
                </c:pt>
                <c:pt idx="569">
                  <c:v>0.64000000000000412</c:v>
                </c:pt>
                <c:pt idx="570">
                  <c:v>0.69000000000000206</c:v>
                </c:pt>
                <c:pt idx="571">
                  <c:v>0.72000000000000064</c:v>
                </c:pt>
                <c:pt idx="572">
                  <c:v>0.69000000000000206</c:v>
                </c:pt>
                <c:pt idx="573">
                  <c:v>0.66000000000000481</c:v>
                </c:pt>
                <c:pt idx="574">
                  <c:v>0.66000000000000481</c:v>
                </c:pt>
                <c:pt idx="575">
                  <c:v>0.64000000000000412</c:v>
                </c:pt>
                <c:pt idx="576">
                  <c:v>0.64000000000000412</c:v>
                </c:pt>
                <c:pt idx="577">
                  <c:v>0.67000000000000481</c:v>
                </c:pt>
                <c:pt idx="578">
                  <c:v>0.60000000000000064</c:v>
                </c:pt>
                <c:pt idx="579">
                  <c:v>0.67000000000000481</c:v>
                </c:pt>
                <c:pt idx="580">
                  <c:v>0.71000000000000063</c:v>
                </c:pt>
                <c:pt idx="581">
                  <c:v>0.69000000000000206</c:v>
                </c:pt>
                <c:pt idx="582">
                  <c:v>0.66000000000000481</c:v>
                </c:pt>
                <c:pt idx="583">
                  <c:v>0.70000000000000062</c:v>
                </c:pt>
                <c:pt idx="584">
                  <c:v>0.67000000000000481</c:v>
                </c:pt>
                <c:pt idx="585">
                  <c:v>0.66000000000000481</c:v>
                </c:pt>
                <c:pt idx="586">
                  <c:v>0.77000000000000279</c:v>
                </c:pt>
                <c:pt idx="587">
                  <c:v>0.88000000000000134</c:v>
                </c:pt>
                <c:pt idx="588">
                  <c:v>0.79</c:v>
                </c:pt>
                <c:pt idx="589">
                  <c:v>0.76000000000000412</c:v>
                </c:pt>
                <c:pt idx="590">
                  <c:v>0.74000000000000365</c:v>
                </c:pt>
                <c:pt idx="591">
                  <c:v>0.74000000000000365</c:v>
                </c:pt>
                <c:pt idx="592">
                  <c:v>0.76000000000000412</c:v>
                </c:pt>
                <c:pt idx="593">
                  <c:v>0.79</c:v>
                </c:pt>
                <c:pt idx="594">
                  <c:v>0.78</c:v>
                </c:pt>
                <c:pt idx="595">
                  <c:v>0.85000000000000064</c:v>
                </c:pt>
                <c:pt idx="596">
                  <c:v>0.76000000000000412</c:v>
                </c:pt>
                <c:pt idx="597">
                  <c:v>0.73000000000000065</c:v>
                </c:pt>
                <c:pt idx="598">
                  <c:v>0.79</c:v>
                </c:pt>
                <c:pt idx="599">
                  <c:v>0.84000000000000064</c:v>
                </c:pt>
                <c:pt idx="600">
                  <c:v>0.82000000000000062</c:v>
                </c:pt>
                <c:pt idx="601">
                  <c:v>0.82000000000000062</c:v>
                </c:pt>
                <c:pt idx="602">
                  <c:v>0.74000000000000365</c:v>
                </c:pt>
                <c:pt idx="603">
                  <c:v>0.88000000000000134</c:v>
                </c:pt>
                <c:pt idx="604">
                  <c:v>0.78</c:v>
                </c:pt>
                <c:pt idx="605">
                  <c:v>0.68000000000000194</c:v>
                </c:pt>
                <c:pt idx="606">
                  <c:v>0.76000000000000412</c:v>
                </c:pt>
                <c:pt idx="607">
                  <c:v>0.75000000000000377</c:v>
                </c:pt>
                <c:pt idx="608">
                  <c:v>0.78</c:v>
                </c:pt>
                <c:pt idx="609">
                  <c:v>0.78</c:v>
                </c:pt>
                <c:pt idx="610">
                  <c:v>0.74000000000000365</c:v>
                </c:pt>
                <c:pt idx="611">
                  <c:v>0.72000000000000064</c:v>
                </c:pt>
                <c:pt idx="612">
                  <c:v>0.8</c:v>
                </c:pt>
                <c:pt idx="613">
                  <c:v>0.73000000000000065</c:v>
                </c:pt>
                <c:pt idx="614">
                  <c:v>0.76000000000000412</c:v>
                </c:pt>
                <c:pt idx="615">
                  <c:v>0.77000000000000279</c:v>
                </c:pt>
                <c:pt idx="616">
                  <c:v>0.77000000000000279</c:v>
                </c:pt>
                <c:pt idx="617">
                  <c:v>0.68000000000000194</c:v>
                </c:pt>
                <c:pt idx="618">
                  <c:v>0.75000000000000377</c:v>
                </c:pt>
                <c:pt idx="619">
                  <c:v>0.8</c:v>
                </c:pt>
                <c:pt idx="620">
                  <c:v>0.78</c:v>
                </c:pt>
                <c:pt idx="621">
                  <c:v>0.81</c:v>
                </c:pt>
                <c:pt idx="622">
                  <c:v>0.74000000000000365</c:v>
                </c:pt>
                <c:pt idx="623">
                  <c:v>0.83000000000000063</c:v>
                </c:pt>
                <c:pt idx="624">
                  <c:v>0.75000000000000377</c:v>
                </c:pt>
                <c:pt idx="625">
                  <c:v>0.8</c:v>
                </c:pt>
                <c:pt idx="626">
                  <c:v>0.79</c:v>
                </c:pt>
                <c:pt idx="627">
                  <c:v>0.78</c:v>
                </c:pt>
                <c:pt idx="628">
                  <c:v>0.76000000000000412</c:v>
                </c:pt>
                <c:pt idx="629">
                  <c:v>0.76000000000000412</c:v>
                </c:pt>
                <c:pt idx="630">
                  <c:v>0.82000000000000062</c:v>
                </c:pt>
                <c:pt idx="631">
                  <c:v>0.73000000000000065</c:v>
                </c:pt>
                <c:pt idx="632">
                  <c:v>0.78</c:v>
                </c:pt>
                <c:pt idx="633">
                  <c:v>0.94000000000000061</c:v>
                </c:pt>
                <c:pt idx="634">
                  <c:v>0.73000000000000065</c:v>
                </c:pt>
                <c:pt idx="635">
                  <c:v>0.81</c:v>
                </c:pt>
                <c:pt idx="636">
                  <c:v>0.9</c:v>
                </c:pt>
                <c:pt idx="637">
                  <c:v>0.93</c:v>
                </c:pt>
                <c:pt idx="638">
                  <c:v>0.78</c:v>
                </c:pt>
                <c:pt idx="639">
                  <c:v>0.87000000000000366</c:v>
                </c:pt>
                <c:pt idx="640">
                  <c:v>0.86000000000000065</c:v>
                </c:pt>
                <c:pt idx="641">
                  <c:v>0.89000000000000135</c:v>
                </c:pt>
                <c:pt idx="642">
                  <c:v>0.89000000000000135</c:v>
                </c:pt>
                <c:pt idx="643">
                  <c:v>0.86000000000000065</c:v>
                </c:pt>
                <c:pt idx="644">
                  <c:v>0.8</c:v>
                </c:pt>
                <c:pt idx="645">
                  <c:v>0.76000000000000412</c:v>
                </c:pt>
                <c:pt idx="646">
                  <c:v>0.83000000000000063</c:v>
                </c:pt>
                <c:pt idx="647">
                  <c:v>0.84000000000000064</c:v>
                </c:pt>
                <c:pt idx="648">
                  <c:v>0.81</c:v>
                </c:pt>
                <c:pt idx="649">
                  <c:v>0.91</c:v>
                </c:pt>
                <c:pt idx="650">
                  <c:v>0.92</c:v>
                </c:pt>
                <c:pt idx="651">
                  <c:v>0.9</c:v>
                </c:pt>
                <c:pt idx="652">
                  <c:v>0.83000000000000063</c:v>
                </c:pt>
                <c:pt idx="653">
                  <c:v>0.79</c:v>
                </c:pt>
                <c:pt idx="654">
                  <c:v>0.77000000000000279</c:v>
                </c:pt>
                <c:pt idx="655">
                  <c:v>0.79</c:v>
                </c:pt>
                <c:pt idx="656">
                  <c:v>0.82000000000000062</c:v>
                </c:pt>
                <c:pt idx="657">
                  <c:v>0.83000000000000063</c:v>
                </c:pt>
                <c:pt idx="658">
                  <c:v>0.8</c:v>
                </c:pt>
                <c:pt idx="659">
                  <c:v>0.83000000000000063</c:v>
                </c:pt>
                <c:pt idx="660">
                  <c:v>0.9</c:v>
                </c:pt>
                <c:pt idx="661">
                  <c:v>0.85000000000000064</c:v>
                </c:pt>
                <c:pt idx="662">
                  <c:v>0.88000000000000134</c:v>
                </c:pt>
                <c:pt idx="663">
                  <c:v>0.79</c:v>
                </c:pt>
                <c:pt idx="664">
                  <c:v>0.83000000000000063</c:v>
                </c:pt>
                <c:pt idx="665">
                  <c:v>0.85000000000000064</c:v>
                </c:pt>
                <c:pt idx="666">
                  <c:v>1</c:v>
                </c:pt>
                <c:pt idx="667">
                  <c:v>0.89000000000000135</c:v>
                </c:pt>
                <c:pt idx="668">
                  <c:v>0.83000000000000063</c:v>
                </c:pt>
                <c:pt idx="669">
                  <c:v>0.79</c:v>
                </c:pt>
                <c:pt idx="670">
                  <c:v>0.82000000000000062</c:v>
                </c:pt>
                <c:pt idx="671">
                  <c:v>0.75000000000000377</c:v>
                </c:pt>
                <c:pt idx="672">
                  <c:v>0.79</c:v>
                </c:pt>
                <c:pt idx="673">
                  <c:v>0.84000000000000064</c:v>
                </c:pt>
                <c:pt idx="674">
                  <c:v>0.86000000000000065</c:v>
                </c:pt>
                <c:pt idx="675">
                  <c:v>0.84000000000000064</c:v>
                </c:pt>
                <c:pt idx="676">
                  <c:v>0.79</c:v>
                </c:pt>
                <c:pt idx="677">
                  <c:v>0.81</c:v>
                </c:pt>
                <c:pt idx="678">
                  <c:v>0.83000000000000063</c:v>
                </c:pt>
                <c:pt idx="679">
                  <c:v>0.81</c:v>
                </c:pt>
                <c:pt idx="680">
                  <c:v>0.84000000000000064</c:v>
                </c:pt>
                <c:pt idx="681">
                  <c:v>0.76000000000000412</c:v>
                </c:pt>
                <c:pt idx="682">
                  <c:v>0.92</c:v>
                </c:pt>
                <c:pt idx="683">
                  <c:v>0.74000000000000365</c:v>
                </c:pt>
                <c:pt idx="684">
                  <c:v>0.89000000000000135</c:v>
                </c:pt>
                <c:pt idx="685">
                  <c:v>0.88000000000000134</c:v>
                </c:pt>
                <c:pt idx="686">
                  <c:v>0.78</c:v>
                </c:pt>
                <c:pt idx="687">
                  <c:v>0.92</c:v>
                </c:pt>
                <c:pt idx="688">
                  <c:v>0.83000000000000063</c:v>
                </c:pt>
                <c:pt idx="689">
                  <c:v>0.81</c:v>
                </c:pt>
                <c:pt idx="690">
                  <c:v>0.8</c:v>
                </c:pt>
                <c:pt idx="691">
                  <c:v>0.86000000000000065</c:v>
                </c:pt>
                <c:pt idx="692">
                  <c:v>0.87000000000000366</c:v>
                </c:pt>
                <c:pt idx="693">
                  <c:v>0.82000000000000062</c:v>
                </c:pt>
                <c:pt idx="694">
                  <c:v>0.79</c:v>
                </c:pt>
                <c:pt idx="695">
                  <c:v>0.78</c:v>
                </c:pt>
                <c:pt idx="696">
                  <c:v>0.77000000000000279</c:v>
                </c:pt>
                <c:pt idx="697">
                  <c:v>0.9</c:v>
                </c:pt>
                <c:pt idx="698">
                  <c:v>0.91</c:v>
                </c:pt>
                <c:pt idx="699">
                  <c:v>0.84000000000000064</c:v>
                </c:pt>
                <c:pt idx="700">
                  <c:v>0.8</c:v>
                </c:pt>
                <c:pt idx="701">
                  <c:v>0.79</c:v>
                </c:pt>
                <c:pt idx="702">
                  <c:v>0.76000000000000412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1.7000000000000031</c:v>
                </c:pt>
                <c:pt idx="18">
                  <c:v>1.8000000000000007</c:v>
                </c:pt>
                <c:pt idx="19">
                  <c:v>1.9000000000000019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Sheet3!$E$13:$E$138</c:f>
              <c:numCache>
                <c:formatCode>0.000</c:formatCode>
                <c:ptCount val="126"/>
                <c:pt idx="0">
                  <c:v>0.28967920904527261</c:v>
                </c:pt>
                <c:pt idx="1">
                  <c:v>0.29980404961095414</c:v>
                </c:pt>
                <c:pt idx="2">
                  <c:v>0.31073052044960808</c:v>
                </c:pt>
                <c:pt idx="3">
                  <c:v>0.32245862156124439</c:v>
                </c:pt>
                <c:pt idx="4">
                  <c:v>0.33498835294585499</c:v>
                </c:pt>
                <c:pt idx="5">
                  <c:v>0.34831971460343514</c:v>
                </c:pt>
                <c:pt idx="6">
                  <c:v>0.36245270653399531</c:v>
                </c:pt>
                <c:pt idx="7">
                  <c:v>0.37738732873753389</c:v>
                </c:pt>
                <c:pt idx="8">
                  <c:v>0.39312358121405044</c:v>
                </c:pt>
                <c:pt idx="9">
                  <c:v>0.40966146396353392</c:v>
                </c:pt>
                <c:pt idx="10">
                  <c:v>0.42700097698600192</c:v>
                </c:pt>
                <c:pt idx="11">
                  <c:v>0.44514212028144073</c:v>
                </c:pt>
                <c:pt idx="12">
                  <c:v>0.46408489384986268</c:v>
                </c:pt>
                <c:pt idx="13">
                  <c:v>0.48382929769125366</c:v>
                </c:pt>
                <c:pt idx="14">
                  <c:v>0.50437533180561656</c:v>
                </c:pt>
                <c:pt idx="15">
                  <c:v>0.52572299619296459</c:v>
                </c:pt>
                <c:pt idx="16">
                  <c:v>0.54787229085328615</c:v>
                </c:pt>
                <c:pt idx="17">
                  <c:v>0.57082321578658768</c:v>
                </c:pt>
                <c:pt idx="18">
                  <c:v>0.59457577099285419</c:v>
                </c:pt>
                <c:pt idx="19">
                  <c:v>0.619129956472114</c:v>
                </c:pt>
                <c:pt idx="20">
                  <c:v>0.64448577222433612</c:v>
                </c:pt>
                <c:pt idx="21">
                  <c:v>0.67064321824954443</c:v>
                </c:pt>
                <c:pt idx="22">
                  <c:v>0.69760229454771272</c:v>
                </c:pt>
                <c:pt idx="23">
                  <c:v>0.72536300111886454</c:v>
                </c:pt>
                <c:pt idx="24">
                  <c:v>0.75392533796299765</c:v>
                </c:pt>
                <c:pt idx="25">
                  <c:v>0.78328930508009986</c:v>
                </c:pt>
                <c:pt idx="26">
                  <c:v>0.81345490247018626</c:v>
                </c:pt>
                <c:pt idx="27">
                  <c:v>0.84442213013323941</c:v>
                </c:pt>
                <c:pt idx="28">
                  <c:v>0.87619098806927365</c:v>
                </c:pt>
                <c:pt idx="29">
                  <c:v>0.90876147627828885</c:v>
                </c:pt>
                <c:pt idx="30">
                  <c:v>0.94213359476026348</c:v>
                </c:pt>
                <c:pt idx="31">
                  <c:v>0.97630734351522919</c:v>
                </c:pt>
                <c:pt idx="32">
                  <c:v>1.0112827225431689</c:v>
                </c:pt>
                <c:pt idx="33">
                  <c:v>1.0470597318440829</c:v>
                </c:pt>
                <c:pt idx="34">
                  <c:v>1.0836383714179718</c:v>
                </c:pt>
                <c:pt idx="35">
                  <c:v>1.1210186412648391</c:v>
                </c:pt>
                <c:pt idx="36">
                  <c:v>1.1592005413846813</c:v>
                </c:pt>
                <c:pt idx="37">
                  <c:v>1.1981840717775103</c:v>
                </c:pt>
                <c:pt idx="38">
                  <c:v>1.2379692324432832</c:v>
                </c:pt>
                <c:pt idx="39">
                  <c:v>1.2785560233820641</c:v>
                </c:pt>
                <c:pt idx="40">
                  <c:v>1.3199444445938109</c:v>
                </c:pt>
                <c:pt idx="41">
                  <c:v>1.3621344960785333</c:v>
                </c:pt>
                <c:pt idx="42">
                  <c:v>1.4051261778362318</c:v>
                </c:pt>
                <c:pt idx="43">
                  <c:v>1.4489194898669067</c:v>
                </c:pt>
                <c:pt idx="44">
                  <c:v>1.4935144321705558</c:v>
                </c:pt>
                <c:pt idx="45">
                  <c:v>1.5389110047471839</c:v>
                </c:pt>
                <c:pt idx="46">
                  <c:v>1.5851092075967872</c:v>
                </c:pt>
                <c:pt idx="47">
                  <c:v>1.6321090407193657</c:v>
                </c:pt>
                <c:pt idx="48">
                  <c:v>1.6799105041149209</c:v>
                </c:pt>
                <c:pt idx="49">
                  <c:v>1.728513597783452</c:v>
                </c:pt>
                <c:pt idx="50">
                  <c:v>1.7779183217249601</c:v>
                </c:pt>
                <c:pt idx="51">
                  <c:v>1.8281246759394318</c:v>
                </c:pt>
                <c:pt idx="52">
                  <c:v>1.8791326604269021</c:v>
                </c:pt>
                <c:pt idx="53">
                  <c:v>1.9309422751873342</c:v>
                </c:pt>
                <c:pt idx="54">
                  <c:v>1.9835535202207581</c:v>
                </c:pt>
                <c:pt idx="55">
                  <c:v>2.0369663955271347</c:v>
                </c:pt>
                <c:pt idx="56">
                  <c:v>2.0911809011064992</c:v>
                </c:pt>
                <c:pt idx="57">
                  <c:v>2.1461970369588381</c:v>
                </c:pt>
                <c:pt idx="58">
                  <c:v>2.2020148030841531</c:v>
                </c:pt>
                <c:pt idx="59">
                  <c:v>2.258634199482445</c:v>
                </c:pt>
                <c:pt idx="60">
                  <c:v>2.3160552261536811</c:v>
                </c:pt>
                <c:pt idx="61">
                  <c:v>2.3742778830979554</c:v>
                </c:pt>
                <c:pt idx="62">
                  <c:v>2.4333021703151747</c:v>
                </c:pt>
                <c:pt idx="63">
                  <c:v>2.4931280878053812</c:v>
                </c:pt>
                <c:pt idx="64">
                  <c:v>2.5537556355685367</c:v>
                </c:pt>
                <c:pt idx="65">
                  <c:v>2.6151848136046909</c:v>
                </c:pt>
                <c:pt idx="66">
                  <c:v>2.6774156219138137</c:v>
                </c:pt>
                <c:pt idx="67">
                  <c:v>2.7404480604959152</c:v>
                </c:pt>
                <c:pt idx="68">
                  <c:v>2.8042821293509768</c:v>
                </c:pt>
                <c:pt idx="69">
                  <c:v>2.8689178284790442</c:v>
                </c:pt>
                <c:pt idx="70">
                  <c:v>2.93435515788007</c:v>
                </c:pt>
                <c:pt idx="71">
                  <c:v>3.0005941175540802</c:v>
                </c:pt>
                <c:pt idx="72">
                  <c:v>3.0676347075010852</c:v>
                </c:pt>
                <c:pt idx="73">
                  <c:v>3.1354769277210108</c:v>
                </c:pt>
                <c:pt idx="74">
                  <c:v>3.20412077821398</c:v>
                </c:pt>
                <c:pt idx="75">
                  <c:v>3.2735662589798689</c:v>
                </c:pt>
                <c:pt idx="76">
                  <c:v>3.343813370018736</c:v>
                </c:pt>
                <c:pt idx="77">
                  <c:v>3.4148621113305779</c:v>
                </c:pt>
                <c:pt idx="78">
                  <c:v>3.4867124829154332</c:v>
                </c:pt>
                <c:pt idx="79">
                  <c:v>3.5593644847732286</c:v>
                </c:pt>
                <c:pt idx="80">
                  <c:v>3.6328181169040126</c:v>
                </c:pt>
                <c:pt idx="81">
                  <c:v>3.7070733793077992</c:v>
                </c:pt>
                <c:pt idx="82">
                  <c:v>3.7821302719845638</c:v>
                </c:pt>
                <c:pt idx="83">
                  <c:v>3.8579887949342533</c:v>
                </c:pt>
                <c:pt idx="84">
                  <c:v>3.9346489481569447</c:v>
                </c:pt>
                <c:pt idx="85">
                  <c:v>4.0121107316526095</c:v>
                </c:pt>
                <c:pt idx="86">
                  <c:v>4.0903741454212561</c:v>
                </c:pt>
                <c:pt idx="87">
                  <c:v>4.1694391894628824</c:v>
                </c:pt>
                <c:pt idx="88">
                  <c:v>4.249305863777475</c:v>
                </c:pt>
                <c:pt idx="89">
                  <c:v>4.3299741683650019</c:v>
                </c:pt>
                <c:pt idx="90">
                  <c:v>4.4114441032255964</c:v>
                </c:pt>
                <c:pt idx="91">
                  <c:v>4.4937156683591155</c:v>
                </c:pt>
                <c:pt idx="92">
                  <c:v>4.5767888637656204</c:v>
                </c:pt>
                <c:pt idx="93">
                  <c:v>4.6606636894450961</c:v>
                </c:pt>
                <c:pt idx="94">
                  <c:v>4.7453401453975514</c:v>
                </c:pt>
                <c:pt idx="95">
                  <c:v>4.8308182316229757</c:v>
                </c:pt>
                <c:pt idx="96">
                  <c:v>4.9170979481213815</c:v>
                </c:pt>
                <c:pt idx="97">
                  <c:v>5.0041792948927624</c:v>
                </c:pt>
                <c:pt idx="98">
                  <c:v>5.0920622719371202</c:v>
                </c:pt>
                <c:pt idx="99">
                  <c:v>5.1807468792544356</c:v>
                </c:pt>
                <c:pt idx="100">
                  <c:v>5.2702331168448024</c:v>
                </c:pt>
                <c:pt idx="101">
                  <c:v>5.3605209847080451</c:v>
                </c:pt>
                <c:pt idx="102">
                  <c:v>5.4516104828443721</c:v>
                </c:pt>
                <c:pt idx="103">
                  <c:v>5.5435016112535429</c:v>
                </c:pt>
                <c:pt idx="104">
                  <c:v>5.63619436993572</c:v>
                </c:pt>
                <c:pt idx="105">
                  <c:v>5.7296887588909442</c:v>
                </c:pt>
                <c:pt idx="106">
                  <c:v>5.8239847781190468</c:v>
                </c:pt>
                <c:pt idx="107">
                  <c:v>5.9190824276202498</c:v>
                </c:pt>
                <c:pt idx="108">
                  <c:v>6.0149817073943668</c:v>
                </c:pt>
                <c:pt idx="109">
                  <c:v>6.1116826174414545</c:v>
                </c:pt>
                <c:pt idx="110">
                  <c:v>6.2091851577615289</c:v>
                </c:pt>
                <c:pt idx="111">
                  <c:v>6.3074893283545741</c:v>
                </c:pt>
                <c:pt idx="112">
                  <c:v>6.4065951292205972</c:v>
                </c:pt>
                <c:pt idx="113">
                  <c:v>6.5065025603595865</c:v>
                </c:pt>
                <c:pt idx="114">
                  <c:v>6.607211621771568</c:v>
                </c:pt>
                <c:pt idx="115">
                  <c:v>6.7087223134565184</c:v>
                </c:pt>
                <c:pt idx="116">
                  <c:v>6.8110346354144395</c:v>
                </c:pt>
                <c:pt idx="117">
                  <c:v>6.9141485876453395</c:v>
                </c:pt>
                <c:pt idx="118">
                  <c:v>7.0180641701492155</c:v>
                </c:pt>
                <c:pt idx="119">
                  <c:v>7.1227813829260676</c:v>
                </c:pt>
                <c:pt idx="120">
                  <c:v>7.2283002259758975</c:v>
                </c:pt>
                <c:pt idx="121">
                  <c:v>7.3346206992987062</c:v>
                </c:pt>
                <c:pt idx="122">
                  <c:v>7.4417428028945301</c:v>
                </c:pt>
                <c:pt idx="123">
                  <c:v>7.5496665367632474</c:v>
                </c:pt>
                <c:pt idx="124">
                  <c:v>7.6583919009049808</c:v>
                </c:pt>
                <c:pt idx="125">
                  <c:v>7.7679188953196885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1.7000000000000031</c:v>
                </c:pt>
                <c:pt idx="18">
                  <c:v>1.8000000000000007</c:v>
                </c:pt>
                <c:pt idx="19">
                  <c:v>1.9000000000000019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Sheet3!$F$13:$F$138</c:f>
              <c:numCache>
                <c:formatCode>0.000</c:formatCode>
                <c:ptCount val="126"/>
                <c:pt idx="0">
                  <c:v>0.27384259259259258</c:v>
                </c:pt>
                <c:pt idx="1">
                  <c:v>0.27906371022465143</c:v>
                </c:pt>
                <c:pt idx="2">
                  <c:v>0.28508645812968264</c:v>
                </c:pt>
                <c:pt idx="3">
                  <c:v>0.29191083630769088</c:v>
                </c:pt>
                <c:pt idx="4">
                  <c:v>0.29575856947685242</c:v>
                </c:pt>
                <c:pt idx="5">
                  <c:v>0.29928248526718787</c:v>
                </c:pt>
                <c:pt idx="6">
                  <c:v>0.30360803133049785</c:v>
                </c:pt>
                <c:pt idx="7">
                  <c:v>0.30873520766678225</c:v>
                </c:pt>
                <c:pt idx="8">
                  <c:v>0.3146640142760474</c:v>
                </c:pt>
                <c:pt idx="9">
                  <c:v>0.32139445115828674</c:v>
                </c:pt>
                <c:pt idx="10">
                  <c:v>0.3289265183135035</c:v>
                </c:pt>
                <c:pt idx="11">
                  <c:v>0.33726021574169301</c:v>
                </c:pt>
                <c:pt idx="12">
                  <c:v>0.34639554344286033</c:v>
                </c:pt>
                <c:pt idx="13">
                  <c:v>0.35633250141700323</c:v>
                </c:pt>
                <c:pt idx="14">
                  <c:v>0.36707108966412222</c:v>
                </c:pt>
                <c:pt idx="15">
                  <c:v>0.37861130818421784</c:v>
                </c:pt>
                <c:pt idx="16">
                  <c:v>0.39095315697728888</c:v>
                </c:pt>
                <c:pt idx="17">
                  <c:v>0.40409663604333429</c:v>
                </c:pt>
                <c:pt idx="18">
                  <c:v>0.41804174538235978</c:v>
                </c:pt>
                <c:pt idx="19">
                  <c:v>0.43278848499436168</c:v>
                </c:pt>
                <c:pt idx="20">
                  <c:v>0.44833685487933361</c:v>
                </c:pt>
                <c:pt idx="21">
                  <c:v>0.46468685503728696</c:v>
                </c:pt>
                <c:pt idx="22">
                  <c:v>0.48183848546821434</c:v>
                </c:pt>
                <c:pt idx="23">
                  <c:v>0.49979174617211575</c:v>
                </c:pt>
                <c:pt idx="24">
                  <c:v>0.51854663714899563</c:v>
                </c:pt>
                <c:pt idx="25">
                  <c:v>0.5381031583988517</c:v>
                </c:pt>
                <c:pt idx="26">
                  <c:v>0.55846130992167908</c:v>
                </c:pt>
                <c:pt idx="27">
                  <c:v>0.57962109171749165</c:v>
                </c:pt>
                <c:pt idx="28">
                  <c:v>0.60158250378627076</c:v>
                </c:pt>
                <c:pt idx="29">
                  <c:v>0.62434554612803994</c:v>
                </c:pt>
                <c:pt idx="30">
                  <c:v>0.64791021874277444</c:v>
                </c:pt>
                <c:pt idx="31">
                  <c:v>0.67227652163048701</c:v>
                </c:pt>
                <c:pt idx="32">
                  <c:v>0.69744445479117634</c:v>
                </c:pt>
                <c:pt idx="33">
                  <c:v>0.72341401822483564</c:v>
                </c:pt>
                <c:pt idx="34">
                  <c:v>0.75018521193148013</c:v>
                </c:pt>
                <c:pt idx="35">
                  <c:v>0.77775803591109471</c:v>
                </c:pt>
                <c:pt idx="36">
                  <c:v>0.8061324901636836</c:v>
                </c:pt>
                <c:pt idx="37">
                  <c:v>0.83530857468925201</c:v>
                </c:pt>
                <c:pt idx="38">
                  <c:v>0.86528628948779618</c:v>
                </c:pt>
                <c:pt idx="39">
                  <c:v>0.89606563455931976</c:v>
                </c:pt>
                <c:pt idx="40">
                  <c:v>0.92764660990381365</c:v>
                </c:pt>
                <c:pt idx="41">
                  <c:v>0.96002921552129106</c:v>
                </c:pt>
                <c:pt idx="42">
                  <c:v>0.99321345141173356</c:v>
                </c:pt>
                <c:pt idx="43">
                  <c:v>1.0271993175751439</c:v>
                </c:pt>
                <c:pt idx="44">
                  <c:v>1.06198681401156</c:v>
                </c:pt>
                <c:pt idx="45">
                  <c:v>1.0975759407209367</c:v>
                </c:pt>
                <c:pt idx="46">
                  <c:v>1.1339666977032807</c:v>
                </c:pt>
                <c:pt idx="47">
                  <c:v>1.1711590849586264</c:v>
                </c:pt>
                <c:pt idx="48">
                  <c:v>1.2091531024869235</c:v>
                </c:pt>
                <c:pt idx="49">
                  <c:v>1.2479487502882038</c:v>
                </c:pt>
                <c:pt idx="50">
                  <c:v>1.2875460283624616</c:v>
                </c:pt>
                <c:pt idx="51">
                  <c:v>1.3279449367096938</c:v>
                </c:pt>
                <c:pt idx="52">
                  <c:v>1.3691454753299042</c:v>
                </c:pt>
                <c:pt idx="53">
                  <c:v>1.411147644223089</c:v>
                </c:pt>
                <c:pt idx="54">
                  <c:v>1.4539514433892498</c:v>
                </c:pt>
                <c:pt idx="55">
                  <c:v>1.4975568728283875</c:v>
                </c:pt>
                <c:pt idx="56">
                  <c:v>1.5419639325405008</c:v>
                </c:pt>
                <c:pt idx="57">
                  <c:v>1.5871726225255902</c:v>
                </c:pt>
                <c:pt idx="58">
                  <c:v>1.6331829427836635</c:v>
                </c:pt>
                <c:pt idx="59">
                  <c:v>1.6799948933146847</c:v>
                </c:pt>
                <c:pt idx="60">
                  <c:v>1.7276084741187192</c:v>
                </c:pt>
                <c:pt idx="61">
                  <c:v>1.7760236851957081</c:v>
                </c:pt>
                <c:pt idx="62">
                  <c:v>1.8252405265456781</c:v>
                </c:pt>
                <c:pt idx="63">
                  <c:v>1.8752589981686241</c:v>
                </c:pt>
                <c:pt idx="64">
                  <c:v>1.9260791000645459</c:v>
                </c:pt>
                <c:pt idx="65">
                  <c:v>1.9777008322334415</c:v>
                </c:pt>
                <c:pt idx="66">
                  <c:v>2.0301241946753192</c:v>
                </c:pt>
                <c:pt idx="67">
                  <c:v>2.0833491873901675</c:v>
                </c:pt>
                <c:pt idx="68">
                  <c:v>2.1373758103780003</c:v>
                </c:pt>
                <c:pt idx="69">
                  <c:v>2.1922040636387927</c:v>
                </c:pt>
                <c:pt idx="70">
                  <c:v>2.2478339471726034</c:v>
                </c:pt>
                <c:pt idx="71">
                  <c:v>2.3042654609793267</c:v>
                </c:pt>
                <c:pt idx="72">
                  <c:v>2.3614986050590567</c:v>
                </c:pt>
                <c:pt idx="73">
                  <c:v>2.4195333794117637</c:v>
                </c:pt>
                <c:pt idx="74">
                  <c:v>2.4783697840374472</c:v>
                </c:pt>
                <c:pt idx="75">
                  <c:v>2.5380078189361046</c:v>
                </c:pt>
                <c:pt idx="76">
                  <c:v>2.5984474841077367</c:v>
                </c:pt>
                <c:pt idx="77">
                  <c:v>2.6596887795523494</c:v>
                </c:pt>
                <c:pt idx="78">
                  <c:v>2.7217317052699657</c:v>
                </c:pt>
                <c:pt idx="79">
                  <c:v>2.784576261260526</c:v>
                </c:pt>
                <c:pt idx="80">
                  <c:v>2.8482224475240372</c:v>
                </c:pt>
                <c:pt idx="81">
                  <c:v>2.9126702640605378</c:v>
                </c:pt>
                <c:pt idx="82">
                  <c:v>2.9779197108700415</c:v>
                </c:pt>
                <c:pt idx="83">
                  <c:v>3.0439707879525408</c:v>
                </c:pt>
                <c:pt idx="84">
                  <c:v>3.1108234953079488</c:v>
                </c:pt>
                <c:pt idx="85">
                  <c:v>3.1784778329363692</c:v>
                </c:pt>
                <c:pt idx="86">
                  <c:v>3.2469338008377764</c:v>
                </c:pt>
                <c:pt idx="87">
                  <c:v>3.3161913990121321</c:v>
                </c:pt>
                <c:pt idx="88">
                  <c:v>3.3862506274594777</c:v>
                </c:pt>
                <c:pt idx="89">
                  <c:v>3.4571114861798007</c:v>
                </c:pt>
                <c:pt idx="90">
                  <c:v>3.5287739751730998</c:v>
                </c:pt>
                <c:pt idx="91">
                  <c:v>3.6012380944393731</c:v>
                </c:pt>
                <c:pt idx="92">
                  <c:v>3.6745038439786253</c:v>
                </c:pt>
                <c:pt idx="93">
                  <c:v>3.7485712237908602</c:v>
                </c:pt>
                <c:pt idx="94">
                  <c:v>3.8234402338760529</c:v>
                </c:pt>
                <c:pt idx="95">
                  <c:v>3.8991108742342178</c:v>
                </c:pt>
                <c:pt idx="96">
                  <c:v>3.9755831448653871</c:v>
                </c:pt>
                <c:pt idx="97">
                  <c:v>4.0528570457695166</c:v>
                </c:pt>
                <c:pt idx="98">
                  <c:v>4.1309325769465746</c:v>
                </c:pt>
                <c:pt idx="99">
                  <c:v>4.2098097383967064</c:v>
                </c:pt>
                <c:pt idx="100">
                  <c:v>4.2894885301197672</c:v>
                </c:pt>
                <c:pt idx="101">
                  <c:v>4.3699689521158005</c:v>
                </c:pt>
                <c:pt idx="102">
                  <c:v>4.4512510043848756</c:v>
                </c:pt>
                <c:pt idx="103">
                  <c:v>4.5333346869267945</c:v>
                </c:pt>
                <c:pt idx="104">
                  <c:v>4.6162199997417614</c:v>
                </c:pt>
                <c:pt idx="105">
                  <c:v>4.6999069428296965</c:v>
                </c:pt>
                <c:pt idx="106">
                  <c:v>4.7843955161906155</c:v>
                </c:pt>
                <c:pt idx="107">
                  <c:v>4.8696857198245063</c:v>
                </c:pt>
                <c:pt idx="108">
                  <c:v>4.9557775537313731</c:v>
                </c:pt>
                <c:pt idx="109">
                  <c:v>5.0426710179112169</c:v>
                </c:pt>
                <c:pt idx="110">
                  <c:v>5.1303661123640758</c:v>
                </c:pt>
                <c:pt idx="111">
                  <c:v>5.2188628370898309</c:v>
                </c:pt>
                <c:pt idx="112">
                  <c:v>5.3081611920886438</c:v>
                </c:pt>
                <c:pt idx="113">
                  <c:v>5.3982611773603493</c:v>
                </c:pt>
                <c:pt idx="114">
                  <c:v>5.4891627929051277</c:v>
                </c:pt>
                <c:pt idx="115">
                  <c:v>5.5808660387227729</c:v>
                </c:pt>
                <c:pt idx="116">
                  <c:v>5.6733709148134484</c:v>
                </c:pt>
                <c:pt idx="117">
                  <c:v>5.7666774211770999</c:v>
                </c:pt>
                <c:pt idx="118">
                  <c:v>5.8607855578136787</c:v>
                </c:pt>
                <c:pt idx="119">
                  <c:v>5.9556953247233642</c:v>
                </c:pt>
                <c:pt idx="120">
                  <c:v>6.0514067219059076</c:v>
                </c:pt>
                <c:pt idx="121">
                  <c:v>6.1479197493614253</c:v>
                </c:pt>
                <c:pt idx="122">
                  <c:v>6.2452344070899946</c:v>
                </c:pt>
                <c:pt idx="123">
                  <c:v>6.3433506950915124</c:v>
                </c:pt>
                <c:pt idx="124">
                  <c:v>6.4422686133659894</c:v>
                </c:pt>
                <c:pt idx="125">
                  <c:v>6.5419881619134506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1.7000000000000031</c:v>
                </c:pt>
                <c:pt idx="18">
                  <c:v>1.8000000000000007</c:v>
                </c:pt>
                <c:pt idx="19">
                  <c:v>1.9000000000000019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Sheet3!$I$13:$I$138</c:f>
              <c:numCache>
                <c:formatCode>0.000</c:formatCode>
                <c:ptCount val="126"/>
                <c:pt idx="0">
                  <c:v>0.29664732028445134</c:v>
                </c:pt>
                <c:pt idx="1">
                  <c:v>0.30148883507202495</c:v>
                </c:pt>
                <c:pt idx="2">
                  <c:v>0.30637277444360411</c:v>
                </c:pt>
                <c:pt idx="3">
                  <c:v>0.3112991383991876</c:v>
                </c:pt>
                <c:pt idx="4">
                  <c:v>0.31626792693878292</c:v>
                </c:pt>
                <c:pt idx="5">
                  <c:v>0.32127914006238611</c:v>
                </c:pt>
                <c:pt idx="6">
                  <c:v>0.32633277777000147</c:v>
                </c:pt>
                <c:pt idx="7">
                  <c:v>0.33142884006161955</c:v>
                </c:pt>
                <c:pt idx="8">
                  <c:v>0.33656732693724706</c:v>
                </c:pt>
                <c:pt idx="9">
                  <c:v>0.34174823839687857</c:v>
                </c:pt>
                <c:pt idx="10">
                  <c:v>0.34697157444052146</c:v>
                </c:pt>
                <c:pt idx="11">
                  <c:v>0.35223733506817129</c:v>
                </c:pt>
                <c:pt idx="12">
                  <c:v>0.35754552027983172</c:v>
                </c:pt>
                <c:pt idx="13">
                  <c:v>0.36289613007549637</c:v>
                </c:pt>
                <c:pt idx="14">
                  <c:v>0.36828916445517085</c:v>
                </c:pt>
                <c:pt idx="15">
                  <c:v>0.37372462341885626</c:v>
                </c:pt>
                <c:pt idx="16">
                  <c:v>0.37920250696654517</c:v>
                </c:pt>
                <c:pt idx="17">
                  <c:v>0.38472281509824535</c:v>
                </c:pt>
                <c:pt idx="18">
                  <c:v>0.39028554781394992</c:v>
                </c:pt>
                <c:pt idx="19">
                  <c:v>0.39589070511366586</c:v>
                </c:pt>
                <c:pt idx="20">
                  <c:v>0.40153828699738287</c:v>
                </c:pt>
                <c:pt idx="21">
                  <c:v>0.4072282934651128</c:v>
                </c:pt>
                <c:pt idx="22">
                  <c:v>0.41296072451685234</c:v>
                </c:pt>
                <c:pt idx="23">
                  <c:v>0.41873558015259577</c:v>
                </c:pt>
                <c:pt idx="24">
                  <c:v>0.42455286037235346</c:v>
                </c:pt>
                <c:pt idx="25">
                  <c:v>0.43041256517611376</c:v>
                </c:pt>
                <c:pt idx="26">
                  <c:v>0.43631469456388339</c:v>
                </c:pt>
                <c:pt idx="27">
                  <c:v>0.44225924853565685</c:v>
                </c:pt>
                <c:pt idx="28">
                  <c:v>0.44824622709144274</c:v>
                </c:pt>
                <c:pt idx="29">
                  <c:v>0.45427563023123479</c:v>
                </c:pt>
                <c:pt idx="30">
                  <c:v>0.46034745795503584</c:v>
                </c:pt>
                <c:pt idx="31">
                  <c:v>0.46646171026284816</c:v>
                </c:pt>
                <c:pt idx="32">
                  <c:v>0.47261838715466598</c:v>
                </c:pt>
                <c:pt idx="33">
                  <c:v>0.4788174886304879</c:v>
                </c:pt>
                <c:pt idx="34">
                  <c:v>0.48505901469031826</c:v>
                </c:pt>
                <c:pt idx="35">
                  <c:v>0.49134296533416416</c:v>
                </c:pt>
                <c:pt idx="36">
                  <c:v>0.49766934056200712</c:v>
                </c:pt>
                <c:pt idx="37">
                  <c:v>0.50403814037386341</c:v>
                </c:pt>
                <c:pt idx="38">
                  <c:v>0.51044936476972746</c:v>
                </c:pt>
                <c:pt idx="39">
                  <c:v>0.51690301374960002</c:v>
                </c:pt>
                <c:pt idx="40">
                  <c:v>0.52339908731348483</c:v>
                </c:pt>
                <c:pt idx="41">
                  <c:v>0.52993758546136205</c:v>
                </c:pt>
                <c:pt idx="42">
                  <c:v>0.53651850819325897</c:v>
                </c:pt>
                <c:pt idx="43">
                  <c:v>0.5431418555091726</c:v>
                </c:pt>
                <c:pt idx="44">
                  <c:v>0.54980762740908384</c:v>
                </c:pt>
                <c:pt idx="45">
                  <c:v>0.55651582389299759</c:v>
                </c:pt>
                <c:pt idx="46">
                  <c:v>0.56326644496091993</c:v>
                </c:pt>
                <c:pt idx="47">
                  <c:v>0.57005949061286065</c:v>
                </c:pt>
                <c:pt idx="48">
                  <c:v>0.57689496084880465</c:v>
                </c:pt>
                <c:pt idx="49">
                  <c:v>0.58377285566875681</c:v>
                </c:pt>
                <c:pt idx="50">
                  <c:v>0.59069317507271368</c:v>
                </c:pt>
                <c:pt idx="51">
                  <c:v>0.59765591906068294</c:v>
                </c:pt>
                <c:pt idx="52">
                  <c:v>0.60466108763265614</c:v>
                </c:pt>
                <c:pt idx="53">
                  <c:v>0.61170868078863871</c:v>
                </c:pt>
                <c:pt idx="54">
                  <c:v>0.61879869852863756</c:v>
                </c:pt>
                <c:pt idx="55">
                  <c:v>0.62593114085262758</c:v>
                </c:pt>
                <c:pt idx="56">
                  <c:v>0.63310600776063453</c:v>
                </c:pt>
                <c:pt idx="57">
                  <c:v>0.64032329925264886</c:v>
                </c:pt>
                <c:pt idx="58">
                  <c:v>0.64758301532867535</c:v>
                </c:pt>
                <c:pt idx="59">
                  <c:v>0.65488515598870556</c:v>
                </c:pt>
                <c:pt idx="60">
                  <c:v>0.6622297212327396</c:v>
                </c:pt>
                <c:pt idx="61">
                  <c:v>0.66961671106078979</c:v>
                </c:pt>
                <c:pt idx="62">
                  <c:v>0.6770461254728396</c:v>
                </c:pt>
                <c:pt idx="63">
                  <c:v>0.68451796446890067</c:v>
                </c:pt>
                <c:pt idx="64">
                  <c:v>0.6920322280489728</c:v>
                </c:pt>
                <c:pt idx="65">
                  <c:v>0.69958891621305153</c:v>
                </c:pt>
                <c:pt idx="66">
                  <c:v>0.70718802896113453</c:v>
                </c:pt>
                <c:pt idx="67">
                  <c:v>0.7148295662932328</c:v>
                </c:pt>
                <c:pt idx="68">
                  <c:v>0.72251352820932946</c:v>
                </c:pt>
                <c:pt idx="69">
                  <c:v>0.73023991470943861</c:v>
                </c:pt>
                <c:pt idx="70">
                  <c:v>0.7380087257935557</c:v>
                </c:pt>
                <c:pt idx="71">
                  <c:v>0.74581996146168161</c:v>
                </c:pt>
                <c:pt idx="72">
                  <c:v>0.75367362171381835</c:v>
                </c:pt>
                <c:pt idx="73">
                  <c:v>0.76156970654995471</c:v>
                </c:pt>
                <c:pt idx="74">
                  <c:v>0.76950821597010721</c:v>
                </c:pt>
                <c:pt idx="75">
                  <c:v>0.77748914997425556</c:v>
                </c:pt>
                <c:pt idx="76">
                  <c:v>0.78551250856241961</c:v>
                </c:pt>
                <c:pt idx="77">
                  <c:v>0.79357829173459771</c:v>
                </c:pt>
                <c:pt idx="78">
                  <c:v>0.80168649949077864</c:v>
                </c:pt>
                <c:pt idx="79">
                  <c:v>0.80983713183096195</c:v>
                </c:pt>
                <c:pt idx="80">
                  <c:v>0.81803018875515865</c:v>
                </c:pt>
                <c:pt idx="81">
                  <c:v>0.82626567026336761</c:v>
                </c:pt>
                <c:pt idx="82">
                  <c:v>0.83454357635558474</c:v>
                </c:pt>
                <c:pt idx="83">
                  <c:v>0.84286390703179914</c:v>
                </c:pt>
                <c:pt idx="84">
                  <c:v>0.85122666229202681</c:v>
                </c:pt>
                <c:pt idx="85">
                  <c:v>0.85963184213626265</c:v>
                </c:pt>
                <c:pt idx="86">
                  <c:v>0.86807944656451685</c:v>
                </c:pt>
                <c:pt idx="87">
                  <c:v>0.87656947557675768</c:v>
                </c:pt>
                <c:pt idx="88">
                  <c:v>0.88510192917301844</c:v>
                </c:pt>
                <c:pt idx="89">
                  <c:v>0.89367680735329047</c:v>
                </c:pt>
                <c:pt idx="90">
                  <c:v>0.90229411011756</c:v>
                </c:pt>
                <c:pt idx="91">
                  <c:v>0.91095383746584713</c:v>
                </c:pt>
                <c:pt idx="92">
                  <c:v>0.91965598939813464</c:v>
                </c:pt>
                <c:pt idx="93">
                  <c:v>0.92840056591442921</c:v>
                </c:pt>
                <c:pt idx="94">
                  <c:v>0.93718756701473949</c:v>
                </c:pt>
                <c:pt idx="95">
                  <c:v>0.94601699269905482</c:v>
                </c:pt>
                <c:pt idx="96">
                  <c:v>0.95488884296737775</c:v>
                </c:pt>
                <c:pt idx="97">
                  <c:v>0.96380311781970862</c:v>
                </c:pt>
                <c:pt idx="98">
                  <c:v>0.97275981725605265</c:v>
                </c:pt>
                <c:pt idx="99">
                  <c:v>0.98175894127639352</c:v>
                </c:pt>
                <c:pt idx="100">
                  <c:v>0.99080048988074398</c:v>
                </c:pt>
                <c:pt idx="101">
                  <c:v>0.99988446306911005</c:v>
                </c:pt>
                <c:pt idx="102">
                  <c:v>1.0090108608414803</c:v>
                </c:pt>
                <c:pt idx="103">
                  <c:v>1.0181796831978578</c:v>
                </c:pt>
                <c:pt idx="104">
                  <c:v>1.0273909301382442</c:v>
                </c:pt>
                <c:pt idx="105">
                  <c:v>1.0366446016626378</c:v>
                </c:pt>
                <c:pt idx="106">
                  <c:v>1.0459406977710328</c:v>
                </c:pt>
                <c:pt idx="107">
                  <c:v>1.0552792184634407</c:v>
                </c:pt>
                <c:pt idx="108">
                  <c:v>1.064660163739868</c:v>
                </c:pt>
                <c:pt idx="109">
                  <c:v>1.0740835336003038</c:v>
                </c:pt>
                <c:pt idx="110">
                  <c:v>1.0835493280447259</c:v>
                </c:pt>
                <c:pt idx="111">
                  <c:v>1.093057547073168</c:v>
                </c:pt>
                <c:pt idx="112">
                  <c:v>1.1026081906856167</c:v>
                </c:pt>
                <c:pt idx="113">
                  <c:v>1.1122012588820738</c:v>
                </c:pt>
                <c:pt idx="114">
                  <c:v>1.1218367516625392</c:v>
                </c:pt>
                <c:pt idx="115">
                  <c:v>1.1315146690270119</c:v>
                </c:pt>
                <c:pt idx="116">
                  <c:v>1.141235010975493</c:v>
                </c:pt>
                <c:pt idx="117">
                  <c:v>1.1509977775079818</c:v>
                </c:pt>
                <c:pt idx="118">
                  <c:v>1.1608029686244781</c:v>
                </c:pt>
                <c:pt idx="119">
                  <c:v>1.1706505843249841</c:v>
                </c:pt>
                <c:pt idx="120">
                  <c:v>1.180540624609496</c:v>
                </c:pt>
                <c:pt idx="121">
                  <c:v>1.1904730894780242</c:v>
                </c:pt>
                <c:pt idx="122">
                  <c:v>1.2004479789305522</c:v>
                </c:pt>
                <c:pt idx="123">
                  <c:v>1.2104652929670694</c:v>
                </c:pt>
                <c:pt idx="124">
                  <c:v>1.2205250315876242</c:v>
                </c:pt>
                <c:pt idx="125">
                  <c:v>1.230627194792177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1.7000000000000031</c:v>
                </c:pt>
                <c:pt idx="18">
                  <c:v>1.8000000000000007</c:v>
                </c:pt>
                <c:pt idx="19">
                  <c:v>1.9000000000000019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Sheet3!$J$13:$J$138</c:f>
              <c:numCache>
                <c:formatCode>0.000</c:formatCode>
                <c:ptCount val="126"/>
                <c:pt idx="0">
                  <c:v>0.27447605725070173</c:v>
                </c:pt>
                <c:pt idx="1">
                  <c:v>0.27931757203827334</c:v>
                </c:pt>
                <c:pt idx="2">
                  <c:v>0.28420151140985284</c:v>
                </c:pt>
                <c:pt idx="3">
                  <c:v>0.2891278753654421</c:v>
                </c:pt>
                <c:pt idx="4">
                  <c:v>0.29409666390503603</c:v>
                </c:pt>
                <c:pt idx="5">
                  <c:v>0.29910787702863856</c:v>
                </c:pt>
                <c:pt idx="6">
                  <c:v>0.30416151473624781</c:v>
                </c:pt>
                <c:pt idx="7">
                  <c:v>0.30925757702787005</c:v>
                </c:pt>
                <c:pt idx="8">
                  <c:v>0.31439606390349756</c:v>
                </c:pt>
                <c:pt idx="9">
                  <c:v>0.31957697536313245</c:v>
                </c:pt>
                <c:pt idx="10">
                  <c:v>0.32480031140677323</c:v>
                </c:pt>
                <c:pt idx="11">
                  <c:v>0.33006607203442589</c:v>
                </c:pt>
                <c:pt idx="12">
                  <c:v>0.33537425724608394</c:v>
                </c:pt>
                <c:pt idx="13">
                  <c:v>0.34072486704175042</c:v>
                </c:pt>
                <c:pt idx="14">
                  <c:v>0.34611790142142201</c:v>
                </c:pt>
                <c:pt idx="15">
                  <c:v>0.35155336038510382</c:v>
                </c:pt>
                <c:pt idx="16">
                  <c:v>0.35703124393279367</c:v>
                </c:pt>
                <c:pt idx="17">
                  <c:v>0.3625515520644918</c:v>
                </c:pt>
                <c:pt idx="18">
                  <c:v>0.36811428478019781</c:v>
                </c:pt>
                <c:pt idx="19">
                  <c:v>0.37371944207991181</c:v>
                </c:pt>
                <c:pt idx="20">
                  <c:v>0.37936702396363614</c:v>
                </c:pt>
                <c:pt idx="21">
                  <c:v>0.38505703043136313</c:v>
                </c:pt>
                <c:pt idx="22">
                  <c:v>0.3907894614831029</c:v>
                </c:pt>
                <c:pt idx="23">
                  <c:v>0.39656431711885176</c:v>
                </c:pt>
                <c:pt idx="24">
                  <c:v>0.40238159733860379</c:v>
                </c:pt>
                <c:pt idx="25">
                  <c:v>0.40824130214236104</c:v>
                </c:pt>
                <c:pt idx="26">
                  <c:v>0.41414343153012873</c:v>
                </c:pt>
                <c:pt idx="27">
                  <c:v>0.4200879855019094</c:v>
                </c:pt>
                <c:pt idx="28">
                  <c:v>0.42607496405769657</c:v>
                </c:pt>
                <c:pt idx="29">
                  <c:v>0.43210436719748957</c:v>
                </c:pt>
                <c:pt idx="30">
                  <c:v>0.43817619492128845</c:v>
                </c:pt>
                <c:pt idx="31">
                  <c:v>0.44429044722909583</c:v>
                </c:pt>
                <c:pt idx="32">
                  <c:v>0.45044712412091176</c:v>
                </c:pt>
                <c:pt idx="33">
                  <c:v>0.45664622559673629</c:v>
                </c:pt>
                <c:pt idx="34">
                  <c:v>0.46288775165656898</c:v>
                </c:pt>
                <c:pt idx="35">
                  <c:v>0.46917170230041105</c:v>
                </c:pt>
                <c:pt idx="36">
                  <c:v>0.47549807752825968</c:v>
                </c:pt>
                <c:pt idx="37">
                  <c:v>0.48186687734011807</c:v>
                </c:pt>
                <c:pt idx="38">
                  <c:v>0.48827810173598041</c:v>
                </c:pt>
                <c:pt idx="39">
                  <c:v>0.49473175071585002</c:v>
                </c:pt>
                <c:pt idx="40">
                  <c:v>0.50122782427972989</c:v>
                </c:pt>
                <c:pt idx="41">
                  <c:v>0.50776632242761421</c:v>
                </c:pt>
                <c:pt idx="42">
                  <c:v>0.51434724515951369</c:v>
                </c:pt>
                <c:pt idx="43">
                  <c:v>0.52097059247542099</c:v>
                </c:pt>
                <c:pt idx="44">
                  <c:v>0.52763636437532857</c:v>
                </c:pt>
                <c:pt idx="45">
                  <c:v>0.53434456085924442</c:v>
                </c:pt>
                <c:pt idx="46">
                  <c:v>0.54109518192717598</c:v>
                </c:pt>
                <c:pt idx="47">
                  <c:v>0.54788822757911593</c:v>
                </c:pt>
                <c:pt idx="48">
                  <c:v>0.55472369781505471</c:v>
                </c:pt>
                <c:pt idx="49">
                  <c:v>0.56160159263501208</c:v>
                </c:pt>
                <c:pt idx="50">
                  <c:v>0.56852191203896463</c:v>
                </c:pt>
                <c:pt idx="51">
                  <c:v>0.57548465602693155</c:v>
                </c:pt>
                <c:pt idx="52">
                  <c:v>0.58248982459890664</c:v>
                </c:pt>
                <c:pt idx="53">
                  <c:v>0.58953741775489044</c:v>
                </c:pt>
                <c:pt idx="54">
                  <c:v>0.59662743549488673</c:v>
                </c:pt>
                <c:pt idx="55">
                  <c:v>0.60375987781888796</c:v>
                </c:pt>
                <c:pt idx="56">
                  <c:v>0.61093474472688503</c:v>
                </c:pt>
                <c:pt idx="57">
                  <c:v>0.61815203621890435</c:v>
                </c:pt>
                <c:pt idx="58">
                  <c:v>0.62541175229492174</c:v>
                </c:pt>
                <c:pt idx="59">
                  <c:v>0.63271389295495262</c:v>
                </c:pt>
                <c:pt idx="60">
                  <c:v>0.64005845819899676</c:v>
                </c:pt>
                <c:pt idx="61">
                  <c:v>0.64744544802703663</c:v>
                </c:pt>
                <c:pt idx="62">
                  <c:v>0.6548748624391012</c:v>
                </c:pt>
                <c:pt idx="63">
                  <c:v>0.66234670143515195</c:v>
                </c:pt>
                <c:pt idx="64">
                  <c:v>0.66986096501522152</c:v>
                </c:pt>
                <c:pt idx="65">
                  <c:v>0.67741765317930414</c:v>
                </c:pt>
                <c:pt idx="66">
                  <c:v>0.68501676592738059</c:v>
                </c:pt>
                <c:pt idx="67">
                  <c:v>0.69265830325948607</c:v>
                </c:pt>
                <c:pt idx="68">
                  <c:v>0.70034226517558062</c:v>
                </c:pt>
                <c:pt idx="69">
                  <c:v>0.70806865167569277</c:v>
                </c:pt>
                <c:pt idx="70">
                  <c:v>0.71583746275980664</c:v>
                </c:pt>
                <c:pt idx="71">
                  <c:v>0.72364869842793567</c:v>
                </c:pt>
                <c:pt idx="72">
                  <c:v>0.7315023586800643</c:v>
                </c:pt>
                <c:pt idx="73">
                  <c:v>0.73939844351620565</c:v>
                </c:pt>
                <c:pt idx="74">
                  <c:v>0.74733695293635349</c:v>
                </c:pt>
                <c:pt idx="75">
                  <c:v>0.75531788694051083</c:v>
                </c:pt>
                <c:pt idx="76">
                  <c:v>0.76334124552868277</c:v>
                </c:pt>
                <c:pt idx="77">
                  <c:v>0.77140702870084676</c:v>
                </c:pt>
                <c:pt idx="78">
                  <c:v>0.7795152364570318</c:v>
                </c:pt>
                <c:pt idx="79">
                  <c:v>0.78766586879721656</c:v>
                </c:pt>
                <c:pt idx="80">
                  <c:v>0.79585892572141259</c:v>
                </c:pt>
                <c:pt idx="81">
                  <c:v>0.80409440722962144</c:v>
                </c:pt>
                <c:pt idx="82">
                  <c:v>0.81237231332182969</c:v>
                </c:pt>
                <c:pt idx="83">
                  <c:v>0.82069264399804964</c:v>
                </c:pt>
                <c:pt idx="84">
                  <c:v>0.82905539925827765</c:v>
                </c:pt>
                <c:pt idx="85">
                  <c:v>0.83746057910251259</c:v>
                </c:pt>
                <c:pt idx="86">
                  <c:v>0.8459081835307567</c:v>
                </c:pt>
                <c:pt idx="87">
                  <c:v>0.85439821254301751</c:v>
                </c:pt>
                <c:pt idx="88">
                  <c:v>0.86293066613926761</c:v>
                </c:pt>
                <c:pt idx="89">
                  <c:v>0.87150554431953564</c:v>
                </c:pt>
                <c:pt idx="90">
                  <c:v>0.88012284708381205</c:v>
                </c:pt>
                <c:pt idx="91">
                  <c:v>0.88878257443209363</c:v>
                </c:pt>
                <c:pt idx="92">
                  <c:v>0.89748472636438636</c:v>
                </c:pt>
                <c:pt idx="93">
                  <c:v>0.9062293028806836</c:v>
                </c:pt>
                <c:pt idx="94">
                  <c:v>0.91501630398098632</c:v>
                </c:pt>
                <c:pt idx="95">
                  <c:v>0.92384572966530565</c:v>
                </c:pt>
                <c:pt idx="96">
                  <c:v>0.93271757993362758</c:v>
                </c:pt>
                <c:pt idx="97">
                  <c:v>0.94163185478595868</c:v>
                </c:pt>
                <c:pt idx="98">
                  <c:v>0.95058855422229738</c:v>
                </c:pt>
                <c:pt idx="99">
                  <c:v>0.95958767824264357</c:v>
                </c:pt>
                <c:pt idx="100">
                  <c:v>0.96862922684700314</c:v>
                </c:pt>
                <c:pt idx="101">
                  <c:v>0.97771320003535911</c:v>
                </c:pt>
                <c:pt idx="102">
                  <c:v>0.98683959780773056</c:v>
                </c:pt>
                <c:pt idx="103">
                  <c:v>0.99600842016410862</c:v>
                </c:pt>
                <c:pt idx="104">
                  <c:v>1.00521966710448</c:v>
                </c:pt>
                <c:pt idx="105">
                  <c:v>1.0144733386288884</c:v>
                </c:pt>
                <c:pt idx="106">
                  <c:v>1.0237694347372899</c:v>
                </c:pt>
                <c:pt idx="107">
                  <c:v>1.0331079554297002</c:v>
                </c:pt>
                <c:pt idx="108">
                  <c:v>1.0424889007061262</c:v>
                </c:pt>
                <c:pt idx="109">
                  <c:v>1.0519122705665431</c:v>
                </c:pt>
                <c:pt idx="110">
                  <c:v>1.0613780650109759</c:v>
                </c:pt>
                <c:pt idx="111">
                  <c:v>1.0708862840394178</c:v>
                </c:pt>
                <c:pt idx="112">
                  <c:v>1.0804369276518744</c:v>
                </c:pt>
                <c:pt idx="113">
                  <c:v>1.0900299958483244</c:v>
                </c:pt>
                <c:pt idx="114">
                  <c:v>1.0996654886287893</c:v>
                </c:pt>
                <c:pt idx="115">
                  <c:v>1.1093434059932623</c:v>
                </c:pt>
                <c:pt idx="116">
                  <c:v>1.1190637479417433</c:v>
                </c:pt>
                <c:pt idx="117">
                  <c:v>1.1288265144742324</c:v>
                </c:pt>
                <c:pt idx="118">
                  <c:v>1.1386317055907282</c:v>
                </c:pt>
                <c:pt idx="119">
                  <c:v>1.1484793212912443</c:v>
                </c:pt>
                <c:pt idx="120">
                  <c:v>1.1583693615757538</c:v>
                </c:pt>
                <c:pt idx="121">
                  <c:v>1.1683018264442735</c:v>
                </c:pt>
                <c:pt idx="122">
                  <c:v>1.1782767158968017</c:v>
                </c:pt>
                <c:pt idx="123">
                  <c:v>1.1882940299333389</c:v>
                </c:pt>
                <c:pt idx="124">
                  <c:v>1.1983537685538856</c:v>
                </c:pt>
                <c:pt idx="125">
                  <c:v>1.2084559317584367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00384"/>
        <c:axId val="84279680"/>
      </c:scatterChart>
      <c:valAx>
        <c:axId val="84400384"/>
        <c:scaling>
          <c:orientation val="minMax"/>
          <c:max val="4.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Beam Current (mA)</a:t>
                </a:r>
              </a:p>
            </c:rich>
          </c:tx>
          <c:layout>
            <c:manualLayout>
              <c:xMode val="edge"/>
              <c:yMode val="edge"/>
              <c:x val="0.40753045404208194"/>
              <c:y val="0.9247135842880523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279680"/>
        <c:crosses val="autoZero"/>
        <c:crossBetween val="midCat"/>
        <c:majorUnit val="0.5"/>
      </c:valAx>
      <c:valAx>
        <c:axId val="84279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RF Power (kW)    </a:t>
                </a:r>
              </a:p>
            </c:rich>
          </c:tx>
          <c:layout>
            <c:manualLayout>
              <c:xMode val="edge"/>
              <c:yMode val="edge"/>
              <c:x val="0"/>
              <c:y val="0.2782324058919803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40038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483465276226841"/>
          <c:y val="3.2285151856018011E-2"/>
          <c:w val="0.29251060527024897"/>
          <c:h val="0.117523059617547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4053831506356"/>
          <c:y val="4.2405136857892912E-2"/>
          <c:w val="0.84163898117386493"/>
          <c:h val="0.79705400981996355"/>
        </c:manualLayout>
      </c:layout>
      <c:scatterChart>
        <c:scatterStyle val="lineMarker"/>
        <c:varyColors val="0"/>
        <c:ser>
          <c:idx val="0"/>
          <c:order val="0"/>
          <c:tx>
            <c:v>Tuners ON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'fel_kappa_080906 tuner ON'!$H$2:$H$1375</c:f>
              <c:numCache>
                <c:formatCode>0.000</c:formatCode>
                <c:ptCount val="1374"/>
                <c:pt idx="0">
                  <c:v>0.63263899999999995</c:v>
                </c:pt>
                <c:pt idx="1">
                  <c:v>3.1836419999999999</c:v>
                </c:pt>
                <c:pt idx="2">
                  <c:v>0.61860070000000389</c:v>
                </c:pt>
                <c:pt idx="3">
                  <c:v>2.50248E-2</c:v>
                </c:pt>
                <c:pt idx="4">
                  <c:v>0.1486229</c:v>
                </c:pt>
                <c:pt idx="5">
                  <c:v>0.63721680000000003</c:v>
                </c:pt>
                <c:pt idx="6">
                  <c:v>0.62897689999999995</c:v>
                </c:pt>
                <c:pt idx="7">
                  <c:v>0.15472650000000004</c:v>
                </c:pt>
                <c:pt idx="8">
                  <c:v>0.39795530000000195</c:v>
                </c:pt>
                <c:pt idx="9">
                  <c:v>0.38315400000000038</c:v>
                </c:pt>
                <c:pt idx="10">
                  <c:v>0.39703970000000038</c:v>
                </c:pt>
                <c:pt idx="11">
                  <c:v>0.39215690000000253</c:v>
                </c:pt>
                <c:pt idx="12">
                  <c:v>1.4190889999999999E-2</c:v>
                </c:pt>
                <c:pt idx="13">
                  <c:v>0.6253147</c:v>
                </c:pt>
                <c:pt idx="14">
                  <c:v>9.1554130000000994E-4</c:v>
                </c:pt>
                <c:pt idx="15">
                  <c:v>0.15564200000000092</c:v>
                </c:pt>
                <c:pt idx="16">
                  <c:v>3.533989</c:v>
                </c:pt>
                <c:pt idx="17">
                  <c:v>3.4764629999999723</c:v>
                </c:pt>
                <c:pt idx="18">
                  <c:v>3.4032200000000001</c:v>
                </c:pt>
                <c:pt idx="19">
                  <c:v>0.15442130000000123</c:v>
                </c:pt>
                <c:pt idx="20">
                  <c:v>3.445487</c:v>
                </c:pt>
                <c:pt idx="21">
                  <c:v>3.5083540000000002</c:v>
                </c:pt>
                <c:pt idx="22">
                  <c:v>3.50576</c:v>
                </c:pt>
                <c:pt idx="23">
                  <c:v>0.63263899999999995</c:v>
                </c:pt>
                <c:pt idx="24">
                  <c:v>2.781415</c:v>
                </c:pt>
                <c:pt idx="25">
                  <c:v>3.4659339999999998</c:v>
                </c:pt>
                <c:pt idx="26">
                  <c:v>3.4373999999999998</c:v>
                </c:pt>
                <c:pt idx="27">
                  <c:v>3.5553519999999987</c:v>
                </c:pt>
                <c:pt idx="28">
                  <c:v>3.4976729999999967</c:v>
                </c:pt>
                <c:pt idx="29">
                  <c:v>3.4471660000000002</c:v>
                </c:pt>
                <c:pt idx="30">
                  <c:v>2.7672240000000197</c:v>
                </c:pt>
                <c:pt idx="31">
                  <c:v>3.5143049999999998</c:v>
                </c:pt>
                <c:pt idx="32">
                  <c:v>0.15381090000000044</c:v>
                </c:pt>
                <c:pt idx="33">
                  <c:v>3.5179670000000001</c:v>
                </c:pt>
                <c:pt idx="34">
                  <c:v>3.5275810000000178</c:v>
                </c:pt>
                <c:pt idx="35">
                  <c:v>0.14709700000000103</c:v>
                </c:pt>
                <c:pt idx="36">
                  <c:v>2.8055240000000001</c:v>
                </c:pt>
                <c:pt idx="37">
                  <c:v>3.5387200000000001</c:v>
                </c:pt>
                <c:pt idx="38">
                  <c:v>3.5423819999999999</c:v>
                </c:pt>
                <c:pt idx="39">
                  <c:v>3.4990459999999723</c:v>
                </c:pt>
                <c:pt idx="40">
                  <c:v>1.3012889999999999</c:v>
                </c:pt>
                <c:pt idx="41">
                  <c:v>0.62455179999999999</c:v>
                </c:pt>
                <c:pt idx="42">
                  <c:v>0.63584339999999995</c:v>
                </c:pt>
                <c:pt idx="43">
                  <c:v>0.14343480000000092</c:v>
                </c:pt>
                <c:pt idx="44">
                  <c:v>2.7574579999999997</c:v>
                </c:pt>
                <c:pt idx="45">
                  <c:v>3.0899519999999998</c:v>
                </c:pt>
                <c:pt idx="46">
                  <c:v>3.5342949999999997</c:v>
                </c:pt>
                <c:pt idx="47">
                  <c:v>3.4621189999999977</c:v>
                </c:pt>
                <c:pt idx="48">
                  <c:v>3.5355149999999997</c:v>
                </c:pt>
                <c:pt idx="49">
                  <c:v>0.60379950000000449</c:v>
                </c:pt>
                <c:pt idx="50">
                  <c:v>2.776837</c:v>
                </c:pt>
                <c:pt idx="51">
                  <c:v>3.4848549999999987</c:v>
                </c:pt>
                <c:pt idx="52">
                  <c:v>3.5252919999999999</c:v>
                </c:pt>
                <c:pt idx="53">
                  <c:v>3.4740219999999997</c:v>
                </c:pt>
                <c:pt idx="54">
                  <c:v>3.5298699999999967</c:v>
                </c:pt>
                <c:pt idx="55">
                  <c:v>3.5068279999999987</c:v>
                </c:pt>
                <c:pt idx="56">
                  <c:v>3.4535740000000001</c:v>
                </c:pt>
                <c:pt idx="57">
                  <c:v>4.0187689999999998</c:v>
                </c:pt>
                <c:pt idx="58">
                  <c:v>0.62867170000000461</c:v>
                </c:pt>
                <c:pt idx="59">
                  <c:v>0.62973980000000518</c:v>
                </c:pt>
                <c:pt idx="60">
                  <c:v>0.61692230000000003</c:v>
                </c:pt>
                <c:pt idx="61">
                  <c:v>2.848554</c:v>
                </c:pt>
                <c:pt idx="62">
                  <c:v>1.3885710000000001E-2</c:v>
                </c:pt>
                <c:pt idx="63">
                  <c:v>3.4920269999999967</c:v>
                </c:pt>
                <c:pt idx="64">
                  <c:v>3.4532689999999842</c:v>
                </c:pt>
                <c:pt idx="65">
                  <c:v>3.5075910000000197</c:v>
                </c:pt>
                <c:pt idx="66">
                  <c:v>3.4279389999999998</c:v>
                </c:pt>
                <c:pt idx="67">
                  <c:v>3.5173570000000001</c:v>
                </c:pt>
                <c:pt idx="68">
                  <c:v>4.0148009999999745</c:v>
                </c:pt>
                <c:pt idx="69">
                  <c:v>0.62027920000000436</c:v>
                </c:pt>
                <c:pt idx="70">
                  <c:v>0.61753259999999632</c:v>
                </c:pt>
                <c:pt idx="71">
                  <c:v>2.7901120000000001</c:v>
                </c:pt>
                <c:pt idx="72">
                  <c:v>3.4819559999999967</c:v>
                </c:pt>
                <c:pt idx="73">
                  <c:v>3.4775309999999999</c:v>
                </c:pt>
                <c:pt idx="74">
                  <c:v>3.4210729999999967</c:v>
                </c:pt>
                <c:pt idx="75">
                  <c:v>3.4579999999999997</c:v>
                </c:pt>
                <c:pt idx="76">
                  <c:v>3.5281910000000178</c:v>
                </c:pt>
                <c:pt idx="77">
                  <c:v>4.0198369999999946</c:v>
                </c:pt>
                <c:pt idx="78">
                  <c:v>0.62027920000000436</c:v>
                </c:pt>
                <c:pt idx="79">
                  <c:v>0.15426870000000104</c:v>
                </c:pt>
                <c:pt idx="80">
                  <c:v>3.0431070000000178</c:v>
                </c:pt>
                <c:pt idx="81">
                  <c:v>3.477989</c:v>
                </c:pt>
                <c:pt idx="82">
                  <c:v>3.5332270000000001</c:v>
                </c:pt>
                <c:pt idx="83">
                  <c:v>4.0045779999999755</c:v>
                </c:pt>
                <c:pt idx="84">
                  <c:v>0.6298924000000039</c:v>
                </c:pt>
                <c:pt idx="85">
                  <c:v>3.06569</c:v>
                </c:pt>
                <c:pt idx="86">
                  <c:v>3.0852219999999999</c:v>
                </c:pt>
                <c:pt idx="87">
                  <c:v>3.4102389999999967</c:v>
                </c:pt>
                <c:pt idx="88">
                  <c:v>3.5014879999999997</c:v>
                </c:pt>
                <c:pt idx="89">
                  <c:v>0.61646449999999997</c:v>
                </c:pt>
                <c:pt idx="90">
                  <c:v>0.64011600000000002</c:v>
                </c:pt>
                <c:pt idx="91">
                  <c:v>0.14358740000000092</c:v>
                </c:pt>
                <c:pt idx="92">
                  <c:v>3.0881210000000197</c:v>
                </c:pt>
                <c:pt idx="93">
                  <c:v>3.4520489999999699</c:v>
                </c:pt>
                <c:pt idx="94">
                  <c:v>3.4697489999999855</c:v>
                </c:pt>
                <c:pt idx="95">
                  <c:v>3.4978259999999977</c:v>
                </c:pt>
                <c:pt idx="96">
                  <c:v>0.6259251000000039</c:v>
                </c:pt>
                <c:pt idx="97">
                  <c:v>0.14969099999999999</c:v>
                </c:pt>
                <c:pt idx="98">
                  <c:v>2.8183409999999967</c:v>
                </c:pt>
                <c:pt idx="99">
                  <c:v>3.4491489999999967</c:v>
                </c:pt>
                <c:pt idx="100">
                  <c:v>0.14175630000000092</c:v>
                </c:pt>
                <c:pt idx="101">
                  <c:v>0.15671020000000149</c:v>
                </c:pt>
                <c:pt idx="102">
                  <c:v>2.7521170000000001</c:v>
                </c:pt>
                <c:pt idx="103">
                  <c:v>3.0691999999999999</c:v>
                </c:pt>
                <c:pt idx="104">
                  <c:v>3.115129</c:v>
                </c:pt>
                <c:pt idx="105">
                  <c:v>6.1036090000000573E-4</c:v>
                </c:pt>
                <c:pt idx="106">
                  <c:v>3.5178149999999997</c:v>
                </c:pt>
                <c:pt idx="107">
                  <c:v>0.15487909999999999</c:v>
                </c:pt>
                <c:pt idx="108">
                  <c:v>0.15655759999999999</c:v>
                </c:pt>
                <c:pt idx="109">
                  <c:v>2.7374689999999977</c:v>
                </c:pt>
                <c:pt idx="110">
                  <c:v>2.7902649999999998</c:v>
                </c:pt>
                <c:pt idx="111">
                  <c:v>3.5178149999999997</c:v>
                </c:pt>
                <c:pt idx="112">
                  <c:v>3.4905010000000001</c:v>
                </c:pt>
                <c:pt idx="113">
                  <c:v>3.521935</c:v>
                </c:pt>
                <c:pt idx="114">
                  <c:v>3.9662779999999977</c:v>
                </c:pt>
                <c:pt idx="115">
                  <c:v>0.95994510000000344</c:v>
                </c:pt>
                <c:pt idx="116">
                  <c:v>1.161975</c:v>
                </c:pt>
                <c:pt idx="117">
                  <c:v>1.3049519999999999</c:v>
                </c:pt>
                <c:pt idx="118">
                  <c:v>0.15350580000000041</c:v>
                </c:pt>
                <c:pt idx="119">
                  <c:v>3.0469210000000002</c:v>
                </c:pt>
                <c:pt idx="120">
                  <c:v>3.4676130000000001</c:v>
                </c:pt>
                <c:pt idx="121">
                  <c:v>3.5272760000000001</c:v>
                </c:pt>
                <c:pt idx="122">
                  <c:v>3.473411</c:v>
                </c:pt>
                <c:pt idx="123">
                  <c:v>4.0683600000000002</c:v>
                </c:pt>
                <c:pt idx="124">
                  <c:v>0.14557110000000001</c:v>
                </c:pt>
                <c:pt idx="125">
                  <c:v>0.1591516</c:v>
                </c:pt>
                <c:pt idx="126">
                  <c:v>3.5213239999999999</c:v>
                </c:pt>
                <c:pt idx="127">
                  <c:v>3.4741740000000001</c:v>
                </c:pt>
                <c:pt idx="128">
                  <c:v>6.2561990000000447E-3</c:v>
                </c:pt>
                <c:pt idx="129">
                  <c:v>0.15472650000000004</c:v>
                </c:pt>
                <c:pt idx="130">
                  <c:v>0.13839930000000092</c:v>
                </c:pt>
                <c:pt idx="131">
                  <c:v>0.1361105</c:v>
                </c:pt>
                <c:pt idx="132">
                  <c:v>0.14908060000000001</c:v>
                </c:pt>
                <c:pt idx="133">
                  <c:v>3.0548559999999791</c:v>
                </c:pt>
                <c:pt idx="134">
                  <c:v>0.95277330000000005</c:v>
                </c:pt>
                <c:pt idx="135">
                  <c:v>0.14099340000000143</c:v>
                </c:pt>
                <c:pt idx="136">
                  <c:v>0.13855190000000001</c:v>
                </c:pt>
                <c:pt idx="137">
                  <c:v>0.1486229</c:v>
                </c:pt>
                <c:pt idx="138">
                  <c:v>0.15442130000000123</c:v>
                </c:pt>
                <c:pt idx="139">
                  <c:v>0.15014880000000044</c:v>
                </c:pt>
                <c:pt idx="140">
                  <c:v>1.2016479999999998</c:v>
                </c:pt>
                <c:pt idx="141">
                  <c:v>0.61982150000000436</c:v>
                </c:pt>
                <c:pt idx="142">
                  <c:v>0.14145110000000041</c:v>
                </c:pt>
                <c:pt idx="143">
                  <c:v>0.14679180000000044</c:v>
                </c:pt>
                <c:pt idx="144">
                  <c:v>2.5435260000000146</c:v>
                </c:pt>
                <c:pt idx="145">
                  <c:v>3.0717940000000001</c:v>
                </c:pt>
                <c:pt idx="146">
                  <c:v>4.0473030000000003</c:v>
                </c:pt>
                <c:pt idx="147">
                  <c:v>0.14435029999999999</c:v>
                </c:pt>
                <c:pt idx="148">
                  <c:v>0.14740220000000123</c:v>
                </c:pt>
                <c:pt idx="149">
                  <c:v>0.15899900000000175</c:v>
                </c:pt>
                <c:pt idx="150">
                  <c:v>2.4556339999999977</c:v>
                </c:pt>
                <c:pt idx="151">
                  <c:v>3.5283440000000001</c:v>
                </c:pt>
                <c:pt idx="152">
                  <c:v>3.5367359999999977</c:v>
                </c:pt>
                <c:pt idx="153">
                  <c:v>3.9197379999999997</c:v>
                </c:pt>
                <c:pt idx="154">
                  <c:v>1.1444269999999999E-2</c:v>
                </c:pt>
                <c:pt idx="155">
                  <c:v>0.94956889999999949</c:v>
                </c:pt>
                <c:pt idx="156">
                  <c:v>2.505074</c:v>
                </c:pt>
                <c:pt idx="157">
                  <c:v>3.1017009999999998</c:v>
                </c:pt>
                <c:pt idx="158">
                  <c:v>3.0969709999999977</c:v>
                </c:pt>
                <c:pt idx="159">
                  <c:v>3.0856789999999967</c:v>
                </c:pt>
                <c:pt idx="160">
                  <c:v>3.4381629999999967</c:v>
                </c:pt>
                <c:pt idx="161">
                  <c:v>3.9758909999999967</c:v>
                </c:pt>
                <c:pt idx="162">
                  <c:v>4.5777070000000124E-3</c:v>
                </c:pt>
                <c:pt idx="163">
                  <c:v>1.1902040000000001E-2</c:v>
                </c:pt>
                <c:pt idx="164">
                  <c:v>1.1923400000000068</c:v>
                </c:pt>
                <c:pt idx="165">
                  <c:v>1.2089719999999931</c:v>
                </c:pt>
                <c:pt idx="166">
                  <c:v>0.15320059999999999</c:v>
                </c:pt>
                <c:pt idx="167">
                  <c:v>2.765393000000016</c:v>
                </c:pt>
                <c:pt idx="168">
                  <c:v>2.8360419999999769</c:v>
                </c:pt>
                <c:pt idx="169">
                  <c:v>3.0734719999999998</c:v>
                </c:pt>
                <c:pt idx="170">
                  <c:v>3.038376</c:v>
                </c:pt>
                <c:pt idx="171">
                  <c:v>1.3122760000000001E-2</c:v>
                </c:pt>
                <c:pt idx="172">
                  <c:v>3.418936</c:v>
                </c:pt>
                <c:pt idx="173">
                  <c:v>4.0088499999999998</c:v>
                </c:pt>
                <c:pt idx="174">
                  <c:v>0.95353629999999956</c:v>
                </c:pt>
                <c:pt idx="175">
                  <c:v>3.0490579999999987</c:v>
                </c:pt>
                <c:pt idx="176">
                  <c:v>6.4087890000000458E-3</c:v>
                </c:pt>
                <c:pt idx="177">
                  <c:v>4.0453190000000001</c:v>
                </c:pt>
                <c:pt idx="178">
                  <c:v>4.0520329999999865</c:v>
                </c:pt>
                <c:pt idx="179">
                  <c:v>4.0309759999999955</c:v>
                </c:pt>
                <c:pt idx="180">
                  <c:v>4.0599679999999996</c:v>
                </c:pt>
                <c:pt idx="181">
                  <c:v>2.5940340000000207E-3</c:v>
                </c:pt>
                <c:pt idx="182">
                  <c:v>2.765698</c:v>
                </c:pt>
                <c:pt idx="183">
                  <c:v>3.0963609999999977</c:v>
                </c:pt>
                <c:pt idx="184">
                  <c:v>1.2054629999999998E-2</c:v>
                </c:pt>
                <c:pt idx="185">
                  <c:v>4.8828869999999955E-3</c:v>
                </c:pt>
                <c:pt idx="186">
                  <c:v>3.5658810000000001</c:v>
                </c:pt>
                <c:pt idx="187">
                  <c:v>4.0057980000000004</c:v>
                </c:pt>
                <c:pt idx="188">
                  <c:v>3.967041</c:v>
                </c:pt>
                <c:pt idx="189">
                  <c:v>4.0025939999999975</c:v>
                </c:pt>
                <c:pt idx="190">
                  <c:v>4.0256349999999745</c:v>
                </c:pt>
                <c:pt idx="191">
                  <c:v>1.9836730000000021E-2</c:v>
                </c:pt>
                <c:pt idx="192">
                  <c:v>1.70901E-2</c:v>
                </c:pt>
                <c:pt idx="193">
                  <c:v>7.9346910000000614E-3</c:v>
                </c:pt>
                <c:pt idx="194">
                  <c:v>0.95460440000000391</c:v>
                </c:pt>
                <c:pt idx="195">
                  <c:v>1.2295719999999926</c:v>
                </c:pt>
                <c:pt idx="196">
                  <c:v>3.4767679999999967</c:v>
                </c:pt>
                <c:pt idx="197">
                  <c:v>3.9920649999999847</c:v>
                </c:pt>
                <c:pt idx="198">
                  <c:v>0.95857179999999997</c:v>
                </c:pt>
                <c:pt idx="199">
                  <c:v>2.1821929999999998</c:v>
                </c:pt>
                <c:pt idx="200">
                  <c:v>2.5084309999999999</c:v>
                </c:pt>
                <c:pt idx="201">
                  <c:v>9.1554130000000792E-3</c:v>
                </c:pt>
                <c:pt idx="202">
                  <c:v>1.7242690000000001E-2</c:v>
                </c:pt>
                <c:pt idx="203">
                  <c:v>0.95994510000000344</c:v>
                </c:pt>
                <c:pt idx="204">
                  <c:v>1.263142</c:v>
                </c:pt>
                <c:pt idx="205">
                  <c:v>0.94972150000000344</c:v>
                </c:pt>
                <c:pt idx="206">
                  <c:v>0.96330209999999949</c:v>
                </c:pt>
                <c:pt idx="207">
                  <c:v>2.7733270000000187</c:v>
                </c:pt>
                <c:pt idx="208">
                  <c:v>4.0135809999999745</c:v>
                </c:pt>
                <c:pt idx="209">
                  <c:v>3.989166</c:v>
                </c:pt>
                <c:pt idx="210">
                  <c:v>9.0028230000000001E-3</c:v>
                </c:pt>
                <c:pt idx="211">
                  <c:v>1.3122760000000001E-2</c:v>
                </c:pt>
                <c:pt idx="212">
                  <c:v>6.4087890000000458E-3</c:v>
                </c:pt>
                <c:pt idx="213">
                  <c:v>1.228046</c:v>
                </c:pt>
                <c:pt idx="214">
                  <c:v>0.96360720000000344</c:v>
                </c:pt>
                <c:pt idx="215">
                  <c:v>2.1696800000000001</c:v>
                </c:pt>
                <c:pt idx="216">
                  <c:v>2.473487</c:v>
                </c:pt>
                <c:pt idx="217">
                  <c:v>2.8035399999999999</c:v>
                </c:pt>
                <c:pt idx="218">
                  <c:v>3.0688939999999998</c:v>
                </c:pt>
                <c:pt idx="219">
                  <c:v>1.0681319999999999E-2</c:v>
                </c:pt>
                <c:pt idx="220">
                  <c:v>3.97818</c:v>
                </c:pt>
                <c:pt idx="221">
                  <c:v>3.989166</c:v>
                </c:pt>
                <c:pt idx="222">
                  <c:v>4.0471499999999985</c:v>
                </c:pt>
                <c:pt idx="223">
                  <c:v>4.0611889999999855</c:v>
                </c:pt>
                <c:pt idx="224">
                  <c:v>0.98634319999999609</c:v>
                </c:pt>
                <c:pt idx="225">
                  <c:v>0.94117649999999997</c:v>
                </c:pt>
                <c:pt idx="226">
                  <c:v>0.96086059999999951</c:v>
                </c:pt>
                <c:pt idx="227">
                  <c:v>2.1835659999999999</c:v>
                </c:pt>
                <c:pt idx="228">
                  <c:v>1.3733120000000085E-2</c:v>
                </c:pt>
                <c:pt idx="229">
                  <c:v>1.55642E-2</c:v>
                </c:pt>
                <c:pt idx="230">
                  <c:v>3.456473999999981</c:v>
                </c:pt>
                <c:pt idx="231">
                  <c:v>3.97818</c:v>
                </c:pt>
                <c:pt idx="232">
                  <c:v>3.9714659999999764</c:v>
                </c:pt>
                <c:pt idx="233">
                  <c:v>4.0172429999999997</c:v>
                </c:pt>
                <c:pt idx="234">
                  <c:v>3.2043950000000283E-3</c:v>
                </c:pt>
                <c:pt idx="235">
                  <c:v>1.3427939999999999E-2</c:v>
                </c:pt>
                <c:pt idx="236">
                  <c:v>0.97993439999999998</c:v>
                </c:pt>
                <c:pt idx="237">
                  <c:v>1.293355</c:v>
                </c:pt>
                <c:pt idx="238">
                  <c:v>0.94346529999999951</c:v>
                </c:pt>
                <c:pt idx="239">
                  <c:v>0.94666969999999995</c:v>
                </c:pt>
                <c:pt idx="240">
                  <c:v>1.8887620000000001</c:v>
                </c:pt>
                <c:pt idx="241">
                  <c:v>1.9461360000000001</c:v>
                </c:pt>
                <c:pt idx="242">
                  <c:v>2.4818799999999968</c:v>
                </c:pt>
                <c:pt idx="243">
                  <c:v>2.499885999999981</c:v>
                </c:pt>
                <c:pt idx="244">
                  <c:v>2.7911800000000002</c:v>
                </c:pt>
                <c:pt idx="245">
                  <c:v>4.0010680000000134</c:v>
                </c:pt>
                <c:pt idx="246">
                  <c:v>3.9923699999999855</c:v>
                </c:pt>
                <c:pt idx="247">
                  <c:v>4.5777070000000124E-3</c:v>
                </c:pt>
                <c:pt idx="248">
                  <c:v>9.4605940000001189E-3</c:v>
                </c:pt>
                <c:pt idx="249">
                  <c:v>2.4414439999999978E-2</c:v>
                </c:pt>
                <c:pt idx="250">
                  <c:v>0.99290460000000003</c:v>
                </c:pt>
                <c:pt idx="251">
                  <c:v>0.97077899999999995</c:v>
                </c:pt>
                <c:pt idx="252">
                  <c:v>0.96864270000000063</c:v>
                </c:pt>
                <c:pt idx="253">
                  <c:v>1.2130919999999912</c:v>
                </c:pt>
                <c:pt idx="254">
                  <c:v>1.2655829999999999</c:v>
                </c:pt>
                <c:pt idx="255">
                  <c:v>1.2967120000000001</c:v>
                </c:pt>
                <c:pt idx="256">
                  <c:v>0.9677272000000039</c:v>
                </c:pt>
                <c:pt idx="257">
                  <c:v>0.95048449999999951</c:v>
                </c:pt>
                <c:pt idx="258">
                  <c:v>0.93522550000000004</c:v>
                </c:pt>
                <c:pt idx="259">
                  <c:v>0.9677272000000039</c:v>
                </c:pt>
                <c:pt idx="260">
                  <c:v>1.2645150000000001</c:v>
                </c:pt>
                <c:pt idx="261">
                  <c:v>1.896849</c:v>
                </c:pt>
                <c:pt idx="262">
                  <c:v>2.174105</c:v>
                </c:pt>
                <c:pt idx="263">
                  <c:v>3.0457010000000002</c:v>
                </c:pt>
                <c:pt idx="264">
                  <c:v>3.0298310000000002</c:v>
                </c:pt>
                <c:pt idx="265">
                  <c:v>3.0617230000000002</c:v>
                </c:pt>
                <c:pt idx="266">
                  <c:v>4.044251</c:v>
                </c:pt>
                <c:pt idx="267">
                  <c:v>3.9917599999999855</c:v>
                </c:pt>
                <c:pt idx="268">
                  <c:v>0.97154190000000062</c:v>
                </c:pt>
                <c:pt idx="269">
                  <c:v>0.96986340000000004</c:v>
                </c:pt>
                <c:pt idx="270">
                  <c:v>1.288319</c:v>
                </c:pt>
                <c:pt idx="271">
                  <c:v>1.3247880000000001</c:v>
                </c:pt>
                <c:pt idx="272">
                  <c:v>0.95033190000000001</c:v>
                </c:pt>
                <c:pt idx="273">
                  <c:v>0.97123669999999951</c:v>
                </c:pt>
                <c:pt idx="274">
                  <c:v>0.9672693999999995</c:v>
                </c:pt>
                <c:pt idx="275">
                  <c:v>1.8844890000000001</c:v>
                </c:pt>
                <c:pt idx="276">
                  <c:v>2.4925609999999967</c:v>
                </c:pt>
                <c:pt idx="277">
                  <c:v>2.5070570000000001</c:v>
                </c:pt>
                <c:pt idx="278">
                  <c:v>2.0141909999999999E-2</c:v>
                </c:pt>
                <c:pt idx="279">
                  <c:v>6.5613790000000494E-3</c:v>
                </c:pt>
                <c:pt idx="280">
                  <c:v>3.4688330000000001</c:v>
                </c:pt>
                <c:pt idx="281">
                  <c:v>3.9880979999999999</c:v>
                </c:pt>
                <c:pt idx="282">
                  <c:v>4.032502</c:v>
                </c:pt>
                <c:pt idx="283">
                  <c:v>1.4038299999999901E-2</c:v>
                </c:pt>
                <c:pt idx="284">
                  <c:v>1.2219419999999914</c:v>
                </c:pt>
                <c:pt idx="285">
                  <c:v>1.3029679999999999</c:v>
                </c:pt>
                <c:pt idx="286">
                  <c:v>0.94972150000000344</c:v>
                </c:pt>
                <c:pt idx="287">
                  <c:v>1.886625</c:v>
                </c:pt>
                <c:pt idx="288">
                  <c:v>2.247196000000022</c:v>
                </c:pt>
                <c:pt idx="289">
                  <c:v>2.4477000000000002</c:v>
                </c:pt>
                <c:pt idx="290">
                  <c:v>3.968566</c:v>
                </c:pt>
                <c:pt idx="291">
                  <c:v>0.59449149999999951</c:v>
                </c:pt>
                <c:pt idx="292">
                  <c:v>0.95750360000000001</c:v>
                </c:pt>
                <c:pt idx="293">
                  <c:v>0.95094219999999996</c:v>
                </c:pt>
                <c:pt idx="294">
                  <c:v>1.2733649999999914</c:v>
                </c:pt>
                <c:pt idx="295">
                  <c:v>1.6244749999999999</c:v>
                </c:pt>
                <c:pt idx="296">
                  <c:v>2.1947049999999999</c:v>
                </c:pt>
                <c:pt idx="297">
                  <c:v>2.162814</c:v>
                </c:pt>
                <c:pt idx="298">
                  <c:v>2.1843290000000151</c:v>
                </c:pt>
                <c:pt idx="299">
                  <c:v>2.2023350000000002</c:v>
                </c:pt>
                <c:pt idx="300">
                  <c:v>2.5281150000000001</c:v>
                </c:pt>
                <c:pt idx="301">
                  <c:v>2.4568549999999783</c:v>
                </c:pt>
                <c:pt idx="302">
                  <c:v>2.4797439999999855</c:v>
                </c:pt>
                <c:pt idx="303">
                  <c:v>3.4192419999999801</c:v>
                </c:pt>
                <c:pt idx="304">
                  <c:v>3.4558629999999742</c:v>
                </c:pt>
                <c:pt idx="305">
                  <c:v>3.7233540000000178</c:v>
                </c:pt>
                <c:pt idx="306">
                  <c:v>4.0140379999999745</c:v>
                </c:pt>
                <c:pt idx="307">
                  <c:v>4.0787370000000003</c:v>
                </c:pt>
                <c:pt idx="308">
                  <c:v>4.1336690000000376</c:v>
                </c:pt>
                <c:pt idx="309">
                  <c:v>4.1614399999999945</c:v>
                </c:pt>
                <c:pt idx="310">
                  <c:v>0.99702449999999998</c:v>
                </c:pt>
                <c:pt idx="311">
                  <c:v>1.2454409999999998</c:v>
                </c:pt>
                <c:pt idx="312">
                  <c:v>0.60120549999999995</c:v>
                </c:pt>
                <c:pt idx="313">
                  <c:v>0.96467540000000518</c:v>
                </c:pt>
                <c:pt idx="314">
                  <c:v>0.97093160000000389</c:v>
                </c:pt>
                <c:pt idx="315">
                  <c:v>1.2983899999999999</c:v>
                </c:pt>
                <c:pt idx="316">
                  <c:v>1.294575</c:v>
                </c:pt>
                <c:pt idx="317">
                  <c:v>1.9278249999999924</c:v>
                </c:pt>
                <c:pt idx="318">
                  <c:v>2.5043110000000146</c:v>
                </c:pt>
                <c:pt idx="319">
                  <c:v>2.4802010000000001</c:v>
                </c:pt>
                <c:pt idx="320">
                  <c:v>2.7974359999999998</c:v>
                </c:pt>
                <c:pt idx="321">
                  <c:v>3.087968</c:v>
                </c:pt>
                <c:pt idx="322">
                  <c:v>1.4190889999999999E-2</c:v>
                </c:pt>
                <c:pt idx="323">
                  <c:v>1.8310830000000021E-2</c:v>
                </c:pt>
                <c:pt idx="324">
                  <c:v>3.6774239999999998</c:v>
                </c:pt>
                <c:pt idx="325">
                  <c:v>4.0126650000000001</c:v>
                </c:pt>
                <c:pt idx="326">
                  <c:v>3.9703970000000002</c:v>
                </c:pt>
                <c:pt idx="327">
                  <c:v>4.2725259999999996E-3</c:v>
                </c:pt>
                <c:pt idx="328">
                  <c:v>0.99366749999999959</c:v>
                </c:pt>
                <c:pt idx="329">
                  <c:v>1.0037379999999998</c:v>
                </c:pt>
                <c:pt idx="330">
                  <c:v>1.242084</c:v>
                </c:pt>
                <c:pt idx="331">
                  <c:v>0.5903716</c:v>
                </c:pt>
                <c:pt idx="332">
                  <c:v>0.94224459999999999</c:v>
                </c:pt>
                <c:pt idx="333">
                  <c:v>1.2777899999999998</c:v>
                </c:pt>
                <c:pt idx="334">
                  <c:v>1.608301</c:v>
                </c:pt>
                <c:pt idx="335">
                  <c:v>1.9032580000000001</c:v>
                </c:pt>
                <c:pt idx="336">
                  <c:v>2.2070650000000001</c:v>
                </c:pt>
                <c:pt idx="337">
                  <c:v>2.196688999999981</c:v>
                </c:pt>
                <c:pt idx="338">
                  <c:v>2.1933320000000012</c:v>
                </c:pt>
                <c:pt idx="339">
                  <c:v>2.1918059999999842</c:v>
                </c:pt>
                <c:pt idx="340">
                  <c:v>2.2037080000000002</c:v>
                </c:pt>
                <c:pt idx="341">
                  <c:v>2.4946969999999977</c:v>
                </c:pt>
                <c:pt idx="342">
                  <c:v>1.327535E-2</c:v>
                </c:pt>
                <c:pt idx="343">
                  <c:v>3.4485389999999998</c:v>
                </c:pt>
                <c:pt idx="344">
                  <c:v>3.9909970000000001</c:v>
                </c:pt>
                <c:pt idx="345">
                  <c:v>1.281758E-2</c:v>
                </c:pt>
                <c:pt idx="346">
                  <c:v>0.99610889999999996</c:v>
                </c:pt>
                <c:pt idx="347">
                  <c:v>1.304646</c:v>
                </c:pt>
                <c:pt idx="348">
                  <c:v>0.94056609999999541</c:v>
                </c:pt>
                <c:pt idx="349">
                  <c:v>1.898833</c:v>
                </c:pt>
                <c:pt idx="350">
                  <c:v>2.4739449999999987</c:v>
                </c:pt>
                <c:pt idx="351">
                  <c:v>1.129168E-2</c:v>
                </c:pt>
                <c:pt idx="352">
                  <c:v>1.9836730000000021E-2</c:v>
                </c:pt>
                <c:pt idx="353">
                  <c:v>3.9697870000000002</c:v>
                </c:pt>
                <c:pt idx="354">
                  <c:v>3.9229419999999977</c:v>
                </c:pt>
                <c:pt idx="355">
                  <c:v>4.0621039999999855</c:v>
                </c:pt>
                <c:pt idx="356">
                  <c:v>4.0395209999999997</c:v>
                </c:pt>
                <c:pt idx="357">
                  <c:v>1.25124E-2</c:v>
                </c:pt>
                <c:pt idx="358">
                  <c:v>0.98939500000000002</c:v>
                </c:pt>
                <c:pt idx="359">
                  <c:v>0.97611959999999998</c:v>
                </c:pt>
                <c:pt idx="360">
                  <c:v>1.2970170000000001</c:v>
                </c:pt>
                <c:pt idx="361">
                  <c:v>1.268635</c:v>
                </c:pt>
                <c:pt idx="362">
                  <c:v>2.2267489999999968</c:v>
                </c:pt>
                <c:pt idx="363">
                  <c:v>2.2050809999999998</c:v>
                </c:pt>
                <c:pt idx="364">
                  <c:v>2.1948579999999978</c:v>
                </c:pt>
                <c:pt idx="365">
                  <c:v>2.4982069999999967</c:v>
                </c:pt>
                <c:pt idx="366">
                  <c:v>2.5354389999999967</c:v>
                </c:pt>
                <c:pt idx="367">
                  <c:v>3.076524</c:v>
                </c:pt>
                <c:pt idx="368">
                  <c:v>1.2664989999999999E-2</c:v>
                </c:pt>
                <c:pt idx="369">
                  <c:v>3.7467000000000001</c:v>
                </c:pt>
                <c:pt idx="370">
                  <c:v>4.0080869999999855</c:v>
                </c:pt>
                <c:pt idx="371">
                  <c:v>3.9209579999999997</c:v>
                </c:pt>
                <c:pt idx="372">
                  <c:v>4.2887009999999997</c:v>
                </c:pt>
                <c:pt idx="373">
                  <c:v>4.2214080000000003</c:v>
                </c:pt>
                <c:pt idx="374">
                  <c:v>0.94956889999999949</c:v>
                </c:pt>
                <c:pt idx="375">
                  <c:v>1.61944</c:v>
                </c:pt>
                <c:pt idx="376">
                  <c:v>1.586481</c:v>
                </c:pt>
                <c:pt idx="377">
                  <c:v>2.505074</c:v>
                </c:pt>
                <c:pt idx="378">
                  <c:v>2.7577630000000002</c:v>
                </c:pt>
                <c:pt idx="379">
                  <c:v>2.798505</c:v>
                </c:pt>
                <c:pt idx="380">
                  <c:v>1.3427939999999999E-2</c:v>
                </c:pt>
                <c:pt idx="381">
                  <c:v>1.0223540000000001E-2</c:v>
                </c:pt>
                <c:pt idx="382">
                  <c:v>1.3885710000000001E-2</c:v>
                </c:pt>
                <c:pt idx="383">
                  <c:v>8.3924620000000987E-3</c:v>
                </c:pt>
                <c:pt idx="384">
                  <c:v>1.2970170000000085E-2</c:v>
                </c:pt>
                <c:pt idx="385">
                  <c:v>9.9183640000000007E-3</c:v>
                </c:pt>
                <c:pt idx="386">
                  <c:v>3.9217209999999998</c:v>
                </c:pt>
                <c:pt idx="387">
                  <c:v>3.9633780000000001</c:v>
                </c:pt>
                <c:pt idx="388">
                  <c:v>3.9726859999999764</c:v>
                </c:pt>
                <c:pt idx="389">
                  <c:v>4.0489809999999755</c:v>
                </c:pt>
                <c:pt idx="390">
                  <c:v>4.2526890000000002</c:v>
                </c:pt>
                <c:pt idx="391">
                  <c:v>1.129168E-2</c:v>
                </c:pt>
                <c:pt idx="392">
                  <c:v>1.3226519999999999</c:v>
                </c:pt>
                <c:pt idx="393">
                  <c:v>1.6037229999999998</c:v>
                </c:pt>
                <c:pt idx="394">
                  <c:v>1.9258409999999999</c:v>
                </c:pt>
                <c:pt idx="395">
                  <c:v>1.8966959999999999</c:v>
                </c:pt>
                <c:pt idx="396">
                  <c:v>2.474249999999981</c:v>
                </c:pt>
                <c:pt idx="397">
                  <c:v>3.0966659999999764</c:v>
                </c:pt>
                <c:pt idx="398">
                  <c:v>1.3733120000000085E-2</c:v>
                </c:pt>
                <c:pt idx="399">
                  <c:v>8.0872820000000047E-3</c:v>
                </c:pt>
                <c:pt idx="400">
                  <c:v>1.6784920000000043E-2</c:v>
                </c:pt>
                <c:pt idx="401">
                  <c:v>3.9557489999999773</c:v>
                </c:pt>
                <c:pt idx="402">
                  <c:v>4.0204469999999946</c:v>
                </c:pt>
                <c:pt idx="403">
                  <c:v>4.2755780000000003</c:v>
                </c:pt>
                <c:pt idx="404">
                  <c:v>1.480125E-2</c:v>
                </c:pt>
                <c:pt idx="405">
                  <c:v>2.2439920000000155</c:v>
                </c:pt>
                <c:pt idx="406">
                  <c:v>0.98207060000000002</c:v>
                </c:pt>
                <c:pt idx="407">
                  <c:v>1.2315559999999999</c:v>
                </c:pt>
                <c:pt idx="408">
                  <c:v>0.59143969999999957</c:v>
                </c:pt>
                <c:pt idx="409">
                  <c:v>0.96665900000000449</c:v>
                </c:pt>
                <c:pt idx="410">
                  <c:v>1.584344</c:v>
                </c:pt>
                <c:pt idx="411">
                  <c:v>1.918822</c:v>
                </c:pt>
                <c:pt idx="412">
                  <c:v>2.7849240000000215</c:v>
                </c:pt>
                <c:pt idx="413">
                  <c:v>0</c:v>
                </c:pt>
                <c:pt idx="414">
                  <c:v>3.4659339999999998</c:v>
                </c:pt>
                <c:pt idx="415">
                  <c:v>4.2787819999999996</c:v>
                </c:pt>
                <c:pt idx="416">
                  <c:v>1.1596860000000001E-2</c:v>
                </c:pt>
                <c:pt idx="417">
                  <c:v>0.59632259999999493</c:v>
                </c:pt>
                <c:pt idx="418">
                  <c:v>0.57953769999999949</c:v>
                </c:pt>
                <c:pt idx="419">
                  <c:v>1.2895399999999924</c:v>
                </c:pt>
                <c:pt idx="420">
                  <c:v>1.2791639999999938</c:v>
                </c:pt>
                <c:pt idx="421">
                  <c:v>1.288014</c:v>
                </c:pt>
                <c:pt idx="422">
                  <c:v>1.576257000000008</c:v>
                </c:pt>
                <c:pt idx="423">
                  <c:v>1.6130309999999999</c:v>
                </c:pt>
                <c:pt idx="424">
                  <c:v>1.5912109999999999</c:v>
                </c:pt>
                <c:pt idx="425">
                  <c:v>1.9110400000000001</c:v>
                </c:pt>
                <c:pt idx="426">
                  <c:v>1.913481</c:v>
                </c:pt>
                <c:pt idx="427">
                  <c:v>2.195621</c:v>
                </c:pt>
                <c:pt idx="428">
                  <c:v>3.039139</c:v>
                </c:pt>
                <c:pt idx="429">
                  <c:v>1.3427939999999999E-2</c:v>
                </c:pt>
                <c:pt idx="430">
                  <c:v>4.2029449999999855</c:v>
                </c:pt>
                <c:pt idx="431">
                  <c:v>4.2201879999999745</c:v>
                </c:pt>
                <c:pt idx="432">
                  <c:v>1.1596860000000001E-2</c:v>
                </c:pt>
                <c:pt idx="433">
                  <c:v>4.0100709999999955</c:v>
                </c:pt>
                <c:pt idx="434">
                  <c:v>0.98359659999999505</c:v>
                </c:pt>
                <c:pt idx="435">
                  <c:v>0.98924239999999608</c:v>
                </c:pt>
                <c:pt idx="436">
                  <c:v>0.95704590000000389</c:v>
                </c:pt>
                <c:pt idx="437">
                  <c:v>1.6163880000000068</c:v>
                </c:pt>
                <c:pt idx="438">
                  <c:v>1.586328</c:v>
                </c:pt>
                <c:pt idx="439">
                  <c:v>1.5849549999999999</c:v>
                </c:pt>
                <c:pt idx="440">
                  <c:v>1.8930339999999999</c:v>
                </c:pt>
                <c:pt idx="441">
                  <c:v>2.211795</c:v>
                </c:pt>
                <c:pt idx="442">
                  <c:v>2.2145419999999998</c:v>
                </c:pt>
                <c:pt idx="443">
                  <c:v>2.1670859999999998</c:v>
                </c:pt>
                <c:pt idx="444">
                  <c:v>1.9378960000000001E-2</c:v>
                </c:pt>
                <c:pt idx="445">
                  <c:v>1.632715000000011E-2</c:v>
                </c:pt>
                <c:pt idx="446">
                  <c:v>2.9449910000000246E-2</c:v>
                </c:pt>
                <c:pt idx="447">
                  <c:v>8.3924620000000987E-3</c:v>
                </c:pt>
                <c:pt idx="448">
                  <c:v>3.0518040000000052E-3</c:v>
                </c:pt>
                <c:pt idx="449">
                  <c:v>1.220722E-2</c:v>
                </c:pt>
                <c:pt idx="450">
                  <c:v>2.3071640000000002</c:v>
                </c:pt>
                <c:pt idx="451">
                  <c:v>0.61493860000000378</c:v>
                </c:pt>
                <c:pt idx="452">
                  <c:v>0.97291519999999998</c:v>
                </c:pt>
                <c:pt idx="453">
                  <c:v>1.2677199999999931</c:v>
                </c:pt>
                <c:pt idx="454">
                  <c:v>2.5259779999999998</c:v>
                </c:pt>
                <c:pt idx="455">
                  <c:v>2.7919429999999967</c:v>
                </c:pt>
                <c:pt idx="456">
                  <c:v>1.4953839999999999E-2</c:v>
                </c:pt>
                <c:pt idx="457">
                  <c:v>1.0223540000000001E-2</c:v>
                </c:pt>
                <c:pt idx="458">
                  <c:v>1.6784920000000043E-2</c:v>
                </c:pt>
                <c:pt idx="459">
                  <c:v>1.4648659999999999E-2</c:v>
                </c:pt>
                <c:pt idx="460">
                  <c:v>2.2430760000000202E-2</c:v>
                </c:pt>
                <c:pt idx="461">
                  <c:v>1.37331200000001E-3</c:v>
                </c:pt>
                <c:pt idx="462">
                  <c:v>1.632715000000011E-2</c:v>
                </c:pt>
                <c:pt idx="463">
                  <c:v>4.2232390000000004</c:v>
                </c:pt>
                <c:pt idx="464">
                  <c:v>2.2914469999999967</c:v>
                </c:pt>
                <c:pt idx="465">
                  <c:v>1.61181</c:v>
                </c:pt>
                <c:pt idx="466">
                  <c:v>1.8966959999999999</c:v>
                </c:pt>
                <c:pt idx="467">
                  <c:v>1.9147019999999999</c:v>
                </c:pt>
                <c:pt idx="468">
                  <c:v>2.206607</c:v>
                </c:pt>
                <c:pt idx="469">
                  <c:v>3.0955979999999998</c:v>
                </c:pt>
                <c:pt idx="470">
                  <c:v>1.25124E-2</c:v>
                </c:pt>
                <c:pt idx="471">
                  <c:v>1.7242690000000001E-2</c:v>
                </c:pt>
                <c:pt idx="472">
                  <c:v>1.7700470000000114E-2</c:v>
                </c:pt>
                <c:pt idx="473">
                  <c:v>4.7302970000000577E-3</c:v>
                </c:pt>
                <c:pt idx="474">
                  <c:v>1.2359809999999999E-2</c:v>
                </c:pt>
                <c:pt idx="475">
                  <c:v>1.3427939999999999E-2</c:v>
                </c:pt>
                <c:pt idx="476">
                  <c:v>0</c:v>
                </c:pt>
                <c:pt idx="477">
                  <c:v>1.3427939999999999E-2</c:v>
                </c:pt>
                <c:pt idx="478">
                  <c:v>2.3024339999999968</c:v>
                </c:pt>
                <c:pt idx="479">
                  <c:v>1.24162699999999</c:v>
                </c:pt>
                <c:pt idx="480">
                  <c:v>1.9137869999999999</c:v>
                </c:pt>
                <c:pt idx="481">
                  <c:v>2.2030980000000002</c:v>
                </c:pt>
                <c:pt idx="482">
                  <c:v>1.3885710000000001E-2</c:v>
                </c:pt>
                <c:pt idx="483">
                  <c:v>1.25124E-2</c:v>
                </c:pt>
                <c:pt idx="484">
                  <c:v>1.3580530000000118E-2</c:v>
                </c:pt>
                <c:pt idx="485">
                  <c:v>1.1596860000000001E-2</c:v>
                </c:pt>
                <c:pt idx="486">
                  <c:v>1.3580530000000118E-2</c:v>
                </c:pt>
                <c:pt idx="487">
                  <c:v>3.942472999999981</c:v>
                </c:pt>
                <c:pt idx="488">
                  <c:v>4.2980090000000004</c:v>
                </c:pt>
                <c:pt idx="489">
                  <c:v>4.2720680000000124</c:v>
                </c:pt>
                <c:pt idx="490">
                  <c:v>1.7547880000000005E-2</c:v>
                </c:pt>
                <c:pt idx="491">
                  <c:v>1.326009</c:v>
                </c:pt>
                <c:pt idx="492">
                  <c:v>3.0740829999999977</c:v>
                </c:pt>
                <c:pt idx="493">
                  <c:v>3.087205</c:v>
                </c:pt>
                <c:pt idx="494">
                  <c:v>1.174945000000009E-2</c:v>
                </c:pt>
                <c:pt idx="495">
                  <c:v>6.8665599999999999E-3</c:v>
                </c:pt>
                <c:pt idx="496">
                  <c:v>0</c:v>
                </c:pt>
                <c:pt idx="497">
                  <c:v>1.4038299999999901E-2</c:v>
                </c:pt>
                <c:pt idx="498">
                  <c:v>3.7552449999999977</c:v>
                </c:pt>
                <c:pt idx="499">
                  <c:v>4.2714580000000124</c:v>
                </c:pt>
                <c:pt idx="500">
                  <c:v>4.0466930000000376</c:v>
                </c:pt>
                <c:pt idx="501">
                  <c:v>4.0471499999999985</c:v>
                </c:pt>
                <c:pt idx="502">
                  <c:v>1.614862</c:v>
                </c:pt>
                <c:pt idx="503">
                  <c:v>1.5983830000000001</c:v>
                </c:pt>
                <c:pt idx="504">
                  <c:v>1.8931870000000068</c:v>
                </c:pt>
                <c:pt idx="505">
                  <c:v>1.9142440000000001</c:v>
                </c:pt>
                <c:pt idx="506">
                  <c:v>1.8977649999999926</c:v>
                </c:pt>
                <c:pt idx="507">
                  <c:v>1.3885710000000001E-2</c:v>
                </c:pt>
                <c:pt idx="508">
                  <c:v>9.1554130000000792E-3</c:v>
                </c:pt>
                <c:pt idx="509">
                  <c:v>8.3924620000000987E-3</c:v>
                </c:pt>
                <c:pt idx="510">
                  <c:v>1.525902E-2</c:v>
                </c:pt>
                <c:pt idx="511">
                  <c:v>1.2054629999999998E-2</c:v>
                </c:pt>
                <c:pt idx="512">
                  <c:v>3.4645609999999998</c:v>
                </c:pt>
                <c:pt idx="513">
                  <c:v>3.96231</c:v>
                </c:pt>
                <c:pt idx="514">
                  <c:v>4.2522320000000002</c:v>
                </c:pt>
                <c:pt idx="515">
                  <c:v>4.227665</c:v>
                </c:pt>
                <c:pt idx="516">
                  <c:v>9.4605940000001189E-3</c:v>
                </c:pt>
                <c:pt idx="517">
                  <c:v>3.7570760000000001</c:v>
                </c:pt>
                <c:pt idx="518">
                  <c:v>1.000076</c:v>
                </c:pt>
                <c:pt idx="519">
                  <c:v>0.59769589999999995</c:v>
                </c:pt>
                <c:pt idx="520">
                  <c:v>1.6009770000000001</c:v>
                </c:pt>
                <c:pt idx="521">
                  <c:v>1.9278249999999924</c:v>
                </c:pt>
                <c:pt idx="522">
                  <c:v>2.2093539999999998</c:v>
                </c:pt>
                <c:pt idx="523">
                  <c:v>2.4318299999999842</c:v>
                </c:pt>
                <c:pt idx="524">
                  <c:v>9.6131840000000246E-3</c:v>
                </c:pt>
                <c:pt idx="525">
                  <c:v>5.0354770000000104E-3</c:v>
                </c:pt>
                <c:pt idx="526">
                  <c:v>1.0681319999999999E-2</c:v>
                </c:pt>
                <c:pt idx="527">
                  <c:v>1.0986500000000086E-2</c:v>
                </c:pt>
                <c:pt idx="528">
                  <c:v>1.25124E-2</c:v>
                </c:pt>
                <c:pt idx="529">
                  <c:v>5.4932480000000668E-3</c:v>
                </c:pt>
                <c:pt idx="530">
                  <c:v>1.3733120000000085E-2</c:v>
                </c:pt>
                <c:pt idx="531">
                  <c:v>7.3243309999999956E-3</c:v>
                </c:pt>
                <c:pt idx="532">
                  <c:v>1.4190889999999999E-2</c:v>
                </c:pt>
                <c:pt idx="533">
                  <c:v>3.9186689999999773</c:v>
                </c:pt>
                <c:pt idx="534">
                  <c:v>3.989776</c:v>
                </c:pt>
                <c:pt idx="535">
                  <c:v>4.2217139999999995</c:v>
                </c:pt>
                <c:pt idx="536">
                  <c:v>4.2575719999999855</c:v>
                </c:pt>
                <c:pt idx="537">
                  <c:v>1.0986500000000086E-2</c:v>
                </c:pt>
                <c:pt idx="538">
                  <c:v>1.266651</c:v>
                </c:pt>
                <c:pt idx="539">
                  <c:v>1.2669570000000001</c:v>
                </c:pt>
                <c:pt idx="540">
                  <c:v>1.616541</c:v>
                </c:pt>
                <c:pt idx="541">
                  <c:v>1.6278319999999931</c:v>
                </c:pt>
                <c:pt idx="542">
                  <c:v>1.8953229999999999</c:v>
                </c:pt>
                <c:pt idx="543">
                  <c:v>1.8950180000000001</c:v>
                </c:pt>
                <c:pt idx="544">
                  <c:v>1.5106430000000001E-2</c:v>
                </c:pt>
                <c:pt idx="545">
                  <c:v>1.2970170000000085E-2</c:v>
                </c:pt>
                <c:pt idx="546">
                  <c:v>1.3580530000000118E-2</c:v>
                </c:pt>
                <c:pt idx="547">
                  <c:v>1.5259019999999999E-4</c:v>
                </c:pt>
                <c:pt idx="548">
                  <c:v>4.2146939999999997</c:v>
                </c:pt>
                <c:pt idx="549">
                  <c:v>4.2946520000000001</c:v>
                </c:pt>
                <c:pt idx="550">
                  <c:v>4.24918</c:v>
                </c:pt>
                <c:pt idx="551">
                  <c:v>3.1471730000000178</c:v>
                </c:pt>
                <c:pt idx="552">
                  <c:v>1.6093689999999998</c:v>
                </c:pt>
                <c:pt idx="553">
                  <c:v>1.61944</c:v>
                </c:pt>
                <c:pt idx="554">
                  <c:v>1.9189750000000001</c:v>
                </c:pt>
                <c:pt idx="555">
                  <c:v>2.506294</c:v>
                </c:pt>
                <c:pt idx="556">
                  <c:v>2.7675290000000197</c:v>
                </c:pt>
                <c:pt idx="557">
                  <c:v>3.0728619999999967</c:v>
                </c:pt>
                <c:pt idx="558">
                  <c:v>1.1139089999999999E-2</c:v>
                </c:pt>
                <c:pt idx="559">
                  <c:v>1.8158239999999999E-2</c:v>
                </c:pt>
                <c:pt idx="560">
                  <c:v>1.953155000000014E-2</c:v>
                </c:pt>
                <c:pt idx="561">
                  <c:v>1.327535E-2</c:v>
                </c:pt>
                <c:pt idx="562">
                  <c:v>1.0986500000000086E-2</c:v>
                </c:pt>
                <c:pt idx="563">
                  <c:v>3.4232089999999977</c:v>
                </c:pt>
                <c:pt idx="564">
                  <c:v>4.3533989999999996</c:v>
                </c:pt>
                <c:pt idx="565">
                  <c:v>1.1444269999999999E-2</c:v>
                </c:pt>
                <c:pt idx="566">
                  <c:v>1.3733120000000085E-2</c:v>
                </c:pt>
                <c:pt idx="567">
                  <c:v>1.5411609999999999E-2</c:v>
                </c:pt>
                <c:pt idx="568">
                  <c:v>1.8713659999999999</c:v>
                </c:pt>
                <c:pt idx="569">
                  <c:v>1.6174560000000001E-2</c:v>
                </c:pt>
                <c:pt idx="570">
                  <c:v>8.0872820000000047E-3</c:v>
                </c:pt>
                <c:pt idx="571">
                  <c:v>2.5355919999999998</c:v>
                </c:pt>
                <c:pt idx="572">
                  <c:v>3.1682310000000178</c:v>
                </c:pt>
                <c:pt idx="573">
                  <c:v>2.8136109999999968</c:v>
                </c:pt>
                <c:pt idx="574">
                  <c:v>2.456703E-2</c:v>
                </c:pt>
                <c:pt idx="575">
                  <c:v>1.1902040000000001E-2</c:v>
                </c:pt>
                <c:pt idx="576">
                  <c:v>4.2769510000000004</c:v>
                </c:pt>
                <c:pt idx="577">
                  <c:v>4.2800029999999998</c:v>
                </c:pt>
                <c:pt idx="578">
                  <c:v>1.25124E-2</c:v>
                </c:pt>
                <c:pt idx="579">
                  <c:v>1.2564279999999999</c:v>
                </c:pt>
                <c:pt idx="580">
                  <c:v>3.1114669999999967</c:v>
                </c:pt>
                <c:pt idx="581">
                  <c:v>1.55642E-2</c:v>
                </c:pt>
                <c:pt idx="582">
                  <c:v>6.4087890000000458E-3</c:v>
                </c:pt>
                <c:pt idx="583">
                  <c:v>1.2664989999999999E-2</c:v>
                </c:pt>
                <c:pt idx="584">
                  <c:v>9.1554130000000792E-3</c:v>
                </c:pt>
                <c:pt idx="585">
                  <c:v>4.0489809999999755</c:v>
                </c:pt>
                <c:pt idx="586">
                  <c:v>1.5684750000000001</c:v>
                </c:pt>
                <c:pt idx="587">
                  <c:v>2.185092</c:v>
                </c:pt>
                <c:pt idx="588">
                  <c:v>1.434348E-2</c:v>
                </c:pt>
                <c:pt idx="589">
                  <c:v>1.3427939999999999E-2</c:v>
                </c:pt>
                <c:pt idx="590">
                  <c:v>0.98069729999999999</c:v>
                </c:pt>
                <c:pt idx="591">
                  <c:v>0.59204999999999997</c:v>
                </c:pt>
                <c:pt idx="592">
                  <c:v>0.94117649999999997</c:v>
                </c:pt>
                <c:pt idx="593">
                  <c:v>1.588006</c:v>
                </c:pt>
                <c:pt idx="594">
                  <c:v>1.0833909999999999E-2</c:v>
                </c:pt>
                <c:pt idx="595">
                  <c:v>3.9673460000000096E-3</c:v>
                </c:pt>
                <c:pt idx="596">
                  <c:v>1.25124E-2</c:v>
                </c:pt>
                <c:pt idx="597">
                  <c:v>3.918517</c:v>
                </c:pt>
                <c:pt idx="598">
                  <c:v>2.3073169999999998</c:v>
                </c:pt>
                <c:pt idx="599">
                  <c:v>2.2743570000000002</c:v>
                </c:pt>
                <c:pt idx="600">
                  <c:v>2.5017170000000002</c:v>
                </c:pt>
                <c:pt idx="601">
                  <c:v>2.8107119999999997</c:v>
                </c:pt>
                <c:pt idx="602">
                  <c:v>2.7887390000000178</c:v>
                </c:pt>
                <c:pt idx="603">
                  <c:v>7.4769210000000634E-3</c:v>
                </c:pt>
                <c:pt idx="604">
                  <c:v>1.220722E-2</c:v>
                </c:pt>
                <c:pt idx="605">
                  <c:v>1.2359809999999999E-2</c:v>
                </c:pt>
                <c:pt idx="606">
                  <c:v>1.2819099999999926</c:v>
                </c:pt>
                <c:pt idx="607">
                  <c:v>2.4513619999999987</c:v>
                </c:pt>
                <c:pt idx="608">
                  <c:v>2.7707329999999999</c:v>
                </c:pt>
                <c:pt idx="609">
                  <c:v>4.0943009999999855</c:v>
                </c:pt>
                <c:pt idx="610">
                  <c:v>1.2448309999999998</c:v>
                </c:pt>
                <c:pt idx="611">
                  <c:v>1.3229569999999999</c:v>
                </c:pt>
                <c:pt idx="612">
                  <c:v>1.3249409999999999</c:v>
                </c:pt>
                <c:pt idx="613">
                  <c:v>0.96116579999999996</c:v>
                </c:pt>
                <c:pt idx="614">
                  <c:v>2.2110319999999999</c:v>
                </c:pt>
                <c:pt idx="615">
                  <c:v>2.7365529999999967</c:v>
                </c:pt>
                <c:pt idx="616">
                  <c:v>2.8700689999999787</c:v>
                </c:pt>
                <c:pt idx="617">
                  <c:v>1.2956439999999998</c:v>
                </c:pt>
                <c:pt idx="618">
                  <c:v>1.584497</c:v>
                </c:pt>
                <c:pt idx="619">
                  <c:v>9.0028230000000001E-3</c:v>
                </c:pt>
                <c:pt idx="620">
                  <c:v>3.9887079999999999</c:v>
                </c:pt>
                <c:pt idx="621">
                  <c:v>1.1596860000000001E-2</c:v>
                </c:pt>
                <c:pt idx="622">
                  <c:v>0.98664839999999998</c:v>
                </c:pt>
                <c:pt idx="623">
                  <c:v>1.2512399999999924</c:v>
                </c:pt>
                <c:pt idx="624">
                  <c:v>1.2507820000000001</c:v>
                </c:pt>
                <c:pt idx="625">
                  <c:v>1.9147019999999999</c:v>
                </c:pt>
                <c:pt idx="626">
                  <c:v>2.1770049999999999</c:v>
                </c:pt>
                <c:pt idx="627">
                  <c:v>8.6976420000000228E-3</c:v>
                </c:pt>
                <c:pt idx="628">
                  <c:v>3.4602879999999998</c:v>
                </c:pt>
                <c:pt idx="629">
                  <c:v>1.3333329999999999</c:v>
                </c:pt>
                <c:pt idx="630">
                  <c:v>0.59922180000000003</c:v>
                </c:pt>
                <c:pt idx="631">
                  <c:v>6.1036090000000471E-3</c:v>
                </c:pt>
                <c:pt idx="632">
                  <c:v>2.5879300000000178</c:v>
                </c:pt>
                <c:pt idx="633">
                  <c:v>2.7470820000000002</c:v>
                </c:pt>
                <c:pt idx="634">
                  <c:v>3.4532689999999842</c:v>
                </c:pt>
                <c:pt idx="635">
                  <c:v>3.7506679999999997</c:v>
                </c:pt>
                <c:pt idx="636">
                  <c:v>1.3249409999999999</c:v>
                </c:pt>
                <c:pt idx="637">
                  <c:v>1.3122760000000001E-2</c:v>
                </c:pt>
                <c:pt idx="638">
                  <c:v>3.9119549999999967</c:v>
                </c:pt>
                <c:pt idx="639">
                  <c:v>1.3038829999999999</c:v>
                </c:pt>
                <c:pt idx="640">
                  <c:v>1.305715</c:v>
                </c:pt>
                <c:pt idx="641">
                  <c:v>1.622034</c:v>
                </c:pt>
                <c:pt idx="642">
                  <c:v>8.5450520000000026E-3</c:v>
                </c:pt>
                <c:pt idx="643">
                  <c:v>2.5188069999999967</c:v>
                </c:pt>
                <c:pt idx="644">
                  <c:v>0.58930339999999493</c:v>
                </c:pt>
                <c:pt idx="645">
                  <c:v>1.5698479999999999</c:v>
                </c:pt>
                <c:pt idx="646">
                  <c:v>1.5716790000000001E-2</c:v>
                </c:pt>
                <c:pt idx="647">
                  <c:v>1.5869380000000002E-2</c:v>
                </c:pt>
                <c:pt idx="648">
                  <c:v>2.5673300000000197</c:v>
                </c:pt>
                <c:pt idx="649">
                  <c:v>3.141985</c:v>
                </c:pt>
                <c:pt idx="650">
                  <c:v>1.897459</c:v>
                </c:pt>
                <c:pt idx="651">
                  <c:v>4.0773630000000134</c:v>
                </c:pt>
                <c:pt idx="652">
                  <c:v>1.0255589999999999</c:v>
                </c:pt>
                <c:pt idx="653">
                  <c:v>1.5869380000000002E-2</c:v>
                </c:pt>
                <c:pt idx="654">
                  <c:v>3.7264059999999977</c:v>
                </c:pt>
                <c:pt idx="655">
                  <c:v>2.1629659999999977</c:v>
                </c:pt>
                <c:pt idx="656">
                  <c:v>1.2054629999999998E-2</c:v>
                </c:pt>
                <c:pt idx="657">
                  <c:v>2.7455560000000001</c:v>
                </c:pt>
                <c:pt idx="658">
                  <c:v>8.8502330000000268E-3</c:v>
                </c:pt>
                <c:pt idx="659">
                  <c:v>2.582589</c:v>
                </c:pt>
                <c:pt idx="660">
                  <c:v>2.8812089999999824</c:v>
                </c:pt>
                <c:pt idx="661">
                  <c:v>3.1554129999999967</c:v>
                </c:pt>
                <c:pt idx="662">
                  <c:v>1.326314</c:v>
                </c:pt>
                <c:pt idx="663">
                  <c:v>3.956969999999981</c:v>
                </c:pt>
                <c:pt idx="664">
                  <c:v>5.7984280000000134E-3</c:v>
                </c:pt>
                <c:pt idx="665">
                  <c:v>3.4828719999999977</c:v>
                </c:pt>
                <c:pt idx="666">
                  <c:v>3.9275199999999999</c:v>
                </c:pt>
                <c:pt idx="667">
                  <c:v>3.8736549999999967</c:v>
                </c:pt>
                <c:pt idx="668">
                  <c:v>3.4483860000000002</c:v>
                </c:pt>
                <c:pt idx="669">
                  <c:v>1.0833909999999999E-2</c:v>
                </c:pt>
                <c:pt idx="670">
                  <c:v>0.96070800000000389</c:v>
                </c:pt>
                <c:pt idx="671">
                  <c:v>2.5009540000000001</c:v>
                </c:pt>
                <c:pt idx="672">
                  <c:v>3.9905390000000001</c:v>
                </c:pt>
                <c:pt idx="673">
                  <c:v>3.4604409999999977</c:v>
                </c:pt>
                <c:pt idx="674">
                  <c:v>2.4803540000000002</c:v>
                </c:pt>
                <c:pt idx="675">
                  <c:v>1.8753339999999998</c:v>
                </c:pt>
                <c:pt idx="676">
                  <c:v>2.276799</c:v>
                </c:pt>
                <c:pt idx="677">
                  <c:v>3.9690240000000001</c:v>
                </c:pt>
                <c:pt idx="678">
                  <c:v>0.94148169999999998</c:v>
                </c:pt>
                <c:pt idx="679">
                  <c:v>1.614099</c:v>
                </c:pt>
                <c:pt idx="680">
                  <c:v>2.1742579999999987</c:v>
                </c:pt>
                <c:pt idx="681">
                  <c:v>2.6250100000000001</c:v>
                </c:pt>
                <c:pt idx="682">
                  <c:v>4.0419619999999998</c:v>
                </c:pt>
                <c:pt idx="683">
                  <c:v>1.59884</c:v>
                </c:pt>
                <c:pt idx="684">
                  <c:v>1.2359809999999999E-2</c:v>
                </c:pt>
                <c:pt idx="685">
                  <c:v>2.864271</c:v>
                </c:pt>
                <c:pt idx="686">
                  <c:v>2.8795299999999977</c:v>
                </c:pt>
                <c:pt idx="687">
                  <c:v>0.60273140000000436</c:v>
                </c:pt>
                <c:pt idx="688">
                  <c:v>0.57267110000000065</c:v>
                </c:pt>
                <c:pt idx="689">
                  <c:v>3.4876019999999999</c:v>
                </c:pt>
                <c:pt idx="690">
                  <c:v>1.301899999999991</c:v>
                </c:pt>
                <c:pt idx="691">
                  <c:v>2.864881</c:v>
                </c:pt>
                <c:pt idx="692">
                  <c:v>3.2164489999999724</c:v>
                </c:pt>
                <c:pt idx="693">
                  <c:v>0.97962920000000608</c:v>
                </c:pt>
                <c:pt idx="694">
                  <c:v>1.2684820000000001</c:v>
                </c:pt>
                <c:pt idx="695">
                  <c:v>2.5966279999999977</c:v>
                </c:pt>
                <c:pt idx="696">
                  <c:v>2.5067519999999988</c:v>
                </c:pt>
                <c:pt idx="697">
                  <c:v>3.77203</c:v>
                </c:pt>
                <c:pt idx="698">
                  <c:v>2.1757840000000002</c:v>
                </c:pt>
                <c:pt idx="699">
                  <c:v>3.4694439999999855</c:v>
                </c:pt>
                <c:pt idx="700">
                  <c:v>3.9501029999999977</c:v>
                </c:pt>
                <c:pt idx="701">
                  <c:v>3.2082090000000001</c:v>
                </c:pt>
                <c:pt idx="702">
                  <c:v>3.3705649999999987</c:v>
                </c:pt>
                <c:pt idx="703">
                  <c:v>0.98542759999999541</c:v>
                </c:pt>
                <c:pt idx="704">
                  <c:v>1.870603</c:v>
                </c:pt>
                <c:pt idx="705">
                  <c:v>1.9003590000000001</c:v>
                </c:pt>
                <c:pt idx="706">
                  <c:v>0.5938810999999995</c:v>
                </c:pt>
                <c:pt idx="707">
                  <c:v>0.59250779999999481</c:v>
                </c:pt>
                <c:pt idx="708">
                  <c:v>0.96635389999999999</c:v>
                </c:pt>
                <c:pt idx="709">
                  <c:v>1.0235749999999924</c:v>
                </c:pt>
                <c:pt idx="710">
                  <c:v>2.2459750000000001</c:v>
                </c:pt>
                <c:pt idx="711">
                  <c:v>0.59433889999999956</c:v>
                </c:pt>
              </c:numCache>
            </c:numRef>
          </c:xVal>
          <c:yVal>
            <c:numRef>
              <c:f>'fel_kappa_080906 tuner ON'!$J$2:$J$735</c:f>
              <c:numCache>
                <c:formatCode>0.00</c:formatCode>
                <c:ptCount val="734"/>
                <c:pt idx="0">
                  <c:v>-9.4</c:v>
                </c:pt>
                <c:pt idx="1">
                  <c:v>-8.5</c:v>
                </c:pt>
                <c:pt idx="2">
                  <c:v>-8.4</c:v>
                </c:pt>
                <c:pt idx="3">
                  <c:v>-6.6</c:v>
                </c:pt>
                <c:pt idx="4">
                  <c:v>-6.4</c:v>
                </c:pt>
                <c:pt idx="5">
                  <c:v>-6.2</c:v>
                </c:pt>
                <c:pt idx="6">
                  <c:v>-6</c:v>
                </c:pt>
                <c:pt idx="7">
                  <c:v>-5.9</c:v>
                </c:pt>
                <c:pt idx="8">
                  <c:v>-5.5</c:v>
                </c:pt>
                <c:pt idx="9">
                  <c:v>-5.4</c:v>
                </c:pt>
                <c:pt idx="10">
                  <c:v>-4.5</c:v>
                </c:pt>
                <c:pt idx="11">
                  <c:v>-4.5</c:v>
                </c:pt>
                <c:pt idx="12">
                  <c:v>-4.5</c:v>
                </c:pt>
                <c:pt idx="13">
                  <c:v>-4.4000000000000004</c:v>
                </c:pt>
                <c:pt idx="14">
                  <c:v>-3.9</c:v>
                </c:pt>
                <c:pt idx="15">
                  <c:v>-3.8</c:v>
                </c:pt>
                <c:pt idx="16">
                  <c:v>-3.5</c:v>
                </c:pt>
                <c:pt idx="17">
                  <c:v>-3.4</c:v>
                </c:pt>
                <c:pt idx="18">
                  <c:v>-3.3</c:v>
                </c:pt>
                <c:pt idx="19">
                  <c:v>-3.2</c:v>
                </c:pt>
                <c:pt idx="20">
                  <c:v>-3.2</c:v>
                </c:pt>
                <c:pt idx="21">
                  <c:v>-3.2</c:v>
                </c:pt>
                <c:pt idx="22">
                  <c:v>-3</c:v>
                </c:pt>
                <c:pt idx="23">
                  <c:v>-2.9</c:v>
                </c:pt>
                <c:pt idx="24">
                  <c:v>-2.9</c:v>
                </c:pt>
                <c:pt idx="25">
                  <c:v>-2.9</c:v>
                </c:pt>
                <c:pt idx="26">
                  <c:v>-2.8</c:v>
                </c:pt>
                <c:pt idx="27">
                  <c:v>-2.7</c:v>
                </c:pt>
                <c:pt idx="28">
                  <c:v>-2.7</c:v>
                </c:pt>
                <c:pt idx="29">
                  <c:v>-2.7</c:v>
                </c:pt>
                <c:pt idx="30">
                  <c:v>-2.6</c:v>
                </c:pt>
                <c:pt idx="31">
                  <c:v>-2.6</c:v>
                </c:pt>
                <c:pt idx="32">
                  <c:v>-2.5</c:v>
                </c:pt>
                <c:pt idx="33">
                  <c:v>-2.5</c:v>
                </c:pt>
                <c:pt idx="34">
                  <c:v>-2.5</c:v>
                </c:pt>
                <c:pt idx="35">
                  <c:v>-2.4</c:v>
                </c:pt>
                <c:pt idx="36">
                  <c:v>-2.4</c:v>
                </c:pt>
                <c:pt idx="37">
                  <c:v>-2.4</c:v>
                </c:pt>
                <c:pt idx="38">
                  <c:v>-2.4</c:v>
                </c:pt>
                <c:pt idx="39">
                  <c:v>-2.4</c:v>
                </c:pt>
                <c:pt idx="40">
                  <c:v>-2.2999999999999998</c:v>
                </c:pt>
                <c:pt idx="41">
                  <c:v>-2.2999999999999998</c:v>
                </c:pt>
                <c:pt idx="42">
                  <c:v>-2.2999999999999998</c:v>
                </c:pt>
                <c:pt idx="43">
                  <c:v>-2.2999999999999998</c:v>
                </c:pt>
                <c:pt idx="44">
                  <c:v>-2.2999999999999998</c:v>
                </c:pt>
                <c:pt idx="45">
                  <c:v>-2.2999999999999998</c:v>
                </c:pt>
                <c:pt idx="46">
                  <c:v>-2.2999999999999998</c:v>
                </c:pt>
                <c:pt idx="47">
                  <c:v>-2.2999999999999998</c:v>
                </c:pt>
                <c:pt idx="48">
                  <c:v>-2.2999999999999998</c:v>
                </c:pt>
                <c:pt idx="49">
                  <c:v>-2.2000000000000002</c:v>
                </c:pt>
                <c:pt idx="50">
                  <c:v>-2.2000000000000002</c:v>
                </c:pt>
                <c:pt idx="51">
                  <c:v>-2.2000000000000002</c:v>
                </c:pt>
                <c:pt idx="52">
                  <c:v>-2.2000000000000002</c:v>
                </c:pt>
                <c:pt idx="53">
                  <c:v>-2.1</c:v>
                </c:pt>
                <c:pt idx="54">
                  <c:v>-2.1</c:v>
                </c:pt>
                <c:pt idx="55">
                  <c:v>-2.1</c:v>
                </c:pt>
                <c:pt idx="56">
                  <c:v>-2.1</c:v>
                </c:pt>
                <c:pt idx="57">
                  <c:v>-2.1</c:v>
                </c:pt>
                <c:pt idx="58">
                  <c:v>-2</c:v>
                </c:pt>
                <c:pt idx="59">
                  <c:v>-2</c:v>
                </c:pt>
                <c:pt idx="60">
                  <c:v>-2</c:v>
                </c:pt>
                <c:pt idx="61">
                  <c:v>-2</c:v>
                </c:pt>
                <c:pt idx="62">
                  <c:v>-2</c:v>
                </c:pt>
                <c:pt idx="63">
                  <c:v>-2</c:v>
                </c:pt>
                <c:pt idx="64">
                  <c:v>-2</c:v>
                </c:pt>
                <c:pt idx="65">
                  <c:v>-2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-1.9000000000000001</c:v>
                </c:pt>
                <c:pt idx="70">
                  <c:v>-1.9000000000000001</c:v>
                </c:pt>
                <c:pt idx="71">
                  <c:v>-1.9000000000000001</c:v>
                </c:pt>
                <c:pt idx="72">
                  <c:v>-1.9000000000000001</c:v>
                </c:pt>
                <c:pt idx="73">
                  <c:v>-1.9000000000000001</c:v>
                </c:pt>
                <c:pt idx="74">
                  <c:v>-1.9000000000000001</c:v>
                </c:pt>
                <c:pt idx="75">
                  <c:v>-1.9000000000000001</c:v>
                </c:pt>
                <c:pt idx="76">
                  <c:v>-1.9000000000000001</c:v>
                </c:pt>
                <c:pt idx="77">
                  <c:v>-1.9000000000000001</c:v>
                </c:pt>
                <c:pt idx="78">
                  <c:v>-1.8</c:v>
                </c:pt>
                <c:pt idx="79">
                  <c:v>-1.8</c:v>
                </c:pt>
                <c:pt idx="80">
                  <c:v>-1.8</c:v>
                </c:pt>
                <c:pt idx="81">
                  <c:v>-1.8</c:v>
                </c:pt>
                <c:pt idx="82">
                  <c:v>-1.8</c:v>
                </c:pt>
                <c:pt idx="83">
                  <c:v>-1.8</c:v>
                </c:pt>
                <c:pt idx="84">
                  <c:v>-1.7</c:v>
                </c:pt>
                <c:pt idx="85">
                  <c:v>-1.7</c:v>
                </c:pt>
                <c:pt idx="86">
                  <c:v>-1.7</c:v>
                </c:pt>
                <c:pt idx="87">
                  <c:v>-1.7</c:v>
                </c:pt>
                <c:pt idx="88">
                  <c:v>-1.7</c:v>
                </c:pt>
                <c:pt idx="89">
                  <c:v>-1.6</c:v>
                </c:pt>
                <c:pt idx="90">
                  <c:v>-1.6</c:v>
                </c:pt>
                <c:pt idx="91">
                  <c:v>-1.6</c:v>
                </c:pt>
                <c:pt idx="92">
                  <c:v>-1.6</c:v>
                </c:pt>
                <c:pt idx="93">
                  <c:v>-1.6</c:v>
                </c:pt>
                <c:pt idx="94">
                  <c:v>-1.6</c:v>
                </c:pt>
                <c:pt idx="95">
                  <c:v>-1.6</c:v>
                </c:pt>
                <c:pt idx="96">
                  <c:v>-1.5</c:v>
                </c:pt>
                <c:pt idx="97">
                  <c:v>-1.5</c:v>
                </c:pt>
                <c:pt idx="98">
                  <c:v>-1.5</c:v>
                </c:pt>
                <c:pt idx="99">
                  <c:v>-1.5</c:v>
                </c:pt>
                <c:pt idx="100">
                  <c:v>-1.4</c:v>
                </c:pt>
                <c:pt idx="101">
                  <c:v>-1.4</c:v>
                </c:pt>
                <c:pt idx="102">
                  <c:v>-1.4</c:v>
                </c:pt>
                <c:pt idx="103">
                  <c:v>-1.4</c:v>
                </c:pt>
                <c:pt idx="104">
                  <c:v>-1.4</c:v>
                </c:pt>
                <c:pt idx="105">
                  <c:v>-1.4</c:v>
                </c:pt>
                <c:pt idx="106">
                  <c:v>-1.4</c:v>
                </c:pt>
                <c:pt idx="107">
                  <c:v>-1.3</c:v>
                </c:pt>
                <c:pt idx="108">
                  <c:v>-1.3</c:v>
                </c:pt>
                <c:pt idx="109">
                  <c:v>-1.3</c:v>
                </c:pt>
                <c:pt idx="110">
                  <c:v>-1.3</c:v>
                </c:pt>
                <c:pt idx="111">
                  <c:v>-1.3</c:v>
                </c:pt>
                <c:pt idx="112">
                  <c:v>-1.3</c:v>
                </c:pt>
                <c:pt idx="113">
                  <c:v>-1.3</c:v>
                </c:pt>
                <c:pt idx="114">
                  <c:v>-1.3</c:v>
                </c:pt>
                <c:pt idx="115">
                  <c:v>-1.2</c:v>
                </c:pt>
                <c:pt idx="116">
                  <c:v>-1.2</c:v>
                </c:pt>
                <c:pt idx="117">
                  <c:v>-1.2</c:v>
                </c:pt>
                <c:pt idx="118">
                  <c:v>-1.2</c:v>
                </c:pt>
                <c:pt idx="119">
                  <c:v>-1.2</c:v>
                </c:pt>
                <c:pt idx="120">
                  <c:v>-1.2</c:v>
                </c:pt>
                <c:pt idx="121">
                  <c:v>-1.2</c:v>
                </c:pt>
                <c:pt idx="122">
                  <c:v>-1.2</c:v>
                </c:pt>
                <c:pt idx="123">
                  <c:v>-1.2</c:v>
                </c:pt>
                <c:pt idx="124">
                  <c:v>-1.1000000000000001</c:v>
                </c:pt>
                <c:pt idx="125">
                  <c:v>-1.1000000000000001</c:v>
                </c:pt>
                <c:pt idx="126">
                  <c:v>-1.1000000000000001</c:v>
                </c:pt>
                <c:pt idx="127">
                  <c:v>-1.1000000000000001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-0.9</c:v>
                </c:pt>
                <c:pt idx="135">
                  <c:v>-0.9</c:v>
                </c:pt>
                <c:pt idx="136">
                  <c:v>-0.9</c:v>
                </c:pt>
                <c:pt idx="137">
                  <c:v>-0.9</c:v>
                </c:pt>
                <c:pt idx="138">
                  <c:v>-0.9</c:v>
                </c:pt>
                <c:pt idx="139">
                  <c:v>-0.9</c:v>
                </c:pt>
                <c:pt idx="140">
                  <c:v>-0.8</c:v>
                </c:pt>
                <c:pt idx="141">
                  <c:v>-0.8</c:v>
                </c:pt>
                <c:pt idx="142">
                  <c:v>-0.8</c:v>
                </c:pt>
                <c:pt idx="143">
                  <c:v>-0.8</c:v>
                </c:pt>
                <c:pt idx="144">
                  <c:v>-0.8</c:v>
                </c:pt>
                <c:pt idx="145">
                  <c:v>-0.8</c:v>
                </c:pt>
                <c:pt idx="146">
                  <c:v>-0.8</c:v>
                </c:pt>
                <c:pt idx="147">
                  <c:v>-0.70000000000000062</c:v>
                </c:pt>
                <c:pt idx="148">
                  <c:v>-0.70000000000000062</c:v>
                </c:pt>
                <c:pt idx="149">
                  <c:v>-0.70000000000000062</c:v>
                </c:pt>
                <c:pt idx="150">
                  <c:v>-0.70000000000000062</c:v>
                </c:pt>
                <c:pt idx="151">
                  <c:v>-0.70000000000000062</c:v>
                </c:pt>
                <c:pt idx="152">
                  <c:v>-0.70000000000000062</c:v>
                </c:pt>
                <c:pt idx="153">
                  <c:v>-0.70000000000000062</c:v>
                </c:pt>
                <c:pt idx="154">
                  <c:v>-0.60000000000000064</c:v>
                </c:pt>
                <c:pt idx="155">
                  <c:v>-0.60000000000000064</c:v>
                </c:pt>
                <c:pt idx="156">
                  <c:v>-0.60000000000000064</c:v>
                </c:pt>
                <c:pt idx="157">
                  <c:v>-0.60000000000000064</c:v>
                </c:pt>
                <c:pt idx="158">
                  <c:v>-0.60000000000000064</c:v>
                </c:pt>
                <c:pt idx="159">
                  <c:v>-0.60000000000000064</c:v>
                </c:pt>
                <c:pt idx="160">
                  <c:v>-0.60000000000000064</c:v>
                </c:pt>
                <c:pt idx="161">
                  <c:v>-0.60000000000000064</c:v>
                </c:pt>
                <c:pt idx="162">
                  <c:v>-0.5</c:v>
                </c:pt>
                <c:pt idx="163">
                  <c:v>-0.5</c:v>
                </c:pt>
                <c:pt idx="164">
                  <c:v>-0.5</c:v>
                </c:pt>
                <c:pt idx="165">
                  <c:v>-0.5</c:v>
                </c:pt>
                <c:pt idx="166">
                  <c:v>-0.5</c:v>
                </c:pt>
                <c:pt idx="167">
                  <c:v>-0.5</c:v>
                </c:pt>
                <c:pt idx="168">
                  <c:v>-0.5</c:v>
                </c:pt>
                <c:pt idx="169">
                  <c:v>-0.5</c:v>
                </c:pt>
                <c:pt idx="170">
                  <c:v>-0.5</c:v>
                </c:pt>
                <c:pt idx="171">
                  <c:v>-0.5</c:v>
                </c:pt>
                <c:pt idx="172">
                  <c:v>-0.5</c:v>
                </c:pt>
                <c:pt idx="173">
                  <c:v>-0.5</c:v>
                </c:pt>
                <c:pt idx="174">
                  <c:v>-0.4</c:v>
                </c:pt>
                <c:pt idx="175">
                  <c:v>-0.4</c:v>
                </c:pt>
                <c:pt idx="176">
                  <c:v>-0.4</c:v>
                </c:pt>
                <c:pt idx="177">
                  <c:v>-0.4</c:v>
                </c:pt>
                <c:pt idx="178">
                  <c:v>-0.4</c:v>
                </c:pt>
                <c:pt idx="179">
                  <c:v>-0.4</c:v>
                </c:pt>
                <c:pt idx="180">
                  <c:v>-0.4</c:v>
                </c:pt>
                <c:pt idx="181">
                  <c:v>-0.30000000000000032</c:v>
                </c:pt>
                <c:pt idx="182">
                  <c:v>-0.30000000000000032</c:v>
                </c:pt>
                <c:pt idx="183">
                  <c:v>-0.30000000000000032</c:v>
                </c:pt>
                <c:pt idx="184">
                  <c:v>-0.30000000000000032</c:v>
                </c:pt>
                <c:pt idx="185">
                  <c:v>-0.30000000000000032</c:v>
                </c:pt>
                <c:pt idx="186">
                  <c:v>-0.30000000000000032</c:v>
                </c:pt>
                <c:pt idx="187">
                  <c:v>-0.30000000000000032</c:v>
                </c:pt>
                <c:pt idx="188">
                  <c:v>-0.30000000000000032</c:v>
                </c:pt>
                <c:pt idx="189">
                  <c:v>-0.30000000000000032</c:v>
                </c:pt>
                <c:pt idx="190">
                  <c:v>-0.30000000000000032</c:v>
                </c:pt>
                <c:pt idx="191">
                  <c:v>-0.2</c:v>
                </c:pt>
                <c:pt idx="192">
                  <c:v>-0.2</c:v>
                </c:pt>
                <c:pt idx="193">
                  <c:v>-0.2</c:v>
                </c:pt>
                <c:pt idx="194">
                  <c:v>-0.2</c:v>
                </c:pt>
                <c:pt idx="195">
                  <c:v>-0.2</c:v>
                </c:pt>
                <c:pt idx="196">
                  <c:v>-0.2</c:v>
                </c:pt>
                <c:pt idx="197">
                  <c:v>-0.2</c:v>
                </c:pt>
                <c:pt idx="198">
                  <c:v>-0.1</c:v>
                </c:pt>
                <c:pt idx="199">
                  <c:v>-0.1</c:v>
                </c:pt>
                <c:pt idx="200">
                  <c:v>-0.1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0.1</c:v>
                </c:pt>
                <c:pt idx="211">
                  <c:v>0.1</c:v>
                </c:pt>
                <c:pt idx="212">
                  <c:v>0.1</c:v>
                </c:pt>
                <c:pt idx="213">
                  <c:v>0.1</c:v>
                </c:pt>
                <c:pt idx="214">
                  <c:v>0.1</c:v>
                </c:pt>
                <c:pt idx="215">
                  <c:v>0.1</c:v>
                </c:pt>
                <c:pt idx="216">
                  <c:v>0.1</c:v>
                </c:pt>
                <c:pt idx="217">
                  <c:v>0.1</c:v>
                </c:pt>
                <c:pt idx="218">
                  <c:v>0.1</c:v>
                </c:pt>
                <c:pt idx="219">
                  <c:v>0.1</c:v>
                </c:pt>
                <c:pt idx="220">
                  <c:v>0.1</c:v>
                </c:pt>
                <c:pt idx="221">
                  <c:v>0.1</c:v>
                </c:pt>
                <c:pt idx="222">
                  <c:v>0.1</c:v>
                </c:pt>
                <c:pt idx="223">
                  <c:v>0.1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0.2</c:v>
                </c:pt>
                <c:pt idx="234">
                  <c:v>0.30000000000000032</c:v>
                </c:pt>
                <c:pt idx="235">
                  <c:v>0.30000000000000032</c:v>
                </c:pt>
                <c:pt idx="236">
                  <c:v>0.30000000000000032</c:v>
                </c:pt>
                <c:pt idx="237">
                  <c:v>0.30000000000000032</c:v>
                </c:pt>
                <c:pt idx="238">
                  <c:v>0.30000000000000032</c:v>
                </c:pt>
                <c:pt idx="239">
                  <c:v>0.30000000000000032</c:v>
                </c:pt>
                <c:pt idx="240">
                  <c:v>0.30000000000000032</c:v>
                </c:pt>
                <c:pt idx="241">
                  <c:v>0.30000000000000032</c:v>
                </c:pt>
                <c:pt idx="242">
                  <c:v>0.30000000000000032</c:v>
                </c:pt>
                <c:pt idx="243">
                  <c:v>0.30000000000000032</c:v>
                </c:pt>
                <c:pt idx="244">
                  <c:v>0.30000000000000032</c:v>
                </c:pt>
                <c:pt idx="245">
                  <c:v>0.30000000000000032</c:v>
                </c:pt>
                <c:pt idx="246">
                  <c:v>0.30000000000000032</c:v>
                </c:pt>
                <c:pt idx="247">
                  <c:v>0.30000000000000032</c:v>
                </c:pt>
                <c:pt idx="248">
                  <c:v>0.4</c:v>
                </c:pt>
                <c:pt idx="249">
                  <c:v>0.4</c:v>
                </c:pt>
                <c:pt idx="250">
                  <c:v>0.4</c:v>
                </c:pt>
                <c:pt idx="251">
                  <c:v>0.4</c:v>
                </c:pt>
                <c:pt idx="252">
                  <c:v>0.4</c:v>
                </c:pt>
                <c:pt idx="253">
                  <c:v>0.4</c:v>
                </c:pt>
                <c:pt idx="254">
                  <c:v>0.4</c:v>
                </c:pt>
                <c:pt idx="255">
                  <c:v>0.4</c:v>
                </c:pt>
                <c:pt idx="256">
                  <c:v>0.4</c:v>
                </c:pt>
                <c:pt idx="257">
                  <c:v>0.4</c:v>
                </c:pt>
                <c:pt idx="258">
                  <c:v>0.4</c:v>
                </c:pt>
                <c:pt idx="259">
                  <c:v>0.4</c:v>
                </c:pt>
                <c:pt idx="260">
                  <c:v>0.4</c:v>
                </c:pt>
                <c:pt idx="261">
                  <c:v>0.4</c:v>
                </c:pt>
                <c:pt idx="262">
                  <c:v>0.4</c:v>
                </c:pt>
                <c:pt idx="263">
                  <c:v>0.4</c:v>
                </c:pt>
                <c:pt idx="264">
                  <c:v>0.4</c:v>
                </c:pt>
                <c:pt idx="265">
                  <c:v>0.4</c:v>
                </c:pt>
                <c:pt idx="266">
                  <c:v>0.4</c:v>
                </c:pt>
                <c:pt idx="267">
                  <c:v>0.4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</c:v>
                </c:pt>
                <c:pt idx="277">
                  <c:v>0.5</c:v>
                </c:pt>
                <c:pt idx="278">
                  <c:v>0.5</c:v>
                </c:pt>
                <c:pt idx="279">
                  <c:v>0.5</c:v>
                </c:pt>
                <c:pt idx="280">
                  <c:v>0.5</c:v>
                </c:pt>
                <c:pt idx="281">
                  <c:v>0.5</c:v>
                </c:pt>
                <c:pt idx="282">
                  <c:v>0.5</c:v>
                </c:pt>
                <c:pt idx="283">
                  <c:v>0.5</c:v>
                </c:pt>
                <c:pt idx="284">
                  <c:v>0.60000000000000064</c:v>
                </c:pt>
                <c:pt idx="285">
                  <c:v>0.60000000000000064</c:v>
                </c:pt>
                <c:pt idx="286">
                  <c:v>0.60000000000000064</c:v>
                </c:pt>
                <c:pt idx="287">
                  <c:v>0.60000000000000064</c:v>
                </c:pt>
                <c:pt idx="288">
                  <c:v>0.60000000000000064</c:v>
                </c:pt>
                <c:pt idx="289">
                  <c:v>0.60000000000000064</c:v>
                </c:pt>
                <c:pt idx="290">
                  <c:v>0.60000000000000064</c:v>
                </c:pt>
                <c:pt idx="291">
                  <c:v>0.70000000000000062</c:v>
                </c:pt>
                <c:pt idx="292">
                  <c:v>0.70000000000000062</c:v>
                </c:pt>
                <c:pt idx="293">
                  <c:v>0.70000000000000062</c:v>
                </c:pt>
                <c:pt idx="294">
                  <c:v>0.70000000000000062</c:v>
                </c:pt>
                <c:pt idx="295">
                  <c:v>0.70000000000000062</c:v>
                </c:pt>
                <c:pt idx="296">
                  <c:v>0.70000000000000062</c:v>
                </c:pt>
                <c:pt idx="297">
                  <c:v>0.70000000000000062</c:v>
                </c:pt>
                <c:pt idx="298">
                  <c:v>0.70000000000000062</c:v>
                </c:pt>
                <c:pt idx="299">
                  <c:v>0.70000000000000062</c:v>
                </c:pt>
                <c:pt idx="300">
                  <c:v>0.70000000000000062</c:v>
                </c:pt>
                <c:pt idx="301">
                  <c:v>0.70000000000000062</c:v>
                </c:pt>
                <c:pt idx="302">
                  <c:v>0.70000000000000062</c:v>
                </c:pt>
                <c:pt idx="303">
                  <c:v>0.70000000000000062</c:v>
                </c:pt>
                <c:pt idx="304">
                  <c:v>0.70000000000000062</c:v>
                </c:pt>
                <c:pt idx="305">
                  <c:v>0.70000000000000062</c:v>
                </c:pt>
                <c:pt idx="306">
                  <c:v>0.70000000000000062</c:v>
                </c:pt>
                <c:pt idx="307">
                  <c:v>0.70000000000000062</c:v>
                </c:pt>
                <c:pt idx="308">
                  <c:v>0.70000000000000062</c:v>
                </c:pt>
                <c:pt idx="309">
                  <c:v>0.70000000000000062</c:v>
                </c:pt>
                <c:pt idx="310">
                  <c:v>0.8</c:v>
                </c:pt>
                <c:pt idx="311">
                  <c:v>0.8</c:v>
                </c:pt>
                <c:pt idx="312">
                  <c:v>0.8</c:v>
                </c:pt>
                <c:pt idx="313">
                  <c:v>0.8</c:v>
                </c:pt>
                <c:pt idx="314">
                  <c:v>0.8</c:v>
                </c:pt>
                <c:pt idx="315">
                  <c:v>0.8</c:v>
                </c:pt>
                <c:pt idx="316">
                  <c:v>0.8</c:v>
                </c:pt>
                <c:pt idx="317">
                  <c:v>0.8</c:v>
                </c:pt>
                <c:pt idx="318">
                  <c:v>0.8</c:v>
                </c:pt>
                <c:pt idx="319">
                  <c:v>0.8</c:v>
                </c:pt>
                <c:pt idx="320">
                  <c:v>0.8</c:v>
                </c:pt>
                <c:pt idx="321">
                  <c:v>0.8</c:v>
                </c:pt>
                <c:pt idx="322">
                  <c:v>0.8</c:v>
                </c:pt>
                <c:pt idx="323">
                  <c:v>0.8</c:v>
                </c:pt>
                <c:pt idx="324">
                  <c:v>0.8</c:v>
                </c:pt>
                <c:pt idx="325">
                  <c:v>0.8</c:v>
                </c:pt>
                <c:pt idx="326">
                  <c:v>0.8</c:v>
                </c:pt>
                <c:pt idx="327">
                  <c:v>0.8</c:v>
                </c:pt>
                <c:pt idx="328">
                  <c:v>0.9</c:v>
                </c:pt>
                <c:pt idx="329">
                  <c:v>0.9</c:v>
                </c:pt>
                <c:pt idx="330">
                  <c:v>0.9</c:v>
                </c:pt>
                <c:pt idx="331">
                  <c:v>0.9</c:v>
                </c:pt>
                <c:pt idx="332">
                  <c:v>0.9</c:v>
                </c:pt>
                <c:pt idx="333">
                  <c:v>0.9</c:v>
                </c:pt>
                <c:pt idx="334">
                  <c:v>0.9</c:v>
                </c:pt>
                <c:pt idx="335">
                  <c:v>0.9</c:v>
                </c:pt>
                <c:pt idx="336">
                  <c:v>0.9</c:v>
                </c:pt>
                <c:pt idx="337">
                  <c:v>0.9</c:v>
                </c:pt>
                <c:pt idx="338">
                  <c:v>0.9</c:v>
                </c:pt>
                <c:pt idx="339">
                  <c:v>0.9</c:v>
                </c:pt>
                <c:pt idx="340">
                  <c:v>0.9</c:v>
                </c:pt>
                <c:pt idx="341">
                  <c:v>0.9</c:v>
                </c:pt>
                <c:pt idx="342">
                  <c:v>0.9</c:v>
                </c:pt>
                <c:pt idx="343">
                  <c:v>0.9</c:v>
                </c:pt>
                <c:pt idx="344">
                  <c:v>0.9</c:v>
                </c:pt>
                <c:pt idx="345">
                  <c:v>0.9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1.1000000000000001</c:v>
                </c:pt>
                <c:pt idx="359">
                  <c:v>1.1000000000000001</c:v>
                </c:pt>
                <c:pt idx="360">
                  <c:v>1.1000000000000001</c:v>
                </c:pt>
                <c:pt idx="361">
                  <c:v>1.1000000000000001</c:v>
                </c:pt>
                <c:pt idx="362">
                  <c:v>1.1000000000000001</c:v>
                </c:pt>
                <c:pt idx="363">
                  <c:v>1.1000000000000001</c:v>
                </c:pt>
                <c:pt idx="364">
                  <c:v>1.1000000000000001</c:v>
                </c:pt>
                <c:pt idx="365">
                  <c:v>1.1000000000000001</c:v>
                </c:pt>
                <c:pt idx="366">
                  <c:v>1.1000000000000001</c:v>
                </c:pt>
                <c:pt idx="367">
                  <c:v>1.1000000000000001</c:v>
                </c:pt>
                <c:pt idx="368">
                  <c:v>1.1000000000000001</c:v>
                </c:pt>
                <c:pt idx="369">
                  <c:v>1.1000000000000001</c:v>
                </c:pt>
                <c:pt idx="370">
                  <c:v>1.1000000000000001</c:v>
                </c:pt>
                <c:pt idx="371">
                  <c:v>1.1000000000000001</c:v>
                </c:pt>
                <c:pt idx="372">
                  <c:v>1.1000000000000001</c:v>
                </c:pt>
                <c:pt idx="373">
                  <c:v>1.1000000000000001</c:v>
                </c:pt>
                <c:pt idx="374">
                  <c:v>1.2</c:v>
                </c:pt>
                <c:pt idx="375">
                  <c:v>1.2</c:v>
                </c:pt>
                <c:pt idx="376">
                  <c:v>1.2</c:v>
                </c:pt>
                <c:pt idx="377">
                  <c:v>1.2</c:v>
                </c:pt>
                <c:pt idx="378">
                  <c:v>1.2</c:v>
                </c:pt>
                <c:pt idx="379">
                  <c:v>1.2</c:v>
                </c:pt>
                <c:pt idx="380">
                  <c:v>1.2</c:v>
                </c:pt>
                <c:pt idx="381">
                  <c:v>1.2</c:v>
                </c:pt>
                <c:pt idx="382">
                  <c:v>1.2</c:v>
                </c:pt>
                <c:pt idx="383">
                  <c:v>1.2</c:v>
                </c:pt>
                <c:pt idx="384">
                  <c:v>1.2</c:v>
                </c:pt>
                <c:pt idx="385">
                  <c:v>1.2</c:v>
                </c:pt>
                <c:pt idx="386">
                  <c:v>1.2</c:v>
                </c:pt>
                <c:pt idx="387">
                  <c:v>1.2</c:v>
                </c:pt>
                <c:pt idx="388">
                  <c:v>1.2</c:v>
                </c:pt>
                <c:pt idx="389">
                  <c:v>1.2</c:v>
                </c:pt>
                <c:pt idx="390">
                  <c:v>1.2</c:v>
                </c:pt>
                <c:pt idx="391">
                  <c:v>1.2</c:v>
                </c:pt>
                <c:pt idx="392">
                  <c:v>1.3</c:v>
                </c:pt>
                <c:pt idx="393">
                  <c:v>1.3</c:v>
                </c:pt>
                <c:pt idx="394">
                  <c:v>1.3</c:v>
                </c:pt>
                <c:pt idx="395">
                  <c:v>1.3</c:v>
                </c:pt>
                <c:pt idx="396">
                  <c:v>1.3</c:v>
                </c:pt>
                <c:pt idx="397">
                  <c:v>1.3</c:v>
                </c:pt>
                <c:pt idx="398">
                  <c:v>1.3</c:v>
                </c:pt>
                <c:pt idx="399">
                  <c:v>1.3</c:v>
                </c:pt>
                <c:pt idx="400">
                  <c:v>1.3</c:v>
                </c:pt>
                <c:pt idx="401">
                  <c:v>1.3</c:v>
                </c:pt>
                <c:pt idx="402">
                  <c:v>1.3</c:v>
                </c:pt>
                <c:pt idx="403">
                  <c:v>1.3</c:v>
                </c:pt>
                <c:pt idx="404">
                  <c:v>1.3</c:v>
                </c:pt>
                <c:pt idx="405">
                  <c:v>1.3</c:v>
                </c:pt>
                <c:pt idx="406">
                  <c:v>1.4</c:v>
                </c:pt>
                <c:pt idx="407">
                  <c:v>1.4</c:v>
                </c:pt>
                <c:pt idx="408">
                  <c:v>1.4</c:v>
                </c:pt>
                <c:pt idx="409">
                  <c:v>1.4</c:v>
                </c:pt>
                <c:pt idx="410">
                  <c:v>1.4</c:v>
                </c:pt>
                <c:pt idx="411">
                  <c:v>1.4</c:v>
                </c:pt>
                <c:pt idx="412">
                  <c:v>1.4</c:v>
                </c:pt>
                <c:pt idx="413">
                  <c:v>1.4</c:v>
                </c:pt>
                <c:pt idx="414">
                  <c:v>1.4</c:v>
                </c:pt>
                <c:pt idx="415">
                  <c:v>1.4</c:v>
                </c:pt>
                <c:pt idx="416">
                  <c:v>1.4</c:v>
                </c:pt>
                <c:pt idx="417">
                  <c:v>1.5</c:v>
                </c:pt>
                <c:pt idx="418">
                  <c:v>1.5</c:v>
                </c:pt>
                <c:pt idx="419">
                  <c:v>1.5</c:v>
                </c:pt>
                <c:pt idx="420">
                  <c:v>1.5</c:v>
                </c:pt>
                <c:pt idx="421">
                  <c:v>1.5</c:v>
                </c:pt>
                <c:pt idx="422">
                  <c:v>1.5</c:v>
                </c:pt>
                <c:pt idx="423">
                  <c:v>1.5</c:v>
                </c:pt>
                <c:pt idx="424">
                  <c:v>1.5</c:v>
                </c:pt>
                <c:pt idx="425">
                  <c:v>1.5</c:v>
                </c:pt>
                <c:pt idx="426">
                  <c:v>1.5</c:v>
                </c:pt>
                <c:pt idx="427">
                  <c:v>1.5</c:v>
                </c:pt>
                <c:pt idx="428">
                  <c:v>1.5</c:v>
                </c:pt>
                <c:pt idx="429">
                  <c:v>1.5</c:v>
                </c:pt>
                <c:pt idx="430">
                  <c:v>1.5</c:v>
                </c:pt>
                <c:pt idx="431">
                  <c:v>1.5</c:v>
                </c:pt>
                <c:pt idx="432">
                  <c:v>1.5</c:v>
                </c:pt>
                <c:pt idx="433">
                  <c:v>1.5</c:v>
                </c:pt>
                <c:pt idx="434">
                  <c:v>1.6</c:v>
                </c:pt>
                <c:pt idx="435">
                  <c:v>1.6</c:v>
                </c:pt>
                <c:pt idx="436">
                  <c:v>1.6</c:v>
                </c:pt>
                <c:pt idx="437">
                  <c:v>1.6</c:v>
                </c:pt>
                <c:pt idx="438">
                  <c:v>1.6</c:v>
                </c:pt>
                <c:pt idx="439">
                  <c:v>1.6</c:v>
                </c:pt>
                <c:pt idx="440">
                  <c:v>1.6</c:v>
                </c:pt>
                <c:pt idx="441">
                  <c:v>1.6</c:v>
                </c:pt>
                <c:pt idx="442">
                  <c:v>1.6</c:v>
                </c:pt>
                <c:pt idx="443">
                  <c:v>1.6</c:v>
                </c:pt>
                <c:pt idx="444">
                  <c:v>1.6</c:v>
                </c:pt>
                <c:pt idx="445">
                  <c:v>1.6</c:v>
                </c:pt>
                <c:pt idx="446">
                  <c:v>1.6</c:v>
                </c:pt>
                <c:pt idx="447">
                  <c:v>1.6</c:v>
                </c:pt>
                <c:pt idx="448">
                  <c:v>1.6</c:v>
                </c:pt>
                <c:pt idx="449">
                  <c:v>1.6</c:v>
                </c:pt>
                <c:pt idx="450">
                  <c:v>1.6</c:v>
                </c:pt>
                <c:pt idx="451">
                  <c:v>1.7</c:v>
                </c:pt>
                <c:pt idx="452">
                  <c:v>1.7</c:v>
                </c:pt>
                <c:pt idx="453">
                  <c:v>1.7</c:v>
                </c:pt>
                <c:pt idx="454">
                  <c:v>1.7</c:v>
                </c:pt>
                <c:pt idx="455">
                  <c:v>1.7</c:v>
                </c:pt>
                <c:pt idx="456">
                  <c:v>1.7</c:v>
                </c:pt>
                <c:pt idx="457">
                  <c:v>1.7</c:v>
                </c:pt>
                <c:pt idx="458">
                  <c:v>1.7</c:v>
                </c:pt>
                <c:pt idx="459">
                  <c:v>1.7</c:v>
                </c:pt>
                <c:pt idx="460">
                  <c:v>1.7</c:v>
                </c:pt>
                <c:pt idx="461">
                  <c:v>1.7</c:v>
                </c:pt>
                <c:pt idx="462">
                  <c:v>1.7</c:v>
                </c:pt>
                <c:pt idx="463">
                  <c:v>1.7</c:v>
                </c:pt>
                <c:pt idx="464">
                  <c:v>1.7</c:v>
                </c:pt>
                <c:pt idx="465">
                  <c:v>1.8</c:v>
                </c:pt>
                <c:pt idx="466">
                  <c:v>1.8</c:v>
                </c:pt>
                <c:pt idx="467">
                  <c:v>1.8</c:v>
                </c:pt>
                <c:pt idx="468">
                  <c:v>1.8</c:v>
                </c:pt>
                <c:pt idx="469">
                  <c:v>1.8</c:v>
                </c:pt>
                <c:pt idx="470">
                  <c:v>1.8</c:v>
                </c:pt>
                <c:pt idx="471">
                  <c:v>1.8</c:v>
                </c:pt>
                <c:pt idx="472">
                  <c:v>1.8</c:v>
                </c:pt>
                <c:pt idx="473">
                  <c:v>1.8</c:v>
                </c:pt>
                <c:pt idx="474">
                  <c:v>1.8</c:v>
                </c:pt>
                <c:pt idx="475">
                  <c:v>1.8</c:v>
                </c:pt>
                <c:pt idx="476">
                  <c:v>1.8</c:v>
                </c:pt>
                <c:pt idx="477">
                  <c:v>1.8</c:v>
                </c:pt>
                <c:pt idx="478">
                  <c:v>1.8</c:v>
                </c:pt>
                <c:pt idx="479">
                  <c:v>1.9000000000000001</c:v>
                </c:pt>
                <c:pt idx="480">
                  <c:v>1.9000000000000001</c:v>
                </c:pt>
                <c:pt idx="481">
                  <c:v>1.9000000000000001</c:v>
                </c:pt>
                <c:pt idx="482">
                  <c:v>1.9000000000000001</c:v>
                </c:pt>
                <c:pt idx="483">
                  <c:v>1.9000000000000001</c:v>
                </c:pt>
                <c:pt idx="484">
                  <c:v>1.9000000000000001</c:v>
                </c:pt>
                <c:pt idx="485">
                  <c:v>1.9000000000000001</c:v>
                </c:pt>
                <c:pt idx="486">
                  <c:v>1.9000000000000001</c:v>
                </c:pt>
                <c:pt idx="487">
                  <c:v>1.9000000000000001</c:v>
                </c:pt>
                <c:pt idx="488">
                  <c:v>1.9000000000000001</c:v>
                </c:pt>
                <c:pt idx="489">
                  <c:v>1.9000000000000001</c:v>
                </c:pt>
                <c:pt idx="490">
                  <c:v>1.9000000000000001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2.1</c:v>
                </c:pt>
                <c:pt idx="503">
                  <c:v>2.1</c:v>
                </c:pt>
                <c:pt idx="504">
                  <c:v>2.1</c:v>
                </c:pt>
                <c:pt idx="505">
                  <c:v>2.1</c:v>
                </c:pt>
                <c:pt idx="506">
                  <c:v>2.1</c:v>
                </c:pt>
                <c:pt idx="507">
                  <c:v>2.1</c:v>
                </c:pt>
                <c:pt idx="508">
                  <c:v>2.1</c:v>
                </c:pt>
                <c:pt idx="509">
                  <c:v>2.1</c:v>
                </c:pt>
                <c:pt idx="510">
                  <c:v>2.1</c:v>
                </c:pt>
                <c:pt idx="511">
                  <c:v>2.1</c:v>
                </c:pt>
                <c:pt idx="512">
                  <c:v>2.1</c:v>
                </c:pt>
                <c:pt idx="513">
                  <c:v>2.1</c:v>
                </c:pt>
                <c:pt idx="514">
                  <c:v>2.1</c:v>
                </c:pt>
                <c:pt idx="515">
                  <c:v>2.1</c:v>
                </c:pt>
                <c:pt idx="516">
                  <c:v>2.1</c:v>
                </c:pt>
                <c:pt idx="517">
                  <c:v>2.1</c:v>
                </c:pt>
                <c:pt idx="518">
                  <c:v>2.2000000000000002</c:v>
                </c:pt>
                <c:pt idx="519">
                  <c:v>2.2000000000000002</c:v>
                </c:pt>
                <c:pt idx="520">
                  <c:v>2.2000000000000002</c:v>
                </c:pt>
                <c:pt idx="521">
                  <c:v>2.2000000000000002</c:v>
                </c:pt>
                <c:pt idx="522">
                  <c:v>2.2000000000000002</c:v>
                </c:pt>
                <c:pt idx="523">
                  <c:v>2.2000000000000002</c:v>
                </c:pt>
                <c:pt idx="524">
                  <c:v>2.2000000000000002</c:v>
                </c:pt>
                <c:pt idx="525">
                  <c:v>2.2000000000000002</c:v>
                </c:pt>
                <c:pt idx="526">
                  <c:v>2.2000000000000002</c:v>
                </c:pt>
                <c:pt idx="527">
                  <c:v>2.2000000000000002</c:v>
                </c:pt>
                <c:pt idx="528">
                  <c:v>2.2000000000000002</c:v>
                </c:pt>
                <c:pt idx="529">
                  <c:v>2.2000000000000002</c:v>
                </c:pt>
                <c:pt idx="530">
                  <c:v>2.2000000000000002</c:v>
                </c:pt>
                <c:pt idx="531">
                  <c:v>2.2000000000000002</c:v>
                </c:pt>
                <c:pt idx="532">
                  <c:v>2.2000000000000002</c:v>
                </c:pt>
                <c:pt idx="533">
                  <c:v>2.2000000000000002</c:v>
                </c:pt>
                <c:pt idx="534">
                  <c:v>2.2000000000000002</c:v>
                </c:pt>
                <c:pt idx="535">
                  <c:v>2.2000000000000002</c:v>
                </c:pt>
                <c:pt idx="536">
                  <c:v>2.2000000000000002</c:v>
                </c:pt>
                <c:pt idx="537">
                  <c:v>2.2000000000000002</c:v>
                </c:pt>
                <c:pt idx="538">
                  <c:v>2.2999999999999998</c:v>
                </c:pt>
                <c:pt idx="539">
                  <c:v>2.2999999999999998</c:v>
                </c:pt>
                <c:pt idx="540">
                  <c:v>2.2999999999999998</c:v>
                </c:pt>
                <c:pt idx="541">
                  <c:v>2.2999999999999998</c:v>
                </c:pt>
                <c:pt idx="542">
                  <c:v>2.2999999999999998</c:v>
                </c:pt>
                <c:pt idx="543">
                  <c:v>2.2999999999999998</c:v>
                </c:pt>
                <c:pt idx="544">
                  <c:v>2.2999999999999998</c:v>
                </c:pt>
                <c:pt idx="545">
                  <c:v>2.2999999999999998</c:v>
                </c:pt>
                <c:pt idx="546">
                  <c:v>2.2999999999999998</c:v>
                </c:pt>
                <c:pt idx="547">
                  <c:v>2.2999999999999998</c:v>
                </c:pt>
                <c:pt idx="548">
                  <c:v>2.2999999999999998</c:v>
                </c:pt>
                <c:pt idx="549">
                  <c:v>2.2999999999999998</c:v>
                </c:pt>
                <c:pt idx="550">
                  <c:v>2.2999999999999998</c:v>
                </c:pt>
                <c:pt idx="551">
                  <c:v>2.2999999999999998</c:v>
                </c:pt>
                <c:pt idx="552">
                  <c:v>2.4</c:v>
                </c:pt>
                <c:pt idx="553">
                  <c:v>2.4</c:v>
                </c:pt>
                <c:pt idx="554">
                  <c:v>2.4</c:v>
                </c:pt>
                <c:pt idx="555">
                  <c:v>2.4</c:v>
                </c:pt>
                <c:pt idx="556">
                  <c:v>2.4</c:v>
                </c:pt>
                <c:pt idx="557">
                  <c:v>2.4</c:v>
                </c:pt>
                <c:pt idx="558">
                  <c:v>2.4</c:v>
                </c:pt>
                <c:pt idx="559">
                  <c:v>2.4</c:v>
                </c:pt>
                <c:pt idx="560">
                  <c:v>2.4</c:v>
                </c:pt>
                <c:pt idx="561">
                  <c:v>2.4</c:v>
                </c:pt>
                <c:pt idx="562">
                  <c:v>2.4</c:v>
                </c:pt>
                <c:pt idx="563">
                  <c:v>2.4</c:v>
                </c:pt>
                <c:pt idx="564">
                  <c:v>2.4</c:v>
                </c:pt>
                <c:pt idx="565">
                  <c:v>2.4</c:v>
                </c:pt>
                <c:pt idx="566">
                  <c:v>2.4</c:v>
                </c:pt>
                <c:pt idx="567">
                  <c:v>2.4</c:v>
                </c:pt>
                <c:pt idx="568">
                  <c:v>2.5</c:v>
                </c:pt>
                <c:pt idx="569">
                  <c:v>2.5</c:v>
                </c:pt>
                <c:pt idx="570">
                  <c:v>2.5</c:v>
                </c:pt>
                <c:pt idx="571">
                  <c:v>2.5</c:v>
                </c:pt>
                <c:pt idx="572">
                  <c:v>2.5</c:v>
                </c:pt>
                <c:pt idx="573">
                  <c:v>2.6</c:v>
                </c:pt>
                <c:pt idx="574">
                  <c:v>2.6</c:v>
                </c:pt>
                <c:pt idx="575">
                  <c:v>2.6</c:v>
                </c:pt>
                <c:pt idx="576">
                  <c:v>2.6</c:v>
                </c:pt>
                <c:pt idx="577">
                  <c:v>2.6</c:v>
                </c:pt>
                <c:pt idx="578">
                  <c:v>2.6</c:v>
                </c:pt>
                <c:pt idx="579">
                  <c:v>2.7</c:v>
                </c:pt>
                <c:pt idx="580">
                  <c:v>2.7</c:v>
                </c:pt>
                <c:pt idx="581">
                  <c:v>2.7</c:v>
                </c:pt>
                <c:pt idx="582">
                  <c:v>2.7</c:v>
                </c:pt>
                <c:pt idx="583">
                  <c:v>2.7</c:v>
                </c:pt>
                <c:pt idx="584">
                  <c:v>2.7</c:v>
                </c:pt>
                <c:pt idx="585">
                  <c:v>2.7</c:v>
                </c:pt>
                <c:pt idx="586">
                  <c:v>2.8</c:v>
                </c:pt>
                <c:pt idx="587">
                  <c:v>2.8</c:v>
                </c:pt>
                <c:pt idx="588">
                  <c:v>2.8</c:v>
                </c:pt>
                <c:pt idx="589">
                  <c:v>2.8</c:v>
                </c:pt>
                <c:pt idx="590">
                  <c:v>2.9</c:v>
                </c:pt>
                <c:pt idx="591">
                  <c:v>2.9</c:v>
                </c:pt>
                <c:pt idx="592">
                  <c:v>2.9</c:v>
                </c:pt>
                <c:pt idx="593">
                  <c:v>2.9</c:v>
                </c:pt>
                <c:pt idx="594">
                  <c:v>2.9</c:v>
                </c:pt>
                <c:pt idx="595">
                  <c:v>2.9</c:v>
                </c:pt>
                <c:pt idx="596">
                  <c:v>2.9</c:v>
                </c:pt>
                <c:pt idx="597">
                  <c:v>2.9</c:v>
                </c:pt>
                <c:pt idx="598">
                  <c:v>2.9</c:v>
                </c:pt>
                <c:pt idx="599">
                  <c:v>2.9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3.1</c:v>
                </c:pt>
                <c:pt idx="607">
                  <c:v>3.1</c:v>
                </c:pt>
                <c:pt idx="608">
                  <c:v>3.1</c:v>
                </c:pt>
                <c:pt idx="609">
                  <c:v>3.1</c:v>
                </c:pt>
                <c:pt idx="610">
                  <c:v>3.2</c:v>
                </c:pt>
                <c:pt idx="611">
                  <c:v>3.2</c:v>
                </c:pt>
                <c:pt idx="612">
                  <c:v>3.2</c:v>
                </c:pt>
                <c:pt idx="613">
                  <c:v>3.2</c:v>
                </c:pt>
                <c:pt idx="614">
                  <c:v>3.2</c:v>
                </c:pt>
                <c:pt idx="615">
                  <c:v>3.2</c:v>
                </c:pt>
                <c:pt idx="616">
                  <c:v>3.2</c:v>
                </c:pt>
                <c:pt idx="617">
                  <c:v>3.3</c:v>
                </c:pt>
                <c:pt idx="618">
                  <c:v>3.3</c:v>
                </c:pt>
                <c:pt idx="619">
                  <c:v>3.3</c:v>
                </c:pt>
                <c:pt idx="620">
                  <c:v>3.3</c:v>
                </c:pt>
                <c:pt idx="621">
                  <c:v>3.3</c:v>
                </c:pt>
                <c:pt idx="622">
                  <c:v>3.4</c:v>
                </c:pt>
                <c:pt idx="623">
                  <c:v>3.4</c:v>
                </c:pt>
                <c:pt idx="624">
                  <c:v>3.4</c:v>
                </c:pt>
                <c:pt idx="625">
                  <c:v>3.4</c:v>
                </c:pt>
                <c:pt idx="626">
                  <c:v>3.4</c:v>
                </c:pt>
                <c:pt idx="627">
                  <c:v>3.4</c:v>
                </c:pt>
                <c:pt idx="628">
                  <c:v>3.4</c:v>
                </c:pt>
                <c:pt idx="629">
                  <c:v>3.5</c:v>
                </c:pt>
                <c:pt idx="630">
                  <c:v>3.5</c:v>
                </c:pt>
                <c:pt idx="631">
                  <c:v>3.5</c:v>
                </c:pt>
                <c:pt idx="632">
                  <c:v>3.5</c:v>
                </c:pt>
                <c:pt idx="633">
                  <c:v>3.6</c:v>
                </c:pt>
                <c:pt idx="634">
                  <c:v>3.6</c:v>
                </c:pt>
                <c:pt idx="635">
                  <c:v>3.6</c:v>
                </c:pt>
                <c:pt idx="636">
                  <c:v>3.7</c:v>
                </c:pt>
                <c:pt idx="637">
                  <c:v>3.8</c:v>
                </c:pt>
                <c:pt idx="638">
                  <c:v>3.8</c:v>
                </c:pt>
                <c:pt idx="639">
                  <c:v>3.9</c:v>
                </c:pt>
                <c:pt idx="640">
                  <c:v>3.9</c:v>
                </c:pt>
                <c:pt idx="641">
                  <c:v>3.9</c:v>
                </c:pt>
                <c:pt idx="642">
                  <c:v>3.9</c:v>
                </c:pt>
                <c:pt idx="643">
                  <c:v>4</c:v>
                </c:pt>
                <c:pt idx="644">
                  <c:v>4.0999999999999996</c:v>
                </c:pt>
                <c:pt idx="645">
                  <c:v>4.0999999999999996</c:v>
                </c:pt>
                <c:pt idx="646">
                  <c:v>4.0999999999999996</c:v>
                </c:pt>
                <c:pt idx="647">
                  <c:v>4.0999999999999996</c:v>
                </c:pt>
                <c:pt idx="648">
                  <c:v>4.0999999999999996</c:v>
                </c:pt>
                <c:pt idx="649">
                  <c:v>4.0999999999999996</c:v>
                </c:pt>
                <c:pt idx="650">
                  <c:v>4.2</c:v>
                </c:pt>
                <c:pt idx="651">
                  <c:v>4.2</c:v>
                </c:pt>
                <c:pt idx="652">
                  <c:v>4.3</c:v>
                </c:pt>
                <c:pt idx="653">
                  <c:v>4.3</c:v>
                </c:pt>
                <c:pt idx="654">
                  <c:v>4.3</c:v>
                </c:pt>
                <c:pt idx="655">
                  <c:v>4.4000000000000004</c:v>
                </c:pt>
                <c:pt idx="656">
                  <c:v>4.4000000000000004</c:v>
                </c:pt>
                <c:pt idx="657">
                  <c:v>4.5</c:v>
                </c:pt>
                <c:pt idx="658">
                  <c:v>4.5</c:v>
                </c:pt>
                <c:pt idx="659">
                  <c:v>4.5</c:v>
                </c:pt>
                <c:pt idx="660">
                  <c:v>4.5999999999999996</c:v>
                </c:pt>
                <c:pt idx="661">
                  <c:v>4.5999999999999996</c:v>
                </c:pt>
                <c:pt idx="662">
                  <c:v>4.7</c:v>
                </c:pt>
                <c:pt idx="663">
                  <c:v>4.7</c:v>
                </c:pt>
                <c:pt idx="664">
                  <c:v>4.7</c:v>
                </c:pt>
                <c:pt idx="665">
                  <c:v>4.7</c:v>
                </c:pt>
                <c:pt idx="666">
                  <c:v>4.8</c:v>
                </c:pt>
                <c:pt idx="667">
                  <c:v>4.8</c:v>
                </c:pt>
                <c:pt idx="668">
                  <c:v>5</c:v>
                </c:pt>
                <c:pt idx="669">
                  <c:v>5</c:v>
                </c:pt>
                <c:pt idx="670">
                  <c:v>5.0999999999999996</c:v>
                </c:pt>
                <c:pt idx="671">
                  <c:v>5.0999999999999996</c:v>
                </c:pt>
                <c:pt idx="672">
                  <c:v>5.0999999999999996</c:v>
                </c:pt>
                <c:pt idx="673">
                  <c:v>5.0999999999999996</c:v>
                </c:pt>
                <c:pt idx="674">
                  <c:v>5.2</c:v>
                </c:pt>
                <c:pt idx="675">
                  <c:v>5.3</c:v>
                </c:pt>
                <c:pt idx="676">
                  <c:v>5.4</c:v>
                </c:pt>
                <c:pt idx="677">
                  <c:v>5.4</c:v>
                </c:pt>
                <c:pt idx="678">
                  <c:v>5.5</c:v>
                </c:pt>
                <c:pt idx="679">
                  <c:v>5.5</c:v>
                </c:pt>
                <c:pt idx="680">
                  <c:v>5.5</c:v>
                </c:pt>
                <c:pt idx="681">
                  <c:v>5.5</c:v>
                </c:pt>
                <c:pt idx="682">
                  <c:v>5.5</c:v>
                </c:pt>
                <c:pt idx="683">
                  <c:v>5.6</c:v>
                </c:pt>
                <c:pt idx="684">
                  <c:v>5.6</c:v>
                </c:pt>
                <c:pt idx="685">
                  <c:v>5.6</c:v>
                </c:pt>
                <c:pt idx="686">
                  <c:v>5.6</c:v>
                </c:pt>
                <c:pt idx="687">
                  <c:v>5.7</c:v>
                </c:pt>
                <c:pt idx="688">
                  <c:v>5.7</c:v>
                </c:pt>
                <c:pt idx="689">
                  <c:v>5.7</c:v>
                </c:pt>
                <c:pt idx="690">
                  <c:v>5.8</c:v>
                </c:pt>
                <c:pt idx="691">
                  <c:v>5.8</c:v>
                </c:pt>
                <c:pt idx="692">
                  <c:v>5.8</c:v>
                </c:pt>
                <c:pt idx="693">
                  <c:v>5.9</c:v>
                </c:pt>
                <c:pt idx="694">
                  <c:v>5.9</c:v>
                </c:pt>
                <c:pt idx="695">
                  <c:v>5.9</c:v>
                </c:pt>
                <c:pt idx="696">
                  <c:v>6</c:v>
                </c:pt>
                <c:pt idx="697">
                  <c:v>6</c:v>
                </c:pt>
                <c:pt idx="698">
                  <c:v>6.1</c:v>
                </c:pt>
                <c:pt idx="699">
                  <c:v>6.2</c:v>
                </c:pt>
                <c:pt idx="700">
                  <c:v>6.4</c:v>
                </c:pt>
                <c:pt idx="701">
                  <c:v>6.6</c:v>
                </c:pt>
                <c:pt idx="702">
                  <c:v>7</c:v>
                </c:pt>
                <c:pt idx="703">
                  <c:v>7.1</c:v>
                </c:pt>
                <c:pt idx="704">
                  <c:v>7.1</c:v>
                </c:pt>
                <c:pt idx="705">
                  <c:v>7.3</c:v>
                </c:pt>
                <c:pt idx="706">
                  <c:v>7.5</c:v>
                </c:pt>
                <c:pt idx="707">
                  <c:v>7.6</c:v>
                </c:pt>
                <c:pt idx="708">
                  <c:v>8.1</c:v>
                </c:pt>
                <c:pt idx="709">
                  <c:v>8.7000000000000011</c:v>
                </c:pt>
                <c:pt idx="710">
                  <c:v>8.7000000000000011</c:v>
                </c:pt>
                <c:pt idx="711">
                  <c:v>9.7000000000000011</c:v>
                </c:pt>
              </c:numCache>
            </c:numRef>
          </c:yVal>
          <c:smooth val="0"/>
        </c:ser>
        <c:ser>
          <c:idx val="3"/>
          <c:order val="1"/>
          <c:tx>
            <c:v>Tuners OFF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'Tuner off'!$G$2:$G$704</c:f>
              <c:numCache>
                <c:formatCode>General</c:formatCode>
                <c:ptCount val="703"/>
                <c:pt idx="0">
                  <c:v>2.1362629999999968E-3</c:v>
                </c:pt>
                <c:pt idx="1">
                  <c:v>6.5613790000000494E-3</c:v>
                </c:pt>
                <c:pt idx="2">
                  <c:v>7.0191500000000113E-3</c:v>
                </c:pt>
                <c:pt idx="3">
                  <c:v>8.3924620000000987E-3</c:v>
                </c:pt>
                <c:pt idx="4">
                  <c:v>1.0833909999999999E-2</c:v>
                </c:pt>
                <c:pt idx="5">
                  <c:v>1.0986500000000086E-2</c:v>
                </c:pt>
                <c:pt idx="6">
                  <c:v>1.3427939999999999E-2</c:v>
                </c:pt>
                <c:pt idx="7">
                  <c:v>1.4190889999999999E-2</c:v>
                </c:pt>
                <c:pt idx="8">
                  <c:v>2.1362629999999973E-2</c:v>
                </c:pt>
                <c:pt idx="9">
                  <c:v>0</c:v>
                </c:pt>
                <c:pt idx="10">
                  <c:v>0</c:v>
                </c:pt>
                <c:pt idx="11">
                  <c:v>1.8310830000000103E-3</c:v>
                </c:pt>
                <c:pt idx="12">
                  <c:v>2.4414440000000001E-3</c:v>
                </c:pt>
                <c:pt idx="13">
                  <c:v>3.0518040000000052E-3</c:v>
                </c:pt>
                <c:pt idx="14">
                  <c:v>3.5095750000000052E-3</c:v>
                </c:pt>
                <c:pt idx="15">
                  <c:v>3.814755E-3</c:v>
                </c:pt>
                <c:pt idx="16">
                  <c:v>4.4251159999999946E-3</c:v>
                </c:pt>
                <c:pt idx="17">
                  <c:v>4.7302970000000577E-3</c:v>
                </c:pt>
                <c:pt idx="18">
                  <c:v>4.7302970000000577E-3</c:v>
                </c:pt>
                <c:pt idx="19">
                  <c:v>4.8828869999999955E-3</c:v>
                </c:pt>
                <c:pt idx="20">
                  <c:v>4.8828869999999955E-3</c:v>
                </c:pt>
                <c:pt idx="21">
                  <c:v>5.1880670000000123E-3</c:v>
                </c:pt>
                <c:pt idx="22">
                  <c:v>5.3406580000000372E-3</c:v>
                </c:pt>
                <c:pt idx="23">
                  <c:v>5.6458380000000002E-3</c:v>
                </c:pt>
                <c:pt idx="24">
                  <c:v>5.6458380000000002E-3</c:v>
                </c:pt>
                <c:pt idx="25">
                  <c:v>5.6458380000000002E-3</c:v>
                </c:pt>
                <c:pt idx="26">
                  <c:v>5.6458380000000002E-3</c:v>
                </c:pt>
                <c:pt idx="27">
                  <c:v>5.7984280000000134E-3</c:v>
                </c:pt>
                <c:pt idx="28">
                  <c:v>5.9510190000000487E-3</c:v>
                </c:pt>
                <c:pt idx="29">
                  <c:v>6.2561990000000447E-3</c:v>
                </c:pt>
                <c:pt idx="30">
                  <c:v>6.4087890000000458E-3</c:v>
                </c:pt>
                <c:pt idx="31">
                  <c:v>6.7139700000000014E-3</c:v>
                </c:pt>
                <c:pt idx="32">
                  <c:v>7.0191500000000113E-3</c:v>
                </c:pt>
                <c:pt idx="33">
                  <c:v>7.0191500000000113E-3</c:v>
                </c:pt>
                <c:pt idx="34">
                  <c:v>7.1717400000000557E-3</c:v>
                </c:pt>
                <c:pt idx="35">
                  <c:v>7.1717400000000557E-3</c:v>
                </c:pt>
                <c:pt idx="36">
                  <c:v>7.3243309999999956E-3</c:v>
                </c:pt>
                <c:pt idx="37">
                  <c:v>7.4769210000000634E-3</c:v>
                </c:pt>
                <c:pt idx="38">
                  <c:v>7.4769210000000634E-3</c:v>
                </c:pt>
                <c:pt idx="39">
                  <c:v>7.4769210000000634E-3</c:v>
                </c:pt>
                <c:pt idx="40">
                  <c:v>7.6295110000000003E-3</c:v>
                </c:pt>
                <c:pt idx="41">
                  <c:v>7.782101000000036E-3</c:v>
                </c:pt>
                <c:pt idx="42">
                  <c:v>7.9346910000000614E-3</c:v>
                </c:pt>
                <c:pt idx="43">
                  <c:v>7.9346910000000614E-3</c:v>
                </c:pt>
                <c:pt idx="44">
                  <c:v>8.2398720000000005E-3</c:v>
                </c:pt>
                <c:pt idx="45">
                  <c:v>8.3924620000000987E-3</c:v>
                </c:pt>
                <c:pt idx="46">
                  <c:v>8.3924620000000987E-3</c:v>
                </c:pt>
                <c:pt idx="47">
                  <c:v>8.5450520000000026E-3</c:v>
                </c:pt>
                <c:pt idx="48">
                  <c:v>8.5450520000000026E-3</c:v>
                </c:pt>
                <c:pt idx="49">
                  <c:v>8.5450520000000026E-3</c:v>
                </c:pt>
                <c:pt idx="50">
                  <c:v>8.5450520000000026E-3</c:v>
                </c:pt>
                <c:pt idx="51">
                  <c:v>8.5450520000000026E-3</c:v>
                </c:pt>
                <c:pt idx="52">
                  <c:v>8.6976420000000228E-3</c:v>
                </c:pt>
                <c:pt idx="53">
                  <c:v>8.6976420000000228E-3</c:v>
                </c:pt>
                <c:pt idx="54">
                  <c:v>8.6976420000000228E-3</c:v>
                </c:pt>
                <c:pt idx="55">
                  <c:v>9.3080030000000005E-3</c:v>
                </c:pt>
                <c:pt idx="56">
                  <c:v>9.4605940000001189E-3</c:v>
                </c:pt>
                <c:pt idx="57">
                  <c:v>9.4605940000001189E-3</c:v>
                </c:pt>
                <c:pt idx="58">
                  <c:v>9.6131840000000246E-3</c:v>
                </c:pt>
                <c:pt idx="59">
                  <c:v>9.6131840000000246E-3</c:v>
                </c:pt>
                <c:pt idx="60">
                  <c:v>9.6131840000000246E-3</c:v>
                </c:pt>
                <c:pt idx="61">
                  <c:v>9.7657740000000048E-3</c:v>
                </c:pt>
                <c:pt idx="62">
                  <c:v>9.7657740000000048E-3</c:v>
                </c:pt>
                <c:pt idx="63">
                  <c:v>9.7657740000000048E-3</c:v>
                </c:pt>
                <c:pt idx="64">
                  <c:v>9.7657740000000048E-3</c:v>
                </c:pt>
                <c:pt idx="65">
                  <c:v>9.9183640000000007E-3</c:v>
                </c:pt>
                <c:pt idx="66">
                  <c:v>1.007095E-2</c:v>
                </c:pt>
                <c:pt idx="67">
                  <c:v>1.0223540000000001E-2</c:v>
                </c:pt>
                <c:pt idx="68">
                  <c:v>1.0376130000000001E-2</c:v>
                </c:pt>
                <c:pt idx="69">
                  <c:v>1.0376130000000001E-2</c:v>
                </c:pt>
                <c:pt idx="70">
                  <c:v>1.052873E-2</c:v>
                </c:pt>
                <c:pt idx="71">
                  <c:v>1.052873E-2</c:v>
                </c:pt>
                <c:pt idx="72">
                  <c:v>1.052873E-2</c:v>
                </c:pt>
                <c:pt idx="73">
                  <c:v>1.052873E-2</c:v>
                </c:pt>
                <c:pt idx="74">
                  <c:v>1.0833909999999999E-2</c:v>
                </c:pt>
                <c:pt idx="75">
                  <c:v>1.0833909999999999E-2</c:v>
                </c:pt>
                <c:pt idx="76">
                  <c:v>1.0833909999999999E-2</c:v>
                </c:pt>
                <c:pt idx="77">
                  <c:v>1.0833909999999999E-2</c:v>
                </c:pt>
                <c:pt idx="78">
                  <c:v>1.0986500000000086E-2</c:v>
                </c:pt>
                <c:pt idx="79">
                  <c:v>1.0986500000000086E-2</c:v>
                </c:pt>
                <c:pt idx="80">
                  <c:v>1.0986500000000086E-2</c:v>
                </c:pt>
                <c:pt idx="81">
                  <c:v>1.0986500000000086E-2</c:v>
                </c:pt>
                <c:pt idx="82">
                  <c:v>1.0986500000000086E-2</c:v>
                </c:pt>
                <c:pt idx="83">
                  <c:v>1.0986500000000086E-2</c:v>
                </c:pt>
                <c:pt idx="84">
                  <c:v>1.1139089999999999E-2</c:v>
                </c:pt>
                <c:pt idx="85">
                  <c:v>1.1139089999999999E-2</c:v>
                </c:pt>
                <c:pt idx="86">
                  <c:v>1.1139089999999999E-2</c:v>
                </c:pt>
                <c:pt idx="87">
                  <c:v>1.129168E-2</c:v>
                </c:pt>
                <c:pt idx="88">
                  <c:v>1.129168E-2</c:v>
                </c:pt>
                <c:pt idx="89">
                  <c:v>1.129168E-2</c:v>
                </c:pt>
                <c:pt idx="90">
                  <c:v>1.129168E-2</c:v>
                </c:pt>
                <c:pt idx="91">
                  <c:v>1.1444269999999999E-2</c:v>
                </c:pt>
                <c:pt idx="92">
                  <c:v>1.1596860000000001E-2</c:v>
                </c:pt>
                <c:pt idx="93">
                  <c:v>1.1596860000000001E-2</c:v>
                </c:pt>
                <c:pt idx="94">
                  <c:v>1.174945000000009E-2</c:v>
                </c:pt>
                <c:pt idx="95">
                  <c:v>1.1902040000000001E-2</c:v>
                </c:pt>
                <c:pt idx="96">
                  <c:v>1.1902040000000001E-2</c:v>
                </c:pt>
                <c:pt idx="97">
                  <c:v>1.1902040000000001E-2</c:v>
                </c:pt>
                <c:pt idx="98">
                  <c:v>1.2054629999999998E-2</c:v>
                </c:pt>
                <c:pt idx="99">
                  <c:v>1.2054629999999998E-2</c:v>
                </c:pt>
                <c:pt idx="100">
                  <c:v>1.2054629999999998E-2</c:v>
                </c:pt>
                <c:pt idx="101">
                  <c:v>1.2054629999999998E-2</c:v>
                </c:pt>
                <c:pt idx="102">
                  <c:v>1.220722E-2</c:v>
                </c:pt>
                <c:pt idx="103">
                  <c:v>1.220722E-2</c:v>
                </c:pt>
                <c:pt idx="104">
                  <c:v>1.2359809999999999E-2</c:v>
                </c:pt>
                <c:pt idx="105">
                  <c:v>1.25124E-2</c:v>
                </c:pt>
                <c:pt idx="106">
                  <c:v>1.2664989999999999E-2</c:v>
                </c:pt>
                <c:pt idx="107">
                  <c:v>1.2664989999999999E-2</c:v>
                </c:pt>
                <c:pt idx="108">
                  <c:v>1.2664989999999999E-2</c:v>
                </c:pt>
                <c:pt idx="109">
                  <c:v>1.281758E-2</c:v>
                </c:pt>
                <c:pt idx="110">
                  <c:v>1.281758E-2</c:v>
                </c:pt>
                <c:pt idx="111">
                  <c:v>1.281758E-2</c:v>
                </c:pt>
                <c:pt idx="112">
                  <c:v>1.2970170000000085E-2</c:v>
                </c:pt>
                <c:pt idx="113">
                  <c:v>1.3122760000000001E-2</c:v>
                </c:pt>
                <c:pt idx="114">
                  <c:v>1.3733120000000085E-2</c:v>
                </c:pt>
                <c:pt idx="115">
                  <c:v>1.3885710000000001E-2</c:v>
                </c:pt>
                <c:pt idx="116">
                  <c:v>1.4038299999999901E-2</c:v>
                </c:pt>
                <c:pt idx="117">
                  <c:v>1.4038299999999901E-2</c:v>
                </c:pt>
                <c:pt idx="118">
                  <c:v>1.4038299999999901E-2</c:v>
                </c:pt>
                <c:pt idx="119">
                  <c:v>1.4190889999999999E-2</c:v>
                </c:pt>
                <c:pt idx="120">
                  <c:v>1.434348E-2</c:v>
                </c:pt>
                <c:pt idx="121">
                  <c:v>1.449607E-2</c:v>
                </c:pt>
                <c:pt idx="122">
                  <c:v>1.449607E-2</c:v>
                </c:pt>
                <c:pt idx="123">
                  <c:v>1.4648659999999999E-2</c:v>
                </c:pt>
                <c:pt idx="124">
                  <c:v>1.4953839999999999E-2</c:v>
                </c:pt>
                <c:pt idx="125">
                  <c:v>1.525902E-2</c:v>
                </c:pt>
                <c:pt idx="126">
                  <c:v>1.5411609999999999E-2</c:v>
                </c:pt>
                <c:pt idx="127">
                  <c:v>1.55642E-2</c:v>
                </c:pt>
                <c:pt idx="128">
                  <c:v>1.5716790000000001E-2</c:v>
                </c:pt>
                <c:pt idx="129">
                  <c:v>1.6021970000000003E-2</c:v>
                </c:pt>
                <c:pt idx="130">
                  <c:v>1.6174560000000001E-2</c:v>
                </c:pt>
                <c:pt idx="131">
                  <c:v>1.6632330000000001E-2</c:v>
                </c:pt>
                <c:pt idx="132">
                  <c:v>1.6784920000000043E-2</c:v>
                </c:pt>
                <c:pt idx="133">
                  <c:v>1.6784920000000043E-2</c:v>
                </c:pt>
                <c:pt idx="134">
                  <c:v>1.70901E-2</c:v>
                </c:pt>
                <c:pt idx="135">
                  <c:v>1.70901E-2</c:v>
                </c:pt>
                <c:pt idx="136">
                  <c:v>1.7242690000000001E-2</c:v>
                </c:pt>
                <c:pt idx="137">
                  <c:v>1.7395279999999999E-2</c:v>
                </c:pt>
                <c:pt idx="138">
                  <c:v>1.8921190000000112E-2</c:v>
                </c:pt>
                <c:pt idx="139">
                  <c:v>1.953155000000014E-2</c:v>
                </c:pt>
                <c:pt idx="140">
                  <c:v>2.02945E-2</c:v>
                </c:pt>
                <c:pt idx="141">
                  <c:v>2.0447090000000012E-2</c:v>
                </c:pt>
                <c:pt idx="142">
                  <c:v>2.2125579999999999E-2</c:v>
                </c:pt>
                <c:pt idx="143">
                  <c:v>2.2430760000000202E-2</c:v>
                </c:pt>
                <c:pt idx="144">
                  <c:v>3.0365449999999999E-2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6.1036090000000573E-4</c:v>
                </c:pt>
                <c:pt idx="152">
                  <c:v>1.0681320000000085E-3</c:v>
                </c:pt>
                <c:pt idx="153">
                  <c:v>1.37331200000001E-3</c:v>
                </c:pt>
                <c:pt idx="154">
                  <c:v>1.37331200000001E-3</c:v>
                </c:pt>
                <c:pt idx="155">
                  <c:v>2.1362629999999968E-3</c:v>
                </c:pt>
                <c:pt idx="156">
                  <c:v>2.4414440000000001E-3</c:v>
                </c:pt>
                <c:pt idx="157">
                  <c:v>2.4414440000000001E-3</c:v>
                </c:pt>
                <c:pt idx="158">
                  <c:v>3.0518040000000052E-3</c:v>
                </c:pt>
                <c:pt idx="159">
                  <c:v>3.2043950000000283E-3</c:v>
                </c:pt>
                <c:pt idx="160">
                  <c:v>3.2043950000000283E-3</c:v>
                </c:pt>
                <c:pt idx="161">
                  <c:v>3.2043950000000283E-3</c:v>
                </c:pt>
                <c:pt idx="162">
                  <c:v>3.2043950000000283E-3</c:v>
                </c:pt>
                <c:pt idx="163">
                  <c:v>3.3569849999999998E-3</c:v>
                </c:pt>
                <c:pt idx="164">
                  <c:v>3.6621650000000163E-3</c:v>
                </c:pt>
                <c:pt idx="165">
                  <c:v>4.8828869999999955E-3</c:v>
                </c:pt>
                <c:pt idx="166">
                  <c:v>5.1880670000000123E-3</c:v>
                </c:pt>
                <c:pt idx="167">
                  <c:v>5.3406580000000372E-3</c:v>
                </c:pt>
                <c:pt idx="168">
                  <c:v>5.6458380000000002E-3</c:v>
                </c:pt>
                <c:pt idx="169">
                  <c:v>5.7984280000000134E-3</c:v>
                </c:pt>
                <c:pt idx="170">
                  <c:v>5.7984280000000134E-3</c:v>
                </c:pt>
                <c:pt idx="171">
                  <c:v>6.2561990000000447E-3</c:v>
                </c:pt>
                <c:pt idx="172">
                  <c:v>7.3243309999999956E-3</c:v>
                </c:pt>
                <c:pt idx="173">
                  <c:v>7.3243309999999956E-3</c:v>
                </c:pt>
                <c:pt idx="174">
                  <c:v>7.4769210000000634E-3</c:v>
                </c:pt>
                <c:pt idx="175">
                  <c:v>7.4769210000000634E-3</c:v>
                </c:pt>
                <c:pt idx="176">
                  <c:v>7.4769210000000634E-3</c:v>
                </c:pt>
                <c:pt idx="177">
                  <c:v>7.6295110000000003E-3</c:v>
                </c:pt>
                <c:pt idx="178">
                  <c:v>7.9346910000000614E-3</c:v>
                </c:pt>
                <c:pt idx="179">
                  <c:v>7.9346910000000614E-3</c:v>
                </c:pt>
                <c:pt idx="180">
                  <c:v>8.0872820000000047E-3</c:v>
                </c:pt>
                <c:pt idx="181">
                  <c:v>8.0872820000000047E-3</c:v>
                </c:pt>
                <c:pt idx="182">
                  <c:v>8.0872820000000047E-3</c:v>
                </c:pt>
                <c:pt idx="183">
                  <c:v>8.2398720000000005E-3</c:v>
                </c:pt>
                <c:pt idx="184">
                  <c:v>8.3924620000000987E-3</c:v>
                </c:pt>
                <c:pt idx="185">
                  <c:v>8.3924620000000987E-3</c:v>
                </c:pt>
                <c:pt idx="186">
                  <c:v>8.5450520000000026E-3</c:v>
                </c:pt>
                <c:pt idx="187">
                  <c:v>8.6976420000000228E-3</c:v>
                </c:pt>
                <c:pt idx="188">
                  <c:v>8.6976420000000228E-3</c:v>
                </c:pt>
                <c:pt idx="189">
                  <c:v>8.6976420000000228E-3</c:v>
                </c:pt>
                <c:pt idx="190">
                  <c:v>8.8502330000000268E-3</c:v>
                </c:pt>
                <c:pt idx="191">
                  <c:v>9.1554130000000792E-3</c:v>
                </c:pt>
                <c:pt idx="192">
                  <c:v>9.1554130000000792E-3</c:v>
                </c:pt>
                <c:pt idx="193">
                  <c:v>9.3080030000000005E-3</c:v>
                </c:pt>
                <c:pt idx="194">
                  <c:v>9.4605940000001189E-3</c:v>
                </c:pt>
                <c:pt idx="195">
                  <c:v>9.4605940000001189E-3</c:v>
                </c:pt>
                <c:pt idx="196">
                  <c:v>9.6131840000000246E-3</c:v>
                </c:pt>
                <c:pt idx="197">
                  <c:v>9.6131840000000246E-3</c:v>
                </c:pt>
                <c:pt idx="198">
                  <c:v>9.6131840000000246E-3</c:v>
                </c:pt>
                <c:pt idx="199">
                  <c:v>9.7657740000000048E-3</c:v>
                </c:pt>
                <c:pt idx="200">
                  <c:v>9.7657740000000048E-3</c:v>
                </c:pt>
                <c:pt idx="201">
                  <c:v>9.7657740000000048E-3</c:v>
                </c:pt>
                <c:pt idx="202">
                  <c:v>9.9183640000000007E-3</c:v>
                </c:pt>
                <c:pt idx="203">
                  <c:v>9.9183640000000007E-3</c:v>
                </c:pt>
                <c:pt idx="204">
                  <c:v>1.007095E-2</c:v>
                </c:pt>
                <c:pt idx="205">
                  <c:v>1.007095E-2</c:v>
                </c:pt>
                <c:pt idx="206">
                  <c:v>1.007095E-2</c:v>
                </c:pt>
                <c:pt idx="207">
                  <c:v>1.0223540000000001E-2</c:v>
                </c:pt>
                <c:pt idx="208">
                  <c:v>1.052873E-2</c:v>
                </c:pt>
                <c:pt idx="209">
                  <c:v>1.052873E-2</c:v>
                </c:pt>
                <c:pt idx="210">
                  <c:v>1.052873E-2</c:v>
                </c:pt>
                <c:pt idx="211">
                  <c:v>1.052873E-2</c:v>
                </c:pt>
                <c:pt idx="212">
                  <c:v>1.052873E-2</c:v>
                </c:pt>
                <c:pt idx="213">
                  <c:v>1.0681319999999999E-2</c:v>
                </c:pt>
                <c:pt idx="214">
                  <c:v>1.0681319999999999E-2</c:v>
                </c:pt>
                <c:pt idx="215">
                  <c:v>1.0833909999999999E-2</c:v>
                </c:pt>
                <c:pt idx="216">
                  <c:v>1.0833909999999999E-2</c:v>
                </c:pt>
                <c:pt idx="217">
                  <c:v>1.0833909999999999E-2</c:v>
                </c:pt>
                <c:pt idx="218">
                  <c:v>1.0986500000000086E-2</c:v>
                </c:pt>
                <c:pt idx="219">
                  <c:v>1.1139089999999999E-2</c:v>
                </c:pt>
                <c:pt idx="220">
                  <c:v>1.129168E-2</c:v>
                </c:pt>
                <c:pt idx="221">
                  <c:v>1.129168E-2</c:v>
                </c:pt>
                <c:pt idx="222">
                  <c:v>1.129168E-2</c:v>
                </c:pt>
                <c:pt idx="223">
                  <c:v>1.1444269999999999E-2</c:v>
                </c:pt>
                <c:pt idx="224">
                  <c:v>1.1444269999999999E-2</c:v>
                </c:pt>
                <c:pt idx="225">
                  <c:v>1.1596860000000001E-2</c:v>
                </c:pt>
                <c:pt idx="226">
                  <c:v>1.1902040000000001E-2</c:v>
                </c:pt>
                <c:pt idx="227">
                  <c:v>1.1902040000000001E-2</c:v>
                </c:pt>
                <c:pt idx="228">
                  <c:v>1.2054629999999998E-2</c:v>
                </c:pt>
                <c:pt idx="229">
                  <c:v>1.2054629999999998E-2</c:v>
                </c:pt>
                <c:pt idx="230">
                  <c:v>1.2054629999999998E-2</c:v>
                </c:pt>
                <c:pt idx="231">
                  <c:v>1.2054629999999998E-2</c:v>
                </c:pt>
                <c:pt idx="232">
                  <c:v>1.220722E-2</c:v>
                </c:pt>
                <c:pt idx="233">
                  <c:v>1.220722E-2</c:v>
                </c:pt>
                <c:pt idx="234">
                  <c:v>1.220722E-2</c:v>
                </c:pt>
                <c:pt idx="235">
                  <c:v>1.2359809999999999E-2</c:v>
                </c:pt>
                <c:pt idx="236">
                  <c:v>1.25124E-2</c:v>
                </c:pt>
                <c:pt idx="237">
                  <c:v>1.2664989999999999E-2</c:v>
                </c:pt>
                <c:pt idx="238">
                  <c:v>1.2970170000000085E-2</c:v>
                </c:pt>
                <c:pt idx="239">
                  <c:v>1.2970170000000085E-2</c:v>
                </c:pt>
                <c:pt idx="240">
                  <c:v>1.2970170000000085E-2</c:v>
                </c:pt>
                <c:pt idx="241">
                  <c:v>1.2970170000000085E-2</c:v>
                </c:pt>
                <c:pt idx="242">
                  <c:v>1.2970170000000085E-2</c:v>
                </c:pt>
                <c:pt idx="243">
                  <c:v>1.3122760000000001E-2</c:v>
                </c:pt>
                <c:pt idx="244">
                  <c:v>1.327535E-2</c:v>
                </c:pt>
                <c:pt idx="245">
                  <c:v>1.327535E-2</c:v>
                </c:pt>
                <c:pt idx="246">
                  <c:v>1.3427939999999999E-2</c:v>
                </c:pt>
                <c:pt idx="247">
                  <c:v>1.3427939999999999E-2</c:v>
                </c:pt>
                <c:pt idx="248">
                  <c:v>1.3580530000000118E-2</c:v>
                </c:pt>
                <c:pt idx="249">
                  <c:v>1.3733120000000085E-2</c:v>
                </c:pt>
                <c:pt idx="250">
                  <c:v>1.3885710000000001E-2</c:v>
                </c:pt>
                <c:pt idx="251">
                  <c:v>1.4038299999999901E-2</c:v>
                </c:pt>
                <c:pt idx="252">
                  <c:v>1.4190889999999999E-2</c:v>
                </c:pt>
                <c:pt idx="253">
                  <c:v>1.434348E-2</c:v>
                </c:pt>
                <c:pt idx="254">
                  <c:v>1.434348E-2</c:v>
                </c:pt>
                <c:pt idx="255">
                  <c:v>1.449607E-2</c:v>
                </c:pt>
                <c:pt idx="256">
                  <c:v>1.4648659999999999E-2</c:v>
                </c:pt>
                <c:pt idx="257">
                  <c:v>1.480125E-2</c:v>
                </c:pt>
                <c:pt idx="258">
                  <c:v>1.4953839999999999E-2</c:v>
                </c:pt>
                <c:pt idx="259">
                  <c:v>1.4953839999999999E-2</c:v>
                </c:pt>
                <c:pt idx="260">
                  <c:v>1.5106430000000001E-2</c:v>
                </c:pt>
                <c:pt idx="261">
                  <c:v>1.5106430000000001E-2</c:v>
                </c:pt>
                <c:pt idx="262">
                  <c:v>1.55642E-2</c:v>
                </c:pt>
                <c:pt idx="263">
                  <c:v>1.55642E-2</c:v>
                </c:pt>
                <c:pt idx="264">
                  <c:v>1.5716790000000001E-2</c:v>
                </c:pt>
                <c:pt idx="265">
                  <c:v>1.5716790000000001E-2</c:v>
                </c:pt>
                <c:pt idx="266">
                  <c:v>1.6021970000000003E-2</c:v>
                </c:pt>
                <c:pt idx="267">
                  <c:v>1.6021970000000003E-2</c:v>
                </c:pt>
                <c:pt idx="268">
                  <c:v>1.6174560000000001E-2</c:v>
                </c:pt>
                <c:pt idx="269">
                  <c:v>1.6632330000000001E-2</c:v>
                </c:pt>
                <c:pt idx="270">
                  <c:v>1.6937510000000003E-2</c:v>
                </c:pt>
                <c:pt idx="271">
                  <c:v>1.7395279999999999E-2</c:v>
                </c:pt>
                <c:pt idx="272">
                  <c:v>1.785306E-2</c:v>
                </c:pt>
                <c:pt idx="273">
                  <c:v>1.785306E-2</c:v>
                </c:pt>
                <c:pt idx="274">
                  <c:v>1.8921190000000112E-2</c:v>
                </c:pt>
                <c:pt idx="275">
                  <c:v>1.9378960000000001E-2</c:v>
                </c:pt>
                <c:pt idx="276">
                  <c:v>1.953155000000014E-2</c:v>
                </c:pt>
                <c:pt idx="277">
                  <c:v>2.0141909999999999E-2</c:v>
                </c:pt>
                <c:pt idx="278">
                  <c:v>2.1057449999999998E-2</c:v>
                </c:pt>
                <c:pt idx="279">
                  <c:v>2.1667809999999999E-2</c:v>
                </c:pt>
                <c:pt idx="280">
                  <c:v>1.8310830000000103E-3</c:v>
                </c:pt>
                <c:pt idx="281">
                  <c:v>7.782101000000036E-3</c:v>
                </c:pt>
                <c:pt idx="282">
                  <c:v>8.0872820000000047E-3</c:v>
                </c:pt>
                <c:pt idx="283">
                  <c:v>8.3924620000000987E-3</c:v>
                </c:pt>
                <c:pt idx="284">
                  <c:v>9.6131840000000246E-3</c:v>
                </c:pt>
                <c:pt idx="285">
                  <c:v>9.6131840000000246E-3</c:v>
                </c:pt>
                <c:pt idx="286">
                  <c:v>9.7657740000000048E-3</c:v>
                </c:pt>
                <c:pt idx="287">
                  <c:v>1.007095E-2</c:v>
                </c:pt>
                <c:pt idx="288">
                  <c:v>1.0223540000000001E-2</c:v>
                </c:pt>
                <c:pt idx="289">
                  <c:v>1.0223540000000001E-2</c:v>
                </c:pt>
                <c:pt idx="290">
                  <c:v>1.052873E-2</c:v>
                </c:pt>
                <c:pt idx="291">
                  <c:v>1.052873E-2</c:v>
                </c:pt>
                <c:pt idx="292">
                  <c:v>1.0681319999999999E-2</c:v>
                </c:pt>
                <c:pt idx="293">
                  <c:v>1.0833909999999999E-2</c:v>
                </c:pt>
                <c:pt idx="294">
                  <c:v>1.2054629999999998E-2</c:v>
                </c:pt>
                <c:pt idx="295">
                  <c:v>1.2054629999999998E-2</c:v>
                </c:pt>
                <c:pt idx="296">
                  <c:v>1.25124E-2</c:v>
                </c:pt>
                <c:pt idx="297">
                  <c:v>1.70901E-2</c:v>
                </c:pt>
                <c:pt idx="298">
                  <c:v>2.1362629999999973E-2</c:v>
                </c:pt>
                <c:pt idx="299">
                  <c:v>4.5777070000000385E-4</c:v>
                </c:pt>
                <c:pt idx="300">
                  <c:v>7.1717400000000557E-3</c:v>
                </c:pt>
                <c:pt idx="301">
                  <c:v>8.8502330000000268E-3</c:v>
                </c:pt>
                <c:pt idx="302">
                  <c:v>9.1554130000000792E-3</c:v>
                </c:pt>
                <c:pt idx="303">
                  <c:v>1.007095E-2</c:v>
                </c:pt>
                <c:pt idx="304">
                  <c:v>1.1596860000000001E-2</c:v>
                </c:pt>
                <c:pt idx="305">
                  <c:v>1.174945000000009E-2</c:v>
                </c:pt>
                <c:pt idx="306">
                  <c:v>1.3885710000000001E-2</c:v>
                </c:pt>
                <c:pt idx="307">
                  <c:v>7.4769210000000634E-3</c:v>
                </c:pt>
                <c:pt idx="308">
                  <c:v>9.0028230000000001E-3</c:v>
                </c:pt>
                <c:pt idx="309">
                  <c:v>1.174945000000009E-2</c:v>
                </c:pt>
                <c:pt idx="310">
                  <c:v>0.56260010000000005</c:v>
                </c:pt>
                <c:pt idx="311">
                  <c:v>0.5703821999999954</c:v>
                </c:pt>
                <c:pt idx="312">
                  <c:v>0.57206069999999998</c:v>
                </c:pt>
                <c:pt idx="313">
                  <c:v>0.5740444000000039</c:v>
                </c:pt>
                <c:pt idx="314">
                  <c:v>0.57572290000000004</c:v>
                </c:pt>
                <c:pt idx="315">
                  <c:v>0.57648580000000005</c:v>
                </c:pt>
                <c:pt idx="316">
                  <c:v>0.57862210000000003</c:v>
                </c:pt>
                <c:pt idx="317">
                  <c:v>0.57953769999999949</c:v>
                </c:pt>
                <c:pt idx="318">
                  <c:v>0.57969020000000449</c:v>
                </c:pt>
                <c:pt idx="319">
                  <c:v>0.57984279999999999</c:v>
                </c:pt>
                <c:pt idx="320">
                  <c:v>0.580148</c:v>
                </c:pt>
                <c:pt idx="321">
                  <c:v>0.58060579999999951</c:v>
                </c:pt>
                <c:pt idx="322">
                  <c:v>0.58075840000000001</c:v>
                </c:pt>
                <c:pt idx="323">
                  <c:v>0.58121609999999391</c:v>
                </c:pt>
                <c:pt idx="324">
                  <c:v>0.58274199999999998</c:v>
                </c:pt>
                <c:pt idx="325">
                  <c:v>0.58304719999999643</c:v>
                </c:pt>
                <c:pt idx="326">
                  <c:v>0.58381019999999539</c:v>
                </c:pt>
                <c:pt idx="327">
                  <c:v>0.5841153999999954</c:v>
                </c:pt>
                <c:pt idx="328">
                  <c:v>0.5841153999999954</c:v>
                </c:pt>
                <c:pt idx="329">
                  <c:v>0.58472570000000001</c:v>
                </c:pt>
                <c:pt idx="330">
                  <c:v>0.58472570000000001</c:v>
                </c:pt>
                <c:pt idx="331">
                  <c:v>0.58670940000000005</c:v>
                </c:pt>
                <c:pt idx="332">
                  <c:v>0.58716719999999378</c:v>
                </c:pt>
                <c:pt idx="333">
                  <c:v>0.58762490000000001</c:v>
                </c:pt>
                <c:pt idx="334">
                  <c:v>0.58762490000000001</c:v>
                </c:pt>
                <c:pt idx="335">
                  <c:v>0.58762490000000001</c:v>
                </c:pt>
                <c:pt idx="336">
                  <c:v>0.58793009999999957</c:v>
                </c:pt>
                <c:pt idx="337">
                  <c:v>0.58808269999999541</c:v>
                </c:pt>
                <c:pt idx="338">
                  <c:v>0.58899820000000003</c:v>
                </c:pt>
                <c:pt idx="339">
                  <c:v>0.58915079999999609</c:v>
                </c:pt>
                <c:pt idx="340">
                  <c:v>0.58930339999999493</c:v>
                </c:pt>
                <c:pt idx="341">
                  <c:v>0.58960860000000004</c:v>
                </c:pt>
                <c:pt idx="342">
                  <c:v>0.58960860000000004</c:v>
                </c:pt>
                <c:pt idx="343">
                  <c:v>0.59006639999999311</c:v>
                </c:pt>
                <c:pt idx="344">
                  <c:v>0.5906766999999995</c:v>
                </c:pt>
                <c:pt idx="345">
                  <c:v>0.5908293</c:v>
                </c:pt>
                <c:pt idx="346">
                  <c:v>0.59143969999999957</c:v>
                </c:pt>
                <c:pt idx="347">
                  <c:v>0.59143969999999957</c:v>
                </c:pt>
                <c:pt idx="348">
                  <c:v>0.59159229999999541</c:v>
                </c:pt>
                <c:pt idx="349">
                  <c:v>0.59189749999999997</c:v>
                </c:pt>
                <c:pt idx="350">
                  <c:v>0.59220259999999481</c:v>
                </c:pt>
                <c:pt idx="351">
                  <c:v>0.59235519999999608</c:v>
                </c:pt>
                <c:pt idx="352">
                  <c:v>0.59327079999999632</c:v>
                </c:pt>
                <c:pt idx="353">
                  <c:v>0.59357599999999655</c:v>
                </c:pt>
                <c:pt idx="354">
                  <c:v>0.59357599999999655</c:v>
                </c:pt>
                <c:pt idx="355">
                  <c:v>0.5938810999999995</c:v>
                </c:pt>
                <c:pt idx="356">
                  <c:v>0.59464410000000001</c:v>
                </c:pt>
                <c:pt idx="357">
                  <c:v>0.59464410000000001</c:v>
                </c:pt>
                <c:pt idx="358">
                  <c:v>0.59479669999999996</c:v>
                </c:pt>
                <c:pt idx="359">
                  <c:v>0.59494930000000001</c:v>
                </c:pt>
                <c:pt idx="360">
                  <c:v>0.59510189999999996</c:v>
                </c:pt>
                <c:pt idx="361">
                  <c:v>0.59525439999999541</c:v>
                </c:pt>
                <c:pt idx="362">
                  <c:v>0.59571219999999481</c:v>
                </c:pt>
                <c:pt idx="363">
                  <c:v>0.59662780000000004</c:v>
                </c:pt>
                <c:pt idx="364">
                  <c:v>0.59678029999999949</c:v>
                </c:pt>
                <c:pt idx="365">
                  <c:v>0.59723809999999655</c:v>
                </c:pt>
                <c:pt idx="366">
                  <c:v>0.59815369999999957</c:v>
                </c:pt>
                <c:pt idx="367">
                  <c:v>0.59876399999999552</c:v>
                </c:pt>
                <c:pt idx="368">
                  <c:v>0.60044249999999999</c:v>
                </c:pt>
                <c:pt idx="369">
                  <c:v>0.6010529</c:v>
                </c:pt>
                <c:pt idx="370">
                  <c:v>0.60120549999999995</c:v>
                </c:pt>
                <c:pt idx="371">
                  <c:v>0.6018158000000039</c:v>
                </c:pt>
                <c:pt idx="372">
                  <c:v>0.60196839999999996</c:v>
                </c:pt>
                <c:pt idx="373">
                  <c:v>0.60288399999999998</c:v>
                </c:pt>
                <c:pt idx="374">
                  <c:v>0.60334170000000065</c:v>
                </c:pt>
                <c:pt idx="375">
                  <c:v>0.60379950000000449</c:v>
                </c:pt>
                <c:pt idx="376">
                  <c:v>0.60502020000000389</c:v>
                </c:pt>
                <c:pt idx="377">
                  <c:v>0.60517279999999996</c:v>
                </c:pt>
                <c:pt idx="378">
                  <c:v>0.60746169999999999</c:v>
                </c:pt>
                <c:pt idx="379">
                  <c:v>0.93476769999999998</c:v>
                </c:pt>
                <c:pt idx="380">
                  <c:v>0.93598840000000005</c:v>
                </c:pt>
                <c:pt idx="381">
                  <c:v>0.94590680000000005</c:v>
                </c:pt>
                <c:pt idx="382">
                  <c:v>0.94804299999999997</c:v>
                </c:pt>
                <c:pt idx="383">
                  <c:v>0.94804299999999997</c:v>
                </c:pt>
                <c:pt idx="384">
                  <c:v>0.94834819999999997</c:v>
                </c:pt>
                <c:pt idx="385">
                  <c:v>0.95017929999999995</c:v>
                </c:pt>
                <c:pt idx="386">
                  <c:v>0.95063710000000001</c:v>
                </c:pt>
                <c:pt idx="387">
                  <c:v>0.95094219999999996</c:v>
                </c:pt>
                <c:pt idx="388">
                  <c:v>0.95811400000000002</c:v>
                </c:pt>
                <c:pt idx="389">
                  <c:v>0.95872430000000064</c:v>
                </c:pt>
                <c:pt idx="390">
                  <c:v>0.95887690000000003</c:v>
                </c:pt>
                <c:pt idx="391">
                  <c:v>0.96025020000000005</c:v>
                </c:pt>
                <c:pt idx="392">
                  <c:v>0.96101320000000001</c:v>
                </c:pt>
                <c:pt idx="393">
                  <c:v>0.96223389999999998</c:v>
                </c:pt>
                <c:pt idx="394">
                  <c:v>0.96253909999999998</c:v>
                </c:pt>
                <c:pt idx="395">
                  <c:v>0.96253909999999998</c:v>
                </c:pt>
                <c:pt idx="396">
                  <c:v>0.96330209999999949</c:v>
                </c:pt>
                <c:pt idx="397">
                  <c:v>0.96437019999999996</c:v>
                </c:pt>
                <c:pt idx="398">
                  <c:v>0.96559090000000003</c:v>
                </c:pt>
                <c:pt idx="399">
                  <c:v>0.96620130000000004</c:v>
                </c:pt>
                <c:pt idx="400">
                  <c:v>0.96757459999999951</c:v>
                </c:pt>
                <c:pt idx="401">
                  <c:v>0.97093160000000389</c:v>
                </c:pt>
                <c:pt idx="402">
                  <c:v>0.9736782000000046</c:v>
                </c:pt>
                <c:pt idx="403">
                  <c:v>0.974136</c:v>
                </c:pt>
                <c:pt idx="404">
                  <c:v>0.98008699999999505</c:v>
                </c:pt>
                <c:pt idx="405">
                  <c:v>1.2706189999999999</c:v>
                </c:pt>
                <c:pt idx="406">
                  <c:v>1.2732129999999999</c:v>
                </c:pt>
                <c:pt idx="407">
                  <c:v>1.2753489999999998</c:v>
                </c:pt>
                <c:pt idx="408">
                  <c:v>1.2841989999999999</c:v>
                </c:pt>
                <c:pt idx="409">
                  <c:v>1.28481</c:v>
                </c:pt>
                <c:pt idx="410">
                  <c:v>1.28603</c:v>
                </c:pt>
                <c:pt idx="411">
                  <c:v>1.2864880000000001</c:v>
                </c:pt>
                <c:pt idx="412">
                  <c:v>1.2901499999999999</c:v>
                </c:pt>
                <c:pt idx="413">
                  <c:v>1.292592</c:v>
                </c:pt>
                <c:pt idx="414">
                  <c:v>1.2999159999999998</c:v>
                </c:pt>
                <c:pt idx="415">
                  <c:v>1.3012889999999999</c:v>
                </c:pt>
                <c:pt idx="416">
                  <c:v>1.301747</c:v>
                </c:pt>
                <c:pt idx="417">
                  <c:v>1.3022050000000001</c:v>
                </c:pt>
                <c:pt idx="418">
                  <c:v>1.3025100000000001</c:v>
                </c:pt>
                <c:pt idx="419">
                  <c:v>1.3026629999999999</c:v>
                </c:pt>
                <c:pt idx="420">
                  <c:v>1.304036</c:v>
                </c:pt>
                <c:pt idx="421">
                  <c:v>1.3047989999999998</c:v>
                </c:pt>
                <c:pt idx="422">
                  <c:v>1.305715</c:v>
                </c:pt>
                <c:pt idx="423">
                  <c:v>1.3078509999999999</c:v>
                </c:pt>
                <c:pt idx="424">
                  <c:v>1.3095289999999931</c:v>
                </c:pt>
                <c:pt idx="425">
                  <c:v>1.3098339999999931</c:v>
                </c:pt>
                <c:pt idx="426">
                  <c:v>1.310292</c:v>
                </c:pt>
                <c:pt idx="427">
                  <c:v>1.3112079999999999</c:v>
                </c:pt>
                <c:pt idx="428">
                  <c:v>1.3130389999999998</c:v>
                </c:pt>
                <c:pt idx="429">
                  <c:v>1.315175</c:v>
                </c:pt>
                <c:pt idx="430">
                  <c:v>1.316854</c:v>
                </c:pt>
                <c:pt idx="431">
                  <c:v>1.3173109999999999</c:v>
                </c:pt>
                <c:pt idx="432">
                  <c:v>1.320668</c:v>
                </c:pt>
                <c:pt idx="433">
                  <c:v>1.32311</c:v>
                </c:pt>
                <c:pt idx="434">
                  <c:v>1.3249409999999999</c:v>
                </c:pt>
                <c:pt idx="435">
                  <c:v>1.5989929999999999</c:v>
                </c:pt>
                <c:pt idx="436">
                  <c:v>1.6014339999999998</c:v>
                </c:pt>
                <c:pt idx="437">
                  <c:v>1.616541</c:v>
                </c:pt>
                <c:pt idx="438">
                  <c:v>1.6176089999999999</c:v>
                </c:pt>
                <c:pt idx="439">
                  <c:v>1.6241699999999999</c:v>
                </c:pt>
                <c:pt idx="440">
                  <c:v>1.6241699999999999</c:v>
                </c:pt>
                <c:pt idx="441">
                  <c:v>1.6316470000000001</c:v>
                </c:pt>
                <c:pt idx="442">
                  <c:v>1.6319520000000001</c:v>
                </c:pt>
                <c:pt idx="443">
                  <c:v>1.6321049999999999</c:v>
                </c:pt>
                <c:pt idx="444">
                  <c:v>1.632868</c:v>
                </c:pt>
                <c:pt idx="445">
                  <c:v>1.633478</c:v>
                </c:pt>
                <c:pt idx="446">
                  <c:v>1.6351570000000069</c:v>
                </c:pt>
                <c:pt idx="447">
                  <c:v>1.6427860000000001</c:v>
                </c:pt>
                <c:pt idx="448">
                  <c:v>1.6435489999999999</c:v>
                </c:pt>
                <c:pt idx="449">
                  <c:v>1.6443120000000075</c:v>
                </c:pt>
                <c:pt idx="450">
                  <c:v>1.6444650000000001</c:v>
                </c:pt>
                <c:pt idx="451">
                  <c:v>1.6449229999999999</c:v>
                </c:pt>
                <c:pt idx="452">
                  <c:v>1.6461430000000001</c:v>
                </c:pt>
                <c:pt idx="453">
                  <c:v>1.6476689999999998</c:v>
                </c:pt>
                <c:pt idx="454">
                  <c:v>1.649653</c:v>
                </c:pt>
                <c:pt idx="455">
                  <c:v>1.6504160000000001</c:v>
                </c:pt>
                <c:pt idx="456">
                  <c:v>1.6585030000000001</c:v>
                </c:pt>
                <c:pt idx="457">
                  <c:v>1.6668959999999999</c:v>
                </c:pt>
                <c:pt idx="458">
                  <c:v>1.6687270000000001</c:v>
                </c:pt>
                <c:pt idx="459">
                  <c:v>1.6699470000000001</c:v>
                </c:pt>
                <c:pt idx="460">
                  <c:v>1.6731520000000069</c:v>
                </c:pt>
                <c:pt idx="461">
                  <c:v>1.6752880000000001</c:v>
                </c:pt>
                <c:pt idx="462">
                  <c:v>1.6890209999999999</c:v>
                </c:pt>
                <c:pt idx="463">
                  <c:v>1.9104300000000001</c:v>
                </c:pt>
                <c:pt idx="464">
                  <c:v>1.913481</c:v>
                </c:pt>
                <c:pt idx="465">
                  <c:v>1.9163810000000001</c:v>
                </c:pt>
                <c:pt idx="466">
                  <c:v>1.9198899999999999</c:v>
                </c:pt>
                <c:pt idx="467">
                  <c:v>1.9206530000000068</c:v>
                </c:pt>
                <c:pt idx="468">
                  <c:v>1.9238569999999999</c:v>
                </c:pt>
                <c:pt idx="469">
                  <c:v>1.9240100000000075</c:v>
                </c:pt>
                <c:pt idx="470">
                  <c:v>1.9250780000000001</c:v>
                </c:pt>
                <c:pt idx="471">
                  <c:v>1.9253830000000001</c:v>
                </c:pt>
                <c:pt idx="472">
                  <c:v>1.929198</c:v>
                </c:pt>
                <c:pt idx="473">
                  <c:v>1.9301140000000001</c:v>
                </c:pt>
                <c:pt idx="474">
                  <c:v>1.9330130000000001</c:v>
                </c:pt>
                <c:pt idx="475">
                  <c:v>1.9346909999999999</c:v>
                </c:pt>
                <c:pt idx="476">
                  <c:v>1.9400320000000075</c:v>
                </c:pt>
                <c:pt idx="477">
                  <c:v>1.9412530000000001</c:v>
                </c:pt>
                <c:pt idx="478">
                  <c:v>1.9435420000000001</c:v>
                </c:pt>
                <c:pt idx="479">
                  <c:v>1.9443049999999999</c:v>
                </c:pt>
                <c:pt idx="480">
                  <c:v>1.9447620000000001</c:v>
                </c:pt>
                <c:pt idx="481">
                  <c:v>1.9458299999999931</c:v>
                </c:pt>
                <c:pt idx="482">
                  <c:v>1.9473560000000001</c:v>
                </c:pt>
                <c:pt idx="483">
                  <c:v>1.947662</c:v>
                </c:pt>
                <c:pt idx="484">
                  <c:v>1.954223</c:v>
                </c:pt>
                <c:pt idx="485">
                  <c:v>1.961395</c:v>
                </c:pt>
                <c:pt idx="486">
                  <c:v>1.9658199999999999</c:v>
                </c:pt>
                <c:pt idx="487">
                  <c:v>1.9763490000000001</c:v>
                </c:pt>
                <c:pt idx="488">
                  <c:v>2.2258339999999999</c:v>
                </c:pt>
                <c:pt idx="489">
                  <c:v>2.2287330000000178</c:v>
                </c:pt>
                <c:pt idx="490">
                  <c:v>2.2296479999999987</c:v>
                </c:pt>
                <c:pt idx="491">
                  <c:v>2.2380409999999977</c:v>
                </c:pt>
                <c:pt idx="492">
                  <c:v>2.2392609999999977</c:v>
                </c:pt>
                <c:pt idx="493">
                  <c:v>2.2461280000000001</c:v>
                </c:pt>
                <c:pt idx="494">
                  <c:v>2.2490269999999999</c:v>
                </c:pt>
                <c:pt idx="495">
                  <c:v>2.2508579999999987</c:v>
                </c:pt>
                <c:pt idx="496">
                  <c:v>2.2551310000000178</c:v>
                </c:pt>
                <c:pt idx="497">
                  <c:v>2.2594029999999967</c:v>
                </c:pt>
                <c:pt idx="498">
                  <c:v>2.259709</c:v>
                </c:pt>
                <c:pt idx="499">
                  <c:v>2.2601659999999999</c:v>
                </c:pt>
                <c:pt idx="500">
                  <c:v>2.2618449999999997</c:v>
                </c:pt>
                <c:pt idx="501">
                  <c:v>2.2621500000000001</c:v>
                </c:pt>
                <c:pt idx="502">
                  <c:v>2.2664230000000001</c:v>
                </c:pt>
                <c:pt idx="503">
                  <c:v>2.26688</c:v>
                </c:pt>
                <c:pt idx="504">
                  <c:v>2.2685590000000002</c:v>
                </c:pt>
                <c:pt idx="505">
                  <c:v>2.2723740000000001</c:v>
                </c:pt>
                <c:pt idx="506">
                  <c:v>2.272678999999981</c:v>
                </c:pt>
                <c:pt idx="507">
                  <c:v>2.2729840000000001</c:v>
                </c:pt>
                <c:pt idx="508">
                  <c:v>2.2781720000000001</c:v>
                </c:pt>
                <c:pt idx="509">
                  <c:v>2.2809189999999999</c:v>
                </c:pt>
                <c:pt idx="510">
                  <c:v>2.2870220000000012</c:v>
                </c:pt>
                <c:pt idx="511">
                  <c:v>2.2873270000000261</c:v>
                </c:pt>
                <c:pt idx="512">
                  <c:v>2.2874800000000146</c:v>
                </c:pt>
                <c:pt idx="513">
                  <c:v>2.2978559999999977</c:v>
                </c:pt>
                <c:pt idx="514">
                  <c:v>2.3019759999999967</c:v>
                </c:pt>
                <c:pt idx="515">
                  <c:v>2.3083849999999999</c:v>
                </c:pt>
                <c:pt idx="516">
                  <c:v>2.5246049999999998</c:v>
                </c:pt>
                <c:pt idx="517">
                  <c:v>2.5682459999999967</c:v>
                </c:pt>
                <c:pt idx="518">
                  <c:v>2.5880830000000001</c:v>
                </c:pt>
                <c:pt idx="519">
                  <c:v>2.5926599999999773</c:v>
                </c:pt>
                <c:pt idx="520">
                  <c:v>2.7104599999999968</c:v>
                </c:pt>
                <c:pt idx="521">
                  <c:v>2.7312119999999998</c:v>
                </c:pt>
                <c:pt idx="522">
                  <c:v>2.733806</c:v>
                </c:pt>
                <c:pt idx="523">
                  <c:v>2.7388419999999987</c:v>
                </c:pt>
                <c:pt idx="524">
                  <c:v>2.7469290000000002</c:v>
                </c:pt>
                <c:pt idx="525">
                  <c:v>2.7473870000000256</c:v>
                </c:pt>
                <c:pt idx="526">
                  <c:v>2.755932</c:v>
                </c:pt>
                <c:pt idx="527">
                  <c:v>2.7592889999999977</c:v>
                </c:pt>
                <c:pt idx="528">
                  <c:v>2.7603569999999999</c:v>
                </c:pt>
                <c:pt idx="529">
                  <c:v>2.7606619999999999</c:v>
                </c:pt>
                <c:pt idx="530">
                  <c:v>2.7618830000000001</c:v>
                </c:pt>
                <c:pt idx="531">
                  <c:v>2.7640189999999998</c:v>
                </c:pt>
                <c:pt idx="532">
                  <c:v>2.7661549999999999</c:v>
                </c:pt>
                <c:pt idx="533">
                  <c:v>2.768597000000022</c:v>
                </c:pt>
                <c:pt idx="534">
                  <c:v>2.7728689999999809</c:v>
                </c:pt>
                <c:pt idx="535">
                  <c:v>2.7785150000000001</c:v>
                </c:pt>
                <c:pt idx="536">
                  <c:v>2.782025</c:v>
                </c:pt>
                <c:pt idx="537">
                  <c:v>2.78294</c:v>
                </c:pt>
                <c:pt idx="538">
                  <c:v>2.7846190000000002</c:v>
                </c:pt>
                <c:pt idx="539">
                  <c:v>2.7866029999999977</c:v>
                </c:pt>
                <c:pt idx="540">
                  <c:v>2.7869079999999999</c:v>
                </c:pt>
                <c:pt idx="541">
                  <c:v>2.7882810000000178</c:v>
                </c:pt>
                <c:pt idx="542">
                  <c:v>2.7884340000000178</c:v>
                </c:pt>
                <c:pt idx="543">
                  <c:v>2.7905700000000002</c:v>
                </c:pt>
                <c:pt idx="544">
                  <c:v>2.7910279999999998</c:v>
                </c:pt>
                <c:pt idx="545">
                  <c:v>2.7914849999999998</c:v>
                </c:pt>
                <c:pt idx="546">
                  <c:v>2.7927059999999977</c:v>
                </c:pt>
                <c:pt idx="547">
                  <c:v>2.7948419999999987</c:v>
                </c:pt>
                <c:pt idx="548">
                  <c:v>2.7968259999999967</c:v>
                </c:pt>
                <c:pt idx="549">
                  <c:v>2.7974359999999998</c:v>
                </c:pt>
                <c:pt idx="550">
                  <c:v>2.7978939999999999</c:v>
                </c:pt>
                <c:pt idx="551">
                  <c:v>2.79942</c:v>
                </c:pt>
                <c:pt idx="552">
                  <c:v>2.79942</c:v>
                </c:pt>
                <c:pt idx="553">
                  <c:v>2.7998779999999988</c:v>
                </c:pt>
                <c:pt idx="554">
                  <c:v>2.8001830000000001</c:v>
                </c:pt>
                <c:pt idx="555">
                  <c:v>2.8004879999999988</c:v>
                </c:pt>
                <c:pt idx="556">
                  <c:v>2.8024719999999967</c:v>
                </c:pt>
                <c:pt idx="557">
                  <c:v>2.8030819999999999</c:v>
                </c:pt>
                <c:pt idx="558">
                  <c:v>2.8035399999999999</c:v>
                </c:pt>
                <c:pt idx="559">
                  <c:v>2.8067439999999819</c:v>
                </c:pt>
                <c:pt idx="560">
                  <c:v>2.8070499999999967</c:v>
                </c:pt>
                <c:pt idx="561">
                  <c:v>2.8072019999999998</c:v>
                </c:pt>
                <c:pt idx="562">
                  <c:v>2.8096439999999809</c:v>
                </c:pt>
                <c:pt idx="563">
                  <c:v>2.810101</c:v>
                </c:pt>
                <c:pt idx="564">
                  <c:v>2.8102539999999809</c:v>
                </c:pt>
                <c:pt idx="565">
                  <c:v>2.8111699999999855</c:v>
                </c:pt>
                <c:pt idx="566">
                  <c:v>2.811626999999981</c:v>
                </c:pt>
                <c:pt idx="567">
                  <c:v>2.8122379999999967</c:v>
                </c:pt>
                <c:pt idx="568">
                  <c:v>2.8122379999999967</c:v>
                </c:pt>
                <c:pt idx="569">
                  <c:v>2.8142209999999968</c:v>
                </c:pt>
                <c:pt idx="570">
                  <c:v>2.8171210000000002</c:v>
                </c:pt>
                <c:pt idx="571">
                  <c:v>2.8171210000000002</c:v>
                </c:pt>
                <c:pt idx="572">
                  <c:v>2.8195619999999977</c:v>
                </c:pt>
                <c:pt idx="573">
                  <c:v>2.822765999999981</c:v>
                </c:pt>
                <c:pt idx="574">
                  <c:v>2.8235290000000002</c:v>
                </c:pt>
                <c:pt idx="575">
                  <c:v>2.8245979999999999</c:v>
                </c:pt>
                <c:pt idx="576">
                  <c:v>2.8245979999999999</c:v>
                </c:pt>
                <c:pt idx="577">
                  <c:v>2.8253599999999977</c:v>
                </c:pt>
                <c:pt idx="578">
                  <c:v>2.8267340000000001</c:v>
                </c:pt>
                <c:pt idx="579">
                  <c:v>2.8268859999999787</c:v>
                </c:pt>
                <c:pt idx="580">
                  <c:v>2.8297859999999977</c:v>
                </c:pt>
                <c:pt idx="581">
                  <c:v>2.8400089999999967</c:v>
                </c:pt>
                <c:pt idx="582">
                  <c:v>2.8415349999999999</c:v>
                </c:pt>
                <c:pt idx="583">
                  <c:v>2.8496219999999997</c:v>
                </c:pt>
                <c:pt idx="584">
                  <c:v>2.854809999999981</c:v>
                </c:pt>
                <c:pt idx="585">
                  <c:v>2.8584729999999809</c:v>
                </c:pt>
                <c:pt idx="586">
                  <c:v>2.9602499999999967</c:v>
                </c:pt>
                <c:pt idx="587">
                  <c:v>2.9817649999999998</c:v>
                </c:pt>
                <c:pt idx="588">
                  <c:v>2.9903110000000002</c:v>
                </c:pt>
                <c:pt idx="589">
                  <c:v>2.9935149999999999</c:v>
                </c:pt>
                <c:pt idx="590">
                  <c:v>2.9944299999999977</c:v>
                </c:pt>
                <c:pt idx="591">
                  <c:v>2.9970240000000001</c:v>
                </c:pt>
                <c:pt idx="592">
                  <c:v>3.0045009999999999</c:v>
                </c:pt>
                <c:pt idx="593">
                  <c:v>3.004807</c:v>
                </c:pt>
                <c:pt idx="594">
                  <c:v>3.0067900000000001</c:v>
                </c:pt>
                <c:pt idx="595">
                  <c:v>3.0070950000000001</c:v>
                </c:pt>
                <c:pt idx="596">
                  <c:v>3.0098419999999977</c:v>
                </c:pt>
                <c:pt idx="597">
                  <c:v>3.013045999999981</c:v>
                </c:pt>
                <c:pt idx="598">
                  <c:v>3.0151829999999977</c:v>
                </c:pt>
                <c:pt idx="599">
                  <c:v>3.0156399999999977</c:v>
                </c:pt>
                <c:pt idx="600">
                  <c:v>3.0255589999999977</c:v>
                </c:pt>
                <c:pt idx="601">
                  <c:v>3.026932</c:v>
                </c:pt>
                <c:pt idx="602">
                  <c:v>3.0275430000000001</c:v>
                </c:pt>
                <c:pt idx="603">
                  <c:v>3.0307469999999967</c:v>
                </c:pt>
                <c:pt idx="604">
                  <c:v>3.0322729999999787</c:v>
                </c:pt>
                <c:pt idx="605">
                  <c:v>3.0333410000000001</c:v>
                </c:pt>
                <c:pt idx="606">
                  <c:v>3.0342569999999967</c:v>
                </c:pt>
                <c:pt idx="607">
                  <c:v>3.0424959999999968</c:v>
                </c:pt>
                <c:pt idx="608">
                  <c:v>3.0463110000000002</c:v>
                </c:pt>
                <c:pt idx="609">
                  <c:v>3.0472269999999999</c:v>
                </c:pt>
                <c:pt idx="610">
                  <c:v>3.0479900000000151</c:v>
                </c:pt>
                <c:pt idx="611">
                  <c:v>3.0508889999999855</c:v>
                </c:pt>
                <c:pt idx="612">
                  <c:v>3.0511940000000002</c:v>
                </c:pt>
                <c:pt idx="613">
                  <c:v>3.0521099999999977</c:v>
                </c:pt>
                <c:pt idx="614">
                  <c:v>3.0542459999999791</c:v>
                </c:pt>
                <c:pt idx="615">
                  <c:v>3.0553140000000001</c:v>
                </c:pt>
                <c:pt idx="616">
                  <c:v>3.0586709999999977</c:v>
                </c:pt>
                <c:pt idx="617">
                  <c:v>3.058824</c:v>
                </c:pt>
                <c:pt idx="618">
                  <c:v>3.0632489999999977</c:v>
                </c:pt>
                <c:pt idx="619">
                  <c:v>3.0641639999999999</c:v>
                </c:pt>
                <c:pt idx="620">
                  <c:v>3.065842999999981</c:v>
                </c:pt>
                <c:pt idx="621">
                  <c:v>3.0675210000000206</c:v>
                </c:pt>
                <c:pt idx="622">
                  <c:v>3.0678260000000002</c:v>
                </c:pt>
                <c:pt idx="623">
                  <c:v>3.0684369999999999</c:v>
                </c:pt>
                <c:pt idx="624">
                  <c:v>3.0710310000000001</c:v>
                </c:pt>
                <c:pt idx="625">
                  <c:v>3.071945999999981</c:v>
                </c:pt>
                <c:pt idx="626">
                  <c:v>3.0746929999999977</c:v>
                </c:pt>
                <c:pt idx="627">
                  <c:v>3.0768289999999809</c:v>
                </c:pt>
                <c:pt idx="628">
                  <c:v>3.0775920000000001</c:v>
                </c:pt>
                <c:pt idx="629">
                  <c:v>3.0818649999999987</c:v>
                </c:pt>
                <c:pt idx="630">
                  <c:v>3.0930040000000001</c:v>
                </c:pt>
                <c:pt idx="631">
                  <c:v>3.0966659999999764</c:v>
                </c:pt>
                <c:pt idx="632">
                  <c:v>3.2362859999999967</c:v>
                </c:pt>
                <c:pt idx="633">
                  <c:v>3.2587169999999999</c:v>
                </c:pt>
                <c:pt idx="634">
                  <c:v>3.2753489999999967</c:v>
                </c:pt>
                <c:pt idx="635">
                  <c:v>3.2790110000000001</c:v>
                </c:pt>
                <c:pt idx="636">
                  <c:v>3.2838940000000179</c:v>
                </c:pt>
                <c:pt idx="637">
                  <c:v>3.2870980000000012</c:v>
                </c:pt>
                <c:pt idx="638">
                  <c:v>3.2890820000000001</c:v>
                </c:pt>
                <c:pt idx="639">
                  <c:v>3.298543</c:v>
                </c:pt>
                <c:pt idx="640">
                  <c:v>3.304494</c:v>
                </c:pt>
                <c:pt idx="641">
                  <c:v>3.3086139999999977</c:v>
                </c:pt>
                <c:pt idx="642">
                  <c:v>3.3124279999999833</c:v>
                </c:pt>
                <c:pt idx="643">
                  <c:v>3.3134969999999977</c:v>
                </c:pt>
                <c:pt idx="644">
                  <c:v>3.3165479999999801</c:v>
                </c:pt>
                <c:pt idx="645">
                  <c:v>3.3186849999999977</c:v>
                </c:pt>
                <c:pt idx="646">
                  <c:v>3.3191419999999967</c:v>
                </c:pt>
                <c:pt idx="647">
                  <c:v>3.3197529999999773</c:v>
                </c:pt>
                <c:pt idx="648">
                  <c:v>3.3199049999999977</c:v>
                </c:pt>
                <c:pt idx="649">
                  <c:v>3.322498999999981</c:v>
                </c:pt>
                <c:pt idx="650">
                  <c:v>3.3243309999999999</c:v>
                </c:pt>
                <c:pt idx="651">
                  <c:v>3.3250929999999967</c:v>
                </c:pt>
                <c:pt idx="652">
                  <c:v>3.3252459999999764</c:v>
                </c:pt>
                <c:pt idx="653">
                  <c:v>3.3260089999999787</c:v>
                </c:pt>
                <c:pt idx="654">
                  <c:v>3.3289079999999998</c:v>
                </c:pt>
                <c:pt idx="655">
                  <c:v>3.3293659999999967</c:v>
                </c:pt>
                <c:pt idx="656">
                  <c:v>3.3373010000000001</c:v>
                </c:pt>
                <c:pt idx="657">
                  <c:v>3.337605999999981</c:v>
                </c:pt>
                <c:pt idx="658">
                  <c:v>3.3389789999999842</c:v>
                </c:pt>
                <c:pt idx="659">
                  <c:v>3.3412679999999977</c:v>
                </c:pt>
                <c:pt idx="660">
                  <c:v>3.3435570000000001</c:v>
                </c:pt>
                <c:pt idx="661">
                  <c:v>3.3453879999999998</c:v>
                </c:pt>
                <c:pt idx="662">
                  <c:v>3.3455409999999977</c:v>
                </c:pt>
                <c:pt idx="663">
                  <c:v>3.3456929999999967</c:v>
                </c:pt>
                <c:pt idx="664">
                  <c:v>3.3458459999999723</c:v>
                </c:pt>
                <c:pt idx="665">
                  <c:v>3.3459979999999998</c:v>
                </c:pt>
                <c:pt idx="666">
                  <c:v>3.3527119999999977</c:v>
                </c:pt>
                <c:pt idx="667">
                  <c:v>3.35942599999998</c:v>
                </c:pt>
                <c:pt idx="668">
                  <c:v>3.3618679999999967</c:v>
                </c:pt>
                <c:pt idx="669">
                  <c:v>3.3620199999999967</c:v>
                </c:pt>
                <c:pt idx="670">
                  <c:v>3.3623249999999998</c:v>
                </c:pt>
                <c:pt idx="671">
                  <c:v>3.3629359999999977</c:v>
                </c:pt>
                <c:pt idx="672">
                  <c:v>3.3633940000000169</c:v>
                </c:pt>
                <c:pt idx="673">
                  <c:v>3.3638509999999977</c:v>
                </c:pt>
                <c:pt idx="674">
                  <c:v>3.3644619999999987</c:v>
                </c:pt>
                <c:pt idx="675">
                  <c:v>3.3647670000000001</c:v>
                </c:pt>
                <c:pt idx="676">
                  <c:v>3.3655300000000001</c:v>
                </c:pt>
                <c:pt idx="677">
                  <c:v>3.3661399999999997</c:v>
                </c:pt>
                <c:pt idx="678">
                  <c:v>3.3662929999999927</c:v>
                </c:pt>
                <c:pt idx="679">
                  <c:v>3.3667509999999967</c:v>
                </c:pt>
                <c:pt idx="680">
                  <c:v>3.3667509999999967</c:v>
                </c:pt>
                <c:pt idx="681">
                  <c:v>3.3701079999999997</c:v>
                </c:pt>
                <c:pt idx="682">
                  <c:v>3.370412999999981</c:v>
                </c:pt>
                <c:pt idx="683">
                  <c:v>3.3720909999999855</c:v>
                </c:pt>
                <c:pt idx="684">
                  <c:v>3.3723959999999855</c:v>
                </c:pt>
                <c:pt idx="685">
                  <c:v>3.3733119999999999</c:v>
                </c:pt>
                <c:pt idx="686">
                  <c:v>3.3740749999999977</c:v>
                </c:pt>
                <c:pt idx="687">
                  <c:v>3.380636</c:v>
                </c:pt>
                <c:pt idx="688">
                  <c:v>3.3842979999999998</c:v>
                </c:pt>
                <c:pt idx="689">
                  <c:v>3.3844509999999977</c:v>
                </c:pt>
                <c:pt idx="690">
                  <c:v>3.3871980000000002</c:v>
                </c:pt>
                <c:pt idx="691">
                  <c:v>3.3910119999999977</c:v>
                </c:pt>
                <c:pt idx="692">
                  <c:v>3.39620099999998</c:v>
                </c:pt>
                <c:pt idx="693">
                  <c:v>3.397421</c:v>
                </c:pt>
                <c:pt idx="694">
                  <c:v>3.3983370000000002</c:v>
                </c:pt>
                <c:pt idx="695">
                  <c:v>3.4015409999999977</c:v>
                </c:pt>
                <c:pt idx="696">
                  <c:v>3.4027619999999987</c:v>
                </c:pt>
                <c:pt idx="697">
                  <c:v>3.4045930000000002</c:v>
                </c:pt>
                <c:pt idx="698">
                  <c:v>3.4110019999999968</c:v>
                </c:pt>
                <c:pt idx="699">
                  <c:v>3.4154269999999967</c:v>
                </c:pt>
                <c:pt idx="700">
                  <c:v>3.4161899999999967</c:v>
                </c:pt>
                <c:pt idx="701">
                  <c:v>3.435263999999981</c:v>
                </c:pt>
                <c:pt idx="702">
                  <c:v>3.4413670000000001</c:v>
                </c:pt>
              </c:numCache>
            </c:numRef>
          </c:xVal>
          <c:yVal>
            <c:numRef>
              <c:f>'Tuner off'!$F$2:$F$704</c:f>
              <c:numCache>
                <c:formatCode>0.00</c:formatCode>
                <c:ptCount val="703"/>
                <c:pt idx="0">
                  <c:v>0.30000060000000195</c:v>
                </c:pt>
                <c:pt idx="1">
                  <c:v>-2.9999989999999968</c:v>
                </c:pt>
                <c:pt idx="2">
                  <c:v>2.800001</c:v>
                </c:pt>
                <c:pt idx="3">
                  <c:v>7.7000010000000003</c:v>
                </c:pt>
                <c:pt idx="4">
                  <c:v>0.60000060000000344</c:v>
                </c:pt>
                <c:pt idx="5">
                  <c:v>6.5000010000000001</c:v>
                </c:pt>
                <c:pt idx="6">
                  <c:v>2.9000010000000001</c:v>
                </c:pt>
                <c:pt idx="7">
                  <c:v>0.90000060000000004</c:v>
                </c:pt>
                <c:pt idx="8">
                  <c:v>1.4000009999999998</c:v>
                </c:pt>
                <c:pt idx="9">
                  <c:v>0.90000060000000004</c:v>
                </c:pt>
                <c:pt idx="10">
                  <c:v>9.2000009999999985</c:v>
                </c:pt>
                <c:pt idx="11">
                  <c:v>0.50000060000000002</c:v>
                </c:pt>
                <c:pt idx="12">
                  <c:v>1.300001</c:v>
                </c:pt>
                <c:pt idx="13">
                  <c:v>-0.29999940000000008</c:v>
                </c:pt>
                <c:pt idx="14">
                  <c:v>2.4000010000000001</c:v>
                </c:pt>
                <c:pt idx="15">
                  <c:v>-6.2999989999999997</c:v>
                </c:pt>
                <c:pt idx="16">
                  <c:v>7.800001</c:v>
                </c:pt>
                <c:pt idx="17">
                  <c:v>-2.8999989999999967</c:v>
                </c:pt>
                <c:pt idx="18">
                  <c:v>11.3</c:v>
                </c:pt>
                <c:pt idx="19">
                  <c:v>4.2000010000000003</c:v>
                </c:pt>
                <c:pt idx="20">
                  <c:v>0.90000060000000004</c:v>
                </c:pt>
                <c:pt idx="21">
                  <c:v>-1.0999989999999931</c:v>
                </c:pt>
                <c:pt idx="22">
                  <c:v>2.5000010000000001</c:v>
                </c:pt>
                <c:pt idx="23">
                  <c:v>1.7000009999999999</c:v>
                </c:pt>
                <c:pt idx="24">
                  <c:v>8.1000009999999989</c:v>
                </c:pt>
                <c:pt idx="25">
                  <c:v>1.600001</c:v>
                </c:pt>
                <c:pt idx="26">
                  <c:v>2.1000009999999998</c:v>
                </c:pt>
                <c:pt idx="27">
                  <c:v>1.300001</c:v>
                </c:pt>
                <c:pt idx="28">
                  <c:v>12.9</c:v>
                </c:pt>
                <c:pt idx="29">
                  <c:v>3.2000009999999999</c:v>
                </c:pt>
                <c:pt idx="30">
                  <c:v>12.9</c:v>
                </c:pt>
                <c:pt idx="31">
                  <c:v>1.7000009999999999</c:v>
                </c:pt>
                <c:pt idx="32">
                  <c:v>-5.0999990000000004</c:v>
                </c:pt>
                <c:pt idx="33">
                  <c:v>-8.2000000000000011</c:v>
                </c:pt>
                <c:pt idx="34">
                  <c:v>-3.7999990000000001</c:v>
                </c:pt>
                <c:pt idx="35">
                  <c:v>5.300001</c:v>
                </c:pt>
                <c:pt idx="36">
                  <c:v>7.2000010000000003</c:v>
                </c:pt>
                <c:pt idx="37">
                  <c:v>0.50000060000000002</c:v>
                </c:pt>
                <c:pt idx="38">
                  <c:v>8.500001000000001</c:v>
                </c:pt>
                <c:pt idx="39">
                  <c:v>0.50000060000000002</c:v>
                </c:pt>
                <c:pt idx="40">
                  <c:v>8.300001</c:v>
                </c:pt>
                <c:pt idx="41">
                  <c:v>4.800001</c:v>
                </c:pt>
                <c:pt idx="42">
                  <c:v>-2.699999</c:v>
                </c:pt>
                <c:pt idx="43">
                  <c:v>2.4000010000000001</c:v>
                </c:pt>
                <c:pt idx="44">
                  <c:v>-0.89999940000000389</c:v>
                </c:pt>
                <c:pt idx="45">
                  <c:v>9.1000009999999989</c:v>
                </c:pt>
                <c:pt idx="46">
                  <c:v>2.300001</c:v>
                </c:pt>
                <c:pt idx="47">
                  <c:v>-2.4999989999999968</c:v>
                </c:pt>
                <c:pt idx="48">
                  <c:v>0.30000060000000195</c:v>
                </c:pt>
                <c:pt idx="49">
                  <c:v>0.2000006</c:v>
                </c:pt>
                <c:pt idx="50">
                  <c:v>2.5000010000000001</c:v>
                </c:pt>
                <c:pt idx="51">
                  <c:v>1.2000009999999999</c:v>
                </c:pt>
                <c:pt idx="52">
                  <c:v>8.2000009999999985</c:v>
                </c:pt>
                <c:pt idx="53">
                  <c:v>-1.9999989999999999</c:v>
                </c:pt>
                <c:pt idx="54">
                  <c:v>-1.8999989999999998</c:v>
                </c:pt>
                <c:pt idx="55">
                  <c:v>4.300001</c:v>
                </c:pt>
                <c:pt idx="56">
                  <c:v>6.2000010000000003</c:v>
                </c:pt>
                <c:pt idx="57">
                  <c:v>7.300001</c:v>
                </c:pt>
                <c:pt idx="58">
                  <c:v>1.300001</c:v>
                </c:pt>
                <c:pt idx="59">
                  <c:v>-7.199999</c:v>
                </c:pt>
                <c:pt idx="60">
                  <c:v>2.2000009999999999</c:v>
                </c:pt>
                <c:pt idx="61">
                  <c:v>5.6000009999999945</c:v>
                </c:pt>
                <c:pt idx="62">
                  <c:v>9.4000010000000014</c:v>
                </c:pt>
                <c:pt idx="63">
                  <c:v>8.800001</c:v>
                </c:pt>
                <c:pt idx="64">
                  <c:v>3.1000009999999998</c:v>
                </c:pt>
                <c:pt idx="65">
                  <c:v>-5.699999</c:v>
                </c:pt>
                <c:pt idx="66">
                  <c:v>2.7000009999999999</c:v>
                </c:pt>
                <c:pt idx="67">
                  <c:v>1.5000009999999999</c:v>
                </c:pt>
                <c:pt idx="68">
                  <c:v>-0.99999939999999998</c:v>
                </c:pt>
                <c:pt idx="69">
                  <c:v>0.60000060000000344</c:v>
                </c:pt>
                <c:pt idx="70">
                  <c:v>-6.0999990000000004</c:v>
                </c:pt>
                <c:pt idx="71">
                  <c:v>-8.8000000000000007</c:v>
                </c:pt>
                <c:pt idx="72">
                  <c:v>3.300001</c:v>
                </c:pt>
                <c:pt idx="73">
                  <c:v>0.80000059999999951</c:v>
                </c:pt>
                <c:pt idx="74">
                  <c:v>7.4000009999999996</c:v>
                </c:pt>
                <c:pt idx="75">
                  <c:v>8.500001000000001</c:v>
                </c:pt>
                <c:pt idx="76">
                  <c:v>8.800001</c:v>
                </c:pt>
                <c:pt idx="77">
                  <c:v>3.9000010000000001</c:v>
                </c:pt>
                <c:pt idx="78">
                  <c:v>-0.39999940000000195</c:v>
                </c:pt>
                <c:pt idx="79">
                  <c:v>0.70000059999999997</c:v>
                </c:pt>
                <c:pt idx="80">
                  <c:v>16.399999999999999</c:v>
                </c:pt>
                <c:pt idx="81">
                  <c:v>2.300001</c:v>
                </c:pt>
                <c:pt idx="82">
                  <c:v>9.1000009999999989</c:v>
                </c:pt>
                <c:pt idx="83">
                  <c:v>1.5000009999999999</c:v>
                </c:pt>
                <c:pt idx="84">
                  <c:v>-0.79999940000000436</c:v>
                </c:pt>
                <c:pt idx="85">
                  <c:v>0.50000060000000002</c:v>
                </c:pt>
                <c:pt idx="86">
                  <c:v>0.2000006</c:v>
                </c:pt>
                <c:pt idx="87">
                  <c:v>-8.9</c:v>
                </c:pt>
                <c:pt idx="88">
                  <c:v>4.9000009999999996</c:v>
                </c:pt>
                <c:pt idx="89">
                  <c:v>10.5</c:v>
                </c:pt>
                <c:pt idx="90">
                  <c:v>2.5000010000000001</c:v>
                </c:pt>
                <c:pt idx="91">
                  <c:v>2.2000009999999999</c:v>
                </c:pt>
                <c:pt idx="92">
                  <c:v>5.0000010000000001</c:v>
                </c:pt>
                <c:pt idx="93">
                  <c:v>4.1000009999999945</c:v>
                </c:pt>
                <c:pt idx="94">
                  <c:v>9.300001</c:v>
                </c:pt>
                <c:pt idx="95">
                  <c:v>-7.6</c:v>
                </c:pt>
                <c:pt idx="96">
                  <c:v>2.6000009999999998</c:v>
                </c:pt>
                <c:pt idx="97">
                  <c:v>2.5000010000000001</c:v>
                </c:pt>
                <c:pt idx="98">
                  <c:v>3.6000009999999998</c:v>
                </c:pt>
                <c:pt idx="99">
                  <c:v>-1.9999989999999999</c:v>
                </c:pt>
                <c:pt idx="100">
                  <c:v>-0.59999939999999996</c:v>
                </c:pt>
                <c:pt idx="101">
                  <c:v>1.300001</c:v>
                </c:pt>
                <c:pt idx="102">
                  <c:v>4.1000009999999945</c:v>
                </c:pt>
                <c:pt idx="103">
                  <c:v>1.300001</c:v>
                </c:pt>
                <c:pt idx="104">
                  <c:v>1.4000009999999998</c:v>
                </c:pt>
                <c:pt idx="105">
                  <c:v>6.1094760000000755E-7</c:v>
                </c:pt>
                <c:pt idx="106">
                  <c:v>3.7000009999999999</c:v>
                </c:pt>
                <c:pt idx="107">
                  <c:v>3.7000009999999999</c:v>
                </c:pt>
                <c:pt idx="108">
                  <c:v>3.1000009999999998</c:v>
                </c:pt>
                <c:pt idx="109">
                  <c:v>1.5000009999999999</c:v>
                </c:pt>
                <c:pt idx="110">
                  <c:v>9.2000009999999985</c:v>
                </c:pt>
                <c:pt idx="111">
                  <c:v>1.100001</c:v>
                </c:pt>
                <c:pt idx="112">
                  <c:v>6.1094760000000755E-7</c:v>
                </c:pt>
                <c:pt idx="113">
                  <c:v>8.1000009999999989</c:v>
                </c:pt>
                <c:pt idx="114">
                  <c:v>1.5000009999999999</c:v>
                </c:pt>
                <c:pt idx="115">
                  <c:v>6.2000010000000003</c:v>
                </c:pt>
                <c:pt idx="116">
                  <c:v>-1.3999989999999998</c:v>
                </c:pt>
                <c:pt idx="117">
                  <c:v>3.0000010000000001</c:v>
                </c:pt>
                <c:pt idx="118">
                  <c:v>1.600001</c:v>
                </c:pt>
                <c:pt idx="119">
                  <c:v>1.2000009999999999</c:v>
                </c:pt>
                <c:pt idx="120">
                  <c:v>0.80000059999999951</c:v>
                </c:pt>
                <c:pt idx="121">
                  <c:v>-0.29999940000000008</c:v>
                </c:pt>
                <c:pt idx="122">
                  <c:v>3.2000009999999999</c:v>
                </c:pt>
                <c:pt idx="123">
                  <c:v>4.7000010000000003</c:v>
                </c:pt>
                <c:pt idx="124">
                  <c:v>-6.699999</c:v>
                </c:pt>
                <c:pt idx="125">
                  <c:v>2.6000009999999998</c:v>
                </c:pt>
                <c:pt idx="126">
                  <c:v>0.80000059999999951</c:v>
                </c:pt>
                <c:pt idx="127">
                  <c:v>4.2000010000000003</c:v>
                </c:pt>
                <c:pt idx="128">
                  <c:v>1.4000009999999998</c:v>
                </c:pt>
                <c:pt idx="129">
                  <c:v>6.9000009999999996</c:v>
                </c:pt>
                <c:pt idx="130">
                  <c:v>3.4000010000000001</c:v>
                </c:pt>
                <c:pt idx="131">
                  <c:v>-0.6999994000000046</c:v>
                </c:pt>
                <c:pt idx="132">
                  <c:v>0.80000059999999951</c:v>
                </c:pt>
                <c:pt idx="133">
                  <c:v>1.0000009999999999</c:v>
                </c:pt>
                <c:pt idx="134">
                  <c:v>10.3</c:v>
                </c:pt>
                <c:pt idx="135">
                  <c:v>2.9000010000000001</c:v>
                </c:pt>
                <c:pt idx="136">
                  <c:v>2.2000009999999999</c:v>
                </c:pt>
                <c:pt idx="137">
                  <c:v>1.7000009999999999</c:v>
                </c:pt>
                <c:pt idx="138">
                  <c:v>-4.0999990000000004</c:v>
                </c:pt>
                <c:pt idx="139">
                  <c:v>3.2000009999999999</c:v>
                </c:pt>
                <c:pt idx="140">
                  <c:v>6.6000009999999945</c:v>
                </c:pt>
                <c:pt idx="141">
                  <c:v>3.300001</c:v>
                </c:pt>
                <c:pt idx="142">
                  <c:v>6.2000010000000003</c:v>
                </c:pt>
                <c:pt idx="143">
                  <c:v>-0.49999940000000032</c:v>
                </c:pt>
                <c:pt idx="144">
                  <c:v>9.000001000000001</c:v>
                </c:pt>
                <c:pt idx="145">
                  <c:v>-3.8999989999999967</c:v>
                </c:pt>
                <c:pt idx="146">
                  <c:v>-11.2</c:v>
                </c:pt>
                <c:pt idx="147">
                  <c:v>-11.1</c:v>
                </c:pt>
                <c:pt idx="148">
                  <c:v>10.8</c:v>
                </c:pt>
                <c:pt idx="149">
                  <c:v>1.600001</c:v>
                </c:pt>
                <c:pt idx="150">
                  <c:v>1.600001</c:v>
                </c:pt>
                <c:pt idx="151">
                  <c:v>4.4000009999999996</c:v>
                </c:pt>
                <c:pt idx="152">
                  <c:v>-3.699999</c:v>
                </c:pt>
                <c:pt idx="153">
                  <c:v>-5.2999989999999997</c:v>
                </c:pt>
                <c:pt idx="154">
                  <c:v>3.800001</c:v>
                </c:pt>
                <c:pt idx="155">
                  <c:v>8.800001</c:v>
                </c:pt>
                <c:pt idx="156">
                  <c:v>3.300001</c:v>
                </c:pt>
                <c:pt idx="157">
                  <c:v>1.5000009999999999</c:v>
                </c:pt>
                <c:pt idx="158">
                  <c:v>6.1094760000000755E-7</c:v>
                </c:pt>
                <c:pt idx="159">
                  <c:v>5.7000010000000003</c:v>
                </c:pt>
                <c:pt idx="160">
                  <c:v>2.0000010000000001</c:v>
                </c:pt>
                <c:pt idx="161">
                  <c:v>1.600001</c:v>
                </c:pt>
                <c:pt idx="162">
                  <c:v>2.5000010000000001</c:v>
                </c:pt>
                <c:pt idx="163">
                  <c:v>7.1000009999999945</c:v>
                </c:pt>
                <c:pt idx="164">
                  <c:v>1.0000009999999999</c:v>
                </c:pt>
                <c:pt idx="165">
                  <c:v>-2.0999989999999977</c:v>
                </c:pt>
                <c:pt idx="166">
                  <c:v>0.70000059999999997</c:v>
                </c:pt>
                <c:pt idx="167">
                  <c:v>4.2000010000000003</c:v>
                </c:pt>
                <c:pt idx="168">
                  <c:v>3.1000009999999998</c:v>
                </c:pt>
                <c:pt idx="169">
                  <c:v>-2.699999</c:v>
                </c:pt>
                <c:pt idx="170">
                  <c:v>1.4000009999999998</c:v>
                </c:pt>
                <c:pt idx="171">
                  <c:v>-1.8999989999999998</c:v>
                </c:pt>
                <c:pt idx="172">
                  <c:v>1.300001</c:v>
                </c:pt>
                <c:pt idx="173">
                  <c:v>1.600001</c:v>
                </c:pt>
                <c:pt idx="174">
                  <c:v>1.800001</c:v>
                </c:pt>
                <c:pt idx="175">
                  <c:v>2.800001</c:v>
                </c:pt>
                <c:pt idx="176">
                  <c:v>1.4000009999999998</c:v>
                </c:pt>
                <c:pt idx="177">
                  <c:v>6.9000009999999996</c:v>
                </c:pt>
                <c:pt idx="178">
                  <c:v>-8</c:v>
                </c:pt>
                <c:pt idx="179">
                  <c:v>4.9000009999999996</c:v>
                </c:pt>
                <c:pt idx="180">
                  <c:v>-2.699999</c:v>
                </c:pt>
                <c:pt idx="181">
                  <c:v>-11.7</c:v>
                </c:pt>
                <c:pt idx="182">
                  <c:v>7.0000010000000001</c:v>
                </c:pt>
                <c:pt idx="183">
                  <c:v>-1.6999989999999998</c:v>
                </c:pt>
                <c:pt idx="184">
                  <c:v>-1.2999989999999924</c:v>
                </c:pt>
                <c:pt idx="185">
                  <c:v>0.30000060000000195</c:v>
                </c:pt>
                <c:pt idx="186">
                  <c:v>4.0000010000000001</c:v>
                </c:pt>
                <c:pt idx="187">
                  <c:v>-3.8999989999999967</c:v>
                </c:pt>
                <c:pt idx="188">
                  <c:v>-0.6999994000000046</c:v>
                </c:pt>
                <c:pt idx="189">
                  <c:v>1.5000009999999999</c:v>
                </c:pt>
                <c:pt idx="190">
                  <c:v>2.800001</c:v>
                </c:pt>
                <c:pt idx="191">
                  <c:v>5.4000009999999996</c:v>
                </c:pt>
                <c:pt idx="192">
                  <c:v>5.800001</c:v>
                </c:pt>
                <c:pt idx="193">
                  <c:v>-2.4999989999999968</c:v>
                </c:pt>
                <c:pt idx="194">
                  <c:v>0.30000060000000195</c:v>
                </c:pt>
                <c:pt idx="195">
                  <c:v>9.000001000000001</c:v>
                </c:pt>
                <c:pt idx="196">
                  <c:v>1.7000009999999999</c:v>
                </c:pt>
                <c:pt idx="197">
                  <c:v>1.800001</c:v>
                </c:pt>
                <c:pt idx="198">
                  <c:v>11.2</c:v>
                </c:pt>
                <c:pt idx="199">
                  <c:v>4.4000009999999996</c:v>
                </c:pt>
                <c:pt idx="200">
                  <c:v>8.9000010000000014</c:v>
                </c:pt>
                <c:pt idx="201">
                  <c:v>1.600001</c:v>
                </c:pt>
                <c:pt idx="202">
                  <c:v>-3.0999989999999977</c:v>
                </c:pt>
                <c:pt idx="203">
                  <c:v>6.0000010000000001</c:v>
                </c:pt>
                <c:pt idx="204">
                  <c:v>2.1000009999999998</c:v>
                </c:pt>
                <c:pt idx="205">
                  <c:v>3.800001</c:v>
                </c:pt>
                <c:pt idx="206">
                  <c:v>4.7000010000000003</c:v>
                </c:pt>
                <c:pt idx="207">
                  <c:v>0.90000060000000004</c:v>
                </c:pt>
                <c:pt idx="208">
                  <c:v>-2.4999989999999968</c:v>
                </c:pt>
                <c:pt idx="209">
                  <c:v>0.50000060000000002</c:v>
                </c:pt>
                <c:pt idx="210">
                  <c:v>3.9000010000000001</c:v>
                </c:pt>
                <c:pt idx="211">
                  <c:v>1.300001</c:v>
                </c:pt>
                <c:pt idx="212">
                  <c:v>0.90000060000000004</c:v>
                </c:pt>
                <c:pt idx="213">
                  <c:v>-10.7</c:v>
                </c:pt>
                <c:pt idx="214">
                  <c:v>1.600001</c:v>
                </c:pt>
                <c:pt idx="215">
                  <c:v>-10</c:v>
                </c:pt>
                <c:pt idx="216">
                  <c:v>3.6000009999999998</c:v>
                </c:pt>
                <c:pt idx="217">
                  <c:v>3.5000010000000001</c:v>
                </c:pt>
                <c:pt idx="218">
                  <c:v>-1.2999989999999924</c:v>
                </c:pt>
                <c:pt idx="219">
                  <c:v>9.000001000000001</c:v>
                </c:pt>
                <c:pt idx="220">
                  <c:v>15.6</c:v>
                </c:pt>
                <c:pt idx="221">
                  <c:v>2.0000010000000001</c:v>
                </c:pt>
                <c:pt idx="222">
                  <c:v>2.7000009999999999</c:v>
                </c:pt>
                <c:pt idx="223">
                  <c:v>1.7000009999999999</c:v>
                </c:pt>
                <c:pt idx="224">
                  <c:v>2.800001</c:v>
                </c:pt>
                <c:pt idx="225">
                  <c:v>9.000001000000001</c:v>
                </c:pt>
                <c:pt idx="226">
                  <c:v>11.1</c:v>
                </c:pt>
                <c:pt idx="227">
                  <c:v>2.4000010000000001</c:v>
                </c:pt>
                <c:pt idx="228">
                  <c:v>-6.8999990000000002</c:v>
                </c:pt>
                <c:pt idx="229">
                  <c:v>-1.5999989999999931</c:v>
                </c:pt>
                <c:pt idx="230">
                  <c:v>-7.6</c:v>
                </c:pt>
                <c:pt idx="231">
                  <c:v>13.7</c:v>
                </c:pt>
                <c:pt idx="232">
                  <c:v>-0.49999940000000032</c:v>
                </c:pt>
                <c:pt idx="233">
                  <c:v>2.300001</c:v>
                </c:pt>
                <c:pt idx="234">
                  <c:v>2.800001</c:v>
                </c:pt>
                <c:pt idx="235">
                  <c:v>-2.7999990000000001</c:v>
                </c:pt>
                <c:pt idx="236">
                  <c:v>-1.9999989999999999</c:v>
                </c:pt>
                <c:pt idx="237">
                  <c:v>6.7000010000000003</c:v>
                </c:pt>
                <c:pt idx="238">
                  <c:v>8.2000009999999985</c:v>
                </c:pt>
                <c:pt idx="239">
                  <c:v>3.4000010000000001</c:v>
                </c:pt>
                <c:pt idx="240">
                  <c:v>2.7000009999999999</c:v>
                </c:pt>
                <c:pt idx="241">
                  <c:v>7.4000009999999996</c:v>
                </c:pt>
                <c:pt idx="242">
                  <c:v>1.600001</c:v>
                </c:pt>
                <c:pt idx="243">
                  <c:v>-0.89999940000000389</c:v>
                </c:pt>
                <c:pt idx="244">
                  <c:v>7.300001</c:v>
                </c:pt>
                <c:pt idx="245">
                  <c:v>3.300001</c:v>
                </c:pt>
                <c:pt idx="246">
                  <c:v>4.2000010000000003</c:v>
                </c:pt>
                <c:pt idx="247">
                  <c:v>7.0000010000000001</c:v>
                </c:pt>
                <c:pt idx="248">
                  <c:v>6.9000009999999996</c:v>
                </c:pt>
                <c:pt idx="249">
                  <c:v>2.5000010000000001</c:v>
                </c:pt>
                <c:pt idx="250">
                  <c:v>-2.7999990000000001</c:v>
                </c:pt>
                <c:pt idx="251">
                  <c:v>-2.699999</c:v>
                </c:pt>
                <c:pt idx="252">
                  <c:v>7.5000010000000001</c:v>
                </c:pt>
                <c:pt idx="253">
                  <c:v>-5.4999989999999999</c:v>
                </c:pt>
                <c:pt idx="254">
                  <c:v>0.50000060000000002</c:v>
                </c:pt>
                <c:pt idx="255">
                  <c:v>3.300001</c:v>
                </c:pt>
                <c:pt idx="256">
                  <c:v>1.7000009999999999</c:v>
                </c:pt>
                <c:pt idx="257">
                  <c:v>5.4000009999999996</c:v>
                </c:pt>
                <c:pt idx="258">
                  <c:v>7.1000009999999945</c:v>
                </c:pt>
                <c:pt idx="259">
                  <c:v>9.7000009999999985</c:v>
                </c:pt>
                <c:pt idx="260">
                  <c:v>6.800001</c:v>
                </c:pt>
                <c:pt idx="261">
                  <c:v>3.1000009999999998</c:v>
                </c:pt>
                <c:pt idx="262">
                  <c:v>2.4000010000000001</c:v>
                </c:pt>
                <c:pt idx="263">
                  <c:v>2.7000009999999999</c:v>
                </c:pt>
                <c:pt idx="264">
                  <c:v>9.500001000000001</c:v>
                </c:pt>
                <c:pt idx="265">
                  <c:v>3.1000009999999998</c:v>
                </c:pt>
                <c:pt idx="266">
                  <c:v>1.5000009999999999</c:v>
                </c:pt>
                <c:pt idx="267">
                  <c:v>1.600001</c:v>
                </c:pt>
                <c:pt idx="268">
                  <c:v>-7.5</c:v>
                </c:pt>
                <c:pt idx="269">
                  <c:v>7.6000009999999945</c:v>
                </c:pt>
                <c:pt idx="270">
                  <c:v>-2.2999990000000001</c:v>
                </c:pt>
                <c:pt idx="271">
                  <c:v>2.1000009999999998</c:v>
                </c:pt>
                <c:pt idx="272">
                  <c:v>3.1000009999999998</c:v>
                </c:pt>
                <c:pt idx="273">
                  <c:v>1.600001</c:v>
                </c:pt>
                <c:pt idx="274">
                  <c:v>3.4000010000000001</c:v>
                </c:pt>
                <c:pt idx="275">
                  <c:v>3.6000009999999998</c:v>
                </c:pt>
                <c:pt idx="276">
                  <c:v>2.2000009999999999</c:v>
                </c:pt>
                <c:pt idx="277">
                  <c:v>6.1094760000000755E-7</c:v>
                </c:pt>
                <c:pt idx="278">
                  <c:v>8.1000009999999989</c:v>
                </c:pt>
                <c:pt idx="279">
                  <c:v>-1.5999989999999931</c:v>
                </c:pt>
                <c:pt idx="280">
                  <c:v>-13.4</c:v>
                </c:pt>
                <c:pt idx="281">
                  <c:v>2.4000010000000001</c:v>
                </c:pt>
                <c:pt idx="282">
                  <c:v>-12.2</c:v>
                </c:pt>
                <c:pt idx="283">
                  <c:v>2.2000009999999999</c:v>
                </c:pt>
                <c:pt idx="284">
                  <c:v>8.000001000000001</c:v>
                </c:pt>
                <c:pt idx="285">
                  <c:v>1.100001</c:v>
                </c:pt>
                <c:pt idx="286">
                  <c:v>-9.6</c:v>
                </c:pt>
                <c:pt idx="287">
                  <c:v>3.1000009999999998</c:v>
                </c:pt>
                <c:pt idx="288">
                  <c:v>-7.6</c:v>
                </c:pt>
                <c:pt idx="289">
                  <c:v>4.1000009999999945</c:v>
                </c:pt>
                <c:pt idx="290">
                  <c:v>3.5000010000000001</c:v>
                </c:pt>
                <c:pt idx="291">
                  <c:v>2.1000009999999998</c:v>
                </c:pt>
                <c:pt idx="292">
                  <c:v>3.300001</c:v>
                </c:pt>
                <c:pt idx="293">
                  <c:v>13.1</c:v>
                </c:pt>
                <c:pt idx="294">
                  <c:v>-13.2</c:v>
                </c:pt>
                <c:pt idx="295">
                  <c:v>4.5000010000000001</c:v>
                </c:pt>
                <c:pt idx="296">
                  <c:v>-6.2999989999999997</c:v>
                </c:pt>
                <c:pt idx="297">
                  <c:v>2.800001</c:v>
                </c:pt>
                <c:pt idx="298">
                  <c:v>2.800001</c:v>
                </c:pt>
                <c:pt idx="299">
                  <c:v>1.800001</c:v>
                </c:pt>
                <c:pt idx="300">
                  <c:v>1.300001</c:v>
                </c:pt>
                <c:pt idx="301">
                  <c:v>-12.4</c:v>
                </c:pt>
                <c:pt idx="302">
                  <c:v>6.6000009999999945</c:v>
                </c:pt>
                <c:pt idx="303">
                  <c:v>3.9000010000000001</c:v>
                </c:pt>
                <c:pt idx="304">
                  <c:v>1.5000009999999999</c:v>
                </c:pt>
                <c:pt idx="305">
                  <c:v>3.5000010000000001</c:v>
                </c:pt>
                <c:pt idx="306">
                  <c:v>2.7000009999999999</c:v>
                </c:pt>
                <c:pt idx="307">
                  <c:v>1.7000009999999999</c:v>
                </c:pt>
                <c:pt idx="308">
                  <c:v>0.70000059999999997</c:v>
                </c:pt>
                <c:pt idx="309">
                  <c:v>5.6000009999999945</c:v>
                </c:pt>
                <c:pt idx="310">
                  <c:v>16.899999999999999</c:v>
                </c:pt>
                <c:pt idx="311">
                  <c:v>21.7</c:v>
                </c:pt>
                <c:pt idx="312">
                  <c:v>16.3</c:v>
                </c:pt>
                <c:pt idx="313">
                  <c:v>20.399999999999999</c:v>
                </c:pt>
                <c:pt idx="314">
                  <c:v>20.8</c:v>
                </c:pt>
                <c:pt idx="315">
                  <c:v>21.3</c:v>
                </c:pt>
                <c:pt idx="316">
                  <c:v>20.8</c:v>
                </c:pt>
                <c:pt idx="317">
                  <c:v>18.5</c:v>
                </c:pt>
                <c:pt idx="318">
                  <c:v>19.600000000000001</c:v>
                </c:pt>
                <c:pt idx="319">
                  <c:v>17.3</c:v>
                </c:pt>
                <c:pt idx="320">
                  <c:v>21.1</c:v>
                </c:pt>
                <c:pt idx="321">
                  <c:v>21.1</c:v>
                </c:pt>
                <c:pt idx="322">
                  <c:v>21.8</c:v>
                </c:pt>
                <c:pt idx="323">
                  <c:v>15.5</c:v>
                </c:pt>
                <c:pt idx="324">
                  <c:v>21.1</c:v>
                </c:pt>
                <c:pt idx="325">
                  <c:v>17.2</c:v>
                </c:pt>
                <c:pt idx="326">
                  <c:v>20</c:v>
                </c:pt>
                <c:pt idx="327">
                  <c:v>21</c:v>
                </c:pt>
                <c:pt idx="328">
                  <c:v>13.2</c:v>
                </c:pt>
                <c:pt idx="329">
                  <c:v>20.9</c:v>
                </c:pt>
                <c:pt idx="330">
                  <c:v>19.8</c:v>
                </c:pt>
                <c:pt idx="331">
                  <c:v>19.5</c:v>
                </c:pt>
                <c:pt idx="332">
                  <c:v>20.9</c:v>
                </c:pt>
                <c:pt idx="333">
                  <c:v>21.4</c:v>
                </c:pt>
                <c:pt idx="334">
                  <c:v>21.2</c:v>
                </c:pt>
                <c:pt idx="335">
                  <c:v>17.899999999999999</c:v>
                </c:pt>
                <c:pt idx="336">
                  <c:v>17.899999999999999</c:v>
                </c:pt>
                <c:pt idx="337">
                  <c:v>19.399999999999999</c:v>
                </c:pt>
                <c:pt idx="338">
                  <c:v>21.7</c:v>
                </c:pt>
                <c:pt idx="339">
                  <c:v>18</c:v>
                </c:pt>
                <c:pt idx="340">
                  <c:v>21.4</c:v>
                </c:pt>
                <c:pt idx="341">
                  <c:v>18.5</c:v>
                </c:pt>
                <c:pt idx="342">
                  <c:v>21.7</c:v>
                </c:pt>
                <c:pt idx="343">
                  <c:v>17.899999999999999</c:v>
                </c:pt>
                <c:pt idx="344">
                  <c:v>18.899999999999999</c:v>
                </c:pt>
                <c:pt idx="345">
                  <c:v>16.3</c:v>
                </c:pt>
                <c:pt idx="346">
                  <c:v>17.100000000000001</c:v>
                </c:pt>
                <c:pt idx="347">
                  <c:v>21.3</c:v>
                </c:pt>
                <c:pt idx="348">
                  <c:v>18.100000000000001</c:v>
                </c:pt>
                <c:pt idx="349">
                  <c:v>21.1</c:v>
                </c:pt>
                <c:pt idx="350">
                  <c:v>21.7</c:v>
                </c:pt>
                <c:pt idx="351">
                  <c:v>20.2</c:v>
                </c:pt>
                <c:pt idx="352">
                  <c:v>18.2</c:v>
                </c:pt>
                <c:pt idx="353">
                  <c:v>17.5</c:v>
                </c:pt>
                <c:pt idx="354">
                  <c:v>17.100000000000001</c:v>
                </c:pt>
                <c:pt idx="355">
                  <c:v>17.899999999999999</c:v>
                </c:pt>
                <c:pt idx="356">
                  <c:v>16.8</c:v>
                </c:pt>
                <c:pt idx="357">
                  <c:v>19.5</c:v>
                </c:pt>
                <c:pt idx="358">
                  <c:v>20.9</c:v>
                </c:pt>
                <c:pt idx="359">
                  <c:v>22.1</c:v>
                </c:pt>
                <c:pt idx="360">
                  <c:v>16.899999999999999</c:v>
                </c:pt>
                <c:pt idx="361">
                  <c:v>21.7</c:v>
                </c:pt>
                <c:pt idx="362">
                  <c:v>21.3</c:v>
                </c:pt>
                <c:pt idx="363">
                  <c:v>18.600000000000001</c:v>
                </c:pt>
                <c:pt idx="364">
                  <c:v>22</c:v>
                </c:pt>
                <c:pt idx="365">
                  <c:v>15.2</c:v>
                </c:pt>
                <c:pt idx="366">
                  <c:v>21.8</c:v>
                </c:pt>
                <c:pt idx="367">
                  <c:v>19.399999999999999</c:v>
                </c:pt>
                <c:pt idx="368">
                  <c:v>17.100000000000001</c:v>
                </c:pt>
                <c:pt idx="369">
                  <c:v>21.6</c:v>
                </c:pt>
                <c:pt idx="370">
                  <c:v>17.399999999999999</c:v>
                </c:pt>
                <c:pt idx="371">
                  <c:v>17.600000000000001</c:v>
                </c:pt>
                <c:pt idx="372">
                  <c:v>16.7</c:v>
                </c:pt>
                <c:pt idx="373">
                  <c:v>21.3</c:v>
                </c:pt>
                <c:pt idx="374">
                  <c:v>16.7</c:v>
                </c:pt>
                <c:pt idx="375">
                  <c:v>20</c:v>
                </c:pt>
                <c:pt idx="376">
                  <c:v>20.3</c:v>
                </c:pt>
                <c:pt idx="377">
                  <c:v>18</c:v>
                </c:pt>
                <c:pt idx="378">
                  <c:v>20.7</c:v>
                </c:pt>
                <c:pt idx="379">
                  <c:v>24.6</c:v>
                </c:pt>
                <c:pt idx="380">
                  <c:v>23.3</c:v>
                </c:pt>
                <c:pt idx="381">
                  <c:v>23.8</c:v>
                </c:pt>
                <c:pt idx="382">
                  <c:v>24.3</c:v>
                </c:pt>
                <c:pt idx="383">
                  <c:v>24.5</c:v>
                </c:pt>
                <c:pt idx="384">
                  <c:v>22.1</c:v>
                </c:pt>
                <c:pt idx="385">
                  <c:v>24.4</c:v>
                </c:pt>
                <c:pt idx="386">
                  <c:v>22.8</c:v>
                </c:pt>
                <c:pt idx="387">
                  <c:v>23.7</c:v>
                </c:pt>
                <c:pt idx="388">
                  <c:v>24.3</c:v>
                </c:pt>
                <c:pt idx="389">
                  <c:v>24.3</c:v>
                </c:pt>
                <c:pt idx="390">
                  <c:v>24.6</c:v>
                </c:pt>
                <c:pt idx="391">
                  <c:v>21.9</c:v>
                </c:pt>
                <c:pt idx="392">
                  <c:v>23.9</c:v>
                </c:pt>
                <c:pt idx="393">
                  <c:v>22.8</c:v>
                </c:pt>
                <c:pt idx="394">
                  <c:v>21.1</c:v>
                </c:pt>
                <c:pt idx="395">
                  <c:v>23.8</c:v>
                </c:pt>
                <c:pt idx="396">
                  <c:v>24.2</c:v>
                </c:pt>
                <c:pt idx="397">
                  <c:v>19.2</c:v>
                </c:pt>
                <c:pt idx="398">
                  <c:v>22.4</c:v>
                </c:pt>
                <c:pt idx="399">
                  <c:v>23.5</c:v>
                </c:pt>
                <c:pt idx="400">
                  <c:v>23.1</c:v>
                </c:pt>
                <c:pt idx="401">
                  <c:v>24.7</c:v>
                </c:pt>
                <c:pt idx="402">
                  <c:v>22.3</c:v>
                </c:pt>
                <c:pt idx="403">
                  <c:v>23.7</c:v>
                </c:pt>
                <c:pt idx="404">
                  <c:v>23.6</c:v>
                </c:pt>
                <c:pt idx="405">
                  <c:v>28.8</c:v>
                </c:pt>
                <c:pt idx="406">
                  <c:v>29</c:v>
                </c:pt>
                <c:pt idx="407">
                  <c:v>28.4</c:v>
                </c:pt>
                <c:pt idx="408">
                  <c:v>29.9</c:v>
                </c:pt>
                <c:pt idx="409">
                  <c:v>30</c:v>
                </c:pt>
                <c:pt idx="410">
                  <c:v>30.1</c:v>
                </c:pt>
                <c:pt idx="411">
                  <c:v>27.9</c:v>
                </c:pt>
                <c:pt idx="412">
                  <c:v>28.9</c:v>
                </c:pt>
                <c:pt idx="413">
                  <c:v>28.5</c:v>
                </c:pt>
                <c:pt idx="414">
                  <c:v>28.1</c:v>
                </c:pt>
                <c:pt idx="415">
                  <c:v>28.6</c:v>
                </c:pt>
                <c:pt idx="416">
                  <c:v>28.8</c:v>
                </c:pt>
                <c:pt idx="417">
                  <c:v>29.8</c:v>
                </c:pt>
                <c:pt idx="418">
                  <c:v>28.1</c:v>
                </c:pt>
                <c:pt idx="419">
                  <c:v>27.5</c:v>
                </c:pt>
                <c:pt idx="420">
                  <c:v>28.8</c:v>
                </c:pt>
                <c:pt idx="421">
                  <c:v>28.8</c:v>
                </c:pt>
                <c:pt idx="422">
                  <c:v>29.2</c:v>
                </c:pt>
                <c:pt idx="423">
                  <c:v>29.4</c:v>
                </c:pt>
                <c:pt idx="424">
                  <c:v>29.1</c:v>
                </c:pt>
                <c:pt idx="425">
                  <c:v>26.3</c:v>
                </c:pt>
                <c:pt idx="426">
                  <c:v>29.2</c:v>
                </c:pt>
                <c:pt idx="427">
                  <c:v>30.4</c:v>
                </c:pt>
                <c:pt idx="428">
                  <c:v>28.6</c:v>
                </c:pt>
                <c:pt idx="429">
                  <c:v>29.5</c:v>
                </c:pt>
                <c:pt idx="430">
                  <c:v>28.4</c:v>
                </c:pt>
                <c:pt idx="431">
                  <c:v>29.3</c:v>
                </c:pt>
                <c:pt idx="432">
                  <c:v>29.5</c:v>
                </c:pt>
                <c:pt idx="433">
                  <c:v>28.9</c:v>
                </c:pt>
                <c:pt idx="434">
                  <c:v>29.6</c:v>
                </c:pt>
                <c:pt idx="435">
                  <c:v>33.300000000000004</c:v>
                </c:pt>
                <c:pt idx="436">
                  <c:v>33.1</c:v>
                </c:pt>
                <c:pt idx="437">
                  <c:v>34.200000000000003</c:v>
                </c:pt>
                <c:pt idx="438">
                  <c:v>33.5</c:v>
                </c:pt>
                <c:pt idx="439">
                  <c:v>33.4</c:v>
                </c:pt>
                <c:pt idx="440">
                  <c:v>35.4</c:v>
                </c:pt>
                <c:pt idx="441">
                  <c:v>34.5</c:v>
                </c:pt>
                <c:pt idx="442">
                  <c:v>33.4</c:v>
                </c:pt>
                <c:pt idx="443">
                  <c:v>33.6</c:v>
                </c:pt>
                <c:pt idx="444">
                  <c:v>35.300000000000004</c:v>
                </c:pt>
                <c:pt idx="445">
                  <c:v>35.6</c:v>
                </c:pt>
                <c:pt idx="446">
                  <c:v>33.4</c:v>
                </c:pt>
                <c:pt idx="447">
                  <c:v>33.1</c:v>
                </c:pt>
                <c:pt idx="448">
                  <c:v>33.1</c:v>
                </c:pt>
                <c:pt idx="449">
                  <c:v>33.5</c:v>
                </c:pt>
                <c:pt idx="450">
                  <c:v>33.1</c:v>
                </c:pt>
                <c:pt idx="451">
                  <c:v>33.9</c:v>
                </c:pt>
                <c:pt idx="452">
                  <c:v>32.800000000000004</c:v>
                </c:pt>
                <c:pt idx="453">
                  <c:v>29.7</c:v>
                </c:pt>
                <c:pt idx="454">
                  <c:v>34</c:v>
                </c:pt>
                <c:pt idx="455">
                  <c:v>32.9</c:v>
                </c:pt>
                <c:pt idx="456">
                  <c:v>33.200000000000003</c:v>
                </c:pt>
                <c:pt idx="457">
                  <c:v>33.200000000000003</c:v>
                </c:pt>
                <c:pt idx="458">
                  <c:v>35.1</c:v>
                </c:pt>
                <c:pt idx="459">
                  <c:v>33.4</c:v>
                </c:pt>
                <c:pt idx="460">
                  <c:v>33.5</c:v>
                </c:pt>
                <c:pt idx="461">
                  <c:v>32.4</c:v>
                </c:pt>
                <c:pt idx="462">
                  <c:v>34.200000000000003</c:v>
                </c:pt>
                <c:pt idx="463">
                  <c:v>35.700000000000003</c:v>
                </c:pt>
                <c:pt idx="464">
                  <c:v>35.6</c:v>
                </c:pt>
                <c:pt idx="465">
                  <c:v>35.700000000000003</c:v>
                </c:pt>
                <c:pt idx="466">
                  <c:v>35.200000000000003</c:v>
                </c:pt>
                <c:pt idx="467">
                  <c:v>35.300000000000004</c:v>
                </c:pt>
                <c:pt idx="468">
                  <c:v>36.200000000000003</c:v>
                </c:pt>
                <c:pt idx="469">
                  <c:v>35.300000000000004</c:v>
                </c:pt>
                <c:pt idx="470">
                  <c:v>35.700000000000003</c:v>
                </c:pt>
                <c:pt idx="471">
                  <c:v>34.300000000000004</c:v>
                </c:pt>
                <c:pt idx="472">
                  <c:v>35.300000000000004</c:v>
                </c:pt>
                <c:pt idx="473">
                  <c:v>36.200000000000003</c:v>
                </c:pt>
                <c:pt idx="474">
                  <c:v>36.6</c:v>
                </c:pt>
                <c:pt idx="475">
                  <c:v>36.300000000000004</c:v>
                </c:pt>
                <c:pt idx="476">
                  <c:v>35.4</c:v>
                </c:pt>
                <c:pt idx="477">
                  <c:v>34.9</c:v>
                </c:pt>
                <c:pt idx="478">
                  <c:v>35.700000000000003</c:v>
                </c:pt>
                <c:pt idx="479">
                  <c:v>34.9</c:v>
                </c:pt>
                <c:pt idx="480">
                  <c:v>35.4</c:v>
                </c:pt>
                <c:pt idx="481">
                  <c:v>29.6</c:v>
                </c:pt>
                <c:pt idx="482">
                  <c:v>35.200000000000003</c:v>
                </c:pt>
                <c:pt idx="483">
                  <c:v>28.4</c:v>
                </c:pt>
                <c:pt idx="484">
                  <c:v>35.4</c:v>
                </c:pt>
                <c:pt idx="485">
                  <c:v>35.300000000000004</c:v>
                </c:pt>
                <c:pt idx="486">
                  <c:v>36</c:v>
                </c:pt>
                <c:pt idx="487">
                  <c:v>35.9</c:v>
                </c:pt>
                <c:pt idx="488">
                  <c:v>38.800000000000004</c:v>
                </c:pt>
                <c:pt idx="489">
                  <c:v>38.6</c:v>
                </c:pt>
                <c:pt idx="490">
                  <c:v>38.6</c:v>
                </c:pt>
                <c:pt idx="491">
                  <c:v>38.200000000000003</c:v>
                </c:pt>
                <c:pt idx="492">
                  <c:v>40.4</c:v>
                </c:pt>
                <c:pt idx="493">
                  <c:v>39.700000000000003</c:v>
                </c:pt>
                <c:pt idx="494">
                  <c:v>38.800000000000004</c:v>
                </c:pt>
                <c:pt idx="495">
                  <c:v>40.1</c:v>
                </c:pt>
                <c:pt idx="496">
                  <c:v>39.800000000000004</c:v>
                </c:pt>
                <c:pt idx="497">
                  <c:v>38.4</c:v>
                </c:pt>
                <c:pt idx="498">
                  <c:v>38.200000000000003</c:v>
                </c:pt>
                <c:pt idx="499">
                  <c:v>39.4</c:v>
                </c:pt>
                <c:pt idx="500">
                  <c:v>40.200000000000003</c:v>
                </c:pt>
                <c:pt idx="501">
                  <c:v>38.800000000000004</c:v>
                </c:pt>
                <c:pt idx="502">
                  <c:v>40</c:v>
                </c:pt>
                <c:pt idx="503">
                  <c:v>38.9</c:v>
                </c:pt>
                <c:pt idx="504">
                  <c:v>38.6</c:v>
                </c:pt>
                <c:pt idx="505">
                  <c:v>38.200000000000003</c:v>
                </c:pt>
                <c:pt idx="506">
                  <c:v>40.1</c:v>
                </c:pt>
                <c:pt idx="507">
                  <c:v>39.4</c:v>
                </c:pt>
                <c:pt idx="508">
                  <c:v>36.9</c:v>
                </c:pt>
                <c:pt idx="509">
                  <c:v>38.200000000000003</c:v>
                </c:pt>
                <c:pt idx="510">
                  <c:v>40.200000000000003</c:v>
                </c:pt>
                <c:pt idx="511">
                  <c:v>40.9</c:v>
                </c:pt>
                <c:pt idx="512">
                  <c:v>39.300000000000004</c:v>
                </c:pt>
                <c:pt idx="513">
                  <c:v>40.4</c:v>
                </c:pt>
                <c:pt idx="514">
                  <c:v>40.5</c:v>
                </c:pt>
                <c:pt idx="515">
                  <c:v>39.6</c:v>
                </c:pt>
                <c:pt idx="516">
                  <c:v>41.3</c:v>
                </c:pt>
                <c:pt idx="517">
                  <c:v>34.9</c:v>
                </c:pt>
                <c:pt idx="518">
                  <c:v>39.9</c:v>
                </c:pt>
                <c:pt idx="519">
                  <c:v>41.1</c:v>
                </c:pt>
                <c:pt idx="520">
                  <c:v>43</c:v>
                </c:pt>
                <c:pt idx="521">
                  <c:v>38.200000000000003</c:v>
                </c:pt>
                <c:pt idx="522">
                  <c:v>41.3</c:v>
                </c:pt>
                <c:pt idx="523">
                  <c:v>40.4</c:v>
                </c:pt>
                <c:pt idx="524">
                  <c:v>44.1</c:v>
                </c:pt>
                <c:pt idx="525">
                  <c:v>42.9</c:v>
                </c:pt>
                <c:pt idx="526">
                  <c:v>42.9</c:v>
                </c:pt>
                <c:pt idx="527">
                  <c:v>42.6</c:v>
                </c:pt>
                <c:pt idx="528">
                  <c:v>40.6</c:v>
                </c:pt>
                <c:pt idx="529">
                  <c:v>40.6</c:v>
                </c:pt>
                <c:pt idx="530">
                  <c:v>42.3</c:v>
                </c:pt>
                <c:pt idx="531">
                  <c:v>41.2</c:v>
                </c:pt>
                <c:pt idx="532">
                  <c:v>44.4</c:v>
                </c:pt>
                <c:pt idx="533">
                  <c:v>40.800000000000004</c:v>
                </c:pt>
                <c:pt idx="534">
                  <c:v>40.9</c:v>
                </c:pt>
                <c:pt idx="535">
                  <c:v>39.6</c:v>
                </c:pt>
                <c:pt idx="536">
                  <c:v>41.7</c:v>
                </c:pt>
                <c:pt idx="537">
                  <c:v>43.8</c:v>
                </c:pt>
                <c:pt idx="538">
                  <c:v>43.9</c:v>
                </c:pt>
                <c:pt idx="539">
                  <c:v>42.7</c:v>
                </c:pt>
                <c:pt idx="540">
                  <c:v>40.300000000000004</c:v>
                </c:pt>
                <c:pt idx="541">
                  <c:v>40.4</c:v>
                </c:pt>
                <c:pt idx="542">
                  <c:v>38.9</c:v>
                </c:pt>
                <c:pt idx="543">
                  <c:v>42.4</c:v>
                </c:pt>
                <c:pt idx="544">
                  <c:v>41.1</c:v>
                </c:pt>
                <c:pt idx="545">
                  <c:v>39.6</c:v>
                </c:pt>
                <c:pt idx="546">
                  <c:v>44.3</c:v>
                </c:pt>
                <c:pt idx="547">
                  <c:v>43.6</c:v>
                </c:pt>
                <c:pt idx="548">
                  <c:v>44</c:v>
                </c:pt>
                <c:pt idx="549">
                  <c:v>43.1</c:v>
                </c:pt>
                <c:pt idx="550">
                  <c:v>42.7</c:v>
                </c:pt>
                <c:pt idx="551">
                  <c:v>39</c:v>
                </c:pt>
                <c:pt idx="552">
                  <c:v>41.1</c:v>
                </c:pt>
                <c:pt idx="553">
                  <c:v>41.5</c:v>
                </c:pt>
                <c:pt idx="554">
                  <c:v>41.5</c:v>
                </c:pt>
                <c:pt idx="555">
                  <c:v>35.6</c:v>
                </c:pt>
                <c:pt idx="556">
                  <c:v>40.4</c:v>
                </c:pt>
                <c:pt idx="557">
                  <c:v>40.5</c:v>
                </c:pt>
                <c:pt idx="558">
                  <c:v>40.4</c:v>
                </c:pt>
                <c:pt idx="559">
                  <c:v>39.1</c:v>
                </c:pt>
                <c:pt idx="560">
                  <c:v>42</c:v>
                </c:pt>
                <c:pt idx="561">
                  <c:v>38.4</c:v>
                </c:pt>
                <c:pt idx="562">
                  <c:v>40.1</c:v>
                </c:pt>
                <c:pt idx="563">
                  <c:v>40.9</c:v>
                </c:pt>
                <c:pt idx="564">
                  <c:v>38.200000000000003</c:v>
                </c:pt>
                <c:pt idx="565">
                  <c:v>41.9</c:v>
                </c:pt>
                <c:pt idx="566">
                  <c:v>38.300000000000004</c:v>
                </c:pt>
                <c:pt idx="567">
                  <c:v>39.700000000000003</c:v>
                </c:pt>
                <c:pt idx="568">
                  <c:v>42.3</c:v>
                </c:pt>
                <c:pt idx="569">
                  <c:v>40.4</c:v>
                </c:pt>
                <c:pt idx="570">
                  <c:v>40.9</c:v>
                </c:pt>
                <c:pt idx="571">
                  <c:v>40.800000000000004</c:v>
                </c:pt>
                <c:pt idx="572">
                  <c:v>42.5</c:v>
                </c:pt>
                <c:pt idx="573">
                  <c:v>40.4</c:v>
                </c:pt>
                <c:pt idx="574">
                  <c:v>42.7</c:v>
                </c:pt>
                <c:pt idx="575">
                  <c:v>39.6</c:v>
                </c:pt>
                <c:pt idx="576">
                  <c:v>39.4</c:v>
                </c:pt>
                <c:pt idx="577">
                  <c:v>42.3</c:v>
                </c:pt>
                <c:pt idx="578">
                  <c:v>41.7</c:v>
                </c:pt>
                <c:pt idx="579">
                  <c:v>38.700000000000003</c:v>
                </c:pt>
                <c:pt idx="580">
                  <c:v>43.7</c:v>
                </c:pt>
                <c:pt idx="581">
                  <c:v>41.5</c:v>
                </c:pt>
                <c:pt idx="582">
                  <c:v>40.1</c:v>
                </c:pt>
                <c:pt idx="583">
                  <c:v>40.4</c:v>
                </c:pt>
                <c:pt idx="584">
                  <c:v>40.700000000000003</c:v>
                </c:pt>
                <c:pt idx="585">
                  <c:v>38.700000000000003</c:v>
                </c:pt>
                <c:pt idx="586">
                  <c:v>41.5</c:v>
                </c:pt>
                <c:pt idx="587">
                  <c:v>45.4</c:v>
                </c:pt>
                <c:pt idx="588">
                  <c:v>42.1</c:v>
                </c:pt>
                <c:pt idx="589">
                  <c:v>44.5</c:v>
                </c:pt>
                <c:pt idx="590">
                  <c:v>45.6</c:v>
                </c:pt>
                <c:pt idx="591">
                  <c:v>40.300000000000004</c:v>
                </c:pt>
                <c:pt idx="592">
                  <c:v>44.2</c:v>
                </c:pt>
                <c:pt idx="593">
                  <c:v>40.300000000000004</c:v>
                </c:pt>
                <c:pt idx="594">
                  <c:v>41.5</c:v>
                </c:pt>
                <c:pt idx="595">
                  <c:v>41.1</c:v>
                </c:pt>
                <c:pt idx="596">
                  <c:v>41.9</c:v>
                </c:pt>
                <c:pt idx="597">
                  <c:v>41.3</c:v>
                </c:pt>
                <c:pt idx="598">
                  <c:v>40.200000000000003</c:v>
                </c:pt>
                <c:pt idx="599">
                  <c:v>43.6</c:v>
                </c:pt>
                <c:pt idx="600">
                  <c:v>44.7</c:v>
                </c:pt>
                <c:pt idx="601">
                  <c:v>43.3</c:v>
                </c:pt>
                <c:pt idx="602">
                  <c:v>41.2</c:v>
                </c:pt>
                <c:pt idx="603">
                  <c:v>41.4</c:v>
                </c:pt>
                <c:pt idx="604">
                  <c:v>42.5</c:v>
                </c:pt>
                <c:pt idx="605">
                  <c:v>43.8</c:v>
                </c:pt>
                <c:pt idx="606">
                  <c:v>43.9</c:v>
                </c:pt>
                <c:pt idx="607">
                  <c:v>40.5</c:v>
                </c:pt>
                <c:pt idx="608">
                  <c:v>41.2</c:v>
                </c:pt>
                <c:pt idx="609">
                  <c:v>42</c:v>
                </c:pt>
                <c:pt idx="610">
                  <c:v>40.4</c:v>
                </c:pt>
                <c:pt idx="611">
                  <c:v>40</c:v>
                </c:pt>
                <c:pt idx="612">
                  <c:v>41.8</c:v>
                </c:pt>
                <c:pt idx="613">
                  <c:v>42.2</c:v>
                </c:pt>
                <c:pt idx="614">
                  <c:v>41</c:v>
                </c:pt>
                <c:pt idx="615">
                  <c:v>42.6</c:v>
                </c:pt>
                <c:pt idx="616">
                  <c:v>44.3</c:v>
                </c:pt>
                <c:pt idx="617">
                  <c:v>41.8</c:v>
                </c:pt>
                <c:pt idx="618">
                  <c:v>43.4</c:v>
                </c:pt>
                <c:pt idx="619">
                  <c:v>41.5</c:v>
                </c:pt>
                <c:pt idx="620">
                  <c:v>43.6</c:v>
                </c:pt>
                <c:pt idx="621">
                  <c:v>41.6</c:v>
                </c:pt>
                <c:pt idx="622">
                  <c:v>43.3</c:v>
                </c:pt>
                <c:pt idx="623">
                  <c:v>40.200000000000003</c:v>
                </c:pt>
                <c:pt idx="624">
                  <c:v>40.4</c:v>
                </c:pt>
                <c:pt idx="625">
                  <c:v>41.9</c:v>
                </c:pt>
                <c:pt idx="626">
                  <c:v>40.1</c:v>
                </c:pt>
                <c:pt idx="627">
                  <c:v>39.9</c:v>
                </c:pt>
                <c:pt idx="628">
                  <c:v>41.3</c:v>
                </c:pt>
                <c:pt idx="629">
                  <c:v>41.7</c:v>
                </c:pt>
                <c:pt idx="630">
                  <c:v>43.8</c:v>
                </c:pt>
                <c:pt idx="631">
                  <c:v>43.8</c:v>
                </c:pt>
                <c:pt idx="632">
                  <c:v>42.1</c:v>
                </c:pt>
                <c:pt idx="633">
                  <c:v>41</c:v>
                </c:pt>
                <c:pt idx="634">
                  <c:v>41.8</c:v>
                </c:pt>
                <c:pt idx="635">
                  <c:v>41.1</c:v>
                </c:pt>
                <c:pt idx="636">
                  <c:v>44.3</c:v>
                </c:pt>
                <c:pt idx="637">
                  <c:v>45.7</c:v>
                </c:pt>
                <c:pt idx="638">
                  <c:v>40.700000000000003</c:v>
                </c:pt>
                <c:pt idx="639">
                  <c:v>42.8</c:v>
                </c:pt>
                <c:pt idx="640">
                  <c:v>41.7</c:v>
                </c:pt>
                <c:pt idx="641">
                  <c:v>44.7</c:v>
                </c:pt>
                <c:pt idx="642">
                  <c:v>44.4</c:v>
                </c:pt>
                <c:pt idx="643">
                  <c:v>43.6</c:v>
                </c:pt>
                <c:pt idx="644">
                  <c:v>41.3</c:v>
                </c:pt>
                <c:pt idx="645">
                  <c:v>43.8</c:v>
                </c:pt>
                <c:pt idx="646">
                  <c:v>41.6</c:v>
                </c:pt>
                <c:pt idx="647">
                  <c:v>41.8</c:v>
                </c:pt>
                <c:pt idx="648">
                  <c:v>41.7</c:v>
                </c:pt>
                <c:pt idx="649">
                  <c:v>41.4</c:v>
                </c:pt>
                <c:pt idx="650">
                  <c:v>43</c:v>
                </c:pt>
                <c:pt idx="651">
                  <c:v>41.5</c:v>
                </c:pt>
                <c:pt idx="652">
                  <c:v>45.8</c:v>
                </c:pt>
                <c:pt idx="653">
                  <c:v>43.3</c:v>
                </c:pt>
                <c:pt idx="654">
                  <c:v>41.5</c:v>
                </c:pt>
                <c:pt idx="655">
                  <c:v>42.7</c:v>
                </c:pt>
                <c:pt idx="656">
                  <c:v>41.6</c:v>
                </c:pt>
                <c:pt idx="657">
                  <c:v>41.5</c:v>
                </c:pt>
                <c:pt idx="658">
                  <c:v>42.5</c:v>
                </c:pt>
                <c:pt idx="659">
                  <c:v>44.5</c:v>
                </c:pt>
                <c:pt idx="660">
                  <c:v>46.3</c:v>
                </c:pt>
                <c:pt idx="661">
                  <c:v>46.3</c:v>
                </c:pt>
                <c:pt idx="662">
                  <c:v>42.9</c:v>
                </c:pt>
                <c:pt idx="663">
                  <c:v>41.5</c:v>
                </c:pt>
                <c:pt idx="664">
                  <c:v>46.3</c:v>
                </c:pt>
                <c:pt idx="665">
                  <c:v>42.2</c:v>
                </c:pt>
                <c:pt idx="666">
                  <c:v>45.4</c:v>
                </c:pt>
                <c:pt idx="667">
                  <c:v>46</c:v>
                </c:pt>
                <c:pt idx="668">
                  <c:v>41</c:v>
                </c:pt>
                <c:pt idx="669">
                  <c:v>41.7</c:v>
                </c:pt>
                <c:pt idx="670">
                  <c:v>45</c:v>
                </c:pt>
                <c:pt idx="671">
                  <c:v>42.3</c:v>
                </c:pt>
                <c:pt idx="672">
                  <c:v>42.7</c:v>
                </c:pt>
                <c:pt idx="673">
                  <c:v>43.8</c:v>
                </c:pt>
                <c:pt idx="674">
                  <c:v>42.1</c:v>
                </c:pt>
                <c:pt idx="675">
                  <c:v>42.6</c:v>
                </c:pt>
                <c:pt idx="676">
                  <c:v>44.8</c:v>
                </c:pt>
                <c:pt idx="677">
                  <c:v>41.8</c:v>
                </c:pt>
                <c:pt idx="678">
                  <c:v>41.9</c:v>
                </c:pt>
                <c:pt idx="679">
                  <c:v>43.9</c:v>
                </c:pt>
                <c:pt idx="680">
                  <c:v>41.3</c:v>
                </c:pt>
                <c:pt idx="681">
                  <c:v>40.800000000000004</c:v>
                </c:pt>
                <c:pt idx="682">
                  <c:v>46.6</c:v>
                </c:pt>
                <c:pt idx="683">
                  <c:v>40.6</c:v>
                </c:pt>
                <c:pt idx="684">
                  <c:v>44.9</c:v>
                </c:pt>
                <c:pt idx="685">
                  <c:v>45.5</c:v>
                </c:pt>
                <c:pt idx="686">
                  <c:v>41.5</c:v>
                </c:pt>
                <c:pt idx="687">
                  <c:v>44.1</c:v>
                </c:pt>
                <c:pt idx="688">
                  <c:v>42.6</c:v>
                </c:pt>
                <c:pt idx="689">
                  <c:v>45.2</c:v>
                </c:pt>
                <c:pt idx="690">
                  <c:v>41</c:v>
                </c:pt>
                <c:pt idx="691">
                  <c:v>43.6</c:v>
                </c:pt>
                <c:pt idx="692">
                  <c:v>44.6</c:v>
                </c:pt>
                <c:pt idx="693">
                  <c:v>41.8</c:v>
                </c:pt>
                <c:pt idx="694">
                  <c:v>40.5</c:v>
                </c:pt>
                <c:pt idx="695">
                  <c:v>40.700000000000003</c:v>
                </c:pt>
                <c:pt idx="696">
                  <c:v>41</c:v>
                </c:pt>
                <c:pt idx="697">
                  <c:v>41.6</c:v>
                </c:pt>
                <c:pt idx="698">
                  <c:v>44.7</c:v>
                </c:pt>
                <c:pt idx="699">
                  <c:v>40.6</c:v>
                </c:pt>
                <c:pt idx="700">
                  <c:v>40.800000000000004</c:v>
                </c:pt>
                <c:pt idx="701">
                  <c:v>40.5</c:v>
                </c:pt>
                <c:pt idx="702">
                  <c:v>41.3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1.7000000000000006</c:v>
                </c:pt>
                <c:pt idx="18">
                  <c:v>1.8000000000000007</c:v>
                </c:pt>
                <c:pt idx="19">
                  <c:v>1.9000000000000021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Sheet3!$P$13:$P$138</c:f>
              <c:numCache>
                <c:formatCode>0.0</c:formatCode>
                <c:ptCount val="126"/>
                <c:pt idx="0">
                  <c:v>13.521786683856414</c:v>
                </c:pt>
                <c:pt idx="1">
                  <c:v>15.391691777132548</c:v>
                </c:pt>
                <c:pt idx="2">
                  <c:v>17.197123404879392</c:v>
                </c:pt>
                <c:pt idx="3">
                  <c:v>18.937958950538135</c:v>
                </c:pt>
                <c:pt idx="4">
                  <c:v>20.614561059007155</c:v>
                </c:pt>
                <c:pt idx="5">
                  <c:v>22.227705936837289</c:v>
                </c:pt>
                <c:pt idx="6">
                  <c:v>23.778514551308071</c:v>
                </c:pt>
                <c:pt idx="7">
                  <c:v>25.268388375938589</c:v>
                </c:pt>
                <c:pt idx="8">
                  <c:v>26.698950744605135</c:v>
                </c:pt>
                <c:pt idx="9">
                  <c:v>28.071994387040831</c:v>
                </c:pt>
                <c:pt idx="10">
                  <c:v>29.38943533053267</c:v>
                </c:pt>
                <c:pt idx="11">
                  <c:v>30.65327306137053</c:v>
                </c:pt>
                <c:pt idx="12">
                  <c:v>31.865556634199201</c:v>
                </c:pt>
                <c:pt idx="13">
                  <c:v>33.028356284109712</c:v>
                </c:pt>
                <c:pt idx="14">
                  <c:v>34.143740020602003</c:v>
                </c:pt>
                <c:pt idx="15">
                  <c:v>35.213754650919917</c:v>
                </c:pt>
                <c:pt idx="16">
                  <c:v>36.240410680602544</c:v>
                </c:pt>
                <c:pt idx="17">
                  <c:v>37.225670561576038</c:v>
                </c:pt>
                <c:pt idx="18">
                  <c:v>38.171439794603494</c:v>
                </c:pt>
                <c:pt idx="19">
                  <c:v>39.079560437420106</c:v>
                </c:pt>
                <c:pt idx="20">
                  <c:v>39.951806617835608</c:v>
                </c:pt>
                <c:pt idx="21">
                  <c:v>40.789881699354886</c:v>
                </c:pt>
                <c:pt idx="22">
                  <c:v>41.595416793273252</c:v>
                </c:pt>
                <c:pt idx="23">
                  <c:v>42.369970354486021</c:v>
                </c:pt>
                <c:pt idx="24">
                  <c:v>43.115028637620036</c:v>
                </c:pt>
                <c:pt idx="25">
                  <c:v>43.832006825278498</c:v>
                </c:pt>
                <c:pt idx="26">
                  <c:v>44.52225067116791</c:v>
                </c:pt>
                <c:pt idx="27">
                  <c:v>45.187038527805996</c:v>
                </c:pt>
                <c:pt idx="28">
                  <c:v>45.827583651690709</c:v>
                </c:pt>
                <c:pt idx="29">
                  <c:v>46.445036698588012</c:v>
                </c:pt>
                <c:pt idx="30">
                  <c:v>47.040488338320912</c:v>
                </c:pt>
                <c:pt idx="31">
                  <c:v>47.614971932532761</c:v>
                </c:pt>
                <c:pt idx="32">
                  <c:v>48.169466230614098</c:v>
                </c:pt>
                <c:pt idx="33">
                  <c:v>48.704898048756377</c:v>
                </c:pt>
                <c:pt idx="34">
                  <c:v>49.222144905129007</c:v>
                </c:pt>
                <c:pt idx="35">
                  <c:v>49.722037590775635</c:v>
                </c:pt>
                <c:pt idx="36">
                  <c:v>50.205362661215993</c:v>
                </c:pt>
                <c:pt idx="37">
                  <c:v>50.672864838084962</c:v>
                </c:pt>
                <c:pt idx="38">
                  <c:v>51.125249313663275</c:v>
                </c:pt>
                <c:pt idx="39">
                  <c:v>51.563183953953803</c:v>
                </c:pt>
                <c:pt idx="40">
                  <c:v>51.987301398170601</c:v>
                </c:pt>
                <c:pt idx="41">
                  <c:v>52.398201054253263</c:v>
                </c:pt>
                <c:pt idx="42">
                  <c:v>52.796450991362001</c:v>
                </c:pt>
                <c:pt idx="43">
                  <c:v>53.182589731326274</c:v>
                </c:pt>
                <c:pt idx="44">
                  <c:v>53.557127941798754</c:v>
                </c:pt>
                <c:pt idx="45">
                  <c:v>53.920550034397962</c:v>
                </c:pt>
                <c:pt idx="46">
                  <c:v>54.273315671524429</c:v>
                </c:pt>
                <c:pt idx="47">
                  <c:v>54.615861185773028</c:v>
                </c:pt>
                <c:pt idx="48">
                  <c:v>54.948600916015963</c:v>
                </c:pt>
                <c:pt idx="49">
                  <c:v>55.271928464269394</c:v>
                </c:pt>
                <c:pt idx="50">
                  <c:v>55.586217877481999</c:v>
                </c:pt>
                <c:pt idx="51">
                  <c:v>55.891824758289829</c:v>
                </c:pt>
                <c:pt idx="52">
                  <c:v>56.189087308717944</c:v>
                </c:pt>
                <c:pt idx="53">
                  <c:v>56.478327310667225</c:v>
                </c:pt>
                <c:pt idx="54">
                  <c:v>56.759851046897857</c:v>
                </c:pt>
                <c:pt idx="55">
                  <c:v>57.033950166053671</c:v>
                </c:pt>
                <c:pt idx="56">
                  <c:v>57.300902495118905</c:v>
                </c:pt>
                <c:pt idx="57">
                  <c:v>57.560972802527822</c:v>
                </c:pt>
                <c:pt idx="58">
                  <c:v>57.814413514977986</c:v>
                </c:pt>
                <c:pt idx="59">
                  <c:v>58.061465390841676</c:v>
                </c:pt>
                <c:pt idx="60">
                  <c:v>58.302358152888083</c:v>
                </c:pt>
                <c:pt idx="61">
                  <c:v>58.537311082892856</c:v>
                </c:pt>
                <c:pt idx="62">
                  <c:v>58.766533580541356</c:v>
                </c:pt>
                <c:pt idx="63">
                  <c:v>58.990225688891606</c:v>
                </c:pt>
                <c:pt idx="64">
                  <c:v>59.208578588527125</c:v>
                </c:pt>
                <c:pt idx="65">
                  <c:v>59.421775062380952</c:v>
                </c:pt>
                <c:pt idx="66">
                  <c:v>59.629989933112</c:v>
                </c:pt>
                <c:pt idx="67">
                  <c:v>59.833390474760044</c:v>
                </c:pt>
                <c:pt idx="68">
                  <c:v>60.03213680033172</c:v>
                </c:pt>
                <c:pt idx="69">
                  <c:v>60.226382226826459</c:v>
                </c:pt>
                <c:pt idx="70">
                  <c:v>60.416273619142473</c:v>
                </c:pt>
                <c:pt idx="71">
                  <c:v>60.601951714190982</c:v>
                </c:pt>
                <c:pt idx="72">
                  <c:v>60.783551426456235</c:v>
                </c:pt>
                <c:pt idx="73">
                  <c:v>60.961202136181662</c:v>
                </c:pt>
                <c:pt idx="74">
                  <c:v>61.135027961251993</c:v>
                </c:pt>
                <c:pt idx="75">
                  <c:v>61.305148013795993</c:v>
                </c:pt>
                <c:pt idx="76">
                  <c:v>61.471676642451783</c:v>
                </c:pt>
                <c:pt idx="77">
                  <c:v>61.634723661184474</c:v>
                </c:pt>
                <c:pt idx="78">
                  <c:v>61.794394565479642</c:v>
                </c:pt>
                <c:pt idx="79">
                  <c:v>61.95079073668564</c:v>
                </c:pt>
                <c:pt idx="80">
                  <c:v>62.104009635227094</c:v>
                </c:pt>
                <c:pt idx="81">
                  <c:v>62.254144983362991</c:v>
                </c:pt>
                <c:pt idx="82">
                  <c:v>62.401286938121515</c:v>
                </c:pt>
                <c:pt idx="83">
                  <c:v>62.545522254995312</c:v>
                </c:pt>
                <c:pt idx="84">
                  <c:v>62.686934442957359</c:v>
                </c:pt>
                <c:pt idx="85">
                  <c:v>62.825603911303475</c:v>
                </c:pt>
                <c:pt idx="86">
                  <c:v>62.961608108808555</c:v>
                </c:pt>
                <c:pt idx="87">
                  <c:v>63.095021655645994</c:v>
                </c:pt>
                <c:pt idx="88">
                  <c:v>63.225916468495313</c:v>
                </c:pt>
                <c:pt idx="89">
                  <c:v>63.354361879223092</c:v>
                </c:pt>
                <c:pt idx="90">
                  <c:v>63.480424747528545</c:v>
                </c:pt>
                <c:pt idx="91">
                  <c:v>63.604169567870336</c:v>
                </c:pt>
                <c:pt idx="92">
                  <c:v>63.725658571032376</c:v>
                </c:pt>
                <c:pt idx="93">
                  <c:v>63.844951820605125</c:v>
                </c:pt>
                <c:pt idx="94">
                  <c:v>63.962107304687763</c:v>
                </c:pt>
                <c:pt idx="95">
                  <c:v>64.07718102306805</c:v>
                </c:pt>
                <c:pt idx="96">
                  <c:v>64.190227070136572</c:v>
                </c:pt>
                <c:pt idx="97">
                  <c:v>64.301297713769088</c:v>
                </c:pt>
                <c:pt idx="98">
                  <c:v>64.410443470400395</c:v>
                </c:pt>
                <c:pt idx="99">
                  <c:v>64.517713176495619</c:v>
                </c:pt>
                <c:pt idx="100">
                  <c:v>64.623154056617608</c:v>
                </c:pt>
                <c:pt idx="101">
                  <c:v>64.726811788270922</c:v>
                </c:pt>
                <c:pt idx="102">
                  <c:v>64.828730563697206</c:v>
                </c:pt>
                <c:pt idx="103">
                  <c:v>64.928953148788779</c:v>
                </c:pt>
                <c:pt idx="104">
                  <c:v>65.027520939257556</c:v>
                </c:pt>
                <c:pt idx="105">
                  <c:v>65.124474014227559</c:v>
                </c:pt>
                <c:pt idx="106">
                  <c:v>65.219851187369315</c:v>
                </c:pt>
                <c:pt idx="107">
                  <c:v>65.313690055703077</c:v>
                </c:pt>
                <c:pt idx="108">
                  <c:v>65.406027046203306</c:v>
                </c:pt>
                <c:pt idx="109">
                  <c:v>65.496897460308176</c:v>
                </c:pt>
                <c:pt idx="110">
                  <c:v>65.586335516439732</c:v>
                </c:pt>
                <c:pt idx="111">
                  <c:v>65.674374390653384</c:v>
                </c:pt>
                <c:pt idx="112">
                  <c:v>65.761046255477993</c:v>
                </c:pt>
                <c:pt idx="113">
                  <c:v>65.846382317067608</c:v>
                </c:pt>
                <c:pt idx="114">
                  <c:v>65.93041285074635</c:v>
                </c:pt>
                <c:pt idx="115">
                  <c:v>66.013167234997567</c:v>
                </c:pt>
                <c:pt idx="116">
                  <c:v>66.094673984014847</c:v>
                </c:pt>
                <c:pt idx="117">
                  <c:v>66.174960778849581</c:v>
                </c:pt>
                <c:pt idx="118">
                  <c:v>66.25405449725146</c:v>
                </c:pt>
                <c:pt idx="119">
                  <c:v>66.331981242240317</c:v>
                </c:pt>
                <c:pt idx="120">
                  <c:v>66.408766369491019</c:v>
                </c:pt>
                <c:pt idx="121">
                  <c:v>66.484434513576218</c:v>
                </c:pt>
                <c:pt idx="122">
                  <c:v>66.559009613124658</c:v>
                </c:pt>
                <c:pt idx="123">
                  <c:v>66.632514934947125</c:v>
                </c:pt>
                <c:pt idx="124">
                  <c:v>66.704973097176222</c:v>
                </c:pt>
                <c:pt idx="125">
                  <c:v>66.776406091468758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1.7000000000000006</c:v>
                </c:pt>
                <c:pt idx="18">
                  <c:v>1.8000000000000007</c:v>
                </c:pt>
                <c:pt idx="19">
                  <c:v>1.9000000000000021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Sheet3!$Q$13:$Q$138</c:f>
              <c:numCache>
                <c:formatCode>0.0</c:formatCode>
                <c:ptCount val="126"/>
                <c:pt idx="0">
                  <c:v>-13.521786683856414</c:v>
                </c:pt>
                <c:pt idx="1">
                  <c:v>-11.391220294865636</c:v>
                </c:pt>
                <c:pt idx="2">
                  <c:v>-9.2659191330209527</c:v>
                </c:pt>
                <c:pt idx="3">
                  <c:v>-7.1516746660836015</c:v>
                </c:pt>
                <c:pt idx="4">
                  <c:v>-5.0540984652121184</c:v>
                </c:pt>
                <c:pt idx="5">
                  <c:v>-2.9785361853424082</c:v>
                </c:pt>
                <c:pt idx="6">
                  <c:v>-0.9299919183508969</c:v>
                </c:pt>
                <c:pt idx="7">
                  <c:v>1.0869346654682508</c:v>
                </c:pt>
                <c:pt idx="8">
                  <c:v>3.068096831008118</c:v>
                </c:pt>
                <c:pt idx="9">
                  <c:v>5.0098342831138414</c:v>
                </c:pt>
                <c:pt idx="10">
                  <c:v>6.9089918422471364</c:v>
                </c:pt>
                <c:pt idx="11">
                  <c:v>8.7629241986851376</c:v>
                </c:pt>
                <c:pt idx="12">
                  <c:v>10.569488220447528</c:v>
                </c:pt>
                <c:pt idx="13">
                  <c:v>12.327024676747676</c:v>
                </c:pt>
                <c:pt idx="14">
                  <c:v>14.034331445638543</c:v>
                </c:pt>
                <c:pt idx="15">
                  <c:v>15.690630320021087</c:v>
                </c:pt>
                <c:pt idx="16">
                  <c:v>17.295529439808416</c:v>
                </c:pt>
                <c:pt idx="17">
                  <c:v>18.848983194483825</c:v>
                </c:pt>
                <c:pt idx="18">
                  <c:v>20.351251194385608</c:v>
                </c:pt>
                <c:pt idx="19">
                  <c:v>21.802857632158691</c:v>
                </c:pt>
                <c:pt idx="20">
                  <c:v>23.204552073602326</c:v>
                </c:pt>
                <c:pt idx="21">
                  <c:v>24.557272448777329</c:v>
                </c:pt>
                <c:pt idx="22">
                  <c:v>25.862110772536681</c:v>
                </c:pt>
                <c:pt idx="23">
                  <c:v>27.120281915781536</c:v>
                </c:pt>
                <c:pt idx="24">
                  <c:v>28.333095577469418</c:v>
                </c:pt>
                <c:pt idx="25">
                  <c:v>29.501931472133187</c:v>
                </c:pt>
                <c:pt idx="26">
                  <c:v>30.62821764561809</c:v>
                </c:pt>
                <c:pt idx="27">
                  <c:v>31.713411758894757</c:v>
                </c:pt>
                <c:pt idx="28">
                  <c:v>32.758985131533308</c:v>
                </c:pt>
                <c:pt idx="29">
                  <c:v>33.766409308107612</c:v>
                </c:pt>
                <c:pt idx="30">
                  <c:v>34.737144898075513</c:v>
                </c:pt>
                <c:pt idx="31">
                  <c:v>35.672632438717102</c:v>
                </c:pt>
                <c:pt idx="32">
                  <c:v>36.574285038193644</c:v>
                </c:pt>
                <c:pt idx="33">
                  <c:v>37.443482569036874</c:v>
                </c:pt>
                <c:pt idx="34">
                  <c:v>38.281567199239113</c:v>
                </c:pt>
                <c:pt idx="35">
                  <c:v>39.089840066915421</c:v>
                </c:pt>
                <c:pt idx="36">
                  <c:v>39.86955892405615</c:v>
                </c:pt>
                <c:pt idx="37">
                  <c:v>40.621936594226909</c:v>
                </c:pt>
                <c:pt idx="38">
                  <c:v>41.348140107680095</c:v>
                </c:pt>
                <c:pt idx="39">
                  <c:v>42.049290394718099</c:v>
                </c:pt>
                <c:pt idx="40">
                  <c:v>42.726462434190537</c:v>
                </c:pt>
                <c:pt idx="41">
                  <c:v>43.380685768486707</c:v>
                </c:pt>
                <c:pt idx="42">
                  <c:v>44.012945309377052</c:v>
                </c:pt>
                <c:pt idx="43">
                  <c:v>44.624182370544659</c:v>
                </c:pt>
                <c:pt idx="44">
                  <c:v>45.215295872757537</c:v>
                </c:pt>
                <c:pt idx="45">
                  <c:v>45.787143676412121</c:v>
                </c:pt>
                <c:pt idx="46">
                  <c:v>46.340544003808333</c:v>
                </c:pt>
                <c:pt idx="47">
                  <c:v>46.876276920058061</c:v>
                </c:pt>
                <c:pt idx="48">
                  <c:v>47.395085847140265</c:v>
                </c:pt>
                <c:pt idx="49">
                  <c:v>47.897679090391406</c:v>
                </c:pt>
                <c:pt idx="50">
                  <c:v>48.384731360753825</c:v>
                </c:pt>
                <c:pt idx="51">
                  <c:v>48.856885279520945</c:v>
                </c:pt>
                <c:pt idx="52">
                  <c:v>49.314752855185716</c:v>
                </c:pt>
                <c:pt idx="53">
                  <c:v>49.758916924375043</c:v>
                </c:pt>
                <c:pt idx="54">
                  <c:v>50.189932550851331</c:v>
                </c:pt>
                <c:pt idx="55">
                  <c:v>50.60832837821058</c:v>
                </c:pt>
                <c:pt idx="56">
                  <c:v>51.014607933236427</c:v>
                </c:pt>
                <c:pt idx="57">
                  <c:v>51.409250878007761</c:v>
                </c:pt>
                <c:pt idx="58">
                  <c:v>51.792714209718071</c:v>
                </c:pt>
                <c:pt idx="59">
                  <c:v>52.165433407922009</c:v>
                </c:pt>
                <c:pt idx="60">
                  <c:v>52.527823529469494</c:v>
                </c:pt>
                <c:pt idx="61">
                  <c:v>52.880280251859944</c:v>
                </c:pt>
                <c:pt idx="62">
                  <c:v>53.223180866092008</c:v>
                </c:pt>
                <c:pt idx="63">
                  <c:v>53.55688522035274</c:v>
                </c:pt>
                <c:pt idx="64">
                  <c:v>53.881736616095793</c:v>
                </c:pt>
                <c:pt idx="65">
                  <c:v>54.198062658180113</c:v>
                </c:pt>
                <c:pt idx="66">
                  <c:v>54.506176060855182</c:v>
                </c:pt>
                <c:pt idx="67">
                  <c:v>54.806375411425527</c:v>
                </c:pt>
                <c:pt idx="68">
                  <c:v>55.098945893450313</c:v>
                </c:pt>
                <c:pt idx="69">
                  <c:v>55.384159971343017</c:v>
                </c:pt>
                <c:pt idx="70">
                  <c:v>55.662278038220073</c:v>
                </c:pt>
                <c:pt idx="71">
                  <c:v>55.933549028793898</c:v>
                </c:pt>
                <c:pt idx="72">
                  <c:v>56.198210999106038</c:v>
                </c:pt>
                <c:pt idx="73">
                  <c:v>56.456491674784779</c:v>
                </c:pt>
                <c:pt idx="74">
                  <c:v>56.708608969516</c:v>
                </c:pt>
                <c:pt idx="75">
                  <c:v>56.954771475290691</c:v>
                </c:pt>
                <c:pt idx="76">
                  <c:v>57.195178925990376</c:v>
                </c:pt>
                <c:pt idx="77">
                  <c:v>57.430022635737728</c:v>
                </c:pt>
                <c:pt idx="78">
                  <c:v>57.659485913445195</c:v>
                </c:pt>
                <c:pt idx="79">
                  <c:v>57.883744454851168</c:v>
                </c:pt>
                <c:pt idx="80">
                  <c:v>58.102966713333906</c:v>
                </c:pt>
                <c:pt idx="81">
                  <c:v>58.317314250679495</c:v>
                </c:pt>
                <c:pt idx="82">
                  <c:v>58.526942068953069</c:v>
                </c:pt>
                <c:pt idx="83">
                  <c:v>58.731998924532192</c:v>
                </c:pt>
                <c:pt idx="84">
                  <c:v>58.932627625322944</c:v>
                </c:pt>
                <c:pt idx="85">
                  <c:v>59.128965312119185</c:v>
                </c:pt>
                <c:pt idx="86">
                  <c:v>59.321143724993981</c:v>
                </c:pt>
                <c:pt idx="87">
                  <c:v>59.509289455599088</c:v>
                </c:pt>
                <c:pt idx="88">
                  <c:v>59.693524186151613</c:v>
                </c:pt>
                <c:pt idx="89">
                  <c:v>59.873964915877295</c:v>
                </c:pt>
                <c:pt idx="90">
                  <c:v>60.050724175626804</c:v>
                </c:pt>
                <c:pt idx="91">
                  <c:v>60.223910231326563</c:v>
                </c:pt>
                <c:pt idx="92">
                  <c:v>60.393627276898194</c:v>
                </c:pt>
                <c:pt idx="93">
                  <c:v>60.559975617251837</c:v>
                </c:pt>
                <c:pt idx="94">
                  <c:v>60.723051841895362</c:v>
                </c:pt>
                <c:pt idx="95">
                  <c:v>60.8829489897023</c:v>
                </c:pt>
                <c:pt idx="96">
                  <c:v>61.039756705325352</c:v>
                </c:pt>
                <c:pt idx="97">
                  <c:v>61.193561387720656</c:v>
                </c:pt>
                <c:pt idx="98">
                  <c:v>61.344446331229186</c:v>
                </c:pt>
                <c:pt idx="99">
                  <c:v>61.492491859620394</c:v>
                </c:pt>
                <c:pt idx="100">
                  <c:v>61.637775453487244</c:v>
                </c:pt>
                <c:pt idx="101">
                  <c:v>61.780371871364245</c:v>
                </c:pt>
                <c:pt idx="102">
                  <c:v>61.920353264904065</c:v>
                </c:pt>
                <c:pt idx="103">
                  <c:v>62.057789288440169</c:v>
                </c:pt>
                <c:pt idx="104">
                  <c:v>62.192747203245396</c:v>
                </c:pt>
                <c:pt idx="105">
                  <c:v>62.325291976757789</c:v>
                </c:pt>
                <c:pt idx="106">
                  <c:v>62.455486377063721</c:v>
                </c:pt>
                <c:pt idx="107">
                  <c:v>62.583391062878036</c:v>
                </c:pt>
                <c:pt idx="108">
                  <c:v>62.709064669263164</c:v>
                </c:pt>
                <c:pt idx="109">
                  <c:v>62.832563889322785</c:v>
                </c:pt>
                <c:pt idx="110">
                  <c:v>62.953943552063194</c:v>
                </c:pt>
                <c:pt idx="111">
                  <c:v>63.073256696648897</c:v>
                </c:pt>
                <c:pt idx="112">
                  <c:v>63.190554643212849</c:v>
                </c:pt>
                <c:pt idx="113">
                  <c:v>63.305887060424993</c:v>
                </c:pt>
                <c:pt idx="114">
                  <c:v>63.41930202997051</c:v>
                </c:pt>
                <c:pt idx="115">
                  <c:v>63.530846108100839</c:v>
                </c:pt>
                <c:pt idx="116">
                  <c:v>63.640564384412095</c:v>
                </c:pt>
                <c:pt idx="117">
                  <c:v>63.748500537984619</c:v>
                </c:pt>
                <c:pt idx="118">
                  <c:v>63.854696891021241</c:v>
                </c:pt>
                <c:pt idx="119">
                  <c:v>63.959194460110844</c:v>
                </c:pt>
                <c:pt idx="120">
                  <c:v>64.062033005230901</c:v>
                </c:pt>
                <c:pt idx="121">
                  <c:v>64.163251076608589</c:v>
                </c:pt>
                <c:pt idx="122">
                  <c:v>64.262886059541515</c:v>
                </c:pt>
                <c:pt idx="123">
                  <c:v>64.360974217281026</c:v>
                </c:pt>
                <c:pt idx="124">
                  <c:v>64.45755073207053</c:v>
                </c:pt>
                <c:pt idx="125">
                  <c:v>64.552649744428251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1.7000000000000006</c:v>
                </c:pt>
                <c:pt idx="18">
                  <c:v>1.8000000000000007</c:v>
                </c:pt>
                <c:pt idx="19">
                  <c:v>1.9000000000000021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Sheet3!$T$13:$T$138</c:f>
              <c:numCache>
                <c:formatCode>0.0</c:formatCode>
                <c:ptCount val="126"/>
                <c:pt idx="0">
                  <c:v>13.521786683856414</c:v>
                </c:pt>
                <c:pt idx="1">
                  <c:v>13.408094313108856</c:v>
                </c:pt>
                <c:pt idx="2">
                  <c:v>13.296263702482449</c:v>
                </c:pt>
                <c:pt idx="3">
                  <c:v>13.186250324227816</c:v>
                </c:pt>
                <c:pt idx="4">
                  <c:v>13.078011032442538</c:v>
                </c:pt>
                <c:pt idx="5">
                  <c:v>12.971504010963777</c:v>
                </c:pt>
                <c:pt idx="6">
                  <c:v>12.866688723547156</c:v>
                </c:pt>
                <c:pt idx="7">
                  <c:v>12.763525866221794</c:v>
                </c:pt>
                <c:pt idx="8">
                  <c:v>12.661977321711348</c:v>
                </c:pt>
                <c:pt idx="9">
                  <c:v>12.562006115822024</c:v>
                </c:pt>
                <c:pt idx="10">
                  <c:v>12.463576375699784</c:v>
                </c:pt>
                <c:pt idx="11">
                  <c:v>12.366653289868168</c:v>
                </c:pt>
                <c:pt idx="12">
                  <c:v>12.271203069958048</c:v>
                </c:pt>
                <c:pt idx="13">
                  <c:v>12.177192914050869</c:v>
                </c:pt>
                <c:pt idx="14">
                  <c:v>12.084590971555887</c:v>
                </c:pt>
                <c:pt idx="15">
                  <c:v>11.993366309550501</c:v>
                </c:pt>
                <c:pt idx="16">
                  <c:v>11.903488880513446</c:v>
                </c:pt>
                <c:pt idx="17">
                  <c:v>11.814929491385653</c:v>
                </c:pt>
                <c:pt idx="18">
                  <c:v>11.727659773896868</c:v>
                </c:pt>
                <c:pt idx="19">
                  <c:v>11.64165215609904</c:v>
                </c:pt>
                <c:pt idx="20">
                  <c:v>11.55687983505077</c:v>
                </c:pt>
                <c:pt idx="21">
                  <c:v>11.473316750599823</c:v>
                </c:pt>
                <c:pt idx="22">
                  <c:v>11.390937560213636</c:v>
                </c:pt>
                <c:pt idx="23">
                  <c:v>11.309717614809975</c:v>
                </c:pt>
                <c:pt idx="24">
                  <c:v>11.229632935542076</c:v>
                </c:pt>
                <c:pt idx="25">
                  <c:v>11.150660191497165</c:v>
                </c:pt>
                <c:pt idx="26">
                  <c:v>11.072776678264345</c:v>
                </c:pt>
                <c:pt idx="27">
                  <c:v>10.995960297335674</c:v>
                </c:pt>
                <c:pt idx="28">
                  <c:v>10.920189536303564</c:v>
                </c:pt>
                <c:pt idx="29">
                  <c:v>10.845443449816839</c:v>
                </c:pt>
                <c:pt idx="30">
                  <c:v>10.771701641265748</c:v>
                </c:pt>
                <c:pt idx="31">
                  <c:v>10.698944245161037</c:v>
                </c:pt>
                <c:pt idx="32">
                  <c:v>10.627151910179148</c:v>
                </c:pt>
                <c:pt idx="33">
                  <c:v>10.556305782843818</c:v>
                </c:pt>
                <c:pt idx="34">
                  <c:v>10.48638749181675</c:v>
                </c:pt>
                <c:pt idx="35">
                  <c:v>10.417379132771948</c:v>
                </c:pt>
                <c:pt idx="36">
                  <c:v>10.34926325382842</c:v>
                </c:pt>
                <c:pt idx="37">
                  <c:v>10.282022841517721</c:v>
                </c:pt>
                <c:pt idx="38">
                  <c:v>10.215641307264322</c:v>
                </c:pt>
                <c:pt idx="39">
                  <c:v>10.150102474356746</c:v>
                </c:pt>
                <c:pt idx="40">
                  <c:v>10.085390565389527</c:v>
                </c:pt>
                <c:pt idx="41">
                  <c:v>10.021490190156403</c:v>
                </c:pt>
                <c:pt idx="42">
                  <c:v>9.9583863339760761</c:v>
                </c:pt>
                <c:pt idx="43">
                  <c:v>9.8960643464329525</c:v>
                </c:pt>
                <c:pt idx="44">
                  <c:v>9.8345099305159724</c:v>
                </c:pt>
                <c:pt idx="45">
                  <c:v>9.7737091321393077</c:v>
                </c:pt>
                <c:pt idx="46">
                  <c:v>9.7136483300296703</c:v>
                </c:pt>
                <c:pt idx="47">
                  <c:v>9.6543142259654005</c:v>
                </c:pt>
                <c:pt idx="48">
                  <c:v>9.5956938353534067</c:v>
                </c:pt>
                <c:pt idx="49">
                  <c:v>9.5377744781304639</c:v>
                </c:pt>
                <c:pt idx="50">
                  <c:v>9.4805437699763004</c:v>
                </c:pt>
                <c:pt idx="51">
                  <c:v>9.4239896138257606</c:v>
                </c:pt>
                <c:pt idx="52">
                  <c:v>9.3681001916685709</c:v>
                </c:pt>
                <c:pt idx="53">
                  <c:v>9.3128639566264066</c:v>
                </c:pt>
                <c:pt idx="54">
                  <c:v>9.2582696252943109</c:v>
                </c:pt>
                <c:pt idx="55">
                  <c:v>9.204306170338981</c:v>
                </c:pt>
                <c:pt idx="56">
                  <c:v>9.1509628133420247</c:v>
                </c:pt>
                <c:pt idx="57">
                  <c:v>9.0982290178797669</c:v>
                </c:pt>
                <c:pt idx="58">
                  <c:v>9.0460944828307959</c:v>
                </c:pt>
                <c:pt idx="59">
                  <c:v>8.9945491359018028</c:v>
                </c:pt>
                <c:pt idx="60">
                  <c:v>8.9435831273643647</c:v>
                </c:pt>
                <c:pt idx="61">
                  <c:v>8.8931868239944727</c:v>
                </c:pt>
                <c:pt idx="62">
                  <c:v>8.843350803207084</c:v>
                </c:pt>
                <c:pt idx="63">
                  <c:v>8.7940658473787359</c:v>
                </c:pt>
                <c:pt idx="64">
                  <c:v>8.7453229383512134</c:v>
                </c:pt>
                <c:pt idx="65">
                  <c:v>8.6971132521095686</c:v>
                </c:pt>
                <c:pt idx="66">
                  <c:v>8.6494281536282269</c:v>
                </c:pt>
                <c:pt idx="67">
                  <c:v>8.6022591918789786</c:v>
                </c:pt>
                <c:pt idx="68">
                  <c:v>8.5555980949951067</c:v>
                </c:pt>
                <c:pt idx="69">
                  <c:v>8.5094367655860346</c:v>
                </c:pt>
                <c:pt idx="70">
                  <c:v>8.4637672761965508</c:v>
                </c:pt>
                <c:pt idx="71">
                  <c:v>8.4185818649071855</c:v>
                </c:pt>
                <c:pt idx="72">
                  <c:v>8.3738729310680267</c:v>
                </c:pt>
                <c:pt idx="73">
                  <c:v>8.3296330311635227</c:v>
                </c:pt>
                <c:pt idx="74">
                  <c:v>8.2858548748031566</c:v>
                </c:pt>
                <c:pt idx="75">
                  <c:v>8.2425313208325619</c:v>
                </c:pt>
                <c:pt idx="76">
                  <c:v>8.1996553735623561</c:v>
                </c:pt>
                <c:pt idx="77">
                  <c:v>8.1572201791093324</c:v>
                </c:pt>
                <c:pt idx="78">
                  <c:v>8.1152190218472295</c:v>
                </c:pt>
                <c:pt idx="79">
                  <c:v>8.0736453209624148</c:v>
                </c:pt>
                <c:pt idx="80">
                  <c:v>8.0324926271114663</c:v>
                </c:pt>
                <c:pt idx="81">
                  <c:v>7.991754619176926</c:v>
                </c:pt>
                <c:pt idx="82">
                  <c:v>7.9514251011179917</c:v>
                </c:pt>
                <c:pt idx="83">
                  <c:v>7.9114979989129424</c:v>
                </c:pt>
                <c:pt idx="84">
                  <c:v>7.8719673575901394</c:v>
                </c:pt>
                <c:pt idx="85">
                  <c:v>7.8328273383448064</c:v>
                </c:pt>
                <c:pt idx="86">
                  <c:v>7.7940722157385487</c:v>
                </c:pt>
                <c:pt idx="87">
                  <c:v>7.7556963749789674</c:v>
                </c:pt>
                <c:pt idx="88">
                  <c:v>7.7176943092767445</c:v>
                </c:pt>
                <c:pt idx="89">
                  <c:v>7.6800606172776487</c:v>
                </c:pt>
                <c:pt idx="90">
                  <c:v>7.6427900005668867</c:v>
                </c:pt>
                <c:pt idx="91">
                  <c:v>7.6058772612436805</c:v>
                </c:pt>
                <c:pt idx="92">
                  <c:v>7.5693172995635942</c:v>
                </c:pt>
                <c:pt idx="93">
                  <c:v>7.5331051116464955</c:v>
                </c:pt>
                <c:pt idx="94">
                  <c:v>7.4972357872480799</c:v>
                </c:pt>
                <c:pt idx="95">
                  <c:v>7.4617045075928479</c:v>
                </c:pt>
                <c:pt idx="96">
                  <c:v>7.4265065432666617</c:v>
                </c:pt>
                <c:pt idx="97">
                  <c:v>7.391637252166924</c:v>
                </c:pt>
                <c:pt idx="98">
                  <c:v>7.3570920775085655</c:v>
                </c:pt>
                <c:pt idx="99">
                  <c:v>7.3228665458842608</c:v>
                </c:pt>
                <c:pt idx="100">
                  <c:v>7.2889562653766555</c:v>
                </c:pt>
                <c:pt idx="101">
                  <c:v>7.2553569237218412</c:v>
                </c:pt>
                <c:pt idx="102">
                  <c:v>7.2220642865216051</c:v>
                </c:pt>
                <c:pt idx="103">
                  <c:v>7.1890741955035606</c:v>
                </c:pt>
                <c:pt idx="104">
                  <c:v>7.156382566827169</c:v>
                </c:pt>
                <c:pt idx="105">
                  <c:v>7.1239853894352034</c:v>
                </c:pt>
                <c:pt idx="106">
                  <c:v>7.0918787234477403</c:v>
                </c:pt>
                <c:pt idx="107">
                  <c:v>7.0600586985986364</c:v>
                </c:pt>
                <c:pt idx="108">
                  <c:v>7.0285215127131622</c:v>
                </c:pt>
                <c:pt idx="109">
                  <c:v>6.9972634302247139</c:v>
                </c:pt>
                <c:pt idx="110">
                  <c:v>6.9662807807298934</c:v>
                </c:pt>
                <c:pt idx="111">
                  <c:v>6.9355699575814516</c:v>
                </c:pt>
                <c:pt idx="112">
                  <c:v>6.9051274165166294</c:v>
                </c:pt>
                <c:pt idx="113">
                  <c:v>6.8749496743209288</c:v>
                </c:pt>
                <c:pt idx="114">
                  <c:v>6.8450333075258945</c:v>
                </c:pt>
                <c:pt idx="115">
                  <c:v>6.8153749511398845</c:v>
                </c:pt>
                <c:pt idx="116">
                  <c:v>6.7859712974109465</c:v>
                </c:pt>
                <c:pt idx="117">
                  <c:v>6.7568190946205924</c:v>
                </c:pt>
                <c:pt idx="118">
                  <c:v>6.7279151459080655</c:v>
                </c:pt>
                <c:pt idx="119">
                  <c:v>6.6992563081239886</c:v>
                </c:pt>
                <c:pt idx="120">
                  <c:v>6.6708394907121518</c:v>
                </c:pt>
                <c:pt idx="121">
                  <c:v>6.6426616546191504</c:v>
                </c:pt>
                <c:pt idx="122">
                  <c:v>6.6147198112312315</c:v>
                </c:pt>
                <c:pt idx="123">
                  <c:v>6.5870110213367745</c:v>
                </c:pt>
                <c:pt idx="124">
                  <c:v>6.5595323941142913</c:v>
                </c:pt>
                <c:pt idx="125">
                  <c:v>6.5322810861451863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Sheet3!$D$13:$D$138</c:f>
              <c:numCache>
                <c:formatCode>0.00000</c:formatCode>
                <c:ptCount val="1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0.8000000000000006</c:v>
                </c:pt>
                <c:pt idx="9">
                  <c:v>0.90000000000000024</c:v>
                </c:pt>
                <c:pt idx="10">
                  <c:v>1.0000000000000002</c:v>
                </c:pt>
                <c:pt idx="11">
                  <c:v>1.1000000000000003</c:v>
                </c:pt>
                <c:pt idx="12">
                  <c:v>1.2000000000000004</c:v>
                </c:pt>
                <c:pt idx="13">
                  <c:v>1.3000000000000003</c:v>
                </c:pt>
                <c:pt idx="14">
                  <c:v>1.4000000000000004</c:v>
                </c:pt>
                <c:pt idx="15">
                  <c:v>1.5000000000000004</c:v>
                </c:pt>
                <c:pt idx="16">
                  <c:v>1.6000000000000005</c:v>
                </c:pt>
                <c:pt idx="17">
                  <c:v>1.7000000000000006</c:v>
                </c:pt>
                <c:pt idx="18">
                  <c:v>1.8000000000000007</c:v>
                </c:pt>
                <c:pt idx="19">
                  <c:v>1.9000000000000021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2.4999999999999987</c:v>
                </c:pt>
                <c:pt idx="26">
                  <c:v>2.5999999999999988</c:v>
                </c:pt>
                <c:pt idx="27">
                  <c:v>2.6999999999999993</c:v>
                </c:pt>
                <c:pt idx="28">
                  <c:v>2.7999999999999989</c:v>
                </c:pt>
                <c:pt idx="29">
                  <c:v>2.8999999999999977</c:v>
                </c:pt>
                <c:pt idx="30">
                  <c:v>2.9999999999999987</c:v>
                </c:pt>
                <c:pt idx="31">
                  <c:v>3.0999999999999988</c:v>
                </c:pt>
                <c:pt idx="32">
                  <c:v>3.1999999999999984</c:v>
                </c:pt>
                <c:pt idx="33">
                  <c:v>3.299999999999998</c:v>
                </c:pt>
                <c:pt idx="34">
                  <c:v>3.3999999999999977</c:v>
                </c:pt>
                <c:pt idx="35">
                  <c:v>3.4999999999999978</c:v>
                </c:pt>
                <c:pt idx="36">
                  <c:v>3.5999999999999979</c:v>
                </c:pt>
                <c:pt idx="37">
                  <c:v>3.6999999999999975</c:v>
                </c:pt>
                <c:pt idx="38">
                  <c:v>3.7999999999999976</c:v>
                </c:pt>
                <c:pt idx="39">
                  <c:v>3.8999999999999968</c:v>
                </c:pt>
                <c:pt idx="40">
                  <c:v>3.9999999999999973</c:v>
                </c:pt>
                <c:pt idx="41">
                  <c:v>4.0999999999999979</c:v>
                </c:pt>
                <c:pt idx="42">
                  <c:v>4.1999999999999975</c:v>
                </c:pt>
                <c:pt idx="43">
                  <c:v>4.299999999999998</c:v>
                </c:pt>
                <c:pt idx="44">
                  <c:v>4.3999999999999986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4.6999999999999975</c:v>
                </c:pt>
                <c:pt idx="48">
                  <c:v>4.8</c:v>
                </c:pt>
                <c:pt idx="49">
                  <c:v>4.8999999999999995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5.4000000000000012</c:v>
                </c:pt>
                <c:pt idx="55">
                  <c:v>5.5000000000000018</c:v>
                </c:pt>
                <c:pt idx="56">
                  <c:v>5.6000000000000005</c:v>
                </c:pt>
                <c:pt idx="57">
                  <c:v>5.700000000000002</c:v>
                </c:pt>
                <c:pt idx="58">
                  <c:v>5.8000000000000025</c:v>
                </c:pt>
                <c:pt idx="59">
                  <c:v>5.9000000000000021</c:v>
                </c:pt>
                <c:pt idx="60">
                  <c:v>6.0000000000000027</c:v>
                </c:pt>
                <c:pt idx="61">
                  <c:v>6.1000000000000005</c:v>
                </c:pt>
                <c:pt idx="62">
                  <c:v>6.2000000000000028</c:v>
                </c:pt>
                <c:pt idx="63">
                  <c:v>6.3000000000000025</c:v>
                </c:pt>
                <c:pt idx="64">
                  <c:v>6.4000000000000039</c:v>
                </c:pt>
                <c:pt idx="65">
                  <c:v>6.5000000000000044</c:v>
                </c:pt>
                <c:pt idx="66">
                  <c:v>6.6000000000000041</c:v>
                </c:pt>
                <c:pt idx="67">
                  <c:v>6.7000000000000064</c:v>
                </c:pt>
                <c:pt idx="68">
                  <c:v>6.8000000000000052</c:v>
                </c:pt>
                <c:pt idx="69">
                  <c:v>6.9000000000000083</c:v>
                </c:pt>
                <c:pt idx="70">
                  <c:v>7.0000000000000053</c:v>
                </c:pt>
                <c:pt idx="71">
                  <c:v>7.1000000000000059</c:v>
                </c:pt>
                <c:pt idx="72">
                  <c:v>7.2000000000000064</c:v>
                </c:pt>
                <c:pt idx="73">
                  <c:v>7.300000000000006</c:v>
                </c:pt>
                <c:pt idx="74">
                  <c:v>7.4000000000000083</c:v>
                </c:pt>
                <c:pt idx="75">
                  <c:v>7.5000000000000071</c:v>
                </c:pt>
                <c:pt idx="76">
                  <c:v>7.6000000000000068</c:v>
                </c:pt>
                <c:pt idx="77">
                  <c:v>7.7000000000000073</c:v>
                </c:pt>
                <c:pt idx="78">
                  <c:v>7.8000000000000078</c:v>
                </c:pt>
                <c:pt idx="79">
                  <c:v>7.9000000000000083</c:v>
                </c:pt>
                <c:pt idx="80">
                  <c:v>8.0000000000000071</c:v>
                </c:pt>
                <c:pt idx="81">
                  <c:v>8.100000000000005</c:v>
                </c:pt>
                <c:pt idx="82">
                  <c:v>8.2000000000000011</c:v>
                </c:pt>
                <c:pt idx="83">
                  <c:v>8.300000000000006</c:v>
                </c:pt>
                <c:pt idx="84">
                  <c:v>8.4000000000000057</c:v>
                </c:pt>
                <c:pt idx="85">
                  <c:v>8.5000000000000036</c:v>
                </c:pt>
                <c:pt idx="86">
                  <c:v>8.6000000000000032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9.3000000000000025</c:v>
                </c:pt>
                <c:pt idx="94">
                  <c:v>9.4000000000000021</c:v>
                </c:pt>
                <c:pt idx="95">
                  <c:v>9.5000000000000018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9.8000000000000025</c:v>
                </c:pt>
                <c:pt idx="99">
                  <c:v>9.9000000000000021</c:v>
                </c:pt>
                <c:pt idx="100">
                  <c:v>10.000000000000002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10.500000000000002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11.000000000000002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11.299999999999986</c:v>
                </c:pt>
                <c:pt idx="114">
                  <c:v>11.400000000000002</c:v>
                </c:pt>
                <c:pt idx="115">
                  <c:v>11.500000000000002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11.799999999999986</c:v>
                </c:pt>
                <c:pt idx="119">
                  <c:v>11.900000000000002</c:v>
                </c:pt>
                <c:pt idx="120">
                  <c:v>12.000000000000002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12.299999999999986</c:v>
                </c:pt>
                <c:pt idx="124">
                  <c:v>12.400000000000002</c:v>
                </c:pt>
                <c:pt idx="125">
                  <c:v>12.500000000000002</c:v>
                </c:pt>
              </c:numCache>
            </c:numRef>
          </c:xVal>
          <c:yVal>
            <c:numRef>
              <c:f>Sheet3!$U$13:$U$138</c:f>
              <c:numCache>
                <c:formatCode>0.0</c:formatCode>
                <c:ptCount val="126"/>
                <c:pt idx="0">
                  <c:v>-13.521786683856414</c:v>
                </c:pt>
                <c:pt idx="1">
                  <c:v>-13.408094313108856</c:v>
                </c:pt>
                <c:pt idx="2">
                  <c:v>-13.296263702482449</c:v>
                </c:pt>
                <c:pt idx="3">
                  <c:v>-13.186250324227816</c:v>
                </c:pt>
                <c:pt idx="4">
                  <c:v>-13.078011032442538</c:v>
                </c:pt>
                <c:pt idx="5">
                  <c:v>-12.971504010963777</c:v>
                </c:pt>
                <c:pt idx="6">
                  <c:v>-12.866688723547156</c:v>
                </c:pt>
                <c:pt idx="7">
                  <c:v>-12.763525866221794</c:v>
                </c:pt>
                <c:pt idx="8">
                  <c:v>-12.661977321711348</c:v>
                </c:pt>
                <c:pt idx="9">
                  <c:v>-12.562006115822024</c:v>
                </c:pt>
                <c:pt idx="10">
                  <c:v>-12.463576375699784</c:v>
                </c:pt>
                <c:pt idx="11">
                  <c:v>-12.366653289868168</c:v>
                </c:pt>
                <c:pt idx="12">
                  <c:v>-12.271203069958048</c:v>
                </c:pt>
                <c:pt idx="13">
                  <c:v>-12.177192914050869</c:v>
                </c:pt>
                <c:pt idx="14">
                  <c:v>-12.084590971555887</c:v>
                </c:pt>
                <c:pt idx="15">
                  <c:v>-11.993366309550501</c:v>
                </c:pt>
                <c:pt idx="16">
                  <c:v>-11.903488880513446</c:v>
                </c:pt>
                <c:pt idx="17">
                  <c:v>-11.814929491385653</c:v>
                </c:pt>
                <c:pt idx="18">
                  <c:v>-11.727659773896868</c:v>
                </c:pt>
                <c:pt idx="19">
                  <c:v>-11.64165215609904</c:v>
                </c:pt>
                <c:pt idx="20">
                  <c:v>-11.55687983505077</c:v>
                </c:pt>
                <c:pt idx="21">
                  <c:v>-11.473316750599823</c:v>
                </c:pt>
                <c:pt idx="22">
                  <c:v>-11.390937560213636</c:v>
                </c:pt>
                <c:pt idx="23">
                  <c:v>-11.309717614809975</c:v>
                </c:pt>
                <c:pt idx="24">
                  <c:v>-11.229632935542076</c:v>
                </c:pt>
                <c:pt idx="25">
                  <c:v>-11.150660191497165</c:v>
                </c:pt>
                <c:pt idx="26">
                  <c:v>-11.072776678264345</c:v>
                </c:pt>
                <c:pt idx="27">
                  <c:v>-10.995960297335674</c:v>
                </c:pt>
                <c:pt idx="28">
                  <c:v>-10.920189536303564</c:v>
                </c:pt>
                <c:pt idx="29">
                  <c:v>-10.845443449816839</c:v>
                </c:pt>
                <c:pt idx="30">
                  <c:v>-10.771701641265748</c:v>
                </c:pt>
                <c:pt idx="31">
                  <c:v>-10.698944245161037</c:v>
                </c:pt>
                <c:pt idx="32">
                  <c:v>-10.627151910179148</c:v>
                </c:pt>
                <c:pt idx="33">
                  <c:v>-10.556305782843818</c:v>
                </c:pt>
                <c:pt idx="34">
                  <c:v>-10.48638749181675</c:v>
                </c:pt>
                <c:pt idx="35">
                  <c:v>-10.417379132771948</c:v>
                </c:pt>
                <c:pt idx="36">
                  <c:v>-10.34926325382842</c:v>
                </c:pt>
                <c:pt idx="37">
                  <c:v>-10.282022841517721</c:v>
                </c:pt>
                <c:pt idx="38">
                  <c:v>-10.215641307264322</c:v>
                </c:pt>
                <c:pt idx="39">
                  <c:v>-10.150102474356746</c:v>
                </c:pt>
                <c:pt idx="40">
                  <c:v>-10.085390565389527</c:v>
                </c:pt>
                <c:pt idx="41">
                  <c:v>-10.021490190156403</c:v>
                </c:pt>
                <c:pt idx="42">
                  <c:v>-9.9583863339760761</c:v>
                </c:pt>
                <c:pt idx="43">
                  <c:v>-9.8960643464329525</c:v>
                </c:pt>
                <c:pt idx="44">
                  <c:v>-9.8345099305159724</c:v>
                </c:pt>
                <c:pt idx="45">
                  <c:v>-9.7737091321393077</c:v>
                </c:pt>
                <c:pt idx="46">
                  <c:v>-9.7136483300296703</c:v>
                </c:pt>
                <c:pt idx="47">
                  <c:v>-9.6543142259654005</c:v>
                </c:pt>
                <c:pt idx="48">
                  <c:v>-9.5956938353534067</c:v>
                </c:pt>
                <c:pt idx="49">
                  <c:v>-9.5377744781304639</c:v>
                </c:pt>
                <c:pt idx="50">
                  <c:v>-9.4805437699763004</c:v>
                </c:pt>
                <c:pt idx="51">
                  <c:v>-9.4239896138257606</c:v>
                </c:pt>
                <c:pt idx="52">
                  <c:v>-9.3681001916685709</c:v>
                </c:pt>
                <c:pt idx="53">
                  <c:v>-9.3128639566264066</c:v>
                </c:pt>
                <c:pt idx="54">
                  <c:v>-9.2582696252943109</c:v>
                </c:pt>
                <c:pt idx="55">
                  <c:v>-9.204306170338981</c:v>
                </c:pt>
                <c:pt idx="56">
                  <c:v>-9.1509628133420247</c:v>
                </c:pt>
                <c:pt idx="57">
                  <c:v>-9.0982290178797669</c:v>
                </c:pt>
                <c:pt idx="58">
                  <c:v>-9.0460944828307959</c:v>
                </c:pt>
                <c:pt idx="59">
                  <c:v>-8.9945491359018028</c:v>
                </c:pt>
                <c:pt idx="60">
                  <c:v>-8.9435831273643647</c:v>
                </c:pt>
                <c:pt idx="61">
                  <c:v>-8.8931868239944727</c:v>
                </c:pt>
                <c:pt idx="62">
                  <c:v>-8.843350803207084</c:v>
                </c:pt>
                <c:pt idx="63">
                  <c:v>-8.7940658473787359</c:v>
                </c:pt>
                <c:pt idx="64">
                  <c:v>-8.7453229383512134</c:v>
                </c:pt>
                <c:pt idx="65">
                  <c:v>-8.6971132521095686</c:v>
                </c:pt>
                <c:pt idx="66">
                  <c:v>-8.6494281536282269</c:v>
                </c:pt>
                <c:pt idx="67">
                  <c:v>-8.6022591918789786</c:v>
                </c:pt>
                <c:pt idx="68">
                  <c:v>-8.5555980949951067</c:v>
                </c:pt>
                <c:pt idx="69">
                  <c:v>-8.5094367655860346</c:v>
                </c:pt>
                <c:pt idx="70">
                  <c:v>-8.4637672761965508</c:v>
                </c:pt>
                <c:pt idx="71">
                  <c:v>-8.4185818649071855</c:v>
                </c:pt>
                <c:pt idx="72">
                  <c:v>-8.3738729310680267</c:v>
                </c:pt>
                <c:pt idx="73">
                  <c:v>-8.3296330311635227</c:v>
                </c:pt>
                <c:pt idx="74">
                  <c:v>-8.2858548748031566</c:v>
                </c:pt>
                <c:pt idx="75">
                  <c:v>-8.2425313208325619</c:v>
                </c:pt>
                <c:pt idx="76">
                  <c:v>-8.1996553735623561</c:v>
                </c:pt>
                <c:pt idx="77">
                  <c:v>-8.1572201791093324</c:v>
                </c:pt>
                <c:pt idx="78">
                  <c:v>-8.1152190218472295</c:v>
                </c:pt>
                <c:pt idx="79">
                  <c:v>-8.0736453209624148</c:v>
                </c:pt>
                <c:pt idx="80">
                  <c:v>-8.0324926271114663</c:v>
                </c:pt>
                <c:pt idx="81">
                  <c:v>-7.991754619176926</c:v>
                </c:pt>
                <c:pt idx="82">
                  <c:v>-7.9514251011179917</c:v>
                </c:pt>
                <c:pt idx="83">
                  <c:v>-7.9114979989129424</c:v>
                </c:pt>
                <c:pt idx="84">
                  <c:v>-7.8719673575901394</c:v>
                </c:pt>
                <c:pt idx="85">
                  <c:v>-7.8328273383448064</c:v>
                </c:pt>
                <c:pt idx="86">
                  <c:v>-7.7940722157385487</c:v>
                </c:pt>
                <c:pt idx="87">
                  <c:v>-7.7556963749789674</c:v>
                </c:pt>
                <c:pt idx="88">
                  <c:v>-7.7176943092767445</c:v>
                </c:pt>
                <c:pt idx="89">
                  <c:v>-7.6800606172776487</c:v>
                </c:pt>
                <c:pt idx="90">
                  <c:v>-7.6427900005668867</c:v>
                </c:pt>
                <c:pt idx="91">
                  <c:v>-7.6058772612436805</c:v>
                </c:pt>
                <c:pt idx="92">
                  <c:v>-7.5693172995635942</c:v>
                </c:pt>
                <c:pt idx="93">
                  <c:v>-7.5331051116464955</c:v>
                </c:pt>
                <c:pt idx="94">
                  <c:v>-7.4972357872480799</c:v>
                </c:pt>
                <c:pt idx="95">
                  <c:v>-7.4617045075928479</c:v>
                </c:pt>
                <c:pt idx="96">
                  <c:v>-7.4265065432666617</c:v>
                </c:pt>
                <c:pt idx="97">
                  <c:v>-7.391637252166924</c:v>
                </c:pt>
                <c:pt idx="98">
                  <c:v>-7.3570920775085655</c:v>
                </c:pt>
                <c:pt idx="99">
                  <c:v>-7.3228665458842608</c:v>
                </c:pt>
                <c:pt idx="100">
                  <c:v>-7.2889562653766555</c:v>
                </c:pt>
                <c:pt idx="101">
                  <c:v>-7.2553569237218412</c:v>
                </c:pt>
                <c:pt idx="102">
                  <c:v>-7.2220642865216051</c:v>
                </c:pt>
                <c:pt idx="103">
                  <c:v>-7.1890741955035606</c:v>
                </c:pt>
                <c:pt idx="104">
                  <c:v>-7.156382566827169</c:v>
                </c:pt>
                <c:pt idx="105">
                  <c:v>-7.1239853894352034</c:v>
                </c:pt>
                <c:pt idx="106">
                  <c:v>-7.0918787234477403</c:v>
                </c:pt>
                <c:pt idx="107">
                  <c:v>-7.0600586985986364</c:v>
                </c:pt>
                <c:pt idx="108">
                  <c:v>-7.0285215127131622</c:v>
                </c:pt>
                <c:pt idx="109">
                  <c:v>-6.9972634302247139</c:v>
                </c:pt>
                <c:pt idx="110">
                  <c:v>-6.9662807807298934</c:v>
                </c:pt>
                <c:pt idx="111">
                  <c:v>-6.9355699575814516</c:v>
                </c:pt>
                <c:pt idx="112">
                  <c:v>-6.9051274165166294</c:v>
                </c:pt>
                <c:pt idx="113">
                  <c:v>-6.8749496743209288</c:v>
                </c:pt>
                <c:pt idx="114">
                  <c:v>-6.8450333075258945</c:v>
                </c:pt>
                <c:pt idx="115">
                  <c:v>-6.8153749511398845</c:v>
                </c:pt>
                <c:pt idx="116">
                  <c:v>-6.7859712974109465</c:v>
                </c:pt>
                <c:pt idx="117">
                  <c:v>-6.7568190946205924</c:v>
                </c:pt>
                <c:pt idx="118">
                  <c:v>-6.7279151459080655</c:v>
                </c:pt>
                <c:pt idx="119">
                  <c:v>-6.6992563081239886</c:v>
                </c:pt>
                <c:pt idx="120">
                  <c:v>-6.6708394907121518</c:v>
                </c:pt>
                <c:pt idx="121">
                  <c:v>-6.6426616546191504</c:v>
                </c:pt>
                <c:pt idx="122">
                  <c:v>-6.6147198112312315</c:v>
                </c:pt>
                <c:pt idx="123">
                  <c:v>-6.5870110213367745</c:v>
                </c:pt>
                <c:pt idx="124">
                  <c:v>-6.5595323941142913</c:v>
                </c:pt>
                <c:pt idx="125">
                  <c:v>-6.5322810861451863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23328"/>
        <c:axId val="84337792"/>
      </c:scatterChart>
      <c:valAx>
        <c:axId val="84323328"/>
        <c:scaling>
          <c:orientation val="minMax"/>
          <c:max val="4.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Beam Current (mA)</a:t>
                </a:r>
              </a:p>
            </c:rich>
          </c:tx>
          <c:layout>
            <c:manualLayout>
              <c:xMode val="edge"/>
              <c:yMode val="edge"/>
              <c:x val="0.41196013289036548"/>
              <c:y val="0.9247135842880523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337792"/>
        <c:crossesAt val="-20"/>
        <c:crossBetween val="midCat"/>
        <c:majorUnit val="0.5"/>
      </c:valAx>
      <c:valAx>
        <c:axId val="84337792"/>
        <c:scaling>
          <c:orientation val="minMax"/>
          <c:max val="5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RF Drive Phase Angle </a:t>
                </a:r>
                <a:r>
                  <a:rPr lang="en-US" dirty="0"/>
                  <a:t>(Deg.)     </a:t>
                </a:r>
              </a:p>
            </c:rich>
          </c:tx>
          <c:layout>
            <c:manualLayout>
              <c:xMode val="edge"/>
              <c:yMode val="edge"/>
              <c:x val="5.8090165199938502E-4"/>
              <c:y val="0.1472877765279349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3233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513842746400886"/>
          <c:y val="3.7643207855974324E-2"/>
          <c:w val="0.2199845949488872"/>
          <c:h val="0.1005928923369030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0.1795</cdr:x>
      <cdr:y>0.15875</cdr:y>
    </cdr:from>
    <cdr:to>
      <cdr:x>0.20725</cdr:x>
      <cdr:y>0.406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3893" y="923889"/>
          <a:ext cx="238680" cy="1438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0.6225</cdr:x>
      <cdr:y>0.158</cdr:y>
    </cdr:from>
    <cdr:to>
      <cdr:x>0.65025</cdr:x>
      <cdr:y>0.415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4169" y="919524"/>
          <a:ext cx="238680" cy="14956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45720" tIns="36576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40" b="0" i="0" strike="noStrike">
              <a:solidFill>
                <a:srgbClr val="000000"/>
              </a:solidFill>
              <a:latin typeface="Arial"/>
              <a:cs typeface="Arial"/>
            </a:rPr>
            <a:t> .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0.2085</cdr:x>
      <cdr:y>0.1565</cdr:y>
    </cdr:from>
    <cdr:to>
      <cdr:x>0.23625</cdr:x>
      <cdr:y>0.40375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324" y="910795"/>
          <a:ext cx="238680" cy="1438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0.63275</cdr:x>
      <cdr:y>0.155</cdr:y>
    </cdr:from>
    <cdr:to>
      <cdr:x>0.6605</cdr:x>
      <cdr:y>0.412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42330" y="902065"/>
          <a:ext cx="238680" cy="14956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45720" tIns="36576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0" i="0" strike="noStrike">
              <a:solidFill>
                <a:srgbClr val="000000"/>
              </a:solidFill>
              <a:latin typeface="Arial"/>
              <a:cs typeface="Arial"/>
            </a:rPr>
            <a:t> .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2229-47AF-4E94-98DD-831DEA36C03B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E29F-1BA0-42B7-93A5-9FE15CF5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685178"/>
            <a:ext cx="2972421" cy="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4599" indent="-27869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14768" indent="-222954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60675" indent="-222954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06582" indent="-222954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D1343DA-3B55-4FF8-9EBB-2F0B806E1BD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Linacs give such good quality beam, it has been worthwhile to try to make them more cost effective…</a:t>
            </a:r>
          </a:p>
          <a:p>
            <a:r>
              <a:rPr lang="en-US" smtClean="0"/>
              <a:t>You might argue that using SRF simply shifts cost of machine from installed RF power to cost of cryogenic plant and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685178"/>
            <a:ext cx="2972421" cy="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4599" indent="-27869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14768" indent="-222954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60675" indent="-222954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06582" indent="-222954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46D1B5-2282-4B1F-A0E3-9C3FC103C67B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Multiple recirculations allows reuse of accelerating cavities – makes acceleration more efficient while requiring little additional bending, and imposing little additional constraint on beam quality…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685178"/>
            <a:ext cx="2972421" cy="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4599" indent="-27869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14768" indent="-222954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60675" indent="-222954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06582" indent="-222954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AFEAAB9-6D7C-4AEC-A9B4-59A178B3EEC6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Need the MW for the injector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3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62D8-691F-410C-B7C6-45777AE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3000" y="6447433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T. Powers /SRF Workshop 2011 Tutorial</a:t>
            </a:r>
            <a:endParaRPr lang="en-US" sz="1000" b="1" i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B2B9-6CA0-44E9-980E-FE0649DD4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051D-033D-4C6F-9824-1D28D2EF8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 useBgFill="1"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4559300" cy="5302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00" name="Picture 44" descr="D:\Program Files\Presentations\JLab_logo_whit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184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" name="Line 34"/>
          <p:cNvSpPr>
            <a:spLocks noChangeShapeType="1"/>
          </p:cNvSpPr>
          <p:nvPr userDrawn="1"/>
        </p:nvSpPr>
        <p:spPr bwMode="auto">
          <a:xfrm>
            <a:off x="6638925" y="6500813"/>
            <a:ext cx="2505075" cy="1588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Line 35"/>
          <p:cNvSpPr>
            <a:spLocks noChangeShapeType="1"/>
          </p:cNvSpPr>
          <p:nvPr userDrawn="1"/>
        </p:nvSpPr>
        <p:spPr bwMode="auto">
          <a:xfrm>
            <a:off x="0" y="6500813"/>
            <a:ext cx="2828925" cy="1588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1" name="Rectangle 37"/>
          <p:cNvSpPr>
            <a:spLocks noChangeArrowheads="1"/>
          </p:cNvSpPr>
          <p:nvPr userDrawn="1"/>
        </p:nvSpPr>
        <p:spPr bwMode="auto">
          <a:xfrm>
            <a:off x="2803525" y="6410325"/>
            <a:ext cx="3852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4350" y="5572125"/>
            <a:ext cx="796925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7213" y="5561013"/>
            <a:ext cx="923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AC4402-0A03-436D-8EE5-4C30A7222685}" type="slidenum">
              <a:rPr lang="en-US" sz="12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200" dirty="0">
                <a:solidFill>
                  <a:srgbClr val="000000"/>
                </a:solidFill>
              </a:rPr>
              <a:t> of </a:t>
            </a:r>
            <a:r>
              <a:rPr lang="en-US" sz="1200" dirty="0" smtClean="0">
                <a:solidFill>
                  <a:srgbClr val="000000"/>
                </a:solidFill>
              </a:rPr>
              <a:t>23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B2B9-6CA0-44E9-980E-FE0649DD4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051D-033D-4C6F-9824-1D28D2EF8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34622"/>
            <a:ext cx="4572000" cy="403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">
            <a:off x="3564" y="39787"/>
            <a:ext cx="4572000" cy="1438212"/>
          </a:xfrm>
          <a:prstGeom prst="rect">
            <a:avLst/>
          </a:prstGeom>
        </p:spPr>
      </p:pic>
      <p:pic>
        <p:nvPicPr>
          <p:cNvPr id="10" name="Picture 13" descr="C:\WINNT\Profiles\douglas.000\Desktop\demobmpsmallmon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34"/>
            <a:ext cx="4572000" cy="16428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49375"/>
            <a:ext cx="76962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Energy Recovered </a:t>
            </a:r>
            <a:r>
              <a:rPr lang="en-US" dirty="0" err="1" smtClean="0"/>
              <a:t>Linacs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The User Beam as RF Source</a:t>
            </a:r>
            <a:endParaRPr lang="en-US" i="1" dirty="0"/>
          </a:p>
        </p:txBody>
      </p:sp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153988" y="2544367"/>
          <a:ext cx="5561012" cy="195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icture" r:id="rId6" imgW="5397500" imgH="1892300" progId="Word.Picture.8">
                  <p:embed/>
                </p:oleObj>
              </mc:Choice>
              <mc:Fallback>
                <p:oleObj name="Picture" r:id="rId6" imgW="5397500" imgH="1892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544367"/>
                        <a:ext cx="5561012" cy="1951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ACC_18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4" y="4553012"/>
            <a:ext cx="24239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47267" y="5650325"/>
            <a:ext cx="5580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Notice: This manuscript has been authored by Jefferson Science Associates, LLC under Contract No. DE-AC05-06OR23177 with the U.S. Department of Energy. The United States Government retains and the publisher, by accepting the article for publication, acknowledges that the United States Government retains a non- exclusive, paid-up, irrevocable, world-wide license to publish or reproduce the published form of this manuscript, or allow others to do so, for United States Government purposes.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86C1-E29C-499B-B53A-CD9A6D68F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3000" y="171450"/>
            <a:ext cx="3530600" cy="644525"/>
          </a:xfrm>
        </p:spPr>
        <p:txBody>
          <a:bodyPr/>
          <a:lstStyle/>
          <a:p>
            <a:r>
              <a:rPr lang="en-US" sz="3600" smtClean="0"/>
              <a:t>ERL Performance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3850" y="985838"/>
            <a:ext cx="6267450" cy="51181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i="1" dirty="0" smtClean="0"/>
              <a:t>ERLs provide very high power/high brightness beams</a:t>
            </a:r>
          </a:p>
          <a:p>
            <a:r>
              <a:rPr lang="en-US" sz="2000" i="1" u="sng" dirty="0" smtClean="0"/>
              <a:t>FEL drivers</a:t>
            </a:r>
          </a:p>
          <a:p>
            <a:pPr lvl="1"/>
            <a:r>
              <a:rPr lang="en-US" dirty="0" smtClean="0"/>
              <a:t>E: 10s </a:t>
            </a:r>
            <a:r>
              <a:rPr lang="en-US" dirty="0"/>
              <a:t>– 100s </a:t>
            </a:r>
            <a:r>
              <a:rPr lang="en-US" dirty="0" smtClean="0"/>
              <a:t>of MeV</a:t>
            </a:r>
          </a:p>
          <a:p>
            <a:pPr lvl="1"/>
            <a:r>
              <a:rPr lang="en-US" dirty="0" smtClean="0"/>
              <a:t>Q: 100s pC – 1 </a:t>
            </a:r>
            <a:r>
              <a:rPr lang="en-US" dirty="0" err="1" smtClean="0"/>
              <a:t>nC</a:t>
            </a:r>
            <a:endParaRPr lang="en-US" dirty="0" smtClean="0"/>
          </a:p>
          <a:p>
            <a:pPr lvl="1"/>
            <a:r>
              <a:rPr lang="en-US" dirty="0" smtClean="0"/>
              <a:t>I:  mA – 100s mA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30000" dirty="0" err="1" smtClean="0"/>
              <a:t>normalized</a:t>
            </a:r>
            <a:r>
              <a:rPr lang="en-US" dirty="0" smtClean="0"/>
              <a:t>  ~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2"/>
            <a:r>
              <a:rPr lang="en-US" dirty="0" smtClean="0"/>
              <a:t>1-10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beam</a:t>
            </a:r>
            <a:r>
              <a:rPr lang="en-US" dirty="0" smtClean="0"/>
              <a:t> ~ MW – 100 MW</a:t>
            </a:r>
          </a:p>
          <a:p>
            <a:r>
              <a:rPr lang="en-US" sz="2000" i="1" u="sng" dirty="0" smtClean="0"/>
              <a:t>Colliders</a:t>
            </a:r>
          </a:p>
          <a:p>
            <a:pPr lvl="1"/>
            <a:r>
              <a:rPr lang="en-US" dirty="0" smtClean="0"/>
              <a:t>E: 10-100(?)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Q: ~10s pC – 100 pC</a:t>
            </a:r>
          </a:p>
          <a:p>
            <a:pPr lvl="1"/>
            <a:r>
              <a:rPr lang="en-US" dirty="0" smtClean="0"/>
              <a:t>I: 1-10(s) mA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30000" dirty="0" err="1" smtClean="0"/>
              <a:t>normalized</a:t>
            </a:r>
            <a:r>
              <a:rPr lang="en-US" dirty="0" smtClean="0"/>
              <a:t>  &lt; ~few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beam</a:t>
            </a:r>
            <a:r>
              <a:rPr lang="en-US" dirty="0" smtClean="0"/>
              <a:t> ~ (many) GW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70388" y="4038600"/>
            <a:ext cx="4441825" cy="197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000" b="1" i="1" kern="0" dirty="0">
                <a:solidFill>
                  <a:srgbClr val="000000"/>
                </a:solidFill>
              </a:rPr>
              <a:t>v</a:t>
            </a:r>
            <a:r>
              <a:rPr lang="en-US" sz="2000" b="1" i="1" kern="0" dirty="0" smtClean="0">
                <a:solidFill>
                  <a:srgbClr val="000000"/>
                </a:solidFill>
              </a:rPr>
              <a:t>ery high power =&gt; </a:t>
            </a:r>
            <a:r>
              <a:rPr lang="en-US" sz="2000" b="1" i="1" kern="0" dirty="0">
                <a:solidFill>
                  <a:srgbClr val="000000"/>
                </a:solidFill>
              </a:rPr>
              <a:t>halo major issue! Can’t lose 10</a:t>
            </a:r>
            <a:r>
              <a:rPr lang="en-US" sz="2000" b="1" i="1" kern="0" baseline="30000" dirty="0">
                <a:solidFill>
                  <a:srgbClr val="000000"/>
                </a:solidFill>
              </a:rPr>
              <a:t>-5</a:t>
            </a:r>
            <a:r>
              <a:rPr lang="en-US" sz="2000" b="1" i="1" kern="0" dirty="0">
                <a:solidFill>
                  <a:srgbClr val="000000"/>
                </a:solidFill>
              </a:rPr>
              <a:t> of beam</a:t>
            </a:r>
            <a:r>
              <a:rPr lang="en-US" sz="2000" b="1" i="1" kern="0" dirty="0" smtClean="0">
                <a:solidFill>
                  <a:srgbClr val="000000"/>
                </a:solidFill>
              </a:rPr>
              <a:t>!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en-US" sz="2000" b="1" i="1" kern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000" b="1" i="1" kern="0" dirty="0">
                <a:solidFill>
                  <a:srgbClr val="000000"/>
                </a:solidFill>
              </a:rPr>
              <a:t>implications: tiny spot size, COTR effects, 6-d systems…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1295400"/>
            <a:ext cx="3487738" cy="24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i="1" u="sng" kern="0" dirty="0" smtClean="0"/>
              <a:t>Light sources</a:t>
            </a:r>
          </a:p>
          <a:p>
            <a:pPr lvl="1"/>
            <a:r>
              <a:rPr lang="en-US" kern="0" dirty="0" smtClean="0"/>
              <a:t>E: 5 – 10 </a:t>
            </a:r>
            <a:r>
              <a:rPr lang="en-US" kern="0" dirty="0" err="1" smtClean="0"/>
              <a:t>GeV</a:t>
            </a:r>
            <a:endParaRPr lang="en-US" kern="0" dirty="0" smtClean="0"/>
          </a:p>
          <a:p>
            <a:pPr lvl="1"/>
            <a:r>
              <a:rPr lang="en-US" kern="0" dirty="0" smtClean="0"/>
              <a:t>Q: ~10s pC – 100 pC</a:t>
            </a:r>
          </a:p>
          <a:p>
            <a:pPr lvl="1"/>
            <a:r>
              <a:rPr lang="en-US" kern="0" dirty="0" smtClean="0"/>
              <a:t>I: 100(s) mA</a:t>
            </a:r>
          </a:p>
          <a:p>
            <a:pPr lvl="1"/>
            <a:r>
              <a:rPr lang="en-US" kern="0" dirty="0" smtClean="0"/>
              <a:t> </a:t>
            </a:r>
            <a:r>
              <a:rPr lang="en-US" kern="0" dirty="0" err="1" smtClean="0">
                <a:latin typeface="Symbol" pitchFamily="18" charset="2"/>
              </a:rPr>
              <a:t>e</a:t>
            </a:r>
            <a:r>
              <a:rPr lang="en-US" kern="0" baseline="30000" dirty="0" err="1" smtClean="0"/>
              <a:t>normalized</a:t>
            </a:r>
            <a:r>
              <a:rPr lang="en-US" kern="0" dirty="0" smtClean="0"/>
              <a:t>  &lt; ~1 mm-</a:t>
            </a:r>
            <a:r>
              <a:rPr lang="en-US" kern="0" dirty="0" err="1" smtClean="0"/>
              <a:t>mrad</a:t>
            </a:r>
            <a:endParaRPr lang="en-US" kern="0" dirty="0" smtClean="0"/>
          </a:p>
          <a:p>
            <a:pPr lvl="1"/>
            <a:r>
              <a:rPr lang="en-US" kern="0" dirty="0" err="1" smtClean="0"/>
              <a:t>P</a:t>
            </a:r>
            <a:r>
              <a:rPr lang="en-US" kern="0" baseline="-25000" dirty="0" err="1" smtClean="0"/>
              <a:t>beam</a:t>
            </a:r>
            <a:r>
              <a:rPr lang="en-US" kern="0" dirty="0" smtClean="0"/>
              <a:t> ~ GW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1" y="1600200"/>
          <a:ext cx="838199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380"/>
                <a:gridCol w="1064380"/>
                <a:gridCol w="1026368"/>
                <a:gridCol w="1045374"/>
                <a:gridCol w="1132489"/>
                <a:gridCol w="1119817"/>
                <a:gridCol w="192919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inj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(</a:t>
                      </a:r>
                      <a:r>
                        <a:rPr lang="en-US" dirty="0" err="1" smtClean="0"/>
                        <a:t>mA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bunch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pC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FET-ERL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–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BBU</a:t>
                      </a:r>
                      <a:r>
                        <a:rPr lang="en-US" baseline="0" dirty="0" smtClean="0"/>
                        <a:t> validation for CEBAF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</a:t>
                      </a:r>
                      <a:r>
                        <a:rPr lang="en-US" baseline="0" dirty="0" smtClean="0"/>
                        <a:t> Demo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1997-2001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r>
                        <a:rPr lang="en-US" baseline="0" dirty="0" smtClean="0"/>
                        <a:t> kW IR FEL </a:t>
                      </a:r>
                    </a:p>
                    <a:p>
                      <a:r>
                        <a:rPr lang="en-US" baseline="0" dirty="0" smtClean="0"/>
                        <a:t>CW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CEBAF-ER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0.007,</a:t>
                      </a:r>
                      <a:r>
                        <a:rPr lang="en-US" baseline="0" dirty="0" smtClean="0"/>
                        <a:t> 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–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ERL validation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r>
                        <a:rPr lang="en-US" baseline="0" dirty="0" smtClean="0"/>
                        <a:t> - 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88-165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 kW IR</a:t>
                      </a:r>
                      <a:r>
                        <a:rPr lang="en-US" baseline="0" dirty="0" smtClean="0"/>
                        <a:t> FEL CW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UV Demo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2009 -</a:t>
                      </a:r>
                      <a:r>
                        <a:rPr lang="en-US" baseline="0" dirty="0" smtClean="0"/>
                        <a:t>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100+ W FEL</a:t>
                      </a:r>
                      <a:r>
                        <a:rPr lang="en-US" baseline="0" dirty="0" smtClean="0"/>
                        <a:t> power in visible/near UV, </a:t>
                      </a:r>
                    </a:p>
                    <a:p>
                      <a:r>
                        <a:rPr lang="en-US" baseline="0" dirty="0" smtClean="0"/>
                        <a:t>100 </a:t>
                      </a:r>
                      <a:r>
                        <a:rPr lang="en-US" baseline="0" dirty="0" err="1" smtClean="0"/>
                        <a:t>mW</a:t>
                      </a:r>
                      <a:r>
                        <a:rPr lang="en-US" baseline="0" dirty="0" smtClean="0"/>
                        <a:t> CW at 10 </a:t>
                      </a:r>
                      <a:r>
                        <a:rPr lang="en-US" baseline="0" dirty="0" err="1" smtClean="0"/>
                        <a:t>eV</a:t>
                      </a:r>
                      <a:r>
                        <a:rPr lang="en-US" baseline="0" dirty="0" smtClean="0"/>
                        <a:t> harmonic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1532" y="1485717"/>
            <a:ext cx="9144000" cy="4927127"/>
            <a:chOff x="31532" y="1485717"/>
            <a:chExt cx="9144000" cy="4927127"/>
          </a:xfrm>
        </p:grpSpPr>
        <p:pic>
          <p:nvPicPr>
            <p:cNvPr id="13" name="Picture 12" descr="ERL Landscape Dragons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32" y="1485717"/>
              <a:ext cx="9144000" cy="49271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071795" y="6025709"/>
              <a:ext cx="1749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Current (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mA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Parameters/ERL Landscape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8546" y="4114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3733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3657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" y="30480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4114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3000" y="358775"/>
            <a:ext cx="5661025" cy="958850"/>
          </a:xfrm>
        </p:spPr>
        <p:txBody>
          <a:bodyPr/>
          <a:lstStyle/>
          <a:p>
            <a:r>
              <a:rPr lang="en-US" sz="3600" smtClean="0"/>
              <a:t>ERLs Provide Advantages </a:t>
            </a:r>
            <a:br>
              <a:rPr lang="en-US" sz="3600" smtClean="0"/>
            </a:br>
            <a:r>
              <a:rPr lang="en-US" sz="3600" smtClean="0"/>
              <a:t>	over Traditional Machines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linac quality beam, with near storage ring power (energy &amp; current) with wall-plug efficiencies approaching that of storage rings…</a:t>
            </a:r>
          </a:p>
          <a:p>
            <a:pPr marL="0" indent="0">
              <a:buNone/>
            </a:pPr>
            <a:endParaRPr lang="en-US" sz="600" dirty="0" smtClean="0"/>
          </a:p>
          <a:p>
            <a:pPr marL="914400" indent="-450850">
              <a:buNone/>
            </a:pPr>
            <a:r>
              <a:rPr lang="en-US" b="1" i="1" dirty="0" smtClean="0"/>
              <a:t>They are the “hybrid automobiles” of the accelerator world… accelerate (beam), and recover energy (power) during deceleration…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Allow flexible time structure, from single bunch to CW bunch train, and everything in between (within the constraints of the source)</a:t>
            </a:r>
          </a:p>
          <a:p>
            <a:r>
              <a:rPr lang="en-US" dirty="0" smtClean="0"/>
              <a:t>Allow independent manipulation of various portions of beam phase space essentially at will and independently of other sub-spaces – they are fully 6 dimensional systems!</a:t>
            </a:r>
            <a:endParaRPr lang="en-US" dirty="0"/>
          </a:p>
          <a:p>
            <a:endParaRPr lang="en-US" dirty="0" smtClean="0"/>
          </a:p>
          <a:p>
            <a:pPr marL="511175" indent="0">
              <a:buNone/>
            </a:pPr>
            <a:r>
              <a:rPr lang="en-US" b="1" i="1" dirty="0" smtClean="0"/>
              <a:t>And this is where the fun begins…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5691"/>
            <a:ext cx="5592879" cy="536044"/>
          </a:xfrm>
        </p:spPr>
        <p:txBody>
          <a:bodyPr/>
          <a:lstStyle/>
          <a:p>
            <a:r>
              <a:rPr lang="en-US" dirty="0" smtClean="0"/>
              <a:t>The Challenges of Energy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419600"/>
          </a:xfrm>
        </p:spPr>
        <p:txBody>
          <a:bodyPr/>
          <a:lstStyle/>
          <a:p>
            <a:r>
              <a:rPr lang="en-US" dirty="0" smtClean="0"/>
              <a:t>Naively, ERLs behave like conventional </a:t>
            </a:r>
            <a:r>
              <a:rPr lang="en-US" dirty="0" err="1" smtClean="0"/>
              <a:t>linacs</a:t>
            </a:r>
            <a:r>
              <a:rPr lang="en-US" dirty="0" smtClean="0"/>
              <a:t> until the user </a:t>
            </a:r>
            <a:r>
              <a:rPr lang="en-US" i="1" dirty="0" smtClean="0"/>
              <a:t>uses</a:t>
            </a:r>
            <a:r>
              <a:rPr lang="en-US" dirty="0" smtClean="0"/>
              <a:t> the beam</a:t>
            </a:r>
          </a:p>
          <a:p>
            <a:r>
              <a:rPr lang="en-US" dirty="0" smtClean="0"/>
              <a:t>However, at </a:t>
            </a:r>
            <a:r>
              <a:rPr lang="en-US" dirty="0"/>
              <a:t>some </a:t>
            </a:r>
            <a:r>
              <a:rPr lang="en-US" dirty="0" smtClean="0"/>
              <a:t>point – </a:t>
            </a:r>
            <a:r>
              <a:rPr lang="en-US" dirty="0"/>
              <a:t>logically, full energy – the beam interacts with a target, makes </a:t>
            </a:r>
            <a:r>
              <a:rPr lang="en-US" dirty="0" smtClean="0"/>
              <a:t>light,… does </a:t>
            </a:r>
            <a:r>
              <a:rPr lang="en-US" i="1" dirty="0"/>
              <a:t>something</a:t>
            </a:r>
            <a:r>
              <a:rPr lang="en-US" dirty="0"/>
              <a:t>, </a:t>
            </a:r>
            <a:r>
              <a:rPr lang="en-US" dirty="0" smtClean="0"/>
              <a:t>… which </a:t>
            </a:r>
            <a:r>
              <a:rPr lang="en-US" dirty="0"/>
              <a:t>typically </a:t>
            </a:r>
          </a:p>
          <a:p>
            <a:pPr lvl="1"/>
            <a:r>
              <a:rPr lang="en-US" dirty="0"/>
              <a:t>takes energy out, </a:t>
            </a:r>
          </a:p>
          <a:p>
            <a:pPr lvl="1"/>
            <a:r>
              <a:rPr lang="en-US" dirty="0"/>
              <a:t>degrades the beam, and </a:t>
            </a:r>
          </a:p>
          <a:p>
            <a:pPr lvl="1"/>
            <a:r>
              <a:rPr lang="en-US" dirty="0"/>
              <a:t>otherwise causes sorrow for the system designers….</a:t>
            </a:r>
          </a:p>
          <a:p>
            <a:r>
              <a:rPr lang="en-US" dirty="0"/>
              <a:t>As a result, ERL operation is not just a matter of riding the RF crest up and RF trough back down… </a:t>
            </a:r>
          </a:p>
          <a:p>
            <a:r>
              <a:rPr lang="en-US" dirty="0" smtClean="0"/>
              <a:t>Unique ERL properties can then lead to difficulties:</a:t>
            </a:r>
          </a:p>
          <a:p>
            <a:pPr lvl="1"/>
            <a:r>
              <a:rPr lang="en-US" dirty="0" smtClean="0"/>
              <a:t>Performance is source limited; beam only gets worse the farther it goes</a:t>
            </a:r>
          </a:p>
          <a:p>
            <a:pPr lvl="1"/>
            <a:r>
              <a:rPr lang="en-US" dirty="0" smtClean="0"/>
              <a:t>There is no closed orbit or </a:t>
            </a:r>
            <a:r>
              <a:rPr lang="en-US" dirty="0" err="1" smtClean="0"/>
              <a:t>equilbrium</a:t>
            </a:r>
            <a:r>
              <a:rPr lang="en-US" dirty="0" smtClean="0"/>
              <a:t> (no bucket, no phase stability, not betatron stable…)</a:t>
            </a:r>
          </a:p>
          <a:p>
            <a:pPr lvl="1"/>
            <a:r>
              <a:rPr lang="en-US" dirty="0" smtClean="0"/>
              <a:t>User-induced beam degradation </a:t>
            </a:r>
            <a:r>
              <a:rPr lang="en-US" b="1" i="1" dirty="0" err="1" smtClean="0"/>
              <a:t>antidamps</a:t>
            </a:r>
            <a:r>
              <a:rPr lang="en-US" dirty="0"/>
              <a:t> </a:t>
            </a:r>
            <a:r>
              <a:rPr lang="en-US" dirty="0" smtClean="0"/>
              <a:t>during energy recovery…</a:t>
            </a:r>
          </a:p>
          <a:p>
            <a:pPr lvl="1"/>
            <a:r>
              <a:rPr lang="en-US" dirty="0" smtClean="0"/>
              <a:t>Beam is very high power, so almost no loss is tolerable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171829"/>
            <a:ext cx="6299803" cy="643766"/>
          </a:xfrm>
        </p:spPr>
        <p:txBody>
          <a:bodyPr/>
          <a:lstStyle/>
          <a:p>
            <a:r>
              <a:rPr lang="en-US" sz="3600" dirty="0" smtClean="0"/>
              <a:t>The Key: Longitudinal Matching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i="1" dirty="0" smtClean="0"/>
              <a:t>The single most critical aspect of ERL design and operation is typically how the beam is managed in energy and time</a:t>
            </a:r>
          </a:p>
          <a:p>
            <a:pPr>
              <a:buFontTx/>
              <a:buNone/>
            </a:pPr>
            <a:endParaRPr lang="en-US" sz="2400" b="1" i="1" dirty="0" smtClean="0"/>
          </a:p>
          <a:p>
            <a:r>
              <a:rPr lang="en-US" sz="2400" dirty="0" smtClean="0"/>
              <a:t>Dictated by user requirements (what beam is to be delivered and how its used/degraded)</a:t>
            </a:r>
          </a:p>
          <a:p>
            <a:r>
              <a:rPr lang="en-US" sz="2400" dirty="0" smtClean="0"/>
              <a:t>Defines much of the system configuration (especially RF requirements)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i="1" dirty="0" smtClean="0"/>
              <a:t>Example: Longitudinal Matching in an FEL Driver ERL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24000" y="687388"/>
            <a:ext cx="6218238" cy="5484812"/>
            <a:chOff x="1524000" y="686726"/>
            <a:chExt cx="6217920" cy="5485474"/>
          </a:xfrm>
        </p:grpSpPr>
        <p:pic>
          <p:nvPicPr>
            <p:cNvPr id="4149" name="Picture 53" descr="UV_cle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876" y="1525921"/>
              <a:ext cx="4846320" cy="435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0" name="Picture 54" descr="IR_clea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686726"/>
              <a:ext cx="6217920" cy="548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1" name="TextBox 55"/>
            <p:cNvSpPr txBox="1">
              <a:spLocks noChangeArrowheads="1"/>
            </p:cNvSpPr>
            <p:nvPr/>
          </p:nvSpPr>
          <p:spPr bwMode="auto">
            <a:xfrm>
              <a:off x="5738975" y="733519"/>
              <a:ext cx="7889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DC Gun</a:t>
              </a:r>
            </a:p>
          </p:txBody>
        </p:sp>
        <p:sp>
          <p:nvSpPr>
            <p:cNvPr id="4152" name="TextBox 56"/>
            <p:cNvSpPr txBox="1">
              <a:spLocks noChangeArrowheads="1"/>
            </p:cNvSpPr>
            <p:nvPr/>
          </p:nvSpPr>
          <p:spPr bwMode="auto">
            <a:xfrm rot="-2454168">
              <a:off x="3974275" y="2853499"/>
              <a:ext cx="9541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SRF </a:t>
              </a:r>
              <a:r>
                <a:rPr lang="en-US" sz="1400" dirty="0" err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Linac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53" name="TextBox 58"/>
            <p:cNvSpPr txBox="1">
              <a:spLocks noChangeArrowheads="1"/>
            </p:cNvSpPr>
            <p:nvPr/>
          </p:nvSpPr>
          <p:spPr bwMode="auto">
            <a:xfrm>
              <a:off x="3043237" y="4649126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Dump</a:t>
              </a:r>
            </a:p>
          </p:txBody>
        </p:sp>
        <p:sp>
          <p:nvSpPr>
            <p:cNvPr id="4154" name="TextBox 59"/>
            <p:cNvSpPr txBox="1">
              <a:spLocks noChangeArrowheads="1"/>
            </p:cNvSpPr>
            <p:nvPr/>
          </p:nvSpPr>
          <p:spPr bwMode="auto">
            <a:xfrm rot="-2540506">
              <a:off x="5467711" y="2373062"/>
              <a:ext cx="10214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IR Wiggler</a:t>
              </a:r>
            </a:p>
          </p:txBody>
        </p:sp>
        <p:sp>
          <p:nvSpPr>
            <p:cNvPr id="4155" name="TextBox 60"/>
            <p:cNvSpPr txBox="1">
              <a:spLocks noChangeArrowheads="1"/>
            </p:cNvSpPr>
            <p:nvPr/>
          </p:nvSpPr>
          <p:spPr bwMode="auto">
            <a:xfrm rot="-2540506">
              <a:off x="3874103" y="3437768"/>
              <a:ext cx="163859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Bunching Chicane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751075" y="1288461"/>
              <a:ext cx="4635263" cy="4412195"/>
            </a:xfrm>
            <a:custGeom>
              <a:avLst/>
              <a:gdLst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4635611 w 4635611"/>
                <a:gd name="connsiteY3" fmla="*/ 326004 h 4412974"/>
                <a:gd name="connsiteX4" fmla="*/ 4500439 w 4635611"/>
                <a:gd name="connsiteY4" fmla="*/ 0 h 4412974"/>
                <a:gd name="connsiteX5" fmla="*/ 842839 w 4635611"/>
                <a:gd name="connsiteY5" fmla="*/ 3077155 h 4412974"/>
                <a:gd name="connsiteX6" fmla="*/ 866692 w 4635611"/>
                <a:gd name="connsiteY6" fmla="*/ 3506526 h 4412974"/>
                <a:gd name="connsiteX7" fmla="*/ 818985 w 4635611"/>
                <a:gd name="connsiteY7" fmla="*/ 3633746 h 4412974"/>
                <a:gd name="connsiteX8" fmla="*/ 0 w 4635611"/>
                <a:gd name="connsiteY8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635611 w 4635611"/>
                <a:gd name="connsiteY4" fmla="*/ 326004 h 4412974"/>
                <a:gd name="connsiteX5" fmla="*/ 4500439 w 4635611"/>
                <a:gd name="connsiteY5" fmla="*/ 0 h 4412974"/>
                <a:gd name="connsiteX6" fmla="*/ 842839 w 4635611"/>
                <a:gd name="connsiteY6" fmla="*/ 3077155 h 4412974"/>
                <a:gd name="connsiteX7" fmla="*/ 866692 w 4635611"/>
                <a:gd name="connsiteY7" fmla="*/ 3506526 h 4412974"/>
                <a:gd name="connsiteX8" fmla="*/ 818985 w 4635611"/>
                <a:gd name="connsiteY8" fmla="*/ 3633746 h 4412974"/>
                <a:gd name="connsiteX9" fmla="*/ 0 w 4635611"/>
                <a:gd name="connsiteY9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335449 w 4635611"/>
                <a:gd name="connsiteY4" fmla="*/ 769289 h 4412974"/>
                <a:gd name="connsiteX5" fmla="*/ 4635611 w 4635611"/>
                <a:gd name="connsiteY5" fmla="*/ 326004 h 4412974"/>
                <a:gd name="connsiteX6" fmla="*/ 4500439 w 4635611"/>
                <a:gd name="connsiteY6" fmla="*/ 0 h 4412974"/>
                <a:gd name="connsiteX7" fmla="*/ 842839 w 4635611"/>
                <a:gd name="connsiteY7" fmla="*/ 3077155 h 4412974"/>
                <a:gd name="connsiteX8" fmla="*/ 866692 w 4635611"/>
                <a:gd name="connsiteY8" fmla="*/ 3506526 h 4412974"/>
                <a:gd name="connsiteX9" fmla="*/ 818985 w 4635611"/>
                <a:gd name="connsiteY9" fmla="*/ 3633746 h 4412974"/>
                <a:gd name="connsiteX10" fmla="*/ 0 w 4635611"/>
                <a:gd name="connsiteY10" fmla="*/ 4253948 h 44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611" h="4412974">
                  <a:moveTo>
                    <a:pt x="0" y="4253948"/>
                  </a:moveTo>
                  <a:lnTo>
                    <a:pt x="0" y="4412974"/>
                  </a:lnTo>
                  <a:lnTo>
                    <a:pt x="238539" y="4381169"/>
                  </a:lnTo>
                  <a:lnTo>
                    <a:pt x="3649649" y="1378889"/>
                  </a:lnTo>
                  <a:lnTo>
                    <a:pt x="4335449" y="769289"/>
                  </a:lnTo>
                  <a:lnTo>
                    <a:pt x="4635611" y="326004"/>
                  </a:lnTo>
                  <a:lnTo>
                    <a:pt x="4500439" y="0"/>
                  </a:lnTo>
                  <a:lnTo>
                    <a:pt x="842839" y="3077155"/>
                  </a:lnTo>
                  <a:lnTo>
                    <a:pt x="866692" y="3506526"/>
                  </a:lnTo>
                  <a:lnTo>
                    <a:pt x="818985" y="3633746"/>
                  </a:lnTo>
                  <a:lnTo>
                    <a:pt x="0" y="4253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Longitudinal Matching Scenario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6962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Requirements on phase space: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high peak current (short bunch) at FEL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bunch length compression at wiggler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using quads and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 to adjust compactions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“small” energy spread at dump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energy compress while energy recovering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“short” RF wavelength/long bunch,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large exhaust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p</a:t>
            </a:r>
            <a:r>
              <a:rPr lang="en-US" sz="1400" dirty="0" smtClean="0"/>
              <a:t>/p (~10%)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en-US" sz="1400" dirty="0" smtClean="0"/>
              <a:t>get slope, curvature</a:t>
            </a:r>
            <a:r>
              <a:rPr lang="en-US" sz="1400" i="1" dirty="0" smtClean="0"/>
              <a:t>, and </a:t>
            </a:r>
            <a:r>
              <a:rPr lang="en-US" sz="1400" dirty="0" smtClean="0"/>
              <a:t>torsion right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1400" dirty="0" smtClean="0"/>
              <a:t>	(quads,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, </a:t>
            </a:r>
            <a:r>
              <a:rPr lang="en-US" sz="1400" dirty="0" err="1" smtClean="0"/>
              <a:t>octupoles</a:t>
            </a:r>
            <a:r>
              <a:rPr lang="en-US" sz="1400" dirty="0" smtClean="0"/>
              <a:t>)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91138" y="4360863"/>
            <a:ext cx="1419225" cy="1243012"/>
            <a:chOff x="3148" y="2448"/>
            <a:chExt cx="894" cy="783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6" y="2448"/>
              <a:ext cx="826" cy="783"/>
              <a:chOff x="1768" y="1555"/>
              <a:chExt cx="826" cy="783"/>
            </a:xfrm>
          </p:grpSpPr>
          <p:sp>
            <p:nvSpPr>
              <p:cNvPr id="4144" name="Line 7"/>
              <p:cNvSpPr>
                <a:spLocks noChangeShapeType="1"/>
              </p:cNvSpPr>
              <p:nvPr/>
            </p:nvSpPr>
            <p:spPr bwMode="auto">
              <a:xfrm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8"/>
              <p:cNvSpPr>
                <a:spLocks noChangeShapeType="1"/>
              </p:cNvSpPr>
              <p:nvPr/>
            </p:nvSpPr>
            <p:spPr bwMode="auto">
              <a:xfrm rot="5400000" flipH="1"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Oval 9"/>
              <p:cNvSpPr>
                <a:spLocks noChangeArrowheads="1"/>
              </p:cNvSpPr>
              <p:nvPr/>
            </p:nvSpPr>
            <p:spPr bwMode="auto">
              <a:xfrm rot="-5475630">
                <a:off x="2007" y="1959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7" name="Text Box 10"/>
              <p:cNvSpPr txBox="1">
                <a:spLocks noChangeArrowheads="1"/>
              </p:cNvSpPr>
              <p:nvPr/>
            </p:nvSpPr>
            <p:spPr bwMode="auto">
              <a:xfrm>
                <a:off x="1971" y="1555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48" name="Text Box 11"/>
              <p:cNvSpPr txBox="1">
                <a:spLocks noChangeArrowheads="1"/>
              </p:cNvSpPr>
              <p:nvPr/>
            </p:nvSpPr>
            <p:spPr bwMode="auto">
              <a:xfrm>
                <a:off x="2403" y="1961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43" name="Freeform 12"/>
            <p:cNvSpPr>
              <a:spLocks/>
            </p:cNvSpPr>
            <p:nvPr/>
          </p:nvSpPr>
          <p:spPr bwMode="auto">
            <a:xfrm>
              <a:off x="3148" y="2482"/>
              <a:ext cx="308" cy="302"/>
            </a:xfrm>
            <a:custGeom>
              <a:avLst/>
              <a:gdLst>
                <a:gd name="T0" fmla="*/ 308 w 308"/>
                <a:gd name="T1" fmla="*/ 302 h 302"/>
                <a:gd name="T2" fmla="*/ 108 w 308"/>
                <a:gd name="T3" fmla="*/ 241 h 302"/>
                <a:gd name="T4" fmla="*/ 34 w 308"/>
                <a:gd name="T5" fmla="*/ 143 h 302"/>
                <a:gd name="T6" fmla="*/ 0 w 308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302"/>
                <a:gd name="T14" fmla="*/ 308 w 308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302">
                  <a:moveTo>
                    <a:pt x="308" y="302"/>
                  </a:moveTo>
                  <a:cubicBezTo>
                    <a:pt x="274" y="292"/>
                    <a:pt x="153" y="268"/>
                    <a:pt x="108" y="241"/>
                  </a:cubicBezTo>
                  <a:cubicBezTo>
                    <a:pt x="63" y="214"/>
                    <a:pt x="52" y="183"/>
                    <a:pt x="34" y="143"/>
                  </a:cubicBezTo>
                  <a:cubicBezTo>
                    <a:pt x="16" y="103"/>
                    <a:pt x="7" y="3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340475" y="3421063"/>
            <a:ext cx="1384300" cy="1511300"/>
            <a:chOff x="4032" y="1824"/>
            <a:chExt cx="872" cy="952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080" y="1968"/>
              <a:ext cx="824" cy="808"/>
              <a:chOff x="929" y="1560"/>
              <a:chExt cx="824" cy="808"/>
            </a:xfrm>
          </p:grpSpPr>
          <p:sp>
            <p:nvSpPr>
              <p:cNvPr id="4137" name="Line 15"/>
              <p:cNvSpPr>
                <a:spLocks noChangeShapeType="1"/>
              </p:cNvSpPr>
              <p:nvPr/>
            </p:nvSpPr>
            <p:spPr bwMode="auto">
              <a:xfrm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16"/>
              <p:cNvSpPr>
                <a:spLocks noChangeShapeType="1"/>
              </p:cNvSpPr>
              <p:nvPr/>
            </p:nvSpPr>
            <p:spPr bwMode="auto">
              <a:xfrm rot="5400000" flipH="1"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Oval 17"/>
              <p:cNvSpPr>
                <a:spLocks noChangeArrowheads="1"/>
              </p:cNvSpPr>
              <p:nvPr/>
            </p:nvSpPr>
            <p:spPr bwMode="auto">
              <a:xfrm rot="-5448019">
                <a:off x="929" y="1982"/>
                <a:ext cx="726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0" name="Text Box 18"/>
              <p:cNvSpPr txBox="1">
                <a:spLocks noChangeArrowheads="1"/>
              </p:cNvSpPr>
              <p:nvPr/>
            </p:nvSpPr>
            <p:spPr bwMode="auto">
              <a:xfrm>
                <a:off x="1132" y="156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41" name="Text Box 19"/>
              <p:cNvSpPr txBox="1">
                <a:spLocks noChangeArrowheads="1"/>
              </p:cNvSpPr>
              <p:nvPr/>
            </p:nvSpPr>
            <p:spPr bwMode="auto">
              <a:xfrm>
                <a:off x="1562" y="196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36" name="Freeform 20"/>
            <p:cNvSpPr>
              <a:spLocks/>
            </p:cNvSpPr>
            <p:nvPr/>
          </p:nvSpPr>
          <p:spPr bwMode="auto">
            <a:xfrm>
              <a:off x="4032" y="1824"/>
              <a:ext cx="284" cy="512"/>
            </a:xfrm>
            <a:custGeom>
              <a:avLst/>
              <a:gdLst>
                <a:gd name="T0" fmla="*/ 284 w 284"/>
                <a:gd name="T1" fmla="*/ 512 h 512"/>
                <a:gd name="T2" fmla="*/ 105 w 284"/>
                <a:gd name="T3" fmla="*/ 383 h 512"/>
                <a:gd name="T4" fmla="*/ 24 w 284"/>
                <a:gd name="T5" fmla="*/ 237 h 512"/>
                <a:gd name="T6" fmla="*/ 0 w 284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512"/>
                <a:gd name="T14" fmla="*/ 284 w 284"/>
                <a:gd name="T15" fmla="*/ 512 h 5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512">
                  <a:moveTo>
                    <a:pt x="284" y="512"/>
                  </a:moveTo>
                  <a:cubicBezTo>
                    <a:pt x="254" y="492"/>
                    <a:pt x="148" y="429"/>
                    <a:pt x="105" y="383"/>
                  </a:cubicBezTo>
                  <a:cubicBezTo>
                    <a:pt x="62" y="337"/>
                    <a:pt x="41" y="301"/>
                    <a:pt x="24" y="237"/>
                  </a:cubicBezTo>
                  <a:cubicBezTo>
                    <a:pt x="7" y="173"/>
                    <a:pt x="5" y="49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87688" y="4819650"/>
            <a:ext cx="1955800" cy="1228725"/>
            <a:chOff x="1728" y="2976"/>
            <a:chExt cx="1232" cy="774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105" y="2976"/>
              <a:ext cx="855" cy="774"/>
              <a:chOff x="1508" y="2507"/>
              <a:chExt cx="855" cy="774"/>
            </a:xfrm>
          </p:grpSpPr>
          <p:sp>
            <p:nvSpPr>
              <p:cNvPr id="4130" name="Line 23"/>
              <p:cNvSpPr>
                <a:spLocks noChangeShapeType="1"/>
              </p:cNvSpPr>
              <p:nvPr/>
            </p:nvSpPr>
            <p:spPr bwMode="auto">
              <a:xfrm flipV="1">
                <a:off x="1908" y="256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24"/>
              <p:cNvSpPr>
                <a:spLocks noChangeShapeType="1"/>
              </p:cNvSpPr>
              <p:nvPr/>
            </p:nvSpPr>
            <p:spPr bwMode="auto">
              <a:xfrm rot="5400000" flipH="1" flipV="1">
                <a:off x="1908" y="256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Oval 25"/>
              <p:cNvSpPr>
                <a:spLocks noChangeArrowheads="1"/>
              </p:cNvSpPr>
              <p:nvPr/>
            </p:nvSpPr>
            <p:spPr bwMode="auto">
              <a:xfrm rot="10301" flipV="1">
                <a:off x="1508" y="2906"/>
                <a:ext cx="772" cy="2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33" name="Text Box 26"/>
              <p:cNvSpPr txBox="1">
                <a:spLocks noChangeArrowheads="1"/>
              </p:cNvSpPr>
              <p:nvPr/>
            </p:nvSpPr>
            <p:spPr bwMode="auto">
              <a:xfrm>
                <a:off x="1760" y="250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34" name="Text Box 27"/>
              <p:cNvSpPr txBox="1">
                <a:spLocks noChangeArrowheads="1"/>
              </p:cNvSpPr>
              <p:nvPr/>
            </p:nvSpPr>
            <p:spPr bwMode="auto">
              <a:xfrm>
                <a:off x="2172" y="290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29" name="Freeform 28"/>
            <p:cNvSpPr>
              <a:spLocks/>
            </p:cNvSpPr>
            <p:nvPr/>
          </p:nvSpPr>
          <p:spPr bwMode="auto">
            <a:xfrm>
              <a:off x="1728" y="3072"/>
              <a:ext cx="642" cy="241"/>
            </a:xfrm>
            <a:custGeom>
              <a:avLst/>
              <a:gdLst>
                <a:gd name="T0" fmla="*/ 9983868 w 498"/>
                <a:gd name="T1" fmla="*/ 2 h 304"/>
                <a:gd name="T2" fmla="*/ 7259268 w 498"/>
                <a:gd name="T3" fmla="*/ 2 h 304"/>
                <a:gd name="T4" fmla="*/ 5572278 w 498"/>
                <a:gd name="T5" fmla="*/ 2 h 304"/>
                <a:gd name="T6" fmla="*/ 3620437 w 498"/>
                <a:gd name="T7" fmla="*/ 2 h 304"/>
                <a:gd name="T8" fmla="*/ 0 w 49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304"/>
                <a:gd name="T17" fmla="*/ 498 w 49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304">
                  <a:moveTo>
                    <a:pt x="498" y="304"/>
                  </a:moveTo>
                  <a:cubicBezTo>
                    <a:pt x="476" y="285"/>
                    <a:pt x="399" y="220"/>
                    <a:pt x="362" y="188"/>
                  </a:cubicBezTo>
                  <a:cubicBezTo>
                    <a:pt x="325" y="156"/>
                    <a:pt x="308" y="136"/>
                    <a:pt x="278" y="110"/>
                  </a:cubicBezTo>
                  <a:cubicBezTo>
                    <a:pt x="248" y="84"/>
                    <a:pt x="227" y="50"/>
                    <a:pt x="181" y="32"/>
                  </a:cubicBezTo>
                  <a:cubicBezTo>
                    <a:pt x="135" y="14"/>
                    <a:pt x="38" y="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067425" y="2001838"/>
            <a:ext cx="2586038" cy="1228725"/>
            <a:chOff x="3566" y="2802"/>
            <a:chExt cx="1629" cy="77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4230" y="2802"/>
              <a:ext cx="965" cy="774"/>
              <a:chOff x="3567" y="2729"/>
              <a:chExt cx="965" cy="774"/>
            </a:xfrm>
          </p:grpSpPr>
          <p:sp>
            <p:nvSpPr>
              <p:cNvPr id="4123" name="Line 31"/>
              <p:cNvSpPr>
                <a:spLocks noChangeShapeType="1"/>
              </p:cNvSpPr>
              <p:nvPr/>
            </p:nvSpPr>
            <p:spPr bwMode="auto">
              <a:xfrm flipV="1">
                <a:off x="4048" y="2783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32"/>
              <p:cNvSpPr>
                <a:spLocks noChangeShapeType="1"/>
              </p:cNvSpPr>
              <p:nvPr/>
            </p:nvSpPr>
            <p:spPr bwMode="auto">
              <a:xfrm rot="5400000" flipH="1" flipV="1">
                <a:off x="4048" y="2783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Oval 33"/>
              <p:cNvSpPr>
                <a:spLocks noChangeArrowheads="1"/>
              </p:cNvSpPr>
              <p:nvPr/>
            </p:nvSpPr>
            <p:spPr bwMode="auto">
              <a:xfrm rot="19150592" flipV="1">
                <a:off x="3567" y="3128"/>
                <a:ext cx="965" cy="2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26" name="Text Box 34"/>
              <p:cNvSpPr txBox="1">
                <a:spLocks noChangeArrowheads="1"/>
              </p:cNvSpPr>
              <p:nvPr/>
            </p:nvSpPr>
            <p:spPr bwMode="auto">
              <a:xfrm>
                <a:off x="3900" y="272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27" name="Text Box 35"/>
              <p:cNvSpPr txBox="1">
                <a:spLocks noChangeArrowheads="1"/>
              </p:cNvSpPr>
              <p:nvPr/>
            </p:nvSpPr>
            <p:spPr bwMode="auto">
              <a:xfrm>
                <a:off x="4312" y="312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22" name="Freeform 36"/>
            <p:cNvSpPr>
              <a:spLocks/>
            </p:cNvSpPr>
            <p:nvPr/>
          </p:nvSpPr>
          <p:spPr bwMode="auto">
            <a:xfrm>
              <a:off x="3566" y="2867"/>
              <a:ext cx="854" cy="460"/>
            </a:xfrm>
            <a:custGeom>
              <a:avLst/>
              <a:gdLst>
                <a:gd name="T0" fmla="*/ 854 w 854"/>
                <a:gd name="T1" fmla="*/ 460 h 460"/>
                <a:gd name="T2" fmla="*/ 602 w 854"/>
                <a:gd name="T3" fmla="*/ 401 h 460"/>
                <a:gd name="T4" fmla="*/ 343 w 854"/>
                <a:gd name="T5" fmla="*/ 259 h 460"/>
                <a:gd name="T6" fmla="*/ 175 w 854"/>
                <a:gd name="T7" fmla="*/ 168 h 460"/>
                <a:gd name="T8" fmla="*/ 0 w 854"/>
                <a:gd name="T9" fmla="*/ 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4"/>
                <a:gd name="T16" fmla="*/ 0 h 460"/>
                <a:gd name="T17" fmla="*/ 854 w 854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4" h="460">
                  <a:moveTo>
                    <a:pt x="854" y="460"/>
                  </a:moveTo>
                  <a:cubicBezTo>
                    <a:pt x="812" y="449"/>
                    <a:pt x="687" y="435"/>
                    <a:pt x="602" y="401"/>
                  </a:cubicBezTo>
                  <a:cubicBezTo>
                    <a:pt x="517" y="367"/>
                    <a:pt x="414" y="298"/>
                    <a:pt x="343" y="259"/>
                  </a:cubicBezTo>
                  <a:cubicBezTo>
                    <a:pt x="272" y="220"/>
                    <a:pt x="232" y="211"/>
                    <a:pt x="175" y="168"/>
                  </a:cubicBezTo>
                  <a:cubicBezTo>
                    <a:pt x="118" y="125"/>
                    <a:pt x="36" y="3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408113" y="3429000"/>
            <a:ext cx="1641475" cy="1257300"/>
            <a:chOff x="816" y="2160"/>
            <a:chExt cx="1034" cy="792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816" y="2160"/>
              <a:ext cx="835" cy="792"/>
              <a:chOff x="2671" y="1550"/>
              <a:chExt cx="835" cy="792"/>
            </a:xfrm>
          </p:grpSpPr>
          <p:sp>
            <p:nvSpPr>
              <p:cNvPr id="4116" name="Line 39"/>
              <p:cNvSpPr>
                <a:spLocks noChangeShapeType="1"/>
              </p:cNvSpPr>
              <p:nvPr/>
            </p:nvSpPr>
            <p:spPr bwMode="auto">
              <a:xfrm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Line 40"/>
              <p:cNvSpPr>
                <a:spLocks noChangeShapeType="1"/>
              </p:cNvSpPr>
              <p:nvPr/>
            </p:nvSpPr>
            <p:spPr bwMode="auto">
              <a:xfrm rot="5400000" flipH="1"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Oval 41"/>
              <p:cNvSpPr>
                <a:spLocks noChangeArrowheads="1"/>
              </p:cNvSpPr>
              <p:nvPr/>
            </p:nvSpPr>
            <p:spPr bwMode="auto">
              <a:xfrm rot="-2292887">
                <a:off x="2911" y="1959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9" name="Text Box 42"/>
              <p:cNvSpPr txBox="1">
                <a:spLocks noChangeArrowheads="1"/>
              </p:cNvSpPr>
              <p:nvPr/>
            </p:nvSpPr>
            <p:spPr bwMode="auto">
              <a:xfrm>
                <a:off x="2874" y="155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20" name="Text Box 43"/>
              <p:cNvSpPr txBox="1">
                <a:spLocks noChangeArrowheads="1"/>
              </p:cNvSpPr>
              <p:nvPr/>
            </p:nvSpPr>
            <p:spPr bwMode="auto">
              <a:xfrm>
                <a:off x="3315" y="195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15" name="Freeform 44"/>
            <p:cNvSpPr>
              <a:spLocks/>
            </p:cNvSpPr>
            <p:nvPr/>
          </p:nvSpPr>
          <p:spPr bwMode="auto">
            <a:xfrm>
              <a:off x="1233" y="2677"/>
              <a:ext cx="617" cy="214"/>
            </a:xfrm>
            <a:custGeom>
              <a:avLst/>
              <a:gdLst>
                <a:gd name="T0" fmla="*/ 0 w 617"/>
                <a:gd name="T1" fmla="*/ 0 h 214"/>
                <a:gd name="T2" fmla="*/ 63 w 617"/>
                <a:gd name="T3" fmla="*/ 155 h 214"/>
                <a:gd name="T4" fmla="*/ 159 w 617"/>
                <a:gd name="T5" fmla="*/ 203 h 214"/>
                <a:gd name="T6" fmla="*/ 617 w 617"/>
                <a:gd name="T7" fmla="*/ 89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214"/>
                <a:gd name="T14" fmla="*/ 617 w 617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214">
                  <a:moveTo>
                    <a:pt x="0" y="0"/>
                  </a:moveTo>
                  <a:cubicBezTo>
                    <a:pt x="11" y="25"/>
                    <a:pt x="36" y="121"/>
                    <a:pt x="63" y="155"/>
                  </a:cubicBezTo>
                  <a:cubicBezTo>
                    <a:pt x="90" y="189"/>
                    <a:pt x="67" y="214"/>
                    <a:pt x="159" y="203"/>
                  </a:cubicBezTo>
                  <a:cubicBezTo>
                    <a:pt x="251" y="192"/>
                    <a:pt x="522" y="113"/>
                    <a:pt x="617" y="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4797425" y="1036638"/>
            <a:ext cx="1339850" cy="1228725"/>
            <a:chOff x="3120" y="720"/>
            <a:chExt cx="844" cy="774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120" y="720"/>
              <a:ext cx="844" cy="774"/>
              <a:chOff x="3624" y="1590"/>
              <a:chExt cx="844" cy="774"/>
            </a:xfrm>
          </p:grpSpPr>
          <p:sp>
            <p:nvSpPr>
              <p:cNvPr id="4109" name="Line 47"/>
              <p:cNvSpPr>
                <a:spLocks noChangeShapeType="1"/>
              </p:cNvSpPr>
              <p:nvPr/>
            </p:nvSpPr>
            <p:spPr bwMode="auto">
              <a:xfrm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Line 48"/>
              <p:cNvSpPr>
                <a:spLocks noChangeShapeType="1"/>
              </p:cNvSpPr>
              <p:nvPr/>
            </p:nvSpPr>
            <p:spPr bwMode="auto">
              <a:xfrm rot="5400000" flipH="1"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Oval 49"/>
              <p:cNvSpPr>
                <a:spLocks noChangeArrowheads="1"/>
              </p:cNvSpPr>
              <p:nvPr/>
            </p:nvSpPr>
            <p:spPr bwMode="auto">
              <a:xfrm>
                <a:off x="3862" y="1980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2" name="Text Box 50"/>
              <p:cNvSpPr txBox="1">
                <a:spLocks noChangeArrowheads="1"/>
              </p:cNvSpPr>
              <p:nvPr/>
            </p:nvSpPr>
            <p:spPr bwMode="auto">
              <a:xfrm>
                <a:off x="3827" y="159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13" name="Text Box 51"/>
              <p:cNvSpPr txBox="1">
                <a:spLocks noChangeArrowheads="1"/>
              </p:cNvSpPr>
              <p:nvPr/>
            </p:nvSpPr>
            <p:spPr bwMode="auto">
              <a:xfrm>
                <a:off x="4277" y="1978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08" name="Freeform 52"/>
            <p:cNvSpPr>
              <a:spLocks/>
            </p:cNvSpPr>
            <p:nvPr/>
          </p:nvSpPr>
          <p:spPr bwMode="auto">
            <a:xfrm>
              <a:off x="3552" y="1248"/>
              <a:ext cx="203" cy="101"/>
            </a:xfrm>
            <a:custGeom>
              <a:avLst/>
              <a:gdLst>
                <a:gd name="T0" fmla="*/ 0 w 48"/>
                <a:gd name="T1" fmla="*/ 0 h 192"/>
                <a:gd name="T2" fmla="*/ 203 w 48"/>
                <a:gd name="T3" fmla="*/ 486512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0"/>
                  </a:moveTo>
                  <a:cubicBezTo>
                    <a:pt x="0" y="0"/>
                    <a:pt x="24" y="96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2394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6523038" y="2560638"/>
            <a:ext cx="1638300" cy="65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 useBgFill="1"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25538" y="250825"/>
            <a:ext cx="5168900" cy="798513"/>
          </a:xfrm>
        </p:spPr>
        <p:txBody>
          <a:bodyPr/>
          <a:lstStyle/>
          <a:p>
            <a:r>
              <a:rPr lang="en-US" sz="3600" smtClean="0"/>
              <a:t>Energy Compression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7206" y="3678666"/>
            <a:ext cx="7716767" cy="2085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Beam central energy </a:t>
            </a:r>
            <a:r>
              <a:rPr lang="en-US" b="1" dirty="0" smtClean="0"/>
              <a:t>drops</a:t>
            </a:r>
            <a:r>
              <a:rPr lang="en-US" dirty="0" smtClean="0"/>
              <a:t>, energy spread grows, reinjection phase </a:t>
            </a:r>
            <a:r>
              <a:rPr lang="en-US" b="1" dirty="0" smtClean="0"/>
              <a:t>shifts</a:t>
            </a:r>
          </a:p>
          <a:p>
            <a:pPr>
              <a:defRPr/>
            </a:pPr>
            <a:r>
              <a:rPr lang="en-US" b="1" dirty="0" smtClean="0"/>
              <a:t>Linac RF undergoes transient from phase shift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461963" y="856240"/>
            <a:ext cx="1612900" cy="3014662"/>
            <a:chOff x="623" y="727"/>
            <a:chExt cx="1016" cy="1899"/>
          </a:xfrm>
        </p:grpSpPr>
        <p:sp>
          <p:nvSpPr>
            <p:cNvPr id="25649" name="Line 6"/>
            <p:cNvSpPr>
              <a:spLocks noChangeShapeType="1"/>
            </p:cNvSpPr>
            <p:nvPr/>
          </p:nvSpPr>
          <p:spPr bwMode="auto">
            <a:xfrm flipV="1">
              <a:off x="672" y="81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0" name="Line 7"/>
            <p:cNvSpPr>
              <a:spLocks noChangeShapeType="1"/>
            </p:cNvSpPr>
            <p:nvPr/>
          </p:nvSpPr>
          <p:spPr bwMode="auto">
            <a:xfrm rot="5400000" flipV="1">
              <a:off x="1035" y="112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1" name="Oval 8"/>
            <p:cNvSpPr>
              <a:spLocks noChangeArrowheads="1"/>
            </p:cNvSpPr>
            <p:nvPr/>
          </p:nvSpPr>
          <p:spPr bwMode="auto">
            <a:xfrm>
              <a:off x="648" y="1410"/>
              <a:ext cx="4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2" name="Text Box 9"/>
            <p:cNvSpPr txBox="1">
              <a:spLocks noChangeArrowheads="1"/>
            </p:cNvSpPr>
            <p:nvPr/>
          </p:nvSpPr>
          <p:spPr bwMode="auto">
            <a:xfrm>
              <a:off x="669" y="727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5653" name="Oval 10"/>
            <p:cNvSpPr>
              <a:spLocks noChangeArrowheads="1"/>
            </p:cNvSpPr>
            <p:nvPr/>
          </p:nvSpPr>
          <p:spPr bwMode="auto">
            <a:xfrm>
              <a:off x="1102" y="933"/>
              <a:ext cx="48" cy="16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4" name="Oval 11"/>
            <p:cNvSpPr>
              <a:spLocks noChangeArrowheads="1"/>
            </p:cNvSpPr>
            <p:nvPr/>
          </p:nvSpPr>
          <p:spPr bwMode="auto">
            <a:xfrm>
              <a:off x="1101" y="1655"/>
              <a:ext cx="4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5" name="Line 12"/>
            <p:cNvSpPr>
              <a:spLocks noChangeShapeType="1"/>
            </p:cNvSpPr>
            <p:nvPr/>
          </p:nvSpPr>
          <p:spPr bwMode="auto">
            <a:xfrm>
              <a:off x="673" y="1417"/>
              <a:ext cx="45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6" name="Line 13"/>
            <p:cNvSpPr>
              <a:spLocks noChangeShapeType="1"/>
            </p:cNvSpPr>
            <p:nvPr/>
          </p:nvSpPr>
          <p:spPr bwMode="auto">
            <a:xfrm>
              <a:off x="678" y="1656"/>
              <a:ext cx="45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7" name="Line 14"/>
            <p:cNvSpPr>
              <a:spLocks noChangeShapeType="1"/>
            </p:cNvSpPr>
            <p:nvPr/>
          </p:nvSpPr>
          <p:spPr bwMode="auto">
            <a:xfrm flipV="1">
              <a:off x="680" y="945"/>
              <a:ext cx="446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8" name="Line 15"/>
            <p:cNvSpPr>
              <a:spLocks noChangeShapeType="1"/>
            </p:cNvSpPr>
            <p:nvPr/>
          </p:nvSpPr>
          <p:spPr bwMode="auto">
            <a:xfrm>
              <a:off x="667" y="1657"/>
              <a:ext cx="459" cy="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59" name="Text Box 16"/>
            <p:cNvSpPr txBox="1">
              <a:spLocks noChangeArrowheads="1"/>
            </p:cNvSpPr>
            <p:nvPr/>
          </p:nvSpPr>
          <p:spPr bwMode="auto">
            <a:xfrm>
              <a:off x="1328" y="1535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25606" name="Group 17"/>
          <p:cNvGrpSpPr>
            <a:grpSpLocks/>
          </p:cNvGrpSpPr>
          <p:nvPr/>
        </p:nvGrpSpPr>
        <p:grpSpPr bwMode="auto">
          <a:xfrm>
            <a:off x="1935144" y="905154"/>
            <a:ext cx="4152900" cy="2554288"/>
            <a:chOff x="1507" y="818"/>
            <a:chExt cx="2616" cy="1609"/>
          </a:xfrm>
        </p:grpSpPr>
        <p:grpSp>
          <p:nvGrpSpPr>
            <p:cNvPr id="25638" name="Group 18"/>
            <p:cNvGrpSpPr>
              <a:grpSpLocks/>
            </p:cNvGrpSpPr>
            <p:nvPr/>
          </p:nvGrpSpPr>
          <p:grpSpPr bwMode="auto">
            <a:xfrm>
              <a:off x="1507" y="818"/>
              <a:ext cx="2616" cy="1503"/>
              <a:chOff x="1507" y="818"/>
              <a:chExt cx="2616" cy="1503"/>
            </a:xfrm>
          </p:grpSpPr>
          <p:sp>
            <p:nvSpPr>
              <p:cNvPr id="25640" name="Line 19"/>
              <p:cNvSpPr>
                <a:spLocks noChangeShapeType="1"/>
              </p:cNvSpPr>
              <p:nvPr/>
            </p:nvSpPr>
            <p:spPr bwMode="auto">
              <a:xfrm flipV="1">
                <a:off x="1507" y="922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1" name="Line 20"/>
              <p:cNvSpPr>
                <a:spLocks noChangeShapeType="1"/>
              </p:cNvSpPr>
              <p:nvPr/>
            </p:nvSpPr>
            <p:spPr bwMode="auto">
              <a:xfrm rot="5400000" flipV="1">
                <a:off x="2727" y="365"/>
                <a:ext cx="0" cy="2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2" name="Freeform 21"/>
              <p:cNvSpPr>
                <a:spLocks/>
              </p:cNvSpPr>
              <p:nvPr/>
            </p:nvSpPr>
            <p:spPr bwMode="auto">
              <a:xfrm>
                <a:off x="1509" y="1029"/>
                <a:ext cx="1553" cy="1132"/>
              </a:xfrm>
              <a:custGeom>
                <a:avLst/>
                <a:gdLst>
                  <a:gd name="T0" fmla="*/ 0 w 1553"/>
                  <a:gd name="T1" fmla="*/ 562 h 1132"/>
                  <a:gd name="T2" fmla="*/ 33 w 1553"/>
                  <a:gd name="T3" fmla="*/ 465 h 1132"/>
                  <a:gd name="T4" fmla="*/ 78 w 1553"/>
                  <a:gd name="T5" fmla="*/ 328 h 1132"/>
                  <a:gd name="T6" fmla="*/ 162 w 1553"/>
                  <a:gd name="T7" fmla="*/ 163 h 1132"/>
                  <a:gd name="T8" fmla="*/ 220 w 1553"/>
                  <a:gd name="T9" fmla="*/ 84 h 1132"/>
                  <a:gd name="T10" fmla="*/ 291 w 1553"/>
                  <a:gd name="T11" fmla="*/ 26 h 1132"/>
                  <a:gd name="T12" fmla="*/ 395 w 1553"/>
                  <a:gd name="T13" fmla="*/ 17 h 1132"/>
                  <a:gd name="T14" fmla="*/ 492 w 1553"/>
                  <a:gd name="T15" fmla="*/ 123 h 1132"/>
                  <a:gd name="T16" fmla="*/ 583 w 1553"/>
                  <a:gd name="T17" fmla="*/ 230 h 1132"/>
                  <a:gd name="T18" fmla="*/ 680 w 1553"/>
                  <a:gd name="T19" fmla="*/ 396 h 1132"/>
                  <a:gd name="T20" fmla="*/ 777 w 1553"/>
                  <a:gd name="T21" fmla="*/ 581 h 1132"/>
                  <a:gd name="T22" fmla="*/ 842 w 1553"/>
                  <a:gd name="T23" fmla="*/ 699 h 1132"/>
                  <a:gd name="T24" fmla="*/ 952 w 1553"/>
                  <a:gd name="T25" fmla="*/ 873 h 1132"/>
                  <a:gd name="T26" fmla="*/ 1023 w 1553"/>
                  <a:gd name="T27" fmla="*/ 991 h 1132"/>
                  <a:gd name="T28" fmla="*/ 1088 w 1553"/>
                  <a:gd name="T29" fmla="*/ 1084 h 1132"/>
                  <a:gd name="T30" fmla="*/ 1178 w 1553"/>
                  <a:gd name="T31" fmla="*/ 1128 h 1132"/>
                  <a:gd name="T32" fmla="*/ 1301 w 1553"/>
                  <a:gd name="T33" fmla="*/ 1108 h 1132"/>
                  <a:gd name="T34" fmla="*/ 1385 w 1553"/>
                  <a:gd name="T35" fmla="*/ 1001 h 1132"/>
                  <a:gd name="T36" fmla="*/ 1456 w 1553"/>
                  <a:gd name="T37" fmla="*/ 864 h 1132"/>
                  <a:gd name="T38" fmla="*/ 1489 w 1553"/>
                  <a:gd name="T39" fmla="*/ 767 h 1132"/>
                  <a:gd name="T40" fmla="*/ 1553 w 1553"/>
                  <a:gd name="T41" fmla="*/ 572 h 11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3"/>
                  <a:gd name="T64" fmla="*/ 0 h 1132"/>
                  <a:gd name="T65" fmla="*/ 1553 w 1553"/>
                  <a:gd name="T66" fmla="*/ 1132 h 11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3" h="1132">
                    <a:moveTo>
                      <a:pt x="0" y="562"/>
                    </a:moveTo>
                    <a:cubicBezTo>
                      <a:pt x="10" y="533"/>
                      <a:pt x="20" y="505"/>
                      <a:pt x="33" y="465"/>
                    </a:cubicBezTo>
                    <a:cubicBezTo>
                      <a:pt x="46" y="426"/>
                      <a:pt x="56" y="378"/>
                      <a:pt x="78" y="328"/>
                    </a:cubicBezTo>
                    <a:cubicBezTo>
                      <a:pt x="100" y="279"/>
                      <a:pt x="138" y="203"/>
                      <a:pt x="162" y="163"/>
                    </a:cubicBezTo>
                    <a:cubicBezTo>
                      <a:pt x="186" y="122"/>
                      <a:pt x="198" y="107"/>
                      <a:pt x="220" y="84"/>
                    </a:cubicBezTo>
                    <a:cubicBezTo>
                      <a:pt x="242" y="62"/>
                      <a:pt x="262" y="38"/>
                      <a:pt x="291" y="26"/>
                    </a:cubicBezTo>
                    <a:cubicBezTo>
                      <a:pt x="320" y="14"/>
                      <a:pt x="362" y="0"/>
                      <a:pt x="395" y="17"/>
                    </a:cubicBezTo>
                    <a:cubicBezTo>
                      <a:pt x="428" y="33"/>
                      <a:pt x="461" y="87"/>
                      <a:pt x="492" y="123"/>
                    </a:cubicBezTo>
                    <a:cubicBezTo>
                      <a:pt x="523" y="160"/>
                      <a:pt x="552" y="185"/>
                      <a:pt x="583" y="230"/>
                    </a:cubicBezTo>
                    <a:cubicBezTo>
                      <a:pt x="614" y="276"/>
                      <a:pt x="648" y="337"/>
                      <a:pt x="680" y="396"/>
                    </a:cubicBezTo>
                    <a:cubicBezTo>
                      <a:pt x="712" y="455"/>
                      <a:pt x="750" y="532"/>
                      <a:pt x="777" y="581"/>
                    </a:cubicBezTo>
                    <a:cubicBezTo>
                      <a:pt x="804" y="631"/>
                      <a:pt x="813" y="651"/>
                      <a:pt x="842" y="699"/>
                    </a:cubicBezTo>
                    <a:cubicBezTo>
                      <a:pt x="871" y="747"/>
                      <a:pt x="922" y="825"/>
                      <a:pt x="952" y="873"/>
                    </a:cubicBezTo>
                    <a:cubicBezTo>
                      <a:pt x="982" y="922"/>
                      <a:pt x="1000" y="956"/>
                      <a:pt x="1023" y="991"/>
                    </a:cubicBezTo>
                    <a:cubicBezTo>
                      <a:pt x="1046" y="1026"/>
                      <a:pt x="1062" y="1061"/>
                      <a:pt x="1088" y="1084"/>
                    </a:cubicBezTo>
                    <a:cubicBezTo>
                      <a:pt x="1114" y="1107"/>
                      <a:pt x="1143" y="1124"/>
                      <a:pt x="1178" y="1128"/>
                    </a:cubicBezTo>
                    <a:cubicBezTo>
                      <a:pt x="1213" y="1132"/>
                      <a:pt x="1266" y="1129"/>
                      <a:pt x="1301" y="1108"/>
                    </a:cubicBezTo>
                    <a:cubicBezTo>
                      <a:pt x="1336" y="1087"/>
                      <a:pt x="1359" y="1042"/>
                      <a:pt x="1385" y="1001"/>
                    </a:cubicBezTo>
                    <a:cubicBezTo>
                      <a:pt x="1411" y="961"/>
                      <a:pt x="1439" y="904"/>
                      <a:pt x="1456" y="864"/>
                    </a:cubicBezTo>
                    <a:cubicBezTo>
                      <a:pt x="1473" y="825"/>
                      <a:pt x="1473" y="815"/>
                      <a:pt x="1489" y="767"/>
                    </a:cubicBezTo>
                    <a:cubicBezTo>
                      <a:pt x="1505" y="718"/>
                      <a:pt x="1529" y="645"/>
                      <a:pt x="1553" y="5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3" name="Line 22"/>
              <p:cNvSpPr>
                <a:spLocks noChangeShapeType="1"/>
              </p:cNvSpPr>
              <p:nvPr/>
            </p:nvSpPr>
            <p:spPr bwMode="auto">
              <a:xfrm>
                <a:off x="2550" y="1576"/>
                <a:ext cx="0" cy="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4" name="Line 23"/>
              <p:cNvSpPr>
                <a:spLocks noChangeShapeType="1"/>
              </p:cNvSpPr>
              <p:nvPr/>
            </p:nvSpPr>
            <p:spPr bwMode="auto">
              <a:xfrm>
                <a:off x="1727" y="1122"/>
                <a:ext cx="0" cy="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5" name="Oval 24"/>
              <p:cNvSpPr>
                <a:spLocks noChangeArrowheads="1"/>
              </p:cNvSpPr>
              <p:nvPr/>
            </p:nvSpPr>
            <p:spPr bwMode="auto">
              <a:xfrm rot="2160000">
                <a:off x="1699" y="1058"/>
                <a:ext cx="27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6" name="Oval 25"/>
              <p:cNvSpPr>
                <a:spLocks noChangeArrowheads="1"/>
              </p:cNvSpPr>
              <p:nvPr/>
            </p:nvSpPr>
            <p:spPr bwMode="auto">
              <a:xfrm rot="2160000">
                <a:off x="2536" y="1785"/>
                <a:ext cx="23" cy="5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7" name="Text Box 26"/>
              <p:cNvSpPr txBox="1">
                <a:spLocks noChangeArrowheads="1"/>
              </p:cNvSpPr>
              <p:nvPr/>
            </p:nvSpPr>
            <p:spPr bwMode="auto">
              <a:xfrm>
                <a:off x="1524" y="818"/>
                <a:ext cx="3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25648" name="Text Box 27"/>
              <p:cNvSpPr txBox="1">
                <a:spLocks noChangeArrowheads="1"/>
              </p:cNvSpPr>
              <p:nvPr/>
            </p:nvSpPr>
            <p:spPr bwMode="auto">
              <a:xfrm>
                <a:off x="3812" y="1560"/>
                <a:ext cx="3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sp>
          <p:nvSpPr>
            <p:cNvPr id="25639" name="AutoShape 28"/>
            <p:cNvSpPr>
              <a:spLocks noChangeArrowheads="1"/>
            </p:cNvSpPr>
            <p:nvPr/>
          </p:nvSpPr>
          <p:spPr bwMode="auto">
            <a:xfrm>
              <a:off x="2226" y="1773"/>
              <a:ext cx="680" cy="654"/>
            </a:xfrm>
            <a:prstGeom prst="wedgeEllipseCallout">
              <a:avLst>
                <a:gd name="adj1" fmla="val 193824"/>
                <a:gd name="adj2" fmla="val -39907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959725" y="1581150"/>
            <a:ext cx="10223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  All e</a:t>
            </a:r>
            <a:r>
              <a:rPr lang="en-US" sz="1200" baseline="30000" smtClean="0">
                <a:solidFill>
                  <a:srgbClr val="000000"/>
                </a:solidFill>
              </a:rPr>
              <a:t>-</a:t>
            </a:r>
            <a:r>
              <a:rPr lang="en-US" sz="1200" smtClean="0">
                <a:solidFill>
                  <a:srgbClr val="000000"/>
                </a:solidFill>
              </a:rPr>
              <a:t> after trough go into high-energy tail at dump</a:t>
            </a:r>
          </a:p>
        </p:txBody>
      </p:sp>
      <p:grpSp>
        <p:nvGrpSpPr>
          <p:cNvPr id="25608" name="Group 30"/>
          <p:cNvGrpSpPr>
            <a:grpSpLocks/>
          </p:cNvGrpSpPr>
          <p:nvPr/>
        </p:nvGrpSpPr>
        <p:grpSpPr bwMode="auto">
          <a:xfrm>
            <a:off x="3620589" y="2514730"/>
            <a:ext cx="228600" cy="485775"/>
            <a:chOff x="2562" y="1852"/>
            <a:chExt cx="144" cy="306"/>
          </a:xfrm>
        </p:grpSpPr>
        <p:sp>
          <p:nvSpPr>
            <p:cNvPr id="25636" name="Oval 31"/>
            <p:cNvSpPr>
              <a:spLocks noChangeArrowheads="1"/>
            </p:cNvSpPr>
            <p:nvPr/>
          </p:nvSpPr>
          <p:spPr bwMode="auto">
            <a:xfrm rot="2160000">
              <a:off x="2562" y="1960"/>
              <a:ext cx="23" cy="1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7" name="Line 32"/>
            <p:cNvSpPr>
              <a:spLocks noChangeShapeType="1"/>
            </p:cNvSpPr>
            <p:nvPr/>
          </p:nvSpPr>
          <p:spPr bwMode="auto">
            <a:xfrm>
              <a:off x="2706" y="1852"/>
              <a:ext cx="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551613" y="1681163"/>
            <a:ext cx="1620837" cy="1333500"/>
            <a:chOff x="4128" y="1060"/>
            <a:chExt cx="1021" cy="840"/>
          </a:xfrm>
        </p:grpSpPr>
        <p:sp>
          <p:nvSpPr>
            <p:cNvPr id="25628" name="Line 34"/>
            <p:cNvSpPr>
              <a:spLocks noChangeShapeType="1"/>
            </p:cNvSpPr>
            <p:nvPr/>
          </p:nvSpPr>
          <p:spPr bwMode="auto">
            <a:xfrm rot="10800000" flipH="1" flipV="1">
              <a:off x="4128" y="1060"/>
              <a:ext cx="1" cy="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9" name="Line 35"/>
            <p:cNvSpPr>
              <a:spLocks noChangeShapeType="1"/>
            </p:cNvSpPr>
            <p:nvPr/>
          </p:nvSpPr>
          <p:spPr bwMode="auto">
            <a:xfrm rot="10800000" flipH="1" flipV="1">
              <a:off x="4875" y="1637"/>
              <a:ext cx="0" cy="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0" name="Line 36"/>
            <p:cNvSpPr>
              <a:spLocks noChangeShapeType="1"/>
            </p:cNvSpPr>
            <p:nvPr/>
          </p:nvSpPr>
          <p:spPr bwMode="auto">
            <a:xfrm rot="10800000" flipH="1" flipV="1">
              <a:off x="5013" y="1639"/>
              <a:ext cx="0" cy="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1" name="Line 37"/>
            <p:cNvSpPr>
              <a:spLocks noChangeShapeType="1"/>
            </p:cNvSpPr>
            <p:nvPr/>
          </p:nvSpPr>
          <p:spPr bwMode="auto">
            <a:xfrm rot="10800000" flipV="1">
              <a:off x="5149" y="1635"/>
              <a:ext cx="0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2" name="Line 38"/>
            <p:cNvSpPr>
              <a:spLocks noChangeShapeType="1"/>
            </p:cNvSpPr>
            <p:nvPr/>
          </p:nvSpPr>
          <p:spPr bwMode="auto">
            <a:xfrm rot="10800000" flipH="1" flipV="1">
              <a:off x="4234" y="1241"/>
              <a:ext cx="1" cy="3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3" name="Line 39"/>
            <p:cNvSpPr>
              <a:spLocks noChangeShapeType="1"/>
            </p:cNvSpPr>
            <p:nvPr/>
          </p:nvSpPr>
          <p:spPr bwMode="auto">
            <a:xfrm rot="10800000" flipH="1" flipV="1">
              <a:off x="4355" y="1457"/>
              <a:ext cx="1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4" name="Line 40"/>
            <p:cNvSpPr>
              <a:spLocks noChangeShapeType="1"/>
            </p:cNvSpPr>
            <p:nvPr/>
          </p:nvSpPr>
          <p:spPr bwMode="auto">
            <a:xfrm rot="10800000" flipH="1" flipV="1">
              <a:off x="4729" y="1640"/>
              <a:ext cx="0" cy="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5" name="Line 41"/>
            <p:cNvSpPr>
              <a:spLocks noChangeShapeType="1"/>
            </p:cNvSpPr>
            <p:nvPr/>
          </p:nvSpPr>
          <p:spPr bwMode="auto">
            <a:xfrm rot="10800000" flipV="1">
              <a:off x="4603" y="1637"/>
              <a:ext cx="0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554788" y="1319213"/>
            <a:ext cx="1549400" cy="2000250"/>
            <a:chOff x="4129" y="831"/>
            <a:chExt cx="976" cy="1260"/>
          </a:xfrm>
        </p:grpSpPr>
        <p:sp>
          <p:nvSpPr>
            <p:cNvPr id="25620" name="Line 43"/>
            <p:cNvSpPr>
              <a:spLocks noChangeShapeType="1"/>
            </p:cNvSpPr>
            <p:nvPr/>
          </p:nvSpPr>
          <p:spPr bwMode="auto">
            <a:xfrm>
              <a:off x="4868" y="1132"/>
              <a:ext cx="0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1" name="Line 44"/>
            <p:cNvSpPr>
              <a:spLocks noChangeShapeType="1"/>
            </p:cNvSpPr>
            <p:nvPr/>
          </p:nvSpPr>
          <p:spPr bwMode="auto">
            <a:xfrm flipH="1" flipV="1">
              <a:off x="4994" y="967"/>
              <a:ext cx="0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2" name="Line 45"/>
            <p:cNvSpPr>
              <a:spLocks noChangeShapeType="1"/>
            </p:cNvSpPr>
            <p:nvPr/>
          </p:nvSpPr>
          <p:spPr bwMode="auto">
            <a:xfrm flipV="1">
              <a:off x="5105" y="831"/>
              <a:ext cx="0" cy="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3" name="Line 46"/>
            <p:cNvSpPr>
              <a:spLocks noChangeShapeType="1"/>
            </p:cNvSpPr>
            <p:nvPr/>
          </p:nvSpPr>
          <p:spPr bwMode="auto">
            <a:xfrm flipH="1" flipV="1">
              <a:off x="4129" y="1516"/>
              <a:ext cx="1" cy="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4" name="Line 47"/>
            <p:cNvSpPr>
              <a:spLocks noChangeShapeType="1"/>
            </p:cNvSpPr>
            <p:nvPr/>
          </p:nvSpPr>
          <p:spPr bwMode="auto">
            <a:xfrm flipV="1">
              <a:off x="4599" y="1508"/>
              <a:ext cx="0" cy="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5" name="Line 48"/>
            <p:cNvSpPr>
              <a:spLocks noChangeShapeType="1"/>
            </p:cNvSpPr>
            <p:nvPr/>
          </p:nvSpPr>
          <p:spPr bwMode="auto">
            <a:xfrm flipH="1" flipV="1">
              <a:off x="4730" y="1331"/>
              <a:ext cx="0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6" name="Line 49"/>
            <p:cNvSpPr>
              <a:spLocks noChangeShapeType="1"/>
            </p:cNvSpPr>
            <p:nvPr/>
          </p:nvSpPr>
          <p:spPr bwMode="auto">
            <a:xfrm flipH="1" flipV="1">
              <a:off x="4240" y="1582"/>
              <a:ext cx="1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27" name="Line 50"/>
            <p:cNvSpPr>
              <a:spLocks noChangeShapeType="1"/>
            </p:cNvSpPr>
            <p:nvPr/>
          </p:nvSpPr>
          <p:spPr bwMode="auto">
            <a:xfrm flipH="1" flipV="1">
              <a:off x="4356" y="1638"/>
              <a:ext cx="1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219" name="Freeform 51"/>
          <p:cNvSpPr>
            <a:spLocks noChangeAspect="1"/>
          </p:cNvSpPr>
          <p:nvPr/>
        </p:nvSpPr>
        <p:spPr bwMode="auto">
          <a:xfrm>
            <a:off x="6553200" y="1516063"/>
            <a:ext cx="1554163" cy="1112837"/>
          </a:xfrm>
          <a:custGeom>
            <a:avLst/>
            <a:gdLst>
              <a:gd name="T0" fmla="*/ 2147483647 w 979"/>
              <a:gd name="T1" fmla="*/ 2147483647 h 701"/>
              <a:gd name="T2" fmla="*/ 2147483647 w 979"/>
              <a:gd name="T3" fmla="*/ 2147483647 h 701"/>
              <a:gd name="T4" fmla="*/ 2147483647 w 979"/>
              <a:gd name="T5" fmla="*/ 2147483647 h 701"/>
              <a:gd name="T6" fmla="*/ 2147483647 w 979"/>
              <a:gd name="T7" fmla="*/ 2147483647 h 701"/>
              <a:gd name="T8" fmla="*/ 2147483647 w 979"/>
              <a:gd name="T9" fmla="*/ 2147483647 h 701"/>
              <a:gd name="T10" fmla="*/ 2147483647 w 979"/>
              <a:gd name="T11" fmla="*/ 2147483647 h 701"/>
              <a:gd name="T12" fmla="*/ 2147483647 w 979"/>
              <a:gd name="T13" fmla="*/ 2147483647 h 701"/>
              <a:gd name="T14" fmla="*/ 2147483647 w 979"/>
              <a:gd name="T15" fmla="*/ 2147483647 h 701"/>
              <a:gd name="T16" fmla="*/ 2147483647 w 979"/>
              <a:gd name="T17" fmla="*/ 2147483647 h 701"/>
              <a:gd name="T18" fmla="*/ 2147483647 w 979"/>
              <a:gd name="T19" fmla="*/ 2147483647 h 701"/>
              <a:gd name="T20" fmla="*/ 2147483647 w 979"/>
              <a:gd name="T21" fmla="*/ 2147483647 h 701"/>
              <a:gd name="T22" fmla="*/ 2147483647 w 979"/>
              <a:gd name="T23" fmla="*/ 2147483647 h 701"/>
              <a:gd name="T24" fmla="*/ 2147483647 w 979"/>
              <a:gd name="T25" fmla="*/ 2147483647 h 701"/>
              <a:gd name="T26" fmla="*/ 2147483647 w 979"/>
              <a:gd name="T27" fmla="*/ 0 h 701"/>
              <a:gd name="T28" fmla="*/ 2147483647 w 979"/>
              <a:gd name="T29" fmla="*/ 2147483647 h 701"/>
              <a:gd name="T30" fmla="*/ 2147483647 w 979"/>
              <a:gd name="T31" fmla="*/ 2147483647 h 701"/>
              <a:gd name="T32" fmla="*/ 2147483647 w 979"/>
              <a:gd name="T33" fmla="*/ 2147483647 h 701"/>
              <a:gd name="T34" fmla="*/ 2147483647 w 979"/>
              <a:gd name="T35" fmla="*/ 2147483647 h 701"/>
              <a:gd name="T36" fmla="*/ 2147483647 w 979"/>
              <a:gd name="T37" fmla="*/ 2147483647 h 701"/>
              <a:gd name="T38" fmla="*/ 2147483647 w 979"/>
              <a:gd name="T39" fmla="*/ 2147483647 h 701"/>
              <a:gd name="T40" fmla="*/ 2147483647 w 979"/>
              <a:gd name="T41" fmla="*/ 2147483647 h 701"/>
              <a:gd name="T42" fmla="*/ 2147483647 w 979"/>
              <a:gd name="T43" fmla="*/ 2147483647 h 701"/>
              <a:gd name="T44" fmla="*/ 2147483647 w 979"/>
              <a:gd name="T45" fmla="*/ 2147483647 h 701"/>
              <a:gd name="T46" fmla="*/ 2147483647 w 979"/>
              <a:gd name="T47" fmla="*/ 2147483647 h 701"/>
              <a:gd name="T48" fmla="*/ 2147483647 w 979"/>
              <a:gd name="T49" fmla="*/ 2147483647 h 701"/>
              <a:gd name="T50" fmla="*/ 2147483647 w 979"/>
              <a:gd name="T51" fmla="*/ 2147483647 h 701"/>
              <a:gd name="T52" fmla="*/ 2147483647 w 979"/>
              <a:gd name="T53" fmla="*/ 2147483647 h 701"/>
              <a:gd name="T54" fmla="*/ 2147483647 w 979"/>
              <a:gd name="T55" fmla="*/ 2147483647 h 701"/>
              <a:gd name="T56" fmla="*/ 0 w 979"/>
              <a:gd name="T57" fmla="*/ 2147483647 h 701"/>
              <a:gd name="T58" fmla="*/ 2147483647 w 979"/>
              <a:gd name="T59" fmla="*/ 2147483647 h 701"/>
              <a:gd name="T60" fmla="*/ 2147483647 w 979"/>
              <a:gd name="T61" fmla="*/ 2147483647 h 701"/>
              <a:gd name="T62" fmla="*/ 2147483647 w 979"/>
              <a:gd name="T63" fmla="*/ 2147483647 h 7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79"/>
              <a:gd name="T97" fmla="*/ 0 h 701"/>
              <a:gd name="T98" fmla="*/ 979 w 979"/>
              <a:gd name="T99" fmla="*/ 701 h 7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79" h="701">
                <a:moveTo>
                  <a:pt x="82" y="605"/>
                </a:moveTo>
                <a:lnTo>
                  <a:pt x="114" y="619"/>
                </a:lnTo>
                <a:lnTo>
                  <a:pt x="154" y="637"/>
                </a:lnTo>
                <a:lnTo>
                  <a:pt x="208" y="655"/>
                </a:lnTo>
                <a:lnTo>
                  <a:pt x="278" y="659"/>
                </a:lnTo>
                <a:lnTo>
                  <a:pt x="352" y="664"/>
                </a:lnTo>
                <a:lnTo>
                  <a:pt x="471" y="662"/>
                </a:lnTo>
                <a:cubicBezTo>
                  <a:pt x="508" y="653"/>
                  <a:pt x="535" y="643"/>
                  <a:pt x="574" y="613"/>
                </a:cubicBezTo>
                <a:cubicBezTo>
                  <a:pt x="613" y="583"/>
                  <a:pt x="662" y="538"/>
                  <a:pt x="707" y="482"/>
                </a:cubicBezTo>
                <a:lnTo>
                  <a:pt x="843" y="274"/>
                </a:lnTo>
                <a:lnTo>
                  <a:pt x="909" y="165"/>
                </a:lnTo>
                <a:lnTo>
                  <a:pt x="942" y="98"/>
                </a:lnTo>
                <a:lnTo>
                  <a:pt x="970" y="34"/>
                </a:lnTo>
                <a:lnTo>
                  <a:pt x="979" y="0"/>
                </a:lnTo>
                <a:lnTo>
                  <a:pt x="978" y="37"/>
                </a:lnTo>
                <a:lnTo>
                  <a:pt x="936" y="141"/>
                </a:lnTo>
                <a:lnTo>
                  <a:pt x="880" y="255"/>
                </a:lnTo>
                <a:lnTo>
                  <a:pt x="805" y="375"/>
                </a:lnTo>
                <a:lnTo>
                  <a:pt x="709" y="522"/>
                </a:lnTo>
                <a:lnTo>
                  <a:pt x="632" y="618"/>
                </a:lnTo>
                <a:cubicBezTo>
                  <a:pt x="600" y="646"/>
                  <a:pt x="561" y="675"/>
                  <a:pt x="518" y="688"/>
                </a:cubicBezTo>
                <a:cubicBezTo>
                  <a:pt x="475" y="701"/>
                  <a:pt x="422" y="697"/>
                  <a:pt x="373" y="697"/>
                </a:cubicBezTo>
                <a:lnTo>
                  <a:pt x="221" y="691"/>
                </a:lnTo>
                <a:lnTo>
                  <a:pt x="150" y="671"/>
                </a:lnTo>
                <a:lnTo>
                  <a:pt x="90" y="647"/>
                </a:lnTo>
                <a:lnTo>
                  <a:pt x="82" y="642"/>
                </a:lnTo>
                <a:lnTo>
                  <a:pt x="34" y="610"/>
                </a:lnTo>
                <a:lnTo>
                  <a:pt x="5" y="592"/>
                </a:lnTo>
                <a:lnTo>
                  <a:pt x="0" y="565"/>
                </a:lnTo>
                <a:lnTo>
                  <a:pt x="18" y="571"/>
                </a:lnTo>
                <a:lnTo>
                  <a:pt x="48" y="589"/>
                </a:lnTo>
                <a:lnTo>
                  <a:pt x="82" y="60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612" name="Group 52"/>
          <p:cNvGrpSpPr>
            <a:grpSpLocks/>
          </p:cNvGrpSpPr>
          <p:nvPr/>
        </p:nvGrpSpPr>
        <p:grpSpPr bwMode="auto">
          <a:xfrm>
            <a:off x="6353175" y="1039813"/>
            <a:ext cx="2435225" cy="2552700"/>
            <a:chOff x="4002" y="655"/>
            <a:chExt cx="1534" cy="1608"/>
          </a:xfrm>
        </p:grpSpPr>
        <p:grpSp>
          <p:nvGrpSpPr>
            <p:cNvPr id="25613" name="Group 53"/>
            <p:cNvGrpSpPr>
              <a:grpSpLocks/>
            </p:cNvGrpSpPr>
            <p:nvPr/>
          </p:nvGrpSpPr>
          <p:grpSpPr bwMode="auto">
            <a:xfrm>
              <a:off x="4089" y="655"/>
              <a:ext cx="1152" cy="1608"/>
              <a:chOff x="4089" y="655"/>
              <a:chExt cx="1152" cy="1608"/>
            </a:xfrm>
          </p:grpSpPr>
          <p:sp>
            <p:nvSpPr>
              <p:cNvPr id="25617" name="Freeform 54"/>
              <p:cNvSpPr>
                <a:spLocks noChangeAspect="1"/>
              </p:cNvSpPr>
              <p:nvPr/>
            </p:nvSpPr>
            <p:spPr bwMode="auto">
              <a:xfrm>
                <a:off x="4089" y="958"/>
                <a:ext cx="1152" cy="951"/>
              </a:xfrm>
              <a:custGeom>
                <a:avLst/>
                <a:gdLst>
                  <a:gd name="T0" fmla="*/ 0 w 575"/>
                  <a:gd name="T1" fmla="*/ 0 h 475"/>
                  <a:gd name="T2" fmla="*/ 8614965 w 575"/>
                  <a:gd name="T3" fmla="*/ 18669330 h 475"/>
                  <a:gd name="T4" fmla="*/ 20814680 w 575"/>
                  <a:gd name="T5" fmla="*/ 39505515 h 475"/>
                  <a:gd name="T6" fmla="*/ 34846675 w 575"/>
                  <a:gd name="T7" fmla="*/ 63911909 h 475"/>
                  <a:gd name="T8" fmla="*/ 49001002 w 575"/>
                  <a:gd name="T9" fmla="*/ 84450476 h 475"/>
                  <a:gd name="T10" fmla="*/ 62784799 w 575"/>
                  <a:gd name="T11" fmla="*/ 100229432 h 475"/>
                  <a:gd name="T12" fmla="*/ 75210830 w 575"/>
                  <a:gd name="T13" fmla="*/ 112245584 h 475"/>
                  <a:gd name="T14" fmla="*/ 88953147 w 575"/>
                  <a:gd name="T15" fmla="*/ 122645061 h 475"/>
                  <a:gd name="T16" fmla="*/ 111934539 w 575"/>
                  <a:gd name="T17" fmla="*/ 126100469 h 475"/>
                  <a:gd name="T18" fmla="*/ 131206966 w 575"/>
                  <a:gd name="T19" fmla="*/ 117307482 h 475"/>
                  <a:gd name="T20" fmla="*/ 145260062 w 575"/>
                  <a:gd name="T21" fmla="*/ 105296903 h 475"/>
                  <a:gd name="T22" fmla="*/ 155517738 w 575"/>
                  <a:gd name="T23" fmla="*/ 89785108 h 4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5"/>
                  <a:gd name="T37" fmla="*/ 0 h 475"/>
                  <a:gd name="T38" fmla="*/ 575 w 575"/>
                  <a:gd name="T39" fmla="*/ 475 h 4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5" h="475">
                    <a:moveTo>
                      <a:pt x="0" y="0"/>
                    </a:moveTo>
                    <a:cubicBezTo>
                      <a:pt x="8" y="10"/>
                      <a:pt x="19" y="45"/>
                      <a:pt x="32" y="70"/>
                    </a:cubicBezTo>
                    <a:cubicBezTo>
                      <a:pt x="45" y="95"/>
                      <a:pt x="61" y="120"/>
                      <a:pt x="77" y="148"/>
                    </a:cubicBezTo>
                    <a:cubicBezTo>
                      <a:pt x="93" y="176"/>
                      <a:pt x="112" y="211"/>
                      <a:pt x="129" y="239"/>
                    </a:cubicBezTo>
                    <a:cubicBezTo>
                      <a:pt x="146" y="267"/>
                      <a:pt x="164" y="293"/>
                      <a:pt x="181" y="316"/>
                    </a:cubicBezTo>
                    <a:cubicBezTo>
                      <a:pt x="198" y="339"/>
                      <a:pt x="216" y="358"/>
                      <a:pt x="232" y="375"/>
                    </a:cubicBezTo>
                    <a:cubicBezTo>
                      <a:pt x="248" y="392"/>
                      <a:pt x="262" y="406"/>
                      <a:pt x="278" y="420"/>
                    </a:cubicBezTo>
                    <a:cubicBezTo>
                      <a:pt x="294" y="434"/>
                      <a:pt x="306" y="450"/>
                      <a:pt x="329" y="459"/>
                    </a:cubicBezTo>
                    <a:cubicBezTo>
                      <a:pt x="352" y="468"/>
                      <a:pt x="388" y="475"/>
                      <a:pt x="414" y="472"/>
                    </a:cubicBezTo>
                    <a:cubicBezTo>
                      <a:pt x="440" y="469"/>
                      <a:pt x="464" y="452"/>
                      <a:pt x="485" y="439"/>
                    </a:cubicBezTo>
                    <a:cubicBezTo>
                      <a:pt x="506" y="426"/>
                      <a:pt x="522" y="411"/>
                      <a:pt x="537" y="394"/>
                    </a:cubicBezTo>
                    <a:cubicBezTo>
                      <a:pt x="552" y="377"/>
                      <a:pt x="567" y="348"/>
                      <a:pt x="575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8" name="Oval 55"/>
              <p:cNvSpPr>
                <a:spLocks noChangeArrowheads="1"/>
              </p:cNvSpPr>
              <p:nvPr/>
            </p:nvSpPr>
            <p:spPr bwMode="auto">
              <a:xfrm rot="2220000">
                <a:off x="4606" y="655"/>
                <a:ext cx="35" cy="1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Line 56"/>
              <p:cNvSpPr>
                <a:spLocks noChangeShapeType="1"/>
              </p:cNvSpPr>
              <p:nvPr/>
            </p:nvSpPr>
            <p:spPr bwMode="auto">
              <a:xfrm flipV="1">
                <a:off x="4492" y="892"/>
                <a:ext cx="0" cy="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14" name="Line 57"/>
            <p:cNvSpPr>
              <a:spLocks noChangeShapeType="1"/>
            </p:cNvSpPr>
            <p:nvPr/>
          </p:nvSpPr>
          <p:spPr bwMode="auto">
            <a:xfrm rot="-5400000">
              <a:off x="4645" y="988"/>
              <a:ext cx="3" cy="1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5" name="Text Box 58"/>
            <p:cNvSpPr txBox="1">
              <a:spLocks noChangeArrowheads="1"/>
            </p:cNvSpPr>
            <p:nvPr/>
          </p:nvSpPr>
          <p:spPr bwMode="auto">
            <a:xfrm>
              <a:off x="4386" y="693"/>
              <a:ext cx="2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5616" name="Text Box 59"/>
            <p:cNvSpPr txBox="1">
              <a:spLocks noChangeArrowheads="1"/>
            </p:cNvSpPr>
            <p:nvPr/>
          </p:nvSpPr>
          <p:spPr bwMode="auto">
            <a:xfrm>
              <a:off x="5283" y="1507"/>
              <a:ext cx="2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221442" y="4401845"/>
            <a:ext cx="8027092" cy="17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900" kern="0" dirty="0" smtClean="0"/>
              <a:t>Beam rotated, curved, … to match shape of RF waveform</a:t>
            </a:r>
          </a:p>
          <a:p>
            <a:pPr>
              <a:defRPr/>
            </a:pPr>
            <a:r>
              <a:rPr lang="en-US" sz="1900" kern="0" dirty="0" smtClean="0"/>
              <a:t>Maximum energy can’t exceed peak </a:t>
            </a:r>
            <a:r>
              <a:rPr lang="en-US" sz="1900" i="1" kern="0" dirty="0" smtClean="0"/>
              <a:t>deceleration</a:t>
            </a:r>
            <a:r>
              <a:rPr lang="en-US" sz="1900" kern="0" dirty="0" smtClean="0"/>
              <a:t> available from linac</a:t>
            </a:r>
          </a:p>
          <a:p>
            <a:pPr lvl="1">
              <a:defRPr/>
            </a:pPr>
            <a:r>
              <a:rPr lang="en-US" kern="0" dirty="0" smtClean="0"/>
              <a:t>Corollary: entire bunch must </a:t>
            </a:r>
            <a:r>
              <a:rPr lang="en-US" kern="0" dirty="0" err="1" smtClean="0"/>
              <a:t>preceed</a:t>
            </a:r>
            <a:r>
              <a:rPr lang="en-US" kern="0" dirty="0" smtClean="0"/>
              <a:t> trough of RF waveform</a:t>
            </a:r>
          </a:p>
          <a:p>
            <a:pPr>
              <a:defRPr/>
            </a:pPr>
            <a:r>
              <a:rPr lang="en-US" sz="1900" kern="0" dirty="0" smtClean="0"/>
              <a:t>Energy spread small/central energy invariant at dump – even with transients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900" kern="0" dirty="0" smtClean="0">
                <a:solidFill>
                  <a:srgbClr val="000000"/>
                </a:solidFill>
              </a:rPr>
              <a:t>Acceleration/recovery less than 180</a:t>
            </a:r>
            <a:r>
              <a:rPr lang="en-US" sz="1900" kern="0" baseline="30000" dirty="0" smtClean="0">
                <a:solidFill>
                  <a:srgbClr val="000000"/>
                </a:solidFill>
              </a:rPr>
              <a:t>o</a:t>
            </a:r>
            <a:r>
              <a:rPr lang="en-US" sz="1900" kern="0" dirty="0" smtClean="0">
                <a:solidFill>
                  <a:srgbClr val="000000"/>
                </a:solidFill>
              </a:rPr>
              <a:t> out of phase: “incomplete” energy recovery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900" kern="0" dirty="0" err="1" smtClean="0">
                <a:solidFill>
                  <a:srgbClr val="000000"/>
                </a:solidFill>
              </a:rPr>
              <a:t>E</a:t>
            </a:r>
            <a:r>
              <a:rPr lang="en-US" sz="1900" kern="0" baseline="-25000" dirty="0" err="1" smtClean="0">
                <a:solidFill>
                  <a:srgbClr val="000000"/>
                </a:solidFill>
              </a:rPr>
              <a:t>dump</a:t>
            </a:r>
            <a:r>
              <a:rPr lang="en-US" sz="1900" kern="0" dirty="0" smtClean="0">
                <a:solidFill>
                  <a:srgbClr val="000000"/>
                </a:solidFill>
              </a:rPr>
              <a:t> &gt; </a:t>
            </a:r>
            <a:r>
              <a:rPr lang="en-US" sz="1900" kern="0" dirty="0" err="1" smtClean="0">
                <a:solidFill>
                  <a:srgbClr val="000000"/>
                </a:solidFill>
              </a:rPr>
              <a:t>E</a:t>
            </a:r>
            <a:r>
              <a:rPr lang="en-US" sz="1900" kern="0" baseline="-25000" dirty="0" err="1" smtClean="0">
                <a:solidFill>
                  <a:srgbClr val="000000"/>
                </a:solidFill>
              </a:rPr>
              <a:t>injection</a:t>
            </a:r>
            <a:r>
              <a:rPr lang="en-US" sz="1900" kern="0" dirty="0" smtClean="0">
                <a:solidFill>
                  <a:srgbClr val="000000"/>
                </a:solidFill>
              </a:rPr>
              <a:t>: need extra RF power! </a:t>
            </a:r>
          </a:p>
          <a:p>
            <a:pPr>
              <a:defRPr/>
            </a:pPr>
            <a:endParaRPr lang="en-US" sz="19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97" grpId="0"/>
      <p:bldP spid="72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57600"/>
            <a:ext cx="3044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01725" y="328198"/>
            <a:ext cx="6248506" cy="643766"/>
          </a:xfrm>
        </p:spPr>
        <p:txBody>
          <a:bodyPr/>
          <a:lstStyle/>
          <a:p>
            <a:r>
              <a:rPr lang="en-US" sz="3600" dirty="0" smtClean="0"/>
              <a:t>Aside: Higher Order Corrections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5562600" cy="2314575"/>
          </a:xfrm>
        </p:spPr>
        <p:txBody>
          <a:bodyPr/>
          <a:lstStyle/>
          <a:p>
            <a:r>
              <a:rPr lang="en-US" sz="2000" smtClean="0"/>
              <a:t>Without nonlinear corrections, phase space becomes distorted during deceleration</a:t>
            </a:r>
          </a:p>
          <a:p>
            <a:r>
              <a:rPr lang="en-US" sz="2000" smtClean="0"/>
              <a:t>Curvature, torsion,… can be compensated by nonlinear adjustments </a:t>
            </a:r>
          </a:p>
          <a:p>
            <a:pPr lvl="1"/>
            <a:r>
              <a:rPr lang="en-US" smtClean="0"/>
              <a:t>differentially move phase space regions to match gradiant required for energy compression</a:t>
            </a:r>
          </a:p>
          <a:p>
            <a:endParaRPr lang="en-US" sz="2000" smtClean="0"/>
          </a:p>
        </p:txBody>
      </p:sp>
      <p:sp>
        <p:nvSpPr>
          <p:cNvPr id="8197" name="Freeform 5"/>
          <p:cNvSpPr>
            <a:spLocks noChangeAspect="1"/>
          </p:cNvSpPr>
          <p:nvPr/>
        </p:nvSpPr>
        <p:spPr bwMode="auto">
          <a:xfrm>
            <a:off x="6553200" y="1516063"/>
            <a:ext cx="1554163" cy="1112837"/>
          </a:xfrm>
          <a:custGeom>
            <a:avLst/>
            <a:gdLst>
              <a:gd name="T0" fmla="*/ 2147483647 w 979"/>
              <a:gd name="T1" fmla="*/ 2147483647 h 701"/>
              <a:gd name="T2" fmla="*/ 2147483647 w 979"/>
              <a:gd name="T3" fmla="*/ 2147483647 h 701"/>
              <a:gd name="T4" fmla="*/ 2147483647 w 979"/>
              <a:gd name="T5" fmla="*/ 2147483647 h 701"/>
              <a:gd name="T6" fmla="*/ 2147483647 w 979"/>
              <a:gd name="T7" fmla="*/ 2147483647 h 701"/>
              <a:gd name="T8" fmla="*/ 2147483647 w 979"/>
              <a:gd name="T9" fmla="*/ 2147483647 h 701"/>
              <a:gd name="T10" fmla="*/ 2147483647 w 979"/>
              <a:gd name="T11" fmla="*/ 2147483647 h 701"/>
              <a:gd name="T12" fmla="*/ 2147483647 w 979"/>
              <a:gd name="T13" fmla="*/ 2147483647 h 701"/>
              <a:gd name="T14" fmla="*/ 2147483647 w 979"/>
              <a:gd name="T15" fmla="*/ 2147483647 h 701"/>
              <a:gd name="T16" fmla="*/ 2147483647 w 979"/>
              <a:gd name="T17" fmla="*/ 2147483647 h 701"/>
              <a:gd name="T18" fmla="*/ 2147483647 w 979"/>
              <a:gd name="T19" fmla="*/ 2147483647 h 701"/>
              <a:gd name="T20" fmla="*/ 2147483647 w 979"/>
              <a:gd name="T21" fmla="*/ 2147483647 h 701"/>
              <a:gd name="T22" fmla="*/ 2147483647 w 979"/>
              <a:gd name="T23" fmla="*/ 2147483647 h 701"/>
              <a:gd name="T24" fmla="*/ 2147483647 w 979"/>
              <a:gd name="T25" fmla="*/ 2147483647 h 701"/>
              <a:gd name="T26" fmla="*/ 2147483647 w 979"/>
              <a:gd name="T27" fmla="*/ 0 h 701"/>
              <a:gd name="T28" fmla="*/ 2147483647 w 979"/>
              <a:gd name="T29" fmla="*/ 2147483647 h 701"/>
              <a:gd name="T30" fmla="*/ 2147483647 w 979"/>
              <a:gd name="T31" fmla="*/ 2147483647 h 701"/>
              <a:gd name="T32" fmla="*/ 2147483647 w 979"/>
              <a:gd name="T33" fmla="*/ 2147483647 h 701"/>
              <a:gd name="T34" fmla="*/ 2147483647 w 979"/>
              <a:gd name="T35" fmla="*/ 2147483647 h 701"/>
              <a:gd name="T36" fmla="*/ 2147483647 w 979"/>
              <a:gd name="T37" fmla="*/ 2147483647 h 701"/>
              <a:gd name="T38" fmla="*/ 2147483647 w 979"/>
              <a:gd name="T39" fmla="*/ 2147483647 h 701"/>
              <a:gd name="T40" fmla="*/ 2147483647 w 979"/>
              <a:gd name="T41" fmla="*/ 2147483647 h 701"/>
              <a:gd name="T42" fmla="*/ 2147483647 w 979"/>
              <a:gd name="T43" fmla="*/ 2147483647 h 701"/>
              <a:gd name="T44" fmla="*/ 2147483647 w 979"/>
              <a:gd name="T45" fmla="*/ 2147483647 h 701"/>
              <a:gd name="T46" fmla="*/ 2147483647 w 979"/>
              <a:gd name="T47" fmla="*/ 2147483647 h 701"/>
              <a:gd name="T48" fmla="*/ 2147483647 w 979"/>
              <a:gd name="T49" fmla="*/ 2147483647 h 701"/>
              <a:gd name="T50" fmla="*/ 2147483647 w 979"/>
              <a:gd name="T51" fmla="*/ 2147483647 h 701"/>
              <a:gd name="T52" fmla="*/ 2147483647 w 979"/>
              <a:gd name="T53" fmla="*/ 2147483647 h 701"/>
              <a:gd name="T54" fmla="*/ 2147483647 w 979"/>
              <a:gd name="T55" fmla="*/ 2147483647 h 701"/>
              <a:gd name="T56" fmla="*/ 0 w 979"/>
              <a:gd name="T57" fmla="*/ 2147483647 h 701"/>
              <a:gd name="T58" fmla="*/ 2147483647 w 979"/>
              <a:gd name="T59" fmla="*/ 2147483647 h 701"/>
              <a:gd name="T60" fmla="*/ 2147483647 w 979"/>
              <a:gd name="T61" fmla="*/ 2147483647 h 701"/>
              <a:gd name="T62" fmla="*/ 2147483647 w 979"/>
              <a:gd name="T63" fmla="*/ 2147483647 h 7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79"/>
              <a:gd name="T97" fmla="*/ 0 h 701"/>
              <a:gd name="T98" fmla="*/ 979 w 979"/>
              <a:gd name="T99" fmla="*/ 701 h 7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79" h="701">
                <a:moveTo>
                  <a:pt x="82" y="605"/>
                </a:moveTo>
                <a:lnTo>
                  <a:pt x="114" y="619"/>
                </a:lnTo>
                <a:lnTo>
                  <a:pt x="154" y="637"/>
                </a:lnTo>
                <a:lnTo>
                  <a:pt x="208" y="655"/>
                </a:lnTo>
                <a:lnTo>
                  <a:pt x="278" y="659"/>
                </a:lnTo>
                <a:lnTo>
                  <a:pt x="352" y="664"/>
                </a:lnTo>
                <a:lnTo>
                  <a:pt x="471" y="662"/>
                </a:lnTo>
                <a:cubicBezTo>
                  <a:pt x="508" y="653"/>
                  <a:pt x="535" y="643"/>
                  <a:pt x="574" y="613"/>
                </a:cubicBezTo>
                <a:cubicBezTo>
                  <a:pt x="613" y="583"/>
                  <a:pt x="662" y="538"/>
                  <a:pt x="707" y="482"/>
                </a:cubicBezTo>
                <a:lnTo>
                  <a:pt x="843" y="274"/>
                </a:lnTo>
                <a:lnTo>
                  <a:pt x="909" y="165"/>
                </a:lnTo>
                <a:lnTo>
                  <a:pt x="942" y="98"/>
                </a:lnTo>
                <a:lnTo>
                  <a:pt x="970" y="34"/>
                </a:lnTo>
                <a:lnTo>
                  <a:pt x="979" y="0"/>
                </a:lnTo>
                <a:lnTo>
                  <a:pt x="978" y="37"/>
                </a:lnTo>
                <a:lnTo>
                  <a:pt x="936" y="141"/>
                </a:lnTo>
                <a:lnTo>
                  <a:pt x="880" y="255"/>
                </a:lnTo>
                <a:lnTo>
                  <a:pt x="805" y="375"/>
                </a:lnTo>
                <a:lnTo>
                  <a:pt x="709" y="522"/>
                </a:lnTo>
                <a:lnTo>
                  <a:pt x="632" y="618"/>
                </a:lnTo>
                <a:cubicBezTo>
                  <a:pt x="600" y="646"/>
                  <a:pt x="561" y="675"/>
                  <a:pt x="518" y="688"/>
                </a:cubicBezTo>
                <a:cubicBezTo>
                  <a:pt x="475" y="701"/>
                  <a:pt x="422" y="697"/>
                  <a:pt x="373" y="697"/>
                </a:cubicBezTo>
                <a:lnTo>
                  <a:pt x="221" y="691"/>
                </a:lnTo>
                <a:lnTo>
                  <a:pt x="150" y="671"/>
                </a:lnTo>
                <a:lnTo>
                  <a:pt x="90" y="647"/>
                </a:lnTo>
                <a:lnTo>
                  <a:pt x="82" y="642"/>
                </a:lnTo>
                <a:lnTo>
                  <a:pt x="34" y="610"/>
                </a:lnTo>
                <a:lnTo>
                  <a:pt x="5" y="592"/>
                </a:lnTo>
                <a:lnTo>
                  <a:pt x="0" y="565"/>
                </a:lnTo>
                <a:lnTo>
                  <a:pt x="18" y="571"/>
                </a:lnTo>
                <a:lnTo>
                  <a:pt x="48" y="589"/>
                </a:lnTo>
                <a:lnTo>
                  <a:pt x="82" y="60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Freeform 6"/>
          <p:cNvSpPr>
            <a:spLocks noChangeAspect="1"/>
          </p:cNvSpPr>
          <p:nvPr/>
        </p:nvSpPr>
        <p:spPr bwMode="auto">
          <a:xfrm rot="268531">
            <a:off x="6762750" y="1246188"/>
            <a:ext cx="1685925" cy="2173287"/>
          </a:xfrm>
          <a:custGeom>
            <a:avLst/>
            <a:gdLst>
              <a:gd name="T0" fmla="*/ 2147483647 w 1062"/>
              <a:gd name="T1" fmla="*/ 2147483647 h 1284"/>
              <a:gd name="T2" fmla="*/ 2147483647 w 1062"/>
              <a:gd name="T3" fmla="*/ 2147483647 h 1284"/>
              <a:gd name="T4" fmla="*/ 2147483647 w 1062"/>
              <a:gd name="T5" fmla="*/ 2147483647 h 1284"/>
              <a:gd name="T6" fmla="*/ 2147483647 w 1062"/>
              <a:gd name="T7" fmla="*/ 2147483647 h 1284"/>
              <a:gd name="T8" fmla="*/ 2147483647 w 1062"/>
              <a:gd name="T9" fmla="*/ 2147483647 h 1284"/>
              <a:gd name="T10" fmla="*/ 2147483647 w 1062"/>
              <a:gd name="T11" fmla="*/ 2147483647 h 1284"/>
              <a:gd name="T12" fmla="*/ 2147483647 w 1062"/>
              <a:gd name="T13" fmla="*/ 2147483647 h 1284"/>
              <a:gd name="T14" fmla="*/ 2147483647 w 1062"/>
              <a:gd name="T15" fmla="*/ 2147483647 h 1284"/>
              <a:gd name="T16" fmla="*/ 2147483647 w 1062"/>
              <a:gd name="T17" fmla="*/ 2147483647 h 1284"/>
              <a:gd name="T18" fmla="*/ 2147483647 w 1062"/>
              <a:gd name="T19" fmla="*/ 2147483647 h 1284"/>
              <a:gd name="T20" fmla="*/ 2147483647 w 1062"/>
              <a:gd name="T21" fmla="*/ 2147483647 h 1284"/>
              <a:gd name="T22" fmla="*/ 2147483647 w 1062"/>
              <a:gd name="T23" fmla="*/ 2147483647 h 1284"/>
              <a:gd name="T24" fmla="*/ 2147483647 w 1062"/>
              <a:gd name="T25" fmla="*/ 2147483647 h 1284"/>
              <a:gd name="T26" fmla="*/ 2147483647 w 1062"/>
              <a:gd name="T27" fmla="*/ 2147483647 h 1284"/>
              <a:gd name="T28" fmla="*/ 2147483647 w 1062"/>
              <a:gd name="T29" fmla="*/ 2147483647 h 1284"/>
              <a:gd name="T30" fmla="*/ 2147483647 w 1062"/>
              <a:gd name="T31" fmla="*/ 2147483647 h 1284"/>
              <a:gd name="T32" fmla="*/ 2147483647 w 1062"/>
              <a:gd name="T33" fmla="*/ 2147483647 h 1284"/>
              <a:gd name="T34" fmla="*/ 2147483647 w 1062"/>
              <a:gd name="T35" fmla="*/ 2147483647 h 1284"/>
              <a:gd name="T36" fmla="*/ 2147483647 w 1062"/>
              <a:gd name="T37" fmla="*/ 2147483647 h 1284"/>
              <a:gd name="T38" fmla="*/ 2147483647 w 1062"/>
              <a:gd name="T39" fmla="*/ 2147483647 h 1284"/>
              <a:gd name="T40" fmla="*/ 2147483647 w 1062"/>
              <a:gd name="T41" fmla="*/ 2147483647 h 1284"/>
              <a:gd name="T42" fmla="*/ 2147483647 w 1062"/>
              <a:gd name="T43" fmla="*/ 2147483647 h 1284"/>
              <a:gd name="T44" fmla="*/ 2147483647 w 1062"/>
              <a:gd name="T45" fmla="*/ 2147483647 h 1284"/>
              <a:gd name="T46" fmla="*/ 2147483647 w 1062"/>
              <a:gd name="T47" fmla="*/ 2147483647 h 1284"/>
              <a:gd name="T48" fmla="*/ 2147483647 w 1062"/>
              <a:gd name="T49" fmla="*/ 2147483647 h 1284"/>
              <a:gd name="T50" fmla="*/ 2147483647 w 1062"/>
              <a:gd name="T51" fmla="*/ 2147483647 h 1284"/>
              <a:gd name="T52" fmla="*/ 2147483647 w 1062"/>
              <a:gd name="T53" fmla="*/ 2147483647 h 1284"/>
              <a:gd name="T54" fmla="*/ 2147483647 w 1062"/>
              <a:gd name="T55" fmla="*/ 2147483647 h 1284"/>
              <a:gd name="T56" fmla="*/ 2147483647 w 1062"/>
              <a:gd name="T57" fmla="*/ 2147483647 h 1284"/>
              <a:gd name="T58" fmla="*/ 2147483647 w 1062"/>
              <a:gd name="T59" fmla="*/ 2147483647 h 1284"/>
              <a:gd name="T60" fmla="*/ 2147483647 w 1062"/>
              <a:gd name="T61" fmla="*/ 2147483647 h 1284"/>
              <a:gd name="T62" fmla="*/ 2147483647 w 1062"/>
              <a:gd name="T63" fmla="*/ 2147483647 h 12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2"/>
              <a:gd name="T97" fmla="*/ 0 h 1284"/>
              <a:gd name="T98" fmla="*/ 1062 w 1062"/>
              <a:gd name="T99" fmla="*/ 1284 h 12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2" h="1284">
                <a:moveTo>
                  <a:pt x="49" y="1109"/>
                </a:moveTo>
                <a:lnTo>
                  <a:pt x="76" y="1049"/>
                </a:lnTo>
                <a:lnTo>
                  <a:pt x="100" y="994"/>
                </a:lnTo>
                <a:lnTo>
                  <a:pt x="149" y="921"/>
                </a:lnTo>
                <a:lnTo>
                  <a:pt x="278" y="746"/>
                </a:lnTo>
                <a:lnTo>
                  <a:pt x="395" y="591"/>
                </a:lnTo>
                <a:lnTo>
                  <a:pt x="515" y="459"/>
                </a:lnTo>
                <a:lnTo>
                  <a:pt x="611" y="370"/>
                </a:lnTo>
                <a:lnTo>
                  <a:pt x="707" y="276"/>
                </a:lnTo>
                <a:lnTo>
                  <a:pt x="796" y="195"/>
                </a:lnTo>
                <a:lnTo>
                  <a:pt x="882" y="118"/>
                </a:lnTo>
                <a:cubicBezTo>
                  <a:pt x="924" y="86"/>
                  <a:pt x="1036" y="7"/>
                  <a:pt x="1048" y="3"/>
                </a:cubicBezTo>
                <a:cubicBezTo>
                  <a:pt x="1062" y="0"/>
                  <a:pt x="982" y="67"/>
                  <a:pt x="954" y="92"/>
                </a:cubicBezTo>
                <a:lnTo>
                  <a:pt x="880" y="156"/>
                </a:lnTo>
                <a:lnTo>
                  <a:pt x="836" y="201"/>
                </a:lnTo>
                <a:lnTo>
                  <a:pt x="786" y="250"/>
                </a:lnTo>
                <a:lnTo>
                  <a:pt x="692" y="338"/>
                </a:lnTo>
                <a:lnTo>
                  <a:pt x="623" y="408"/>
                </a:lnTo>
                <a:lnTo>
                  <a:pt x="532" y="504"/>
                </a:lnTo>
                <a:lnTo>
                  <a:pt x="464" y="576"/>
                </a:lnTo>
                <a:lnTo>
                  <a:pt x="360" y="697"/>
                </a:lnTo>
                <a:lnTo>
                  <a:pt x="266" y="817"/>
                </a:lnTo>
                <a:lnTo>
                  <a:pt x="187" y="921"/>
                </a:lnTo>
                <a:lnTo>
                  <a:pt x="121" y="1032"/>
                </a:lnTo>
                <a:lnTo>
                  <a:pt x="83" y="1121"/>
                </a:lnTo>
                <a:lnTo>
                  <a:pt x="59" y="1169"/>
                </a:lnTo>
                <a:lnTo>
                  <a:pt x="32" y="1234"/>
                </a:lnTo>
                <a:cubicBezTo>
                  <a:pt x="22" y="1253"/>
                  <a:pt x="5" y="1282"/>
                  <a:pt x="1" y="1284"/>
                </a:cubicBezTo>
                <a:cubicBezTo>
                  <a:pt x="0" y="1283"/>
                  <a:pt x="0" y="1259"/>
                  <a:pt x="6" y="1248"/>
                </a:cubicBezTo>
                <a:lnTo>
                  <a:pt x="16" y="1208"/>
                </a:lnTo>
                <a:lnTo>
                  <a:pt x="35" y="1155"/>
                </a:lnTo>
                <a:cubicBezTo>
                  <a:pt x="37" y="1139"/>
                  <a:pt x="49" y="1109"/>
                  <a:pt x="49" y="110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1" name="Freeform 7"/>
          <p:cNvSpPr>
            <a:spLocks noChangeAspect="1"/>
          </p:cNvSpPr>
          <p:nvPr/>
        </p:nvSpPr>
        <p:spPr bwMode="auto">
          <a:xfrm>
            <a:off x="6491288" y="1517650"/>
            <a:ext cx="2012950" cy="1509713"/>
          </a:xfrm>
          <a:custGeom>
            <a:avLst/>
            <a:gdLst>
              <a:gd name="T0" fmla="*/ 0 w 1268"/>
              <a:gd name="T1" fmla="*/ 0 h 951"/>
              <a:gd name="T2" fmla="*/ 2147483647 w 1268"/>
              <a:gd name="T3" fmla="*/ 2147483647 h 951"/>
              <a:gd name="T4" fmla="*/ 2147483647 w 1268"/>
              <a:gd name="T5" fmla="*/ 2147483647 h 951"/>
              <a:gd name="T6" fmla="*/ 2147483647 w 1268"/>
              <a:gd name="T7" fmla="*/ 2147483647 h 951"/>
              <a:gd name="T8" fmla="*/ 2147483647 w 1268"/>
              <a:gd name="T9" fmla="*/ 2147483647 h 951"/>
              <a:gd name="T10" fmla="*/ 2147483647 w 1268"/>
              <a:gd name="T11" fmla="*/ 2147483647 h 951"/>
              <a:gd name="T12" fmla="*/ 2147483647 w 1268"/>
              <a:gd name="T13" fmla="*/ 2147483647 h 951"/>
              <a:gd name="T14" fmla="*/ 2147483647 w 1268"/>
              <a:gd name="T15" fmla="*/ 2147483647 h 951"/>
              <a:gd name="T16" fmla="*/ 2147483647 w 1268"/>
              <a:gd name="T17" fmla="*/ 2147483647 h 951"/>
              <a:gd name="T18" fmla="*/ 2147483647 w 1268"/>
              <a:gd name="T19" fmla="*/ 2147483647 h 951"/>
              <a:gd name="T20" fmla="*/ 2147483647 w 1268"/>
              <a:gd name="T21" fmla="*/ 2147483647 h 951"/>
              <a:gd name="T22" fmla="*/ 2147483647 w 1268"/>
              <a:gd name="T23" fmla="*/ 2147483647 h 951"/>
              <a:gd name="T24" fmla="*/ 2147483647 w 1268"/>
              <a:gd name="T25" fmla="*/ 2147483647 h 9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8"/>
              <a:gd name="T40" fmla="*/ 0 h 951"/>
              <a:gd name="T41" fmla="*/ 1268 w 1268"/>
              <a:gd name="T42" fmla="*/ 951 h 9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68" h="951">
                <a:moveTo>
                  <a:pt x="0" y="0"/>
                </a:moveTo>
                <a:cubicBezTo>
                  <a:pt x="16" y="20"/>
                  <a:pt x="38" y="90"/>
                  <a:pt x="64" y="140"/>
                </a:cubicBezTo>
                <a:cubicBezTo>
                  <a:pt x="90" y="190"/>
                  <a:pt x="122" y="240"/>
                  <a:pt x="154" y="296"/>
                </a:cubicBezTo>
                <a:cubicBezTo>
                  <a:pt x="186" y="352"/>
                  <a:pt x="224" y="422"/>
                  <a:pt x="258" y="479"/>
                </a:cubicBezTo>
                <a:cubicBezTo>
                  <a:pt x="293" y="535"/>
                  <a:pt x="329" y="587"/>
                  <a:pt x="363" y="633"/>
                </a:cubicBezTo>
                <a:cubicBezTo>
                  <a:pt x="397" y="679"/>
                  <a:pt x="433" y="717"/>
                  <a:pt x="465" y="751"/>
                </a:cubicBezTo>
                <a:cubicBezTo>
                  <a:pt x="497" y="785"/>
                  <a:pt x="525" y="813"/>
                  <a:pt x="557" y="841"/>
                </a:cubicBezTo>
                <a:cubicBezTo>
                  <a:pt x="589" y="869"/>
                  <a:pt x="613" y="901"/>
                  <a:pt x="659" y="919"/>
                </a:cubicBezTo>
                <a:cubicBezTo>
                  <a:pt x="705" y="937"/>
                  <a:pt x="777" y="951"/>
                  <a:pt x="829" y="945"/>
                </a:cubicBezTo>
                <a:cubicBezTo>
                  <a:pt x="882" y="939"/>
                  <a:pt x="930" y="905"/>
                  <a:pt x="972" y="879"/>
                </a:cubicBezTo>
                <a:cubicBezTo>
                  <a:pt x="1014" y="853"/>
                  <a:pt x="1046" y="823"/>
                  <a:pt x="1076" y="789"/>
                </a:cubicBezTo>
                <a:cubicBezTo>
                  <a:pt x="1106" y="755"/>
                  <a:pt x="1118" y="737"/>
                  <a:pt x="1150" y="674"/>
                </a:cubicBezTo>
                <a:cubicBezTo>
                  <a:pt x="1182" y="611"/>
                  <a:pt x="1244" y="463"/>
                  <a:pt x="1268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143750" y="1400175"/>
            <a:ext cx="0" cy="13477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67500" y="1846263"/>
            <a:ext cx="1862138" cy="1169987"/>
            <a:chOff x="4200" y="1169"/>
            <a:chExt cx="1173" cy="737"/>
          </a:xfrm>
        </p:grpSpPr>
        <p:sp>
          <p:nvSpPr>
            <p:cNvPr id="26659" name="Line 10"/>
            <p:cNvSpPr>
              <a:spLocks noChangeShapeType="1"/>
            </p:cNvSpPr>
            <p:nvPr/>
          </p:nvSpPr>
          <p:spPr bwMode="auto">
            <a:xfrm rot="10800000" flipV="1">
              <a:off x="4297" y="1349"/>
              <a:ext cx="2" cy="2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0" name="Line 11"/>
            <p:cNvSpPr>
              <a:spLocks noChangeShapeType="1"/>
            </p:cNvSpPr>
            <p:nvPr/>
          </p:nvSpPr>
          <p:spPr bwMode="auto">
            <a:xfrm rot="10800000" flipH="1" flipV="1">
              <a:off x="4200" y="1169"/>
              <a:ext cx="3" cy="4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1" name="Line 12"/>
            <p:cNvSpPr>
              <a:spLocks noChangeShapeType="1"/>
            </p:cNvSpPr>
            <p:nvPr/>
          </p:nvSpPr>
          <p:spPr bwMode="auto">
            <a:xfrm rot="10800000" flipH="1" flipV="1">
              <a:off x="4387" y="1496"/>
              <a:ext cx="3" cy="1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2" name="Line 13"/>
            <p:cNvSpPr>
              <a:spLocks noChangeShapeType="1"/>
            </p:cNvSpPr>
            <p:nvPr/>
          </p:nvSpPr>
          <p:spPr bwMode="auto">
            <a:xfrm flipH="1" flipV="1">
              <a:off x="4589" y="1641"/>
              <a:ext cx="3" cy="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3" name="Line 14"/>
            <p:cNvSpPr>
              <a:spLocks noChangeShapeType="1"/>
            </p:cNvSpPr>
            <p:nvPr/>
          </p:nvSpPr>
          <p:spPr bwMode="auto">
            <a:xfrm flipV="1">
              <a:off x="4876" y="1640"/>
              <a:ext cx="0" cy="2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4" name="Line 15"/>
            <p:cNvSpPr>
              <a:spLocks noChangeShapeType="1"/>
            </p:cNvSpPr>
            <p:nvPr/>
          </p:nvSpPr>
          <p:spPr bwMode="auto">
            <a:xfrm flipV="1">
              <a:off x="4722" y="1639"/>
              <a:ext cx="0" cy="2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5" name="Line 16"/>
            <p:cNvSpPr>
              <a:spLocks noChangeShapeType="1"/>
            </p:cNvSpPr>
            <p:nvPr/>
          </p:nvSpPr>
          <p:spPr bwMode="auto">
            <a:xfrm flipV="1">
              <a:off x="5028" y="1634"/>
              <a:ext cx="0" cy="2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6" name="Line 17"/>
            <p:cNvSpPr>
              <a:spLocks noChangeShapeType="1"/>
            </p:cNvSpPr>
            <p:nvPr/>
          </p:nvSpPr>
          <p:spPr bwMode="auto">
            <a:xfrm flipH="1" flipV="1">
              <a:off x="5171" y="1641"/>
              <a:ext cx="3" cy="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7" name="Line 18"/>
            <p:cNvSpPr>
              <a:spLocks noChangeShapeType="1"/>
            </p:cNvSpPr>
            <p:nvPr/>
          </p:nvSpPr>
          <p:spPr bwMode="auto">
            <a:xfrm rot="10800000" flipH="1" flipV="1">
              <a:off x="5291" y="1533"/>
              <a:ext cx="3" cy="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8" name="Line 19"/>
            <p:cNvSpPr>
              <a:spLocks noChangeShapeType="1"/>
            </p:cNvSpPr>
            <p:nvPr/>
          </p:nvSpPr>
          <p:spPr bwMode="auto">
            <a:xfrm rot="10800000" flipV="1">
              <a:off x="5371" y="1356"/>
              <a:ext cx="2" cy="2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675438" y="909638"/>
            <a:ext cx="1844675" cy="2424112"/>
            <a:chOff x="4205" y="573"/>
            <a:chExt cx="1162" cy="1527"/>
          </a:xfrm>
        </p:grpSpPr>
        <p:sp>
          <p:nvSpPr>
            <p:cNvPr id="26649" name="Line 21"/>
            <p:cNvSpPr>
              <a:spLocks noChangeShapeType="1"/>
            </p:cNvSpPr>
            <p:nvPr/>
          </p:nvSpPr>
          <p:spPr bwMode="auto">
            <a:xfrm flipH="1" flipV="1">
              <a:off x="4205" y="1637"/>
              <a:ext cx="3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V="1">
              <a:off x="4297" y="1641"/>
              <a:ext cx="2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 flipH="1" flipV="1">
              <a:off x="4391" y="1634"/>
              <a:ext cx="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2" name="Line 24"/>
            <p:cNvSpPr>
              <a:spLocks noChangeShapeType="1"/>
            </p:cNvSpPr>
            <p:nvPr/>
          </p:nvSpPr>
          <p:spPr bwMode="auto">
            <a:xfrm rot="10800000" flipH="1" flipV="1">
              <a:off x="4585" y="1525"/>
              <a:ext cx="3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3" name="Line 25"/>
            <p:cNvSpPr>
              <a:spLocks noChangeShapeType="1"/>
            </p:cNvSpPr>
            <p:nvPr/>
          </p:nvSpPr>
          <p:spPr bwMode="auto">
            <a:xfrm rot="10800000" flipV="1">
              <a:off x="4721" y="1393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4" name="Line 26"/>
            <p:cNvSpPr>
              <a:spLocks noChangeShapeType="1"/>
            </p:cNvSpPr>
            <p:nvPr/>
          </p:nvSpPr>
          <p:spPr bwMode="auto">
            <a:xfrm rot="10800000" flipV="1">
              <a:off x="4873" y="1236"/>
              <a:ext cx="0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5" name="Line 27"/>
            <p:cNvSpPr>
              <a:spLocks noChangeShapeType="1"/>
            </p:cNvSpPr>
            <p:nvPr/>
          </p:nvSpPr>
          <p:spPr bwMode="auto">
            <a:xfrm flipH="1" flipV="1">
              <a:off x="5277" y="786"/>
              <a:ext cx="3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6" name="Line 28"/>
            <p:cNvSpPr>
              <a:spLocks noChangeShapeType="1"/>
            </p:cNvSpPr>
            <p:nvPr/>
          </p:nvSpPr>
          <p:spPr bwMode="auto">
            <a:xfrm rot="10800000" flipH="1" flipV="1">
              <a:off x="5160" y="983"/>
              <a:ext cx="3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7" name="Line 29"/>
            <p:cNvSpPr>
              <a:spLocks noChangeShapeType="1"/>
            </p:cNvSpPr>
            <p:nvPr/>
          </p:nvSpPr>
          <p:spPr bwMode="auto">
            <a:xfrm rot="10800000" flipV="1">
              <a:off x="5023" y="1101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5365" y="573"/>
              <a:ext cx="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23" name="Oval 31"/>
          <p:cNvSpPr>
            <a:spLocks noChangeArrowheads="1"/>
          </p:cNvSpPr>
          <p:nvPr/>
        </p:nvSpPr>
        <p:spPr bwMode="auto">
          <a:xfrm rot="2220000">
            <a:off x="7305675" y="1052513"/>
            <a:ext cx="55563" cy="2552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569075" y="1314450"/>
            <a:ext cx="1930400" cy="2030413"/>
            <a:chOff x="4138" y="828"/>
            <a:chExt cx="1216" cy="1279"/>
          </a:xfrm>
        </p:grpSpPr>
        <p:sp>
          <p:nvSpPr>
            <p:cNvPr id="26642" name="Line 33"/>
            <p:cNvSpPr>
              <a:spLocks noChangeShapeType="1"/>
            </p:cNvSpPr>
            <p:nvPr/>
          </p:nvSpPr>
          <p:spPr bwMode="auto">
            <a:xfrm>
              <a:off x="4138" y="2107"/>
              <a:ext cx="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43" name="Line 34"/>
            <p:cNvSpPr>
              <a:spLocks noChangeShapeType="1"/>
            </p:cNvSpPr>
            <p:nvPr/>
          </p:nvSpPr>
          <p:spPr bwMode="auto">
            <a:xfrm>
              <a:off x="4227" y="1991"/>
              <a:ext cx="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44" name="Line 35"/>
            <p:cNvSpPr>
              <a:spLocks noChangeShapeType="1"/>
            </p:cNvSpPr>
            <p:nvPr/>
          </p:nvSpPr>
          <p:spPr bwMode="auto">
            <a:xfrm>
              <a:off x="4671" y="1403"/>
              <a:ext cx="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45" name="Line 36"/>
            <p:cNvSpPr>
              <a:spLocks noChangeShapeType="1"/>
            </p:cNvSpPr>
            <p:nvPr/>
          </p:nvSpPr>
          <p:spPr bwMode="auto">
            <a:xfrm>
              <a:off x="4789" y="1247"/>
              <a:ext cx="7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46" name="Line 37"/>
            <p:cNvSpPr>
              <a:spLocks noChangeShapeType="1"/>
            </p:cNvSpPr>
            <p:nvPr/>
          </p:nvSpPr>
          <p:spPr bwMode="auto">
            <a:xfrm>
              <a:off x="4894" y="1108"/>
              <a:ext cx="12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47" name="Line 38"/>
            <p:cNvSpPr>
              <a:spLocks noChangeShapeType="1"/>
            </p:cNvSpPr>
            <p:nvPr/>
          </p:nvSpPr>
          <p:spPr bwMode="auto">
            <a:xfrm>
              <a:off x="4974" y="993"/>
              <a:ext cx="18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48" name="Line 39"/>
            <p:cNvSpPr>
              <a:spLocks noChangeShapeType="1"/>
            </p:cNvSpPr>
            <p:nvPr/>
          </p:nvSpPr>
          <p:spPr bwMode="auto">
            <a:xfrm>
              <a:off x="5106" y="828"/>
              <a:ext cx="2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32" name="Freeform 40"/>
          <p:cNvSpPr>
            <a:spLocks noChangeAspect="1"/>
          </p:cNvSpPr>
          <p:nvPr/>
        </p:nvSpPr>
        <p:spPr bwMode="auto">
          <a:xfrm>
            <a:off x="6657975" y="908050"/>
            <a:ext cx="1879600" cy="1717675"/>
          </a:xfrm>
          <a:custGeom>
            <a:avLst/>
            <a:gdLst>
              <a:gd name="T0" fmla="*/ 2147483647 w 1184"/>
              <a:gd name="T1" fmla="*/ 2147483647 h 1082"/>
              <a:gd name="T2" fmla="*/ 2147483647 w 1184"/>
              <a:gd name="T3" fmla="*/ 2147483647 h 1082"/>
              <a:gd name="T4" fmla="*/ 2147483647 w 1184"/>
              <a:gd name="T5" fmla="*/ 2147483647 h 1082"/>
              <a:gd name="T6" fmla="*/ 2147483647 w 1184"/>
              <a:gd name="T7" fmla="*/ 2147483647 h 1082"/>
              <a:gd name="T8" fmla="*/ 2147483647 w 1184"/>
              <a:gd name="T9" fmla="*/ 2147483647 h 1082"/>
              <a:gd name="T10" fmla="*/ 2147483647 w 1184"/>
              <a:gd name="T11" fmla="*/ 2147483647 h 1082"/>
              <a:gd name="T12" fmla="*/ 2147483647 w 1184"/>
              <a:gd name="T13" fmla="*/ 2147483647 h 1082"/>
              <a:gd name="T14" fmla="*/ 2147483647 w 1184"/>
              <a:gd name="T15" fmla="*/ 2147483647 h 1082"/>
              <a:gd name="T16" fmla="*/ 2147483647 w 1184"/>
              <a:gd name="T17" fmla="*/ 2147483647 h 1082"/>
              <a:gd name="T18" fmla="*/ 2147483647 w 1184"/>
              <a:gd name="T19" fmla="*/ 2147483647 h 1082"/>
              <a:gd name="T20" fmla="*/ 2147483647 w 1184"/>
              <a:gd name="T21" fmla="*/ 2147483647 h 1082"/>
              <a:gd name="T22" fmla="*/ 2147483647 w 1184"/>
              <a:gd name="T23" fmla="*/ 2147483647 h 1082"/>
              <a:gd name="T24" fmla="*/ 2147483647 w 1184"/>
              <a:gd name="T25" fmla="*/ 2147483647 h 1082"/>
              <a:gd name="T26" fmla="*/ 2147483647 w 1184"/>
              <a:gd name="T27" fmla="*/ 2147483647 h 1082"/>
              <a:gd name="T28" fmla="*/ 2147483647 w 1184"/>
              <a:gd name="T29" fmla="*/ 2147483647 h 1082"/>
              <a:gd name="T30" fmla="*/ 2147483647 w 1184"/>
              <a:gd name="T31" fmla="*/ 2147483647 h 1082"/>
              <a:gd name="T32" fmla="*/ 2147483647 w 1184"/>
              <a:gd name="T33" fmla="*/ 2147483647 h 1082"/>
              <a:gd name="T34" fmla="*/ 2147483647 w 1184"/>
              <a:gd name="T35" fmla="*/ 2147483647 h 1082"/>
              <a:gd name="T36" fmla="*/ 2147483647 w 1184"/>
              <a:gd name="T37" fmla="*/ 2147483647 h 1082"/>
              <a:gd name="T38" fmla="*/ 2147483647 w 1184"/>
              <a:gd name="T39" fmla="*/ 2147483647 h 1082"/>
              <a:gd name="T40" fmla="*/ 2147483647 w 1184"/>
              <a:gd name="T41" fmla="*/ 2147483647 h 1082"/>
              <a:gd name="T42" fmla="*/ 2147483647 w 1184"/>
              <a:gd name="T43" fmla="*/ 2147483647 h 1082"/>
              <a:gd name="T44" fmla="*/ 2147483647 w 1184"/>
              <a:gd name="T45" fmla="*/ 2147483647 h 1082"/>
              <a:gd name="T46" fmla="*/ 2147483647 w 1184"/>
              <a:gd name="T47" fmla="*/ 2147483647 h 1082"/>
              <a:gd name="T48" fmla="*/ 2147483647 w 1184"/>
              <a:gd name="T49" fmla="*/ 2147483647 h 1082"/>
              <a:gd name="T50" fmla="*/ 2147483647 w 1184"/>
              <a:gd name="T51" fmla="*/ 2147483647 h 1082"/>
              <a:gd name="T52" fmla="*/ 2147483647 w 1184"/>
              <a:gd name="T53" fmla="*/ 2147483647 h 1082"/>
              <a:gd name="T54" fmla="*/ 2147483647 w 1184"/>
              <a:gd name="T55" fmla="*/ 2147483647 h 1082"/>
              <a:gd name="T56" fmla="*/ 2147483647 w 1184"/>
              <a:gd name="T57" fmla="*/ 2147483647 h 10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84"/>
              <a:gd name="T88" fmla="*/ 0 h 1082"/>
              <a:gd name="T89" fmla="*/ 1184 w 1184"/>
              <a:gd name="T90" fmla="*/ 1082 h 10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84" h="1082">
                <a:moveTo>
                  <a:pt x="53" y="1044"/>
                </a:moveTo>
                <a:lnTo>
                  <a:pt x="101" y="1041"/>
                </a:lnTo>
                <a:lnTo>
                  <a:pt x="191" y="1038"/>
                </a:lnTo>
                <a:lnTo>
                  <a:pt x="347" y="1043"/>
                </a:lnTo>
                <a:cubicBezTo>
                  <a:pt x="402" y="1039"/>
                  <a:pt x="475" y="1032"/>
                  <a:pt x="524" y="1014"/>
                </a:cubicBezTo>
                <a:cubicBezTo>
                  <a:pt x="572" y="994"/>
                  <a:pt x="602" y="970"/>
                  <a:pt x="640" y="935"/>
                </a:cubicBezTo>
                <a:cubicBezTo>
                  <a:pt x="679" y="902"/>
                  <a:pt x="723" y="852"/>
                  <a:pt x="756" y="815"/>
                </a:cubicBezTo>
                <a:lnTo>
                  <a:pt x="838" y="710"/>
                </a:lnTo>
                <a:lnTo>
                  <a:pt x="942" y="519"/>
                </a:lnTo>
                <a:lnTo>
                  <a:pt x="1042" y="299"/>
                </a:lnTo>
                <a:cubicBezTo>
                  <a:pt x="1080" y="213"/>
                  <a:pt x="1166" y="2"/>
                  <a:pt x="1170" y="2"/>
                </a:cubicBezTo>
                <a:cubicBezTo>
                  <a:pt x="1184" y="0"/>
                  <a:pt x="1094" y="231"/>
                  <a:pt x="1069" y="298"/>
                </a:cubicBezTo>
                <a:lnTo>
                  <a:pt x="1021" y="405"/>
                </a:lnTo>
                <a:lnTo>
                  <a:pt x="964" y="537"/>
                </a:lnTo>
                <a:lnTo>
                  <a:pt x="912" y="628"/>
                </a:lnTo>
                <a:lnTo>
                  <a:pt x="826" y="778"/>
                </a:lnTo>
                <a:lnTo>
                  <a:pt x="721" y="898"/>
                </a:lnTo>
                <a:lnTo>
                  <a:pt x="652" y="966"/>
                </a:lnTo>
                <a:cubicBezTo>
                  <a:pt x="624" y="991"/>
                  <a:pt x="588" y="1029"/>
                  <a:pt x="552" y="1047"/>
                </a:cubicBezTo>
                <a:cubicBezTo>
                  <a:pt x="516" y="1065"/>
                  <a:pt x="474" y="1068"/>
                  <a:pt x="436" y="1074"/>
                </a:cubicBezTo>
                <a:lnTo>
                  <a:pt x="323" y="1082"/>
                </a:lnTo>
                <a:lnTo>
                  <a:pt x="224" y="1078"/>
                </a:lnTo>
                <a:lnTo>
                  <a:pt x="188" y="1080"/>
                </a:lnTo>
                <a:lnTo>
                  <a:pt x="149" y="1079"/>
                </a:lnTo>
                <a:lnTo>
                  <a:pt x="80" y="1076"/>
                </a:lnTo>
                <a:lnTo>
                  <a:pt x="37" y="1072"/>
                </a:lnTo>
                <a:cubicBezTo>
                  <a:pt x="24" y="1069"/>
                  <a:pt x="3" y="1064"/>
                  <a:pt x="1" y="1060"/>
                </a:cubicBezTo>
                <a:cubicBezTo>
                  <a:pt x="0" y="1059"/>
                  <a:pt x="17" y="1051"/>
                  <a:pt x="25" y="1047"/>
                </a:cubicBezTo>
                <a:lnTo>
                  <a:pt x="53" y="1044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8" name="Line 41"/>
          <p:cNvSpPr>
            <a:spLocks noChangeShapeType="1"/>
          </p:cNvSpPr>
          <p:nvPr/>
        </p:nvSpPr>
        <p:spPr bwMode="auto">
          <a:xfrm flipV="1">
            <a:off x="6416675" y="2590800"/>
            <a:ext cx="210343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9" name="Text Box 42"/>
          <p:cNvSpPr txBox="1">
            <a:spLocks noChangeArrowheads="1"/>
          </p:cNvSpPr>
          <p:nvPr/>
        </p:nvSpPr>
        <p:spPr bwMode="auto">
          <a:xfrm>
            <a:off x="7000875" y="1143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6640" name="Text Box 43"/>
          <p:cNvSpPr txBox="1">
            <a:spLocks noChangeArrowheads="1"/>
          </p:cNvSpPr>
          <p:nvPr/>
        </p:nvSpPr>
        <p:spPr bwMode="auto">
          <a:xfrm>
            <a:off x="8526463" y="23923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257" name="Rectangle 44"/>
          <p:cNvSpPr>
            <a:spLocks noChangeArrowheads="1"/>
          </p:cNvSpPr>
          <p:nvPr/>
        </p:nvSpPr>
        <p:spPr bwMode="auto">
          <a:xfrm>
            <a:off x="477838" y="3144838"/>
            <a:ext cx="5607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Required phase bite  is cos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r>
              <a:rPr lang="en-US" sz="2000" dirty="0">
                <a:solidFill>
                  <a:srgbClr val="000000"/>
                </a:solidFill>
              </a:rPr>
              <a:t>(1-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</a:rPr>
              <a:t>FEL</a:t>
            </a:r>
            <a:r>
              <a:rPr lang="en-US" sz="2000" dirty="0">
                <a:solidFill>
                  <a:srgbClr val="000000"/>
                </a:solidFill>
              </a:rPr>
              <a:t>/E); this is &gt;25</a:t>
            </a:r>
            <a:r>
              <a:rPr lang="en-US" sz="2000" baseline="30000" dirty="0">
                <a:solidFill>
                  <a:srgbClr val="000000"/>
                </a:solidFill>
              </a:rPr>
              <a:t>o</a:t>
            </a:r>
            <a:r>
              <a:rPr lang="en-US" sz="2000" dirty="0">
                <a:solidFill>
                  <a:srgbClr val="000000"/>
                </a:solidFill>
              </a:rPr>
              <a:t> at the RF fundamental for 10% exhaust energy spread, &gt;30</a:t>
            </a:r>
            <a:r>
              <a:rPr lang="en-US" sz="2000" baseline="30000" dirty="0">
                <a:solidFill>
                  <a:srgbClr val="000000"/>
                </a:solidFill>
              </a:rPr>
              <a:t>o</a:t>
            </a:r>
            <a:r>
              <a:rPr lang="en-US" sz="2000" dirty="0">
                <a:solidFill>
                  <a:srgbClr val="000000"/>
                </a:solidFill>
              </a:rPr>
              <a:t> for 15%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typically need 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order corrections (</a:t>
            </a:r>
            <a:r>
              <a:rPr lang="en-US" dirty="0" err="1">
                <a:solidFill>
                  <a:srgbClr val="000000"/>
                </a:solidFill>
              </a:rPr>
              <a:t>octupoles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also need a few extra degrees for tails, phase errors &amp; drifts, irreproducible &amp; varying path lengths, etc, so that system operates </a:t>
            </a:r>
            <a:r>
              <a:rPr lang="en-US" dirty="0" smtClean="0">
                <a:solidFill>
                  <a:srgbClr val="000000"/>
                </a:solidFill>
              </a:rPr>
              <a:t>reliably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  <p:bldP spid="8223" grpId="0" animBg="1"/>
      <p:bldP spid="8223" grpId="1" animBg="1"/>
      <p:bldP spid="82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2712" y="127591"/>
            <a:ext cx="8936037" cy="63398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327404"/>
            <a:ext cx="4171015" cy="643766"/>
          </a:xfrm>
          <a:noFill/>
        </p:spPr>
        <p:txBody>
          <a:bodyPr/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JLab</a:t>
            </a:r>
            <a:r>
              <a:rPr lang="en-US" sz="3600" dirty="0" smtClean="0">
                <a:solidFill>
                  <a:schemeClr val="bg1"/>
                </a:solidFill>
              </a:rPr>
              <a:t> IR Demo Dump</a:t>
            </a:r>
          </a:p>
        </p:txBody>
      </p:sp>
      <p:pic>
        <p:nvPicPr>
          <p:cNvPr id="27651" name="Picture 3" descr="50kw bef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84263"/>
            <a:ext cx="4560887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50kw a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046413"/>
            <a:ext cx="4560887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02175" y="1081088"/>
            <a:ext cx="4346575" cy="186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chemeClr val="bg1"/>
                </a:solidFill>
              </a:rPr>
              <a:t>core</a:t>
            </a:r>
            <a:r>
              <a:rPr lang="en-US" sz="2400" kern="0" dirty="0">
                <a:solidFill>
                  <a:schemeClr val="bg1"/>
                </a:solidFill>
              </a:rPr>
              <a:t> of beam off center, 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	even though BLMs showed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</a:rPr>
              <a:t>	</a:t>
            </a:r>
            <a:r>
              <a:rPr lang="en-US" sz="2400" i="1" kern="0" dirty="0">
                <a:solidFill>
                  <a:schemeClr val="bg1"/>
                </a:solidFill>
              </a:rPr>
              <a:t>edges</a:t>
            </a:r>
            <a:r>
              <a:rPr lang="en-US" sz="2400" kern="0" dirty="0">
                <a:solidFill>
                  <a:schemeClr val="bg1"/>
                </a:solidFill>
              </a:rPr>
              <a:t> were centered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</a:rPr>
              <a:t>		(high energy tail)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729" y="4976072"/>
            <a:ext cx="800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Key points: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Recovery may not give you back all the power you used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Beam phase transients =&gt; transient detuning of  SRF cavities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5" y="936625"/>
            <a:ext cx="5394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RF Transient Effects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Beam off/on 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transient beam loading 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cavities detune</a:t>
            </a:r>
          </a:p>
          <a:p>
            <a:r>
              <a:rPr lang="en-US" sz="2400" dirty="0" smtClean="0"/>
              <a:t>FEL off/on 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energy transients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 reinjection phase transient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transient beam loading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cavities detune</a:t>
            </a:r>
          </a:p>
          <a:p>
            <a:r>
              <a:rPr lang="en-US" sz="2400" dirty="0" smtClean="0"/>
              <a:t>Need adequate RF control &amp; power to avoid tripping</a:t>
            </a:r>
          </a:p>
          <a:p>
            <a:pPr lvl="1"/>
            <a:r>
              <a:rPr lang="en-US" sz="2000" dirty="0" smtClean="0"/>
              <a:t>Specs/methods depend on details of cavity design and operational modes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638"/>
            <a:ext cx="8686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638"/>
            <a:ext cx="8686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32" y="274638"/>
            <a:ext cx="86947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224632" y="274638"/>
            <a:ext cx="8694737" cy="6308725"/>
            <a:chOff x="-3883504" y="232187"/>
            <a:chExt cx="8694737" cy="6308725"/>
          </a:xfrm>
        </p:grpSpPr>
        <p:grpSp>
          <p:nvGrpSpPr>
            <p:cNvPr id="10" name="Group 9"/>
            <p:cNvGrpSpPr/>
            <p:nvPr/>
          </p:nvGrpSpPr>
          <p:grpSpPr>
            <a:xfrm>
              <a:off x="-3883504" y="232187"/>
              <a:ext cx="8694737" cy="6308725"/>
              <a:chOff x="-3883504" y="256250"/>
              <a:chExt cx="8694737" cy="630872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3883504" y="256250"/>
                <a:ext cx="8694737" cy="630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-701749" y="1036669"/>
                <a:ext cx="244549" cy="1385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-786837" y="950093"/>
              <a:ext cx="643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  <a:cs typeface="Calibri" pitchFamily="34" charset="0"/>
                </a:rPr>
                <a:t>5e6</a:t>
              </a:r>
              <a:endParaRPr lang="en-US" sz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78124" y="6519446"/>
            <a:ext cx="3181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013"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( RF analysis courtesy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T. Powers)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1054"/>
            <a:ext cx="1721626" cy="705321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What/Why are ERLs?</a:t>
            </a:r>
          </a:p>
          <a:p>
            <a:r>
              <a:rPr lang="en-US" sz="2000" dirty="0" smtClean="0"/>
              <a:t>The importance of longitudinal matching</a:t>
            </a:r>
          </a:p>
          <a:p>
            <a:pPr lvl="1"/>
            <a:r>
              <a:rPr lang="en-US" sz="2000" dirty="0" smtClean="0"/>
              <a:t>Example: FEL driver</a:t>
            </a:r>
          </a:p>
          <a:p>
            <a:r>
              <a:rPr lang="en-US" sz="2000" dirty="0" smtClean="0"/>
              <a:t>RF constraints/RF Transients</a:t>
            </a:r>
          </a:p>
        </p:txBody>
      </p:sp>
    </p:spTree>
    <p:extLst>
      <p:ext uri="{BB962C8B-B14F-4D97-AF65-F5344CB8AC3E}">
        <p14:creationId xmlns:p14="http://schemas.microsoft.com/office/powerpoint/2010/main" val="19359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PREDICTED AND MEASURED FORWARD POWER IN AN ERL</a:t>
            </a:r>
            <a:endParaRPr lang="en-US" sz="20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0" y="868363"/>
          <a:ext cx="593883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6180299" y="1030147"/>
            <a:ext cx="29637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The solid lines indicate the predicted values based  on:</a:t>
            </a:r>
          </a:p>
          <a:p>
            <a:pPr marL="293688" lvl="1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sz="16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 = 2 x 10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93688" lvl="1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  E = 5.6 MV/m.</a:t>
            </a:r>
          </a:p>
          <a:p>
            <a:pPr marL="293688"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l-GR" sz="1600" b="1" i="1" dirty="0" smtClean="0">
                <a:solidFill>
                  <a:srgbClr val="000000"/>
                </a:solidFill>
                <a:latin typeface="Times New Roman" pitchFamily="18" charset="0"/>
              </a:rPr>
              <a:t>Δ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</a:rPr>
              <a:t>f = 10 Hz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Test Process: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Tune the cavity with no current.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Disable the mechanical tuners.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Ramp the current up and record the forward power and phase.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Repeat with Tuners enabled.</a:t>
            </a:r>
          </a:p>
          <a:p>
            <a:pPr marL="227013"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(courtesy T. Powers)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Predicted and Measured RF Drive Phase In an ERL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1371600" y="914400"/>
          <a:ext cx="7772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13731"/>
            <a:ext cx="212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(courtesy T. Powers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1831"/>
            <a:ext cx="1978107" cy="643766"/>
          </a:xfrm>
        </p:spPr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ERLs provide novel and effective means for system cost optimization – particularly for very high powers at low energy/very high energies</a:t>
            </a:r>
          </a:p>
          <a:p>
            <a:r>
              <a:rPr lang="en-US" sz="2400" dirty="0" smtClean="0"/>
              <a:t>Several system demonstrations complete, multiple ERLs in regular operation</a:t>
            </a:r>
          </a:p>
          <a:p>
            <a:r>
              <a:rPr lang="en-US" sz="2400" dirty="0" smtClean="0"/>
              <a:t>“Free” RF power from user beam isn’t completely free – </a:t>
            </a:r>
          </a:p>
          <a:p>
            <a:pPr lvl="1"/>
            <a:r>
              <a:rPr lang="en-US" sz="2400" dirty="0" smtClean="0"/>
              <a:t>Must insure beam is well controlled – no losses – during recovery</a:t>
            </a:r>
          </a:p>
          <a:p>
            <a:pPr lvl="1"/>
            <a:r>
              <a:rPr lang="en-US" sz="2400" dirty="0" smtClean="0"/>
              <a:t>RF transient control</a:t>
            </a:r>
          </a:p>
        </p:txBody>
      </p:sp>
    </p:spTree>
    <p:extLst>
      <p:ext uri="{BB962C8B-B14F-4D97-AF65-F5344CB8AC3E}">
        <p14:creationId xmlns:p14="http://schemas.microsoft.com/office/powerpoint/2010/main" val="35467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5691"/>
            <a:ext cx="3228449" cy="536044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thanks to the organizers for the opportunity to participate – and for their special efforts to accommodate “sequestration-driven” changes in plans at the last minute!</a:t>
            </a:r>
          </a:p>
          <a:p>
            <a:r>
              <a:rPr lang="en-US" sz="2400" dirty="0" smtClean="0"/>
              <a:t>This talk includes results provided by many Jefferson Lab colleagues and reflects work done at the </a:t>
            </a:r>
            <a:r>
              <a:rPr lang="en-US" sz="2400" dirty="0" err="1" smtClean="0"/>
              <a:t>JLab</a:t>
            </a:r>
            <a:r>
              <a:rPr lang="en-US" sz="2400" dirty="0" smtClean="0"/>
              <a:t> FEL over nearly 2 decades</a:t>
            </a:r>
          </a:p>
          <a:p>
            <a:r>
              <a:rPr lang="en-US" sz="2400" dirty="0" smtClean="0"/>
              <a:t>Support provided by the US Dept. of Energy under  </a:t>
            </a:r>
            <a:r>
              <a:rPr lang="en-US" sz="2400" dirty="0"/>
              <a:t>Contract No. </a:t>
            </a:r>
            <a:r>
              <a:rPr lang="en-US" sz="2400" dirty="0" smtClean="0"/>
              <a:t>DE-AC05-06OR23177 and the Commonwealth of Virginia</a:t>
            </a:r>
            <a:endParaRPr lang="en-US" sz="2400" dirty="0"/>
          </a:p>
        </p:txBody>
      </p:sp>
      <p:pic>
        <p:nvPicPr>
          <p:cNvPr id="4" name="Picture 4" descr="FEL TEAM 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990600"/>
            <a:ext cx="7402512" cy="49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84200"/>
            <a:ext cx="4559300" cy="530225"/>
          </a:xfrm>
        </p:spPr>
        <p:txBody>
          <a:bodyPr/>
          <a:lstStyle/>
          <a:p>
            <a:r>
              <a:rPr lang="en-US" sz="4000" i="1" smtClean="0"/>
              <a:t>What</a:t>
            </a:r>
            <a:r>
              <a:rPr lang="en-US" sz="4000" smtClean="0"/>
              <a:t> are ERLs? </a:t>
            </a:r>
            <a:br>
              <a:rPr lang="en-US" sz="4000" smtClean="0"/>
            </a:br>
            <a:r>
              <a:rPr lang="en-US" sz="2400" smtClean="0"/>
              <a:t>	</a:t>
            </a:r>
            <a:r>
              <a:rPr lang="en-US" sz="2400" i="1" smtClean="0"/>
              <a:t>Compare to conventional accelerators…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Rings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Recycle each accelerated particle an infinite number of times – adding a bit of energy each time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High beam powers for modest input power: </a:t>
            </a:r>
            <a:r>
              <a:rPr lang="en-US" sz="1800" b="1" i="1" dirty="0" smtClean="0">
                <a:solidFill>
                  <a:srgbClr val="6699FF"/>
                </a:solidFill>
              </a:rPr>
              <a:t>efficient acceleration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MW of RF + MW DC  </a:t>
            </a:r>
            <a:r>
              <a:rPr lang="en-US" sz="1600" dirty="0" smtClean="0">
                <a:sym typeface="Symbol" pitchFamily="18" charset="2"/>
              </a:rPr>
              <a:t></a:t>
            </a:r>
            <a:r>
              <a:rPr lang="en-US" sz="1600" dirty="0" smtClean="0"/>
              <a:t> GW beam power (e.g., 0.5 A @ 2 </a:t>
            </a:r>
            <a:r>
              <a:rPr lang="en-US" sz="1600" dirty="0" err="1" smtClean="0"/>
              <a:t>GeV</a:t>
            </a:r>
            <a:r>
              <a:rPr lang="en-US" sz="16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Circulation of beam </a:t>
            </a:r>
            <a:r>
              <a:rPr lang="en-US" sz="1800" dirty="0" smtClean="0">
                <a:sym typeface="Symbol" pitchFamily="18" charset="2"/>
              </a:rPr>
              <a:t></a:t>
            </a:r>
            <a:r>
              <a:rPr lang="en-US" sz="1800" dirty="0" smtClean="0"/>
              <a:t> radiation excitation </a:t>
            </a:r>
            <a:r>
              <a:rPr lang="en-US" sz="1800" dirty="0" smtClean="0">
                <a:sym typeface="Symbol" pitchFamily="18" charset="2"/>
              </a:rPr>
              <a:t> inherently </a:t>
            </a:r>
            <a:r>
              <a:rPr lang="en-US" sz="1800" b="1" i="1" dirty="0" smtClean="0">
                <a:solidFill>
                  <a:srgbClr val="6699FF"/>
                </a:solidFill>
                <a:sym typeface="Symbol" pitchFamily="18" charset="2"/>
              </a:rPr>
              <a:t>limited beam quality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Linacs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Accelerate each particle rapidly in a multiple RF structures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Beam power inherently less than power required for acceleration (wall losses): </a:t>
            </a:r>
            <a:r>
              <a:rPr lang="en-US" sz="1800" b="1" i="1" smtClean="0">
                <a:solidFill>
                  <a:srgbClr val="6699FF"/>
                </a:solidFill>
              </a:rPr>
              <a:t>inefficient acceleration</a:t>
            </a:r>
            <a:r>
              <a:rPr lang="en-US" sz="18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MW of RF + MW of DC </a:t>
            </a:r>
            <a:r>
              <a:rPr lang="en-US" sz="1600" smtClean="0">
                <a:sym typeface="Symbol" pitchFamily="18" charset="2"/>
              </a:rPr>
              <a:t></a:t>
            </a:r>
            <a:r>
              <a:rPr lang="en-US" sz="1600" smtClean="0"/>
              <a:t> MW beam power (e.g.,   50 </a:t>
            </a:r>
            <a:r>
              <a:rPr lang="en-US" sz="1600" smtClean="0">
                <a:sym typeface="Symbol" pitchFamily="18" charset="2"/>
              </a:rPr>
              <a:t></a:t>
            </a:r>
            <a:r>
              <a:rPr lang="en-US" sz="1600" smtClean="0"/>
              <a:t>A @ 20 GeV)</a:t>
            </a:r>
          </a:p>
          <a:p>
            <a:pPr lvl="1">
              <a:lnSpc>
                <a:spcPct val="80000"/>
              </a:lnSpc>
            </a:pPr>
            <a:r>
              <a:rPr lang="en-US" sz="1800" i="1" smtClean="0"/>
              <a:t>BUT…</a:t>
            </a:r>
            <a:r>
              <a:rPr lang="en-US" sz="1800" smtClean="0"/>
              <a:t> Beam is not in machine long enough for quality to degrade: </a:t>
            </a:r>
            <a:r>
              <a:rPr lang="en-US" sz="1800" b="1" i="1" smtClean="0">
                <a:solidFill>
                  <a:srgbClr val="6699FF"/>
                </a:solidFill>
              </a:rPr>
              <a:t>performance is source limited</a:t>
            </a:r>
            <a:endParaRPr lang="en-US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31775"/>
            <a:ext cx="5849938" cy="950913"/>
          </a:xfrm>
        </p:spPr>
        <p:txBody>
          <a:bodyPr/>
          <a:lstStyle/>
          <a:p>
            <a:r>
              <a:rPr lang="en-US" sz="2800" smtClean="0"/>
              <a:t>Linac Cost/Performance Optimization: </a:t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800" i="1" smtClean="0"/>
              <a:t>Recirculation and SRF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rgbClr val="6699FF"/>
                </a:solidFill>
              </a:rPr>
              <a:t>Linacs provide great beam quality, so its worthwhile to try to make  them more cost effective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i="1" smtClean="0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 smtClean="0"/>
              <a:t>To control cost &amp; improve performance, linac builders utilize certain “slight of hand” tricks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i="1" smtClean="0"/>
          </a:p>
          <a:p>
            <a:pPr>
              <a:lnSpc>
                <a:spcPct val="80000"/>
              </a:lnSpc>
            </a:pPr>
            <a:r>
              <a:rPr lang="en-US" sz="2000" b="1" i="1" smtClean="0">
                <a:solidFill>
                  <a:srgbClr val="6699FF"/>
                </a:solidFill>
              </a:rPr>
              <a:t>Recirculation </a:t>
            </a:r>
            <a:r>
              <a:rPr lang="en-US" sz="2000" smtClean="0"/>
              <a:t>:</a:t>
            </a:r>
            <a:r>
              <a:rPr lang="en-US" sz="2000" b="1" smtClean="0"/>
              <a:t> </a:t>
            </a:r>
            <a:r>
              <a:rPr lang="en-US" sz="2000" smtClean="0"/>
              <a:t>“reuse” accelerating structure, reducing linac size and hence cost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Transport beam from end of linac &amp; reinject in phase with the RF fields for further acceleration</a:t>
            </a:r>
          </a:p>
          <a:p>
            <a:pPr>
              <a:lnSpc>
                <a:spcPct val="80000"/>
              </a:lnSpc>
            </a:pPr>
            <a:r>
              <a:rPr lang="en-US" sz="2000" b="1" i="1" smtClean="0">
                <a:solidFill>
                  <a:srgbClr val="6699FF"/>
                </a:solidFill>
              </a:rPr>
              <a:t>Superconducting RF </a:t>
            </a:r>
            <a:r>
              <a:rPr lang="en-US" sz="2000" smtClean="0"/>
              <a:t>: avoids wall losses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Allows high gradient CW operation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Dramatically reduces required RF power (enough to offset cost of cryogenic plant and additional RF system complexity)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Significantly improves beam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Machine Topologies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133600" y="1981200"/>
            <a:ext cx="5410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2" name="AutoShape 8"/>
          <p:cNvSpPr>
            <a:spLocks noChangeAspect="1" noChangeArrowheads="1" noTextEdit="1"/>
          </p:cNvSpPr>
          <p:nvPr/>
        </p:nvSpPr>
        <p:spPr bwMode="auto">
          <a:xfrm>
            <a:off x="2209800" y="2209800"/>
            <a:ext cx="51435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3" name="Rectangle 32"/>
          <p:cNvSpPr>
            <a:spLocks noChangeArrowheads="1"/>
          </p:cNvSpPr>
          <p:nvPr/>
        </p:nvSpPr>
        <p:spPr bwMode="auto">
          <a:xfrm>
            <a:off x="5048250" y="2314575"/>
            <a:ext cx="139700" cy="13970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4" name="Rectangle 33"/>
          <p:cNvSpPr>
            <a:spLocks noChangeArrowheads="1"/>
          </p:cNvSpPr>
          <p:nvPr/>
        </p:nvSpPr>
        <p:spPr bwMode="auto">
          <a:xfrm>
            <a:off x="5048250" y="2314575"/>
            <a:ext cx="139700" cy="1397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5" name="Rectangle 34"/>
          <p:cNvSpPr>
            <a:spLocks noChangeArrowheads="1"/>
          </p:cNvSpPr>
          <p:nvPr/>
        </p:nvSpPr>
        <p:spPr bwMode="auto">
          <a:xfrm>
            <a:off x="5487988" y="2281238"/>
            <a:ext cx="9128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RF Installation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6" name="Rectangle 35"/>
          <p:cNvSpPr>
            <a:spLocks noChangeArrowheads="1"/>
          </p:cNvSpPr>
          <p:nvPr/>
        </p:nvSpPr>
        <p:spPr bwMode="auto">
          <a:xfrm>
            <a:off x="6397625" y="22812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7" name="Rectangle 36"/>
          <p:cNvSpPr>
            <a:spLocks noChangeArrowheads="1"/>
          </p:cNvSpPr>
          <p:nvPr/>
        </p:nvSpPr>
        <p:spPr bwMode="auto">
          <a:xfrm>
            <a:off x="6432550" y="227647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8" name="Rectangle 37"/>
          <p:cNvSpPr>
            <a:spLocks noChangeArrowheads="1"/>
          </p:cNvSpPr>
          <p:nvPr/>
        </p:nvSpPr>
        <p:spPr bwMode="auto">
          <a:xfrm>
            <a:off x="6470650" y="227647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9" name="Rectangle 38"/>
          <p:cNvSpPr>
            <a:spLocks noChangeArrowheads="1"/>
          </p:cNvSpPr>
          <p:nvPr/>
        </p:nvSpPr>
        <p:spPr bwMode="auto">
          <a:xfrm>
            <a:off x="5048250" y="2524125"/>
            <a:ext cx="139700" cy="13811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0" name="Rectangle 39"/>
          <p:cNvSpPr>
            <a:spLocks noChangeArrowheads="1"/>
          </p:cNvSpPr>
          <p:nvPr/>
        </p:nvSpPr>
        <p:spPr bwMode="auto">
          <a:xfrm>
            <a:off x="5048250" y="2524125"/>
            <a:ext cx="139700" cy="138113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1" name="Rectangle 40"/>
          <p:cNvSpPr>
            <a:spLocks noChangeArrowheads="1"/>
          </p:cNvSpPr>
          <p:nvPr/>
        </p:nvSpPr>
        <p:spPr bwMode="auto">
          <a:xfrm>
            <a:off x="5487988" y="2493963"/>
            <a:ext cx="15081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Beam injector and dump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2" name="Rectangle 41"/>
          <p:cNvSpPr>
            <a:spLocks noChangeArrowheads="1"/>
          </p:cNvSpPr>
          <p:nvPr/>
        </p:nvSpPr>
        <p:spPr bwMode="auto">
          <a:xfrm>
            <a:off x="6989763" y="24939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3" name="Rectangle 42"/>
          <p:cNvSpPr>
            <a:spLocks noChangeArrowheads="1"/>
          </p:cNvSpPr>
          <p:nvPr/>
        </p:nvSpPr>
        <p:spPr bwMode="auto">
          <a:xfrm>
            <a:off x="7043738" y="24892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4" name="Rectangle 43"/>
          <p:cNvSpPr>
            <a:spLocks noChangeArrowheads="1"/>
          </p:cNvSpPr>
          <p:nvPr/>
        </p:nvSpPr>
        <p:spPr bwMode="auto">
          <a:xfrm>
            <a:off x="7081838" y="24892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5" name="Line 44"/>
          <p:cNvSpPr>
            <a:spLocks noChangeShapeType="1"/>
          </p:cNvSpPr>
          <p:nvPr/>
        </p:nvSpPr>
        <p:spPr bwMode="auto">
          <a:xfrm>
            <a:off x="5045075" y="2840038"/>
            <a:ext cx="1428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6" name="Rectangle 45"/>
          <p:cNvSpPr>
            <a:spLocks noChangeArrowheads="1"/>
          </p:cNvSpPr>
          <p:nvPr/>
        </p:nvSpPr>
        <p:spPr bwMode="auto">
          <a:xfrm>
            <a:off x="5487988" y="2701925"/>
            <a:ext cx="5873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Beamline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7" name="Rectangle 46"/>
          <p:cNvSpPr>
            <a:spLocks noChangeArrowheads="1"/>
          </p:cNvSpPr>
          <p:nvPr/>
        </p:nvSpPr>
        <p:spPr bwMode="auto">
          <a:xfrm>
            <a:off x="6070600" y="270192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8" name="Rectangle 47"/>
          <p:cNvSpPr>
            <a:spLocks noChangeArrowheads="1"/>
          </p:cNvSpPr>
          <p:nvPr/>
        </p:nvSpPr>
        <p:spPr bwMode="auto">
          <a:xfrm>
            <a:off x="6091238" y="26971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9" name="Rectangle 48"/>
          <p:cNvSpPr>
            <a:spLocks noChangeArrowheads="1"/>
          </p:cNvSpPr>
          <p:nvPr/>
        </p:nvSpPr>
        <p:spPr bwMode="auto">
          <a:xfrm>
            <a:off x="6129338" y="26971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205038" y="2149475"/>
            <a:ext cx="563562" cy="3152775"/>
            <a:chOff x="1389" y="1354"/>
            <a:chExt cx="355" cy="1986"/>
          </a:xfrm>
        </p:grpSpPr>
        <p:sp>
          <p:nvSpPr>
            <p:cNvPr id="12346" name="Rectangle 10"/>
            <p:cNvSpPr>
              <a:spLocks noChangeArrowheads="1"/>
            </p:cNvSpPr>
            <p:nvPr/>
          </p:nvSpPr>
          <p:spPr bwMode="auto">
            <a:xfrm>
              <a:off x="1391" y="1392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7" name="Rectangle 11"/>
            <p:cNvSpPr>
              <a:spLocks noChangeArrowheads="1"/>
            </p:cNvSpPr>
            <p:nvPr/>
          </p:nvSpPr>
          <p:spPr bwMode="auto">
            <a:xfrm>
              <a:off x="1389" y="1354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8" name="Rectangle 12"/>
            <p:cNvSpPr>
              <a:spLocks noChangeArrowheads="1"/>
            </p:cNvSpPr>
            <p:nvPr/>
          </p:nvSpPr>
          <p:spPr bwMode="auto">
            <a:xfrm>
              <a:off x="1424" y="138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9" name="Rectangle 13"/>
            <p:cNvSpPr>
              <a:spLocks noChangeArrowheads="1"/>
            </p:cNvSpPr>
            <p:nvPr/>
          </p:nvSpPr>
          <p:spPr bwMode="auto">
            <a:xfrm>
              <a:off x="1575" y="1688"/>
              <a:ext cx="62" cy="1269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0" name="Rectangle 14"/>
            <p:cNvSpPr>
              <a:spLocks noChangeArrowheads="1"/>
            </p:cNvSpPr>
            <p:nvPr/>
          </p:nvSpPr>
          <p:spPr bwMode="auto">
            <a:xfrm>
              <a:off x="1575" y="1688"/>
              <a:ext cx="62" cy="126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1" name="Rectangle 17"/>
            <p:cNvSpPr>
              <a:spLocks noChangeArrowheads="1"/>
            </p:cNvSpPr>
            <p:nvPr/>
          </p:nvSpPr>
          <p:spPr bwMode="auto">
            <a:xfrm>
              <a:off x="1575" y="3014"/>
              <a:ext cx="62" cy="5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2" name="Rectangle 18"/>
            <p:cNvSpPr>
              <a:spLocks noChangeArrowheads="1"/>
            </p:cNvSpPr>
            <p:nvPr/>
          </p:nvSpPr>
          <p:spPr bwMode="auto">
            <a:xfrm>
              <a:off x="1575" y="3014"/>
              <a:ext cx="62" cy="57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3" name="Rectangle 19"/>
            <p:cNvSpPr>
              <a:spLocks noChangeArrowheads="1"/>
            </p:cNvSpPr>
            <p:nvPr/>
          </p:nvSpPr>
          <p:spPr bwMode="auto">
            <a:xfrm>
              <a:off x="1575" y="1573"/>
              <a:ext cx="62" cy="59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4" name="Rectangle 20"/>
            <p:cNvSpPr>
              <a:spLocks noChangeArrowheads="1"/>
            </p:cNvSpPr>
            <p:nvPr/>
          </p:nvSpPr>
          <p:spPr bwMode="auto">
            <a:xfrm>
              <a:off x="1575" y="1573"/>
              <a:ext cx="62" cy="5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5" name="Line 25"/>
            <p:cNvSpPr>
              <a:spLocks noChangeShapeType="1"/>
            </p:cNvSpPr>
            <p:nvPr/>
          </p:nvSpPr>
          <p:spPr bwMode="auto">
            <a:xfrm flipV="1">
              <a:off x="1606" y="1630"/>
              <a:ext cx="0" cy="5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6" name="Line 26"/>
            <p:cNvSpPr>
              <a:spLocks noChangeShapeType="1"/>
            </p:cNvSpPr>
            <p:nvPr/>
          </p:nvSpPr>
          <p:spPr bwMode="auto">
            <a:xfrm flipV="1">
              <a:off x="1606" y="2956"/>
              <a:ext cx="0" cy="5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7" name="Rectangle 59"/>
            <p:cNvSpPr>
              <a:spLocks noChangeArrowheads="1"/>
            </p:cNvSpPr>
            <p:nvPr/>
          </p:nvSpPr>
          <p:spPr bwMode="auto">
            <a:xfrm>
              <a:off x="1471" y="3225"/>
              <a:ext cx="2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Linac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8" name="Rectangle 60"/>
            <p:cNvSpPr>
              <a:spLocks noChangeArrowheads="1"/>
            </p:cNvSpPr>
            <p:nvPr/>
          </p:nvSpPr>
          <p:spPr bwMode="auto">
            <a:xfrm>
              <a:off x="1688" y="3225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9" name="Rectangle 61"/>
            <p:cNvSpPr>
              <a:spLocks noChangeArrowheads="1"/>
            </p:cNvSpPr>
            <p:nvPr/>
          </p:nvSpPr>
          <p:spPr bwMode="auto">
            <a:xfrm>
              <a:off x="1696" y="3222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60" name="Rectangle 62"/>
            <p:cNvSpPr>
              <a:spLocks noChangeArrowheads="1"/>
            </p:cNvSpPr>
            <p:nvPr/>
          </p:nvSpPr>
          <p:spPr bwMode="auto">
            <a:xfrm>
              <a:off x="1720" y="3222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5495925" y="3090863"/>
            <a:ext cx="1217613" cy="1790700"/>
            <a:chOff x="3462" y="1947"/>
            <a:chExt cx="767" cy="1128"/>
          </a:xfrm>
        </p:grpSpPr>
        <p:sp>
          <p:nvSpPr>
            <p:cNvPr id="12339" name="Freeform 27"/>
            <p:cNvSpPr>
              <a:spLocks/>
            </p:cNvSpPr>
            <p:nvPr/>
          </p:nvSpPr>
          <p:spPr bwMode="auto">
            <a:xfrm>
              <a:off x="3491" y="1947"/>
              <a:ext cx="738" cy="780"/>
            </a:xfrm>
            <a:custGeom>
              <a:avLst/>
              <a:gdLst>
                <a:gd name="T0" fmla="*/ 0 w 1477"/>
                <a:gd name="T1" fmla="*/ 1 h 1560"/>
                <a:gd name="T2" fmla="*/ 0 w 1477"/>
                <a:gd name="T3" fmla="*/ 1 h 1560"/>
                <a:gd name="T4" fmla="*/ 0 w 1477"/>
                <a:gd name="T5" fmla="*/ 1 h 1560"/>
                <a:gd name="T6" fmla="*/ 0 w 1477"/>
                <a:gd name="T7" fmla="*/ 1 h 1560"/>
                <a:gd name="T8" fmla="*/ 0 w 1477"/>
                <a:gd name="T9" fmla="*/ 1 h 1560"/>
                <a:gd name="T10" fmla="*/ 0 w 1477"/>
                <a:gd name="T11" fmla="*/ 1 h 1560"/>
                <a:gd name="T12" fmla="*/ 0 w 1477"/>
                <a:gd name="T13" fmla="*/ 1 h 1560"/>
                <a:gd name="T14" fmla="*/ 0 w 1477"/>
                <a:gd name="T15" fmla="*/ 1 h 1560"/>
                <a:gd name="T16" fmla="*/ 0 w 1477"/>
                <a:gd name="T17" fmla="*/ 1 h 1560"/>
                <a:gd name="T18" fmla="*/ 0 w 1477"/>
                <a:gd name="T19" fmla="*/ 1 h 1560"/>
                <a:gd name="T20" fmla="*/ 0 w 1477"/>
                <a:gd name="T21" fmla="*/ 1 h 1560"/>
                <a:gd name="T22" fmla="*/ 0 w 1477"/>
                <a:gd name="T23" fmla="*/ 1 h 1560"/>
                <a:gd name="T24" fmla="*/ 0 w 1477"/>
                <a:gd name="T25" fmla="*/ 1 h 1560"/>
                <a:gd name="T26" fmla="*/ 0 w 1477"/>
                <a:gd name="T27" fmla="*/ 1 h 1560"/>
                <a:gd name="T28" fmla="*/ 0 w 1477"/>
                <a:gd name="T29" fmla="*/ 1 h 1560"/>
                <a:gd name="T30" fmla="*/ 0 w 1477"/>
                <a:gd name="T31" fmla="*/ 1 h 1560"/>
                <a:gd name="T32" fmla="*/ 0 w 1477"/>
                <a:gd name="T33" fmla="*/ 1 h 1560"/>
                <a:gd name="T34" fmla="*/ 0 w 1477"/>
                <a:gd name="T35" fmla="*/ 1 h 1560"/>
                <a:gd name="T36" fmla="*/ 0 w 1477"/>
                <a:gd name="T37" fmla="*/ 1 h 1560"/>
                <a:gd name="T38" fmla="*/ 0 w 1477"/>
                <a:gd name="T39" fmla="*/ 1 h 1560"/>
                <a:gd name="T40" fmla="*/ 0 w 1477"/>
                <a:gd name="T41" fmla="*/ 1 h 1560"/>
                <a:gd name="T42" fmla="*/ 0 w 1477"/>
                <a:gd name="T43" fmla="*/ 1 h 1560"/>
                <a:gd name="T44" fmla="*/ 0 w 1477"/>
                <a:gd name="T45" fmla="*/ 1 h 1560"/>
                <a:gd name="T46" fmla="*/ 0 w 1477"/>
                <a:gd name="T47" fmla="*/ 1 h 1560"/>
                <a:gd name="T48" fmla="*/ 0 w 1477"/>
                <a:gd name="T49" fmla="*/ 1 h 1560"/>
                <a:gd name="T50" fmla="*/ 0 w 1477"/>
                <a:gd name="T51" fmla="*/ 1 h 1560"/>
                <a:gd name="T52" fmla="*/ 0 w 1477"/>
                <a:gd name="T53" fmla="*/ 1 h 1560"/>
                <a:gd name="T54" fmla="*/ 0 w 1477"/>
                <a:gd name="T55" fmla="*/ 1 h 1560"/>
                <a:gd name="T56" fmla="*/ 0 w 1477"/>
                <a:gd name="T57" fmla="*/ 1 h 1560"/>
                <a:gd name="T58" fmla="*/ 0 w 1477"/>
                <a:gd name="T59" fmla="*/ 1 h 1560"/>
                <a:gd name="T60" fmla="*/ 0 w 1477"/>
                <a:gd name="T61" fmla="*/ 1 h 1560"/>
                <a:gd name="T62" fmla="*/ 0 w 1477"/>
                <a:gd name="T63" fmla="*/ 1 h 1560"/>
                <a:gd name="T64" fmla="*/ 0 w 1477"/>
                <a:gd name="T65" fmla="*/ 1 h 1560"/>
                <a:gd name="T66" fmla="*/ 0 w 1477"/>
                <a:gd name="T67" fmla="*/ 1 h 1560"/>
                <a:gd name="T68" fmla="*/ 0 w 1477"/>
                <a:gd name="T69" fmla="*/ 1 h 1560"/>
                <a:gd name="T70" fmla="*/ 0 w 1477"/>
                <a:gd name="T71" fmla="*/ 1 h 1560"/>
                <a:gd name="T72" fmla="*/ 0 w 1477"/>
                <a:gd name="T73" fmla="*/ 1 h 1560"/>
                <a:gd name="T74" fmla="*/ 0 w 1477"/>
                <a:gd name="T75" fmla="*/ 1 h 1560"/>
                <a:gd name="T76" fmla="*/ 0 w 1477"/>
                <a:gd name="T77" fmla="*/ 1 h 1560"/>
                <a:gd name="T78" fmla="*/ 0 w 1477"/>
                <a:gd name="T79" fmla="*/ 1 h 1560"/>
                <a:gd name="T80" fmla="*/ 0 w 1477"/>
                <a:gd name="T81" fmla="*/ 1 h 1560"/>
                <a:gd name="T82" fmla="*/ 0 w 1477"/>
                <a:gd name="T83" fmla="*/ 1 h 1560"/>
                <a:gd name="T84" fmla="*/ 0 w 1477"/>
                <a:gd name="T85" fmla="*/ 1 h 1560"/>
                <a:gd name="T86" fmla="*/ 0 w 1477"/>
                <a:gd name="T87" fmla="*/ 1 h 1560"/>
                <a:gd name="T88" fmla="*/ 0 w 1477"/>
                <a:gd name="T89" fmla="*/ 1 h 1560"/>
                <a:gd name="T90" fmla="*/ 0 w 1477"/>
                <a:gd name="T91" fmla="*/ 1 h 1560"/>
                <a:gd name="T92" fmla="*/ 0 w 1477"/>
                <a:gd name="T93" fmla="*/ 1 h 1560"/>
                <a:gd name="T94" fmla="*/ 0 w 1477"/>
                <a:gd name="T95" fmla="*/ 1 h 15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7"/>
                <a:gd name="T145" fmla="*/ 0 h 1560"/>
                <a:gd name="T146" fmla="*/ 1477 w 1477"/>
                <a:gd name="T147" fmla="*/ 1560 h 15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7" h="1560">
                  <a:moveTo>
                    <a:pt x="738" y="2"/>
                  </a:moveTo>
                  <a:lnTo>
                    <a:pt x="719" y="2"/>
                  </a:lnTo>
                  <a:lnTo>
                    <a:pt x="700" y="2"/>
                  </a:lnTo>
                  <a:lnTo>
                    <a:pt x="683" y="4"/>
                  </a:lnTo>
                  <a:lnTo>
                    <a:pt x="663" y="6"/>
                  </a:lnTo>
                  <a:lnTo>
                    <a:pt x="644" y="7"/>
                  </a:lnTo>
                  <a:lnTo>
                    <a:pt x="627" y="9"/>
                  </a:lnTo>
                  <a:lnTo>
                    <a:pt x="591" y="17"/>
                  </a:lnTo>
                  <a:lnTo>
                    <a:pt x="554" y="25"/>
                  </a:lnTo>
                  <a:lnTo>
                    <a:pt x="520" y="36"/>
                  </a:lnTo>
                  <a:lnTo>
                    <a:pt x="485" y="48"/>
                  </a:lnTo>
                  <a:lnTo>
                    <a:pt x="451" y="61"/>
                  </a:lnTo>
                  <a:lnTo>
                    <a:pt x="418" y="78"/>
                  </a:lnTo>
                  <a:lnTo>
                    <a:pt x="387" y="96"/>
                  </a:lnTo>
                  <a:lnTo>
                    <a:pt x="357" y="113"/>
                  </a:lnTo>
                  <a:lnTo>
                    <a:pt x="326" y="134"/>
                  </a:lnTo>
                  <a:lnTo>
                    <a:pt x="297" y="155"/>
                  </a:lnTo>
                  <a:lnTo>
                    <a:pt x="268" y="178"/>
                  </a:lnTo>
                  <a:lnTo>
                    <a:pt x="243" y="203"/>
                  </a:lnTo>
                  <a:lnTo>
                    <a:pt x="217" y="230"/>
                  </a:lnTo>
                  <a:lnTo>
                    <a:pt x="192" y="257"/>
                  </a:lnTo>
                  <a:lnTo>
                    <a:pt x="169" y="285"/>
                  </a:lnTo>
                  <a:lnTo>
                    <a:pt x="148" y="314"/>
                  </a:lnTo>
                  <a:lnTo>
                    <a:pt x="126" y="345"/>
                  </a:lnTo>
                  <a:lnTo>
                    <a:pt x="107" y="375"/>
                  </a:lnTo>
                  <a:lnTo>
                    <a:pt x="90" y="408"/>
                  </a:lnTo>
                  <a:lnTo>
                    <a:pt x="73" y="443"/>
                  </a:lnTo>
                  <a:lnTo>
                    <a:pt x="59" y="477"/>
                  </a:lnTo>
                  <a:lnTo>
                    <a:pt x="46" y="512"/>
                  </a:lnTo>
                  <a:lnTo>
                    <a:pt x="34" y="548"/>
                  </a:lnTo>
                  <a:lnTo>
                    <a:pt x="25" y="586"/>
                  </a:lnTo>
                  <a:lnTo>
                    <a:pt x="15" y="623"/>
                  </a:lnTo>
                  <a:lnTo>
                    <a:pt x="9" y="661"/>
                  </a:lnTo>
                  <a:lnTo>
                    <a:pt x="4" y="701"/>
                  </a:lnTo>
                  <a:lnTo>
                    <a:pt x="2" y="740"/>
                  </a:lnTo>
                  <a:lnTo>
                    <a:pt x="2" y="761"/>
                  </a:lnTo>
                  <a:lnTo>
                    <a:pt x="0" y="780"/>
                  </a:lnTo>
                  <a:lnTo>
                    <a:pt x="2" y="801"/>
                  </a:lnTo>
                  <a:lnTo>
                    <a:pt x="2" y="820"/>
                  </a:lnTo>
                  <a:lnTo>
                    <a:pt x="6" y="860"/>
                  </a:lnTo>
                  <a:lnTo>
                    <a:pt x="9" y="899"/>
                  </a:lnTo>
                  <a:lnTo>
                    <a:pt x="15" y="937"/>
                  </a:lnTo>
                  <a:lnTo>
                    <a:pt x="25" y="975"/>
                  </a:lnTo>
                  <a:lnTo>
                    <a:pt x="34" y="1012"/>
                  </a:lnTo>
                  <a:lnTo>
                    <a:pt x="46" y="1048"/>
                  </a:lnTo>
                  <a:lnTo>
                    <a:pt x="59" y="1085"/>
                  </a:lnTo>
                  <a:lnTo>
                    <a:pt x="73" y="1119"/>
                  </a:lnTo>
                  <a:lnTo>
                    <a:pt x="90" y="1152"/>
                  </a:lnTo>
                  <a:lnTo>
                    <a:pt x="107" y="1184"/>
                  </a:lnTo>
                  <a:lnTo>
                    <a:pt x="126" y="1217"/>
                  </a:lnTo>
                  <a:lnTo>
                    <a:pt x="148" y="1248"/>
                  </a:lnTo>
                  <a:lnTo>
                    <a:pt x="169" y="1276"/>
                  </a:lnTo>
                  <a:lnTo>
                    <a:pt x="192" y="1305"/>
                  </a:lnTo>
                  <a:lnTo>
                    <a:pt x="217" y="1332"/>
                  </a:lnTo>
                  <a:lnTo>
                    <a:pt x="243" y="1357"/>
                  </a:lnTo>
                  <a:lnTo>
                    <a:pt x="268" y="1382"/>
                  </a:lnTo>
                  <a:lnTo>
                    <a:pt x="297" y="1405"/>
                  </a:lnTo>
                  <a:lnTo>
                    <a:pt x="326" y="1426"/>
                  </a:lnTo>
                  <a:lnTo>
                    <a:pt x="357" y="1447"/>
                  </a:lnTo>
                  <a:lnTo>
                    <a:pt x="387" y="1466"/>
                  </a:lnTo>
                  <a:lnTo>
                    <a:pt x="418" y="1483"/>
                  </a:lnTo>
                  <a:lnTo>
                    <a:pt x="451" y="1499"/>
                  </a:lnTo>
                  <a:lnTo>
                    <a:pt x="485" y="1512"/>
                  </a:lnTo>
                  <a:lnTo>
                    <a:pt x="520" y="1525"/>
                  </a:lnTo>
                  <a:lnTo>
                    <a:pt x="554" y="1535"/>
                  </a:lnTo>
                  <a:lnTo>
                    <a:pt x="591" y="1545"/>
                  </a:lnTo>
                  <a:lnTo>
                    <a:pt x="627" y="1550"/>
                  </a:lnTo>
                  <a:lnTo>
                    <a:pt x="644" y="1552"/>
                  </a:lnTo>
                  <a:lnTo>
                    <a:pt x="663" y="1556"/>
                  </a:lnTo>
                  <a:lnTo>
                    <a:pt x="681" y="1558"/>
                  </a:lnTo>
                  <a:lnTo>
                    <a:pt x="700" y="1558"/>
                  </a:lnTo>
                  <a:lnTo>
                    <a:pt x="719" y="1560"/>
                  </a:lnTo>
                  <a:lnTo>
                    <a:pt x="738" y="1560"/>
                  </a:lnTo>
                  <a:lnTo>
                    <a:pt x="757" y="1560"/>
                  </a:lnTo>
                  <a:lnTo>
                    <a:pt x="777" y="1558"/>
                  </a:lnTo>
                  <a:lnTo>
                    <a:pt x="796" y="1558"/>
                  </a:lnTo>
                  <a:lnTo>
                    <a:pt x="813" y="1556"/>
                  </a:lnTo>
                  <a:lnTo>
                    <a:pt x="832" y="1554"/>
                  </a:lnTo>
                  <a:lnTo>
                    <a:pt x="851" y="1550"/>
                  </a:lnTo>
                  <a:lnTo>
                    <a:pt x="888" y="1545"/>
                  </a:lnTo>
                  <a:lnTo>
                    <a:pt x="922" y="1535"/>
                  </a:lnTo>
                  <a:lnTo>
                    <a:pt x="959" y="1525"/>
                  </a:lnTo>
                  <a:lnTo>
                    <a:pt x="991" y="1512"/>
                  </a:lnTo>
                  <a:lnTo>
                    <a:pt x="1026" y="1499"/>
                  </a:lnTo>
                  <a:lnTo>
                    <a:pt x="1058" y="1483"/>
                  </a:lnTo>
                  <a:lnTo>
                    <a:pt x="1089" y="1466"/>
                  </a:lnTo>
                  <a:lnTo>
                    <a:pt x="1122" y="1447"/>
                  </a:lnTo>
                  <a:lnTo>
                    <a:pt x="1151" y="1426"/>
                  </a:lnTo>
                  <a:lnTo>
                    <a:pt x="1179" y="1405"/>
                  </a:lnTo>
                  <a:lnTo>
                    <a:pt x="1208" y="1382"/>
                  </a:lnTo>
                  <a:lnTo>
                    <a:pt x="1235" y="1357"/>
                  </a:lnTo>
                  <a:lnTo>
                    <a:pt x="1260" y="1332"/>
                  </a:lnTo>
                  <a:lnTo>
                    <a:pt x="1285" y="1305"/>
                  </a:lnTo>
                  <a:lnTo>
                    <a:pt x="1308" y="1276"/>
                  </a:lnTo>
                  <a:lnTo>
                    <a:pt x="1329" y="1248"/>
                  </a:lnTo>
                  <a:lnTo>
                    <a:pt x="1350" y="1217"/>
                  </a:lnTo>
                  <a:lnTo>
                    <a:pt x="1369" y="1184"/>
                  </a:lnTo>
                  <a:lnTo>
                    <a:pt x="1386" y="1152"/>
                  </a:lnTo>
                  <a:lnTo>
                    <a:pt x="1404" y="1119"/>
                  </a:lnTo>
                  <a:lnTo>
                    <a:pt x="1417" y="1085"/>
                  </a:lnTo>
                  <a:lnTo>
                    <a:pt x="1431" y="1048"/>
                  </a:lnTo>
                  <a:lnTo>
                    <a:pt x="1442" y="1012"/>
                  </a:lnTo>
                  <a:lnTo>
                    <a:pt x="1454" y="975"/>
                  </a:lnTo>
                  <a:lnTo>
                    <a:pt x="1461" y="937"/>
                  </a:lnTo>
                  <a:lnTo>
                    <a:pt x="1467" y="899"/>
                  </a:lnTo>
                  <a:lnTo>
                    <a:pt x="1473" y="860"/>
                  </a:lnTo>
                  <a:lnTo>
                    <a:pt x="1475" y="820"/>
                  </a:lnTo>
                  <a:lnTo>
                    <a:pt x="1477" y="801"/>
                  </a:lnTo>
                  <a:lnTo>
                    <a:pt x="1477" y="780"/>
                  </a:lnTo>
                  <a:lnTo>
                    <a:pt x="1477" y="761"/>
                  </a:lnTo>
                  <a:lnTo>
                    <a:pt x="1475" y="740"/>
                  </a:lnTo>
                  <a:lnTo>
                    <a:pt x="1473" y="701"/>
                  </a:lnTo>
                  <a:lnTo>
                    <a:pt x="1467" y="661"/>
                  </a:lnTo>
                  <a:lnTo>
                    <a:pt x="1461" y="623"/>
                  </a:lnTo>
                  <a:lnTo>
                    <a:pt x="1454" y="586"/>
                  </a:lnTo>
                  <a:lnTo>
                    <a:pt x="1442" y="548"/>
                  </a:lnTo>
                  <a:lnTo>
                    <a:pt x="1431" y="512"/>
                  </a:lnTo>
                  <a:lnTo>
                    <a:pt x="1419" y="477"/>
                  </a:lnTo>
                  <a:lnTo>
                    <a:pt x="1404" y="443"/>
                  </a:lnTo>
                  <a:lnTo>
                    <a:pt x="1386" y="408"/>
                  </a:lnTo>
                  <a:lnTo>
                    <a:pt x="1369" y="375"/>
                  </a:lnTo>
                  <a:lnTo>
                    <a:pt x="1350" y="345"/>
                  </a:lnTo>
                  <a:lnTo>
                    <a:pt x="1329" y="314"/>
                  </a:lnTo>
                  <a:lnTo>
                    <a:pt x="1308" y="285"/>
                  </a:lnTo>
                  <a:lnTo>
                    <a:pt x="1285" y="257"/>
                  </a:lnTo>
                  <a:lnTo>
                    <a:pt x="1260" y="230"/>
                  </a:lnTo>
                  <a:lnTo>
                    <a:pt x="1235" y="203"/>
                  </a:lnTo>
                  <a:lnTo>
                    <a:pt x="1208" y="178"/>
                  </a:lnTo>
                  <a:lnTo>
                    <a:pt x="1179" y="155"/>
                  </a:lnTo>
                  <a:lnTo>
                    <a:pt x="1151" y="134"/>
                  </a:lnTo>
                  <a:lnTo>
                    <a:pt x="1122" y="113"/>
                  </a:lnTo>
                  <a:lnTo>
                    <a:pt x="1089" y="96"/>
                  </a:lnTo>
                  <a:lnTo>
                    <a:pt x="1058" y="78"/>
                  </a:lnTo>
                  <a:lnTo>
                    <a:pt x="1026" y="61"/>
                  </a:lnTo>
                  <a:lnTo>
                    <a:pt x="991" y="48"/>
                  </a:lnTo>
                  <a:lnTo>
                    <a:pt x="957" y="36"/>
                  </a:lnTo>
                  <a:lnTo>
                    <a:pt x="922" y="25"/>
                  </a:lnTo>
                  <a:lnTo>
                    <a:pt x="888" y="17"/>
                  </a:lnTo>
                  <a:lnTo>
                    <a:pt x="851" y="9"/>
                  </a:lnTo>
                  <a:lnTo>
                    <a:pt x="832" y="7"/>
                  </a:lnTo>
                  <a:lnTo>
                    <a:pt x="813" y="6"/>
                  </a:lnTo>
                  <a:lnTo>
                    <a:pt x="796" y="4"/>
                  </a:lnTo>
                  <a:lnTo>
                    <a:pt x="777" y="2"/>
                  </a:lnTo>
                  <a:lnTo>
                    <a:pt x="757" y="2"/>
                  </a:lnTo>
                  <a:lnTo>
                    <a:pt x="73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0" name="Rectangle 28"/>
            <p:cNvSpPr>
              <a:spLocks noChangeArrowheads="1"/>
            </p:cNvSpPr>
            <p:nvPr/>
          </p:nvSpPr>
          <p:spPr bwMode="auto">
            <a:xfrm>
              <a:off x="3462" y="2322"/>
              <a:ext cx="62" cy="58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1" name="Rectangle 29"/>
            <p:cNvSpPr>
              <a:spLocks noChangeArrowheads="1"/>
            </p:cNvSpPr>
            <p:nvPr/>
          </p:nvSpPr>
          <p:spPr bwMode="auto">
            <a:xfrm>
              <a:off x="3462" y="2322"/>
              <a:ext cx="62" cy="58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2" name="Rectangle 72"/>
            <p:cNvSpPr>
              <a:spLocks noChangeArrowheads="1"/>
            </p:cNvSpPr>
            <p:nvPr/>
          </p:nvSpPr>
          <p:spPr bwMode="auto">
            <a:xfrm>
              <a:off x="3788" y="2960"/>
              <a:ext cx="1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Ring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3" name="Rectangle 73"/>
            <p:cNvSpPr>
              <a:spLocks noChangeArrowheads="1"/>
            </p:cNvSpPr>
            <p:nvPr/>
          </p:nvSpPr>
          <p:spPr bwMode="auto">
            <a:xfrm>
              <a:off x="3974" y="2960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4" name="Rectangle 74"/>
            <p:cNvSpPr>
              <a:spLocks noChangeArrowheads="1"/>
            </p:cNvSpPr>
            <p:nvPr/>
          </p:nvSpPr>
          <p:spPr bwMode="auto">
            <a:xfrm>
              <a:off x="3982" y="2957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5" name="Rectangle 75"/>
            <p:cNvSpPr>
              <a:spLocks noChangeArrowheads="1"/>
            </p:cNvSpPr>
            <p:nvPr/>
          </p:nvSpPr>
          <p:spPr bwMode="auto">
            <a:xfrm>
              <a:off x="4006" y="2957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3806825" y="3044825"/>
            <a:ext cx="871538" cy="1768475"/>
            <a:chOff x="2398" y="1918"/>
            <a:chExt cx="549" cy="1114"/>
          </a:xfrm>
        </p:grpSpPr>
        <p:sp>
          <p:nvSpPr>
            <p:cNvPr id="12313" name="Rectangle 21"/>
            <p:cNvSpPr>
              <a:spLocks noChangeArrowheads="1"/>
            </p:cNvSpPr>
            <p:nvPr/>
          </p:nvSpPr>
          <p:spPr bwMode="auto">
            <a:xfrm>
              <a:off x="2784" y="1918"/>
              <a:ext cx="60" cy="59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4" name="Rectangle 22"/>
            <p:cNvSpPr>
              <a:spLocks noChangeArrowheads="1"/>
            </p:cNvSpPr>
            <p:nvPr/>
          </p:nvSpPr>
          <p:spPr bwMode="auto">
            <a:xfrm>
              <a:off x="2784" y="1918"/>
              <a:ext cx="60" cy="5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5" name="Rectangle 23"/>
            <p:cNvSpPr>
              <a:spLocks noChangeArrowheads="1"/>
            </p:cNvSpPr>
            <p:nvPr/>
          </p:nvSpPr>
          <p:spPr bwMode="auto">
            <a:xfrm>
              <a:off x="2784" y="2639"/>
              <a:ext cx="60" cy="6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6" name="Rectangle 24"/>
            <p:cNvSpPr>
              <a:spLocks noChangeArrowheads="1"/>
            </p:cNvSpPr>
            <p:nvPr/>
          </p:nvSpPr>
          <p:spPr bwMode="auto">
            <a:xfrm>
              <a:off x="2784" y="2639"/>
              <a:ext cx="60" cy="6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7" name="Line 30"/>
            <p:cNvSpPr>
              <a:spLocks noChangeShapeType="1"/>
            </p:cNvSpPr>
            <p:nvPr/>
          </p:nvSpPr>
          <p:spPr bwMode="auto">
            <a:xfrm flipV="1">
              <a:off x="2815" y="2524"/>
              <a:ext cx="0" cy="11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8" name="Line 31"/>
            <p:cNvSpPr>
              <a:spLocks noChangeShapeType="1"/>
            </p:cNvSpPr>
            <p:nvPr/>
          </p:nvSpPr>
          <p:spPr bwMode="auto">
            <a:xfrm flipV="1">
              <a:off x="2815" y="1976"/>
              <a:ext cx="0" cy="11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9" name="Freeform 49"/>
            <p:cNvSpPr>
              <a:spLocks/>
            </p:cNvSpPr>
            <p:nvPr/>
          </p:nvSpPr>
          <p:spPr bwMode="auto">
            <a:xfrm>
              <a:off x="2696" y="1976"/>
              <a:ext cx="119" cy="115"/>
            </a:xfrm>
            <a:custGeom>
              <a:avLst/>
              <a:gdLst>
                <a:gd name="T0" fmla="*/ 0 w 238"/>
                <a:gd name="T1" fmla="*/ 0 h 230"/>
                <a:gd name="T2" fmla="*/ 1 w 238"/>
                <a:gd name="T3" fmla="*/ 1 h 230"/>
                <a:gd name="T4" fmla="*/ 1 w 238"/>
                <a:gd name="T5" fmla="*/ 1 h 230"/>
                <a:gd name="T6" fmla="*/ 1 w 238"/>
                <a:gd name="T7" fmla="*/ 1 h 230"/>
                <a:gd name="T8" fmla="*/ 1 w 238"/>
                <a:gd name="T9" fmla="*/ 1 h 230"/>
                <a:gd name="T10" fmla="*/ 1 w 238"/>
                <a:gd name="T11" fmla="*/ 1 h 230"/>
                <a:gd name="T12" fmla="*/ 1 w 238"/>
                <a:gd name="T13" fmla="*/ 1 h 230"/>
                <a:gd name="T14" fmla="*/ 1 w 238"/>
                <a:gd name="T15" fmla="*/ 1 h 230"/>
                <a:gd name="T16" fmla="*/ 1 w 238"/>
                <a:gd name="T17" fmla="*/ 1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"/>
                <a:gd name="T28" fmla="*/ 0 h 230"/>
                <a:gd name="T29" fmla="*/ 238 w 238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" h="230">
                  <a:moveTo>
                    <a:pt x="0" y="0"/>
                  </a:moveTo>
                  <a:lnTo>
                    <a:pt x="46" y="6"/>
                  </a:lnTo>
                  <a:lnTo>
                    <a:pt x="92" y="19"/>
                  </a:lnTo>
                  <a:lnTo>
                    <a:pt x="131" y="41"/>
                  </a:lnTo>
                  <a:lnTo>
                    <a:pt x="169" y="69"/>
                  </a:lnTo>
                  <a:lnTo>
                    <a:pt x="198" y="100"/>
                  </a:lnTo>
                  <a:lnTo>
                    <a:pt x="219" y="140"/>
                  </a:lnTo>
                  <a:lnTo>
                    <a:pt x="232" y="184"/>
                  </a:lnTo>
                  <a:lnTo>
                    <a:pt x="238" y="23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0" name="Freeform 50"/>
            <p:cNvSpPr>
              <a:spLocks/>
            </p:cNvSpPr>
            <p:nvPr/>
          </p:nvSpPr>
          <p:spPr bwMode="auto">
            <a:xfrm>
              <a:off x="2702" y="2529"/>
              <a:ext cx="107" cy="108"/>
            </a:xfrm>
            <a:custGeom>
              <a:avLst/>
              <a:gdLst>
                <a:gd name="T0" fmla="*/ 0 w 215"/>
                <a:gd name="T1" fmla="*/ 0 h 217"/>
                <a:gd name="T2" fmla="*/ 0 w 215"/>
                <a:gd name="T3" fmla="*/ 0 h 217"/>
                <a:gd name="T4" fmla="*/ 0 w 215"/>
                <a:gd name="T5" fmla="*/ 0 h 217"/>
                <a:gd name="T6" fmla="*/ 0 w 215"/>
                <a:gd name="T7" fmla="*/ 0 h 217"/>
                <a:gd name="T8" fmla="*/ 0 w 215"/>
                <a:gd name="T9" fmla="*/ 0 h 217"/>
                <a:gd name="T10" fmla="*/ 0 w 215"/>
                <a:gd name="T11" fmla="*/ 0 h 217"/>
                <a:gd name="T12" fmla="*/ 0 w 215"/>
                <a:gd name="T13" fmla="*/ 0 h 217"/>
                <a:gd name="T14" fmla="*/ 0 w 215"/>
                <a:gd name="T15" fmla="*/ 0 h 217"/>
                <a:gd name="T16" fmla="*/ 0 w 215"/>
                <a:gd name="T17" fmla="*/ 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5"/>
                <a:gd name="T28" fmla="*/ 0 h 217"/>
                <a:gd name="T29" fmla="*/ 215 w 215"/>
                <a:gd name="T30" fmla="*/ 217 h 2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5" h="217">
                  <a:moveTo>
                    <a:pt x="0" y="217"/>
                  </a:moveTo>
                  <a:lnTo>
                    <a:pt x="43" y="209"/>
                  </a:lnTo>
                  <a:lnTo>
                    <a:pt x="83" y="196"/>
                  </a:lnTo>
                  <a:lnTo>
                    <a:pt x="117" y="175"/>
                  </a:lnTo>
                  <a:lnTo>
                    <a:pt x="148" y="148"/>
                  </a:lnTo>
                  <a:lnTo>
                    <a:pt x="175" y="119"/>
                  </a:lnTo>
                  <a:lnTo>
                    <a:pt x="196" y="83"/>
                  </a:lnTo>
                  <a:lnTo>
                    <a:pt x="209" y="42"/>
                  </a:lnTo>
                  <a:lnTo>
                    <a:pt x="21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1" name="Freeform 51"/>
            <p:cNvSpPr>
              <a:spLocks/>
            </p:cNvSpPr>
            <p:nvPr/>
          </p:nvSpPr>
          <p:spPr bwMode="auto">
            <a:xfrm>
              <a:off x="2578" y="1976"/>
              <a:ext cx="118" cy="145"/>
            </a:xfrm>
            <a:custGeom>
              <a:avLst/>
              <a:gdLst>
                <a:gd name="T0" fmla="*/ 1 w 236"/>
                <a:gd name="T1" fmla="*/ 0 h 290"/>
                <a:gd name="T2" fmla="*/ 1 w 236"/>
                <a:gd name="T3" fmla="*/ 1 h 290"/>
                <a:gd name="T4" fmla="*/ 1 w 236"/>
                <a:gd name="T5" fmla="*/ 1 h 290"/>
                <a:gd name="T6" fmla="*/ 1 w 236"/>
                <a:gd name="T7" fmla="*/ 1 h 290"/>
                <a:gd name="T8" fmla="*/ 1 w 236"/>
                <a:gd name="T9" fmla="*/ 1 h 290"/>
                <a:gd name="T10" fmla="*/ 1 w 236"/>
                <a:gd name="T11" fmla="*/ 1 h 290"/>
                <a:gd name="T12" fmla="*/ 1 w 236"/>
                <a:gd name="T13" fmla="*/ 1 h 290"/>
                <a:gd name="T14" fmla="*/ 1 w 236"/>
                <a:gd name="T15" fmla="*/ 1 h 290"/>
                <a:gd name="T16" fmla="*/ 1 w 236"/>
                <a:gd name="T17" fmla="*/ 1 h 290"/>
                <a:gd name="T18" fmla="*/ 0 w 236"/>
                <a:gd name="T19" fmla="*/ 1 h 290"/>
                <a:gd name="T20" fmla="*/ 0 w 236"/>
                <a:gd name="T21" fmla="*/ 1 h 290"/>
                <a:gd name="T22" fmla="*/ 0 w 236"/>
                <a:gd name="T23" fmla="*/ 1 h 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290"/>
                <a:gd name="T38" fmla="*/ 236 w 236"/>
                <a:gd name="T39" fmla="*/ 290 h 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290">
                  <a:moveTo>
                    <a:pt x="236" y="0"/>
                  </a:moveTo>
                  <a:lnTo>
                    <a:pt x="211" y="2"/>
                  </a:lnTo>
                  <a:lnTo>
                    <a:pt x="188" y="6"/>
                  </a:lnTo>
                  <a:lnTo>
                    <a:pt x="142" y="21"/>
                  </a:lnTo>
                  <a:lnTo>
                    <a:pt x="102" y="48"/>
                  </a:lnTo>
                  <a:lnTo>
                    <a:pt x="67" y="83"/>
                  </a:lnTo>
                  <a:lnTo>
                    <a:pt x="39" y="121"/>
                  </a:lnTo>
                  <a:lnTo>
                    <a:pt x="17" y="169"/>
                  </a:lnTo>
                  <a:lnTo>
                    <a:pt x="4" y="223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9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2" name="Freeform 52"/>
            <p:cNvSpPr>
              <a:spLocks/>
            </p:cNvSpPr>
            <p:nvPr/>
          </p:nvSpPr>
          <p:spPr bwMode="auto">
            <a:xfrm>
              <a:off x="2581" y="2524"/>
              <a:ext cx="118" cy="115"/>
            </a:xfrm>
            <a:custGeom>
              <a:avLst/>
              <a:gdLst>
                <a:gd name="T0" fmla="*/ 1 w 236"/>
                <a:gd name="T1" fmla="*/ 1 h 230"/>
                <a:gd name="T2" fmla="*/ 1 w 236"/>
                <a:gd name="T3" fmla="*/ 1 h 230"/>
                <a:gd name="T4" fmla="*/ 1 w 236"/>
                <a:gd name="T5" fmla="*/ 1 h 230"/>
                <a:gd name="T6" fmla="*/ 1 w 236"/>
                <a:gd name="T7" fmla="*/ 1 h 230"/>
                <a:gd name="T8" fmla="*/ 1 w 236"/>
                <a:gd name="T9" fmla="*/ 1 h 230"/>
                <a:gd name="T10" fmla="*/ 1 w 236"/>
                <a:gd name="T11" fmla="*/ 1 h 230"/>
                <a:gd name="T12" fmla="*/ 1 w 236"/>
                <a:gd name="T13" fmla="*/ 1 h 230"/>
                <a:gd name="T14" fmla="*/ 1 w 236"/>
                <a:gd name="T15" fmla="*/ 1 h 230"/>
                <a:gd name="T16" fmla="*/ 0 w 236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6"/>
                <a:gd name="T28" fmla="*/ 0 h 230"/>
                <a:gd name="T29" fmla="*/ 236 w 236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6" h="230">
                  <a:moveTo>
                    <a:pt x="236" y="230"/>
                  </a:moveTo>
                  <a:lnTo>
                    <a:pt x="188" y="224"/>
                  </a:lnTo>
                  <a:lnTo>
                    <a:pt x="142" y="210"/>
                  </a:lnTo>
                  <a:lnTo>
                    <a:pt x="102" y="189"/>
                  </a:lnTo>
                  <a:lnTo>
                    <a:pt x="67" y="162"/>
                  </a:lnTo>
                  <a:lnTo>
                    <a:pt x="39" y="128"/>
                  </a:lnTo>
                  <a:lnTo>
                    <a:pt x="17" y="88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3" name="Line 53"/>
            <p:cNvSpPr>
              <a:spLocks noChangeShapeType="1"/>
            </p:cNvSpPr>
            <p:nvPr/>
          </p:nvSpPr>
          <p:spPr bwMode="auto">
            <a:xfrm flipH="1" flipV="1">
              <a:off x="2578" y="2123"/>
              <a:ext cx="1" cy="403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4" name="Freeform 54"/>
            <p:cNvSpPr>
              <a:spLocks/>
            </p:cNvSpPr>
            <p:nvPr/>
          </p:nvSpPr>
          <p:spPr bwMode="auto">
            <a:xfrm>
              <a:off x="2636" y="1918"/>
              <a:ext cx="179" cy="173"/>
            </a:xfrm>
            <a:custGeom>
              <a:avLst/>
              <a:gdLst>
                <a:gd name="T0" fmla="*/ 0 w 359"/>
                <a:gd name="T1" fmla="*/ 0 h 347"/>
                <a:gd name="T2" fmla="*/ 0 w 359"/>
                <a:gd name="T3" fmla="*/ 0 h 347"/>
                <a:gd name="T4" fmla="*/ 0 w 359"/>
                <a:gd name="T5" fmla="*/ 0 h 347"/>
                <a:gd name="T6" fmla="*/ 0 w 359"/>
                <a:gd name="T7" fmla="*/ 0 h 347"/>
                <a:gd name="T8" fmla="*/ 0 w 359"/>
                <a:gd name="T9" fmla="*/ 0 h 347"/>
                <a:gd name="T10" fmla="*/ 0 w 359"/>
                <a:gd name="T11" fmla="*/ 0 h 347"/>
                <a:gd name="T12" fmla="*/ 0 w 359"/>
                <a:gd name="T13" fmla="*/ 0 h 347"/>
                <a:gd name="T14" fmla="*/ 0 w 359"/>
                <a:gd name="T15" fmla="*/ 0 h 347"/>
                <a:gd name="T16" fmla="*/ 0 w 359"/>
                <a:gd name="T17" fmla="*/ 0 h 347"/>
                <a:gd name="T18" fmla="*/ 0 w 359"/>
                <a:gd name="T19" fmla="*/ 0 h 347"/>
                <a:gd name="T20" fmla="*/ 0 w 359"/>
                <a:gd name="T21" fmla="*/ 0 h 347"/>
                <a:gd name="T22" fmla="*/ 0 w 359"/>
                <a:gd name="T23" fmla="*/ 0 h 347"/>
                <a:gd name="T24" fmla="*/ 0 w 359"/>
                <a:gd name="T25" fmla="*/ 0 h 347"/>
                <a:gd name="T26" fmla="*/ 0 w 359"/>
                <a:gd name="T27" fmla="*/ 0 h 347"/>
                <a:gd name="T28" fmla="*/ 0 w 359"/>
                <a:gd name="T29" fmla="*/ 0 h 347"/>
                <a:gd name="T30" fmla="*/ 0 w 359"/>
                <a:gd name="T31" fmla="*/ 0 h 3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9"/>
                <a:gd name="T49" fmla="*/ 0 h 347"/>
                <a:gd name="T50" fmla="*/ 359 w 359"/>
                <a:gd name="T51" fmla="*/ 347 h 3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9" h="347">
                  <a:moveTo>
                    <a:pt x="0" y="0"/>
                  </a:moveTo>
                  <a:lnTo>
                    <a:pt x="39" y="4"/>
                  </a:lnTo>
                  <a:lnTo>
                    <a:pt x="73" y="8"/>
                  </a:lnTo>
                  <a:lnTo>
                    <a:pt x="106" y="18"/>
                  </a:lnTo>
                  <a:lnTo>
                    <a:pt x="138" y="27"/>
                  </a:lnTo>
                  <a:lnTo>
                    <a:pt x="169" y="43"/>
                  </a:lnTo>
                  <a:lnTo>
                    <a:pt x="200" y="60"/>
                  </a:lnTo>
                  <a:lnTo>
                    <a:pt x="252" y="104"/>
                  </a:lnTo>
                  <a:lnTo>
                    <a:pt x="276" y="129"/>
                  </a:lnTo>
                  <a:lnTo>
                    <a:pt x="298" y="154"/>
                  </a:lnTo>
                  <a:lnTo>
                    <a:pt x="317" y="182"/>
                  </a:lnTo>
                  <a:lnTo>
                    <a:pt x="328" y="213"/>
                  </a:lnTo>
                  <a:lnTo>
                    <a:pt x="342" y="244"/>
                  </a:lnTo>
                  <a:lnTo>
                    <a:pt x="351" y="278"/>
                  </a:lnTo>
                  <a:lnTo>
                    <a:pt x="355" y="313"/>
                  </a:lnTo>
                  <a:lnTo>
                    <a:pt x="359" y="347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5" name="Freeform 55"/>
            <p:cNvSpPr>
              <a:spLocks/>
            </p:cNvSpPr>
            <p:nvPr/>
          </p:nvSpPr>
          <p:spPr bwMode="auto">
            <a:xfrm>
              <a:off x="2636" y="2524"/>
              <a:ext cx="179" cy="173"/>
            </a:xfrm>
            <a:custGeom>
              <a:avLst/>
              <a:gdLst>
                <a:gd name="T0" fmla="*/ 0 w 359"/>
                <a:gd name="T1" fmla="*/ 1 h 345"/>
                <a:gd name="T2" fmla="*/ 0 w 359"/>
                <a:gd name="T3" fmla="*/ 1 h 345"/>
                <a:gd name="T4" fmla="*/ 0 w 359"/>
                <a:gd name="T5" fmla="*/ 1 h 345"/>
                <a:gd name="T6" fmla="*/ 0 w 359"/>
                <a:gd name="T7" fmla="*/ 1 h 345"/>
                <a:gd name="T8" fmla="*/ 0 w 359"/>
                <a:gd name="T9" fmla="*/ 1 h 345"/>
                <a:gd name="T10" fmla="*/ 0 w 359"/>
                <a:gd name="T11" fmla="*/ 1 h 345"/>
                <a:gd name="T12" fmla="*/ 0 w 359"/>
                <a:gd name="T13" fmla="*/ 1 h 345"/>
                <a:gd name="T14" fmla="*/ 0 w 359"/>
                <a:gd name="T15" fmla="*/ 1 h 345"/>
                <a:gd name="T16" fmla="*/ 0 w 359"/>
                <a:gd name="T17" fmla="*/ 1 h 345"/>
                <a:gd name="T18" fmla="*/ 0 w 359"/>
                <a:gd name="T19" fmla="*/ 1 h 345"/>
                <a:gd name="T20" fmla="*/ 0 w 359"/>
                <a:gd name="T21" fmla="*/ 1 h 345"/>
                <a:gd name="T22" fmla="*/ 0 w 359"/>
                <a:gd name="T23" fmla="*/ 1 h 345"/>
                <a:gd name="T24" fmla="*/ 0 w 359"/>
                <a:gd name="T25" fmla="*/ 1 h 345"/>
                <a:gd name="T26" fmla="*/ 0 w 359"/>
                <a:gd name="T27" fmla="*/ 1 h 345"/>
                <a:gd name="T28" fmla="*/ 0 w 359"/>
                <a:gd name="T29" fmla="*/ 1 h 345"/>
                <a:gd name="T30" fmla="*/ 0 w 359"/>
                <a:gd name="T31" fmla="*/ 0 h 3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9"/>
                <a:gd name="T49" fmla="*/ 0 h 345"/>
                <a:gd name="T50" fmla="*/ 359 w 359"/>
                <a:gd name="T51" fmla="*/ 345 h 3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9" h="345">
                  <a:moveTo>
                    <a:pt x="0" y="345"/>
                  </a:moveTo>
                  <a:lnTo>
                    <a:pt x="39" y="343"/>
                  </a:lnTo>
                  <a:lnTo>
                    <a:pt x="73" y="337"/>
                  </a:lnTo>
                  <a:lnTo>
                    <a:pt x="106" y="329"/>
                  </a:lnTo>
                  <a:lnTo>
                    <a:pt x="138" y="320"/>
                  </a:lnTo>
                  <a:lnTo>
                    <a:pt x="169" y="302"/>
                  </a:lnTo>
                  <a:lnTo>
                    <a:pt x="200" y="287"/>
                  </a:lnTo>
                  <a:lnTo>
                    <a:pt x="252" y="245"/>
                  </a:lnTo>
                  <a:lnTo>
                    <a:pt x="276" y="218"/>
                  </a:lnTo>
                  <a:lnTo>
                    <a:pt x="298" y="191"/>
                  </a:lnTo>
                  <a:lnTo>
                    <a:pt x="317" y="162"/>
                  </a:lnTo>
                  <a:lnTo>
                    <a:pt x="328" y="134"/>
                  </a:lnTo>
                  <a:lnTo>
                    <a:pt x="342" y="101"/>
                  </a:lnTo>
                  <a:lnTo>
                    <a:pt x="351" y="67"/>
                  </a:lnTo>
                  <a:lnTo>
                    <a:pt x="355" y="34"/>
                  </a:lnTo>
                  <a:lnTo>
                    <a:pt x="359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6" name="Freeform 56"/>
            <p:cNvSpPr>
              <a:spLocks/>
            </p:cNvSpPr>
            <p:nvPr/>
          </p:nvSpPr>
          <p:spPr bwMode="auto">
            <a:xfrm>
              <a:off x="2430" y="1918"/>
              <a:ext cx="206" cy="203"/>
            </a:xfrm>
            <a:custGeom>
              <a:avLst/>
              <a:gdLst>
                <a:gd name="T0" fmla="*/ 1 w 410"/>
                <a:gd name="T1" fmla="*/ 0 h 407"/>
                <a:gd name="T2" fmla="*/ 1 w 410"/>
                <a:gd name="T3" fmla="*/ 0 h 407"/>
                <a:gd name="T4" fmla="*/ 1 w 410"/>
                <a:gd name="T5" fmla="*/ 0 h 407"/>
                <a:gd name="T6" fmla="*/ 1 w 410"/>
                <a:gd name="T7" fmla="*/ 0 h 407"/>
                <a:gd name="T8" fmla="*/ 1 w 410"/>
                <a:gd name="T9" fmla="*/ 0 h 407"/>
                <a:gd name="T10" fmla="*/ 1 w 410"/>
                <a:gd name="T11" fmla="*/ 0 h 407"/>
                <a:gd name="T12" fmla="*/ 1 w 410"/>
                <a:gd name="T13" fmla="*/ 0 h 407"/>
                <a:gd name="T14" fmla="*/ 1 w 410"/>
                <a:gd name="T15" fmla="*/ 0 h 407"/>
                <a:gd name="T16" fmla="*/ 1 w 410"/>
                <a:gd name="T17" fmla="*/ 0 h 407"/>
                <a:gd name="T18" fmla="*/ 1 w 410"/>
                <a:gd name="T19" fmla="*/ 0 h 407"/>
                <a:gd name="T20" fmla="*/ 1 w 410"/>
                <a:gd name="T21" fmla="*/ 0 h 407"/>
                <a:gd name="T22" fmla="*/ 1 w 410"/>
                <a:gd name="T23" fmla="*/ 0 h 407"/>
                <a:gd name="T24" fmla="*/ 1 w 410"/>
                <a:gd name="T25" fmla="*/ 0 h 407"/>
                <a:gd name="T26" fmla="*/ 1 w 410"/>
                <a:gd name="T27" fmla="*/ 0 h 407"/>
                <a:gd name="T28" fmla="*/ 1 w 410"/>
                <a:gd name="T29" fmla="*/ 0 h 407"/>
                <a:gd name="T30" fmla="*/ 1 w 410"/>
                <a:gd name="T31" fmla="*/ 0 h 407"/>
                <a:gd name="T32" fmla="*/ 0 w 410"/>
                <a:gd name="T33" fmla="*/ 0 h 4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0"/>
                <a:gd name="T52" fmla="*/ 0 h 407"/>
                <a:gd name="T53" fmla="*/ 410 w 410"/>
                <a:gd name="T54" fmla="*/ 407 h 4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0" h="407">
                  <a:moveTo>
                    <a:pt x="410" y="0"/>
                  </a:moveTo>
                  <a:lnTo>
                    <a:pt x="368" y="4"/>
                  </a:lnTo>
                  <a:lnTo>
                    <a:pt x="330" y="8"/>
                  </a:lnTo>
                  <a:lnTo>
                    <a:pt x="289" y="20"/>
                  </a:lnTo>
                  <a:lnTo>
                    <a:pt x="253" y="33"/>
                  </a:lnTo>
                  <a:lnTo>
                    <a:pt x="215" y="52"/>
                  </a:lnTo>
                  <a:lnTo>
                    <a:pt x="180" y="69"/>
                  </a:lnTo>
                  <a:lnTo>
                    <a:pt x="148" y="94"/>
                  </a:lnTo>
                  <a:lnTo>
                    <a:pt x="119" y="119"/>
                  </a:lnTo>
                  <a:lnTo>
                    <a:pt x="94" y="148"/>
                  </a:lnTo>
                  <a:lnTo>
                    <a:pt x="69" y="181"/>
                  </a:lnTo>
                  <a:lnTo>
                    <a:pt x="52" y="213"/>
                  </a:lnTo>
                  <a:lnTo>
                    <a:pt x="32" y="250"/>
                  </a:lnTo>
                  <a:lnTo>
                    <a:pt x="19" y="286"/>
                  </a:lnTo>
                  <a:lnTo>
                    <a:pt x="8" y="324"/>
                  </a:lnTo>
                  <a:lnTo>
                    <a:pt x="4" y="363"/>
                  </a:lnTo>
                  <a:lnTo>
                    <a:pt x="0" y="407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7" name="Freeform 57"/>
            <p:cNvSpPr>
              <a:spLocks/>
            </p:cNvSpPr>
            <p:nvPr/>
          </p:nvSpPr>
          <p:spPr bwMode="auto">
            <a:xfrm>
              <a:off x="2430" y="2495"/>
              <a:ext cx="206" cy="202"/>
            </a:xfrm>
            <a:custGeom>
              <a:avLst/>
              <a:gdLst>
                <a:gd name="T0" fmla="*/ 1 w 410"/>
                <a:gd name="T1" fmla="*/ 0 h 405"/>
                <a:gd name="T2" fmla="*/ 1 w 410"/>
                <a:gd name="T3" fmla="*/ 0 h 405"/>
                <a:gd name="T4" fmla="*/ 1 w 410"/>
                <a:gd name="T5" fmla="*/ 0 h 405"/>
                <a:gd name="T6" fmla="*/ 1 w 410"/>
                <a:gd name="T7" fmla="*/ 0 h 405"/>
                <a:gd name="T8" fmla="*/ 1 w 410"/>
                <a:gd name="T9" fmla="*/ 0 h 405"/>
                <a:gd name="T10" fmla="*/ 1 w 410"/>
                <a:gd name="T11" fmla="*/ 0 h 405"/>
                <a:gd name="T12" fmla="*/ 1 w 410"/>
                <a:gd name="T13" fmla="*/ 0 h 405"/>
                <a:gd name="T14" fmla="*/ 1 w 410"/>
                <a:gd name="T15" fmla="*/ 0 h 405"/>
                <a:gd name="T16" fmla="*/ 1 w 410"/>
                <a:gd name="T17" fmla="*/ 0 h 405"/>
                <a:gd name="T18" fmla="*/ 1 w 410"/>
                <a:gd name="T19" fmla="*/ 0 h 405"/>
                <a:gd name="T20" fmla="*/ 1 w 410"/>
                <a:gd name="T21" fmla="*/ 0 h 405"/>
                <a:gd name="T22" fmla="*/ 1 w 410"/>
                <a:gd name="T23" fmla="*/ 0 h 405"/>
                <a:gd name="T24" fmla="*/ 1 w 410"/>
                <a:gd name="T25" fmla="*/ 0 h 405"/>
                <a:gd name="T26" fmla="*/ 1 w 410"/>
                <a:gd name="T27" fmla="*/ 0 h 405"/>
                <a:gd name="T28" fmla="*/ 1 w 410"/>
                <a:gd name="T29" fmla="*/ 0 h 405"/>
                <a:gd name="T30" fmla="*/ 1 w 410"/>
                <a:gd name="T31" fmla="*/ 0 h 405"/>
                <a:gd name="T32" fmla="*/ 0 w 410"/>
                <a:gd name="T33" fmla="*/ 0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0"/>
                <a:gd name="T52" fmla="*/ 0 h 405"/>
                <a:gd name="T53" fmla="*/ 410 w 410"/>
                <a:gd name="T54" fmla="*/ 405 h 4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0" h="405">
                  <a:moveTo>
                    <a:pt x="410" y="405"/>
                  </a:moveTo>
                  <a:lnTo>
                    <a:pt x="368" y="403"/>
                  </a:lnTo>
                  <a:lnTo>
                    <a:pt x="330" y="397"/>
                  </a:lnTo>
                  <a:lnTo>
                    <a:pt x="289" y="387"/>
                  </a:lnTo>
                  <a:lnTo>
                    <a:pt x="253" y="374"/>
                  </a:lnTo>
                  <a:lnTo>
                    <a:pt x="215" y="355"/>
                  </a:lnTo>
                  <a:lnTo>
                    <a:pt x="180" y="337"/>
                  </a:lnTo>
                  <a:lnTo>
                    <a:pt x="148" y="313"/>
                  </a:lnTo>
                  <a:lnTo>
                    <a:pt x="119" y="286"/>
                  </a:lnTo>
                  <a:lnTo>
                    <a:pt x="94" y="257"/>
                  </a:lnTo>
                  <a:lnTo>
                    <a:pt x="69" y="224"/>
                  </a:lnTo>
                  <a:lnTo>
                    <a:pt x="52" y="194"/>
                  </a:lnTo>
                  <a:lnTo>
                    <a:pt x="32" y="155"/>
                  </a:lnTo>
                  <a:lnTo>
                    <a:pt x="19" y="119"/>
                  </a:lnTo>
                  <a:lnTo>
                    <a:pt x="8" y="83"/>
                  </a:lnTo>
                  <a:lnTo>
                    <a:pt x="4" y="4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8" name="Line 58"/>
            <p:cNvSpPr>
              <a:spLocks noChangeShapeType="1"/>
            </p:cNvSpPr>
            <p:nvPr/>
          </p:nvSpPr>
          <p:spPr bwMode="auto">
            <a:xfrm flipV="1">
              <a:off x="2431" y="2122"/>
              <a:ext cx="1" cy="382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9" name="Rectangle 63"/>
            <p:cNvSpPr>
              <a:spLocks noChangeArrowheads="1"/>
            </p:cNvSpPr>
            <p:nvPr/>
          </p:nvSpPr>
          <p:spPr bwMode="auto">
            <a:xfrm>
              <a:off x="2398" y="2799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Recirculating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0" name="Rectangle 64"/>
            <p:cNvSpPr>
              <a:spLocks noChangeArrowheads="1"/>
            </p:cNvSpPr>
            <p:nvPr/>
          </p:nvSpPr>
          <p:spPr bwMode="auto">
            <a:xfrm>
              <a:off x="2914" y="279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1" name="Rectangle 65"/>
            <p:cNvSpPr>
              <a:spLocks noChangeArrowheads="1"/>
            </p:cNvSpPr>
            <p:nvPr/>
          </p:nvSpPr>
          <p:spPr bwMode="auto">
            <a:xfrm>
              <a:off x="2398" y="2912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2" name="Rectangle 66"/>
            <p:cNvSpPr>
              <a:spLocks noChangeArrowheads="1"/>
            </p:cNvSpPr>
            <p:nvPr/>
          </p:nvSpPr>
          <p:spPr bwMode="auto">
            <a:xfrm>
              <a:off x="2899" y="279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3" name="Rectangle 67"/>
            <p:cNvSpPr>
              <a:spLocks noChangeArrowheads="1"/>
            </p:cNvSpPr>
            <p:nvPr/>
          </p:nvSpPr>
          <p:spPr bwMode="auto">
            <a:xfrm>
              <a:off x="2923" y="279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4" name="Rectangle 68"/>
            <p:cNvSpPr>
              <a:spLocks noChangeArrowheads="1"/>
            </p:cNvSpPr>
            <p:nvPr/>
          </p:nvSpPr>
          <p:spPr bwMode="auto">
            <a:xfrm>
              <a:off x="2398" y="2917"/>
              <a:ext cx="3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      Linac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5" name="Rectangle 69"/>
            <p:cNvSpPr>
              <a:spLocks noChangeArrowheads="1"/>
            </p:cNvSpPr>
            <p:nvPr/>
          </p:nvSpPr>
          <p:spPr bwMode="auto">
            <a:xfrm>
              <a:off x="2783" y="2917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6" name="Rectangle 70"/>
            <p:cNvSpPr>
              <a:spLocks noChangeArrowheads="1"/>
            </p:cNvSpPr>
            <p:nvPr/>
          </p:nvSpPr>
          <p:spPr bwMode="auto">
            <a:xfrm>
              <a:off x="2798" y="2915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7" name="Rectangle 71"/>
            <p:cNvSpPr>
              <a:spLocks noChangeArrowheads="1"/>
            </p:cNvSpPr>
            <p:nvPr/>
          </p:nvSpPr>
          <p:spPr bwMode="auto">
            <a:xfrm>
              <a:off x="2822" y="2915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 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8" name="Rectangle 76"/>
            <p:cNvSpPr>
              <a:spLocks noChangeArrowheads="1"/>
            </p:cNvSpPr>
            <p:nvPr/>
          </p:nvSpPr>
          <p:spPr bwMode="auto">
            <a:xfrm>
              <a:off x="2783" y="2092"/>
              <a:ext cx="62" cy="420"/>
            </a:xfrm>
            <a:prstGeom prst="rect">
              <a:avLst/>
            </a:prstGeom>
            <a:solidFill>
              <a:srgbClr val="6699FF"/>
            </a:solidFill>
            <a:ln w="1752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5588"/>
            <a:ext cx="3068638" cy="642937"/>
          </a:xfrm>
        </p:spPr>
        <p:txBody>
          <a:bodyPr/>
          <a:lstStyle/>
          <a:p>
            <a:r>
              <a:rPr lang="en-US" sz="3600" i="1" smtClean="0"/>
              <a:t>Whence</a:t>
            </a:r>
            <a:r>
              <a:rPr lang="en-US" sz="3600" smtClean="0"/>
              <a:t> ERLs?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Use of recirculation reduces cost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Beamline inexpensive relative to RF structure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Proper system design avoids instabilities, beam quality degradation</a:t>
            </a: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chemeClr val="accent1"/>
                </a:solidFill>
              </a:rPr>
              <a:t>RF </a:t>
            </a:r>
            <a:r>
              <a:rPr lang="en-US" sz="2800" b="1" dirty="0" smtClean="0">
                <a:solidFill>
                  <a:schemeClr val="accent1"/>
                </a:solidFill>
              </a:rPr>
              <a:t>power</a:t>
            </a:r>
            <a:r>
              <a:rPr lang="en-US" sz="2800" b="1" i="1" dirty="0" smtClean="0">
                <a:solidFill>
                  <a:schemeClr val="accent1"/>
                </a:solidFill>
              </a:rPr>
              <a:t> still a problem: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CEBAF: 200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A x 4 </a:t>
            </a:r>
            <a:r>
              <a:rPr lang="en-US" sz="2400" dirty="0" err="1" smtClean="0"/>
              <a:t>GeV</a:t>
            </a:r>
            <a:r>
              <a:rPr lang="en-US" sz="2400" dirty="0" smtClean="0"/>
              <a:t> = 0.8 MW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manageable (affordable)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“Future light source” 100 mA x 5 </a:t>
            </a:r>
            <a:r>
              <a:rPr lang="en-US" sz="2400" dirty="0" err="1" smtClean="0"/>
              <a:t>GeV</a:t>
            </a:r>
            <a:r>
              <a:rPr lang="en-US" sz="2400" dirty="0" smtClean="0"/>
              <a:t> = ½ GW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needs dedicated nuclear power plant...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and… what do you do with a GW of waste electrons?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371854"/>
            <a:ext cx="6004850" cy="643766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sz="3600" dirty="0" smtClean="0"/>
              <a:t>What to Do? Energy Recovery!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4516438" cy="2406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i="1" dirty="0" smtClean="0"/>
              <a:t>“Consider a circular linac”… or at least a recirculated linac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To accelerate turn-to-turn, beam bunches must be synchronous with RF. Pass-to-pass phase is important!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You might wonder what will happen if you </a:t>
            </a:r>
            <a:r>
              <a:rPr lang="en-US" dirty="0" err="1" smtClean="0"/>
              <a:t>reinject</a:t>
            </a:r>
            <a:r>
              <a:rPr lang="en-US" dirty="0" smtClean="0"/>
              <a:t> the beam out of phase with the accelerating field, rather than in phase…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417638" y="3581400"/>
            <a:ext cx="754538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Subsequent pass is </a:t>
            </a:r>
            <a:r>
              <a:rPr lang="en-US" b="1" i="1" dirty="0">
                <a:solidFill>
                  <a:srgbClr val="000000"/>
                </a:solidFill>
              </a:rPr>
              <a:t>decelerated</a:t>
            </a:r>
            <a:r>
              <a:rPr lang="en-US" b="1" dirty="0">
                <a:solidFill>
                  <a:srgbClr val="000000"/>
                </a:solidFill>
              </a:rPr>
              <a:t> – the beam power is deposited  back into the RF system…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6699FF"/>
                </a:solidFill>
              </a:rPr>
              <a:t>and can be used to accelerate later bunches!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				(M. </a:t>
            </a:r>
            <a:r>
              <a:rPr lang="en-US" dirty="0" err="1" smtClean="0">
                <a:solidFill>
                  <a:srgbClr val="000000"/>
                </a:solidFill>
              </a:rPr>
              <a:t>Tigner</a:t>
            </a:r>
            <a:r>
              <a:rPr lang="en-US" dirty="0" smtClean="0">
                <a:solidFill>
                  <a:srgbClr val="000000"/>
                </a:solidFill>
              </a:rPr>
              <a:t>, 1965)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00713" y="1358900"/>
            <a:ext cx="3260725" cy="2095500"/>
            <a:chOff x="3591" y="856"/>
            <a:chExt cx="2054" cy="1320"/>
          </a:xfrm>
        </p:grpSpPr>
        <p:sp>
          <p:nvSpPr>
            <p:cNvPr id="14344" name="Line 5"/>
            <p:cNvSpPr>
              <a:spLocks noChangeShapeType="1"/>
            </p:cNvSpPr>
            <p:nvPr/>
          </p:nvSpPr>
          <p:spPr bwMode="auto">
            <a:xfrm flipV="1">
              <a:off x="3814" y="1050"/>
              <a:ext cx="0" cy="1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5" name="Line 6"/>
            <p:cNvSpPr>
              <a:spLocks noChangeShapeType="1"/>
            </p:cNvSpPr>
            <p:nvPr/>
          </p:nvSpPr>
          <p:spPr bwMode="auto">
            <a:xfrm>
              <a:off x="3714" y="1645"/>
              <a:ext cx="17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3591" y="856"/>
              <a:ext cx="10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</a:rPr>
                <a:t>Linac energy gain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5274" y="1663"/>
              <a:ext cx="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</a:rPr>
                <a:t>time</a:t>
              </a:r>
            </a:p>
          </p:txBody>
        </p:sp>
        <p:grpSp>
          <p:nvGrpSpPr>
            <p:cNvPr id="14348" name="Group 13"/>
            <p:cNvGrpSpPr>
              <a:grpSpLocks/>
            </p:cNvGrpSpPr>
            <p:nvPr/>
          </p:nvGrpSpPr>
          <p:grpSpPr bwMode="auto">
            <a:xfrm>
              <a:off x="3743" y="1145"/>
              <a:ext cx="1796" cy="990"/>
              <a:chOff x="3648" y="1145"/>
              <a:chExt cx="1796" cy="990"/>
            </a:xfrm>
          </p:grpSpPr>
          <p:sp>
            <p:nvSpPr>
              <p:cNvPr id="14349" name="Freeform 9"/>
              <p:cNvSpPr>
                <a:spLocks/>
              </p:cNvSpPr>
              <p:nvPr/>
            </p:nvSpPr>
            <p:spPr bwMode="auto">
              <a:xfrm>
                <a:off x="3648" y="1145"/>
                <a:ext cx="544" cy="493"/>
              </a:xfrm>
              <a:custGeom>
                <a:avLst/>
                <a:gdLst>
                  <a:gd name="T0" fmla="*/ 0 w 544"/>
                  <a:gd name="T1" fmla="*/ 122 h 493"/>
                  <a:gd name="T2" fmla="*/ 38 w 544"/>
                  <a:gd name="T3" fmla="*/ 65 h 493"/>
                  <a:gd name="T4" fmla="*/ 90 w 544"/>
                  <a:gd name="T5" fmla="*/ 26 h 493"/>
                  <a:gd name="T6" fmla="*/ 166 w 544"/>
                  <a:gd name="T7" fmla="*/ 1 h 493"/>
                  <a:gd name="T8" fmla="*/ 269 w 544"/>
                  <a:gd name="T9" fmla="*/ 20 h 493"/>
                  <a:gd name="T10" fmla="*/ 352 w 544"/>
                  <a:gd name="T11" fmla="*/ 71 h 493"/>
                  <a:gd name="T12" fmla="*/ 422 w 544"/>
                  <a:gd name="T13" fmla="*/ 180 h 493"/>
                  <a:gd name="T14" fmla="*/ 474 w 544"/>
                  <a:gd name="T15" fmla="*/ 308 h 493"/>
                  <a:gd name="T16" fmla="*/ 544 w 544"/>
                  <a:gd name="T17" fmla="*/ 493 h 4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4"/>
                  <a:gd name="T28" fmla="*/ 0 h 493"/>
                  <a:gd name="T29" fmla="*/ 544 w 544"/>
                  <a:gd name="T30" fmla="*/ 493 h 4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4" h="493">
                    <a:moveTo>
                      <a:pt x="0" y="122"/>
                    </a:moveTo>
                    <a:cubicBezTo>
                      <a:pt x="11" y="101"/>
                      <a:pt x="23" y="81"/>
                      <a:pt x="38" y="65"/>
                    </a:cubicBezTo>
                    <a:cubicBezTo>
                      <a:pt x="53" y="49"/>
                      <a:pt x="69" y="37"/>
                      <a:pt x="90" y="26"/>
                    </a:cubicBezTo>
                    <a:cubicBezTo>
                      <a:pt x="111" y="15"/>
                      <a:pt x="136" y="2"/>
                      <a:pt x="166" y="1"/>
                    </a:cubicBezTo>
                    <a:cubicBezTo>
                      <a:pt x="196" y="0"/>
                      <a:pt x="238" y="8"/>
                      <a:pt x="269" y="20"/>
                    </a:cubicBezTo>
                    <a:cubicBezTo>
                      <a:pt x="300" y="32"/>
                      <a:pt x="327" y="44"/>
                      <a:pt x="352" y="71"/>
                    </a:cubicBezTo>
                    <a:cubicBezTo>
                      <a:pt x="377" y="98"/>
                      <a:pt x="402" y="141"/>
                      <a:pt x="422" y="180"/>
                    </a:cubicBezTo>
                    <a:cubicBezTo>
                      <a:pt x="442" y="219"/>
                      <a:pt x="454" y="256"/>
                      <a:pt x="474" y="308"/>
                    </a:cubicBezTo>
                    <a:cubicBezTo>
                      <a:pt x="494" y="360"/>
                      <a:pt x="532" y="462"/>
                      <a:pt x="544" y="49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0" name="Freeform 10"/>
              <p:cNvSpPr>
                <a:spLocks/>
              </p:cNvSpPr>
              <p:nvPr/>
            </p:nvSpPr>
            <p:spPr bwMode="auto">
              <a:xfrm>
                <a:off x="4188" y="1644"/>
                <a:ext cx="544" cy="491"/>
              </a:xfrm>
              <a:custGeom>
                <a:avLst/>
                <a:gdLst>
                  <a:gd name="T0" fmla="*/ 544 w 544"/>
                  <a:gd name="T1" fmla="*/ 371 h 491"/>
                  <a:gd name="T2" fmla="*/ 506 w 544"/>
                  <a:gd name="T3" fmla="*/ 428 h 491"/>
                  <a:gd name="T4" fmla="*/ 454 w 544"/>
                  <a:gd name="T5" fmla="*/ 467 h 491"/>
                  <a:gd name="T6" fmla="*/ 379 w 544"/>
                  <a:gd name="T7" fmla="*/ 490 h 491"/>
                  <a:gd name="T8" fmla="*/ 275 w 544"/>
                  <a:gd name="T9" fmla="*/ 473 h 491"/>
                  <a:gd name="T10" fmla="*/ 192 w 544"/>
                  <a:gd name="T11" fmla="*/ 422 h 491"/>
                  <a:gd name="T12" fmla="*/ 122 w 544"/>
                  <a:gd name="T13" fmla="*/ 313 h 491"/>
                  <a:gd name="T14" fmla="*/ 70 w 544"/>
                  <a:gd name="T15" fmla="*/ 185 h 491"/>
                  <a:gd name="T16" fmla="*/ 0 w 544"/>
                  <a:gd name="T17" fmla="*/ 0 h 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4"/>
                  <a:gd name="T28" fmla="*/ 0 h 491"/>
                  <a:gd name="T29" fmla="*/ 544 w 544"/>
                  <a:gd name="T30" fmla="*/ 491 h 4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4" h="491">
                    <a:moveTo>
                      <a:pt x="544" y="371"/>
                    </a:moveTo>
                    <a:cubicBezTo>
                      <a:pt x="533" y="392"/>
                      <a:pt x="521" y="412"/>
                      <a:pt x="506" y="428"/>
                    </a:cubicBezTo>
                    <a:cubicBezTo>
                      <a:pt x="491" y="444"/>
                      <a:pt x="475" y="457"/>
                      <a:pt x="454" y="467"/>
                    </a:cubicBezTo>
                    <a:cubicBezTo>
                      <a:pt x="433" y="477"/>
                      <a:pt x="409" y="489"/>
                      <a:pt x="379" y="490"/>
                    </a:cubicBezTo>
                    <a:cubicBezTo>
                      <a:pt x="349" y="491"/>
                      <a:pt x="306" y="484"/>
                      <a:pt x="275" y="473"/>
                    </a:cubicBezTo>
                    <a:cubicBezTo>
                      <a:pt x="244" y="462"/>
                      <a:pt x="217" y="449"/>
                      <a:pt x="192" y="422"/>
                    </a:cubicBezTo>
                    <a:cubicBezTo>
                      <a:pt x="167" y="395"/>
                      <a:pt x="142" y="352"/>
                      <a:pt x="122" y="313"/>
                    </a:cubicBezTo>
                    <a:cubicBezTo>
                      <a:pt x="102" y="274"/>
                      <a:pt x="90" y="237"/>
                      <a:pt x="70" y="185"/>
                    </a:cubicBezTo>
                    <a:cubicBezTo>
                      <a:pt x="50" y="133"/>
                      <a:pt x="12" y="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Freeform 11"/>
              <p:cNvSpPr>
                <a:spLocks/>
              </p:cNvSpPr>
              <p:nvPr/>
            </p:nvSpPr>
            <p:spPr bwMode="auto">
              <a:xfrm>
                <a:off x="4342" y="1638"/>
                <a:ext cx="552" cy="495"/>
              </a:xfrm>
              <a:custGeom>
                <a:avLst/>
                <a:gdLst>
                  <a:gd name="T0" fmla="*/ 0 w 552"/>
                  <a:gd name="T1" fmla="*/ 373 h 495"/>
                  <a:gd name="T2" fmla="*/ 40 w 552"/>
                  <a:gd name="T3" fmla="*/ 428 h 495"/>
                  <a:gd name="T4" fmla="*/ 98 w 552"/>
                  <a:gd name="T5" fmla="*/ 467 h 495"/>
                  <a:gd name="T6" fmla="*/ 180 w 552"/>
                  <a:gd name="T7" fmla="*/ 493 h 495"/>
                  <a:gd name="T8" fmla="*/ 283 w 552"/>
                  <a:gd name="T9" fmla="*/ 481 h 495"/>
                  <a:gd name="T10" fmla="*/ 360 w 552"/>
                  <a:gd name="T11" fmla="*/ 422 h 495"/>
                  <a:gd name="T12" fmla="*/ 430 w 552"/>
                  <a:gd name="T13" fmla="*/ 313 h 495"/>
                  <a:gd name="T14" fmla="*/ 482 w 552"/>
                  <a:gd name="T15" fmla="*/ 185 h 495"/>
                  <a:gd name="T16" fmla="*/ 552 w 552"/>
                  <a:gd name="T17" fmla="*/ 0 h 4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495"/>
                  <a:gd name="T29" fmla="*/ 552 w 552"/>
                  <a:gd name="T30" fmla="*/ 495 h 4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495">
                    <a:moveTo>
                      <a:pt x="0" y="373"/>
                    </a:moveTo>
                    <a:cubicBezTo>
                      <a:pt x="7" y="382"/>
                      <a:pt x="24" y="412"/>
                      <a:pt x="40" y="428"/>
                    </a:cubicBezTo>
                    <a:cubicBezTo>
                      <a:pt x="56" y="444"/>
                      <a:pt x="75" y="456"/>
                      <a:pt x="98" y="467"/>
                    </a:cubicBezTo>
                    <a:cubicBezTo>
                      <a:pt x="121" y="478"/>
                      <a:pt x="149" y="491"/>
                      <a:pt x="180" y="493"/>
                    </a:cubicBezTo>
                    <a:cubicBezTo>
                      <a:pt x="211" y="495"/>
                      <a:pt x="253" y="493"/>
                      <a:pt x="283" y="481"/>
                    </a:cubicBezTo>
                    <a:cubicBezTo>
                      <a:pt x="313" y="469"/>
                      <a:pt x="336" y="450"/>
                      <a:pt x="360" y="422"/>
                    </a:cubicBezTo>
                    <a:cubicBezTo>
                      <a:pt x="384" y="394"/>
                      <a:pt x="410" y="352"/>
                      <a:pt x="430" y="313"/>
                    </a:cubicBezTo>
                    <a:cubicBezTo>
                      <a:pt x="450" y="274"/>
                      <a:pt x="462" y="237"/>
                      <a:pt x="482" y="185"/>
                    </a:cubicBezTo>
                    <a:cubicBezTo>
                      <a:pt x="502" y="133"/>
                      <a:pt x="540" y="31"/>
                      <a:pt x="5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Freeform 12"/>
              <p:cNvSpPr>
                <a:spLocks/>
              </p:cNvSpPr>
              <p:nvPr/>
            </p:nvSpPr>
            <p:spPr bwMode="auto">
              <a:xfrm flipH="1" flipV="1">
                <a:off x="4892" y="1146"/>
                <a:ext cx="552" cy="495"/>
              </a:xfrm>
              <a:custGeom>
                <a:avLst/>
                <a:gdLst>
                  <a:gd name="T0" fmla="*/ 0 w 552"/>
                  <a:gd name="T1" fmla="*/ 373 h 495"/>
                  <a:gd name="T2" fmla="*/ 40 w 552"/>
                  <a:gd name="T3" fmla="*/ 428 h 495"/>
                  <a:gd name="T4" fmla="*/ 98 w 552"/>
                  <a:gd name="T5" fmla="*/ 467 h 495"/>
                  <a:gd name="T6" fmla="*/ 180 w 552"/>
                  <a:gd name="T7" fmla="*/ 493 h 495"/>
                  <a:gd name="T8" fmla="*/ 283 w 552"/>
                  <a:gd name="T9" fmla="*/ 481 h 495"/>
                  <a:gd name="T10" fmla="*/ 360 w 552"/>
                  <a:gd name="T11" fmla="*/ 422 h 495"/>
                  <a:gd name="T12" fmla="*/ 430 w 552"/>
                  <a:gd name="T13" fmla="*/ 313 h 495"/>
                  <a:gd name="T14" fmla="*/ 482 w 552"/>
                  <a:gd name="T15" fmla="*/ 185 h 495"/>
                  <a:gd name="T16" fmla="*/ 552 w 552"/>
                  <a:gd name="T17" fmla="*/ 0 h 4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495"/>
                  <a:gd name="T29" fmla="*/ 552 w 552"/>
                  <a:gd name="T30" fmla="*/ 495 h 4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495">
                    <a:moveTo>
                      <a:pt x="0" y="373"/>
                    </a:moveTo>
                    <a:cubicBezTo>
                      <a:pt x="7" y="382"/>
                      <a:pt x="24" y="412"/>
                      <a:pt x="40" y="428"/>
                    </a:cubicBezTo>
                    <a:cubicBezTo>
                      <a:pt x="56" y="444"/>
                      <a:pt x="75" y="456"/>
                      <a:pt x="98" y="467"/>
                    </a:cubicBezTo>
                    <a:cubicBezTo>
                      <a:pt x="121" y="478"/>
                      <a:pt x="149" y="491"/>
                      <a:pt x="180" y="493"/>
                    </a:cubicBezTo>
                    <a:cubicBezTo>
                      <a:pt x="211" y="495"/>
                      <a:pt x="253" y="493"/>
                      <a:pt x="283" y="481"/>
                    </a:cubicBezTo>
                    <a:cubicBezTo>
                      <a:pt x="313" y="469"/>
                      <a:pt x="336" y="450"/>
                      <a:pt x="360" y="422"/>
                    </a:cubicBezTo>
                    <a:cubicBezTo>
                      <a:pt x="384" y="394"/>
                      <a:pt x="410" y="352"/>
                      <a:pt x="430" y="313"/>
                    </a:cubicBezTo>
                    <a:cubicBezTo>
                      <a:pt x="450" y="274"/>
                      <a:pt x="462" y="237"/>
                      <a:pt x="482" y="185"/>
                    </a:cubicBezTo>
                    <a:cubicBezTo>
                      <a:pt x="502" y="133"/>
                      <a:pt x="540" y="31"/>
                      <a:pt x="5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6149975" y="1784350"/>
            <a:ext cx="1444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8391525" y="1776413"/>
            <a:ext cx="1444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C -0.00226 0.00069 -0.00955 0.00208 -0.01337 0.00417 C -0.01719 0.00625 -0.01962 0.0081 -0.02292 0.01204 C -0.02622 0.01597 -0.03039 0.02199 -0.03334 0.02755 C -0.03629 0.0331 -0.0382 0.03889 -0.04045 0.04583 C -0.04271 0.05278 -0.04445 0.05949 -0.04705 0.06875 C -0.04966 0.07801 -0.05295 0.08982 -0.05625 0.10093 C -0.05955 0.11204 -0.06285 0.12361 -0.06632 0.13588 C -0.0698 0.14815 -0.07292 0.16296 -0.07674 0.17477 C -0.08056 0.18657 -0.08525 0.19838 -0.08959 0.20648 C -0.09393 0.21458 -0.09809 0.21921 -0.10295 0.22315 C -0.10782 0.22708 -0.11511 0.22824 -0.11841 0.22963 " pathEditMode="relative" rAng="0" ptsTypes="aaaaaaaaaaaa">
                                      <p:cBhvr>
                                        <p:cTn id="36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  <p:bldP spid="73743" grpId="0" animBg="1"/>
      <p:bldP spid="737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Example: CEBAF-ER</a:t>
            </a:r>
          </a:p>
        </p:txBody>
      </p:sp>
      <p:pic>
        <p:nvPicPr>
          <p:cNvPr id="1028" name="Picture 4" descr="linacview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3919538"/>
            <a:ext cx="3695700" cy="2862262"/>
          </a:xfrm>
        </p:spPr>
      </p:pic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4953000" y="4191000"/>
            <a:ext cx="3810000" cy="2133600"/>
            <a:chOff x="3072" y="1872"/>
            <a:chExt cx="2400" cy="1344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072" y="1872"/>
              <a:ext cx="2400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103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1920"/>
              <a:ext cx="2328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2481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92706"/>
              </p:ext>
            </p:extLst>
          </p:nvPr>
        </p:nvGraphicFramePr>
        <p:xfrm>
          <a:off x="195154" y="1676400"/>
          <a:ext cx="6053246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icture" r:id="rId5" imgW="5398920" imgH="1895400" progId="Word.Picture.8">
                  <p:embed/>
                </p:oleObj>
              </mc:Choice>
              <mc:Fallback>
                <p:oleObj name="Picture" r:id="rId5" imgW="5398920" imgH="1895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54" y="1676400"/>
                        <a:ext cx="6053246" cy="2125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4" descr="ACC_1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503363"/>
            <a:ext cx="2678113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42888"/>
            <a:ext cx="3055938" cy="644525"/>
          </a:xfrm>
        </p:spPr>
        <p:txBody>
          <a:bodyPr/>
          <a:lstStyle/>
          <a:p>
            <a:r>
              <a:rPr lang="en-US" sz="3600" i="1" smtClean="0"/>
              <a:t>Why</a:t>
            </a:r>
            <a:r>
              <a:rPr lang="en-US" sz="3600" smtClean="0"/>
              <a:t> are ERLs?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i="1" smtClean="0">
                <a:solidFill>
                  <a:srgbClr val="6699FF"/>
                </a:solidFill>
              </a:rPr>
              <a:t>IMPROVED EFFICIENCY OF ACCELERATION</a:t>
            </a:r>
            <a:endParaRPr lang="en-US" b="1" i="1" smtClean="0"/>
          </a:p>
          <a:p>
            <a:pPr lvl="1">
              <a:lnSpc>
                <a:spcPct val="80000"/>
              </a:lnSpc>
            </a:pPr>
            <a:r>
              <a:rPr lang="en-US" sz="1600" smtClean="0"/>
              <a:t>SRF </a:t>
            </a:r>
            <a:r>
              <a:rPr lang="en-US" sz="1600" smtClean="0">
                <a:sym typeface="Symbol" pitchFamily="18" charset="2"/>
              </a:rPr>
              <a:t> no wall losses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ym typeface="Symbol" pitchFamily="18" charset="2"/>
              </a:rPr>
              <a:t>Energy recovery  “no” beam loading - </a:t>
            </a:r>
            <a:r>
              <a:rPr lang="en-US" sz="1600" b="1" i="1" smtClean="0">
                <a:solidFill>
                  <a:srgbClr val="6699FF"/>
                </a:solidFill>
                <a:sym typeface="Symbol" pitchFamily="18" charset="2"/>
              </a:rPr>
              <a:t>Only injected beam power is needed </a:t>
            </a:r>
            <a:endParaRPr lang="en-US" sz="1600" smtClean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r>
              <a:rPr lang="en-US" sz="1400" smtClean="0">
                <a:sym typeface="Symbol" pitchFamily="18" charset="2"/>
              </a:rPr>
              <a:t>Inject 0.1 A @ 10 MeV (1 MW), accel. to 100 MeV (10 MW), &amp; recover:</a:t>
            </a:r>
            <a:r>
              <a:rPr lang="en-US" sz="1400" b="1" i="1" smtClean="0">
                <a:solidFill>
                  <a:srgbClr val="6699FF"/>
                </a:solidFill>
                <a:sym typeface="Symbol" pitchFamily="18" charset="2"/>
              </a:rPr>
              <a:t>1 MW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sym typeface="Symbol" pitchFamily="18" charset="2"/>
              </a:rPr>
              <a:t>Inject 0.1 A @ 10 MeV, (1 MW) accel. to 10 GeV (10 GW), &amp; recover:  </a:t>
            </a:r>
            <a:r>
              <a:rPr lang="en-US" sz="1400" b="1" i="1" smtClean="0">
                <a:solidFill>
                  <a:srgbClr val="6699FF"/>
                </a:solidFill>
                <a:sym typeface="Symbol" pitchFamily="18" charset="2"/>
              </a:rPr>
              <a:t>1 MW</a:t>
            </a:r>
            <a:endParaRPr lang="en-US" sz="1400" b="1" i="1" smtClean="0">
              <a:solidFill>
                <a:srgbClr val="6699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smtClean="0"/>
              <a:t>Recycle “waste” (post-use) beam to drive RF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Save on RF costs, dumped radiation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A natural “two beam accelerator”</a:t>
            </a:r>
          </a:p>
          <a:p>
            <a:pPr>
              <a:lnSpc>
                <a:spcPct val="80000"/>
              </a:lnSpc>
            </a:pPr>
            <a:r>
              <a:rPr lang="en-US" b="1" i="1" smtClean="0">
                <a:solidFill>
                  <a:srgbClr val="6699FF"/>
                </a:solidFill>
              </a:rPr>
              <a:t>Near-linac beam quality at near-storage ring efficiency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Cost optimization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“Recovered” beam is at low energy/low POWER; beam dump easier</a:t>
            </a:r>
          </a:p>
          <a:p>
            <a:pPr>
              <a:lnSpc>
                <a:spcPct val="80000"/>
              </a:lnSpc>
            </a:pPr>
            <a:r>
              <a:rPr lang="en-US" b="1" i="1" smtClean="0">
                <a:solidFill>
                  <a:srgbClr val="6699FF"/>
                </a:solidFill>
              </a:rPr>
              <a:t>Entertainment value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Numerous phenomena (source limitations, space charge, BBU, CSR, halo) become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1886</Words>
  <Application>Microsoft Office PowerPoint</Application>
  <PresentationFormat>On-screen Show (4:3)</PresentationFormat>
  <Paragraphs>307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PowerPoint Template</vt:lpstr>
      <vt:lpstr>Office Theme</vt:lpstr>
      <vt:lpstr>Picture</vt:lpstr>
      <vt:lpstr>Energy Recovered Linacs:  The User Beam as RF Source</vt:lpstr>
      <vt:lpstr>Outline</vt:lpstr>
      <vt:lpstr>What are ERLs?   Compare to conventional accelerators…</vt:lpstr>
      <vt:lpstr>Linac Cost/Performance Optimization:   Recirculation and SRF</vt:lpstr>
      <vt:lpstr>Machine Topologies</vt:lpstr>
      <vt:lpstr>Whence ERLs?</vt:lpstr>
      <vt:lpstr>What to Do? Energy Recovery!</vt:lpstr>
      <vt:lpstr>Example: CEBAF-ER</vt:lpstr>
      <vt:lpstr>Why are ERLs?</vt:lpstr>
      <vt:lpstr>ERL Performance</vt:lpstr>
      <vt:lpstr>System Parameters/ERL Landscape</vt:lpstr>
      <vt:lpstr>ERLs Provide Advantages   over Traditional Machines</vt:lpstr>
      <vt:lpstr>The Challenges of Energy Recovery</vt:lpstr>
      <vt:lpstr>The Key: Longitudinal Matching</vt:lpstr>
      <vt:lpstr>Longitudinal Matching Scenario</vt:lpstr>
      <vt:lpstr>Energy Compression</vt:lpstr>
      <vt:lpstr>Aside: Higher Order Corrections</vt:lpstr>
      <vt:lpstr>JLab IR Demo Dump</vt:lpstr>
      <vt:lpstr>RF Transient Effects</vt:lpstr>
      <vt:lpstr>PREDICTED AND MEASURED FORWARD POWER IN AN ERL</vt:lpstr>
      <vt:lpstr>Predicted and Measured RF Drive Phase In an ERL</vt:lpstr>
      <vt:lpstr>Summary</vt:lpstr>
      <vt:lpstr>Acknowledgements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Recovered Linacs:  The User Beam as RF Source</dc:title>
  <dc:creator>David Douglas</dc:creator>
  <cp:lastModifiedBy>David Douglas</cp:lastModifiedBy>
  <cp:revision>22</cp:revision>
  <dcterms:created xsi:type="dcterms:W3CDTF">2013-06-03T20:08:48Z</dcterms:created>
  <dcterms:modified xsi:type="dcterms:W3CDTF">2013-06-14T19:55:30Z</dcterms:modified>
</cp:coreProperties>
</file>