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0" r:id="rId2"/>
    <p:sldId id="301" r:id="rId3"/>
    <p:sldId id="305" r:id="rId4"/>
    <p:sldId id="30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cio Santiago Kern" initials="RSK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D0E5"/>
    <a:srgbClr val="B9D1ED"/>
    <a:srgbClr val="C7D5F1"/>
    <a:srgbClr val="AFC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C40D5-9336-46AD-B6A6-5B51AAC40602}" type="datetimeFigureOut">
              <a:rPr lang="sv-SE" smtClean="0"/>
              <a:t>2017-10-10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C61F-FEF3-476C-9B19-12A5711582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17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5/09/2017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Han Li, 12th Sep.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844725"/>
            <a:ext cx="7772400" cy="2592387"/>
          </a:xfrm>
        </p:spPr>
        <p:txBody>
          <a:bodyPr anchor="ctr" anchorCtr="1">
            <a:normAutofit/>
          </a:bodyPr>
          <a:lstStyle/>
          <a:p>
            <a:r>
              <a:rPr lang="en-US" altLang="zh-CN" b="1" dirty="0" smtClean="0">
                <a:latin typeface="Cambria" panose="02040503050406030204" pitchFamily="18" charset="0"/>
              </a:rPr>
              <a:t>Test plan of </a:t>
            </a:r>
            <a:br>
              <a:rPr lang="en-US" altLang="zh-CN" b="1" dirty="0" smtClean="0">
                <a:latin typeface="Cambria" panose="02040503050406030204" pitchFamily="18" charset="0"/>
              </a:rPr>
            </a:br>
            <a:r>
              <a:rPr lang="en-US" altLang="zh-CN" b="1" dirty="0" smtClean="0">
                <a:latin typeface="Cambria" panose="02040503050406030204" pitchFamily="18" charset="0"/>
              </a:rPr>
              <a:t>ESS HB elliptical cavity </a:t>
            </a:r>
            <a:r>
              <a:rPr lang="sv-SE" altLang="en-US" dirty="0"/>
              <a:t/>
            </a:r>
            <a:br>
              <a:rPr lang="sv-SE" altLang="en-US" dirty="0"/>
            </a:br>
            <a:endParaRPr lang="en-US" altLang="sv-SE" dirty="0"/>
          </a:p>
        </p:txBody>
      </p:sp>
      <p:sp>
        <p:nvSpPr>
          <p:cNvPr id="410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942975" y="4221163"/>
            <a:ext cx="7329488" cy="194468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Han Li</a:t>
            </a:r>
          </a:p>
          <a:p>
            <a:pPr>
              <a:lnSpc>
                <a:spcPct val="150000"/>
              </a:lnSpc>
            </a:pPr>
            <a:r>
              <a:rPr lang="sv-SE" dirty="0">
                <a:latin typeface="Bookman Old Style" pitchFamily="18" charset="0"/>
              </a:rPr>
              <a:t>On behalf of</a:t>
            </a:r>
            <a:r>
              <a:rPr lang="es-ES" dirty="0">
                <a:latin typeface="Bookman Old Style" pitchFamily="18" charset="0"/>
              </a:rPr>
              <a:t> FREIA </a:t>
            </a:r>
            <a:r>
              <a:rPr lang="es-ES" dirty="0" err="1">
                <a:latin typeface="Bookman Old Style" pitchFamily="18" charset="0"/>
              </a:rPr>
              <a:t>team</a:t>
            </a:r>
            <a:endParaRPr lang="es-ES" dirty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Bookman Old Style" pitchFamily="18" charset="0"/>
              </a:rPr>
              <a:t>FREIA </a:t>
            </a:r>
            <a:r>
              <a:rPr lang="es-ES" dirty="0" err="1">
                <a:latin typeface="Bookman Old Style" pitchFamily="18" charset="0"/>
              </a:rPr>
              <a:t>Laboratory</a:t>
            </a:r>
            <a:r>
              <a:rPr lang="es-ES" dirty="0">
                <a:latin typeface="Bookman Old Style" pitchFamily="18" charset="0"/>
              </a:rPr>
              <a:t>, Uppsala </a:t>
            </a:r>
            <a:r>
              <a:rPr lang="es-ES" dirty="0" err="1">
                <a:latin typeface="Bookman Old Style" pitchFamily="18" charset="0"/>
              </a:rPr>
              <a:t>University</a:t>
            </a:r>
            <a:endParaRPr lang="es-ES" dirty="0">
              <a:latin typeface="Bookman Old Style" pitchFamily="18" charset="0"/>
            </a:endParaRPr>
          </a:p>
          <a:p>
            <a:endParaRPr lang="es-ES" dirty="0">
              <a:latin typeface="Bookman Old Style" pitchFamily="18" charset="0"/>
            </a:endParaRPr>
          </a:p>
          <a:p>
            <a:r>
              <a:rPr lang="es-ES" dirty="0" smtClean="0">
                <a:latin typeface="Bookman Old Style" pitchFamily="18" charset="0"/>
              </a:rPr>
              <a:t>10th </a:t>
            </a:r>
            <a:r>
              <a:rPr lang="es-ES" dirty="0">
                <a:latin typeface="Bookman Old Style" pitchFamily="18" charset="0"/>
              </a:rPr>
              <a:t>of </a:t>
            </a:r>
            <a:r>
              <a:rPr lang="es-ES" dirty="0" smtClean="0">
                <a:latin typeface="Bookman Old Style" pitchFamily="18" charset="0"/>
              </a:rPr>
              <a:t>Oct. </a:t>
            </a:r>
            <a:r>
              <a:rPr lang="es-ES" dirty="0">
                <a:latin typeface="Bookman Old Style" pitchFamily="18" charset="0"/>
              </a:rPr>
              <a:t>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CED8-91C0-4A93-8005-4EB16E316D7E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01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7"/>
    </mc:Choice>
    <mc:Fallback xmlns="">
      <p:transition spd="slow" advTm="1080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429000" y="533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Current progress</a:t>
            </a:r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1100" y="1419619"/>
            <a:ext cx="6781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704 MHz SEL&gt;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Hardware:  </a:t>
            </a:r>
          </a:p>
          <a:p>
            <a:r>
              <a:rPr lang="sv-SE" dirty="0" smtClean="0"/>
              <a:t>SEL box is under design and will be finished at the end of Oct.</a:t>
            </a:r>
          </a:p>
          <a:p>
            <a:r>
              <a:rPr lang="sv-SE" i="1" dirty="0" smtClean="0"/>
              <a:t>---key people: Tord, Tor and Han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Software:</a:t>
            </a:r>
          </a:p>
          <a:p>
            <a:r>
              <a:rPr lang="sv-SE" dirty="0" smtClean="0"/>
              <a:t>SEL Labview interface will be modified next week</a:t>
            </a:r>
          </a:p>
          <a:p>
            <a:r>
              <a:rPr lang="sv-SE" i="1" dirty="0"/>
              <a:t>---key people: </a:t>
            </a:r>
            <a:r>
              <a:rPr lang="sv-SE" i="1" dirty="0" smtClean="0"/>
              <a:t>Han and Tor</a:t>
            </a:r>
          </a:p>
          <a:p>
            <a:endParaRPr lang="sv-SE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Temperature sensors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Temperature sensors location of interested.</a:t>
            </a:r>
          </a:p>
          <a:p>
            <a:r>
              <a:rPr lang="sv-SE" dirty="0"/>
              <a:t>---key people: Rocio, </a:t>
            </a:r>
            <a:r>
              <a:rPr lang="sv-SE" dirty="0" smtClean="0"/>
              <a:t>Magnus, Younguk </a:t>
            </a:r>
            <a:r>
              <a:rPr lang="sv-SE" dirty="0"/>
              <a:t>and </a:t>
            </a:r>
            <a:r>
              <a:rPr lang="sv-SE" dirty="0" smtClean="0"/>
              <a:t>Han</a:t>
            </a:r>
          </a:p>
          <a:p>
            <a:endParaRPr lang="sv-SE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dirty="0"/>
              <a:t>Four wire heater for power calibration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Wiers </a:t>
            </a:r>
            <a:r>
              <a:rPr lang="sv-SE" dirty="0"/>
              <a:t>extending of hearter;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One current meter is need to connect in the </a:t>
            </a:r>
            <a:r>
              <a:rPr lang="sv-SE" dirty="0" smtClean="0"/>
              <a:t>loop.</a:t>
            </a:r>
            <a:endParaRPr lang="sv-SE" dirty="0"/>
          </a:p>
          <a:p>
            <a:r>
              <a:rPr lang="sv-SE" dirty="0"/>
              <a:t>---key people: </a:t>
            </a:r>
            <a:r>
              <a:rPr lang="sv-SE" dirty="0" smtClean="0"/>
              <a:t>Rocio</a:t>
            </a:r>
            <a:endParaRPr lang="sv-SE" dirty="0"/>
          </a:p>
        </p:txBody>
      </p:sp>
      <p:pic>
        <p:nvPicPr>
          <p:cNvPr id="6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10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19400" y="533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dirty="0" smtClean="0"/>
              <a:t>Current </a:t>
            </a:r>
            <a:r>
              <a:rPr lang="sv-SE" sz="2400" dirty="0" smtClean="0"/>
              <a:t>progress (cnt.)</a:t>
            </a:r>
            <a:endParaRPr lang="sv-S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81100" y="1828800"/>
            <a:ext cx="678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Quench detection&gt;</a:t>
            </a: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Simulation: </a:t>
            </a:r>
          </a:p>
          <a:p>
            <a:r>
              <a:rPr lang="sv-SE" dirty="0" smtClean="0"/>
              <a:t>cavity quench profile simulation </a:t>
            </a:r>
          </a:p>
          <a:p>
            <a:r>
              <a:rPr lang="sv-SE" dirty="0" smtClean="0"/>
              <a:t>Quech detection analog loop simulation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Hardware</a:t>
            </a:r>
            <a:r>
              <a:rPr lang="sv-SE" dirty="0" smtClean="0"/>
              <a:t>: </a:t>
            </a:r>
            <a:r>
              <a:rPr lang="sv-SE" dirty="0" smtClean="0"/>
              <a:t> component order and board solder</a:t>
            </a:r>
          </a:p>
          <a:p>
            <a:r>
              <a:rPr lang="sv-SE" i="1" dirty="0"/>
              <a:t>---key people: </a:t>
            </a:r>
            <a:r>
              <a:rPr lang="sv-SE" i="1" dirty="0" smtClean="0"/>
              <a:t>Magnus, Tord Peterson and Han</a:t>
            </a:r>
            <a:endParaRPr lang="sv-SE" i="1" dirty="0"/>
          </a:p>
          <a:p>
            <a:endParaRPr lang="sv-SE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sv-SE" dirty="0" smtClean="0"/>
              <a:t>Coupler conditioning factor&gt;</a:t>
            </a:r>
            <a:endParaRPr lang="sv-SE" dirty="0" smtClean="0"/>
          </a:p>
          <a:p>
            <a:r>
              <a:rPr lang="sv-SE" dirty="0" smtClean="0"/>
              <a:t> </a:t>
            </a:r>
            <a:endParaRPr lang="sv-SE" dirty="0" smtClean="0"/>
          </a:p>
        </p:txBody>
      </p:sp>
      <p:pic>
        <p:nvPicPr>
          <p:cNvPr id="6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535328"/>
              </p:ext>
            </p:extLst>
          </p:nvPr>
        </p:nvGraphicFramePr>
        <p:xfrm>
          <a:off x="1257300" y="4191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FPC</a:t>
                      </a:r>
                      <a:r>
                        <a:rPr lang="sv-SE" baseline="0" dirty="0" smtClean="0"/>
                        <a:t> conditioning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Source frequncy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 cavity frequency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Warm 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704.42MHz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?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Cold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704.42MHz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704.0947</a:t>
                      </a:r>
                      <a:r>
                        <a:rPr lang="sv-SE" dirty="0" smtClean="0"/>
                        <a:t>MHz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78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gråbå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52600" y="1828800"/>
            <a:ext cx="6858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704 MHz </a:t>
            </a:r>
            <a:r>
              <a:rPr lang="sv-SE" dirty="0" smtClean="0"/>
              <a:t>Conditioning system</a:t>
            </a:r>
            <a:endParaRPr lang="sv-S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Hardware:  </a:t>
            </a:r>
            <a:r>
              <a:rPr lang="sv-SE" dirty="0" smtClean="0"/>
              <a:t>Validation of Interlocks </a:t>
            </a:r>
            <a:endParaRPr lang="sv-SE" dirty="0"/>
          </a:p>
          <a:p>
            <a:r>
              <a:rPr lang="sv-SE" i="1" dirty="0"/>
              <a:t>---key people: </a:t>
            </a:r>
            <a:r>
              <a:rPr lang="sv-SE" i="1" dirty="0" smtClean="0"/>
              <a:t>Konrad and Kjell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i="1" dirty="0" smtClean="0"/>
              <a:t>Power limitation and interlock</a:t>
            </a:r>
          </a:p>
          <a:p>
            <a:r>
              <a:rPr lang="sv-SE" i="1" dirty="0" smtClean="0"/>
              <a:t>---</a:t>
            </a:r>
            <a:r>
              <a:rPr lang="sv-SE" i="1" dirty="0"/>
              <a:t>key people: </a:t>
            </a:r>
            <a:r>
              <a:rPr lang="sv-SE" i="1" dirty="0" smtClean="0"/>
              <a:t>Magnus, Konrad and Han</a:t>
            </a:r>
            <a:endParaRPr lang="sv-SE" i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 smtClean="0"/>
              <a:t>Software: SEL </a:t>
            </a:r>
            <a:r>
              <a:rPr lang="sv-SE" dirty="0"/>
              <a:t>Labview interface will be modified next week</a:t>
            </a:r>
          </a:p>
          <a:p>
            <a:r>
              <a:rPr lang="sv-SE" i="1" dirty="0"/>
              <a:t>---key people: Han and Tor</a:t>
            </a:r>
          </a:p>
          <a:p>
            <a:endParaRPr lang="sv-SE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 smtClean="0"/>
              <a:t>Quench detection</a:t>
            </a:r>
          </a:p>
          <a:p>
            <a:r>
              <a:rPr lang="sv-SE" dirty="0" smtClean="0"/>
              <a:t>Simulation of cavity profile during MP and using this profile to test our quech detector design </a:t>
            </a:r>
            <a:endParaRPr lang="sv-SE" dirty="0"/>
          </a:p>
          <a:p>
            <a:r>
              <a:rPr lang="sv-SE" dirty="0" smtClean="0"/>
              <a:t>---</a:t>
            </a:r>
            <a:r>
              <a:rPr lang="sv-SE" dirty="0"/>
              <a:t>key people: </a:t>
            </a:r>
            <a:r>
              <a:rPr lang="sv-SE" dirty="0" smtClean="0"/>
              <a:t>Magnus and </a:t>
            </a:r>
            <a:r>
              <a:rPr lang="sv-SE" dirty="0"/>
              <a:t>Han</a:t>
            </a:r>
          </a:p>
          <a:p>
            <a:endParaRPr lang="sv-S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v-SE" dirty="0"/>
              <a:t>Pressure gauge </a:t>
            </a:r>
            <a:r>
              <a:rPr lang="sv-SE" dirty="0" smtClean="0"/>
              <a:t>test</a:t>
            </a:r>
            <a:endParaRPr lang="sv-SE" dirty="0"/>
          </a:p>
          <a:p>
            <a:r>
              <a:rPr lang="sv-SE" dirty="0"/>
              <a:t>Find out the reason of the step-wise reading and how ti improve it?</a:t>
            </a:r>
          </a:p>
          <a:p>
            <a:r>
              <a:rPr lang="sv-SE" dirty="0"/>
              <a:t>---key people: Rocio, Konrad and Han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71956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To do list</a:t>
            </a:r>
          </a:p>
        </p:txBody>
      </p:sp>
      <p:pic>
        <p:nvPicPr>
          <p:cNvPr id="5" name="Picture 13" descr="FREIA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74613"/>
            <a:ext cx="259238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14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11247</TotalTime>
  <Words>273</Words>
  <Application>Microsoft Office PowerPoint</Application>
  <PresentationFormat>On-screen Show (4:3)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Test plan of  ESS HB elliptical cavity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of high power test at the FREIA Laboratory</dc:title>
  <dc:creator>Han Li</dc:creator>
  <cp:lastModifiedBy>Han Li</cp:lastModifiedBy>
  <cp:revision>164</cp:revision>
  <dcterms:created xsi:type="dcterms:W3CDTF">2006-08-16T00:00:00Z</dcterms:created>
  <dcterms:modified xsi:type="dcterms:W3CDTF">2017-10-10T07:53:25Z</dcterms:modified>
</cp:coreProperties>
</file>