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0" r:id="rId3"/>
    <p:sldId id="294" r:id="rId4"/>
    <p:sldId id="274" r:id="rId5"/>
    <p:sldId id="303" r:id="rId6"/>
    <p:sldId id="306" r:id="rId7"/>
    <p:sldId id="30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jard" initials="pb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E323-D1A1-4948-80C3-174F3AF98CB4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C6E92-C05B-48A1-944F-2DD95A2F32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07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F92A6-6427-45D0-9DE8-1618A34055AD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9A139-63E0-4622-AD2D-8594CBCC168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095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59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106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4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56F43006-22BA-4B65-9153-CA4D1108557C}" type="slidenum">
              <a:rPr lang="fr-FR" smtClean="0"/>
              <a:pPr/>
              <a:t>‹N°›</a:t>
            </a:fld>
            <a:endParaRPr lang="fr-FR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err="1" smtClean="0"/>
              <a:t>Teleconference</a:t>
            </a:r>
            <a:r>
              <a:rPr lang="fr-FR" dirty="0" smtClean="0"/>
              <a:t> ACS – FREIA</a:t>
            </a:r>
            <a:br>
              <a:rPr lang="fr-FR" dirty="0" smtClean="0"/>
            </a:br>
            <a:r>
              <a:rPr lang="fr-FR" dirty="0" smtClean="0"/>
              <a:t>17</a:t>
            </a:r>
            <a:r>
              <a:rPr lang="fr-FR" baseline="30000" dirty="0" smtClean="0"/>
              <a:t>th</a:t>
            </a:r>
            <a:r>
              <a:rPr lang="fr-FR" dirty="0" smtClean="0"/>
              <a:t> </a:t>
            </a:r>
            <a:r>
              <a:rPr lang="fr-FR" dirty="0" err="1" smtClean="0"/>
              <a:t>October</a:t>
            </a:r>
            <a:r>
              <a:rPr lang="fr-FR" dirty="0" smtClean="0"/>
              <a:t>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6400800" cy="3456384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Agenda: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Manufacturing follow-up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Planning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Issues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Future tasks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60" y="5661248"/>
            <a:ext cx="4063492" cy="812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Manufacturing follow-up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Cryostat</a:t>
            </a:r>
          </a:p>
          <a:p>
            <a:pPr lvl="1"/>
            <a:r>
              <a:rPr lang="en-US" sz="2000" dirty="0" smtClean="0"/>
              <a:t>Dewar piping ongoing (</a:t>
            </a:r>
            <a:r>
              <a:rPr lang="en-US" sz="2000" dirty="0" err="1" smtClean="0"/>
              <a:t>LHe</a:t>
            </a:r>
            <a:r>
              <a:rPr lang="en-US" sz="2000" dirty="0" smtClean="0"/>
              <a:t> circuit done)</a:t>
            </a:r>
          </a:p>
          <a:p>
            <a:pPr lvl="1"/>
            <a:r>
              <a:rPr lang="en-US" sz="2000" dirty="0" smtClean="0"/>
              <a:t>Thermal shield : cooling pipes validated (He leak test and thermal shock)</a:t>
            </a:r>
          </a:p>
          <a:p>
            <a:pPr lvl="1"/>
            <a:r>
              <a:rPr lang="en-US" sz="2000" dirty="0" smtClean="0"/>
              <a:t>Instrumentation and wiring starts </a:t>
            </a:r>
            <a:r>
              <a:rPr lang="en-US" sz="2000" dirty="0" smtClean="0"/>
              <a:t>this week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Magnet insert</a:t>
            </a:r>
          </a:p>
          <a:p>
            <a:pPr lvl="1"/>
            <a:r>
              <a:rPr lang="en-US" sz="2000" dirty="0" smtClean="0"/>
              <a:t>Manufacturing drawings </a:t>
            </a:r>
            <a:r>
              <a:rPr lang="en-US" sz="2000" dirty="0" smtClean="0"/>
              <a:t>under </a:t>
            </a:r>
            <a:r>
              <a:rPr lang="en-US" sz="2000" dirty="0" smtClean="0"/>
              <a:t>final review</a:t>
            </a:r>
          </a:p>
          <a:p>
            <a:pPr lvl="1"/>
            <a:r>
              <a:rPr lang="en-US" sz="2000" dirty="0" smtClean="0"/>
              <a:t>Top lid is under cutting, required parts are in stock or already ordered</a:t>
            </a:r>
          </a:p>
          <a:p>
            <a:pPr lvl="1"/>
            <a:r>
              <a:rPr lang="en-US" sz="2000" dirty="0" smtClean="0"/>
              <a:t>Manufacturing starts W43 (end of October)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Liquid insert</a:t>
            </a:r>
          </a:p>
          <a:p>
            <a:pPr lvl="1"/>
            <a:r>
              <a:rPr lang="en-US" sz="2000" dirty="0" smtClean="0"/>
              <a:t>Waiting for final cabling (W42)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8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Manufacturing follow-up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 Valve box</a:t>
            </a:r>
          </a:p>
          <a:p>
            <a:pPr lvl="1" algn="just"/>
            <a:r>
              <a:rPr lang="en-US" sz="2000" dirty="0" smtClean="0"/>
              <a:t>Assembly of piping done</a:t>
            </a:r>
          </a:p>
          <a:p>
            <a:pPr lvl="1" algn="just"/>
            <a:r>
              <a:rPr lang="en-US" sz="2000" dirty="0" smtClean="0"/>
              <a:t>Heaters and thermometers set on the thermal shield, 4k pot and heat exchanger</a:t>
            </a:r>
          </a:p>
          <a:p>
            <a:pPr lvl="1"/>
            <a:r>
              <a:rPr lang="en-US" sz="2000" dirty="0"/>
              <a:t>Waiting for final cabling (W42)</a:t>
            </a:r>
          </a:p>
          <a:p>
            <a:pPr lvl="1" algn="just"/>
            <a:endParaRPr lang="en-US" sz="2000" dirty="0" smtClean="0"/>
          </a:p>
          <a:p>
            <a:pPr algn="just"/>
            <a:r>
              <a:rPr lang="en-US" sz="2400" dirty="0" smtClean="0"/>
              <a:t>Transfer lines</a:t>
            </a:r>
          </a:p>
          <a:p>
            <a:pPr lvl="1" algn="just"/>
            <a:r>
              <a:rPr lang="en-US" sz="2000" dirty="0" smtClean="0"/>
              <a:t>Manufacturing of the single line and multiline under way</a:t>
            </a:r>
          </a:p>
          <a:p>
            <a:pPr lvl="1" algn="just"/>
            <a:endParaRPr lang="en-US" sz="2000" dirty="0" smtClean="0"/>
          </a:p>
          <a:p>
            <a:pPr algn="just"/>
            <a:r>
              <a:rPr lang="en-US" sz="2400" dirty="0" smtClean="0"/>
              <a:t>Simulator box</a:t>
            </a:r>
          </a:p>
          <a:p>
            <a:pPr lvl="1" algn="just"/>
            <a:r>
              <a:rPr lang="en-US" sz="2000" dirty="0" smtClean="0"/>
              <a:t>Manufacturing </a:t>
            </a:r>
            <a:r>
              <a:rPr lang="en-US" sz="2000" dirty="0" smtClean="0"/>
              <a:t>drawings under </a:t>
            </a:r>
            <a:r>
              <a:rPr lang="en-US" sz="2000" dirty="0" smtClean="0"/>
              <a:t>final review</a:t>
            </a:r>
          </a:p>
          <a:p>
            <a:pPr lvl="1" algn="just"/>
            <a:r>
              <a:rPr lang="en-US" sz="2000" dirty="0" smtClean="0"/>
              <a:t>Manufacturing started this week (W42)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9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Control and </a:t>
            </a:r>
            <a:r>
              <a:rPr lang="fr-FR" sz="4000" dirty="0" smtClean="0"/>
              <a:t>Command </a:t>
            </a:r>
            <a:r>
              <a:rPr lang="fr-FR" sz="4000" dirty="0" err="1" smtClean="0"/>
              <a:t>follow</a:t>
            </a:r>
            <a:r>
              <a:rPr lang="fr-FR" sz="4000" dirty="0" smtClean="0"/>
              <a:t>-up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Control system design</a:t>
            </a:r>
            <a:endParaRPr lang="en-US" sz="2400" dirty="0"/>
          </a:p>
          <a:p>
            <a:pPr lvl="1"/>
            <a:r>
              <a:rPr lang="en-US" sz="2000" dirty="0" smtClean="0"/>
              <a:t>Programming done, waiting for test with GERSEMI systems</a:t>
            </a:r>
          </a:p>
          <a:p>
            <a:r>
              <a:rPr lang="en-US" sz="2400" dirty="0" smtClean="0"/>
              <a:t>Control system procurement</a:t>
            </a:r>
          </a:p>
          <a:p>
            <a:pPr lvl="1"/>
            <a:r>
              <a:rPr lang="en-US" sz="2000" dirty="0" smtClean="0"/>
              <a:t>Junction boxes done</a:t>
            </a:r>
          </a:p>
          <a:p>
            <a:pPr lvl="1"/>
            <a:r>
              <a:rPr lang="en-US" sz="2000" dirty="0" smtClean="0"/>
              <a:t>Electrical cabinet still at </a:t>
            </a:r>
            <a:r>
              <a:rPr lang="en-US" sz="2000" dirty="0" err="1" smtClean="0"/>
              <a:t>Technergie</a:t>
            </a:r>
            <a:r>
              <a:rPr lang="en-US" sz="2000" dirty="0" smtClean="0"/>
              <a:t>, not necessary </a:t>
            </a:r>
            <a:r>
              <a:rPr lang="en-US" sz="2000" dirty="0" smtClean="0"/>
              <a:t>yet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GERSEMI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59010"/>
              </p:ext>
            </p:extLst>
          </p:nvPr>
        </p:nvGraphicFramePr>
        <p:xfrm>
          <a:off x="457197" y="1907905"/>
          <a:ext cx="8229607" cy="3910552"/>
        </p:xfrm>
        <a:graphic>
          <a:graphicData uri="http://schemas.openxmlformats.org/drawingml/2006/table">
            <a:tbl>
              <a:tblPr/>
              <a:tblGrid>
                <a:gridCol w="3348787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</a:tblGrid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junction box manufacturing 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wiring of VB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wiring of liquid insert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wiring of VC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simulator manufacturing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Simulator mechanical testing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Simulator electrical wiring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magnet insert manufacturing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magnet insert mechanical testing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magnet insert wiring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electrical wiring of control cabinet &amp; test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cabinet &amp; automaton test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factory acceptance test with simulator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cabinet &amp; automaton test with magnet insert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packing of the project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installation of project onsite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cryogenic tests with simulator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installation of project without simulator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acceptance tests with liquid insert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acceptance tests with magnet insert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>
            <a:off x="4211960" y="2420888"/>
            <a:ext cx="0" cy="339756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0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Cernox</a:t>
            </a:r>
            <a:endParaRPr lang="en-US" dirty="0" smtClean="0"/>
          </a:p>
          <a:p>
            <a:pPr lvl="1"/>
            <a:r>
              <a:rPr lang="en-US" dirty="0" smtClean="0"/>
              <a:t>IPN: </a:t>
            </a:r>
            <a:r>
              <a:rPr lang="en-US" dirty="0" err="1" smtClean="0"/>
              <a:t>cernox</a:t>
            </a:r>
            <a:r>
              <a:rPr lang="en-US" dirty="0" smtClean="0"/>
              <a:t> in stock but not the right shape; checking possibility to manufacture “adaptor” parts and do the </a:t>
            </a:r>
            <a:r>
              <a:rPr lang="en-US" dirty="0" smtClean="0"/>
              <a:t>wiring</a:t>
            </a:r>
          </a:p>
          <a:p>
            <a:pPr lvl="1"/>
            <a:r>
              <a:rPr lang="en-US" dirty="0" smtClean="0"/>
              <a:t>Manufacturing this week (W42), delivery next week (W43)</a:t>
            </a:r>
            <a:endParaRPr lang="en-US" dirty="0" smtClean="0"/>
          </a:p>
          <a:p>
            <a:r>
              <a:rPr lang="en-US" dirty="0" smtClean="0"/>
              <a:t>Wiring </a:t>
            </a:r>
          </a:p>
          <a:p>
            <a:pPr lvl="1"/>
            <a:r>
              <a:rPr lang="en-US" dirty="0" smtClean="0"/>
              <a:t>Delay for VB and liquid </a:t>
            </a:r>
            <a:r>
              <a:rPr lang="en-US" dirty="0" smtClean="0"/>
              <a:t>insert </a:t>
            </a:r>
            <a:endParaRPr lang="en-US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7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tasks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Commissioning tests</a:t>
            </a:r>
          </a:p>
          <a:p>
            <a:pPr lvl="1"/>
            <a:r>
              <a:rPr lang="en-US" dirty="0" smtClean="0"/>
              <a:t>Final mechanical tests</a:t>
            </a:r>
          </a:p>
          <a:p>
            <a:pPr lvl="2"/>
            <a:r>
              <a:rPr lang="en-US" dirty="0" smtClean="0"/>
              <a:t>Helium leak test after assembly</a:t>
            </a:r>
          </a:p>
          <a:p>
            <a:pPr lvl="3"/>
            <a:r>
              <a:rPr lang="en-US" dirty="0" smtClean="0"/>
              <a:t>All circuits of VB with valves 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lectrical tests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lectrical insulation </a:t>
            </a:r>
          </a:p>
          <a:p>
            <a:pPr lvl="2"/>
            <a:r>
              <a:rPr lang="en-US" dirty="0" smtClean="0"/>
              <a:t>Resistance</a:t>
            </a:r>
            <a:endParaRPr lang="en-US" dirty="0" smtClean="0"/>
          </a:p>
          <a:p>
            <a:pPr lvl="1"/>
            <a:r>
              <a:rPr lang="en-US" dirty="0" smtClean="0"/>
              <a:t>Cryogenic test</a:t>
            </a:r>
          </a:p>
          <a:p>
            <a:pPr lvl="2"/>
            <a:r>
              <a:rPr lang="en-US" dirty="0" err="1" smtClean="0"/>
              <a:t>VB+simulator</a:t>
            </a:r>
            <a:endParaRPr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17/10/2017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17th October 2017                                                                         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1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4826</TotalTime>
  <Words>424</Words>
  <Application>Microsoft Office PowerPoint</Application>
  <PresentationFormat>Affichage à l'écran (4:3)</PresentationFormat>
  <Paragraphs>628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Teleconference ACS – FREIA 17th October 2017</vt:lpstr>
      <vt:lpstr>Manufacturing follow-up</vt:lpstr>
      <vt:lpstr>Manufacturing follow-up</vt:lpstr>
      <vt:lpstr>Control and Command follow-up</vt:lpstr>
      <vt:lpstr>Planning: GERSEMI</vt:lpstr>
      <vt:lpstr>Issues</vt:lpstr>
      <vt:lpstr>Future tasks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thermeau</dc:creator>
  <cp:lastModifiedBy>Florian DIEUDEGARD</cp:lastModifiedBy>
  <cp:revision>218</cp:revision>
  <dcterms:created xsi:type="dcterms:W3CDTF">2017-03-13T06:50:06Z</dcterms:created>
  <dcterms:modified xsi:type="dcterms:W3CDTF">2017-10-17T09:26:34Z</dcterms:modified>
</cp:coreProperties>
</file>