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34766"/>
              </p:ext>
            </p:extLst>
          </p:nvPr>
        </p:nvGraphicFramePr>
        <p:xfrm>
          <a:off x="990600" y="171436"/>
          <a:ext cx="7315200" cy="6610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778369"/>
                <a:gridCol w="2555631"/>
              </a:tblGrid>
              <a:tr h="7827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Dressed cavity packet conditioning first </a:t>
                      </a: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(on-resonance)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Coupler Cold conditioning first </a:t>
                      </a: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(off-resonance)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2085961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 advantage</a:t>
                      </a: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altLang="ko-KR" sz="1400" baseline="0" dirty="0" smtClean="0">
                          <a:solidFill>
                            <a:srgbClr val="3366FF"/>
                          </a:solidFill>
                        </a:rPr>
                        <a:t>Milder outgassing: </a:t>
                      </a:r>
                      <a:r>
                        <a:rPr lang="sv-SE" sz="1400" dirty="0" smtClean="0"/>
                        <a:t>With an </a:t>
                      </a:r>
                      <a:r>
                        <a:rPr lang="sv-SE" sz="1400" dirty="0" smtClean="0"/>
                        <a:t>activated </a:t>
                      </a:r>
                      <a:r>
                        <a:rPr lang="sv-SE" sz="1400" dirty="0" smtClean="0"/>
                        <a:t>surface, lower</a:t>
                      </a:r>
                      <a:r>
                        <a:rPr lang="sv-SE" sz="1400" baseline="0" dirty="0" smtClean="0"/>
                        <a:t> risk of cavity contamination during the conditioning from low field to nominal Eacc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baseline="0" dirty="0" smtClean="0">
                          <a:solidFill>
                            <a:srgbClr val="3366FF"/>
                          </a:solidFill>
                        </a:rPr>
                        <a:t>Cavity an</a:t>
                      </a:r>
                      <a:r>
                        <a:rPr lang="sv-SE" altLang="ko-KR" sz="1400" baseline="0" dirty="0" smtClean="0">
                          <a:solidFill>
                            <a:srgbClr val="3366FF"/>
                          </a:solidFill>
                        </a:rPr>
                        <a:t>d</a:t>
                      </a:r>
                      <a:r>
                        <a:rPr lang="sv-SE" sz="1400" baseline="0" dirty="0" smtClean="0">
                          <a:solidFill>
                            <a:srgbClr val="3366FF"/>
                          </a:solidFill>
                        </a:rPr>
                        <a:t> win</a:t>
                      </a:r>
                      <a:r>
                        <a:rPr lang="sv-SE" altLang="ko-KR" sz="1400" baseline="0" dirty="0" smtClean="0">
                          <a:solidFill>
                            <a:srgbClr val="3366FF"/>
                          </a:solidFill>
                        </a:rPr>
                        <a:t>dow are activated simultaneously, so gases from window has less chance to be condensed at cavity surface</a:t>
                      </a:r>
                      <a:endParaRPr lang="sv-SE" sz="1400" baseline="0" dirty="0" smtClean="0">
                        <a:solidFill>
                          <a:srgbClr val="3366FF"/>
                        </a:solidFill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Easier mechanical operation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Power</a:t>
                      </a:r>
                      <a:r>
                        <a:rPr lang="sv-SE" sz="1400" baseline="0" dirty="0" smtClean="0"/>
                        <a:t> regulation automaticlly by softerware</a:t>
                      </a:r>
                      <a:endParaRPr lang="sv-SE" sz="1400" dirty="0"/>
                    </a:p>
                  </a:txBody>
                  <a:tcPr anchor="ctr"/>
                </a:tc>
              </a:tr>
              <a:tr h="1394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baseline="0" dirty="0" smtClean="0"/>
                        <a:t>disadvantage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Complex mechanical operation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>
                          <a:solidFill>
                            <a:srgbClr val="3366FF"/>
                          </a:solidFill>
                        </a:rPr>
                        <a:t>More human intervention during conitioning like changing power level an</a:t>
                      </a:r>
                      <a:r>
                        <a:rPr lang="sv-SE" altLang="ko-KR" sz="1400" baseline="0" dirty="0" smtClean="0">
                          <a:solidFill>
                            <a:srgbClr val="3366FF"/>
                          </a:solidFill>
                        </a:rPr>
                        <a:t>d</a:t>
                      </a:r>
                      <a:r>
                        <a:rPr lang="sv-SE" sz="1400" baseline="0" dirty="0" smtClean="0">
                          <a:solidFill>
                            <a:srgbClr val="3366FF"/>
                          </a:solidFill>
                        </a:rPr>
                        <a:t> pulse length, if possible changing interlock set values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sv-SE" altLang="ko-KR" sz="1400" baseline="0" dirty="0" smtClean="0">
                          <a:solidFill>
                            <a:srgbClr val="3366FF"/>
                          </a:solidFill>
                        </a:rPr>
                        <a:t>More outgassing at beginning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a high risk of cavity contamination</a:t>
                      </a:r>
                    </a:p>
                  </a:txBody>
                  <a:tcPr anchor="ctr"/>
                </a:tc>
              </a:tr>
              <a:tr h="2290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Loop and special device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 software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37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146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 Li</dc:creator>
  <cp:lastModifiedBy>Han Li</cp:lastModifiedBy>
  <cp:revision>6</cp:revision>
  <dcterms:created xsi:type="dcterms:W3CDTF">2006-08-16T00:00:00Z</dcterms:created>
  <dcterms:modified xsi:type="dcterms:W3CDTF">2017-10-17T09:02:13Z</dcterms:modified>
</cp:coreProperties>
</file>