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304" r:id="rId3"/>
    <p:sldId id="301" r:id="rId4"/>
    <p:sldId id="302" r:id="rId5"/>
    <p:sldId id="306" r:id="rId6"/>
    <p:sldId id="303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24th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es-ES" dirty="0" smtClean="0">
                <a:latin typeface="Bookman Old Style" pitchFamily="18" charset="0"/>
              </a:rPr>
              <a:t>Oct.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08875"/>
              </p:ext>
            </p:extLst>
          </p:nvPr>
        </p:nvGraphicFramePr>
        <p:xfrm>
          <a:off x="1066800" y="310515"/>
          <a:ext cx="7467600" cy="62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898"/>
                <a:gridCol w="2504963"/>
                <a:gridCol w="2762739"/>
              </a:tblGrid>
              <a:tr h="562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sz="1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Dressed cavity packet conditioning first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FF00"/>
                          </a:solidFill>
                        </a:rPr>
                        <a:t>(on-resonance)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Coupler Cold conditioning first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FF00"/>
                          </a:solidFill>
                        </a:rPr>
                        <a:t>(off-resonance)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24355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 advantage</a:t>
                      </a:r>
                      <a:endParaRPr lang="sv-SE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With an activated surface, lower</a:t>
                      </a:r>
                      <a:r>
                        <a:rPr lang="sv-SE" sz="1400" baseline="0" dirty="0" smtClean="0"/>
                        <a:t> risk of contamination in the cavity during the conditioning from low field to nominal Eacc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sv-SE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easier mechanical operation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Power</a:t>
                      </a:r>
                      <a:r>
                        <a:rPr lang="sv-SE" sz="1400" baseline="0" dirty="0" smtClean="0"/>
                        <a:t> regulation automaticlly by softerware</a:t>
                      </a:r>
                      <a:endParaRPr lang="sv-SE" sz="1400" dirty="0"/>
                    </a:p>
                  </a:txBody>
                  <a:tcPr anchor="ctr"/>
                </a:tc>
              </a:tr>
              <a:tr h="1538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baseline="0" dirty="0" smtClean="0"/>
                        <a:t>disadvantage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Complex mechanical operation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human intervention during conitioning like changing power level an</a:t>
                      </a:r>
                      <a:r>
                        <a:rPr lang="sv-SE" altLang="ko-K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pulse length, if possible changing interlock set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a high risk of cavity contamination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18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Loop and special device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sz="14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or SEL</a:t>
                      </a:r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Signer generator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 software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70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533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419619"/>
            <a:ext cx="678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704 MHz SEL&gt;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Hardware:  </a:t>
            </a:r>
          </a:p>
          <a:p>
            <a:r>
              <a:rPr lang="sv-SE" dirty="0" smtClean="0"/>
              <a:t>SEL box is under design and will be finished at the </a:t>
            </a:r>
            <a:r>
              <a:rPr lang="sv-SE" dirty="0" smtClean="0"/>
              <a:t>begining of Nov</a:t>
            </a:r>
            <a:r>
              <a:rPr lang="sv-SE" dirty="0" smtClean="0"/>
              <a:t>.</a:t>
            </a:r>
            <a:endParaRPr lang="sv-SE" dirty="0" smtClean="0"/>
          </a:p>
          <a:p>
            <a:r>
              <a:rPr lang="sv-SE" i="1" dirty="0" smtClean="0"/>
              <a:t>---key people: </a:t>
            </a:r>
            <a:r>
              <a:rPr lang="sv-SE" i="1" dirty="0" smtClean="0"/>
              <a:t>Tord peterson, </a:t>
            </a:r>
            <a:r>
              <a:rPr lang="sv-SE" i="1" dirty="0" smtClean="0"/>
              <a:t>Tor and Han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Validation of Interlocks </a:t>
            </a:r>
          </a:p>
          <a:p>
            <a:r>
              <a:rPr lang="sv-SE" i="1" dirty="0"/>
              <a:t>---key people: Konrad and </a:t>
            </a:r>
            <a:r>
              <a:rPr lang="sv-SE" i="1" dirty="0" smtClean="0"/>
              <a:t>Kjell</a:t>
            </a:r>
          </a:p>
          <a:p>
            <a:endParaRPr lang="sv-S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Temperature sensors attached the cavity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Temperature sensors location of interested.</a:t>
            </a:r>
          </a:p>
          <a:p>
            <a:r>
              <a:rPr lang="sv-SE" dirty="0"/>
              <a:t>---key people: Rocio, </a:t>
            </a:r>
            <a:r>
              <a:rPr lang="sv-SE" dirty="0" smtClean="0"/>
              <a:t>Magnus, Younguk </a:t>
            </a:r>
            <a:r>
              <a:rPr lang="sv-SE" dirty="0"/>
              <a:t>and </a:t>
            </a:r>
            <a:r>
              <a:rPr lang="sv-SE" dirty="0" smtClean="0"/>
              <a:t>Han</a:t>
            </a:r>
          </a:p>
          <a:p>
            <a:endParaRPr lang="sv-S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/>
              <a:t>Four wire heater for power calibration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Wiers </a:t>
            </a:r>
            <a:r>
              <a:rPr lang="sv-SE" dirty="0"/>
              <a:t>extending of hearter;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One current meter is need to connect in the </a:t>
            </a:r>
            <a:r>
              <a:rPr lang="sv-SE" dirty="0" smtClean="0"/>
              <a:t>loop.</a:t>
            </a:r>
            <a:endParaRPr lang="sv-SE" dirty="0"/>
          </a:p>
          <a:p>
            <a:r>
              <a:rPr lang="sv-SE" dirty="0"/>
              <a:t>---key people: </a:t>
            </a:r>
            <a:r>
              <a:rPr lang="sv-SE" dirty="0" smtClean="0"/>
              <a:t>Rocio</a:t>
            </a:r>
            <a:endParaRPr lang="sv-SE" dirty="0"/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78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 (cnt.)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6764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Quench detection&gt;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Simulation: </a:t>
            </a:r>
          </a:p>
          <a:p>
            <a:r>
              <a:rPr lang="sv-SE" dirty="0" smtClean="0"/>
              <a:t>cavity quench profile simulation </a:t>
            </a:r>
          </a:p>
          <a:p>
            <a:r>
              <a:rPr lang="sv-SE" dirty="0" smtClean="0"/>
              <a:t>Quech detection analog loop simulation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Hardware:  </a:t>
            </a:r>
            <a:r>
              <a:rPr lang="sv-SE" dirty="0" smtClean="0"/>
              <a:t>prototype od quench detector</a:t>
            </a:r>
            <a:endParaRPr lang="sv-SE" dirty="0" smtClean="0"/>
          </a:p>
          <a:p>
            <a:r>
              <a:rPr lang="sv-SE" i="1" dirty="0"/>
              <a:t>---key people: </a:t>
            </a:r>
            <a:r>
              <a:rPr lang="sv-SE" i="1" dirty="0" smtClean="0"/>
              <a:t>Magnus and </a:t>
            </a:r>
            <a:r>
              <a:rPr lang="sv-SE" i="1" dirty="0" smtClean="0"/>
              <a:t>Han</a:t>
            </a:r>
          </a:p>
          <a:p>
            <a:endParaRPr lang="sv-SE" i="1" dirty="0"/>
          </a:p>
          <a:p>
            <a:endParaRPr lang="sv-SE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Coupler conditioning factor&gt;</a:t>
            </a:r>
          </a:p>
          <a:p>
            <a:r>
              <a:rPr lang="sv-SE" dirty="0" smtClean="0"/>
              <a:t> </a:t>
            </a:r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46116"/>
              </p:ext>
            </p:extLst>
          </p:nvPr>
        </p:nvGraphicFramePr>
        <p:xfrm>
          <a:off x="1066800" y="4343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FPC</a:t>
                      </a:r>
                      <a:r>
                        <a:rPr lang="sv-SE" baseline="0" dirty="0" smtClean="0"/>
                        <a:t> conditioning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Source frequncy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cavity frequency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Warm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704.42MHz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&lt;704.0947MHz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Cold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704.42MHz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704.0947MHz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2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 (cnt.)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69142" y="4419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i="1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704 MHz Conditioning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</a:t>
            </a:r>
            <a:r>
              <a:rPr lang="sv-SE" dirty="0" smtClean="0"/>
              <a:t>ware: </a:t>
            </a:r>
          </a:p>
          <a:p>
            <a:pPr lvl="1"/>
            <a:r>
              <a:rPr lang="sv-SE" dirty="0" smtClean="0"/>
              <a:t>Modify the parameter in conditioning program</a:t>
            </a:r>
          </a:p>
          <a:p>
            <a:pPr lvl="1"/>
            <a:r>
              <a:rPr lang="sv-SE" dirty="0" smtClean="0"/>
              <a:t>Manage to control the pulse shape, amplitude and pulse length</a:t>
            </a:r>
          </a:p>
          <a:p>
            <a:r>
              <a:rPr lang="sv-SE" i="1" dirty="0" smtClean="0"/>
              <a:t>---key people: Konrad and Han</a:t>
            </a:r>
          </a:p>
          <a:p>
            <a:endParaRPr lang="sv-SE" dirty="0" smtClean="0"/>
          </a:p>
          <a:p>
            <a:r>
              <a:rPr lang="sv-SE" dirty="0" smtClean="0"/>
              <a:t> </a:t>
            </a:r>
            <a:endParaRPr lang="sv-SE" dirty="0" smtClean="0"/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990600" y="1752600"/>
            <a:ext cx="5908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/>
              <a:t>Pressure gauge test</a:t>
            </a:r>
          </a:p>
          <a:p>
            <a:r>
              <a:rPr lang="sv-SE" dirty="0" smtClean="0"/>
              <a:t>Get rid of the </a:t>
            </a:r>
            <a:r>
              <a:rPr lang="sv-SE" dirty="0"/>
              <a:t>step-wise reading </a:t>
            </a:r>
            <a:r>
              <a:rPr lang="sv-SE" dirty="0" smtClean="0"/>
              <a:t>from pressure gauge. </a:t>
            </a:r>
            <a:r>
              <a:rPr lang="sv-SE" dirty="0" smtClean="0">
                <a:solidFill>
                  <a:srgbClr val="FF0000"/>
                </a:solidFill>
              </a:rPr>
              <a:t>(The resolution between two reading?) 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---key people: Rocio, </a:t>
            </a:r>
            <a:r>
              <a:rPr lang="sv-SE" dirty="0" smtClean="0"/>
              <a:t>Konrad</a:t>
            </a:r>
          </a:p>
          <a:p>
            <a:endParaRPr lang="sv-SE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Flowmeter reading</a:t>
            </a:r>
            <a:endParaRPr lang="sv-SE" dirty="0"/>
          </a:p>
          <a:p>
            <a:r>
              <a:rPr lang="sv-SE" dirty="0" smtClean="0"/>
              <a:t>Improve the reading of the absolute flow. A smoothing is added in the system.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---key people: </a:t>
            </a:r>
            <a:r>
              <a:rPr lang="sv-SE" dirty="0" smtClean="0"/>
              <a:t>Konrad and Rocio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394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29018" y="18288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704 MHz </a:t>
            </a:r>
            <a:r>
              <a:rPr lang="sv-SE" dirty="0" smtClean="0"/>
              <a:t>Conditioning system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i="1" dirty="0" smtClean="0"/>
              <a:t>Power limitation and interlock</a:t>
            </a:r>
          </a:p>
          <a:p>
            <a:r>
              <a:rPr lang="sv-SE" i="1" dirty="0" smtClean="0"/>
              <a:t>---</a:t>
            </a:r>
            <a:r>
              <a:rPr lang="sv-SE" i="1" dirty="0"/>
              <a:t>key people: </a:t>
            </a:r>
            <a:r>
              <a:rPr lang="sv-SE" i="1" dirty="0" smtClean="0"/>
              <a:t>Magnus, Konrad and </a:t>
            </a:r>
            <a:r>
              <a:rPr lang="sv-SE" i="1" dirty="0" smtClean="0"/>
              <a:t>Han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SEL Labview interface will be modified </a:t>
            </a:r>
            <a:endParaRPr lang="sv-SE" dirty="0" smtClean="0"/>
          </a:p>
          <a:p>
            <a:r>
              <a:rPr lang="sv-SE" i="1" dirty="0" smtClean="0"/>
              <a:t>---</a:t>
            </a:r>
            <a:r>
              <a:rPr lang="sv-SE" i="1" dirty="0"/>
              <a:t>key people: Han and </a:t>
            </a:r>
            <a:r>
              <a:rPr lang="sv-SE" i="1" dirty="0" smtClean="0"/>
              <a:t>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i="1" dirty="0" smtClean="0"/>
              <a:t>SEL auto conditioning programme </a:t>
            </a:r>
          </a:p>
          <a:p>
            <a:r>
              <a:rPr lang="sv-SE" i="1" dirty="0"/>
              <a:t>---key people: Han and Tor</a:t>
            </a:r>
          </a:p>
          <a:p>
            <a:endParaRPr lang="sv-SE" i="1" dirty="0" smtClean="0"/>
          </a:p>
          <a:p>
            <a:endParaRPr lang="sv-SE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i="1" dirty="0" smtClean="0"/>
              <a:t>Two pressure sensor in the tank for crosscheck of the Helium pressure</a:t>
            </a:r>
          </a:p>
          <a:p>
            <a:r>
              <a:rPr lang="sv-SE" dirty="0"/>
              <a:t>---key people: </a:t>
            </a:r>
            <a:r>
              <a:rPr lang="sv-SE" dirty="0" smtClean="0"/>
              <a:t>Lars and Rocio</a:t>
            </a:r>
            <a:endParaRPr lang="sv-SE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7195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To do list</a:t>
            </a:r>
          </a:p>
        </p:txBody>
      </p:sp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73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533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zh-CN" dirty="0" smtClean="0"/>
              <a:t>question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1, CEA colleague would like to start the conditioning from slow frequency ,such as 1 Hz. Is it OK for the klystro ,Lund system and SEL?</a:t>
            </a:r>
          </a:p>
          <a:p>
            <a:endParaRPr lang="sv-SE" dirty="0" smtClean="0"/>
          </a:p>
          <a:p>
            <a:r>
              <a:rPr lang="sv-SE" i="1" dirty="0"/>
              <a:t>Change the repetition rate in the Lund system </a:t>
            </a:r>
            <a:r>
              <a:rPr lang="sv-SE" i="1" dirty="0" smtClean="0"/>
              <a:t>?</a:t>
            </a:r>
          </a:p>
          <a:p>
            <a:endParaRPr lang="sv-SE" i="1" dirty="0" smtClean="0"/>
          </a:p>
          <a:p>
            <a:r>
              <a:rPr lang="sv-SE" i="1" dirty="0" smtClean="0"/>
              <a:t>For the SEL, could we use FPGA to control the </a:t>
            </a:r>
            <a:r>
              <a:rPr lang="sv-SE" i="1" dirty="0"/>
              <a:t>repetition rate </a:t>
            </a:r>
            <a:r>
              <a:rPr lang="sv-SE" i="1" dirty="0" smtClean="0"/>
              <a:t>, and pulse length?(Pulse amplitude could be control by the gain factor)</a:t>
            </a:r>
            <a:endParaRPr lang="sv-SE" i="1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2, After the conditioning, should we warm up the cavity package to 40 K?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34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12009</TotalTime>
  <Words>512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Test plan of  ESS HB elliptical cavity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Han Li</cp:lastModifiedBy>
  <cp:revision>174</cp:revision>
  <dcterms:created xsi:type="dcterms:W3CDTF">2006-08-16T00:00:00Z</dcterms:created>
  <dcterms:modified xsi:type="dcterms:W3CDTF">2017-10-24T07:49:55Z</dcterms:modified>
</cp:coreProperties>
</file>