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35" r:id="rId3"/>
    <p:sldId id="345" r:id="rId4"/>
    <p:sldId id="353" r:id="rId5"/>
    <p:sldId id="297" r:id="rId6"/>
    <p:sldId id="357" r:id="rId7"/>
    <p:sldId id="354" r:id="rId8"/>
    <p:sldId id="358" r:id="rId9"/>
    <p:sldId id="361" r:id="rId10"/>
    <p:sldId id="325" r:id="rId11"/>
    <p:sldId id="33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9FD97-EA78-4749-8090-F8D0D6CE7E8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DDFEF9-1585-44FF-8D66-E8235A497322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solidFill>
                <a:srgbClr val="C00000"/>
              </a:solidFill>
            </a:rPr>
            <a:t>Technological</a:t>
          </a:r>
          <a:br>
            <a:rPr lang="en-GB" sz="1400" b="1" dirty="0" smtClean="0">
              <a:solidFill>
                <a:srgbClr val="C00000"/>
              </a:solidFill>
            </a:rPr>
          </a:br>
          <a:r>
            <a:rPr lang="en-GB" sz="1400" b="1" dirty="0" smtClean="0">
              <a:solidFill>
                <a:srgbClr val="C00000"/>
              </a:solidFill>
            </a:rPr>
            <a:t>facility @</a:t>
          </a:r>
          <a:br>
            <a:rPr lang="en-GB" sz="1400" b="1" dirty="0" smtClean="0">
              <a:solidFill>
                <a:srgbClr val="C00000"/>
              </a:solidFill>
            </a:rPr>
          </a:br>
          <a:r>
            <a:rPr lang="en-GB" sz="1400" b="1" dirty="0" smtClean="0">
              <a:solidFill>
                <a:srgbClr val="C00000"/>
              </a:solidFill>
            </a:rPr>
            <a:t>Industry n°2</a:t>
          </a:r>
          <a:endParaRPr lang="en-GB" sz="1400" b="1" dirty="0">
            <a:solidFill>
              <a:srgbClr val="C00000"/>
            </a:solidFill>
          </a:endParaRPr>
        </a:p>
      </dgm:t>
    </dgm:pt>
    <dgm:pt modelId="{3A659A29-AFD0-4C19-B236-5080D30B4952}">
      <dgm:prSet phldrT="[Texte]" custT="1"/>
      <dgm:spPr/>
      <dgm:t>
        <a:bodyPr/>
        <a:lstStyle/>
        <a:p>
          <a:pPr algn="ctr"/>
          <a:r>
            <a:rPr lang="en-GB" sz="1400" b="1" dirty="0" smtClean="0">
              <a:solidFill>
                <a:srgbClr val="C00000"/>
              </a:solidFill>
            </a:rPr>
            <a:t>Technological</a:t>
          </a:r>
          <a:br>
            <a:rPr lang="en-GB" sz="1400" b="1" dirty="0" smtClean="0">
              <a:solidFill>
                <a:srgbClr val="C00000"/>
              </a:solidFill>
            </a:rPr>
          </a:br>
          <a:r>
            <a:rPr lang="en-GB" sz="1400" b="1" dirty="0" smtClean="0">
              <a:solidFill>
                <a:srgbClr val="C00000"/>
              </a:solidFill>
            </a:rPr>
            <a:t>facility @</a:t>
          </a:r>
          <a:br>
            <a:rPr lang="en-GB" sz="1400" b="1" dirty="0" smtClean="0">
              <a:solidFill>
                <a:srgbClr val="C00000"/>
              </a:solidFill>
            </a:rPr>
          </a:br>
          <a:r>
            <a:rPr lang="en-GB" sz="1400" b="1" dirty="0" smtClean="0">
              <a:solidFill>
                <a:srgbClr val="C00000"/>
              </a:solidFill>
            </a:rPr>
            <a:t>Industry n°1</a:t>
          </a:r>
          <a:endParaRPr lang="en-GB" sz="1400" b="1" dirty="0">
            <a:solidFill>
              <a:srgbClr val="C00000"/>
            </a:solidFill>
          </a:endParaRPr>
        </a:p>
      </dgm:t>
    </dgm:pt>
    <dgm:pt modelId="{C2FE8409-1BA9-47DF-80DF-1B18CAFFF30E}">
      <dgm:prSet phldrT="[Texte]"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F7C5935-F6A5-4327-B72E-052EF60FA215}">
      <dgm:prSet phldrT="[Texte]"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52703F8-E39F-4310-8D78-39079DDAE563}">
      <dgm:prSet phldrT="[Texte]" custT="1"/>
      <dgm:spPr/>
      <dgm:t>
        <a:bodyPr/>
        <a:lstStyle/>
        <a:p>
          <a:r>
            <a:rPr lang="fr-FR" sz="1400" dirty="0" err="1" smtClean="0"/>
            <a:t>Technological</a:t>
          </a:r>
          <a:r>
            <a:rPr lang="fr-FR" sz="1400" dirty="0" smtClean="0"/>
            <a:t/>
          </a:r>
          <a:br>
            <a:rPr lang="fr-FR" sz="1400" dirty="0" smtClean="0"/>
          </a:br>
          <a:r>
            <a:rPr lang="fr-FR" sz="1400" dirty="0" err="1" smtClean="0"/>
            <a:t>facility</a:t>
          </a:r>
          <a:r>
            <a:rPr lang="fr-FR" sz="1400" dirty="0" smtClean="0"/>
            <a:t> @ PSI</a:t>
          </a:r>
          <a:endParaRPr lang="en-GB" sz="1400" dirty="0"/>
        </a:p>
      </dgm:t>
    </dgm:pt>
    <dgm:pt modelId="{C86094D8-7F25-4C72-961E-52E26BFD48FF}" type="sibTrans" cxnId="{1F42AC01-057E-4229-BE3D-091297003F13}">
      <dgm:prSet/>
      <dgm:spPr/>
      <dgm:t>
        <a:bodyPr/>
        <a:lstStyle/>
        <a:p>
          <a:endParaRPr lang="en-GB"/>
        </a:p>
      </dgm:t>
    </dgm:pt>
    <dgm:pt modelId="{32982BDA-E299-4B8C-8472-1D158A74A0FD}" type="parTrans" cxnId="{1F42AC01-057E-4229-BE3D-091297003F13}">
      <dgm:prSet/>
      <dgm:spPr/>
      <dgm:t>
        <a:bodyPr/>
        <a:lstStyle/>
        <a:p>
          <a:endParaRPr lang="en-GB"/>
        </a:p>
      </dgm:t>
    </dgm:pt>
    <dgm:pt modelId="{D1F4B965-741E-4228-97BB-87DF515B3F12}" type="sibTrans" cxnId="{E43C9325-3235-417E-94D2-06C9CFE71EC0}">
      <dgm:prSet/>
      <dgm:spPr/>
      <dgm:t>
        <a:bodyPr/>
        <a:lstStyle/>
        <a:p>
          <a:endParaRPr lang="en-GB"/>
        </a:p>
      </dgm:t>
    </dgm:pt>
    <dgm:pt modelId="{670C4079-079B-4FCF-8295-4F8240C0495F}" type="parTrans" cxnId="{E43C9325-3235-417E-94D2-06C9CFE71EC0}">
      <dgm:prSet/>
      <dgm:spPr/>
      <dgm:t>
        <a:bodyPr/>
        <a:lstStyle/>
        <a:p>
          <a:endParaRPr lang="en-GB"/>
        </a:p>
      </dgm:t>
    </dgm:pt>
    <dgm:pt modelId="{EF3A68C8-81D4-44FE-A96C-F5275C9C5782}">
      <dgm:prSet phldrT="[Texte]"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984148-CBC1-4977-98C2-8AF940E8E8A7}">
      <dgm:prSet phldrT="[Texte]"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8512DA2-3D69-4B58-B90F-0FB5CF8AB53F}">
      <dgm:prSet phldrT="[Texte]" custT="1"/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Technological</a:t>
          </a:r>
          <a:br>
            <a:rPr lang="en-GB" sz="1400" dirty="0" smtClean="0">
              <a:solidFill>
                <a:schemeClr val="tx1"/>
              </a:solidFill>
            </a:rPr>
          </a:br>
          <a:r>
            <a:rPr lang="en-GB" sz="1400" dirty="0" smtClean="0">
              <a:solidFill>
                <a:schemeClr val="tx1"/>
              </a:solidFill>
            </a:rPr>
            <a:t>facility @ KIT</a:t>
          </a:r>
          <a:endParaRPr lang="en-GB" sz="1400" dirty="0">
            <a:solidFill>
              <a:schemeClr val="tx1"/>
            </a:solidFill>
          </a:endParaRPr>
        </a:p>
      </dgm:t>
    </dgm:pt>
    <dgm:pt modelId="{D255D1F3-C591-423E-9688-32206466AA26}" type="sibTrans" cxnId="{DCDA9FDE-616E-4D92-B74C-9D45F1285A7A}">
      <dgm:prSet/>
      <dgm:spPr/>
      <dgm:t>
        <a:bodyPr/>
        <a:lstStyle/>
        <a:p>
          <a:endParaRPr lang="en-GB"/>
        </a:p>
      </dgm:t>
    </dgm:pt>
    <dgm:pt modelId="{854EF3E4-AC71-4630-B64F-4B6D819C7928}" type="parTrans" cxnId="{DCDA9FDE-616E-4D92-B74C-9D45F1285A7A}">
      <dgm:prSet/>
      <dgm:spPr/>
      <dgm:t>
        <a:bodyPr/>
        <a:lstStyle/>
        <a:p>
          <a:endParaRPr lang="en-GB"/>
        </a:p>
      </dgm:t>
    </dgm:pt>
    <dgm:pt modelId="{AB914782-6C72-4028-8D9A-734230C743BF}" type="sibTrans" cxnId="{A306973C-50BA-4F49-BDA2-761D9C16AAE2}">
      <dgm:prSet/>
      <dgm:spPr/>
      <dgm:t>
        <a:bodyPr/>
        <a:lstStyle/>
        <a:p>
          <a:endParaRPr lang="en-US"/>
        </a:p>
      </dgm:t>
    </dgm:pt>
    <dgm:pt modelId="{FCEAF3FA-E27F-4739-8F44-057EEFABF181}" type="parTrans" cxnId="{A306973C-50BA-4F49-BDA2-761D9C16AAE2}">
      <dgm:prSet/>
      <dgm:spPr/>
      <dgm:t>
        <a:bodyPr/>
        <a:lstStyle/>
        <a:p>
          <a:endParaRPr lang="en-US"/>
        </a:p>
      </dgm:t>
    </dgm:pt>
    <dgm:pt modelId="{A8DE71E6-53A4-4933-AE8B-B3A29D7118CB}">
      <dgm:prSet phldrT="[Texte]"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05494EB-8EF1-4401-A42B-E3E8ED28D573}">
      <dgm:prSet phldrT="[Texte]"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2AA22D0-C738-4851-B5C8-AB920D0BC52D}">
      <dgm:prSet phldrT="[Texte]" custT="1"/>
      <dgm:spPr/>
      <dgm:t>
        <a:bodyPr/>
        <a:lstStyle/>
        <a:p>
          <a:r>
            <a:rPr lang="fr-FR" sz="1400" dirty="0" err="1" smtClean="0"/>
            <a:t>Technological</a:t>
          </a:r>
          <a:r>
            <a:rPr lang="fr-FR" sz="1400" dirty="0" smtClean="0"/>
            <a:t/>
          </a:r>
          <a:br>
            <a:rPr lang="fr-FR" sz="1400" dirty="0" smtClean="0"/>
          </a:br>
          <a:r>
            <a:rPr lang="fr-FR" sz="1400" dirty="0" err="1" smtClean="0"/>
            <a:t>facility</a:t>
          </a:r>
          <a:r>
            <a:rPr lang="fr-FR" sz="1400" dirty="0" smtClean="0"/>
            <a:t> @ IFJ PAN</a:t>
          </a:r>
          <a:endParaRPr lang="en-GB" sz="1400" dirty="0"/>
        </a:p>
      </dgm:t>
    </dgm:pt>
    <dgm:pt modelId="{EF99DF50-413A-48BB-9E1B-CDCCEDF7BD30}" type="sibTrans" cxnId="{8FB68BF2-413C-4260-A063-BD3486F7C182}">
      <dgm:prSet/>
      <dgm:spPr/>
      <dgm:t>
        <a:bodyPr/>
        <a:lstStyle/>
        <a:p>
          <a:endParaRPr lang="en-US"/>
        </a:p>
      </dgm:t>
    </dgm:pt>
    <dgm:pt modelId="{C49E16CC-E88A-42AA-91A6-BF054FFAC318}" type="parTrans" cxnId="{8FB68BF2-413C-4260-A063-BD3486F7C182}">
      <dgm:prSet/>
      <dgm:spPr/>
      <dgm:t>
        <a:bodyPr/>
        <a:lstStyle/>
        <a:p>
          <a:endParaRPr lang="en-US"/>
        </a:p>
      </dgm:t>
    </dgm:pt>
    <dgm:pt modelId="{1D1BC7AE-50E0-45B0-914D-F6564CD301E5}" type="sibTrans" cxnId="{329DC02A-6F5E-4B47-BBE8-01C7555375A2}">
      <dgm:prSet/>
      <dgm:spPr/>
      <dgm:t>
        <a:bodyPr/>
        <a:lstStyle/>
        <a:p>
          <a:endParaRPr lang="en-GB"/>
        </a:p>
      </dgm:t>
    </dgm:pt>
    <dgm:pt modelId="{D38D46FE-5B62-4DF7-BA5A-EE7CB4CBB8C5}" type="parTrans" cxnId="{329DC02A-6F5E-4B47-BBE8-01C7555375A2}">
      <dgm:prSet/>
      <dgm:spPr/>
      <dgm:t>
        <a:bodyPr/>
        <a:lstStyle/>
        <a:p>
          <a:endParaRPr lang="en-GB"/>
        </a:p>
      </dgm:t>
    </dgm:pt>
    <dgm:pt modelId="{C59DBBD2-8B5F-4842-AA5C-45CCE2BC2B1D}">
      <dgm:prSet/>
      <dgm:spPr/>
      <dgm:t>
        <a:bodyPr/>
        <a:lstStyle/>
        <a:p>
          <a:endParaRPr lang="en-GB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6BCD0B7-1E70-4C79-9C88-A6624B90D1A3}">
      <dgm:prSet phldrT="[Texte]"/>
      <dgm:spPr/>
      <dgm:t>
        <a:bodyPr/>
        <a:lstStyle/>
        <a:p>
          <a:endParaRPr lang="en-GB" b="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8CB57B-8A86-4CF0-8263-5125AC0B986F}">
      <dgm:prSet phldrT="[Texte]" custT="1"/>
      <dgm:spPr/>
      <dgm:t>
        <a:bodyPr/>
        <a:lstStyle/>
        <a:p>
          <a:r>
            <a:rPr lang="fr-FR" sz="1400" dirty="0" err="1" smtClean="0"/>
            <a:t>Technological</a:t>
          </a:r>
          <a:r>
            <a:rPr lang="fr-FR" sz="1400" dirty="0" smtClean="0"/>
            <a:t/>
          </a:r>
          <a:br>
            <a:rPr lang="fr-FR" sz="1400" dirty="0" smtClean="0"/>
          </a:br>
          <a:r>
            <a:rPr lang="fr-FR" sz="1400" dirty="0" err="1" smtClean="0"/>
            <a:t>facility</a:t>
          </a:r>
          <a:r>
            <a:rPr lang="fr-FR" sz="1400" dirty="0" smtClean="0"/>
            <a:t> @ CNRS</a:t>
          </a:r>
          <a:endParaRPr lang="en-GB" sz="1400" dirty="0"/>
        </a:p>
      </dgm:t>
    </dgm:pt>
    <dgm:pt modelId="{5BDB7360-D262-44A0-8BF8-BE1D4823F898}" type="sibTrans" cxnId="{8D5BB0C6-9DEB-4CCC-97CA-0DBAE149B0B6}">
      <dgm:prSet/>
      <dgm:spPr/>
      <dgm:t>
        <a:bodyPr/>
        <a:lstStyle/>
        <a:p>
          <a:endParaRPr lang="en-GB"/>
        </a:p>
      </dgm:t>
    </dgm:pt>
    <dgm:pt modelId="{B1C859BD-D17B-4FBC-A872-D04226B6ACAE}" type="parTrans" cxnId="{8D5BB0C6-9DEB-4CCC-97CA-0DBAE149B0B6}">
      <dgm:prSet/>
      <dgm:spPr/>
      <dgm:t>
        <a:bodyPr/>
        <a:lstStyle/>
        <a:p>
          <a:endParaRPr lang="en-GB"/>
        </a:p>
      </dgm:t>
    </dgm:pt>
    <dgm:pt modelId="{0C7415B6-2C4B-4C3D-9283-83E637B3B2E1}" type="sibTrans" cxnId="{B144787E-9065-4EBA-96FF-30907FE5011C}">
      <dgm:prSet/>
      <dgm:spPr/>
      <dgm:t>
        <a:bodyPr/>
        <a:lstStyle/>
        <a:p>
          <a:endParaRPr lang="en-GB"/>
        </a:p>
      </dgm:t>
    </dgm:pt>
    <dgm:pt modelId="{97479303-80BD-4910-924D-0873C84600C0}" type="parTrans" cxnId="{B144787E-9065-4EBA-96FF-30907FE5011C}">
      <dgm:prSet/>
      <dgm:spPr/>
      <dgm:t>
        <a:bodyPr/>
        <a:lstStyle/>
        <a:p>
          <a:endParaRPr lang="en-GB"/>
        </a:p>
      </dgm:t>
    </dgm:pt>
    <dgm:pt modelId="{452C00CD-DFE6-447B-B606-F33E6327207C}">
      <dgm:prSet phldrT="[Texte]" custT="1"/>
      <dgm:spPr/>
      <dgm:t>
        <a:bodyPr/>
        <a:lstStyle/>
        <a:p>
          <a:r>
            <a:rPr lang="fr-FR" sz="1600" b="1" dirty="0" err="1" smtClean="0"/>
            <a:t>Technology</a:t>
          </a:r>
          <a:r>
            <a:rPr lang="fr-FR" sz="1600" b="1" dirty="0" smtClean="0"/>
            <a:t> Infrastructure</a:t>
          </a:r>
          <a:endParaRPr lang="en-GB" sz="1600" b="1" dirty="0"/>
        </a:p>
      </dgm:t>
    </dgm:pt>
    <dgm:pt modelId="{CB2FA702-C427-4E8F-BD49-D7350B0212D1}" type="sibTrans" cxnId="{6B9B3B9E-51BA-43FB-BC4B-1D7798E1BB6D}">
      <dgm:prSet/>
      <dgm:spPr/>
      <dgm:t>
        <a:bodyPr/>
        <a:lstStyle/>
        <a:p>
          <a:endParaRPr lang="en-GB"/>
        </a:p>
      </dgm:t>
    </dgm:pt>
    <dgm:pt modelId="{7FC82A8D-2369-4183-9B64-CC9A0DC4B901}" type="parTrans" cxnId="{6B9B3B9E-51BA-43FB-BC4B-1D7798E1BB6D}">
      <dgm:prSet/>
      <dgm:spPr/>
      <dgm:t>
        <a:bodyPr/>
        <a:lstStyle/>
        <a:p>
          <a:endParaRPr lang="en-GB"/>
        </a:p>
      </dgm:t>
    </dgm:pt>
    <dgm:pt modelId="{4C5849D9-7BEC-4AB3-8099-55F93B64023D}" type="sibTrans" cxnId="{33C75D64-9B4E-4B6D-9ADE-02DAD31B51E9}">
      <dgm:prSet/>
      <dgm:spPr/>
      <dgm:t>
        <a:bodyPr/>
        <a:lstStyle/>
        <a:p>
          <a:endParaRPr lang="fr-FR"/>
        </a:p>
      </dgm:t>
    </dgm:pt>
    <dgm:pt modelId="{0C9A1854-25C0-4586-9921-1864FEDADFE2}" type="parTrans" cxnId="{33C75D64-9B4E-4B6D-9ADE-02DAD31B51E9}">
      <dgm:prSet/>
      <dgm:spPr/>
      <dgm:t>
        <a:bodyPr/>
        <a:lstStyle/>
        <a:p>
          <a:endParaRPr lang="fr-FR"/>
        </a:p>
      </dgm:t>
    </dgm:pt>
    <dgm:pt modelId="{0937EC97-68ED-4E39-8050-4ACB45ADD025}" type="sibTrans" cxnId="{D539984A-AA41-43FA-B9E1-D8EF1210A8FB}">
      <dgm:prSet/>
      <dgm:spPr/>
      <dgm:t>
        <a:bodyPr/>
        <a:lstStyle/>
        <a:p>
          <a:endParaRPr lang="fr-FR"/>
        </a:p>
      </dgm:t>
    </dgm:pt>
    <dgm:pt modelId="{9F905970-5E3A-4F77-8D87-04C2CDEAAFEC}" type="parTrans" cxnId="{D539984A-AA41-43FA-B9E1-D8EF1210A8FB}">
      <dgm:prSet/>
      <dgm:spPr/>
      <dgm:t>
        <a:bodyPr/>
        <a:lstStyle/>
        <a:p>
          <a:endParaRPr lang="fr-FR">
            <a:ln>
              <a:solidFill>
                <a:schemeClr val="tx1"/>
              </a:solidFill>
              <a:prstDash val="dash"/>
            </a:ln>
          </a:endParaRPr>
        </a:p>
      </dgm:t>
    </dgm:pt>
    <dgm:pt modelId="{079197EA-35F9-424F-A461-2A2A0C5A173A}" type="sibTrans" cxnId="{BFEA6CFD-E3F1-4D89-90B8-7B106F4D8876}">
      <dgm:prSet/>
      <dgm:spPr/>
      <dgm:t>
        <a:bodyPr/>
        <a:lstStyle/>
        <a:p>
          <a:endParaRPr lang="en-GB"/>
        </a:p>
      </dgm:t>
    </dgm:pt>
    <dgm:pt modelId="{920FB00F-209F-4BA6-B29C-AF1F1023389D}" type="parTrans" cxnId="{BFEA6CFD-E3F1-4D89-90B8-7B106F4D8876}">
      <dgm:prSet/>
      <dgm:spPr/>
      <dgm:t>
        <a:bodyPr/>
        <a:lstStyle/>
        <a:p>
          <a:endParaRPr lang="en-GB"/>
        </a:p>
      </dgm:t>
    </dgm:pt>
    <dgm:pt modelId="{0622326E-9DCC-491C-BE8D-A6760EE098D1}" type="sibTrans" cxnId="{00079D42-10B4-417D-8246-F31EB99A22B3}">
      <dgm:prSet/>
      <dgm:spPr/>
      <dgm:t>
        <a:bodyPr/>
        <a:lstStyle/>
        <a:p>
          <a:endParaRPr lang="en-US"/>
        </a:p>
      </dgm:t>
    </dgm:pt>
    <dgm:pt modelId="{6145926C-26D6-4425-8F09-FB77EE3F8E9B}" type="parTrans" cxnId="{00079D42-10B4-417D-8246-F31EB99A22B3}">
      <dgm:prSet/>
      <dgm:spPr/>
      <dgm:t>
        <a:bodyPr/>
        <a:lstStyle/>
        <a:p>
          <a:endParaRPr lang="en-US"/>
        </a:p>
      </dgm:t>
    </dgm:pt>
    <dgm:pt modelId="{EDA35C1A-74E7-46FD-8602-7FB2E4B7F1A5}" type="sibTrans" cxnId="{BCA3FFAF-14C9-46B7-975E-1F59765D6F86}">
      <dgm:prSet/>
      <dgm:spPr/>
      <dgm:t>
        <a:bodyPr/>
        <a:lstStyle/>
        <a:p>
          <a:endParaRPr lang="en-GB"/>
        </a:p>
      </dgm:t>
    </dgm:pt>
    <dgm:pt modelId="{764DC200-C970-4D4E-A210-C1FD85D6A274}" type="parTrans" cxnId="{BCA3FFAF-14C9-46B7-975E-1F59765D6F86}">
      <dgm:prSet/>
      <dgm:spPr/>
      <dgm:t>
        <a:bodyPr/>
        <a:lstStyle/>
        <a:p>
          <a:endParaRPr lang="en-GB"/>
        </a:p>
      </dgm:t>
    </dgm:pt>
    <dgm:pt modelId="{4F650C2E-C909-414D-B102-25436E89F84E}" type="sibTrans" cxnId="{8EFEBF36-5D63-4DC5-B273-95487ACAD7EF}">
      <dgm:prSet/>
      <dgm:spPr/>
      <dgm:t>
        <a:bodyPr/>
        <a:lstStyle/>
        <a:p>
          <a:endParaRPr lang="en-GB"/>
        </a:p>
      </dgm:t>
    </dgm:pt>
    <dgm:pt modelId="{2F838129-80C1-4138-B98F-1E93189655A6}" type="parTrans" cxnId="{8EFEBF36-5D63-4DC5-B273-95487ACAD7EF}">
      <dgm:prSet/>
      <dgm:spPr/>
      <dgm:t>
        <a:bodyPr/>
        <a:lstStyle/>
        <a:p>
          <a:endParaRPr lang="en-GB"/>
        </a:p>
      </dgm:t>
    </dgm:pt>
    <dgm:pt modelId="{B2A56B27-30E3-47A0-B093-F7D1D9394CBE}" type="pres">
      <dgm:prSet presAssocID="{5C99FD97-EA78-4749-8090-F8D0D6CE7E8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52857D3-1BDF-4CC4-BB90-CA31C1431082}" type="pres">
      <dgm:prSet presAssocID="{452C00CD-DFE6-447B-B606-F33E6327207C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3DAB9C02-5C54-4FC2-9D35-A5F797A5E1B1}" type="pres">
      <dgm:prSet presAssocID="{452C00CD-DFE6-447B-B606-F33E6327207C}" presName="rootComposite1" presStyleCnt="0"/>
      <dgm:spPr/>
      <dgm:t>
        <a:bodyPr/>
        <a:lstStyle/>
        <a:p>
          <a:endParaRPr lang="fr-FR"/>
        </a:p>
      </dgm:t>
    </dgm:pt>
    <dgm:pt modelId="{74B4B5B8-11D4-4CDD-9051-CEC340698138}" type="pres">
      <dgm:prSet presAssocID="{452C00CD-DFE6-447B-B606-F33E6327207C}" presName="rootText1" presStyleLbl="alignAcc1" presStyleIdx="0" presStyleCnt="0" custScaleX="176125" custScaleY="1529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B5EA73-170B-458F-9C8E-ED9F63CDB1F4}" type="pres">
      <dgm:prSet presAssocID="{452C00CD-DFE6-447B-B606-F33E6327207C}" presName="topArc1" presStyleLbl="parChTrans1D1" presStyleIdx="0" presStyleCnt="30"/>
      <dgm:spPr/>
      <dgm:t>
        <a:bodyPr/>
        <a:lstStyle/>
        <a:p>
          <a:endParaRPr lang="fr-FR"/>
        </a:p>
      </dgm:t>
    </dgm:pt>
    <dgm:pt modelId="{0255B9AC-BD0F-426A-BA9D-F97D8D0FBD73}" type="pres">
      <dgm:prSet presAssocID="{452C00CD-DFE6-447B-B606-F33E6327207C}" presName="bottomArc1" presStyleLbl="parChTrans1D1" presStyleIdx="1" presStyleCnt="30"/>
      <dgm:spPr/>
      <dgm:t>
        <a:bodyPr/>
        <a:lstStyle/>
        <a:p>
          <a:endParaRPr lang="fr-FR"/>
        </a:p>
      </dgm:t>
    </dgm:pt>
    <dgm:pt modelId="{01DDB5B0-B39F-4525-AA89-5ADF8FD4893C}" type="pres">
      <dgm:prSet presAssocID="{452C00CD-DFE6-447B-B606-F33E6327207C}" presName="topConnNode1" presStyleLbl="node1" presStyleIdx="0" presStyleCnt="0"/>
      <dgm:spPr/>
      <dgm:t>
        <a:bodyPr/>
        <a:lstStyle/>
        <a:p>
          <a:endParaRPr lang="en-GB"/>
        </a:p>
      </dgm:t>
    </dgm:pt>
    <dgm:pt modelId="{916F1A3F-E19E-4ED7-8E1A-D48B68AEEC84}" type="pres">
      <dgm:prSet presAssocID="{452C00CD-DFE6-447B-B606-F33E6327207C}" presName="hierChild2" presStyleCnt="0"/>
      <dgm:spPr/>
      <dgm:t>
        <a:bodyPr/>
        <a:lstStyle/>
        <a:p>
          <a:endParaRPr lang="fr-FR"/>
        </a:p>
      </dgm:t>
    </dgm:pt>
    <dgm:pt modelId="{06AF47E9-E952-4E00-A2F5-97FCB0E2B85B}" type="pres">
      <dgm:prSet presAssocID="{2F838129-80C1-4138-B98F-1E93189655A6}" presName="Name28" presStyleLbl="parChTrans1D2" presStyleIdx="0" presStyleCnt="6"/>
      <dgm:spPr/>
      <dgm:t>
        <a:bodyPr/>
        <a:lstStyle/>
        <a:p>
          <a:endParaRPr lang="en-GB"/>
        </a:p>
      </dgm:t>
    </dgm:pt>
    <dgm:pt modelId="{3574DD50-7063-4700-ADD4-C88211417566}" type="pres">
      <dgm:prSet presAssocID="{CF8CB57B-8A86-4CF0-8263-5125AC0B986F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6C740AE2-5D94-478A-81C7-C35687C961B1}" type="pres">
      <dgm:prSet presAssocID="{CF8CB57B-8A86-4CF0-8263-5125AC0B986F}" presName="rootComposite2" presStyleCnt="0"/>
      <dgm:spPr/>
      <dgm:t>
        <a:bodyPr/>
        <a:lstStyle/>
        <a:p>
          <a:endParaRPr lang="fr-FR"/>
        </a:p>
      </dgm:t>
    </dgm:pt>
    <dgm:pt modelId="{A661EA22-D187-4942-9431-4275AB7406EB}" type="pres">
      <dgm:prSet presAssocID="{CF8CB57B-8A86-4CF0-8263-5125AC0B986F}" presName="rootText2" presStyleLbl="alignAcc1" presStyleIdx="0" presStyleCnt="0" custScaleX="152030" custScaleY="1204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355746-3248-4A7E-81CA-044951FD795A}" type="pres">
      <dgm:prSet presAssocID="{CF8CB57B-8A86-4CF0-8263-5125AC0B986F}" presName="topArc2" presStyleLbl="parChTrans1D1" presStyleIdx="2" presStyleCnt="30"/>
      <dgm:spPr/>
      <dgm:t>
        <a:bodyPr/>
        <a:lstStyle/>
        <a:p>
          <a:endParaRPr lang="fr-FR"/>
        </a:p>
      </dgm:t>
    </dgm:pt>
    <dgm:pt modelId="{1A3E7058-9417-4737-BDA5-1DBAB3556F19}" type="pres">
      <dgm:prSet presAssocID="{CF8CB57B-8A86-4CF0-8263-5125AC0B986F}" presName="bottomArc2" presStyleLbl="parChTrans1D1" presStyleIdx="3" presStyleCnt="30"/>
      <dgm:spPr/>
      <dgm:t>
        <a:bodyPr/>
        <a:lstStyle/>
        <a:p>
          <a:endParaRPr lang="fr-FR"/>
        </a:p>
      </dgm:t>
    </dgm:pt>
    <dgm:pt modelId="{1B5C8734-BEC1-4F2B-BC8A-81B9CACECF3D}" type="pres">
      <dgm:prSet presAssocID="{CF8CB57B-8A86-4CF0-8263-5125AC0B986F}" presName="topConnNode2" presStyleLbl="node2" presStyleIdx="0" presStyleCnt="0"/>
      <dgm:spPr/>
      <dgm:t>
        <a:bodyPr/>
        <a:lstStyle/>
        <a:p>
          <a:endParaRPr lang="en-GB"/>
        </a:p>
      </dgm:t>
    </dgm:pt>
    <dgm:pt modelId="{CB9A79E1-A117-4360-AE60-933EFED4E29D}" type="pres">
      <dgm:prSet presAssocID="{CF8CB57B-8A86-4CF0-8263-5125AC0B986F}" presName="hierChild4" presStyleCnt="0"/>
      <dgm:spPr/>
      <dgm:t>
        <a:bodyPr/>
        <a:lstStyle/>
        <a:p>
          <a:endParaRPr lang="fr-FR"/>
        </a:p>
      </dgm:t>
    </dgm:pt>
    <dgm:pt modelId="{504C0A77-74C2-4DBE-8651-8792168470ED}" type="pres">
      <dgm:prSet presAssocID="{97479303-80BD-4910-924D-0873C84600C0}" presName="Name28" presStyleLbl="parChTrans1D3" presStyleIdx="0" presStyleCnt="8"/>
      <dgm:spPr/>
      <dgm:t>
        <a:bodyPr/>
        <a:lstStyle/>
        <a:p>
          <a:endParaRPr lang="en-GB"/>
        </a:p>
      </dgm:t>
    </dgm:pt>
    <dgm:pt modelId="{2CEE14AE-9CFF-4ED5-9548-C8142220A36F}" type="pres">
      <dgm:prSet presAssocID="{56BCD0B7-1E70-4C79-9C88-A6624B90D1A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DF48180A-913D-4CCA-B3FA-155B7B7B383F}" type="pres">
      <dgm:prSet presAssocID="{56BCD0B7-1E70-4C79-9C88-A6624B90D1A3}" presName="rootComposite2" presStyleCnt="0"/>
      <dgm:spPr/>
      <dgm:t>
        <a:bodyPr/>
        <a:lstStyle/>
        <a:p>
          <a:endParaRPr lang="fr-FR"/>
        </a:p>
      </dgm:t>
    </dgm:pt>
    <dgm:pt modelId="{3E2E1758-A9D3-41CB-8146-B613B38CF079}" type="pres">
      <dgm:prSet presAssocID="{56BCD0B7-1E70-4C79-9C88-A6624B90D1A3}" presName="rootText2" presStyleLbl="alignAcc1" presStyleIdx="0" presStyleCnt="0" custScaleX="128845" custScaleY="128845" custLinFactNeighborY="-405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9CC4CB-528C-4E86-9863-A44204429D74}" type="pres">
      <dgm:prSet presAssocID="{56BCD0B7-1E70-4C79-9C88-A6624B90D1A3}" presName="topArc2" presStyleLbl="parChTrans1D1" presStyleIdx="4" presStyleCnt="30"/>
      <dgm:spPr/>
      <dgm:t>
        <a:bodyPr/>
        <a:lstStyle/>
        <a:p>
          <a:endParaRPr lang="fr-FR"/>
        </a:p>
      </dgm:t>
    </dgm:pt>
    <dgm:pt modelId="{3D739D9D-C365-471F-A32A-05D08E7B2006}" type="pres">
      <dgm:prSet presAssocID="{56BCD0B7-1E70-4C79-9C88-A6624B90D1A3}" presName="bottomArc2" presStyleLbl="parChTrans1D1" presStyleIdx="5" presStyleCnt="30"/>
      <dgm:spPr/>
      <dgm:t>
        <a:bodyPr/>
        <a:lstStyle/>
        <a:p>
          <a:endParaRPr lang="fr-FR"/>
        </a:p>
      </dgm:t>
    </dgm:pt>
    <dgm:pt modelId="{9C08D17E-ACAB-46A3-B378-F767C296ACEC}" type="pres">
      <dgm:prSet presAssocID="{56BCD0B7-1E70-4C79-9C88-A6624B90D1A3}" presName="topConnNode2" presStyleLbl="node3" presStyleIdx="0" presStyleCnt="0"/>
      <dgm:spPr/>
      <dgm:t>
        <a:bodyPr/>
        <a:lstStyle/>
        <a:p>
          <a:endParaRPr lang="en-GB"/>
        </a:p>
      </dgm:t>
    </dgm:pt>
    <dgm:pt modelId="{60C2CA96-7538-4631-94F1-63260FD8816B}" type="pres">
      <dgm:prSet presAssocID="{56BCD0B7-1E70-4C79-9C88-A6624B90D1A3}" presName="hierChild4" presStyleCnt="0"/>
      <dgm:spPr/>
      <dgm:t>
        <a:bodyPr/>
        <a:lstStyle/>
        <a:p>
          <a:endParaRPr lang="fr-FR"/>
        </a:p>
      </dgm:t>
    </dgm:pt>
    <dgm:pt modelId="{12EFC44D-8CE3-41C5-BD22-35C1B74D62BA}" type="pres">
      <dgm:prSet presAssocID="{56BCD0B7-1E70-4C79-9C88-A6624B90D1A3}" presName="hierChild5" presStyleCnt="0"/>
      <dgm:spPr/>
      <dgm:t>
        <a:bodyPr/>
        <a:lstStyle/>
        <a:p>
          <a:endParaRPr lang="fr-FR"/>
        </a:p>
      </dgm:t>
    </dgm:pt>
    <dgm:pt modelId="{AE75DCB9-1740-4075-A771-10C597A9C77F}" type="pres">
      <dgm:prSet presAssocID="{B1C859BD-D17B-4FBC-A872-D04226B6ACAE}" presName="Name28" presStyleLbl="parChTrans1D3" presStyleIdx="1" presStyleCnt="8"/>
      <dgm:spPr/>
      <dgm:t>
        <a:bodyPr/>
        <a:lstStyle/>
        <a:p>
          <a:endParaRPr lang="en-GB"/>
        </a:p>
      </dgm:t>
    </dgm:pt>
    <dgm:pt modelId="{1C338068-81EC-40B1-A5D8-F92F9EAAF066}" type="pres">
      <dgm:prSet presAssocID="{C59DBBD2-8B5F-4842-AA5C-45CCE2BC2B1D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5310C72D-0503-4750-A785-3D6ED10E377B}" type="pres">
      <dgm:prSet presAssocID="{C59DBBD2-8B5F-4842-AA5C-45CCE2BC2B1D}" presName="rootComposite2" presStyleCnt="0"/>
      <dgm:spPr/>
      <dgm:t>
        <a:bodyPr/>
        <a:lstStyle/>
        <a:p>
          <a:endParaRPr lang="fr-FR"/>
        </a:p>
      </dgm:t>
    </dgm:pt>
    <dgm:pt modelId="{D70EAC9F-A11B-41FA-8A4D-DE604C9E30E0}" type="pres">
      <dgm:prSet presAssocID="{C59DBBD2-8B5F-4842-AA5C-45CCE2BC2B1D}" presName="rootText2" presStyleLbl="alignAcc1" presStyleIdx="0" presStyleCnt="0" custScaleX="128268" custScaleY="1282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A1BCA8-6FEE-4E40-8522-8251A082B90F}" type="pres">
      <dgm:prSet presAssocID="{C59DBBD2-8B5F-4842-AA5C-45CCE2BC2B1D}" presName="topArc2" presStyleLbl="parChTrans1D1" presStyleIdx="6" presStyleCnt="30"/>
      <dgm:spPr/>
      <dgm:t>
        <a:bodyPr/>
        <a:lstStyle/>
        <a:p>
          <a:endParaRPr lang="fr-FR"/>
        </a:p>
      </dgm:t>
    </dgm:pt>
    <dgm:pt modelId="{E93B7321-E004-41A2-88CA-734F90350288}" type="pres">
      <dgm:prSet presAssocID="{C59DBBD2-8B5F-4842-AA5C-45CCE2BC2B1D}" presName="bottomArc2" presStyleLbl="parChTrans1D1" presStyleIdx="7" presStyleCnt="30"/>
      <dgm:spPr/>
      <dgm:t>
        <a:bodyPr/>
        <a:lstStyle/>
        <a:p>
          <a:endParaRPr lang="fr-FR"/>
        </a:p>
      </dgm:t>
    </dgm:pt>
    <dgm:pt modelId="{3354F97C-E402-4042-8F8E-EDD682A1939E}" type="pres">
      <dgm:prSet presAssocID="{C59DBBD2-8B5F-4842-AA5C-45CCE2BC2B1D}" presName="topConnNode2" presStyleLbl="node3" presStyleIdx="0" presStyleCnt="0"/>
      <dgm:spPr/>
      <dgm:t>
        <a:bodyPr/>
        <a:lstStyle/>
        <a:p>
          <a:endParaRPr lang="en-GB"/>
        </a:p>
      </dgm:t>
    </dgm:pt>
    <dgm:pt modelId="{B0DD20CB-DBB4-4E6F-8FA4-223BDFE8AF87}" type="pres">
      <dgm:prSet presAssocID="{C59DBBD2-8B5F-4842-AA5C-45CCE2BC2B1D}" presName="hierChild4" presStyleCnt="0"/>
      <dgm:spPr/>
      <dgm:t>
        <a:bodyPr/>
        <a:lstStyle/>
        <a:p>
          <a:endParaRPr lang="fr-FR"/>
        </a:p>
      </dgm:t>
    </dgm:pt>
    <dgm:pt modelId="{96E9E627-5A00-4E05-9C4B-0B8AF7D720F0}" type="pres">
      <dgm:prSet presAssocID="{C59DBBD2-8B5F-4842-AA5C-45CCE2BC2B1D}" presName="hierChild5" presStyleCnt="0"/>
      <dgm:spPr/>
      <dgm:t>
        <a:bodyPr/>
        <a:lstStyle/>
        <a:p>
          <a:endParaRPr lang="fr-FR"/>
        </a:p>
      </dgm:t>
    </dgm:pt>
    <dgm:pt modelId="{5372F93F-D9D0-40FF-8897-C7A4B4FB3CF9}" type="pres">
      <dgm:prSet presAssocID="{CF8CB57B-8A86-4CF0-8263-5125AC0B986F}" presName="hierChild5" presStyleCnt="0"/>
      <dgm:spPr/>
      <dgm:t>
        <a:bodyPr/>
        <a:lstStyle/>
        <a:p>
          <a:endParaRPr lang="fr-FR"/>
        </a:p>
      </dgm:t>
    </dgm:pt>
    <dgm:pt modelId="{E0C8BA28-38DA-494D-A017-7AAB2674EFE4}" type="pres">
      <dgm:prSet presAssocID="{764DC200-C970-4D4E-A210-C1FD85D6A274}" presName="Name28" presStyleLbl="parChTrans1D2" presStyleIdx="1" presStyleCnt="6"/>
      <dgm:spPr/>
      <dgm:t>
        <a:bodyPr/>
        <a:lstStyle/>
        <a:p>
          <a:endParaRPr lang="en-GB"/>
        </a:p>
      </dgm:t>
    </dgm:pt>
    <dgm:pt modelId="{4EA4F371-22BE-4A4F-93AA-B23A3B6670D5}" type="pres">
      <dgm:prSet presAssocID="{32AA22D0-C738-4851-B5C8-AB920D0BC52D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6EB33D76-39A3-40D2-AB9E-E7DAF88DAC92}" type="pres">
      <dgm:prSet presAssocID="{32AA22D0-C738-4851-B5C8-AB920D0BC52D}" presName="rootComposite2" presStyleCnt="0"/>
      <dgm:spPr/>
      <dgm:t>
        <a:bodyPr/>
        <a:lstStyle/>
        <a:p>
          <a:endParaRPr lang="fr-FR"/>
        </a:p>
      </dgm:t>
    </dgm:pt>
    <dgm:pt modelId="{EB53F0C6-3546-4226-95CB-7805F976ED5A}" type="pres">
      <dgm:prSet presAssocID="{32AA22D0-C738-4851-B5C8-AB920D0BC52D}" presName="rootText2" presStyleLbl="alignAcc1" presStyleIdx="0" presStyleCnt="0" custScaleX="153108" custScaleY="1204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DDC8DF-1E66-45B9-9F4F-2BF4DD9213C7}" type="pres">
      <dgm:prSet presAssocID="{32AA22D0-C738-4851-B5C8-AB920D0BC52D}" presName="topArc2" presStyleLbl="parChTrans1D1" presStyleIdx="8" presStyleCnt="30"/>
      <dgm:spPr/>
      <dgm:t>
        <a:bodyPr/>
        <a:lstStyle/>
        <a:p>
          <a:endParaRPr lang="fr-FR"/>
        </a:p>
      </dgm:t>
    </dgm:pt>
    <dgm:pt modelId="{CD8F32BF-FEC7-4D43-A3C7-E6BEAC0AB230}" type="pres">
      <dgm:prSet presAssocID="{32AA22D0-C738-4851-B5C8-AB920D0BC52D}" presName="bottomArc2" presStyleLbl="parChTrans1D1" presStyleIdx="9" presStyleCnt="30"/>
      <dgm:spPr/>
      <dgm:t>
        <a:bodyPr/>
        <a:lstStyle/>
        <a:p>
          <a:endParaRPr lang="fr-FR"/>
        </a:p>
      </dgm:t>
    </dgm:pt>
    <dgm:pt modelId="{45A5C27C-CFEA-4A91-AE47-AB49D89B092E}" type="pres">
      <dgm:prSet presAssocID="{32AA22D0-C738-4851-B5C8-AB920D0BC52D}" presName="topConnNode2" presStyleLbl="node2" presStyleIdx="0" presStyleCnt="0"/>
      <dgm:spPr/>
      <dgm:t>
        <a:bodyPr/>
        <a:lstStyle/>
        <a:p>
          <a:endParaRPr lang="en-GB"/>
        </a:p>
      </dgm:t>
    </dgm:pt>
    <dgm:pt modelId="{752E6732-BD0B-4654-8ABB-6F1AE6659E19}" type="pres">
      <dgm:prSet presAssocID="{32AA22D0-C738-4851-B5C8-AB920D0BC52D}" presName="hierChild4" presStyleCnt="0"/>
      <dgm:spPr/>
      <dgm:t>
        <a:bodyPr/>
        <a:lstStyle/>
        <a:p>
          <a:endParaRPr lang="fr-FR"/>
        </a:p>
      </dgm:t>
    </dgm:pt>
    <dgm:pt modelId="{1BF8C048-60D0-4668-85FF-5C3F54FD018D}" type="pres">
      <dgm:prSet presAssocID="{D38D46FE-5B62-4DF7-BA5A-EE7CB4CBB8C5}" presName="Name28" presStyleLbl="parChTrans1D3" presStyleIdx="2" presStyleCnt="8"/>
      <dgm:spPr/>
      <dgm:t>
        <a:bodyPr/>
        <a:lstStyle/>
        <a:p>
          <a:endParaRPr lang="en-GB"/>
        </a:p>
      </dgm:t>
    </dgm:pt>
    <dgm:pt modelId="{D048D6BE-E3CC-487F-AB9B-7F03A61D85F9}" type="pres">
      <dgm:prSet presAssocID="{605494EB-8EF1-4401-A42B-E3E8ED28D57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26F78A2C-CD22-4E6A-8736-1F3683CFFE65}" type="pres">
      <dgm:prSet presAssocID="{605494EB-8EF1-4401-A42B-E3E8ED28D573}" presName="rootComposite2" presStyleCnt="0"/>
      <dgm:spPr/>
      <dgm:t>
        <a:bodyPr/>
        <a:lstStyle/>
        <a:p>
          <a:endParaRPr lang="fr-FR"/>
        </a:p>
      </dgm:t>
    </dgm:pt>
    <dgm:pt modelId="{501B72BF-3585-4CA9-AECE-064AAF8F2DF2}" type="pres">
      <dgm:prSet presAssocID="{605494EB-8EF1-4401-A42B-E3E8ED28D573}" presName="rootText2" presStyleLbl="alignAcc1" presStyleIdx="0" presStyleCnt="0" custScaleX="128845" custScaleY="128845" custLinFactNeighborY="-430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E6FA32F-8149-42E0-B75A-1AECF13CBFFB}" type="pres">
      <dgm:prSet presAssocID="{605494EB-8EF1-4401-A42B-E3E8ED28D573}" presName="topArc2" presStyleLbl="parChTrans1D1" presStyleIdx="10" presStyleCnt="30"/>
      <dgm:spPr/>
      <dgm:t>
        <a:bodyPr/>
        <a:lstStyle/>
        <a:p>
          <a:endParaRPr lang="fr-FR"/>
        </a:p>
      </dgm:t>
    </dgm:pt>
    <dgm:pt modelId="{FFA2638E-11E0-4357-B08F-286786251636}" type="pres">
      <dgm:prSet presAssocID="{605494EB-8EF1-4401-A42B-E3E8ED28D573}" presName="bottomArc2" presStyleLbl="parChTrans1D1" presStyleIdx="11" presStyleCnt="30"/>
      <dgm:spPr/>
      <dgm:t>
        <a:bodyPr/>
        <a:lstStyle/>
        <a:p>
          <a:endParaRPr lang="fr-FR"/>
        </a:p>
      </dgm:t>
    </dgm:pt>
    <dgm:pt modelId="{87DB03B1-41F8-43B7-970B-EFBF3B307392}" type="pres">
      <dgm:prSet presAssocID="{605494EB-8EF1-4401-A42B-E3E8ED28D573}" presName="topConnNode2" presStyleLbl="node3" presStyleIdx="0" presStyleCnt="0"/>
      <dgm:spPr/>
      <dgm:t>
        <a:bodyPr/>
        <a:lstStyle/>
        <a:p>
          <a:endParaRPr lang="en-GB"/>
        </a:p>
      </dgm:t>
    </dgm:pt>
    <dgm:pt modelId="{B0C17E8B-CEF2-425C-B69B-B8C31BC0F720}" type="pres">
      <dgm:prSet presAssocID="{605494EB-8EF1-4401-A42B-E3E8ED28D573}" presName="hierChild4" presStyleCnt="0"/>
      <dgm:spPr/>
      <dgm:t>
        <a:bodyPr/>
        <a:lstStyle/>
        <a:p>
          <a:endParaRPr lang="fr-FR"/>
        </a:p>
      </dgm:t>
    </dgm:pt>
    <dgm:pt modelId="{FB4FA557-92B3-4C60-A1BC-F5765AF9373F}" type="pres">
      <dgm:prSet presAssocID="{605494EB-8EF1-4401-A42B-E3E8ED28D573}" presName="hierChild5" presStyleCnt="0"/>
      <dgm:spPr/>
      <dgm:t>
        <a:bodyPr/>
        <a:lstStyle/>
        <a:p>
          <a:endParaRPr lang="fr-FR"/>
        </a:p>
      </dgm:t>
    </dgm:pt>
    <dgm:pt modelId="{6DD6B685-FCA6-44B8-B8C4-6A72970988DD}" type="pres">
      <dgm:prSet presAssocID="{C49E16CC-E88A-42AA-91A6-BF054FFAC318}" presName="Name28" presStyleLbl="parChTrans1D3" presStyleIdx="3" presStyleCnt="8"/>
      <dgm:spPr/>
      <dgm:t>
        <a:bodyPr/>
        <a:lstStyle/>
        <a:p>
          <a:endParaRPr lang="en-US"/>
        </a:p>
      </dgm:t>
    </dgm:pt>
    <dgm:pt modelId="{4D9577C8-B3E6-43E8-A17D-36D89A6684AC}" type="pres">
      <dgm:prSet presAssocID="{A8DE71E6-53A4-4933-AE8B-B3A29D7118CB}" presName="hierRoot2" presStyleCnt="0">
        <dgm:presLayoutVars>
          <dgm:hierBranch val="init"/>
        </dgm:presLayoutVars>
      </dgm:prSet>
      <dgm:spPr/>
    </dgm:pt>
    <dgm:pt modelId="{68D16907-CD5A-402A-93D3-96218E1AEB6A}" type="pres">
      <dgm:prSet presAssocID="{A8DE71E6-53A4-4933-AE8B-B3A29D7118CB}" presName="rootComposite2" presStyleCnt="0"/>
      <dgm:spPr/>
    </dgm:pt>
    <dgm:pt modelId="{C3392360-626F-4DD9-8027-2A3BE89D1C07}" type="pres">
      <dgm:prSet presAssocID="{A8DE71E6-53A4-4933-AE8B-B3A29D7118CB}" presName="rootText2" presStyleLbl="alignAcc1" presStyleIdx="0" presStyleCnt="0" custScaleX="128268" custScaleY="128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99FA13-0575-4621-8FC9-CACE4DD14AE8}" type="pres">
      <dgm:prSet presAssocID="{A8DE71E6-53A4-4933-AE8B-B3A29D7118CB}" presName="topArc2" presStyleLbl="parChTrans1D1" presStyleIdx="12" presStyleCnt="30"/>
      <dgm:spPr/>
    </dgm:pt>
    <dgm:pt modelId="{65915284-79D7-46C5-AC35-2EFF3C739932}" type="pres">
      <dgm:prSet presAssocID="{A8DE71E6-53A4-4933-AE8B-B3A29D7118CB}" presName="bottomArc2" presStyleLbl="parChTrans1D1" presStyleIdx="13" presStyleCnt="30"/>
      <dgm:spPr/>
    </dgm:pt>
    <dgm:pt modelId="{5DEB7CA5-A909-489E-BFD0-9E895EDC0775}" type="pres">
      <dgm:prSet presAssocID="{A8DE71E6-53A4-4933-AE8B-B3A29D7118CB}" presName="topConnNode2" presStyleLbl="node3" presStyleIdx="0" presStyleCnt="0"/>
      <dgm:spPr/>
      <dgm:t>
        <a:bodyPr/>
        <a:lstStyle/>
        <a:p>
          <a:endParaRPr lang="en-US"/>
        </a:p>
      </dgm:t>
    </dgm:pt>
    <dgm:pt modelId="{CF8AA85A-A991-4D1A-A84D-36D2855CD66B}" type="pres">
      <dgm:prSet presAssocID="{A8DE71E6-53A4-4933-AE8B-B3A29D7118CB}" presName="hierChild4" presStyleCnt="0"/>
      <dgm:spPr/>
    </dgm:pt>
    <dgm:pt modelId="{CEA12418-A4CF-4D29-9CBC-EB5BB85E6C78}" type="pres">
      <dgm:prSet presAssocID="{A8DE71E6-53A4-4933-AE8B-B3A29D7118CB}" presName="hierChild5" presStyleCnt="0"/>
      <dgm:spPr/>
    </dgm:pt>
    <dgm:pt modelId="{92B1D196-0BD0-4683-8195-EE36AF251EF3}" type="pres">
      <dgm:prSet presAssocID="{32AA22D0-C738-4851-B5C8-AB920D0BC52D}" presName="hierChild5" presStyleCnt="0"/>
      <dgm:spPr/>
      <dgm:t>
        <a:bodyPr/>
        <a:lstStyle/>
        <a:p>
          <a:endParaRPr lang="fr-FR"/>
        </a:p>
      </dgm:t>
    </dgm:pt>
    <dgm:pt modelId="{343D6036-D9DD-413D-8811-F37B30C9CFA4}" type="pres">
      <dgm:prSet presAssocID="{6145926C-26D6-4425-8F09-FB77EE3F8E9B}" presName="Name28" presStyleLbl="parChTrans1D2" presStyleIdx="2" presStyleCnt="6"/>
      <dgm:spPr/>
      <dgm:t>
        <a:bodyPr/>
        <a:lstStyle/>
        <a:p>
          <a:endParaRPr lang="en-US"/>
        </a:p>
      </dgm:t>
    </dgm:pt>
    <dgm:pt modelId="{35775B40-F9B1-4631-BAD5-5FD0116A4C24}" type="pres">
      <dgm:prSet presAssocID="{38512DA2-3D69-4B58-B90F-0FB5CF8AB53F}" presName="hierRoot2" presStyleCnt="0">
        <dgm:presLayoutVars>
          <dgm:hierBranch val="init"/>
        </dgm:presLayoutVars>
      </dgm:prSet>
      <dgm:spPr/>
    </dgm:pt>
    <dgm:pt modelId="{0DD377A9-1513-4868-AA85-AD6B07DB23AC}" type="pres">
      <dgm:prSet presAssocID="{38512DA2-3D69-4B58-B90F-0FB5CF8AB53F}" presName="rootComposite2" presStyleCnt="0"/>
      <dgm:spPr/>
    </dgm:pt>
    <dgm:pt modelId="{C1D7750A-0E35-46A6-A944-540A586FAC58}" type="pres">
      <dgm:prSet presAssocID="{38512DA2-3D69-4B58-B90F-0FB5CF8AB53F}" presName="rootText2" presStyleLbl="alignAcc1" presStyleIdx="0" presStyleCnt="0" custScaleX="124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6549B-FAB1-4DF1-97E9-A0EF8651E346}" type="pres">
      <dgm:prSet presAssocID="{38512DA2-3D69-4B58-B90F-0FB5CF8AB53F}" presName="topArc2" presStyleLbl="parChTrans1D1" presStyleIdx="14" presStyleCnt="30"/>
      <dgm:spPr/>
    </dgm:pt>
    <dgm:pt modelId="{A1641E0B-33CD-40E8-893E-7F736F4FEE7A}" type="pres">
      <dgm:prSet presAssocID="{38512DA2-3D69-4B58-B90F-0FB5CF8AB53F}" presName="bottomArc2" presStyleLbl="parChTrans1D1" presStyleIdx="15" presStyleCnt="30"/>
      <dgm:spPr/>
    </dgm:pt>
    <dgm:pt modelId="{393BB7AD-634C-4E0F-B582-820D24D2385E}" type="pres">
      <dgm:prSet presAssocID="{38512DA2-3D69-4B58-B90F-0FB5CF8AB53F}" presName="topConnNode2" presStyleLbl="node2" presStyleIdx="0" presStyleCnt="0"/>
      <dgm:spPr/>
      <dgm:t>
        <a:bodyPr/>
        <a:lstStyle/>
        <a:p>
          <a:endParaRPr lang="en-US"/>
        </a:p>
      </dgm:t>
    </dgm:pt>
    <dgm:pt modelId="{CBEE40AD-F784-4F26-926C-5DDDA666F36A}" type="pres">
      <dgm:prSet presAssocID="{38512DA2-3D69-4B58-B90F-0FB5CF8AB53F}" presName="hierChild4" presStyleCnt="0"/>
      <dgm:spPr/>
    </dgm:pt>
    <dgm:pt modelId="{B68249CF-9982-4A6C-BCA9-EBE1C7101A62}" type="pres">
      <dgm:prSet presAssocID="{FCEAF3FA-E27F-4739-8F44-057EEFABF181}" presName="Name28" presStyleLbl="parChTrans1D3" presStyleIdx="4" presStyleCnt="8"/>
      <dgm:spPr/>
      <dgm:t>
        <a:bodyPr/>
        <a:lstStyle/>
        <a:p>
          <a:endParaRPr lang="en-US"/>
        </a:p>
      </dgm:t>
    </dgm:pt>
    <dgm:pt modelId="{0E251E7F-1259-49CB-8F9B-0F78F0EBC526}" type="pres">
      <dgm:prSet presAssocID="{CF984148-CBC1-4977-98C2-8AF940E8E8A7}" presName="hierRoot2" presStyleCnt="0">
        <dgm:presLayoutVars>
          <dgm:hierBranch val="init"/>
        </dgm:presLayoutVars>
      </dgm:prSet>
      <dgm:spPr/>
    </dgm:pt>
    <dgm:pt modelId="{927DE9EC-017F-4224-8EC8-E611F1E52FFF}" type="pres">
      <dgm:prSet presAssocID="{CF984148-CBC1-4977-98C2-8AF940E8E8A7}" presName="rootComposite2" presStyleCnt="0"/>
      <dgm:spPr/>
    </dgm:pt>
    <dgm:pt modelId="{E49419ED-77AA-4BF2-83EA-C131424F1CB5}" type="pres">
      <dgm:prSet presAssocID="{CF984148-CBC1-4977-98C2-8AF940E8E8A7}" presName="rootText2" presStyleLbl="alignAcc1" presStyleIdx="0" presStyleCnt="0" custScaleX="120251" custScaleY="128268" custLinFactNeighborY="-24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F41E04-DF4A-4CED-A283-E1D62B3DCF3F}" type="pres">
      <dgm:prSet presAssocID="{CF984148-CBC1-4977-98C2-8AF940E8E8A7}" presName="topArc2" presStyleLbl="parChTrans1D1" presStyleIdx="16" presStyleCnt="30"/>
      <dgm:spPr/>
    </dgm:pt>
    <dgm:pt modelId="{F84C7ABC-5A7E-48DA-B0A1-4A34E0C43CDF}" type="pres">
      <dgm:prSet presAssocID="{CF984148-CBC1-4977-98C2-8AF940E8E8A7}" presName="bottomArc2" presStyleLbl="parChTrans1D1" presStyleIdx="17" presStyleCnt="30"/>
      <dgm:spPr/>
    </dgm:pt>
    <dgm:pt modelId="{505FF1F5-B945-446E-8705-886E34D8CFF5}" type="pres">
      <dgm:prSet presAssocID="{CF984148-CBC1-4977-98C2-8AF940E8E8A7}" presName="topConnNode2" presStyleLbl="node3" presStyleIdx="0" presStyleCnt="0"/>
      <dgm:spPr/>
      <dgm:t>
        <a:bodyPr/>
        <a:lstStyle/>
        <a:p>
          <a:endParaRPr lang="en-US"/>
        </a:p>
      </dgm:t>
    </dgm:pt>
    <dgm:pt modelId="{030102F6-98ED-42B6-A50E-2FADFF246EB6}" type="pres">
      <dgm:prSet presAssocID="{CF984148-CBC1-4977-98C2-8AF940E8E8A7}" presName="hierChild4" presStyleCnt="0"/>
      <dgm:spPr/>
    </dgm:pt>
    <dgm:pt modelId="{91B4B9BA-5AF0-44E5-AC45-7CE0A80EA0B9}" type="pres">
      <dgm:prSet presAssocID="{CF984148-CBC1-4977-98C2-8AF940E8E8A7}" presName="hierChild5" presStyleCnt="0"/>
      <dgm:spPr/>
    </dgm:pt>
    <dgm:pt modelId="{D5593843-38E0-4AD4-A030-463E99E98689}" type="pres">
      <dgm:prSet presAssocID="{854EF3E4-AC71-4630-B64F-4B6D819C7928}" presName="Name28" presStyleLbl="parChTrans1D3" presStyleIdx="5" presStyleCnt="8"/>
      <dgm:spPr/>
      <dgm:t>
        <a:bodyPr/>
        <a:lstStyle/>
        <a:p>
          <a:endParaRPr lang="en-GB"/>
        </a:p>
      </dgm:t>
    </dgm:pt>
    <dgm:pt modelId="{7EA1E0BB-28EC-4445-B4DF-E5B07FAF4213}" type="pres">
      <dgm:prSet presAssocID="{EF3A68C8-81D4-44FE-A96C-F5275C9C5782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0884F828-301C-4A88-8CD2-BF556DB469B6}" type="pres">
      <dgm:prSet presAssocID="{EF3A68C8-81D4-44FE-A96C-F5275C9C5782}" presName="rootComposite2" presStyleCnt="0"/>
      <dgm:spPr/>
      <dgm:t>
        <a:bodyPr/>
        <a:lstStyle/>
        <a:p>
          <a:endParaRPr lang="fr-FR"/>
        </a:p>
      </dgm:t>
    </dgm:pt>
    <dgm:pt modelId="{278F509B-4696-44D8-AFFA-C65B6EE7AEBD}" type="pres">
      <dgm:prSet presAssocID="{EF3A68C8-81D4-44FE-A96C-F5275C9C5782}" presName="rootText2" presStyleLbl="alignAcc1" presStyleIdx="0" presStyleCnt="0" custScaleX="128268" custScaleY="1282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F53762-9381-458D-8EA8-D6F32B092BBD}" type="pres">
      <dgm:prSet presAssocID="{EF3A68C8-81D4-44FE-A96C-F5275C9C5782}" presName="topArc2" presStyleLbl="parChTrans1D1" presStyleIdx="18" presStyleCnt="30"/>
      <dgm:spPr/>
      <dgm:t>
        <a:bodyPr/>
        <a:lstStyle/>
        <a:p>
          <a:endParaRPr lang="fr-FR"/>
        </a:p>
      </dgm:t>
    </dgm:pt>
    <dgm:pt modelId="{1D6B2A12-B4A2-4A41-9C6A-9039B351FD50}" type="pres">
      <dgm:prSet presAssocID="{EF3A68C8-81D4-44FE-A96C-F5275C9C5782}" presName="bottomArc2" presStyleLbl="parChTrans1D1" presStyleIdx="19" presStyleCnt="30"/>
      <dgm:spPr/>
      <dgm:t>
        <a:bodyPr/>
        <a:lstStyle/>
        <a:p>
          <a:endParaRPr lang="fr-FR"/>
        </a:p>
      </dgm:t>
    </dgm:pt>
    <dgm:pt modelId="{8D7CAC41-88C0-48F7-AE4E-AEB5B88586F4}" type="pres">
      <dgm:prSet presAssocID="{EF3A68C8-81D4-44FE-A96C-F5275C9C5782}" presName="topConnNode2" presStyleLbl="node3" presStyleIdx="0" presStyleCnt="0"/>
      <dgm:spPr/>
      <dgm:t>
        <a:bodyPr/>
        <a:lstStyle/>
        <a:p>
          <a:endParaRPr lang="en-GB"/>
        </a:p>
      </dgm:t>
    </dgm:pt>
    <dgm:pt modelId="{57F285B3-EA7F-449D-96AB-BFD106319CC6}" type="pres">
      <dgm:prSet presAssocID="{EF3A68C8-81D4-44FE-A96C-F5275C9C5782}" presName="hierChild4" presStyleCnt="0"/>
      <dgm:spPr/>
      <dgm:t>
        <a:bodyPr/>
        <a:lstStyle/>
        <a:p>
          <a:endParaRPr lang="fr-FR"/>
        </a:p>
      </dgm:t>
    </dgm:pt>
    <dgm:pt modelId="{6D4DCFD6-4A86-486E-9A26-C73648318020}" type="pres">
      <dgm:prSet presAssocID="{EF3A68C8-81D4-44FE-A96C-F5275C9C5782}" presName="hierChild5" presStyleCnt="0"/>
      <dgm:spPr/>
      <dgm:t>
        <a:bodyPr/>
        <a:lstStyle/>
        <a:p>
          <a:endParaRPr lang="fr-FR"/>
        </a:p>
      </dgm:t>
    </dgm:pt>
    <dgm:pt modelId="{49EA6505-9E6B-4C5F-ADCF-CCB9A8C07F6F}" type="pres">
      <dgm:prSet presAssocID="{38512DA2-3D69-4B58-B90F-0FB5CF8AB53F}" presName="hierChild5" presStyleCnt="0"/>
      <dgm:spPr/>
    </dgm:pt>
    <dgm:pt modelId="{A5D8D417-3F1D-4197-8E33-D68983D4CF5A}" type="pres">
      <dgm:prSet presAssocID="{920FB00F-209F-4BA6-B29C-AF1F1023389D}" presName="Name28" presStyleLbl="parChTrans1D2" presStyleIdx="3" presStyleCnt="6"/>
      <dgm:spPr/>
      <dgm:t>
        <a:bodyPr/>
        <a:lstStyle/>
        <a:p>
          <a:endParaRPr lang="en-GB"/>
        </a:p>
      </dgm:t>
    </dgm:pt>
    <dgm:pt modelId="{DC7FEF77-D639-4612-8534-358D37825227}" type="pres">
      <dgm:prSet presAssocID="{C52703F8-E39F-4310-8D78-39079DDAE563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F1779BA6-9ED4-4EE2-8B64-C3E2CE1CD814}" type="pres">
      <dgm:prSet presAssocID="{C52703F8-E39F-4310-8D78-39079DDAE563}" presName="rootComposite2" presStyleCnt="0"/>
      <dgm:spPr/>
      <dgm:t>
        <a:bodyPr/>
        <a:lstStyle/>
        <a:p>
          <a:endParaRPr lang="fr-FR"/>
        </a:p>
      </dgm:t>
    </dgm:pt>
    <dgm:pt modelId="{6DA753B7-4E4A-4168-8DAA-9911584082CA}" type="pres">
      <dgm:prSet presAssocID="{C52703F8-E39F-4310-8D78-39079DDAE563}" presName="rootText2" presStyleLbl="alignAcc1" presStyleIdx="0" presStyleCnt="0" custScaleX="157726" custScaleY="1204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C1B5A2-412D-4941-812B-A334C71EBE04}" type="pres">
      <dgm:prSet presAssocID="{C52703F8-E39F-4310-8D78-39079DDAE563}" presName="topArc2" presStyleLbl="parChTrans1D1" presStyleIdx="20" presStyleCnt="30"/>
      <dgm:spPr/>
      <dgm:t>
        <a:bodyPr/>
        <a:lstStyle/>
        <a:p>
          <a:endParaRPr lang="fr-FR"/>
        </a:p>
      </dgm:t>
    </dgm:pt>
    <dgm:pt modelId="{91F19483-3A8E-47BC-82D3-97974168AF43}" type="pres">
      <dgm:prSet presAssocID="{C52703F8-E39F-4310-8D78-39079DDAE563}" presName="bottomArc2" presStyleLbl="parChTrans1D1" presStyleIdx="21" presStyleCnt="30"/>
      <dgm:spPr/>
      <dgm:t>
        <a:bodyPr/>
        <a:lstStyle/>
        <a:p>
          <a:endParaRPr lang="fr-FR"/>
        </a:p>
      </dgm:t>
    </dgm:pt>
    <dgm:pt modelId="{63FE43E0-18BC-4544-95C5-4830F3E54EF6}" type="pres">
      <dgm:prSet presAssocID="{C52703F8-E39F-4310-8D78-39079DDAE563}" presName="topConnNode2" presStyleLbl="node2" presStyleIdx="0" presStyleCnt="0"/>
      <dgm:spPr/>
      <dgm:t>
        <a:bodyPr/>
        <a:lstStyle/>
        <a:p>
          <a:endParaRPr lang="en-GB"/>
        </a:p>
      </dgm:t>
    </dgm:pt>
    <dgm:pt modelId="{04ACCE98-7380-449A-8DF9-27842C6B4589}" type="pres">
      <dgm:prSet presAssocID="{C52703F8-E39F-4310-8D78-39079DDAE563}" presName="hierChild4" presStyleCnt="0"/>
      <dgm:spPr/>
      <dgm:t>
        <a:bodyPr/>
        <a:lstStyle/>
        <a:p>
          <a:endParaRPr lang="fr-FR"/>
        </a:p>
      </dgm:t>
    </dgm:pt>
    <dgm:pt modelId="{C3D382AB-5C83-42EF-BB05-27650C520851}" type="pres">
      <dgm:prSet presAssocID="{670C4079-079B-4FCF-8295-4F8240C0495F}" presName="Name28" presStyleLbl="parChTrans1D3" presStyleIdx="6" presStyleCnt="8"/>
      <dgm:spPr/>
      <dgm:t>
        <a:bodyPr/>
        <a:lstStyle/>
        <a:p>
          <a:endParaRPr lang="en-GB"/>
        </a:p>
      </dgm:t>
    </dgm:pt>
    <dgm:pt modelId="{68A50D72-1818-4C03-95C5-4FBDF07BD78F}" type="pres">
      <dgm:prSet presAssocID="{9F7C5935-F6A5-4327-B72E-052EF60FA215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5C01D8C9-61EF-432E-AFDA-E6E20E5158F2}" type="pres">
      <dgm:prSet presAssocID="{9F7C5935-F6A5-4327-B72E-052EF60FA215}" presName="rootComposite2" presStyleCnt="0"/>
      <dgm:spPr/>
      <dgm:t>
        <a:bodyPr/>
        <a:lstStyle/>
        <a:p>
          <a:endParaRPr lang="fr-FR"/>
        </a:p>
      </dgm:t>
    </dgm:pt>
    <dgm:pt modelId="{A0ADFD28-EE68-4C43-9F16-4CBF461681BF}" type="pres">
      <dgm:prSet presAssocID="{9F7C5935-F6A5-4327-B72E-052EF60FA215}" presName="rootText2" presStyleLbl="alignAcc1" presStyleIdx="0" presStyleCnt="0" custScaleX="128459" custScaleY="128459" custLinFactNeighborY="-430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B8E40A-293E-4E79-992F-CB165B5431C7}" type="pres">
      <dgm:prSet presAssocID="{9F7C5935-F6A5-4327-B72E-052EF60FA215}" presName="topArc2" presStyleLbl="parChTrans1D1" presStyleIdx="22" presStyleCnt="30"/>
      <dgm:spPr/>
      <dgm:t>
        <a:bodyPr/>
        <a:lstStyle/>
        <a:p>
          <a:endParaRPr lang="fr-FR"/>
        </a:p>
      </dgm:t>
    </dgm:pt>
    <dgm:pt modelId="{A227AD14-D914-4949-9930-62CC26B0E904}" type="pres">
      <dgm:prSet presAssocID="{9F7C5935-F6A5-4327-B72E-052EF60FA215}" presName="bottomArc2" presStyleLbl="parChTrans1D1" presStyleIdx="23" presStyleCnt="30"/>
      <dgm:spPr/>
      <dgm:t>
        <a:bodyPr/>
        <a:lstStyle/>
        <a:p>
          <a:endParaRPr lang="fr-FR"/>
        </a:p>
      </dgm:t>
    </dgm:pt>
    <dgm:pt modelId="{A40B366F-5584-4A4A-9B0C-D22B3BA78541}" type="pres">
      <dgm:prSet presAssocID="{9F7C5935-F6A5-4327-B72E-052EF60FA215}" presName="topConnNode2" presStyleLbl="node3" presStyleIdx="0" presStyleCnt="0"/>
      <dgm:spPr/>
      <dgm:t>
        <a:bodyPr/>
        <a:lstStyle/>
        <a:p>
          <a:endParaRPr lang="en-GB"/>
        </a:p>
      </dgm:t>
    </dgm:pt>
    <dgm:pt modelId="{37A73935-AEB4-4EA0-BAEE-11D3EFB7F35D}" type="pres">
      <dgm:prSet presAssocID="{9F7C5935-F6A5-4327-B72E-052EF60FA215}" presName="hierChild4" presStyleCnt="0"/>
      <dgm:spPr/>
      <dgm:t>
        <a:bodyPr/>
        <a:lstStyle/>
        <a:p>
          <a:endParaRPr lang="fr-FR"/>
        </a:p>
      </dgm:t>
    </dgm:pt>
    <dgm:pt modelId="{62AC0E6C-4DD4-4EB5-AAB7-E9DDD1AB3419}" type="pres">
      <dgm:prSet presAssocID="{9F7C5935-F6A5-4327-B72E-052EF60FA215}" presName="hierChild5" presStyleCnt="0"/>
      <dgm:spPr/>
      <dgm:t>
        <a:bodyPr/>
        <a:lstStyle/>
        <a:p>
          <a:endParaRPr lang="fr-FR"/>
        </a:p>
      </dgm:t>
    </dgm:pt>
    <dgm:pt modelId="{A27E69B9-45D0-4376-91C0-5C5569E89E0B}" type="pres">
      <dgm:prSet presAssocID="{32982BDA-E299-4B8C-8472-1D158A74A0FD}" presName="Name28" presStyleLbl="parChTrans1D3" presStyleIdx="7" presStyleCnt="8"/>
      <dgm:spPr/>
      <dgm:t>
        <a:bodyPr/>
        <a:lstStyle/>
        <a:p>
          <a:endParaRPr lang="en-GB"/>
        </a:p>
      </dgm:t>
    </dgm:pt>
    <dgm:pt modelId="{D2A25FA8-5A30-4F98-B4B3-C035795FCFC4}" type="pres">
      <dgm:prSet presAssocID="{C2FE8409-1BA9-47DF-80DF-1B18CAFFF30E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D28F02CC-76FF-40CC-8483-BF9FCE5AE490}" type="pres">
      <dgm:prSet presAssocID="{C2FE8409-1BA9-47DF-80DF-1B18CAFFF30E}" presName="rootComposite2" presStyleCnt="0"/>
      <dgm:spPr/>
      <dgm:t>
        <a:bodyPr/>
        <a:lstStyle/>
        <a:p>
          <a:endParaRPr lang="fr-FR"/>
        </a:p>
      </dgm:t>
    </dgm:pt>
    <dgm:pt modelId="{C38E31B8-17F2-4BF9-B4B0-4F727C413150}" type="pres">
      <dgm:prSet presAssocID="{C2FE8409-1BA9-47DF-80DF-1B18CAFFF30E}" presName="rootText2" presStyleLbl="alignAcc1" presStyleIdx="0" presStyleCnt="0" custScaleX="128268" custScaleY="1282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C090C7-4558-4D1B-ACFB-A28B4E637310}" type="pres">
      <dgm:prSet presAssocID="{C2FE8409-1BA9-47DF-80DF-1B18CAFFF30E}" presName="topArc2" presStyleLbl="parChTrans1D1" presStyleIdx="24" presStyleCnt="30"/>
      <dgm:spPr/>
      <dgm:t>
        <a:bodyPr/>
        <a:lstStyle/>
        <a:p>
          <a:endParaRPr lang="fr-FR"/>
        </a:p>
      </dgm:t>
    </dgm:pt>
    <dgm:pt modelId="{10DEF0C1-1322-427F-BD5E-D1CE40E706CE}" type="pres">
      <dgm:prSet presAssocID="{C2FE8409-1BA9-47DF-80DF-1B18CAFFF30E}" presName="bottomArc2" presStyleLbl="parChTrans1D1" presStyleIdx="25" presStyleCnt="30"/>
      <dgm:spPr/>
      <dgm:t>
        <a:bodyPr/>
        <a:lstStyle/>
        <a:p>
          <a:endParaRPr lang="fr-FR"/>
        </a:p>
      </dgm:t>
    </dgm:pt>
    <dgm:pt modelId="{570110F0-359F-456C-8875-F2AFDD8184A8}" type="pres">
      <dgm:prSet presAssocID="{C2FE8409-1BA9-47DF-80DF-1B18CAFFF30E}" presName="topConnNode2" presStyleLbl="node3" presStyleIdx="0" presStyleCnt="0"/>
      <dgm:spPr/>
      <dgm:t>
        <a:bodyPr/>
        <a:lstStyle/>
        <a:p>
          <a:endParaRPr lang="en-GB"/>
        </a:p>
      </dgm:t>
    </dgm:pt>
    <dgm:pt modelId="{FBD9510C-E0B8-477E-9A1D-2B9A84B7EF1D}" type="pres">
      <dgm:prSet presAssocID="{C2FE8409-1BA9-47DF-80DF-1B18CAFFF30E}" presName="hierChild4" presStyleCnt="0"/>
      <dgm:spPr/>
      <dgm:t>
        <a:bodyPr/>
        <a:lstStyle/>
        <a:p>
          <a:endParaRPr lang="fr-FR"/>
        </a:p>
      </dgm:t>
    </dgm:pt>
    <dgm:pt modelId="{BB7AC250-7789-457E-8EA4-84C39C73596F}" type="pres">
      <dgm:prSet presAssocID="{C2FE8409-1BA9-47DF-80DF-1B18CAFFF30E}" presName="hierChild5" presStyleCnt="0"/>
      <dgm:spPr/>
      <dgm:t>
        <a:bodyPr/>
        <a:lstStyle/>
        <a:p>
          <a:endParaRPr lang="fr-FR"/>
        </a:p>
      </dgm:t>
    </dgm:pt>
    <dgm:pt modelId="{6209DD06-7ADF-450D-A4CE-E7077E865FCE}" type="pres">
      <dgm:prSet presAssocID="{C52703F8-E39F-4310-8D78-39079DDAE563}" presName="hierChild5" presStyleCnt="0"/>
      <dgm:spPr/>
      <dgm:t>
        <a:bodyPr/>
        <a:lstStyle/>
        <a:p>
          <a:endParaRPr lang="fr-FR"/>
        </a:p>
      </dgm:t>
    </dgm:pt>
    <dgm:pt modelId="{C718C017-5BB9-4F88-8E7A-340AE76BFE33}" type="pres">
      <dgm:prSet presAssocID="{9F905970-5E3A-4F77-8D87-04C2CDEAAFEC}" presName="Name28" presStyleLbl="parChTrans1D2" presStyleIdx="4" presStyleCnt="6"/>
      <dgm:spPr/>
      <dgm:t>
        <a:bodyPr/>
        <a:lstStyle/>
        <a:p>
          <a:endParaRPr lang="fr-FR"/>
        </a:p>
      </dgm:t>
    </dgm:pt>
    <dgm:pt modelId="{E897A94B-5E9C-4131-8C8A-51B1000593C2}" type="pres">
      <dgm:prSet presAssocID="{3A659A29-AFD0-4C19-B236-5080D30B4952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70B1CE73-8BC4-424A-99BA-B8CC4DF0F45C}" type="pres">
      <dgm:prSet presAssocID="{3A659A29-AFD0-4C19-B236-5080D30B4952}" presName="rootComposite2" presStyleCnt="0"/>
      <dgm:spPr/>
      <dgm:t>
        <a:bodyPr/>
        <a:lstStyle/>
        <a:p>
          <a:endParaRPr lang="fr-FR"/>
        </a:p>
      </dgm:t>
    </dgm:pt>
    <dgm:pt modelId="{7F211C34-D3D0-41D1-9D0B-2F516C1EF951}" type="pres">
      <dgm:prSet presAssocID="{3A659A29-AFD0-4C19-B236-5080D30B4952}" presName="rootText2" presStyleLbl="alignAcc1" presStyleIdx="0" presStyleCnt="0" custScaleX="137190" custScaleY="1855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70E5E7-8193-4295-8E21-F9F81410863D}" type="pres">
      <dgm:prSet presAssocID="{3A659A29-AFD0-4C19-B236-5080D30B4952}" presName="topArc2" presStyleLbl="parChTrans1D1" presStyleIdx="26" presStyleCnt="30"/>
      <dgm:spPr/>
      <dgm:t>
        <a:bodyPr/>
        <a:lstStyle/>
        <a:p>
          <a:endParaRPr lang="fr-FR"/>
        </a:p>
      </dgm:t>
    </dgm:pt>
    <dgm:pt modelId="{1A66C9DA-C8DC-47B1-843E-C85BB0A2D0E8}" type="pres">
      <dgm:prSet presAssocID="{3A659A29-AFD0-4C19-B236-5080D30B4952}" presName="bottomArc2" presStyleLbl="parChTrans1D1" presStyleIdx="27" presStyleCnt="30"/>
      <dgm:spPr/>
      <dgm:t>
        <a:bodyPr/>
        <a:lstStyle/>
        <a:p>
          <a:endParaRPr lang="fr-FR"/>
        </a:p>
      </dgm:t>
    </dgm:pt>
    <dgm:pt modelId="{176B688F-7B88-4196-BC0E-99CE205D5C07}" type="pres">
      <dgm:prSet presAssocID="{3A659A29-AFD0-4C19-B236-5080D30B4952}" presName="topConnNode2" presStyleLbl="node2" presStyleIdx="0" presStyleCnt="0"/>
      <dgm:spPr/>
      <dgm:t>
        <a:bodyPr/>
        <a:lstStyle/>
        <a:p>
          <a:endParaRPr lang="fr-FR"/>
        </a:p>
      </dgm:t>
    </dgm:pt>
    <dgm:pt modelId="{824997C5-E6E0-4BF7-8623-762A71CB99DD}" type="pres">
      <dgm:prSet presAssocID="{3A659A29-AFD0-4C19-B236-5080D30B4952}" presName="hierChild4" presStyleCnt="0"/>
      <dgm:spPr/>
      <dgm:t>
        <a:bodyPr/>
        <a:lstStyle/>
        <a:p>
          <a:endParaRPr lang="fr-FR"/>
        </a:p>
      </dgm:t>
    </dgm:pt>
    <dgm:pt modelId="{3CF37E84-018E-41EB-9E50-A2042108CA97}" type="pres">
      <dgm:prSet presAssocID="{3A659A29-AFD0-4C19-B236-5080D30B4952}" presName="hierChild5" presStyleCnt="0"/>
      <dgm:spPr/>
      <dgm:t>
        <a:bodyPr/>
        <a:lstStyle/>
        <a:p>
          <a:endParaRPr lang="fr-FR"/>
        </a:p>
      </dgm:t>
    </dgm:pt>
    <dgm:pt modelId="{089BDA38-7787-4152-9B2A-89764FD6A8EC}" type="pres">
      <dgm:prSet presAssocID="{0C9A1854-25C0-4586-9921-1864FEDADFE2}" presName="Name28" presStyleLbl="parChTrans1D2" presStyleIdx="5" presStyleCnt="6"/>
      <dgm:spPr/>
      <dgm:t>
        <a:bodyPr/>
        <a:lstStyle/>
        <a:p>
          <a:endParaRPr lang="fr-FR"/>
        </a:p>
      </dgm:t>
    </dgm:pt>
    <dgm:pt modelId="{BADC10FC-78B7-445A-89FD-1B3092F172A6}" type="pres">
      <dgm:prSet presAssocID="{8EDDFEF9-1585-44FF-8D66-E8235A497322}" presName="hierRoot2" presStyleCnt="0">
        <dgm:presLayoutVars>
          <dgm:hierBranch val="init"/>
        </dgm:presLayoutVars>
      </dgm:prSet>
      <dgm:spPr/>
    </dgm:pt>
    <dgm:pt modelId="{5B74FEEB-781D-423A-8F9B-FFC62C8B9C98}" type="pres">
      <dgm:prSet presAssocID="{8EDDFEF9-1585-44FF-8D66-E8235A497322}" presName="rootComposite2" presStyleCnt="0"/>
      <dgm:spPr/>
    </dgm:pt>
    <dgm:pt modelId="{D4D8E0E3-1EC6-4718-90ED-A5BA180D34BB}" type="pres">
      <dgm:prSet presAssocID="{8EDDFEF9-1585-44FF-8D66-E8235A497322}" presName="rootText2" presStyleLbl="alignAcc1" presStyleIdx="0" presStyleCnt="0" custScaleX="141573" custScaleY="185549" custLinFactNeighborY="-4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00B3A07-3825-4557-94F3-8960D9AE1B14}" type="pres">
      <dgm:prSet presAssocID="{8EDDFEF9-1585-44FF-8D66-E8235A497322}" presName="topArc2" presStyleLbl="parChTrans1D1" presStyleIdx="28" presStyleCnt="30"/>
      <dgm:spPr/>
    </dgm:pt>
    <dgm:pt modelId="{8DE8AEED-C3CD-4905-81CB-4C7008999F99}" type="pres">
      <dgm:prSet presAssocID="{8EDDFEF9-1585-44FF-8D66-E8235A497322}" presName="bottomArc2" presStyleLbl="parChTrans1D1" presStyleIdx="29" presStyleCnt="30"/>
      <dgm:spPr/>
    </dgm:pt>
    <dgm:pt modelId="{B373A707-D163-46D7-9287-B494CC8BA18A}" type="pres">
      <dgm:prSet presAssocID="{8EDDFEF9-1585-44FF-8D66-E8235A497322}" presName="topConnNode2" presStyleLbl="node2" presStyleIdx="0" presStyleCnt="0"/>
      <dgm:spPr/>
      <dgm:t>
        <a:bodyPr/>
        <a:lstStyle/>
        <a:p>
          <a:endParaRPr lang="fr-FR"/>
        </a:p>
      </dgm:t>
    </dgm:pt>
    <dgm:pt modelId="{E2BF6DA3-B45C-48E2-8D22-87A1485548A5}" type="pres">
      <dgm:prSet presAssocID="{8EDDFEF9-1585-44FF-8D66-E8235A497322}" presName="hierChild4" presStyleCnt="0"/>
      <dgm:spPr/>
    </dgm:pt>
    <dgm:pt modelId="{D12548E5-2E0F-4A6A-9A7B-DEF49207648B}" type="pres">
      <dgm:prSet presAssocID="{8EDDFEF9-1585-44FF-8D66-E8235A497322}" presName="hierChild5" presStyleCnt="0"/>
      <dgm:spPr/>
    </dgm:pt>
    <dgm:pt modelId="{56630DED-58E3-4A0C-915A-8F9890712E7C}" type="pres">
      <dgm:prSet presAssocID="{452C00CD-DFE6-447B-B606-F33E6327207C}" presName="hierChild3" presStyleCnt="0"/>
      <dgm:spPr/>
      <dgm:t>
        <a:bodyPr/>
        <a:lstStyle/>
        <a:p>
          <a:endParaRPr lang="fr-FR"/>
        </a:p>
      </dgm:t>
    </dgm:pt>
  </dgm:ptLst>
  <dgm:cxnLst>
    <dgm:cxn modelId="{DF32191F-998E-4897-8AD6-32E647CD621F}" type="presOf" srcId="{C2FE8409-1BA9-47DF-80DF-1B18CAFFF30E}" destId="{570110F0-359F-456C-8875-F2AFDD8184A8}" srcOrd="1" destOrd="0" presId="urn:microsoft.com/office/officeart/2008/layout/HalfCircleOrganizationChart"/>
    <dgm:cxn modelId="{C9D4C6AF-D7B1-4BE1-9A09-E35F249AD7DC}" type="presOf" srcId="{764DC200-C970-4D4E-A210-C1FD85D6A274}" destId="{E0C8BA28-38DA-494D-A017-7AAB2674EFE4}" srcOrd="0" destOrd="0" presId="urn:microsoft.com/office/officeart/2008/layout/HalfCircleOrganizationChart"/>
    <dgm:cxn modelId="{D93214B5-C0BA-4604-93DE-A6E8FC6F6011}" type="presOf" srcId="{3A659A29-AFD0-4C19-B236-5080D30B4952}" destId="{7F211C34-D3D0-41D1-9D0B-2F516C1EF951}" srcOrd="0" destOrd="0" presId="urn:microsoft.com/office/officeart/2008/layout/HalfCircleOrganizationChart"/>
    <dgm:cxn modelId="{67723F48-1BB6-48A4-B6BC-81691B9680DC}" type="presOf" srcId="{EF3A68C8-81D4-44FE-A96C-F5275C9C5782}" destId="{8D7CAC41-88C0-48F7-AE4E-AEB5B88586F4}" srcOrd="1" destOrd="0" presId="urn:microsoft.com/office/officeart/2008/layout/HalfCircleOrganizationChart"/>
    <dgm:cxn modelId="{84A30A6A-52AC-4DEE-B053-1061B066825F}" type="presOf" srcId="{C52703F8-E39F-4310-8D78-39079DDAE563}" destId="{6DA753B7-4E4A-4168-8DAA-9911584082CA}" srcOrd="0" destOrd="0" presId="urn:microsoft.com/office/officeart/2008/layout/HalfCircleOrganizationChart"/>
    <dgm:cxn modelId="{6B6461F2-FDF8-42D2-822A-2E3791B67F40}" type="presOf" srcId="{854EF3E4-AC71-4630-B64F-4B6D819C7928}" destId="{D5593843-38E0-4AD4-A030-463E99E98689}" srcOrd="0" destOrd="0" presId="urn:microsoft.com/office/officeart/2008/layout/HalfCircleOrganizationChart"/>
    <dgm:cxn modelId="{70CEA9EA-A324-4430-87AE-6CB18080C004}" type="presOf" srcId="{9F7C5935-F6A5-4327-B72E-052EF60FA215}" destId="{A0ADFD28-EE68-4C43-9F16-4CBF461681BF}" srcOrd="0" destOrd="0" presId="urn:microsoft.com/office/officeart/2008/layout/HalfCircleOrganizationChart"/>
    <dgm:cxn modelId="{D0CC3550-5AAF-4C57-9AB5-FF5BDA86E5E7}" type="presOf" srcId="{9F7C5935-F6A5-4327-B72E-052EF60FA215}" destId="{A40B366F-5584-4A4A-9B0C-D22B3BA78541}" srcOrd="1" destOrd="0" presId="urn:microsoft.com/office/officeart/2008/layout/HalfCircleOrganizationChart"/>
    <dgm:cxn modelId="{214B1684-A0DB-4654-A23C-93C53F14F674}" type="presOf" srcId="{B1C859BD-D17B-4FBC-A872-D04226B6ACAE}" destId="{AE75DCB9-1740-4075-A771-10C597A9C77F}" srcOrd="0" destOrd="0" presId="urn:microsoft.com/office/officeart/2008/layout/HalfCircleOrganizationChart"/>
    <dgm:cxn modelId="{A216E35E-019E-4446-99CE-BE9EF5DE26B1}" type="presOf" srcId="{56BCD0B7-1E70-4C79-9C88-A6624B90D1A3}" destId="{3E2E1758-A9D3-41CB-8146-B613B38CF079}" srcOrd="0" destOrd="0" presId="urn:microsoft.com/office/officeart/2008/layout/HalfCircleOrganizationChart"/>
    <dgm:cxn modelId="{BCA3FFAF-14C9-46B7-975E-1F59765D6F86}" srcId="{452C00CD-DFE6-447B-B606-F33E6327207C}" destId="{32AA22D0-C738-4851-B5C8-AB920D0BC52D}" srcOrd="1" destOrd="0" parTransId="{764DC200-C970-4D4E-A210-C1FD85D6A274}" sibTransId="{EDA35C1A-74E7-46FD-8602-7FB2E4B7F1A5}"/>
    <dgm:cxn modelId="{4E32C879-4582-4AF5-AA4B-347D37E7A059}" type="presOf" srcId="{32982BDA-E299-4B8C-8472-1D158A74A0FD}" destId="{A27E69B9-45D0-4376-91C0-5C5569E89E0B}" srcOrd="0" destOrd="0" presId="urn:microsoft.com/office/officeart/2008/layout/HalfCircleOrganizationChart"/>
    <dgm:cxn modelId="{A328CA1D-1E84-4423-90B0-96853E5111E3}" type="presOf" srcId="{D38D46FE-5B62-4DF7-BA5A-EE7CB4CBB8C5}" destId="{1BF8C048-60D0-4668-85FF-5C3F54FD018D}" srcOrd="0" destOrd="0" presId="urn:microsoft.com/office/officeart/2008/layout/HalfCircleOrganizationChart"/>
    <dgm:cxn modelId="{FBA040FE-8111-49E9-A850-84DD8447E971}" type="presOf" srcId="{8EDDFEF9-1585-44FF-8D66-E8235A497322}" destId="{B373A707-D163-46D7-9287-B494CC8BA18A}" srcOrd="1" destOrd="0" presId="urn:microsoft.com/office/officeart/2008/layout/HalfCircleOrganizationChart"/>
    <dgm:cxn modelId="{8FB68BF2-413C-4260-A063-BD3486F7C182}" srcId="{32AA22D0-C738-4851-B5C8-AB920D0BC52D}" destId="{A8DE71E6-53A4-4933-AE8B-B3A29D7118CB}" srcOrd="1" destOrd="0" parTransId="{C49E16CC-E88A-42AA-91A6-BF054FFAC318}" sibTransId="{EF99DF50-413A-48BB-9E1B-CDCCEDF7BD30}"/>
    <dgm:cxn modelId="{98B70220-F7B6-4373-AFA9-BD12579CAD99}" type="presOf" srcId="{3A659A29-AFD0-4C19-B236-5080D30B4952}" destId="{176B688F-7B88-4196-BC0E-99CE205D5C07}" srcOrd="1" destOrd="0" presId="urn:microsoft.com/office/officeart/2008/layout/HalfCircleOrganizationChart"/>
    <dgm:cxn modelId="{FEFBDD1A-365D-43E8-A8DF-AD3BE2650CAA}" type="presOf" srcId="{605494EB-8EF1-4401-A42B-E3E8ED28D573}" destId="{87DB03B1-41F8-43B7-970B-EFBF3B307392}" srcOrd="1" destOrd="0" presId="urn:microsoft.com/office/officeart/2008/layout/HalfCircleOrganizationChart"/>
    <dgm:cxn modelId="{915B0F7E-A031-48C7-ACFE-31329451ED24}" type="presOf" srcId="{605494EB-8EF1-4401-A42B-E3E8ED28D573}" destId="{501B72BF-3585-4CA9-AECE-064AAF8F2DF2}" srcOrd="0" destOrd="0" presId="urn:microsoft.com/office/officeart/2008/layout/HalfCircleOrganizationChart"/>
    <dgm:cxn modelId="{951BBCCD-2C8F-444B-8F50-8EAB28C614E9}" type="presOf" srcId="{C59DBBD2-8B5F-4842-AA5C-45CCE2BC2B1D}" destId="{3354F97C-E402-4042-8F8E-EDD682A1939E}" srcOrd="1" destOrd="0" presId="urn:microsoft.com/office/officeart/2008/layout/HalfCircleOrganizationChart"/>
    <dgm:cxn modelId="{D442A8B8-E770-489A-AF8E-E292D9963827}" type="presOf" srcId="{9F905970-5E3A-4F77-8D87-04C2CDEAAFEC}" destId="{C718C017-5BB9-4F88-8E7A-340AE76BFE33}" srcOrd="0" destOrd="0" presId="urn:microsoft.com/office/officeart/2008/layout/HalfCircleOrganizationChart"/>
    <dgm:cxn modelId="{C19EDBCC-C1CC-4FE4-A699-D28C1CC3B8A9}" type="presOf" srcId="{452C00CD-DFE6-447B-B606-F33E6327207C}" destId="{74B4B5B8-11D4-4CDD-9051-CEC340698138}" srcOrd="0" destOrd="0" presId="urn:microsoft.com/office/officeart/2008/layout/HalfCircleOrganizationChart"/>
    <dgm:cxn modelId="{0183E9E2-45BD-4BFD-AE92-9F48B9D35CD3}" type="presOf" srcId="{6145926C-26D6-4425-8F09-FB77EE3F8E9B}" destId="{343D6036-D9DD-413D-8811-F37B30C9CFA4}" srcOrd="0" destOrd="0" presId="urn:microsoft.com/office/officeart/2008/layout/HalfCircleOrganizationChart"/>
    <dgm:cxn modelId="{B144787E-9065-4EBA-96FF-30907FE5011C}" srcId="{CF8CB57B-8A86-4CF0-8263-5125AC0B986F}" destId="{56BCD0B7-1E70-4C79-9C88-A6624B90D1A3}" srcOrd="0" destOrd="0" parTransId="{97479303-80BD-4910-924D-0873C84600C0}" sibTransId="{0C7415B6-2C4B-4C3D-9283-83E637B3B2E1}"/>
    <dgm:cxn modelId="{E094AEA4-3DE2-413B-BBA8-391A64CF0F08}" type="presOf" srcId="{38512DA2-3D69-4B58-B90F-0FB5CF8AB53F}" destId="{393BB7AD-634C-4E0F-B582-820D24D2385E}" srcOrd="1" destOrd="0" presId="urn:microsoft.com/office/officeart/2008/layout/HalfCircleOrganizationChart"/>
    <dgm:cxn modelId="{55040B3C-9C8D-4286-8FE2-79F2A72FB104}" type="presOf" srcId="{97479303-80BD-4910-924D-0873C84600C0}" destId="{504C0A77-74C2-4DBE-8651-8792168470ED}" srcOrd="0" destOrd="0" presId="urn:microsoft.com/office/officeart/2008/layout/HalfCircleOrganizationChart"/>
    <dgm:cxn modelId="{0AB59F63-8FA2-4F26-88B6-5B3A669BB127}" type="presOf" srcId="{32AA22D0-C738-4851-B5C8-AB920D0BC52D}" destId="{EB53F0C6-3546-4226-95CB-7805F976ED5A}" srcOrd="0" destOrd="0" presId="urn:microsoft.com/office/officeart/2008/layout/HalfCircleOrganizationChart"/>
    <dgm:cxn modelId="{54F13167-A107-469B-85DC-3648146F8EB8}" type="presOf" srcId="{CF8CB57B-8A86-4CF0-8263-5125AC0B986F}" destId="{1B5C8734-BEC1-4F2B-BC8A-81B9CACECF3D}" srcOrd="1" destOrd="0" presId="urn:microsoft.com/office/officeart/2008/layout/HalfCircleOrganizationChart"/>
    <dgm:cxn modelId="{25B16496-2DDB-4941-A187-F300D76C37AA}" type="presOf" srcId="{CF984148-CBC1-4977-98C2-8AF940E8E8A7}" destId="{505FF1F5-B945-446E-8705-886E34D8CFF5}" srcOrd="1" destOrd="0" presId="urn:microsoft.com/office/officeart/2008/layout/HalfCircleOrganizationChart"/>
    <dgm:cxn modelId="{4B7FC919-70A5-43B5-9814-DE75C29E8A2C}" type="presOf" srcId="{32AA22D0-C738-4851-B5C8-AB920D0BC52D}" destId="{45A5C27C-CFEA-4A91-AE47-AB49D89B092E}" srcOrd="1" destOrd="0" presId="urn:microsoft.com/office/officeart/2008/layout/HalfCircleOrganizationChart"/>
    <dgm:cxn modelId="{1F42AC01-057E-4229-BE3D-091297003F13}" srcId="{C52703F8-E39F-4310-8D78-39079DDAE563}" destId="{C2FE8409-1BA9-47DF-80DF-1B18CAFFF30E}" srcOrd="1" destOrd="0" parTransId="{32982BDA-E299-4B8C-8472-1D158A74A0FD}" sibTransId="{C86094D8-7F25-4C72-961E-52E26BFD48FF}"/>
    <dgm:cxn modelId="{8EFEBF36-5D63-4DC5-B273-95487ACAD7EF}" srcId="{452C00CD-DFE6-447B-B606-F33E6327207C}" destId="{CF8CB57B-8A86-4CF0-8263-5125AC0B986F}" srcOrd="0" destOrd="0" parTransId="{2F838129-80C1-4138-B98F-1E93189655A6}" sibTransId="{4F650C2E-C909-414D-B102-25436E89F84E}"/>
    <dgm:cxn modelId="{E74927ED-CD0D-4E06-94CD-05DDE9120E70}" type="presOf" srcId="{8EDDFEF9-1585-44FF-8D66-E8235A497322}" destId="{D4D8E0E3-1EC6-4718-90ED-A5BA180D34BB}" srcOrd="0" destOrd="0" presId="urn:microsoft.com/office/officeart/2008/layout/HalfCircleOrganizationChart"/>
    <dgm:cxn modelId="{25AC248E-6E02-4B4E-A3A1-31E9EFF916C2}" type="presOf" srcId="{C52703F8-E39F-4310-8D78-39079DDAE563}" destId="{63FE43E0-18BC-4544-95C5-4830F3E54EF6}" srcOrd="1" destOrd="0" presId="urn:microsoft.com/office/officeart/2008/layout/HalfCircleOrganizationChart"/>
    <dgm:cxn modelId="{D04D8CF6-FCEF-497D-B40E-ED36F30F8A04}" type="presOf" srcId="{0C9A1854-25C0-4586-9921-1864FEDADFE2}" destId="{089BDA38-7787-4152-9B2A-89764FD6A8EC}" srcOrd="0" destOrd="0" presId="urn:microsoft.com/office/officeart/2008/layout/HalfCircleOrganizationChart"/>
    <dgm:cxn modelId="{3C273898-83DD-4B48-970A-3EA7E312016D}" type="presOf" srcId="{56BCD0B7-1E70-4C79-9C88-A6624B90D1A3}" destId="{9C08D17E-ACAB-46A3-B378-F767C296ACEC}" srcOrd="1" destOrd="0" presId="urn:microsoft.com/office/officeart/2008/layout/HalfCircleOrganizationChart"/>
    <dgm:cxn modelId="{DCDA9FDE-616E-4D92-B74C-9D45F1285A7A}" srcId="{38512DA2-3D69-4B58-B90F-0FB5CF8AB53F}" destId="{EF3A68C8-81D4-44FE-A96C-F5275C9C5782}" srcOrd="1" destOrd="0" parTransId="{854EF3E4-AC71-4630-B64F-4B6D819C7928}" sibTransId="{D255D1F3-C591-423E-9688-32206466AA26}"/>
    <dgm:cxn modelId="{D539984A-AA41-43FA-B9E1-D8EF1210A8FB}" srcId="{452C00CD-DFE6-447B-B606-F33E6327207C}" destId="{3A659A29-AFD0-4C19-B236-5080D30B4952}" srcOrd="4" destOrd="0" parTransId="{9F905970-5E3A-4F77-8D87-04C2CDEAAFEC}" sibTransId="{0937EC97-68ED-4E39-8050-4ACB45ADD025}"/>
    <dgm:cxn modelId="{ACA00D25-5B51-42DD-B980-262D512AE80A}" type="presOf" srcId="{670C4079-079B-4FCF-8295-4F8240C0495F}" destId="{C3D382AB-5C83-42EF-BB05-27650C520851}" srcOrd="0" destOrd="0" presId="urn:microsoft.com/office/officeart/2008/layout/HalfCircleOrganizationChart"/>
    <dgm:cxn modelId="{DDF7B342-3142-47FF-9F94-94EB07477825}" type="presOf" srcId="{C59DBBD2-8B5F-4842-AA5C-45CCE2BC2B1D}" destId="{D70EAC9F-A11B-41FA-8A4D-DE604C9E30E0}" srcOrd="0" destOrd="0" presId="urn:microsoft.com/office/officeart/2008/layout/HalfCircleOrganizationChart"/>
    <dgm:cxn modelId="{6B9B3B9E-51BA-43FB-BC4B-1D7798E1BB6D}" srcId="{5C99FD97-EA78-4749-8090-F8D0D6CE7E89}" destId="{452C00CD-DFE6-447B-B606-F33E6327207C}" srcOrd="0" destOrd="0" parTransId="{7FC82A8D-2369-4183-9B64-CC9A0DC4B901}" sibTransId="{CB2FA702-C427-4E8F-BD49-D7350B0212D1}"/>
    <dgm:cxn modelId="{C8236A83-1A34-4F3A-8E1B-9421D52A0AF5}" type="presOf" srcId="{2F838129-80C1-4138-B98F-1E93189655A6}" destId="{06AF47E9-E952-4E00-A2F5-97FCB0E2B85B}" srcOrd="0" destOrd="0" presId="urn:microsoft.com/office/officeart/2008/layout/HalfCircleOrganizationChart"/>
    <dgm:cxn modelId="{C326EC67-7508-413B-A418-6361D1277DCC}" type="presOf" srcId="{A8DE71E6-53A4-4933-AE8B-B3A29D7118CB}" destId="{C3392360-626F-4DD9-8027-2A3BE89D1C07}" srcOrd="0" destOrd="0" presId="urn:microsoft.com/office/officeart/2008/layout/HalfCircleOrganizationChart"/>
    <dgm:cxn modelId="{E43C9325-3235-417E-94D2-06C9CFE71EC0}" srcId="{C52703F8-E39F-4310-8D78-39079DDAE563}" destId="{9F7C5935-F6A5-4327-B72E-052EF60FA215}" srcOrd="0" destOrd="0" parTransId="{670C4079-079B-4FCF-8295-4F8240C0495F}" sibTransId="{D1F4B965-741E-4228-97BB-87DF515B3F12}"/>
    <dgm:cxn modelId="{5D1C6BD6-05B0-4CC1-BBC6-71C83E772B9B}" type="presOf" srcId="{C49E16CC-E88A-42AA-91A6-BF054FFAC318}" destId="{6DD6B685-FCA6-44B8-B8C4-6A72970988DD}" srcOrd="0" destOrd="0" presId="urn:microsoft.com/office/officeart/2008/layout/HalfCircleOrganizationChart"/>
    <dgm:cxn modelId="{00079D42-10B4-417D-8246-F31EB99A22B3}" srcId="{452C00CD-DFE6-447B-B606-F33E6327207C}" destId="{38512DA2-3D69-4B58-B90F-0FB5CF8AB53F}" srcOrd="2" destOrd="0" parTransId="{6145926C-26D6-4425-8F09-FB77EE3F8E9B}" sibTransId="{0622326E-9DCC-491C-BE8D-A6760EE098D1}"/>
    <dgm:cxn modelId="{716E7CD8-7C53-4883-B4EB-ACBB22ACDBAF}" type="presOf" srcId="{38512DA2-3D69-4B58-B90F-0FB5CF8AB53F}" destId="{C1D7750A-0E35-46A6-A944-540A586FAC58}" srcOrd="0" destOrd="0" presId="urn:microsoft.com/office/officeart/2008/layout/HalfCircleOrganizationChart"/>
    <dgm:cxn modelId="{8E9187E8-D862-44A7-9F36-F572249EFC0C}" type="presOf" srcId="{5C99FD97-EA78-4749-8090-F8D0D6CE7E89}" destId="{B2A56B27-30E3-47A0-B093-F7D1D9394CBE}" srcOrd="0" destOrd="0" presId="urn:microsoft.com/office/officeart/2008/layout/HalfCircleOrganizationChart"/>
    <dgm:cxn modelId="{A306973C-50BA-4F49-BDA2-761D9C16AAE2}" srcId="{38512DA2-3D69-4B58-B90F-0FB5CF8AB53F}" destId="{CF984148-CBC1-4977-98C2-8AF940E8E8A7}" srcOrd="0" destOrd="0" parTransId="{FCEAF3FA-E27F-4739-8F44-057EEFABF181}" sibTransId="{AB914782-6C72-4028-8D9A-734230C743BF}"/>
    <dgm:cxn modelId="{5E3AA233-CC40-4B41-84B6-A4ED6006DCE3}" type="presOf" srcId="{CF8CB57B-8A86-4CF0-8263-5125AC0B986F}" destId="{A661EA22-D187-4942-9431-4275AB7406EB}" srcOrd="0" destOrd="0" presId="urn:microsoft.com/office/officeart/2008/layout/HalfCircleOrganizationChart"/>
    <dgm:cxn modelId="{33C75D64-9B4E-4B6D-9ADE-02DAD31B51E9}" srcId="{452C00CD-DFE6-447B-B606-F33E6327207C}" destId="{8EDDFEF9-1585-44FF-8D66-E8235A497322}" srcOrd="5" destOrd="0" parTransId="{0C9A1854-25C0-4586-9921-1864FEDADFE2}" sibTransId="{4C5849D9-7BEC-4AB3-8099-55F93B64023D}"/>
    <dgm:cxn modelId="{8D5BB0C6-9DEB-4CCC-97CA-0DBAE149B0B6}" srcId="{CF8CB57B-8A86-4CF0-8263-5125AC0B986F}" destId="{C59DBBD2-8B5F-4842-AA5C-45CCE2BC2B1D}" srcOrd="1" destOrd="0" parTransId="{B1C859BD-D17B-4FBC-A872-D04226B6ACAE}" sibTransId="{5BDB7360-D262-44A0-8BF8-BE1D4823F898}"/>
    <dgm:cxn modelId="{02F755A5-67EF-4E01-8927-8C61007BBD3F}" type="presOf" srcId="{EF3A68C8-81D4-44FE-A96C-F5275C9C5782}" destId="{278F509B-4696-44D8-AFFA-C65B6EE7AEBD}" srcOrd="0" destOrd="0" presId="urn:microsoft.com/office/officeart/2008/layout/HalfCircleOrganizationChart"/>
    <dgm:cxn modelId="{3F62E234-5A19-47A6-A795-7CA533EFF1F0}" type="presOf" srcId="{452C00CD-DFE6-447B-B606-F33E6327207C}" destId="{01DDB5B0-B39F-4525-AA89-5ADF8FD4893C}" srcOrd="1" destOrd="0" presId="urn:microsoft.com/office/officeart/2008/layout/HalfCircleOrganizationChart"/>
    <dgm:cxn modelId="{5CDCB59C-A5DD-4432-8351-7956A96D7756}" type="presOf" srcId="{CF984148-CBC1-4977-98C2-8AF940E8E8A7}" destId="{E49419ED-77AA-4BF2-83EA-C131424F1CB5}" srcOrd="0" destOrd="0" presId="urn:microsoft.com/office/officeart/2008/layout/HalfCircleOrganizationChart"/>
    <dgm:cxn modelId="{DAD0A034-1555-4FCC-8089-BCF3F27CB995}" type="presOf" srcId="{FCEAF3FA-E27F-4739-8F44-057EEFABF181}" destId="{B68249CF-9982-4A6C-BCA9-EBE1C7101A62}" srcOrd="0" destOrd="0" presId="urn:microsoft.com/office/officeart/2008/layout/HalfCircleOrganizationChart"/>
    <dgm:cxn modelId="{329DC02A-6F5E-4B47-BBE8-01C7555375A2}" srcId="{32AA22D0-C738-4851-B5C8-AB920D0BC52D}" destId="{605494EB-8EF1-4401-A42B-E3E8ED28D573}" srcOrd="0" destOrd="0" parTransId="{D38D46FE-5B62-4DF7-BA5A-EE7CB4CBB8C5}" sibTransId="{1D1BC7AE-50E0-45B0-914D-F6564CD301E5}"/>
    <dgm:cxn modelId="{0C26D6C5-7F3F-47C7-96CB-4DF5B83E68D5}" type="presOf" srcId="{C2FE8409-1BA9-47DF-80DF-1B18CAFFF30E}" destId="{C38E31B8-17F2-4BF9-B4B0-4F727C413150}" srcOrd="0" destOrd="0" presId="urn:microsoft.com/office/officeart/2008/layout/HalfCircleOrganizationChart"/>
    <dgm:cxn modelId="{BFEA6CFD-E3F1-4D89-90B8-7B106F4D8876}" srcId="{452C00CD-DFE6-447B-B606-F33E6327207C}" destId="{C52703F8-E39F-4310-8D78-39079DDAE563}" srcOrd="3" destOrd="0" parTransId="{920FB00F-209F-4BA6-B29C-AF1F1023389D}" sibTransId="{079197EA-35F9-424F-A461-2A2A0C5A173A}"/>
    <dgm:cxn modelId="{6E757F09-0724-4E48-92A0-FF360C22CC7C}" type="presOf" srcId="{A8DE71E6-53A4-4933-AE8B-B3A29D7118CB}" destId="{5DEB7CA5-A909-489E-BFD0-9E895EDC0775}" srcOrd="1" destOrd="0" presId="urn:microsoft.com/office/officeart/2008/layout/HalfCircleOrganizationChart"/>
    <dgm:cxn modelId="{A66EF613-91DE-4515-A3AD-A70A6FA43AD1}" type="presOf" srcId="{920FB00F-209F-4BA6-B29C-AF1F1023389D}" destId="{A5D8D417-3F1D-4197-8E33-D68983D4CF5A}" srcOrd="0" destOrd="0" presId="urn:microsoft.com/office/officeart/2008/layout/HalfCircleOrganizationChart"/>
    <dgm:cxn modelId="{41141BA0-B3A7-4AD1-989C-9382FA899F4D}" type="presParOf" srcId="{B2A56B27-30E3-47A0-B093-F7D1D9394CBE}" destId="{A52857D3-1BDF-4CC4-BB90-CA31C1431082}" srcOrd="0" destOrd="0" presId="urn:microsoft.com/office/officeart/2008/layout/HalfCircleOrganizationChart"/>
    <dgm:cxn modelId="{DC1AC40F-5FAC-4D4C-BBE5-417F5D531BF2}" type="presParOf" srcId="{A52857D3-1BDF-4CC4-BB90-CA31C1431082}" destId="{3DAB9C02-5C54-4FC2-9D35-A5F797A5E1B1}" srcOrd="0" destOrd="0" presId="urn:microsoft.com/office/officeart/2008/layout/HalfCircleOrganizationChart"/>
    <dgm:cxn modelId="{03A2CFB3-2319-4D57-9447-0E0F2250928A}" type="presParOf" srcId="{3DAB9C02-5C54-4FC2-9D35-A5F797A5E1B1}" destId="{74B4B5B8-11D4-4CDD-9051-CEC340698138}" srcOrd="0" destOrd="0" presId="urn:microsoft.com/office/officeart/2008/layout/HalfCircleOrganizationChart"/>
    <dgm:cxn modelId="{2B06D4B1-5896-49F2-A20F-4317E64F2D5E}" type="presParOf" srcId="{3DAB9C02-5C54-4FC2-9D35-A5F797A5E1B1}" destId="{5AB5EA73-170B-458F-9C8E-ED9F63CDB1F4}" srcOrd="1" destOrd="0" presId="urn:microsoft.com/office/officeart/2008/layout/HalfCircleOrganizationChart"/>
    <dgm:cxn modelId="{4A1FF34C-C0D0-4EB0-BB13-CB61963913DB}" type="presParOf" srcId="{3DAB9C02-5C54-4FC2-9D35-A5F797A5E1B1}" destId="{0255B9AC-BD0F-426A-BA9D-F97D8D0FBD73}" srcOrd="2" destOrd="0" presId="urn:microsoft.com/office/officeart/2008/layout/HalfCircleOrganizationChart"/>
    <dgm:cxn modelId="{FEDB4954-3C45-4888-99C1-C853296238EA}" type="presParOf" srcId="{3DAB9C02-5C54-4FC2-9D35-A5F797A5E1B1}" destId="{01DDB5B0-B39F-4525-AA89-5ADF8FD4893C}" srcOrd="3" destOrd="0" presId="urn:microsoft.com/office/officeart/2008/layout/HalfCircleOrganizationChart"/>
    <dgm:cxn modelId="{91F9891B-038A-49DA-A4C5-317FFF25B707}" type="presParOf" srcId="{A52857D3-1BDF-4CC4-BB90-CA31C1431082}" destId="{916F1A3F-E19E-4ED7-8E1A-D48B68AEEC84}" srcOrd="1" destOrd="0" presId="urn:microsoft.com/office/officeart/2008/layout/HalfCircleOrganizationChart"/>
    <dgm:cxn modelId="{C47BA99C-C199-4FB5-A612-D44A587351C5}" type="presParOf" srcId="{916F1A3F-E19E-4ED7-8E1A-D48B68AEEC84}" destId="{06AF47E9-E952-4E00-A2F5-97FCB0E2B85B}" srcOrd="0" destOrd="0" presId="urn:microsoft.com/office/officeart/2008/layout/HalfCircleOrganizationChart"/>
    <dgm:cxn modelId="{121F8259-84D7-4772-B6FC-88651226DE93}" type="presParOf" srcId="{916F1A3F-E19E-4ED7-8E1A-D48B68AEEC84}" destId="{3574DD50-7063-4700-ADD4-C88211417566}" srcOrd="1" destOrd="0" presId="urn:microsoft.com/office/officeart/2008/layout/HalfCircleOrganizationChart"/>
    <dgm:cxn modelId="{FF6CE012-A138-4411-8B2F-E950DB7DEDA4}" type="presParOf" srcId="{3574DD50-7063-4700-ADD4-C88211417566}" destId="{6C740AE2-5D94-478A-81C7-C35687C961B1}" srcOrd="0" destOrd="0" presId="urn:microsoft.com/office/officeart/2008/layout/HalfCircleOrganizationChart"/>
    <dgm:cxn modelId="{7131CCC2-A47A-449C-A1B6-A9DFC8988312}" type="presParOf" srcId="{6C740AE2-5D94-478A-81C7-C35687C961B1}" destId="{A661EA22-D187-4942-9431-4275AB7406EB}" srcOrd="0" destOrd="0" presId="urn:microsoft.com/office/officeart/2008/layout/HalfCircleOrganizationChart"/>
    <dgm:cxn modelId="{DA635A91-B88D-49AE-B097-CCABD0ACC827}" type="presParOf" srcId="{6C740AE2-5D94-478A-81C7-C35687C961B1}" destId="{93355746-3248-4A7E-81CA-044951FD795A}" srcOrd="1" destOrd="0" presId="urn:microsoft.com/office/officeart/2008/layout/HalfCircleOrganizationChart"/>
    <dgm:cxn modelId="{D7F68DBE-1661-4299-BE7D-D3E26D457182}" type="presParOf" srcId="{6C740AE2-5D94-478A-81C7-C35687C961B1}" destId="{1A3E7058-9417-4737-BDA5-1DBAB3556F19}" srcOrd="2" destOrd="0" presId="urn:microsoft.com/office/officeart/2008/layout/HalfCircleOrganizationChart"/>
    <dgm:cxn modelId="{78976B0A-DD17-479D-9B23-729133583421}" type="presParOf" srcId="{6C740AE2-5D94-478A-81C7-C35687C961B1}" destId="{1B5C8734-BEC1-4F2B-BC8A-81B9CACECF3D}" srcOrd="3" destOrd="0" presId="urn:microsoft.com/office/officeart/2008/layout/HalfCircleOrganizationChart"/>
    <dgm:cxn modelId="{ED757904-39BC-458C-967B-DD3E55FD5FA6}" type="presParOf" srcId="{3574DD50-7063-4700-ADD4-C88211417566}" destId="{CB9A79E1-A117-4360-AE60-933EFED4E29D}" srcOrd="1" destOrd="0" presId="urn:microsoft.com/office/officeart/2008/layout/HalfCircleOrganizationChart"/>
    <dgm:cxn modelId="{5EF44C22-A68A-41A0-9B1B-DAF6853CCBAF}" type="presParOf" srcId="{CB9A79E1-A117-4360-AE60-933EFED4E29D}" destId="{504C0A77-74C2-4DBE-8651-8792168470ED}" srcOrd="0" destOrd="0" presId="urn:microsoft.com/office/officeart/2008/layout/HalfCircleOrganizationChart"/>
    <dgm:cxn modelId="{DDD14952-9EF2-4F8D-853F-6421268BD6F0}" type="presParOf" srcId="{CB9A79E1-A117-4360-AE60-933EFED4E29D}" destId="{2CEE14AE-9CFF-4ED5-9548-C8142220A36F}" srcOrd="1" destOrd="0" presId="urn:microsoft.com/office/officeart/2008/layout/HalfCircleOrganizationChart"/>
    <dgm:cxn modelId="{B3863366-8006-49F6-80B8-4056EA505CD3}" type="presParOf" srcId="{2CEE14AE-9CFF-4ED5-9548-C8142220A36F}" destId="{DF48180A-913D-4CCA-B3FA-155B7B7B383F}" srcOrd="0" destOrd="0" presId="urn:microsoft.com/office/officeart/2008/layout/HalfCircleOrganizationChart"/>
    <dgm:cxn modelId="{943FDD25-5DF4-4107-B147-3223E6F6CFE0}" type="presParOf" srcId="{DF48180A-913D-4CCA-B3FA-155B7B7B383F}" destId="{3E2E1758-A9D3-41CB-8146-B613B38CF079}" srcOrd="0" destOrd="0" presId="urn:microsoft.com/office/officeart/2008/layout/HalfCircleOrganizationChart"/>
    <dgm:cxn modelId="{E34076C9-96A0-4A8B-8205-DC020EFA54D0}" type="presParOf" srcId="{DF48180A-913D-4CCA-B3FA-155B7B7B383F}" destId="{A79CC4CB-528C-4E86-9863-A44204429D74}" srcOrd="1" destOrd="0" presId="urn:microsoft.com/office/officeart/2008/layout/HalfCircleOrganizationChart"/>
    <dgm:cxn modelId="{2EE907C1-9215-42E1-AEE7-97D15D10E47B}" type="presParOf" srcId="{DF48180A-913D-4CCA-B3FA-155B7B7B383F}" destId="{3D739D9D-C365-471F-A32A-05D08E7B2006}" srcOrd="2" destOrd="0" presId="urn:microsoft.com/office/officeart/2008/layout/HalfCircleOrganizationChart"/>
    <dgm:cxn modelId="{284516CA-D83A-4D6E-B071-8A7227714A11}" type="presParOf" srcId="{DF48180A-913D-4CCA-B3FA-155B7B7B383F}" destId="{9C08D17E-ACAB-46A3-B378-F767C296ACEC}" srcOrd="3" destOrd="0" presId="urn:microsoft.com/office/officeart/2008/layout/HalfCircleOrganizationChart"/>
    <dgm:cxn modelId="{F758C318-8969-4CE5-AA5D-05DAB2D79C56}" type="presParOf" srcId="{2CEE14AE-9CFF-4ED5-9548-C8142220A36F}" destId="{60C2CA96-7538-4631-94F1-63260FD8816B}" srcOrd="1" destOrd="0" presId="urn:microsoft.com/office/officeart/2008/layout/HalfCircleOrganizationChart"/>
    <dgm:cxn modelId="{CBBEDE76-8D9A-4AFE-A4CC-20B723BF7DBA}" type="presParOf" srcId="{2CEE14AE-9CFF-4ED5-9548-C8142220A36F}" destId="{12EFC44D-8CE3-41C5-BD22-35C1B74D62BA}" srcOrd="2" destOrd="0" presId="urn:microsoft.com/office/officeart/2008/layout/HalfCircleOrganizationChart"/>
    <dgm:cxn modelId="{39100DA0-D8F6-4B89-8223-D2767844F0D3}" type="presParOf" srcId="{CB9A79E1-A117-4360-AE60-933EFED4E29D}" destId="{AE75DCB9-1740-4075-A771-10C597A9C77F}" srcOrd="2" destOrd="0" presId="urn:microsoft.com/office/officeart/2008/layout/HalfCircleOrganizationChart"/>
    <dgm:cxn modelId="{2B519865-2BE8-4934-8D9A-ED4DAB3DFF61}" type="presParOf" srcId="{CB9A79E1-A117-4360-AE60-933EFED4E29D}" destId="{1C338068-81EC-40B1-A5D8-F92F9EAAF066}" srcOrd="3" destOrd="0" presId="urn:microsoft.com/office/officeart/2008/layout/HalfCircleOrganizationChart"/>
    <dgm:cxn modelId="{DCCD4C6A-0293-42F8-ABA4-24230AF7BBD5}" type="presParOf" srcId="{1C338068-81EC-40B1-A5D8-F92F9EAAF066}" destId="{5310C72D-0503-4750-A785-3D6ED10E377B}" srcOrd="0" destOrd="0" presId="urn:microsoft.com/office/officeart/2008/layout/HalfCircleOrganizationChart"/>
    <dgm:cxn modelId="{54238D94-BBD9-447C-9600-CAA3F678504D}" type="presParOf" srcId="{5310C72D-0503-4750-A785-3D6ED10E377B}" destId="{D70EAC9F-A11B-41FA-8A4D-DE604C9E30E0}" srcOrd="0" destOrd="0" presId="urn:microsoft.com/office/officeart/2008/layout/HalfCircleOrganizationChart"/>
    <dgm:cxn modelId="{0E58C8BB-57D1-486F-801A-97DF753FD7CE}" type="presParOf" srcId="{5310C72D-0503-4750-A785-3D6ED10E377B}" destId="{A7A1BCA8-6FEE-4E40-8522-8251A082B90F}" srcOrd="1" destOrd="0" presId="urn:microsoft.com/office/officeart/2008/layout/HalfCircleOrganizationChart"/>
    <dgm:cxn modelId="{CFB721DB-7761-4C55-942D-DC46793508C4}" type="presParOf" srcId="{5310C72D-0503-4750-A785-3D6ED10E377B}" destId="{E93B7321-E004-41A2-88CA-734F90350288}" srcOrd="2" destOrd="0" presId="urn:microsoft.com/office/officeart/2008/layout/HalfCircleOrganizationChart"/>
    <dgm:cxn modelId="{0A468951-1F4D-4973-B162-F9DE89E2062A}" type="presParOf" srcId="{5310C72D-0503-4750-A785-3D6ED10E377B}" destId="{3354F97C-E402-4042-8F8E-EDD682A1939E}" srcOrd="3" destOrd="0" presId="urn:microsoft.com/office/officeart/2008/layout/HalfCircleOrganizationChart"/>
    <dgm:cxn modelId="{ADB6A11A-5E96-4358-8C32-C0791BD60976}" type="presParOf" srcId="{1C338068-81EC-40B1-A5D8-F92F9EAAF066}" destId="{B0DD20CB-DBB4-4E6F-8FA4-223BDFE8AF87}" srcOrd="1" destOrd="0" presId="urn:microsoft.com/office/officeart/2008/layout/HalfCircleOrganizationChart"/>
    <dgm:cxn modelId="{D00A7448-2F26-4BD7-8F8A-784FF05A1868}" type="presParOf" srcId="{1C338068-81EC-40B1-A5D8-F92F9EAAF066}" destId="{96E9E627-5A00-4E05-9C4B-0B8AF7D720F0}" srcOrd="2" destOrd="0" presId="urn:microsoft.com/office/officeart/2008/layout/HalfCircleOrganizationChart"/>
    <dgm:cxn modelId="{B07D9139-5BD7-4BC4-8BAB-494795BF96BD}" type="presParOf" srcId="{3574DD50-7063-4700-ADD4-C88211417566}" destId="{5372F93F-D9D0-40FF-8897-C7A4B4FB3CF9}" srcOrd="2" destOrd="0" presId="urn:microsoft.com/office/officeart/2008/layout/HalfCircleOrganizationChart"/>
    <dgm:cxn modelId="{6E4B3F65-F451-46B9-A421-08F8D77B6FA4}" type="presParOf" srcId="{916F1A3F-E19E-4ED7-8E1A-D48B68AEEC84}" destId="{E0C8BA28-38DA-494D-A017-7AAB2674EFE4}" srcOrd="2" destOrd="0" presId="urn:microsoft.com/office/officeart/2008/layout/HalfCircleOrganizationChart"/>
    <dgm:cxn modelId="{68E698DE-9A25-42E9-9690-4B1C41B2960E}" type="presParOf" srcId="{916F1A3F-E19E-4ED7-8E1A-D48B68AEEC84}" destId="{4EA4F371-22BE-4A4F-93AA-B23A3B6670D5}" srcOrd="3" destOrd="0" presId="urn:microsoft.com/office/officeart/2008/layout/HalfCircleOrganizationChart"/>
    <dgm:cxn modelId="{62A935B3-5795-435A-8ED1-0255D0F08AA4}" type="presParOf" srcId="{4EA4F371-22BE-4A4F-93AA-B23A3B6670D5}" destId="{6EB33D76-39A3-40D2-AB9E-E7DAF88DAC92}" srcOrd="0" destOrd="0" presId="urn:microsoft.com/office/officeart/2008/layout/HalfCircleOrganizationChart"/>
    <dgm:cxn modelId="{45C27D4A-C685-41E1-8AF8-F912CF727335}" type="presParOf" srcId="{6EB33D76-39A3-40D2-AB9E-E7DAF88DAC92}" destId="{EB53F0C6-3546-4226-95CB-7805F976ED5A}" srcOrd="0" destOrd="0" presId="urn:microsoft.com/office/officeart/2008/layout/HalfCircleOrganizationChart"/>
    <dgm:cxn modelId="{8A826BFF-CA18-4538-8439-8083BAB906AB}" type="presParOf" srcId="{6EB33D76-39A3-40D2-AB9E-E7DAF88DAC92}" destId="{29DDC8DF-1E66-45B9-9F4F-2BF4DD9213C7}" srcOrd="1" destOrd="0" presId="urn:microsoft.com/office/officeart/2008/layout/HalfCircleOrganizationChart"/>
    <dgm:cxn modelId="{389269A2-3853-4FAE-82F5-7D490AC8D2BC}" type="presParOf" srcId="{6EB33D76-39A3-40D2-AB9E-E7DAF88DAC92}" destId="{CD8F32BF-FEC7-4D43-A3C7-E6BEAC0AB230}" srcOrd="2" destOrd="0" presId="urn:microsoft.com/office/officeart/2008/layout/HalfCircleOrganizationChart"/>
    <dgm:cxn modelId="{5F0EA431-877A-415B-9749-190D74422339}" type="presParOf" srcId="{6EB33D76-39A3-40D2-AB9E-E7DAF88DAC92}" destId="{45A5C27C-CFEA-4A91-AE47-AB49D89B092E}" srcOrd="3" destOrd="0" presId="urn:microsoft.com/office/officeart/2008/layout/HalfCircleOrganizationChart"/>
    <dgm:cxn modelId="{9060A740-0244-42D5-9B5C-390D87D1BDD1}" type="presParOf" srcId="{4EA4F371-22BE-4A4F-93AA-B23A3B6670D5}" destId="{752E6732-BD0B-4654-8ABB-6F1AE6659E19}" srcOrd="1" destOrd="0" presId="urn:microsoft.com/office/officeart/2008/layout/HalfCircleOrganizationChart"/>
    <dgm:cxn modelId="{005C021B-E631-4B7A-9502-F6F2AAA56DA8}" type="presParOf" srcId="{752E6732-BD0B-4654-8ABB-6F1AE6659E19}" destId="{1BF8C048-60D0-4668-85FF-5C3F54FD018D}" srcOrd="0" destOrd="0" presId="urn:microsoft.com/office/officeart/2008/layout/HalfCircleOrganizationChart"/>
    <dgm:cxn modelId="{E90768D2-EDCC-4F9B-BC43-763B08769AA3}" type="presParOf" srcId="{752E6732-BD0B-4654-8ABB-6F1AE6659E19}" destId="{D048D6BE-E3CC-487F-AB9B-7F03A61D85F9}" srcOrd="1" destOrd="0" presId="urn:microsoft.com/office/officeart/2008/layout/HalfCircleOrganizationChart"/>
    <dgm:cxn modelId="{C2F806AF-8C32-48A2-8B77-9E424D3697A2}" type="presParOf" srcId="{D048D6BE-E3CC-487F-AB9B-7F03A61D85F9}" destId="{26F78A2C-CD22-4E6A-8736-1F3683CFFE65}" srcOrd="0" destOrd="0" presId="urn:microsoft.com/office/officeart/2008/layout/HalfCircleOrganizationChart"/>
    <dgm:cxn modelId="{1532EECA-3D34-4EF4-A59C-CEF39903A4D2}" type="presParOf" srcId="{26F78A2C-CD22-4E6A-8736-1F3683CFFE65}" destId="{501B72BF-3585-4CA9-AECE-064AAF8F2DF2}" srcOrd="0" destOrd="0" presId="urn:microsoft.com/office/officeart/2008/layout/HalfCircleOrganizationChart"/>
    <dgm:cxn modelId="{1CD62EE1-EF8F-4F22-8690-3F4E6B6EB335}" type="presParOf" srcId="{26F78A2C-CD22-4E6A-8736-1F3683CFFE65}" destId="{CE6FA32F-8149-42E0-B75A-1AECF13CBFFB}" srcOrd="1" destOrd="0" presId="urn:microsoft.com/office/officeart/2008/layout/HalfCircleOrganizationChart"/>
    <dgm:cxn modelId="{6C45B388-0694-4E0E-8FBF-1532C60B9047}" type="presParOf" srcId="{26F78A2C-CD22-4E6A-8736-1F3683CFFE65}" destId="{FFA2638E-11E0-4357-B08F-286786251636}" srcOrd="2" destOrd="0" presId="urn:microsoft.com/office/officeart/2008/layout/HalfCircleOrganizationChart"/>
    <dgm:cxn modelId="{445844C5-EC0E-4A47-AC9A-02FFC51EFC47}" type="presParOf" srcId="{26F78A2C-CD22-4E6A-8736-1F3683CFFE65}" destId="{87DB03B1-41F8-43B7-970B-EFBF3B307392}" srcOrd="3" destOrd="0" presId="urn:microsoft.com/office/officeart/2008/layout/HalfCircleOrganizationChart"/>
    <dgm:cxn modelId="{916658DC-7F81-4855-8666-7455060D41D9}" type="presParOf" srcId="{D048D6BE-E3CC-487F-AB9B-7F03A61D85F9}" destId="{B0C17E8B-CEF2-425C-B69B-B8C31BC0F720}" srcOrd="1" destOrd="0" presId="urn:microsoft.com/office/officeart/2008/layout/HalfCircleOrganizationChart"/>
    <dgm:cxn modelId="{67CCC868-88EA-4C4B-9F09-2ABFF0AB7704}" type="presParOf" srcId="{D048D6BE-E3CC-487F-AB9B-7F03A61D85F9}" destId="{FB4FA557-92B3-4C60-A1BC-F5765AF9373F}" srcOrd="2" destOrd="0" presId="urn:microsoft.com/office/officeart/2008/layout/HalfCircleOrganizationChart"/>
    <dgm:cxn modelId="{30BBB66F-3BAD-48C5-948B-715C2CF2921A}" type="presParOf" srcId="{752E6732-BD0B-4654-8ABB-6F1AE6659E19}" destId="{6DD6B685-FCA6-44B8-B8C4-6A72970988DD}" srcOrd="2" destOrd="0" presId="urn:microsoft.com/office/officeart/2008/layout/HalfCircleOrganizationChart"/>
    <dgm:cxn modelId="{22539580-6FA1-459D-BC05-7CE635A5B995}" type="presParOf" srcId="{752E6732-BD0B-4654-8ABB-6F1AE6659E19}" destId="{4D9577C8-B3E6-43E8-A17D-36D89A6684AC}" srcOrd="3" destOrd="0" presId="urn:microsoft.com/office/officeart/2008/layout/HalfCircleOrganizationChart"/>
    <dgm:cxn modelId="{ED2377AF-3C21-48F6-B0FB-459CCD06246D}" type="presParOf" srcId="{4D9577C8-B3E6-43E8-A17D-36D89A6684AC}" destId="{68D16907-CD5A-402A-93D3-96218E1AEB6A}" srcOrd="0" destOrd="0" presId="urn:microsoft.com/office/officeart/2008/layout/HalfCircleOrganizationChart"/>
    <dgm:cxn modelId="{2AB638B1-406B-4931-8415-654242A146E0}" type="presParOf" srcId="{68D16907-CD5A-402A-93D3-96218E1AEB6A}" destId="{C3392360-626F-4DD9-8027-2A3BE89D1C07}" srcOrd="0" destOrd="0" presId="urn:microsoft.com/office/officeart/2008/layout/HalfCircleOrganizationChart"/>
    <dgm:cxn modelId="{66AF003E-24F7-42E7-AAF7-60E6CDDEA059}" type="presParOf" srcId="{68D16907-CD5A-402A-93D3-96218E1AEB6A}" destId="{C199FA13-0575-4621-8FC9-CACE4DD14AE8}" srcOrd="1" destOrd="0" presId="urn:microsoft.com/office/officeart/2008/layout/HalfCircleOrganizationChart"/>
    <dgm:cxn modelId="{C4861B18-694D-40FE-879C-5BBF34AC22EC}" type="presParOf" srcId="{68D16907-CD5A-402A-93D3-96218E1AEB6A}" destId="{65915284-79D7-46C5-AC35-2EFF3C739932}" srcOrd="2" destOrd="0" presId="urn:microsoft.com/office/officeart/2008/layout/HalfCircleOrganizationChart"/>
    <dgm:cxn modelId="{3E0E8FAB-F5BD-47FB-B04E-7F58CAAB5D7A}" type="presParOf" srcId="{68D16907-CD5A-402A-93D3-96218E1AEB6A}" destId="{5DEB7CA5-A909-489E-BFD0-9E895EDC0775}" srcOrd="3" destOrd="0" presId="urn:microsoft.com/office/officeart/2008/layout/HalfCircleOrganizationChart"/>
    <dgm:cxn modelId="{9919FC54-BB2F-4C5A-98E9-3308C2C1E0D2}" type="presParOf" srcId="{4D9577C8-B3E6-43E8-A17D-36D89A6684AC}" destId="{CF8AA85A-A991-4D1A-A84D-36D2855CD66B}" srcOrd="1" destOrd="0" presId="urn:microsoft.com/office/officeart/2008/layout/HalfCircleOrganizationChart"/>
    <dgm:cxn modelId="{D78CDED9-242F-4E71-A501-3715BCAFFE0D}" type="presParOf" srcId="{4D9577C8-B3E6-43E8-A17D-36D89A6684AC}" destId="{CEA12418-A4CF-4D29-9CBC-EB5BB85E6C78}" srcOrd="2" destOrd="0" presId="urn:microsoft.com/office/officeart/2008/layout/HalfCircleOrganizationChart"/>
    <dgm:cxn modelId="{B7B9AB0E-9542-48C2-A5E1-F4A2759E63AB}" type="presParOf" srcId="{4EA4F371-22BE-4A4F-93AA-B23A3B6670D5}" destId="{92B1D196-0BD0-4683-8195-EE36AF251EF3}" srcOrd="2" destOrd="0" presId="urn:microsoft.com/office/officeart/2008/layout/HalfCircleOrganizationChart"/>
    <dgm:cxn modelId="{F5D3433D-35BE-4A42-A85E-22ED36C69577}" type="presParOf" srcId="{916F1A3F-E19E-4ED7-8E1A-D48B68AEEC84}" destId="{343D6036-D9DD-413D-8811-F37B30C9CFA4}" srcOrd="4" destOrd="0" presId="urn:microsoft.com/office/officeart/2008/layout/HalfCircleOrganizationChart"/>
    <dgm:cxn modelId="{32E2DF93-CF3A-4E0B-BE0C-3302E9A42301}" type="presParOf" srcId="{916F1A3F-E19E-4ED7-8E1A-D48B68AEEC84}" destId="{35775B40-F9B1-4631-BAD5-5FD0116A4C24}" srcOrd="5" destOrd="0" presId="urn:microsoft.com/office/officeart/2008/layout/HalfCircleOrganizationChart"/>
    <dgm:cxn modelId="{EFFB79D8-1EDF-4E6D-B42A-F11A61CD7FAF}" type="presParOf" srcId="{35775B40-F9B1-4631-BAD5-5FD0116A4C24}" destId="{0DD377A9-1513-4868-AA85-AD6B07DB23AC}" srcOrd="0" destOrd="0" presId="urn:microsoft.com/office/officeart/2008/layout/HalfCircleOrganizationChart"/>
    <dgm:cxn modelId="{E48A7E6A-3CEE-4D3B-B2B1-DB9293BF798A}" type="presParOf" srcId="{0DD377A9-1513-4868-AA85-AD6B07DB23AC}" destId="{C1D7750A-0E35-46A6-A944-540A586FAC58}" srcOrd="0" destOrd="0" presId="urn:microsoft.com/office/officeart/2008/layout/HalfCircleOrganizationChart"/>
    <dgm:cxn modelId="{0EEEB15D-C575-4A02-A406-871D1C1B3887}" type="presParOf" srcId="{0DD377A9-1513-4868-AA85-AD6B07DB23AC}" destId="{BE66549B-FAB1-4DF1-97E9-A0EF8651E346}" srcOrd="1" destOrd="0" presId="urn:microsoft.com/office/officeart/2008/layout/HalfCircleOrganizationChart"/>
    <dgm:cxn modelId="{B74CF2C7-452E-4BCA-8C30-DF986B0D8435}" type="presParOf" srcId="{0DD377A9-1513-4868-AA85-AD6B07DB23AC}" destId="{A1641E0B-33CD-40E8-893E-7F736F4FEE7A}" srcOrd="2" destOrd="0" presId="urn:microsoft.com/office/officeart/2008/layout/HalfCircleOrganizationChart"/>
    <dgm:cxn modelId="{4E330228-623A-49EA-A8D8-2740DD8FD9EB}" type="presParOf" srcId="{0DD377A9-1513-4868-AA85-AD6B07DB23AC}" destId="{393BB7AD-634C-4E0F-B582-820D24D2385E}" srcOrd="3" destOrd="0" presId="urn:microsoft.com/office/officeart/2008/layout/HalfCircleOrganizationChart"/>
    <dgm:cxn modelId="{28D8FD18-C7F4-4C26-85E5-60F534CE3F5E}" type="presParOf" srcId="{35775B40-F9B1-4631-BAD5-5FD0116A4C24}" destId="{CBEE40AD-F784-4F26-926C-5DDDA666F36A}" srcOrd="1" destOrd="0" presId="urn:microsoft.com/office/officeart/2008/layout/HalfCircleOrganizationChart"/>
    <dgm:cxn modelId="{2874818F-56DE-400E-BAB3-C950FB33E2F6}" type="presParOf" srcId="{CBEE40AD-F784-4F26-926C-5DDDA666F36A}" destId="{B68249CF-9982-4A6C-BCA9-EBE1C7101A62}" srcOrd="0" destOrd="0" presId="urn:microsoft.com/office/officeart/2008/layout/HalfCircleOrganizationChart"/>
    <dgm:cxn modelId="{DEAB0243-94A1-4711-BA06-F9EB13D015B0}" type="presParOf" srcId="{CBEE40AD-F784-4F26-926C-5DDDA666F36A}" destId="{0E251E7F-1259-49CB-8F9B-0F78F0EBC526}" srcOrd="1" destOrd="0" presId="urn:microsoft.com/office/officeart/2008/layout/HalfCircleOrganizationChart"/>
    <dgm:cxn modelId="{499845AC-873C-49A3-8A40-AE4F14F28F5E}" type="presParOf" srcId="{0E251E7F-1259-49CB-8F9B-0F78F0EBC526}" destId="{927DE9EC-017F-4224-8EC8-E611F1E52FFF}" srcOrd="0" destOrd="0" presId="urn:microsoft.com/office/officeart/2008/layout/HalfCircleOrganizationChart"/>
    <dgm:cxn modelId="{C2152616-F2D8-4A98-B1A7-37D6A72CD798}" type="presParOf" srcId="{927DE9EC-017F-4224-8EC8-E611F1E52FFF}" destId="{E49419ED-77AA-4BF2-83EA-C131424F1CB5}" srcOrd="0" destOrd="0" presId="urn:microsoft.com/office/officeart/2008/layout/HalfCircleOrganizationChart"/>
    <dgm:cxn modelId="{CA1A2C3E-9FED-4522-B52A-588E16206AD5}" type="presParOf" srcId="{927DE9EC-017F-4224-8EC8-E611F1E52FFF}" destId="{3BF41E04-DF4A-4CED-A283-E1D62B3DCF3F}" srcOrd="1" destOrd="0" presId="urn:microsoft.com/office/officeart/2008/layout/HalfCircleOrganizationChart"/>
    <dgm:cxn modelId="{EA8B285F-3696-4891-8204-7BDF9E36D611}" type="presParOf" srcId="{927DE9EC-017F-4224-8EC8-E611F1E52FFF}" destId="{F84C7ABC-5A7E-48DA-B0A1-4A34E0C43CDF}" srcOrd="2" destOrd="0" presId="urn:microsoft.com/office/officeart/2008/layout/HalfCircleOrganizationChart"/>
    <dgm:cxn modelId="{15A5771A-3F8B-4116-9D5F-73673106E90E}" type="presParOf" srcId="{927DE9EC-017F-4224-8EC8-E611F1E52FFF}" destId="{505FF1F5-B945-446E-8705-886E34D8CFF5}" srcOrd="3" destOrd="0" presId="urn:microsoft.com/office/officeart/2008/layout/HalfCircleOrganizationChart"/>
    <dgm:cxn modelId="{6418AB3A-CFAE-4793-A65F-68679286AE5C}" type="presParOf" srcId="{0E251E7F-1259-49CB-8F9B-0F78F0EBC526}" destId="{030102F6-98ED-42B6-A50E-2FADFF246EB6}" srcOrd="1" destOrd="0" presId="urn:microsoft.com/office/officeart/2008/layout/HalfCircleOrganizationChart"/>
    <dgm:cxn modelId="{BA0BE199-0DA7-4E3C-82BB-676310EFD37C}" type="presParOf" srcId="{0E251E7F-1259-49CB-8F9B-0F78F0EBC526}" destId="{91B4B9BA-5AF0-44E5-AC45-7CE0A80EA0B9}" srcOrd="2" destOrd="0" presId="urn:microsoft.com/office/officeart/2008/layout/HalfCircleOrganizationChart"/>
    <dgm:cxn modelId="{BA7BB232-520E-454B-8F92-45EC40780BC8}" type="presParOf" srcId="{CBEE40AD-F784-4F26-926C-5DDDA666F36A}" destId="{D5593843-38E0-4AD4-A030-463E99E98689}" srcOrd="2" destOrd="0" presId="urn:microsoft.com/office/officeart/2008/layout/HalfCircleOrganizationChart"/>
    <dgm:cxn modelId="{A29CA872-490C-4D20-947B-CFE01512F81B}" type="presParOf" srcId="{CBEE40AD-F784-4F26-926C-5DDDA666F36A}" destId="{7EA1E0BB-28EC-4445-B4DF-E5B07FAF4213}" srcOrd="3" destOrd="0" presId="urn:microsoft.com/office/officeart/2008/layout/HalfCircleOrganizationChart"/>
    <dgm:cxn modelId="{37B2604D-DBF2-44B1-BFB2-21F206ED99FB}" type="presParOf" srcId="{7EA1E0BB-28EC-4445-B4DF-E5B07FAF4213}" destId="{0884F828-301C-4A88-8CD2-BF556DB469B6}" srcOrd="0" destOrd="0" presId="urn:microsoft.com/office/officeart/2008/layout/HalfCircleOrganizationChart"/>
    <dgm:cxn modelId="{29537C65-13CA-4D7B-ACB2-2595EBFD8B42}" type="presParOf" srcId="{0884F828-301C-4A88-8CD2-BF556DB469B6}" destId="{278F509B-4696-44D8-AFFA-C65B6EE7AEBD}" srcOrd="0" destOrd="0" presId="urn:microsoft.com/office/officeart/2008/layout/HalfCircleOrganizationChart"/>
    <dgm:cxn modelId="{CFD7A70C-C30B-449D-BC65-39237259D937}" type="presParOf" srcId="{0884F828-301C-4A88-8CD2-BF556DB469B6}" destId="{8CF53762-9381-458D-8EA8-D6F32B092BBD}" srcOrd="1" destOrd="0" presId="urn:microsoft.com/office/officeart/2008/layout/HalfCircleOrganizationChart"/>
    <dgm:cxn modelId="{0198D271-5796-42E5-B642-43E7C7ADF2B6}" type="presParOf" srcId="{0884F828-301C-4A88-8CD2-BF556DB469B6}" destId="{1D6B2A12-B4A2-4A41-9C6A-9039B351FD50}" srcOrd="2" destOrd="0" presId="urn:microsoft.com/office/officeart/2008/layout/HalfCircleOrganizationChart"/>
    <dgm:cxn modelId="{BE0E10A1-E376-4F07-8B72-B12DA7749472}" type="presParOf" srcId="{0884F828-301C-4A88-8CD2-BF556DB469B6}" destId="{8D7CAC41-88C0-48F7-AE4E-AEB5B88586F4}" srcOrd="3" destOrd="0" presId="urn:microsoft.com/office/officeart/2008/layout/HalfCircleOrganizationChart"/>
    <dgm:cxn modelId="{C34A411B-EAEC-4A04-A8BB-1AF6D8B36FFC}" type="presParOf" srcId="{7EA1E0BB-28EC-4445-B4DF-E5B07FAF4213}" destId="{57F285B3-EA7F-449D-96AB-BFD106319CC6}" srcOrd="1" destOrd="0" presId="urn:microsoft.com/office/officeart/2008/layout/HalfCircleOrganizationChart"/>
    <dgm:cxn modelId="{B944F757-392E-4071-AC29-459E6D928454}" type="presParOf" srcId="{7EA1E0BB-28EC-4445-B4DF-E5B07FAF4213}" destId="{6D4DCFD6-4A86-486E-9A26-C73648318020}" srcOrd="2" destOrd="0" presId="urn:microsoft.com/office/officeart/2008/layout/HalfCircleOrganizationChart"/>
    <dgm:cxn modelId="{B0337854-498E-4548-B9F2-2387D6CCDF58}" type="presParOf" srcId="{35775B40-F9B1-4631-BAD5-5FD0116A4C24}" destId="{49EA6505-9E6B-4C5F-ADCF-CCB9A8C07F6F}" srcOrd="2" destOrd="0" presId="urn:microsoft.com/office/officeart/2008/layout/HalfCircleOrganizationChart"/>
    <dgm:cxn modelId="{95663CFB-2339-431F-BDB3-4C92FF7D32EC}" type="presParOf" srcId="{916F1A3F-E19E-4ED7-8E1A-D48B68AEEC84}" destId="{A5D8D417-3F1D-4197-8E33-D68983D4CF5A}" srcOrd="6" destOrd="0" presId="urn:microsoft.com/office/officeart/2008/layout/HalfCircleOrganizationChart"/>
    <dgm:cxn modelId="{A2A059E3-A679-472B-A2FE-CDA435A92B33}" type="presParOf" srcId="{916F1A3F-E19E-4ED7-8E1A-D48B68AEEC84}" destId="{DC7FEF77-D639-4612-8534-358D37825227}" srcOrd="7" destOrd="0" presId="urn:microsoft.com/office/officeart/2008/layout/HalfCircleOrganizationChart"/>
    <dgm:cxn modelId="{C592E5B6-3F8C-40E8-9A38-9674F7769699}" type="presParOf" srcId="{DC7FEF77-D639-4612-8534-358D37825227}" destId="{F1779BA6-9ED4-4EE2-8B64-C3E2CE1CD814}" srcOrd="0" destOrd="0" presId="urn:microsoft.com/office/officeart/2008/layout/HalfCircleOrganizationChart"/>
    <dgm:cxn modelId="{184C8E3F-FB88-434A-9714-8C578CF1F57B}" type="presParOf" srcId="{F1779BA6-9ED4-4EE2-8B64-C3E2CE1CD814}" destId="{6DA753B7-4E4A-4168-8DAA-9911584082CA}" srcOrd="0" destOrd="0" presId="urn:microsoft.com/office/officeart/2008/layout/HalfCircleOrganizationChart"/>
    <dgm:cxn modelId="{F2294DB7-8ABD-4127-BD04-C16287C39BEF}" type="presParOf" srcId="{F1779BA6-9ED4-4EE2-8B64-C3E2CE1CD814}" destId="{39C1B5A2-412D-4941-812B-A334C71EBE04}" srcOrd="1" destOrd="0" presId="urn:microsoft.com/office/officeart/2008/layout/HalfCircleOrganizationChart"/>
    <dgm:cxn modelId="{26105589-D69B-44BE-9DCE-0EB23A1410B1}" type="presParOf" srcId="{F1779BA6-9ED4-4EE2-8B64-C3E2CE1CD814}" destId="{91F19483-3A8E-47BC-82D3-97974168AF43}" srcOrd="2" destOrd="0" presId="urn:microsoft.com/office/officeart/2008/layout/HalfCircleOrganizationChart"/>
    <dgm:cxn modelId="{402F7FD2-9A4D-49B9-8204-30C4C3874601}" type="presParOf" srcId="{F1779BA6-9ED4-4EE2-8B64-C3E2CE1CD814}" destId="{63FE43E0-18BC-4544-95C5-4830F3E54EF6}" srcOrd="3" destOrd="0" presId="urn:microsoft.com/office/officeart/2008/layout/HalfCircleOrganizationChart"/>
    <dgm:cxn modelId="{942BEB9F-49D8-4997-A8E6-36E015CB1CA8}" type="presParOf" srcId="{DC7FEF77-D639-4612-8534-358D37825227}" destId="{04ACCE98-7380-449A-8DF9-27842C6B4589}" srcOrd="1" destOrd="0" presId="urn:microsoft.com/office/officeart/2008/layout/HalfCircleOrganizationChart"/>
    <dgm:cxn modelId="{74C5B22E-5B43-444D-A6EB-421F5D57EFA9}" type="presParOf" srcId="{04ACCE98-7380-449A-8DF9-27842C6B4589}" destId="{C3D382AB-5C83-42EF-BB05-27650C520851}" srcOrd="0" destOrd="0" presId="urn:microsoft.com/office/officeart/2008/layout/HalfCircleOrganizationChart"/>
    <dgm:cxn modelId="{B56EECE4-A60C-4505-A0DF-D95AC9578621}" type="presParOf" srcId="{04ACCE98-7380-449A-8DF9-27842C6B4589}" destId="{68A50D72-1818-4C03-95C5-4FBDF07BD78F}" srcOrd="1" destOrd="0" presId="urn:microsoft.com/office/officeart/2008/layout/HalfCircleOrganizationChart"/>
    <dgm:cxn modelId="{41B12C93-1ED0-4C29-89A3-44A0F4395CAF}" type="presParOf" srcId="{68A50D72-1818-4C03-95C5-4FBDF07BD78F}" destId="{5C01D8C9-61EF-432E-AFDA-E6E20E5158F2}" srcOrd="0" destOrd="0" presId="urn:microsoft.com/office/officeart/2008/layout/HalfCircleOrganizationChart"/>
    <dgm:cxn modelId="{61805D38-3412-408F-AD2F-1E464FC170EC}" type="presParOf" srcId="{5C01D8C9-61EF-432E-AFDA-E6E20E5158F2}" destId="{A0ADFD28-EE68-4C43-9F16-4CBF461681BF}" srcOrd="0" destOrd="0" presId="urn:microsoft.com/office/officeart/2008/layout/HalfCircleOrganizationChart"/>
    <dgm:cxn modelId="{DA2900CA-4DF9-48A6-BD56-914FE0E3DFE5}" type="presParOf" srcId="{5C01D8C9-61EF-432E-AFDA-E6E20E5158F2}" destId="{FEB8E40A-293E-4E79-992F-CB165B5431C7}" srcOrd="1" destOrd="0" presId="urn:microsoft.com/office/officeart/2008/layout/HalfCircleOrganizationChart"/>
    <dgm:cxn modelId="{36E8F17E-E9E6-4E68-8410-092153B52C65}" type="presParOf" srcId="{5C01D8C9-61EF-432E-AFDA-E6E20E5158F2}" destId="{A227AD14-D914-4949-9930-62CC26B0E904}" srcOrd="2" destOrd="0" presId="urn:microsoft.com/office/officeart/2008/layout/HalfCircleOrganizationChart"/>
    <dgm:cxn modelId="{26C5B45B-DB55-4D0A-91B1-57F60CEEB461}" type="presParOf" srcId="{5C01D8C9-61EF-432E-AFDA-E6E20E5158F2}" destId="{A40B366F-5584-4A4A-9B0C-D22B3BA78541}" srcOrd="3" destOrd="0" presId="urn:microsoft.com/office/officeart/2008/layout/HalfCircleOrganizationChart"/>
    <dgm:cxn modelId="{2F8CE149-1259-4B2A-8948-8EBDED08B43F}" type="presParOf" srcId="{68A50D72-1818-4C03-95C5-4FBDF07BD78F}" destId="{37A73935-AEB4-4EA0-BAEE-11D3EFB7F35D}" srcOrd="1" destOrd="0" presId="urn:microsoft.com/office/officeart/2008/layout/HalfCircleOrganizationChart"/>
    <dgm:cxn modelId="{D861134F-95E9-4901-A90F-739DA908DA3F}" type="presParOf" srcId="{68A50D72-1818-4C03-95C5-4FBDF07BD78F}" destId="{62AC0E6C-4DD4-4EB5-AAB7-E9DDD1AB3419}" srcOrd="2" destOrd="0" presId="urn:microsoft.com/office/officeart/2008/layout/HalfCircleOrganizationChart"/>
    <dgm:cxn modelId="{975D311A-4A27-4BD6-B05E-1C486583AEDF}" type="presParOf" srcId="{04ACCE98-7380-449A-8DF9-27842C6B4589}" destId="{A27E69B9-45D0-4376-91C0-5C5569E89E0B}" srcOrd="2" destOrd="0" presId="urn:microsoft.com/office/officeart/2008/layout/HalfCircleOrganizationChart"/>
    <dgm:cxn modelId="{7DC3EA35-773B-49CD-9A49-F8258224922B}" type="presParOf" srcId="{04ACCE98-7380-449A-8DF9-27842C6B4589}" destId="{D2A25FA8-5A30-4F98-B4B3-C035795FCFC4}" srcOrd="3" destOrd="0" presId="urn:microsoft.com/office/officeart/2008/layout/HalfCircleOrganizationChart"/>
    <dgm:cxn modelId="{2CD2BFDB-8010-4657-9D01-FF8BCE1BCDA3}" type="presParOf" srcId="{D2A25FA8-5A30-4F98-B4B3-C035795FCFC4}" destId="{D28F02CC-76FF-40CC-8483-BF9FCE5AE490}" srcOrd="0" destOrd="0" presId="urn:microsoft.com/office/officeart/2008/layout/HalfCircleOrganizationChart"/>
    <dgm:cxn modelId="{A73265D1-8980-4C58-A4B5-307B83C41DE5}" type="presParOf" srcId="{D28F02CC-76FF-40CC-8483-BF9FCE5AE490}" destId="{C38E31B8-17F2-4BF9-B4B0-4F727C413150}" srcOrd="0" destOrd="0" presId="urn:microsoft.com/office/officeart/2008/layout/HalfCircleOrganizationChart"/>
    <dgm:cxn modelId="{88E8ADA4-8451-4189-A95F-E0F562CA3661}" type="presParOf" srcId="{D28F02CC-76FF-40CC-8483-BF9FCE5AE490}" destId="{12C090C7-4558-4D1B-ACFB-A28B4E637310}" srcOrd="1" destOrd="0" presId="urn:microsoft.com/office/officeart/2008/layout/HalfCircleOrganizationChart"/>
    <dgm:cxn modelId="{A61EE94D-4AB3-461E-8306-A922883D67F5}" type="presParOf" srcId="{D28F02CC-76FF-40CC-8483-BF9FCE5AE490}" destId="{10DEF0C1-1322-427F-BD5E-D1CE40E706CE}" srcOrd="2" destOrd="0" presId="urn:microsoft.com/office/officeart/2008/layout/HalfCircleOrganizationChart"/>
    <dgm:cxn modelId="{573030E9-3A1A-415E-B596-17D81C5874A6}" type="presParOf" srcId="{D28F02CC-76FF-40CC-8483-BF9FCE5AE490}" destId="{570110F0-359F-456C-8875-F2AFDD8184A8}" srcOrd="3" destOrd="0" presId="urn:microsoft.com/office/officeart/2008/layout/HalfCircleOrganizationChart"/>
    <dgm:cxn modelId="{2EF42429-F121-4F24-8FAD-049404B369FB}" type="presParOf" srcId="{D2A25FA8-5A30-4F98-B4B3-C035795FCFC4}" destId="{FBD9510C-E0B8-477E-9A1D-2B9A84B7EF1D}" srcOrd="1" destOrd="0" presId="urn:microsoft.com/office/officeart/2008/layout/HalfCircleOrganizationChart"/>
    <dgm:cxn modelId="{F4BC2DBF-3A89-45B4-BA9B-8EC26AC0679D}" type="presParOf" srcId="{D2A25FA8-5A30-4F98-B4B3-C035795FCFC4}" destId="{BB7AC250-7789-457E-8EA4-84C39C73596F}" srcOrd="2" destOrd="0" presId="urn:microsoft.com/office/officeart/2008/layout/HalfCircleOrganizationChart"/>
    <dgm:cxn modelId="{D4116E71-6962-4DAA-A622-E302DFF86347}" type="presParOf" srcId="{DC7FEF77-D639-4612-8534-358D37825227}" destId="{6209DD06-7ADF-450D-A4CE-E7077E865FCE}" srcOrd="2" destOrd="0" presId="urn:microsoft.com/office/officeart/2008/layout/HalfCircleOrganizationChart"/>
    <dgm:cxn modelId="{75981187-8792-4841-8DE6-A572F9790150}" type="presParOf" srcId="{916F1A3F-E19E-4ED7-8E1A-D48B68AEEC84}" destId="{C718C017-5BB9-4F88-8E7A-340AE76BFE33}" srcOrd="8" destOrd="0" presId="urn:microsoft.com/office/officeart/2008/layout/HalfCircleOrganizationChart"/>
    <dgm:cxn modelId="{4B060169-C9FF-4D4B-AE39-4579A348B519}" type="presParOf" srcId="{916F1A3F-E19E-4ED7-8E1A-D48B68AEEC84}" destId="{E897A94B-5E9C-4131-8C8A-51B1000593C2}" srcOrd="9" destOrd="0" presId="urn:microsoft.com/office/officeart/2008/layout/HalfCircleOrganizationChart"/>
    <dgm:cxn modelId="{89BD36AB-C33E-45F7-A6D4-9805028E011A}" type="presParOf" srcId="{E897A94B-5E9C-4131-8C8A-51B1000593C2}" destId="{70B1CE73-8BC4-424A-99BA-B8CC4DF0F45C}" srcOrd="0" destOrd="0" presId="urn:microsoft.com/office/officeart/2008/layout/HalfCircleOrganizationChart"/>
    <dgm:cxn modelId="{4318DE64-93E8-4E88-8A90-D176DE62D1F0}" type="presParOf" srcId="{70B1CE73-8BC4-424A-99BA-B8CC4DF0F45C}" destId="{7F211C34-D3D0-41D1-9D0B-2F516C1EF951}" srcOrd="0" destOrd="0" presId="urn:microsoft.com/office/officeart/2008/layout/HalfCircleOrganizationChart"/>
    <dgm:cxn modelId="{E913F35C-70E8-44D7-8922-ACC7A603D07C}" type="presParOf" srcId="{70B1CE73-8BC4-424A-99BA-B8CC4DF0F45C}" destId="{CB70E5E7-8193-4295-8E21-F9F81410863D}" srcOrd="1" destOrd="0" presId="urn:microsoft.com/office/officeart/2008/layout/HalfCircleOrganizationChart"/>
    <dgm:cxn modelId="{F09D73B3-C0E2-4AF2-9027-9718D6E91BE2}" type="presParOf" srcId="{70B1CE73-8BC4-424A-99BA-B8CC4DF0F45C}" destId="{1A66C9DA-C8DC-47B1-843E-C85BB0A2D0E8}" srcOrd="2" destOrd="0" presId="urn:microsoft.com/office/officeart/2008/layout/HalfCircleOrganizationChart"/>
    <dgm:cxn modelId="{7D58AE5D-150E-40B0-9E10-44C2D56903A0}" type="presParOf" srcId="{70B1CE73-8BC4-424A-99BA-B8CC4DF0F45C}" destId="{176B688F-7B88-4196-BC0E-99CE205D5C07}" srcOrd="3" destOrd="0" presId="urn:microsoft.com/office/officeart/2008/layout/HalfCircleOrganizationChart"/>
    <dgm:cxn modelId="{78381CB7-DAC6-4A44-AAC6-4973D34FDCCD}" type="presParOf" srcId="{E897A94B-5E9C-4131-8C8A-51B1000593C2}" destId="{824997C5-E6E0-4BF7-8623-762A71CB99DD}" srcOrd="1" destOrd="0" presId="urn:microsoft.com/office/officeart/2008/layout/HalfCircleOrganizationChart"/>
    <dgm:cxn modelId="{78F1BA79-195D-47D6-814E-2B7EA29F9E2D}" type="presParOf" srcId="{E897A94B-5E9C-4131-8C8A-51B1000593C2}" destId="{3CF37E84-018E-41EB-9E50-A2042108CA97}" srcOrd="2" destOrd="0" presId="urn:microsoft.com/office/officeart/2008/layout/HalfCircleOrganizationChart"/>
    <dgm:cxn modelId="{4D5E43E0-0C87-4185-962C-6209481AAA3C}" type="presParOf" srcId="{916F1A3F-E19E-4ED7-8E1A-D48B68AEEC84}" destId="{089BDA38-7787-4152-9B2A-89764FD6A8EC}" srcOrd="10" destOrd="0" presId="urn:microsoft.com/office/officeart/2008/layout/HalfCircleOrganizationChart"/>
    <dgm:cxn modelId="{858F0D37-31DA-4BBD-BCC6-C86E834F5348}" type="presParOf" srcId="{916F1A3F-E19E-4ED7-8E1A-D48B68AEEC84}" destId="{BADC10FC-78B7-445A-89FD-1B3092F172A6}" srcOrd="11" destOrd="0" presId="urn:microsoft.com/office/officeart/2008/layout/HalfCircleOrganizationChart"/>
    <dgm:cxn modelId="{B054740B-C132-43F9-B37D-0F01F23F5DD4}" type="presParOf" srcId="{BADC10FC-78B7-445A-89FD-1B3092F172A6}" destId="{5B74FEEB-781D-423A-8F9B-FFC62C8B9C98}" srcOrd="0" destOrd="0" presId="urn:microsoft.com/office/officeart/2008/layout/HalfCircleOrganizationChart"/>
    <dgm:cxn modelId="{AE9E57D9-D436-413D-B8D6-6C79D28051DD}" type="presParOf" srcId="{5B74FEEB-781D-423A-8F9B-FFC62C8B9C98}" destId="{D4D8E0E3-1EC6-4718-90ED-A5BA180D34BB}" srcOrd="0" destOrd="0" presId="urn:microsoft.com/office/officeart/2008/layout/HalfCircleOrganizationChart"/>
    <dgm:cxn modelId="{4A7EFB40-95CC-475B-9548-B899E56B44C0}" type="presParOf" srcId="{5B74FEEB-781D-423A-8F9B-FFC62C8B9C98}" destId="{100B3A07-3825-4557-94F3-8960D9AE1B14}" srcOrd="1" destOrd="0" presId="urn:microsoft.com/office/officeart/2008/layout/HalfCircleOrganizationChart"/>
    <dgm:cxn modelId="{8D3B164F-ADF9-4BB7-A0AA-D6AD72109321}" type="presParOf" srcId="{5B74FEEB-781D-423A-8F9B-FFC62C8B9C98}" destId="{8DE8AEED-C3CD-4905-81CB-4C7008999F99}" srcOrd="2" destOrd="0" presId="urn:microsoft.com/office/officeart/2008/layout/HalfCircleOrganizationChart"/>
    <dgm:cxn modelId="{8EF91C7B-C9DE-4AF4-AC97-0AB0CADFE447}" type="presParOf" srcId="{5B74FEEB-781D-423A-8F9B-FFC62C8B9C98}" destId="{B373A707-D163-46D7-9287-B494CC8BA18A}" srcOrd="3" destOrd="0" presId="urn:microsoft.com/office/officeart/2008/layout/HalfCircleOrganizationChart"/>
    <dgm:cxn modelId="{E1A505B8-9555-4112-9E6D-C0521740F459}" type="presParOf" srcId="{BADC10FC-78B7-445A-89FD-1B3092F172A6}" destId="{E2BF6DA3-B45C-48E2-8D22-87A1485548A5}" srcOrd="1" destOrd="0" presId="urn:microsoft.com/office/officeart/2008/layout/HalfCircleOrganizationChart"/>
    <dgm:cxn modelId="{8610ECAC-5957-4740-BDC2-6BB468B4D826}" type="presParOf" srcId="{BADC10FC-78B7-445A-89FD-1B3092F172A6}" destId="{D12548E5-2E0F-4A6A-9A7B-DEF49207648B}" srcOrd="2" destOrd="0" presId="urn:microsoft.com/office/officeart/2008/layout/HalfCircleOrganizationChart"/>
    <dgm:cxn modelId="{0435DCA1-FD63-4585-B3C4-0A5945ED38A1}" type="presParOf" srcId="{A52857D3-1BDF-4CC4-BB90-CA31C1431082}" destId="{56630DED-58E3-4A0C-915A-8F9890712E7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BDA38-7787-4152-9B2A-89764FD6A8EC}">
      <dsp:nvSpPr>
        <dsp:cNvPr id="0" name=""/>
        <dsp:cNvSpPr/>
      </dsp:nvSpPr>
      <dsp:spPr>
        <a:xfrm>
          <a:off x="4392487" y="1259073"/>
          <a:ext cx="3755685" cy="187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10"/>
              </a:lnTo>
              <a:lnTo>
                <a:pt x="3755685" y="93110"/>
              </a:lnTo>
              <a:lnTo>
                <a:pt x="3755685" y="187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8C017-5BB9-4F88-8E7A-340AE76BFE33}">
      <dsp:nvSpPr>
        <dsp:cNvPr id="0" name=""/>
        <dsp:cNvSpPr/>
      </dsp:nvSpPr>
      <dsp:spPr>
        <a:xfrm>
          <a:off x="4392487" y="1259073"/>
          <a:ext cx="2315263" cy="188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2"/>
              </a:lnTo>
              <a:lnTo>
                <a:pt x="2315263" y="94302"/>
              </a:lnTo>
              <a:lnTo>
                <a:pt x="2315263" y="188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E69B9-45D0-4376-91C0-5C5569E89E0B}">
      <dsp:nvSpPr>
        <dsp:cNvPr id="0" name=""/>
        <dsp:cNvSpPr/>
      </dsp:nvSpPr>
      <dsp:spPr>
        <a:xfrm>
          <a:off x="5133337" y="1988650"/>
          <a:ext cx="569606" cy="1109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796"/>
              </a:lnTo>
              <a:lnTo>
                <a:pt x="569606" y="11097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382AB-5C83-42EF-BB05-27650C520851}">
      <dsp:nvSpPr>
        <dsp:cNvPr id="0" name=""/>
        <dsp:cNvSpPr/>
      </dsp:nvSpPr>
      <dsp:spPr>
        <a:xfrm>
          <a:off x="5133337" y="1988650"/>
          <a:ext cx="570138" cy="221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15"/>
              </a:lnTo>
              <a:lnTo>
                <a:pt x="570138" y="221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8D417-3F1D-4197-8E33-D68983D4CF5A}">
      <dsp:nvSpPr>
        <dsp:cNvPr id="0" name=""/>
        <dsp:cNvSpPr/>
      </dsp:nvSpPr>
      <dsp:spPr>
        <a:xfrm>
          <a:off x="4392487" y="1259073"/>
          <a:ext cx="740849" cy="188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02"/>
              </a:lnTo>
              <a:lnTo>
                <a:pt x="740849" y="94302"/>
              </a:lnTo>
              <a:lnTo>
                <a:pt x="740849" y="188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93843-38E0-4AD4-A030-463E99E98689}">
      <dsp:nvSpPr>
        <dsp:cNvPr id="0" name=""/>
        <dsp:cNvSpPr/>
      </dsp:nvSpPr>
      <dsp:spPr>
        <a:xfrm>
          <a:off x="3677611" y="1896740"/>
          <a:ext cx="524771" cy="110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939"/>
              </a:lnTo>
              <a:lnTo>
                <a:pt x="524771" y="11089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249CF-9982-4A6C-BCA9-EBE1C7101A62}">
      <dsp:nvSpPr>
        <dsp:cNvPr id="0" name=""/>
        <dsp:cNvSpPr/>
      </dsp:nvSpPr>
      <dsp:spPr>
        <a:xfrm>
          <a:off x="3677611" y="1896740"/>
          <a:ext cx="502450" cy="27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09"/>
              </a:lnTo>
              <a:lnTo>
                <a:pt x="502450" y="2752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D6036-D9DD-413D-8811-F37B30C9CFA4}">
      <dsp:nvSpPr>
        <dsp:cNvPr id="0" name=""/>
        <dsp:cNvSpPr/>
      </dsp:nvSpPr>
      <dsp:spPr>
        <a:xfrm>
          <a:off x="3677611" y="1259073"/>
          <a:ext cx="714876" cy="188605"/>
        </a:xfrm>
        <a:custGeom>
          <a:avLst/>
          <a:gdLst/>
          <a:ahLst/>
          <a:cxnLst/>
          <a:rect l="0" t="0" r="0" b="0"/>
          <a:pathLst>
            <a:path>
              <a:moveTo>
                <a:pt x="714876" y="0"/>
              </a:moveTo>
              <a:lnTo>
                <a:pt x="714876" y="94302"/>
              </a:lnTo>
              <a:lnTo>
                <a:pt x="0" y="94302"/>
              </a:lnTo>
              <a:lnTo>
                <a:pt x="0" y="188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B685-FCA6-44B8-B8C4-6A72970988DD}">
      <dsp:nvSpPr>
        <dsp:cNvPr id="0" name=""/>
        <dsp:cNvSpPr/>
      </dsp:nvSpPr>
      <dsp:spPr>
        <a:xfrm>
          <a:off x="2242622" y="1988650"/>
          <a:ext cx="563385" cy="111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530"/>
              </a:lnTo>
              <a:lnTo>
                <a:pt x="563385" y="11115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8C048-60D0-4668-85FF-5C3F54FD018D}">
      <dsp:nvSpPr>
        <dsp:cNvPr id="0" name=""/>
        <dsp:cNvSpPr/>
      </dsp:nvSpPr>
      <dsp:spPr>
        <a:xfrm>
          <a:off x="2242622" y="1988650"/>
          <a:ext cx="564992" cy="222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238"/>
              </a:lnTo>
              <a:lnTo>
                <a:pt x="564992" y="22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8BA28-38DA-494D-A017-7AAB2674EFE4}">
      <dsp:nvSpPr>
        <dsp:cNvPr id="0" name=""/>
        <dsp:cNvSpPr/>
      </dsp:nvSpPr>
      <dsp:spPr>
        <a:xfrm>
          <a:off x="2242622" y="1259073"/>
          <a:ext cx="2149865" cy="188605"/>
        </a:xfrm>
        <a:custGeom>
          <a:avLst/>
          <a:gdLst/>
          <a:ahLst/>
          <a:cxnLst/>
          <a:rect l="0" t="0" r="0" b="0"/>
          <a:pathLst>
            <a:path>
              <a:moveTo>
                <a:pt x="2149865" y="0"/>
              </a:moveTo>
              <a:lnTo>
                <a:pt x="2149865" y="94302"/>
              </a:lnTo>
              <a:lnTo>
                <a:pt x="0" y="94302"/>
              </a:lnTo>
              <a:lnTo>
                <a:pt x="0" y="188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5DCB9-1740-4075-A771-10C597A9C77F}">
      <dsp:nvSpPr>
        <dsp:cNvPr id="0" name=""/>
        <dsp:cNvSpPr/>
      </dsp:nvSpPr>
      <dsp:spPr>
        <a:xfrm>
          <a:off x="683761" y="1988650"/>
          <a:ext cx="561933" cy="111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530"/>
              </a:lnTo>
              <a:lnTo>
                <a:pt x="561933" y="11115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C0A77-74C2-4DBE-8651-8792168470ED}">
      <dsp:nvSpPr>
        <dsp:cNvPr id="0" name=""/>
        <dsp:cNvSpPr/>
      </dsp:nvSpPr>
      <dsp:spPr>
        <a:xfrm>
          <a:off x="683761" y="1988650"/>
          <a:ext cx="563539" cy="229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56"/>
              </a:lnTo>
              <a:lnTo>
                <a:pt x="563539" y="229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F47E9-E952-4E00-A2F5-97FCB0E2B85B}">
      <dsp:nvSpPr>
        <dsp:cNvPr id="0" name=""/>
        <dsp:cNvSpPr/>
      </dsp:nvSpPr>
      <dsp:spPr>
        <a:xfrm>
          <a:off x="683761" y="1259073"/>
          <a:ext cx="3708726" cy="188605"/>
        </a:xfrm>
        <a:custGeom>
          <a:avLst/>
          <a:gdLst/>
          <a:ahLst/>
          <a:cxnLst/>
          <a:rect l="0" t="0" r="0" b="0"/>
          <a:pathLst>
            <a:path>
              <a:moveTo>
                <a:pt x="3708726" y="0"/>
              </a:moveTo>
              <a:lnTo>
                <a:pt x="3708726" y="94302"/>
              </a:lnTo>
              <a:lnTo>
                <a:pt x="0" y="94302"/>
              </a:lnTo>
              <a:lnTo>
                <a:pt x="0" y="188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5EA73-170B-458F-9C8E-ED9F63CDB1F4}">
      <dsp:nvSpPr>
        <dsp:cNvPr id="0" name=""/>
        <dsp:cNvSpPr/>
      </dsp:nvSpPr>
      <dsp:spPr>
        <a:xfrm>
          <a:off x="3997033" y="572154"/>
          <a:ext cx="790908" cy="6869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5B9AC-BD0F-426A-BA9D-F97D8D0FBD73}">
      <dsp:nvSpPr>
        <dsp:cNvPr id="0" name=""/>
        <dsp:cNvSpPr/>
      </dsp:nvSpPr>
      <dsp:spPr>
        <a:xfrm>
          <a:off x="3997033" y="572154"/>
          <a:ext cx="790908" cy="6869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4B5B8-11D4-4CDD-9051-CEC340698138}">
      <dsp:nvSpPr>
        <dsp:cNvPr id="0" name=""/>
        <dsp:cNvSpPr/>
      </dsp:nvSpPr>
      <dsp:spPr>
        <a:xfrm>
          <a:off x="3601579" y="695799"/>
          <a:ext cx="1581817" cy="4396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Technology</a:t>
          </a:r>
          <a:r>
            <a:rPr lang="fr-FR" sz="1600" b="1" kern="1200" dirty="0" smtClean="0"/>
            <a:t> Infrastructure</a:t>
          </a:r>
          <a:endParaRPr lang="en-GB" sz="1600" b="1" kern="1200" dirty="0"/>
        </a:p>
      </dsp:txBody>
      <dsp:txXfrm>
        <a:off x="3601579" y="695799"/>
        <a:ext cx="1581817" cy="439628"/>
      </dsp:txXfrm>
    </dsp:sp>
    <dsp:sp modelId="{93355746-3248-4A7E-81CA-044951FD795A}">
      <dsp:nvSpPr>
        <dsp:cNvPr id="0" name=""/>
        <dsp:cNvSpPr/>
      </dsp:nvSpPr>
      <dsp:spPr>
        <a:xfrm>
          <a:off x="342407" y="1447679"/>
          <a:ext cx="682707" cy="5409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E7058-9417-4737-BDA5-1DBAB3556F19}">
      <dsp:nvSpPr>
        <dsp:cNvPr id="0" name=""/>
        <dsp:cNvSpPr/>
      </dsp:nvSpPr>
      <dsp:spPr>
        <a:xfrm>
          <a:off x="342407" y="1447679"/>
          <a:ext cx="682707" cy="5409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1EA22-D187-4942-9431-4275AB7406EB}">
      <dsp:nvSpPr>
        <dsp:cNvPr id="0" name=""/>
        <dsp:cNvSpPr/>
      </dsp:nvSpPr>
      <dsp:spPr>
        <a:xfrm>
          <a:off x="1053" y="1545054"/>
          <a:ext cx="1365415" cy="3462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Technological</a:t>
          </a:r>
          <a:r>
            <a:rPr lang="fr-FR" sz="1400" kern="1200" dirty="0" smtClean="0"/>
            <a:t/>
          </a:r>
          <a:br>
            <a:rPr lang="fr-FR" sz="1400" kern="1200" dirty="0" smtClean="0"/>
          </a:br>
          <a:r>
            <a:rPr lang="fr-FR" sz="1400" kern="1200" dirty="0" err="1" smtClean="0"/>
            <a:t>facility</a:t>
          </a:r>
          <a:r>
            <a:rPr lang="fr-FR" sz="1400" kern="1200" dirty="0" smtClean="0"/>
            <a:t> @ CNRS</a:t>
          </a:r>
          <a:endParaRPr lang="en-GB" sz="1400" kern="1200" dirty="0"/>
        </a:p>
      </dsp:txBody>
      <dsp:txXfrm>
        <a:off x="1053" y="1545054"/>
        <a:ext cx="1365415" cy="346221"/>
      </dsp:txXfrm>
    </dsp:sp>
    <dsp:sp modelId="{A79CC4CB-528C-4E86-9863-A44204429D74}">
      <dsp:nvSpPr>
        <dsp:cNvPr id="0" name=""/>
        <dsp:cNvSpPr/>
      </dsp:nvSpPr>
      <dsp:spPr>
        <a:xfrm>
          <a:off x="1177869" y="2060652"/>
          <a:ext cx="578592" cy="57859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39D9D-C365-471F-A32A-05D08E7B2006}">
      <dsp:nvSpPr>
        <dsp:cNvPr id="0" name=""/>
        <dsp:cNvSpPr/>
      </dsp:nvSpPr>
      <dsp:spPr>
        <a:xfrm>
          <a:off x="1177869" y="2060652"/>
          <a:ext cx="578592" cy="57859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E1758-A9D3-41CB-8146-B613B38CF079}">
      <dsp:nvSpPr>
        <dsp:cNvPr id="0" name=""/>
        <dsp:cNvSpPr/>
      </dsp:nvSpPr>
      <dsp:spPr>
        <a:xfrm>
          <a:off x="888573" y="2164798"/>
          <a:ext cx="1157185" cy="3702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88573" y="2164798"/>
        <a:ext cx="1157185" cy="370299"/>
      </dsp:txXfrm>
    </dsp:sp>
    <dsp:sp modelId="{A7A1BCA8-6FEE-4E40-8522-8251A082B90F}">
      <dsp:nvSpPr>
        <dsp:cNvPr id="0" name=""/>
        <dsp:cNvSpPr/>
      </dsp:nvSpPr>
      <dsp:spPr>
        <a:xfrm>
          <a:off x="1176574" y="2944454"/>
          <a:ext cx="576001" cy="5760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7321-E004-41A2-88CA-734F90350288}">
      <dsp:nvSpPr>
        <dsp:cNvPr id="0" name=""/>
        <dsp:cNvSpPr/>
      </dsp:nvSpPr>
      <dsp:spPr>
        <a:xfrm>
          <a:off x="1176574" y="2944454"/>
          <a:ext cx="576001" cy="5760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AC9F-A11B-41FA-8A4D-DE604C9E30E0}">
      <dsp:nvSpPr>
        <dsp:cNvPr id="0" name=""/>
        <dsp:cNvSpPr/>
      </dsp:nvSpPr>
      <dsp:spPr>
        <a:xfrm>
          <a:off x="888573" y="3048134"/>
          <a:ext cx="1152003" cy="3686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888573" y="3048134"/>
        <a:ext cx="1152003" cy="368641"/>
      </dsp:txXfrm>
    </dsp:sp>
    <dsp:sp modelId="{29DDC8DF-1E66-45B9-9F4F-2BF4DD9213C7}">
      <dsp:nvSpPr>
        <dsp:cNvPr id="0" name=""/>
        <dsp:cNvSpPr/>
      </dsp:nvSpPr>
      <dsp:spPr>
        <a:xfrm>
          <a:off x="1898848" y="1447679"/>
          <a:ext cx="687548" cy="5409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F32BF-FEC7-4D43-A3C7-E6BEAC0AB230}">
      <dsp:nvSpPr>
        <dsp:cNvPr id="0" name=""/>
        <dsp:cNvSpPr/>
      </dsp:nvSpPr>
      <dsp:spPr>
        <a:xfrm>
          <a:off x="1898848" y="1447679"/>
          <a:ext cx="687548" cy="5409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3F0C6-3546-4226-95CB-7805F976ED5A}">
      <dsp:nvSpPr>
        <dsp:cNvPr id="0" name=""/>
        <dsp:cNvSpPr/>
      </dsp:nvSpPr>
      <dsp:spPr>
        <a:xfrm>
          <a:off x="1555074" y="1545054"/>
          <a:ext cx="1375097" cy="3462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Technological</a:t>
          </a:r>
          <a:r>
            <a:rPr lang="fr-FR" sz="1400" kern="1200" dirty="0" smtClean="0"/>
            <a:t/>
          </a:r>
          <a:br>
            <a:rPr lang="fr-FR" sz="1400" kern="1200" dirty="0" smtClean="0"/>
          </a:br>
          <a:r>
            <a:rPr lang="fr-FR" sz="1400" kern="1200" dirty="0" err="1" smtClean="0"/>
            <a:t>facility</a:t>
          </a:r>
          <a:r>
            <a:rPr lang="fr-FR" sz="1400" kern="1200" dirty="0" smtClean="0"/>
            <a:t> @ IFJ PAN</a:t>
          </a:r>
          <a:endParaRPr lang="en-GB" sz="1400" kern="1200" dirty="0"/>
        </a:p>
      </dsp:txBody>
      <dsp:txXfrm>
        <a:off x="1555074" y="1545054"/>
        <a:ext cx="1375097" cy="346221"/>
      </dsp:txXfrm>
    </dsp:sp>
    <dsp:sp modelId="{CE6FA32F-8149-42E0-B75A-1AECF13CBFFB}">
      <dsp:nvSpPr>
        <dsp:cNvPr id="0" name=""/>
        <dsp:cNvSpPr/>
      </dsp:nvSpPr>
      <dsp:spPr>
        <a:xfrm>
          <a:off x="2738183" y="2053633"/>
          <a:ext cx="578592" cy="57859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2638E-11E0-4357-B08F-286786251636}">
      <dsp:nvSpPr>
        <dsp:cNvPr id="0" name=""/>
        <dsp:cNvSpPr/>
      </dsp:nvSpPr>
      <dsp:spPr>
        <a:xfrm>
          <a:off x="2738183" y="2053633"/>
          <a:ext cx="578592" cy="57859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B72BF-3585-4CA9-AECE-064AAF8F2DF2}">
      <dsp:nvSpPr>
        <dsp:cNvPr id="0" name=""/>
        <dsp:cNvSpPr/>
      </dsp:nvSpPr>
      <dsp:spPr>
        <a:xfrm>
          <a:off x="2448887" y="2157780"/>
          <a:ext cx="1157185" cy="3702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448887" y="2157780"/>
        <a:ext cx="1157185" cy="370299"/>
      </dsp:txXfrm>
    </dsp:sp>
    <dsp:sp modelId="{C199FA13-0575-4621-8FC9-CACE4DD14AE8}">
      <dsp:nvSpPr>
        <dsp:cNvPr id="0" name=""/>
        <dsp:cNvSpPr/>
      </dsp:nvSpPr>
      <dsp:spPr>
        <a:xfrm>
          <a:off x="2736888" y="2944454"/>
          <a:ext cx="576001" cy="5760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15284-79D7-46C5-AC35-2EFF3C739932}">
      <dsp:nvSpPr>
        <dsp:cNvPr id="0" name=""/>
        <dsp:cNvSpPr/>
      </dsp:nvSpPr>
      <dsp:spPr>
        <a:xfrm>
          <a:off x="2736888" y="2944454"/>
          <a:ext cx="576001" cy="5760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92360-626F-4DD9-8027-2A3BE89D1C07}">
      <dsp:nvSpPr>
        <dsp:cNvPr id="0" name=""/>
        <dsp:cNvSpPr/>
      </dsp:nvSpPr>
      <dsp:spPr>
        <a:xfrm>
          <a:off x="2448887" y="3048134"/>
          <a:ext cx="1152003" cy="3686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448887" y="3048134"/>
        <a:ext cx="1152003" cy="368641"/>
      </dsp:txXfrm>
    </dsp:sp>
    <dsp:sp modelId="{BE66549B-FAB1-4DF1-97E9-A0EF8651E346}">
      <dsp:nvSpPr>
        <dsp:cNvPr id="0" name=""/>
        <dsp:cNvSpPr/>
      </dsp:nvSpPr>
      <dsp:spPr>
        <a:xfrm>
          <a:off x="3398194" y="1447679"/>
          <a:ext cx="558834" cy="44906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41E0B-33CD-40E8-893E-7F736F4FEE7A}">
      <dsp:nvSpPr>
        <dsp:cNvPr id="0" name=""/>
        <dsp:cNvSpPr/>
      </dsp:nvSpPr>
      <dsp:spPr>
        <a:xfrm>
          <a:off x="3398194" y="1447679"/>
          <a:ext cx="558834" cy="44906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7750A-0E35-46A6-A944-540A586FAC58}">
      <dsp:nvSpPr>
        <dsp:cNvPr id="0" name=""/>
        <dsp:cNvSpPr/>
      </dsp:nvSpPr>
      <dsp:spPr>
        <a:xfrm>
          <a:off x="3118777" y="1528510"/>
          <a:ext cx="1117668" cy="2873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Technological</a:t>
          </a:r>
          <a:br>
            <a:rPr lang="en-GB" sz="1400" kern="1200" dirty="0" smtClean="0">
              <a:solidFill>
                <a:schemeClr val="tx1"/>
              </a:solidFill>
            </a:rPr>
          </a:br>
          <a:r>
            <a:rPr lang="en-GB" sz="1400" kern="1200" dirty="0" smtClean="0">
              <a:solidFill>
                <a:schemeClr val="tx1"/>
              </a:solidFill>
            </a:rPr>
            <a:t>facility @ KIT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118777" y="1528510"/>
        <a:ext cx="1117668" cy="287399"/>
      </dsp:txXfrm>
    </dsp:sp>
    <dsp:sp modelId="{3BF41E04-DF4A-4CED-A283-E1D62B3DCF3F}">
      <dsp:nvSpPr>
        <dsp:cNvPr id="0" name=""/>
        <dsp:cNvSpPr/>
      </dsp:nvSpPr>
      <dsp:spPr>
        <a:xfrm>
          <a:off x="4115261" y="2016224"/>
          <a:ext cx="540000" cy="5760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C7ABC-5A7E-48DA-B0A1-4A34E0C43CDF}">
      <dsp:nvSpPr>
        <dsp:cNvPr id="0" name=""/>
        <dsp:cNvSpPr/>
      </dsp:nvSpPr>
      <dsp:spPr>
        <a:xfrm>
          <a:off x="4115261" y="2016224"/>
          <a:ext cx="540000" cy="5760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419ED-77AA-4BF2-83EA-C131424F1CB5}">
      <dsp:nvSpPr>
        <dsp:cNvPr id="0" name=""/>
        <dsp:cNvSpPr/>
      </dsp:nvSpPr>
      <dsp:spPr>
        <a:xfrm>
          <a:off x="3845261" y="2119904"/>
          <a:ext cx="1080000" cy="3686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845261" y="2119904"/>
        <a:ext cx="1080000" cy="368641"/>
      </dsp:txXfrm>
    </dsp:sp>
    <dsp:sp modelId="{8CF53762-9381-458D-8EA8-D6F32B092BBD}">
      <dsp:nvSpPr>
        <dsp:cNvPr id="0" name=""/>
        <dsp:cNvSpPr/>
      </dsp:nvSpPr>
      <dsp:spPr>
        <a:xfrm>
          <a:off x="4133262" y="2849953"/>
          <a:ext cx="576001" cy="5760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B2A12-B4A2-4A41-9C6A-9039B351FD50}">
      <dsp:nvSpPr>
        <dsp:cNvPr id="0" name=""/>
        <dsp:cNvSpPr/>
      </dsp:nvSpPr>
      <dsp:spPr>
        <a:xfrm>
          <a:off x="4133262" y="2849953"/>
          <a:ext cx="576001" cy="5760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F509B-4696-44D8-AFFA-C65B6EE7AEBD}">
      <dsp:nvSpPr>
        <dsp:cNvPr id="0" name=""/>
        <dsp:cNvSpPr/>
      </dsp:nvSpPr>
      <dsp:spPr>
        <a:xfrm>
          <a:off x="3845261" y="2953634"/>
          <a:ext cx="1152003" cy="3686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845261" y="2953634"/>
        <a:ext cx="1152003" cy="368641"/>
      </dsp:txXfrm>
    </dsp:sp>
    <dsp:sp modelId="{39C1B5A2-412D-4941-812B-A334C71EBE04}">
      <dsp:nvSpPr>
        <dsp:cNvPr id="0" name=""/>
        <dsp:cNvSpPr/>
      </dsp:nvSpPr>
      <dsp:spPr>
        <a:xfrm>
          <a:off x="4779194" y="1447679"/>
          <a:ext cx="708286" cy="54097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19483-3A8E-47BC-82D3-97974168AF43}">
      <dsp:nvSpPr>
        <dsp:cNvPr id="0" name=""/>
        <dsp:cNvSpPr/>
      </dsp:nvSpPr>
      <dsp:spPr>
        <a:xfrm>
          <a:off x="4779194" y="1447679"/>
          <a:ext cx="708286" cy="54097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753B7-4E4A-4168-8DAA-9911584082CA}">
      <dsp:nvSpPr>
        <dsp:cNvPr id="0" name=""/>
        <dsp:cNvSpPr/>
      </dsp:nvSpPr>
      <dsp:spPr>
        <a:xfrm>
          <a:off x="4425050" y="1545054"/>
          <a:ext cx="1416572" cy="3462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/>
            <a:t>Technological</a:t>
          </a:r>
          <a:r>
            <a:rPr lang="fr-FR" sz="1400" kern="1200" dirty="0" smtClean="0"/>
            <a:t/>
          </a:r>
          <a:br>
            <a:rPr lang="fr-FR" sz="1400" kern="1200" dirty="0" smtClean="0"/>
          </a:br>
          <a:r>
            <a:rPr lang="fr-FR" sz="1400" kern="1200" dirty="0" err="1" smtClean="0"/>
            <a:t>facility</a:t>
          </a:r>
          <a:r>
            <a:rPr lang="fr-FR" sz="1400" kern="1200" dirty="0" smtClean="0"/>
            <a:t> @ PSI</a:t>
          </a:r>
          <a:endParaRPr lang="en-GB" sz="1400" kern="1200" dirty="0"/>
        </a:p>
      </dsp:txBody>
      <dsp:txXfrm>
        <a:off x="4425050" y="1545054"/>
        <a:ext cx="1416572" cy="346221"/>
      </dsp:txXfrm>
    </dsp:sp>
    <dsp:sp modelId="{FEB8E40A-293E-4E79-992F-CB165B5431C7}">
      <dsp:nvSpPr>
        <dsp:cNvPr id="0" name=""/>
        <dsp:cNvSpPr/>
      </dsp:nvSpPr>
      <dsp:spPr>
        <a:xfrm>
          <a:off x="5634252" y="2053633"/>
          <a:ext cx="576859" cy="57685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7AD14-D914-4949-9930-62CC26B0E904}">
      <dsp:nvSpPr>
        <dsp:cNvPr id="0" name=""/>
        <dsp:cNvSpPr/>
      </dsp:nvSpPr>
      <dsp:spPr>
        <a:xfrm>
          <a:off x="5634252" y="2053633"/>
          <a:ext cx="576859" cy="57685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DFD28-EE68-4C43-9F16-4CBF461681BF}">
      <dsp:nvSpPr>
        <dsp:cNvPr id="0" name=""/>
        <dsp:cNvSpPr/>
      </dsp:nvSpPr>
      <dsp:spPr>
        <a:xfrm>
          <a:off x="5345822" y="2157468"/>
          <a:ext cx="1153718" cy="3691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345822" y="2157468"/>
        <a:ext cx="1153718" cy="369190"/>
      </dsp:txXfrm>
    </dsp:sp>
    <dsp:sp modelId="{12C090C7-4558-4D1B-ACFB-A28B4E637310}">
      <dsp:nvSpPr>
        <dsp:cNvPr id="0" name=""/>
        <dsp:cNvSpPr/>
      </dsp:nvSpPr>
      <dsp:spPr>
        <a:xfrm>
          <a:off x="5633823" y="2942720"/>
          <a:ext cx="576001" cy="57600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F0C1-1322-427F-BD5E-D1CE40E706CE}">
      <dsp:nvSpPr>
        <dsp:cNvPr id="0" name=""/>
        <dsp:cNvSpPr/>
      </dsp:nvSpPr>
      <dsp:spPr>
        <a:xfrm>
          <a:off x="5633823" y="2942720"/>
          <a:ext cx="576001" cy="57600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E31B8-17F2-4BF9-B4B0-4F727C413150}">
      <dsp:nvSpPr>
        <dsp:cNvPr id="0" name=""/>
        <dsp:cNvSpPr/>
      </dsp:nvSpPr>
      <dsp:spPr>
        <a:xfrm>
          <a:off x="5345822" y="3046401"/>
          <a:ext cx="1152003" cy="3686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345822" y="3046401"/>
        <a:ext cx="1152003" cy="368641"/>
      </dsp:txXfrm>
    </dsp:sp>
    <dsp:sp modelId="{CB70E5E7-8193-4295-8E21-F9F81410863D}">
      <dsp:nvSpPr>
        <dsp:cNvPr id="0" name=""/>
        <dsp:cNvSpPr/>
      </dsp:nvSpPr>
      <dsp:spPr>
        <a:xfrm>
          <a:off x="6399717" y="1447679"/>
          <a:ext cx="616066" cy="8332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6C9DA-C8DC-47B1-843E-C85BB0A2D0E8}">
      <dsp:nvSpPr>
        <dsp:cNvPr id="0" name=""/>
        <dsp:cNvSpPr/>
      </dsp:nvSpPr>
      <dsp:spPr>
        <a:xfrm>
          <a:off x="6399717" y="1447679"/>
          <a:ext cx="616066" cy="8332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11C34-D3D0-41D1-9D0B-2F516C1EF951}">
      <dsp:nvSpPr>
        <dsp:cNvPr id="0" name=""/>
        <dsp:cNvSpPr/>
      </dsp:nvSpPr>
      <dsp:spPr>
        <a:xfrm>
          <a:off x="6091684" y="1597660"/>
          <a:ext cx="1232133" cy="5332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C00000"/>
              </a:solidFill>
            </a:rPr>
            <a:t>Technological</a:t>
          </a:r>
          <a:br>
            <a:rPr lang="en-GB" sz="1400" b="1" kern="1200" dirty="0" smtClean="0">
              <a:solidFill>
                <a:srgbClr val="C00000"/>
              </a:solidFill>
            </a:rPr>
          </a:br>
          <a:r>
            <a:rPr lang="en-GB" sz="1400" b="1" kern="1200" dirty="0" smtClean="0">
              <a:solidFill>
                <a:srgbClr val="C00000"/>
              </a:solidFill>
            </a:rPr>
            <a:t>facility @</a:t>
          </a:r>
          <a:br>
            <a:rPr lang="en-GB" sz="1400" b="1" kern="1200" dirty="0" smtClean="0">
              <a:solidFill>
                <a:srgbClr val="C00000"/>
              </a:solidFill>
            </a:rPr>
          </a:br>
          <a:r>
            <a:rPr lang="en-GB" sz="1400" b="1" kern="1200" dirty="0" smtClean="0">
              <a:solidFill>
                <a:srgbClr val="C00000"/>
              </a:solidFill>
            </a:rPr>
            <a:t>Industry n°1</a:t>
          </a:r>
          <a:endParaRPr lang="en-GB" sz="1400" b="1" kern="1200" dirty="0">
            <a:solidFill>
              <a:srgbClr val="C00000"/>
            </a:solidFill>
          </a:endParaRPr>
        </a:p>
      </dsp:txBody>
      <dsp:txXfrm>
        <a:off x="6091684" y="1597660"/>
        <a:ext cx="1232133" cy="533266"/>
      </dsp:txXfrm>
    </dsp:sp>
    <dsp:sp modelId="{100B3A07-3825-4557-94F3-8960D9AE1B14}">
      <dsp:nvSpPr>
        <dsp:cNvPr id="0" name=""/>
        <dsp:cNvSpPr/>
      </dsp:nvSpPr>
      <dsp:spPr>
        <a:xfrm>
          <a:off x="7830298" y="1446486"/>
          <a:ext cx="635749" cy="83322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8AEED-C3CD-4905-81CB-4C7008999F99}">
      <dsp:nvSpPr>
        <dsp:cNvPr id="0" name=""/>
        <dsp:cNvSpPr/>
      </dsp:nvSpPr>
      <dsp:spPr>
        <a:xfrm>
          <a:off x="7830298" y="1446486"/>
          <a:ext cx="635749" cy="83322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8E0E3-1EC6-4718-90ED-A5BA180D34BB}">
      <dsp:nvSpPr>
        <dsp:cNvPr id="0" name=""/>
        <dsp:cNvSpPr/>
      </dsp:nvSpPr>
      <dsp:spPr>
        <a:xfrm>
          <a:off x="7512423" y="1596467"/>
          <a:ext cx="1271498" cy="5332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solidFill>
                <a:srgbClr val="C00000"/>
              </a:solidFill>
            </a:rPr>
            <a:t>Technological</a:t>
          </a:r>
          <a:br>
            <a:rPr lang="en-GB" sz="1400" b="1" kern="1200" dirty="0" smtClean="0">
              <a:solidFill>
                <a:srgbClr val="C00000"/>
              </a:solidFill>
            </a:rPr>
          </a:br>
          <a:r>
            <a:rPr lang="en-GB" sz="1400" b="1" kern="1200" dirty="0" smtClean="0">
              <a:solidFill>
                <a:srgbClr val="C00000"/>
              </a:solidFill>
            </a:rPr>
            <a:t>facility @</a:t>
          </a:r>
          <a:br>
            <a:rPr lang="en-GB" sz="1400" b="1" kern="1200" dirty="0" smtClean="0">
              <a:solidFill>
                <a:srgbClr val="C00000"/>
              </a:solidFill>
            </a:rPr>
          </a:br>
          <a:r>
            <a:rPr lang="en-GB" sz="1400" b="1" kern="1200" dirty="0" smtClean="0">
              <a:solidFill>
                <a:srgbClr val="C00000"/>
              </a:solidFill>
            </a:rPr>
            <a:t>Industry n°2</a:t>
          </a:r>
          <a:endParaRPr lang="en-GB" sz="1400" b="1" kern="1200" dirty="0">
            <a:solidFill>
              <a:srgbClr val="C00000"/>
            </a:solidFill>
          </a:endParaRPr>
        </a:p>
      </dsp:txBody>
      <dsp:txXfrm>
        <a:off x="7512423" y="1596467"/>
        <a:ext cx="1271498" cy="53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5543-4E90-4FF3-8B50-CB69712CCF2B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9518-8B69-4B4A-A03E-B3A4229251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53BA-B02A-4D1B-9115-4BE12115E6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16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475655" y="6624"/>
            <a:ext cx="7056785" cy="6140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Meeting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1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49313" y="6356350"/>
            <a:ext cx="1741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Meeting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53CB8-DBD3-4A3C-9D87-8FE85FADDDAF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849313" y="614363"/>
            <a:ext cx="8074025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7" b="17236"/>
          <a:stretch/>
        </p:blipFill>
        <p:spPr>
          <a:xfrm>
            <a:off x="0" y="5209"/>
            <a:ext cx="1473629" cy="576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20" y="759"/>
            <a:ext cx="596280" cy="59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1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gif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0232" y="2348881"/>
            <a:ext cx="7742208" cy="244608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en-US" dirty="0"/>
              <a:t> </a:t>
            </a:r>
            <a:r>
              <a:rPr lang="en-US" dirty="0" smtClean="0"/>
              <a:t>Overview of the AMICI Strategy for Consolidating the Exploitation of the European Technology Infrastructure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296144"/>
          </a:xfrm>
        </p:spPr>
        <p:txBody>
          <a:bodyPr/>
          <a:lstStyle/>
          <a:p>
            <a:r>
              <a:rPr lang="fr-FR" dirty="0" smtClean="0"/>
              <a:t>Olivier </a:t>
            </a:r>
            <a:r>
              <a:rPr lang="fr-FR" dirty="0" err="1" smtClean="0"/>
              <a:t>Napoly</a:t>
            </a:r>
            <a:r>
              <a:rPr lang="fr-FR" dirty="0" smtClean="0"/>
              <a:t>, </a:t>
            </a:r>
            <a:r>
              <a:rPr lang="fr-FR" dirty="0" err="1" smtClean="0"/>
              <a:t>coordinator</a:t>
            </a:r>
            <a:endParaRPr lang="fr-FR" dirty="0" smtClean="0"/>
          </a:p>
          <a:p>
            <a:r>
              <a:rPr lang="fr-FR" dirty="0" smtClean="0"/>
              <a:t>CEA/</a:t>
            </a:r>
            <a:r>
              <a:rPr lang="fr-FR" dirty="0" err="1" smtClean="0"/>
              <a:t>Irfu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30" y="5733256"/>
            <a:ext cx="73074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56" y="670192"/>
            <a:ext cx="3240360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Co-Innovation @ </a:t>
            </a:r>
            <a:r>
              <a:rPr lang="fr-FR" sz="3000" dirty="0" err="1" smtClean="0"/>
              <a:t>Technology</a:t>
            </a:r>
            <a:r>
              <a:rPr lang="fr-FR" sz="3000" dirty="0" smtClean="0"/>
              <a:t> Infrastructure</a:t>
            </a:r>
            <a:endParaRPr lang="fr-FR" sz="3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67269" y="4106902"/>
            <a:ext cx="37306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/>
              <a:t>The form of Industry-Academia partnership is under evaluation.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Co-Innovation is favored by the adequacy of the TI platforms to high-TRL advanced components.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226942" y="44450"/>
            <a:ext cx="8784976" cy="4092610"/>
            <a:chOff x="199988" y="1247786"/>
            <a:chExt cx="8784976" cy="4092610"/>
          </a:xfrm>
        </p:grpSpPr>
        <p:grpSp>
          <p:nvGrpSpPr>
            <p:cNvPr id="22" name="Groupe 21"/>
            <p:cNvGrpSpPr/>
            <p:nvPr/>
          </p:nvGrpSpPr>
          <p:grpSpPr>
            <a:xfrm>
              <a:off x="199988" y="1247786"/>
              <a:ext cx="8784976" cy="4092610"/>
              <a:chOff x="55972" y="2915154"/>
              <a:chExt cx="8784976" cy="3600400"/>
            </a:xfrm>
          </p:grpSpPr>
          <p:graphicFrame>
            <p:nvGraphicFramePr>
              <p:cNvPr id="28" name="Diagramme 27"/>
              <p:cNvGraphicFramePr/>
              <p:nvPr>
                <p:extLst>
                  <p:ext uri="{D42A27DB-BD31-4B8C-83A1-F6EECF244321}">
                    <p14:modId xmlns:p14="http://schemas.microsoft.com/office/powerpoint/2010/main" val="1227887343"/>
                  </p:ext>
                </p:extLst>
              </p:nvPr>
            </p:nvGraphicFramePr>
            <p:xfrm>
              <a:off x="55972" y="2915154"/>
              <a:ext cx="8784976" cy="36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059" y="4733922"/>
                <a:ext cx="1129226" cy="583817"/>
              </a:xfrm>
              <a:prstGeom prst="ellipse">
                <a:avLst/>
              </a:prstGeom>
              <a:ln w="12700" cap="rnd">
                <a:solidFill>
                  <a:schemeClr val="accent1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6103" y="4729006"/>
                <a:ext cx="1049065" cy="585561"/>
              </a:xfrm>
              <a:prstGeom prst="ellipse">
                <a:avLst/>
              </a:prstGeom>
              <a:ln w="12700" cap="rnd">
                <a:solidFill>
                  <a:srgbClr val="4F81BD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8740" y="5487283"/>
                <a:ext cx="635734" cy="745701"/>
              </a:xfrm>
              <a:prstGeom prst="ellipse">
                <a:avLst/>
              </a:prstGeom>
              <a:ln w="12700" cap="rnd">
                <a:solidFill>
                  <a:srgbClr val="4F81BD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2766" y="4733922"/>
                <a:ext cx="879806" cy="580645"/>
              </a:xfrm>
              <a:prstGeom prst="ellipse">
                <a:avLst/>
              </a:prstGeom>
              <a:ln w="12700" cap="rnd">
                <a:solidFill>
                  <a:srgbClr val="4F81BD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749" y="5494263"/>
                <a:ext cx="1041840" cy="613627"/>
              </a:xfrm>
              <a:prstGeom prst="ellipse">
                <a:avLst/>
              </a:prstGeom>
              <a:ln w="12700" cap="rnd">
                <a:solidFill>
                  <a:srgbClr val="4F81BD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807410" y="5295270"/>
                <a:ext cx="13612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platform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n°1</a:t>
                </a:r>
                <a:endPara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2365669" y="5295270"/>
                <a:ext cx="13612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platform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n°1</a:t>
                </a:r>
                <a:endPara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3873238" y="5295270"/>
                <a:ext cx="13612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platform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n°1</a:t>
                </a:r>
                <a:endPara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807410" y="6178313"/>
                <a:ext cx="13612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platform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n°2</a:t>
                </a:r>
                <a:endPara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365669" y="6173497"/>
                <a:ext cx="13612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platform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n°2</a:t>
                </a:r>
                <a:endPara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3873238" y="6138940"/>
                <a:ext cx="13612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Technical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FR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platform</a:t>
                </a:r>
                <a:r>
                  <a:rPr lang="fr-FR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n°2</a:t>
                </a:r>
                <a:endPara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68" y="4248280"/>
              <a:ext cx="1076040" cy="618007"/>
            </a:xfrm>
            <a:prstGeom prst="ellipse">
              <a:avLst/>
            </a:prstGeom>
            <a:ln w="12700" cap="rnd">
              <a:solidFill>
                <a:schemeClr val="accent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ZoneTexte 23"/>
            <p:cNvSpPr txBox="1"/>
            <p:nvPr/>
          </p:nvSpPr>
          <p:spPr>
            <a:xfrm>
              <a:off x="5378524" y="4912295"/>
              <a:ext cx="1361270" cy="279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Technical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platform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n°2</a:t>
              </a:r>
              <a:endPara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366050" y="3948928"/>
              <a:ext cx="1361270" cy="279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Technical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platform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n°1</a:t>
              </a:r>
              <a:endPara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172" y="3307003"/>
              <a:ext cx="1049065" cy="668220"/>
            </a:xfrm>
            <a:prstGeom prst="ellipse">
              <a:avLst/>
            </a:prstGeom>
            <a:ln w="12700" cap="rnd">
              <a:solidFill>
                <a:srgbClr val="4F81B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4149080"/>
              <a:ext cx="1049065" cy="697516"/>
            </a:xfrm>
            <a:prstGeom prst="ellipse">
              <a:avLst/>
            </a:prstGeom>
            <a:ln w="12700" cap="rnd">
              <a:solidFill>
                <a:srgbClr val="4F81BD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Groupe 4"/>
          <p:cNvGrpSpPr/>
          <p:nvPr/>
        </p:nvGrpSpPr>
        <p:grpSpPr>
          <a:xfrm>
            <a:off x="4082161" y="3987816"/>
            <a:ext cx="4929757" cy="2492858"/>
            <a:chOff x="4161581" y="4074222"/>
            <a:chExt cx="4850337" cy="2406453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16"/>
            <a:srcRect t="-714" b="-1"/>
            <a:stretch/>
          </p:blipFill>
          <p:spPr>
            <a:xfrm>
              <a:off x="4161581" y="4077072"/>
              <a:ext cx="4850337" cy="2403603"/>
            </a:xfrm>
            <a:prstGeom prst="rect">
              <a:avLst/>
            </a:prstGeom>
            <a:ln>
              <a:solidFill>
                <a:srgbClr val="333333"/>
              </a:solidFill>
            </a:ln>
          </p:spPr>
        </p:pic>
        <p:sp>
          <p:nvSpPr>
            <p:cNvPr id="3" name="ZoneTexte 2"/>
            <p:cNvSpPr txBox="1"/>
            <p:nvPr/>
          </p:nvSpPr>
          <p:spPr>
            <a:xfrm>
              <a:off x="4936862" y="4074222"/>
              <a:ext cx="2621586" cy="3565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 </a:t>
              </a:r>
              <a:r>
                <a:rPr lang="fr-FR" b="1" dirty="0" err="1"/>
                <a:t>S</a:t>
              </a:r>
              <a:r>
                <a:rPr lang="fr-FR" b="1" dirty="0" err="1" smtClean="0"/>
                <a:t>cheme</a:t>
              </a:r>
              <a:r>
                <a:rPr lang="fr-FR" b="1" dirty="0" smtClean="0"/>
                <a:t> n°2: TI as a </a:t>
              </a:r>
              <a:r>
                <a:rPr lang="fr-FR" b="1" dirty="0" err="1" smtClean="0"/>
                <a:t>node</a:t>
              </a:r>
              <a:r>
                <a:rPr lang="fr-FR" b="1" dirty="0" smtClean="0"/>
                <a:t> </a:t>
              </a:r>
              <a:endParaRPr lang="fr-FR" b="1" dirty="0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6073639" y="996013"/>
            <a:ext cx="27254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 </a:t>
            </a:r>
            <a:r>
              <a:rPr lang="fr-FR" b="1" dirty="0" err="1"/>
              <a:t>S</a:t>
            </a:r>
            <a:r>
              <a:rPr lang="fr-FR" b="1" dirty="0" err="1" smtClean="0"/>
              <a:t>cheme</a:t>
            </a:r>
            <a:r>
              <a:rPr lang="fr-FR" b="1" dirty="0" smtClean="0"/>
              <a:t> n°1: </a:t>
            </a:r>
            <a:r>
              <a:rPr lang="fr-FR" b="1" dirty="0" err="1" smtClean="0"/>
              <a:t>Industry</a:t>
            </a:r>
            <a:r>
              <a:rPr lang="fr-FR" b="1" dirty="0" smtClean="0"/>
              <a:t> in TI</a:t>
            </a:r>
            <a:endParaRPr lang="fr-FR" b="1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Annual Meeting</a:t>
            </a:r>
            <a:endParaRPr lang="en-US" dirty="0"/>
          </a:p>
        </p:txBody>
      </p:sp>
      <p:sp>
        <p:nvSpPr>
          <p:cNvPr id="42" name="Titre 10"/>
          <p:cNvSpPr txBox="1">
            <a:spLocks/>
          </p:cNvSpPr>
          <p:nvPr/>
        </p:nvSpPr>
        <p:spPr>
          <a:xfrm>
            <a:off x="1341744" y="17119"/>
            <a:ext cx="7056785" cy="585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WP3: </a:t>
            </a:r>
            <a:r>
              <a:rPr lang="fr-FR" sz="4000" dirty="0" err="1" smtClean="0"/>
              <a:t>Cooperation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411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2020: post-AMICI Horizon 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1st Annual Meeting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953CB8-DBD3-4A3C-9D87-8FE85FADDDA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764704"/>
            <a:ext cx="84132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AMICI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is only a first step towards a European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Technology Infrastructure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Organization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AMICI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partners are working on defining its statuses and functioning and networking rules.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This European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Technology Infrastructure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Organization will not be restricted to the current AMICI partners.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case for </a:t>
            </a:r>
            <a:r>
              <a:rPr lang="en-US" sz="2800" b="1" dirty="0" smtClean="0">
                <a:solidFill>
                  <a:srgbClr val="FF0000"/>
                </a:solidFill>
              </a:rPr>
              <a:t>European TI</a:t>
            </a:r>
            <a:r>
              <a:rPr lang="en-US" sz="2800" dirty="0" smtClean="0">
                <a:solidFill>
                  <a:srgbClr val="FF0000"/>
                </a:solidFill>
              </a:rPr>
              <a:t> Organization will require the understanding and the support from the EC and from Industry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From Science</a:t>
            </a:r>
            <a:r>
              <a:rPr lang="en-US" sz="3200" dirty="0"/>
              <a:t> </a:t>
            </a:r>
            <a:r>
              <a:rPr lang="en-US" sz="3200" dirty="0" smtClean="0"/>
              <a:t>to Innovation: Technology </a:t>
            </a:r>
            <a:endParaRPr lang="en-US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1st Annual Meeting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953CB8-DBD3-4A3C-9D87-8FE85FADDDA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511" y="2077691"/>
            <a:ext cx="88272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Large-scale science projects address fundamental questions at the forefront of science and technology. </a:t>
            </a:r>
            <a:endParaRPr lang="en-US" sz="2800" i="1" dirty="0" smtClean="0">
              <a:solidFill>
                <a:srgbClr val="000000"/>
              </a:solidFill>
            </a:endParaRPr>
          </a:p>
          <a:p>
            <a:r>
              <a:rPr lang="en-US" sz="2800" i="1" dirty="0" smtClean="0">
                <a:solidFill>
                  <a:srgbClr val="000000"/>
                </a:solidFill>
              </a:rPr>
              <a:t>These </a:t>
            </a:r>
            <a:r>
              <a:rPr lang="en-US" sz="2800" i="1" dirty="0">
                <a:solidFill>
                  <a:srgbClr val="000000"/>
                </a:solidFill>
              </a:rPr>
              <a:t>projects require large and sustained infrastructures and a good collaboration on long </a:t>
            </a:r>
            <a:r>
              <a:rPr lang="en-US" sz="2800" i="1" dirty="0" smtClean="0">
                <a:solidFill>
                  <a:srgbClr val="000000"/>
                </a:solidFill>
              </a:rPr>
              <a:t>time </a:t>
            </a:r>
            <a:r>
              <a:rPr lang="en-US" sz="2800" i="1" dirty="0">
                <a:solidFill>
                  <a:srgbClr val="000000"/>
                </a:solidFill>
              </a:rPr>
              <a:t>scales. </a:t>
            </a:r>
            <a:endParaRPr lang="en-US" sz="2800" i="1" dirty="0" smtClean="0">
              <a:solidFill>
                <a:srgbClr val="000000"/>
              </a:solidFill>
            </a:endParaRPr>
          </a:p>
          <a:p>
            <a:r>
              <a:rPr lang="en-US" sz="2800" i="1" dirty="0" smtClean="0">
                <a:solidFill>
                  <a:srgbClr val="000000"/>
                </a:solidFill>
              </a:rPr>
              <a:t>In </a:t>
            </a:r>
            <a:r>
              <a:rPr lang="en-US" sz="2800" i="1" dirty="0">
                <a:solidFill>
                  <a:srgbClr val="000000"/>
                </a:solidFill>
              </a:rPr>
              <a:t>turn, such projects provide unique equipment, challenging request for </a:t>
            </a:r>
            <a:r>
              <a:rPr lang="en-US" sz="2800" b="1" i="1" dirty="0">
                <a:solidFill>
                  <a:srgbClr val="000000"/>
                </a:solidFill>
              </a:rPr>
              <a:t>high technology and innovation</a:t>
            </a:r>
            <a:r>
              <a:rPr lang="en-US" sz="2800" i="1" dirty="0">
                <a:solidFill>
                  <a:srgbClr val="000000"/>
                </a:solidFill>
              </a:rPr>
              <a:t>, stimulating ideas that attract good people, and offer the occasion to bring people closer together</a:t>
            </a:r>
            <a:r>
              <a:rPr lang="en-US" sz="2800" i="1" dirty="0" smtClean="0">
                <a:solidFill>
                  <a:srgbClr val="000000"/>
                </a:solidFill>
              </a:rPr>
              <a:t>.</a:t>
            </a:r>
            <a:r>
              <a:rPr lang="en-US" sz="2800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Rolf </a:t>
            </a:r>
            <a:r>
              <a:rPr lang="en-US" sz="2800" dirty="0" err="1" smtClean="0">
                <a:solidFill>
                  <a:srgbClr val="000000"/>
                </a:solidFill>
              </a:rPr>
              <a:t>Heuer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</a:rPr>
              <a:t>The Role of Big Laboratories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			 Phys. Scr. T158 (2013)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7914" y="680171"/>
            <a:ext cx="8485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solidFill>
                  <a:srgbClr val="0070C0"/>
                </a:solidFill>
              </a:rPr>
              <a:t>The scientific quest for fundamental discoveries is a progress force for our societies. Through </a:t>
            </a:r>
            <a:r>
              <a:rPr lang="en-GB" sz="2800" b="1" dirty="0" smtClean="0">
                <a:solidFill>
                  <a:srgbClr val="0070C0"/>
                </a:solidFill>
              </a:rPr>
              <a:t>Technology</a:t>
            </a:r>
            <a:r>
              <a:rPr lang="en-GB" sz="2800" dirty="0" smtClean="0">
                <a:solidFill>
                  <a:srgbClr val="0070C0"/>
                </a:solidFill>
              </a:rPr>
              <a:t>, </a:t>
            </a:r>
            <a:r>
              <a:rPr lang="fr-FR" sz="2800" dirty="0" err="1">
                <a:solidFill>
                  <a:srgbClr val="0070C0"/>
                </a:solidFill>
              </a:rPr>
              <a:t>i</a:t>
            </a:r>
            <a:r>
              <a:rPr lang="fr-FR" sz="2800" dirty="0" err="1" smtClean="0">
                <a:solidFill>
                  <a:srgbClr val="0070C0"/>
                </a:solidFill>
              </a:rPr>
              <a:t>t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carries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an indirect societal influence via </a:t>
            </a:r>
            <a:r>
              <a:rPr lang="en-GB" sz="2800" b="1" dirty="0" smtClean="0">
                <a:solidFill>
                  <a:srgbClr val="0070C0"/>
                </a:solidFill>
              </a:rPr>
              <a:t>Innovation</a:t>
            </a:r>
            <a:r>
              <a:rPr lang="en-GB" sz="2800" dirty="0" smtClean="0">
                <a:solidFill>
                  <a:srgbClr val="0070C0"/>
                </a:solidFill>
              </a:rPr>
              <a:t>.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smtClean="0"/>
              <a:t>European </a:t>
            </a:r>
            <a:r>
              <a:rPr lang="fr-FR" sz="3600" dirty="0" err="1" smtClean="0"/>
              <a:t>Technology</a:t>
            </a:r>
            <a:r>
              <a:rPr lang="fr-FR" sz="3600" dirty="0" smtClean="0"/>
              <a:t> Infrastructure </a:t>
            </a:r>
            <a:endParaRPr lang="en-US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1st Annual Meeting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953CB8-DBD3-4A3C-9D87-8FE85FADDDAF}" type="slidenum">
              <a:rPr lang="en-US" smtClean="0"/>
              <a:t>3</a:t>
            </a:fld>
            <a:endParaRPr lang="en-US"/>
          </a:p>
        </p:txBody>
      </p:sp>
      <p:grpSp>
        <p:nvGrpSpPr>
          <p:cNvPr id="19" name="Groupe 18"/>
          <p:cNvGrpSpPr/>
          <p:nvPr/>
        </p:nvGrpSpPr>
        <p:grpSpPr>
          <a:xfrm>
            <a:off x="136027" y="2420888"/>
            <a:ext cx="8900469" cy="2694406"/>
            <a:chOff x="102268" y="1956908"/>
            <a:chExt cx="8900469" cy="269440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448" y="3318596"/>
              <a:ext cx="1664999" cy="13320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070" y="3318596"/>
              <a:ext cx="2367999" cy="1332000"/>
            </a:xfrm>
            <a:prstGeom prst="rect">
              <a:avLst/>
            </a:prstGeom>
          </p:spPr>
        </p:pic>
        <p:pic>
          <p:nvPicPr>
            <p:cNvPr id="26" name="Picture 3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268" y="3318596"/>
              <a:ext cx="2005378" cy="13320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211" y="3318596"/>
              <a:ext cx="1332718" cy="1332718"/>
            </a:xfrm>
            <a:prstGeom prst="rect">
              <a:avLst/>
            </a:prstGeom>
          </p:spPr>
        </p:pic>
        <p:pic>
          <p:nvPicPr>
            <p:cNvPr id="30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99" y="1956908"/>
              <a:ext cx="1777197" cy="133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6861" y="1966923"/>
              <a:ext cx="1371847" cy="133200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788" y="1956908"/>
              <a:ext cx="1879839" cy="13320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1635" y="1966923"/>
              <a:ext cx="1768624" cy="133200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8"/>
            <a:stretch/>
          </p:blipFill>
          <p:spPr>
            <a:xfrm>
              <a:off x="7687793" y="3318596"/>
              <a:ext cx="1314823" cy="1331686"/>
            </a:xfrm>
            <a:prstGeom prst="rect">
              <a:avLst/>
            </a:prstGeom>
          </p:spPr>
        </p:pic>
        <p:pic>
          <p:nvPicPr>
            <p:cNvPr id="35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62979" y="1956908"/>
              <a:ext cx="1939758" cy="1328076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</p:grpSp>
      <p:sp>
        <p:nvSpPr>
          <p:cNvPr id="37" name="Rectangle 36"/>
          <p:cNvSpPr/>
          <p:nvPr/>
        </p:nvSpPr>
        <p:spPr>
          <a:xfrm>
            <a:off x="899592" y="1940684"/>
            <a:ext cx="165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Prototyping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959" y="1942909"/>
            <a:ext cx="75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R&amp;D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17429" y="1938470"/>
            <a:ext cx="136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Assembly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92160" y="1938470"/>
            <a:ext cx="1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Verification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664754" y="2159792"/>
            <a:ext cx="360000" cy="222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2483768" y="2157578"/>
            <a:ext cx="360000" cy="221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995976" y="2157578"/>
            <a:ext cx="360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5796176" y="2154794"/>
            <a:ext cx="360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7596376" y="2154794"/>
            <a:ext cx="360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228360" y="1935686"/>
            <a:ext cx="158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Installation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35357" y="1935686"/>
            <a:ext cx="118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endParaRPr lang="en-GB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303747" y="1916832"/>
            <a:ext cx="83727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95666" y="620688"/>
            <a:ext cx="85688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The </a:t>
            </a:r>
            <a:r>
              <a:rPr lang="en-GB" sz="2400" b="1" dirty="0" smtClean="0"/>
              <a:t>Technology Infrastructure </a:t>
            </a:r>
            <a:r>
              <a:rPr lang="en-GB" sz="2400" dirty="0" smtClean="0"/>
              <a:t>is the </a:t>
            </a:r>
            <a:r>
              <a:rPr lang="en-GB" sz="2400" b="1" dirty="0" smtClean="0"/>
              <a:t>basement</a:t>
            </a:r>
            <a:r>
              <a:rPr lang="en-GB" sz="2400" dirty="0" smtClean="0"/>
              <a:t> of </a:t>
            </a:r>
            <a:r>
              <a:rPr lang="en-GB" sz="2400" i="1" dirty="0" smtClean="0"/>
              <a:t>any</a:t>
            </a:r>
            <a:r>
              <a:rPr lang="en-GB" sz="2400" dirty="0" smtClean="0"/>
              <a:t> future large-scale accelerator and SC magnet projects, spanning activities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rom 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Design</a:t>
            </a:r>
            <a:r>
              <a:rPr lang="en-GB" sz="2400" dirty="0" smtClean="0"/>
              <a:t> 			to 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Construction</a:t>
            </a:r>
            <a:r>
              <a:rPr lang="en-GB" sz="2400" dirty="0" smtClean="0"/>
              <a:t>              and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 Operation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02" y="5215025"/>
            <a:ext cx="8908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It spans </a:t>
            </a:r>
            <a:r>
              <a:rPr lang="en-GB" sz="2400" dirty="0"/>
              <a:t>the whole TRL spectrum, from </a:t>
            </a:r>
            <a:r>
              <a:rPr lang="en-GB" sz="2400" dirty="0" smtClean="0"/>
              <a:t>R&amp;D to fabrication, with an emphasis on the </a:t>
            </a:r>
            <a:r>
              <a:rPr lang="en-GB" sz="2400" b="1" dirty="0" smtClean="0"/>
              <a:t>Preparation</a:t>
            </a:r>
            <a:r>
              <a:rPr lang="en-GB" sz="2400" dirty="0" smtClean="0"/>
              <a:t> and </a:t>
            </a:r>
            <a:r>
              <a:rPr lang="en-GB" sz="2400" b="1" dirty="0" smtClean="0"/>
              <a:t>Construction</a:t>
            </a:r>
            <a:r>
              <a:rPr lang="en-GB" sz="2400" dirty="0" smtClean="0"/>
              <a:t> phases, corresponding to </a:t>
            </a:r>
            <a:r>
              <a:rPr lang="en-GB" sz="2400" b="1" dirty="0" smtClean="0"/>
              <a:t>Prototyping (3-5)</a:t>
            </a:r>
            <a:r>
              <a:rPr lang="en-GB" sz="2400" dirty="0" smtClean="0"/>
              <a:t> and </a:t>
            </a:r>
            <a:r>
              <a:rPr lang="en-GB" sz="2400" b="1" dirty="0" smtClean="0"/>
              <a:t>Industrial Production (&gt;5)</a:t>
            </a:r>
            <a:r>
              <a:rPr lang="en-GB" sz="2400" dirty="0" smtClean="0"/>
              <a:t> of components.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15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>ESS</a:t>
            </a:r>
            <a:r>
              <a:rPr dirty="0" smtClean="0"/>
              <a:t> </a:t>
            </a:r>
            <a:r>
              <a:rPr lang="fr-FR" dirty="0"/>
              <a:t>LINAC </a:t>
            </a:r>
            <a:r>
              <a:rPr lang="fr-FR" dirty="0" err="1"/>
              <a:t>Work</a:t>
            </a:r>
            <a:r>
              <a:rPr lang="fr-FR" dirty="0"/>
              <a:t> Matrix</a:t>
            </a:r>
            <a:endParaRPr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07020"/>
              </p:ext>
            </p:extLst>
          </p:nvPr>
        </p:nvGraphicFramePr>
        <p:xfrm>
          <a:off x="137706" y="644995"/>
          <a:ext cx="8868585" cy="6141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902602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936">
                  <a:extLst>
                    <a:ext uri="{9D8B030D-6E8A-4147-A177-3AD203B41FA5}">
                      <a16:colId xmlns:a16="http://schemas.microsoft.com/office/drawing/2014/main" xmlns="" val="3608426615"/>
                    </a:ext>
                  </a:extLst>
                </a:gridCol>
                <a:gridCol w="683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41324663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22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241">
                  <a:extLst>
                    <a:ext uri="{9D8B030D-6E8A-4147-A177-3AD203B41FA5}">
                      <a16:colId xmlns:a16="http://schemas.microsoft.com/office/drawing/2014/main" xmlns="" val="2555213551"/>
                    </a:ext>
                  </a:extLst>
                </a:gridCol>
                <a:gridCol w="6874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53122">
                <a:tc rowSpan="2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Germany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France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Italy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Poland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Spain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Sweden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UK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3">
                <a:tc v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CERN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DESY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CEA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CNRS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err="1" smtClean="0">
                          <a:solidFill>
                            <a:schemeClr val="bg1"/>
                          </a:solidFill>
                        </a:rPr>
                        <a:t>Elettra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INFN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IFJ-PAN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ESS-Bilbao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ESS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Uppsala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STFC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48746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solidFill>
                            <a:schemeClr val="tx1"/>
                          </a:solidFill>
                        </a:rPr>
                        <a:t>R&amp;D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</a:rPr>
                        <a:t> Phase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3523662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</a:rPr>
                        <a:t> Components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162365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RF </a:t>
                      </a:r>
                      <a:r>
                        <a:rPr lang="fr-FR" sz="1300" dirty="0" err="1" smtClean="0"/>
                        <a:t>systems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LLRF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</a:t>
                      </a:r>
                      <a:r>
                        <a:rPr lang="fr-FR" sz="1300" dirty="0" err="1" smtClean="0"/>
                        <a:t>Cryomodules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SRF </a:t>
                      </a:r>
                      <a:r>
                        <a:rPr lang="fr-FR" sz="1300" dirty="0" err="1" smtClean="0"/>
                        <a:t>cavities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</a:t>
                      </a:r>
                      <a:r>
                        <a:rPr lang="fr-FR" sz="1300" dirty="0" err="1" smtClean="0"/>
                        <a:t>Powers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Couplers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</a:t>
                      </a:r>
                      <a:r>
                        <a:rPr lang="fr-FR" sz="1300" dirty="0" err="1" smtClean="0"/>
                        <a:t>Frequency</a:t>
                      </a:r>
                      <a:r>
                        <a:rPr lang="fr-FR" sz="1300" dirty="0" smtClean="0"/>
                        <a:t> Tuners 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Cold vacuum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Module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Assembly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solidFill>
                            <a:schemeClr val="tx1"/>
                          </a:solidFill>
                        </a:rPr>
                        <a:t>Test Infrastructures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666928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RF </a:t>
                      </a:r>
                      <a:r>
                        <a:rPr lang="fr-FR" sz="1300" dirty="0" err="1" smtClean="0"/>
                        <a:t>cavities</a:t>
                      </a:r>
                      <a:r>
                        <a:rPr lang="fr-FR" sz="1300" dirty="0" smtClean="0"/>
                        <a:t>/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couplers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648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RF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dirty="0" err="1" smtClean="0"/>
                        <a:t>cryomodules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8" y="2974275"/>
            <a:ext cx="537458" cy="3023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3919" y="3941020"/>
            <a:ext cx="2470949" cy="5374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63" y="6419155"/>
            <a:ext cx="537458" cy="3023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63" y="5989795"/>
            <a:ext cx="537458" cy="3023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8" y="6419155"/>
            <a:ext cx="537458" cy="3023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89101"/>
            <a:ext cx="537458" cy="3023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8" y="5989101"/>
            <a:ext cx="537458" cy="302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8" y="1259138"/>
            <a:ext cx="537458" cy="3023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63" y="1247405"/>
            <a:ext cx="537458" cy="3023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08" y="3409037"/>
            <a:ext cx="537458" cy="302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08" y="1247405"/>
            <a:ext cx="537458" cy="30232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6294" y="3941021"/>
            <a:ext cx="2470950" cy="5374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27" y="1247405"/>
            <a:ext cx="537458" cy="30232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64904"/>
            <a:ext cx="537458" cy="30232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71" y="3377323"/>
            <a:ext cx="537458" cy="30232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419155"/>
            <a:ext cx="537458" cy="30232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71" y="5982447"/>
            <a:ext cx="537458" cy="30232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88" y="6397406"/>
            <a:ext cx="537458" cy="3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8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86" y="733127"/>
            <a:ext cx="4165440" cy="226382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H2020 Consortium: a </a:t>
            </a:r>
            <a:r>
              <a:rPr lang="fr-FR" sz="4000" dirty="0" err="1" smtClean="0"/>
              <a:t>Community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49313" y="6356350"/>
            <a:ext cx="1741486" cy="365125"/>
          </a:xfrm>
        </p:spPr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1st Annual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953CB8-DBD3-4A3C-9D87-8FE85FADDDAF}" type="slidenum">
              <a:rPr lang="en-US" smtClean="0"/>
              <a:t>5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5580"/>
            <a:ext cx="3962368" cy="8594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96" y="4046228"/>
            <a:ext cx="2335100" cy="2335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11534"/>
            <a:ext cx="1782158" cy="17791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8" y="4599652"/>
            <a:ext cx="1637660" cy="16376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06" y="722376"/>
            <a:ext cx="2274576" cy="22745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" y="4914428"/>
            <a:ext cx="2839949" cy="14199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24" y="4631426"/>
            <a:ext cx="2093824" cy="17029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80" y="3123260"/>
            <a:ext cx="2951319" cy="12418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547724" cy="16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>ESS</a:t>
            </a:r>
            <a:r>
              <a:rPr dirty="0" smtClean="0"/>
              <a:t> </a:t>
            </a:r>
            <a:r>
              <a:rPr lang="fr-FR" dirty="0"/>
              <a:t>LINAC </a:t>
            </a:r>
            <a:r>
              <a:rPr lang="fr-FR" dirty="0" err="1"/>
              <a:t>Work</a:t>
            </a:r>
            <a:r>
              <a:rPr lang="fr-FR" dirty="0"/>
              <a:t> Matrix</a:t>
            </a:r>
            <a:endParaRPr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424949"/>
              </p:ext>
            </p:extLst>
          </p:nvPr>
        </p:nvGraphicFramePr>
        <p:xfrm>
          <a:off x="137706" y="644995"/>
          <a:ext cx="8868588" cy="5711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507">
                  <a:extLst>
                    <a:ext uri="{9D8B030D-6E8A-4147-A177-3AD203B41FA5}">
                      <a16:colId xmlns:a16="http://schemas.microsoft.com/office/drawing/2014/main" xmlns="" val="3608426615"/>
                    </a:ext>
                  </a:extLst>
                </a:gridCol>
                <a:gridCol w="609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649">
                  <a:extLst>
                    <a:ext uri="{9D8B030D-6E8A-4147-A177-3AD203B41FA5}">
                      <a16:colId xmlns:a16="http://schemas.microsoft.com/office/drawing/2014/main" xmlns="" val="4132466302"/>
                    </a:ext>
                  </a:extLst>
                </a:gridCol>
                <a:gridCol w="7336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9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4804">
                  <a:extLst>
                    <a:ext uri="{9D8B030D-6E8A-4147-A177-3AD203B41FA5}">
                      <a16:colId xmlns:a16="http://schemas.microsoft.com/office/drawing/2014/main" xmlns="" val="2555213551"/>
                    </a:ext>
                  </a:extLst>
                </a:gridCol>
                <a:gridCol w="7465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53122">
                <a:tc rowSpan="2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Germany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France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Italy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Poland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Spain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bg1"/>
                          </a:solidFill>
                        </a:rPr>
                        <a:t>Sweden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bg1"/>
                          </a:solidFill>
                        </a:rPr>
                        <a:t>UK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93">
                <a:tc v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DESY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CEA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CNRS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err="1" smtClean="0">
                          <a:solidFill>
                            <a:schemeClr val="bg1"/>
                          </a:solidFill>
                        </a:rPr>
                        <a:t>Elettra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INFN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IFJ-PAN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ESS-Bilbao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ESS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Uppsala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chemeClr val="bg1"/>
                          </a:solidFill>
                        </a:rPr>
                        <a:t>STFC</a:t>
                      </a:r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48746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n-GB" sz="1300" dirty="0" smtClean="0">
                          <a:solidFill>
                            <a:schemeClr val="tx1"/>
                          </a:solidFill>
                        </a:rPr>
                        <a:t> Components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162365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RF </a:t>
                      </a:r>
                      <a:r>
                        <a:rPr lang="fr-FR" sz="1300" dirty="0" err="1" smtClean="0"/>
                        <a:t>systems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LLRF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</a:t>
                      </a:r>
                      <a:r>
                        <a:rPr lang="fr-FR" sz="1300" dirty="0" err="1" smtClean="0"/>
                        <a:t>Cryomodules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SRF </a:t>
                      </a:r>
                      <a:r>
                        <a:rPr lang="fr-FR" sz="1300" dirty="0" err="1" smtClean="0"/>
                        <a:t>cavities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</a:t>
                      </a:r>
                      <a:r>
                        <a:rPr lang="fr-FR" sz="1300" dirty="0" err="1" smtClean="0"/>
                        <a:t>Powers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Couplers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</a:t>
                      </a:r>
                      <a:r>
                        <a:rPr lang="fr-FR" sz="1300" dirty="0" err="1" smtClean="0"/>
                        <a:t>Frequency</a:t>
                      </a:r>
                      <a:r>
                        <a:rPr lang="fr-FR" sz="1300" dirty="0" smtClean="0"/>
                        <a:t> Tuners 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Cold vacuum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Module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Assembly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solidFill>
                            <a:schemeClr val="tx1"/>
                          </a:solidFill>
                        </a:rPr>
                        <a:t>Test Infrastructures</a:t>
                      </a:r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666928"/>
                  </a:ext>
                </a:extLst>
              </a:tr>
              <a:tr h="37880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RF </a:t>
                      </a:r>
                      <a:r>
                        <a:rPr lang="fr-FR" sz="1300" dirty="0" err="1" smtClean="0"/>
                        <a:t>cavities</a:t>
                      </a:r>
                      <a:r>
                        <a:rPr lang="fr-FR" sz="1300" dirty="0" smtClean="0"/>
                        <a:t> /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couplers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648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    RF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dirty="0" err="1" smtClean="0"/>
                        <a:t>cryomodules</a:t>
                      </a:r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4294" marR="64294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4294" marR="64294" marT="32147" marB="3214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34010"/>
            <a:ext cx="604798" cy="3401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5951654"/>
            <a:ext cx="604798" cy="3401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95" y="5534010"/>
            <a:ext cx="604798" cy="3401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951654"/>
            <a:ext cx="604798" cy="3401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34009"/>
            <a:ext cx="604798" cy="34019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39" y="5951654"/>
            <a:ext cx="604798" cy="34019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70" y="5951654"/>
            <a:ext cx="604798" cy="3401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2508233"/>
            <a:ext cx="604798" cy="3401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2951044"/>
            <a:ext cx="604798" cy="3401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3393855"/>
            <a:ext cx="604798" cy="34019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3805025"/>
            <a:ext cx="604798" cy="3401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4237218"/>
            <a:ext cx="604798" cy="3401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08232"/>
            <a:ext cx="604798" cy="3401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51044"/>
            <a:ext cx="604798" cy="34019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93855"/>
            <a:ext cx="604798" cy="34019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5623"/>
            <a:ext cx="604798" cy="34019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36618"/>
            <a:ext cx="604798" cy="34019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5" y="4671070"/>
            <a:ext cx="604798" cy="34019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71070"/>
            <a:ext cx="604798" cy="34019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1044"/>
            <a:ext cx="604798" cy="34019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70" y="2094404"/>
            <a:ext cx="604798" cy="34019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2951043"/>
            <a:ext cx="604798" cy="34019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534008"/>
            <a:ext cx="604798" cy="3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1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AMICI: </a:t>
            </a:r>
            <a:r>
              <a:rPr lang="fr-FR" dirty="0" err="1" smtClean="0"/>
              <a:t>Political</a:t>
            </a:r>
            <a:r>
              <a:rPr lang="fr-FR" dirty="0" smtClean="0"/>
              <a:t> Perspective</a:t>
            </a:r>
            <a:r>
              <a:rPr lang="fr-FR" sz="31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504" y="645788"/>
            <a:ext cx="884098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Year 2: ‘Projection Phase’ goals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Laying down </a:t>
            </a:r>
            <a:r>
              <a:rPr lang="en-US" sz="2000" dirty="0"/>
              <a:t>an organization for the Technology </a:t>
            </a:r>
            <a:r>
              <a:rPr lang="en-US" sz="2000" dirty="0" smtClean="0"/>
              <a:t>Infrastructure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Elaborating </a:t>
            </a:r>
            <a:r>
              <a:rPr lang="en-US" sz="2000" dirty="0"/>
              <a:t>the Accelerator and  SC Magnet Technological Roadmap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Identifying the existing barriers and recommend actions to simplify and support the access of Industry to the Technology Infrastructure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Articulating the needs for Co-Innovation technical platforms</a:t>
            </a:r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Last Semester: ‘Proposition / Persuasion Phase’</a:t>
            </a:r>
            <a:endParaRPr lang="en-US" sz="2000" dirty="0" smtClean="0"/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Gaining the support of the EC and Agencies to our findings and proposals</a:t>
            </a:r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Beyond 2019: ‘TI-AMO’ (or ‘AMICI-2’)</a:t>
            </a:r>
          </a:p>
          <a:p>
            <a:pPr algn="just">
              <a:spcBef>
                <a:spcPts val="6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Transversality</a:t>
            </a:r>
            <a:r>
              <a:rPr lang="en-US" sz="2000" dirty="0">
                <a:solidFill>
                  <a:srgbClr val="FF0000"/>
                </a:solidFill>
              </a:rPr>
              <a:t> of Accelerator and SC Magnet </a:t>
            </a:r>
            <a:r>
              <a:rPr lang="en-US" sz="2000" dirty="0" smtClean="0">
                <a:solidFill>
                  <a:srgbClr val="FF0000"/>
                </a:solidFill>
              </a:rPr>
              <a:t>Technology through communities and applications is a </a:t>
            </a:r>
            <a:r>
              <a:rPr lang="en-US" sz="2000" b="1" dirty="0" smtClean="0">
                <a:solidFill>
                  <a:srgbClr val="FF0000"/>
                </a:solidFill>
              </a:rPr>
              <a:t>key beneficial factor</a:t>
            </a:r>
            <a:r>
              <a:rPr lang="en-US" sz="2000" dirty="0" smtClean="0">
                <a:solidFill>
                  <a:srgbClr val="FF0000"/>
                </a:solidFill>
              </a:rPr>
              <a:t> for success and progress.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Option 1: The European TI is included in the ESFRI List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Access to EC support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for ‘preparation phase’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Access to EC support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for ‘implementation phase’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Option 2: bid to the ‘Pilot Co-Innovation’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in 2020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‘La </a:t>
            </a:r>
            <a:r>
              <a:rPr lang="en-US" sz="2000" dirty="0" err="1" smtClean="0"/>
              <a:t>porte</a:t>
            </a:r>
            <a:r>
              <a:rPr lang="en-US" sz="2000" dirty="0" smtClean="0"/>
              <a:t> </a:t>
            </a:r>
            <a:r>
              <a:rPr lang="en-US" sz="2000" dirty="0" err="1" smtClean="0"/>
              <a:t>étroite</a:t>
            </a:r>
            <a:r>
              <a:rPr lang="en-US" sz="2000" dirty="0" smtClean="0"/>
              <a:t>’ is quite crowded !</a:t>
            </a:r>
          </a:p>
        </p:txBody>
      </p:sp>
    </p:spTree>
    <p:extLst>
      <p:ext uri="{BB962C8B-B14F-4D97-AF65-F5344CB8AC3E}">
        <p14:creationId xmlns:p14="http://schemas.microsoft.com/office/powerpoint/2010/main" val="35142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Questions to the </a:t>
            </a:r>
            <a:r>
              <a:rPr lang="fr-FR" dirty="0" err="1" smtClean="0"/>
              <a:t>Advisory</a:t>
            </a:r>
            <a:r>
              <a:rPr lang="fr-FR" dirty="0" smtClean="0"/>
              <a:t> Group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1st Annual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773" y="62068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WP2) </a:t>
            </a:r>
            <a:r>
              <a:rPr lang="fr-F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expectations on the content of the Accelerator and SC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Roadmap’</a:t>
            </a:r>
          </a:p>
          <a:p>
            <a:pPr>
              <a:spcAft>
                <a:spcPts val="0"/>
              </a:spcAft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WP3) </a:t>
            </a:r>
            <a:r>
              <a:rPr lang="fr-F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expectations about the mode of association of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future Accelerator and SC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Infrastructure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342900" indent="-342900">
              <a:spcAft>
                <a:spcPts val="0"/>
              </a:spcAft>
              <a:buAutoNum type="arabicParenR" startAt="2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WP4)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expectations about the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arenR" startAt="3"/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WP5) </a:t>
            </a:r>
            <a:r>
              <a:rPr lang="fr-FR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Industrialization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scope of the Academia-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subsidiarity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Institutes).</a:t>
            </a:r>
          </a:p>
          <a:p>
            <a:pPr lvl="1"/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incentives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-innovation at the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Infrastructure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52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WP2: </a:t>
            </a:r>
            <a:r>
              <a:rPr lang="fr-FR" sz="4000" dirty="0" err="1" smtClean="0"/>
              <a:t>Strategy</a:t>
            </a:r>
            <a:endParaRPr lang="fr-FR" sz="40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21/02/2018, Uppsala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1st Annual Meeting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CB8-DBD3-4A3C-9D87-8FE85FADDDAF}" type="slidenum">
              <a:rPr lang="en-US" smtClean="0"/>
              <a:t>9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79512" y="764704"/>
            <a:ext cx="860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Budget </a:t>
            </a:r>
            <a:r>
              <a:rPr lang="en-GB" sz="2400" b="1" dirty="0" err="1" smtClean="0"/>
              <a:t>breadown</a:t>
            </a:r>
            <a:r>
              <a:rPr lang="en-GB" sz="2400" b="1" dirty="0" smtClean="0"/>
              <a:t> </a:t>
            </a:r>
            <a:r>
              <a:rPr lang="en-GB" sz="2400" dirty="0" smtClean="0"/>
              <a:t>versus</a:t>
            </a:r>
            <a:r>
              <a:rPr lang="en-GB" sz="2400" b="1" dirty="0" smtClean="0"/>
              <a:t> Component Breakdown</a:t>
            </a:r>
            <a:endParaRPr lang="en-GB" sz="2400" b="1" dirty="0"/>
          </a:p>
        </p:txBody>
      </p:sp>
      <p:pic>
        <p:nvPicPr>
          <p:cNvPr id="7" name="Imag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2159"/>
            <a:ext cx="50039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18185" y="1426478"/>
            <a:ext cx="2526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CEPC in China</a:t>
            </a:r>
          </a:p>
          <a:p>
            <a:r>
              <a:rPr lang="fr-FR" dirty="0" smtClean="0"/>
              <a:t>Total </a:t>
            </a:r>
            <a:r>
              <a:rPr lang="fr-FR" dirty="0" err="1" smtClean="0"/>
              <a:t>Cost</a:t>
            </a:r>
            <a:r>
              <a:rPr lang="fr-FR" dirty="0" smtClean="0"/>
              <a:t> ~ 5 B-</a:t>
            </a:r>
            <a:r>
              <a:rPr lang="fr-FR" dirty="0" err="1" smtClean="0"/>
              <a:t>Currency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040689" y="1423281"/>
            <a:ext cx="203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PIP-II in USA</a:t>
            </a:r>
          </a:p>
          <a:p>
            <a:r>
              <a:rPr lang="fr-FR" dirty="0" smtClean="0"/>
              <a:t>Total </a:t>
            </a:r>
            <a:r>
              <a:rPr lang="fr-FR" dirty="0" err="1" smtClean="0"/>
              <a:t>Cost</a:t>
            </a:r>
            <a:r>
              <a:rPr lang="fr-FR" dirty="0" smtClean="0"/>
              <a:t> ~ 720 M$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56517"/>
              </p:ext>
            </p:extLst>
          </p:nvPr>
        </p:nvGraphicFramePr>
        <p:xfrm>
          <a:off x="5183448" y="2544361"/>
          <a:ext cx="3709032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9032">
                  <a:extLst>
                    <a:ext uri="{9D8B030D-6E8A-4147-A177-3AD203B41FA5}">
                      <a16:colId xmlns:a16="http://schemas.microsoft.com/office/drawing/2014/main" xmlns="" val="16381720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Major Systems Requirements: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69822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Superconducting Cavities Types:   5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6840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  Superconducting Cavity Frequencies:  162.5, 325, 650 MHz</a:t>
                      </a:r>
                      <a:endParaRPr lang="en-US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30367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Superconducting Cavities:  116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1194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Superconducting Cryomodules:  25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528960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RF Amplifiers (CW):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0544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       162.5 MHz (3 kW): 8</a:t>
                      </a:r>
                      <a:endParaRPr lang="pl-PL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55037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       325 MHz  (7-20 kW):  51</a:t>
                      </a:r>
                      <a:endParaRPr lang="pl-PL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3667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       650 MHz (40-70 kW): 57</a:t>
                      </a:r>
                      <a:endParaRPr lang="pl-PL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07652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Superconducting Solenoids: 37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75990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Normal Conducting Quadrupoles: 83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01462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Normal Conducting Dipoles: 32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35735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Correction Dipoles: 83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0107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 Magnet Power Supplies: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42122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       &lt; 15 A:  150</a:t>
                      </a:r>
                      <a:endParaRPr lang="fr-FR" sz="11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08728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       &lt; 500 A: 2</a:t>
                      </a:r>
                      <a:endParaRPr lang="fr-FR" sz="11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40709632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5901463"/>
            <a:ext cx="396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Which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the </a:t>
            </a:r>
            <a:r>
              <a:rPr lang="fr-FR" b="1" dirty="0" err="1" smtClean="0"/>
              <a:t>most</a:t>
            </a:r>
            <a:r>
              <a:rPr lang="fr-FR" b="1" dirty="0" smtClean="0"/>
              <a:t> </a:t>
            </a:r>
            <a:r>
              <a:rPr lang="fr-FR" b="1" dirty="0" err="1" smtClean="0"/>
              <a:t>useful</a:t>
            </a:r>
            <a:r>
              <a:rPr lang="fr-FR" b="1" dirty="0" smtClean="0"/>
              <a:t> </a:t>
            </a:r>
            <a:r>
              <a:rPr lang="fr-FR" b="1" dirty="0" err="1" smtClean="0"/>
              <a:t>presentation</a:t>
            </a:r>
            <a:r>
              <a:rPr lang="fr-FR" b="1" dirty="0" smtClean="0"/>
              <a:t>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86507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842</Words>
  <Application>Microsoft Office PowerPoint</Application>
  <PresentationFormat>Affichage à l'écran (4:3)</PresentationFormat>
  <Paragraphs>255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</vt:lpstr>
      <vt:lpstr>Symbol</vt:lpstr>
      <vt:lpstr>Times New Roman</vt:lpstr>
      <vt:lpstr>Wingdings</vt:lpstr>
      <vt:lpstr>Thème Office</vt:lpstr>
      <vt:lpstr>   Overview of the AMICI Strategy for Consolidating the Exploitation of the European Technology Infrastructure   </vt:lpstr>
      <vt:lpstr>From Science to Innovation: Technology </vt:lpstr>
      <vt:lpstr>European Technology Infrastructure </vt:lpstr>
      <vt:lpstr>ESS LINAC Work Matrix</vt:lpstr>
      <vt:lpstr>H2020 Consortium: a Community </vt:lpstr>
      <vt:lpstr>ESS LINAC Work Matrix</vt:lpstr>
      <vt:lpstr> AMICI: Political Perspective  </vt:lpstr>
      <vt:lpstr>Questions to the Advisory Group</vt:lpstr>
      <vt:lpstr>WP2: Strategy</vt:lpstr>
      <vt:lpstr>Co-Innovation @ Technology Infrastructure</vt:lpstr>
      <vt:lpstr>2020: post-AMICI Horizon 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Cluster of Technological Infrastructure for Accelerators and Large Magnets</dc:title>
  <dc:creator>NAPOLY Olivier</dc:creator>
  <cp:lastModifiedBy>MAYNARD Marie-aude</cp:lastModifiedBy>
  <cp:revision>325</cp:revision>
  <dcterms:created xsi:type="dcterms:W3CDTF">2015-11-17T04:48:30Z</dcterms:created>
  <dcterms:modified xsi:type="dcterms:W3CDTF">2018-02-21T14:56:34Z</dcterms:modified>
</cp:coreProperties>
</file>