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3" r:id="rId4"/>
    <p:sldId id="258" r:id="rId5"/>
    <p:sldId id="259" r:id="rId6"/>
    <p:sldId id="260" r:id="rId7"/>
    <p:sldId id="265" r:id="rId8"/>
    <p:sldId id="264" r:id="rId9"/>
    <p:sldId id="266" r:id="rId10"/>
  </p:sldIdLst>
  <p:sldSz cx="12192000" cy="6858000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AA8CE"/>
    <a:srgbClr val="5D86B1"/>
    <a:srgbClr val="DDDDDD"/>
    <a:srgbClr val="B50000"/>
    <a:srgbClr val="990000"/>
    <a:srgbClr val="909090"/>
    <a:srgbClr val="D06F0F"/>
    <a:srgbClr val="00FF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B7DF22-ABF1-41A0-ABCC-9644975B1DC6}" v="236" dt="2019-06-04T07:24:16.5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67" autoAdjust="0"/>
  </p:normalViewPr>
  <p:slideViewPr>
    <p:cSldViewPr snapToGrid="0">
      <p:cViewPr varScale="1">
        <p:scale>
          <a:sx n="77" d="100"/>
          <a:sy n="77" d="100"/>
        </p:scale>
        <p:origin x="-108" y="-2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248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-- K2V1N --" userId="5038dbd499bd630c" providerId="LiveId" clId="{02C1737B-AA92-4D8F-B6A0-67CC15642940}"/>
    <pc:docChg chg="undo redo custSel addSld delSld modSld sldOrd">
      <pc:chgData name="-- K2V1N --" userId="5038dbd499bd630c" providerId="LiveId" clId="{02C1737B-AA92-4D8F-B6A0-67CC15642940}" dt="2019-05-07T12:15:27.053" v="5878" actId="6549"/>
      <pc:docMkLst>
        <pc:docMk/>
      </pc:docMkLst>
      <pc:sldChg chg="addSp delSp modSp">
        <pc:chgData name="-- K2V1N --" userId="5038dbd499bd630c" providerId="LiveId" clId="{02C1737B-AA92-4D8F-B6A0-67CC15642940}" dt="2019-05-07T08:34:56.824" v="5353" actId="14100"/>
        <pc:sldMkLst>
          <pc:docMk/>
          <pc:sldMk cId="2471861046" sldId="256"/>
        </pc:sldMkLst>
        <pc:spChg chg="mod">
          <ac:chgData name="-- K2V1N --" userId="5038dbd499bd630c" providerId="LiveId" clId="{02C1737B-AA92-4D8F-B6A0-67CC15642940}" dt="2019-04-11T09:46:56.859" v="0"/>
          <ac:spMkLst>
            <pc:docMk/>
            <pc:sldMk cId="2471861046" sldId="256"/>
            <ac:spMk id="2" creationId="{2C396FB7-91A5-48D0-A11F-2F80F0A3852B}"/>
          </ac:spMkLst>
        </pc:spChg>
        <pc:spChg chg="mod">
          <ac:chgData name="-- K2V1N --" userId="5038dbd499bd630c" providerId="LiveId" clId="{02C1737B-AA92-4D8F-B6A0-67CC15642940}" dt="2019-05-07T08:34:56.824" v="5353" actId="14100"/>
          <ac:spMkLst>
            <pc:docMk/>
            <pc:sldMk cId="2471861046" sldId="256"/>
            <ac:spMk id="3" creationId="{1F9770BB-D5B5-4C38-9DCD-7F7A3412FD92}"/>
          </ac:spMkLst>
        </pc:spChg>
        <pc:spChg chg="add mod">
          <ac:chgData name="-- K2V1N --" userId="5038dbd499bd630c" providerId="LiveId" clId="{02C1737B-AA92-4D8F-B6A0-67CC15642940}" dt="2019-05-07T08:34:46.387" v="5349" actId="122"/>
          <ac:spMkLst>
            <pc:docMk/>
            <pc:sldMk cId="2471861046" sldId="256"/>
            <ac:spMk id="4" creationId="{4F1369D3-95DB-42DA-8EA2-DD9532AD124E}"/>
          </ac:spMkLst>
        </pc:spChg>
        <pc:spChg chg="del">
          <ac:chgData name="-- K2V1N --" userId="5038dbd499bd630c" providerId="LiveId" clId="{02C1737B-AA92-4D8F-B6A0-67CC15642940}" dt="2019-04-11T09:47:58.766" v="31" actId="478"/>
          <ac:spMkLst>
            <pc:docMk/>
            <pc:sldMk cId="2471861046" sldId="256"/>
            <ac:spMk id="4" creationId="{838B238A-0C64-4792-8F6B-4D02B51FF567}"/>
          </ac:spMkLst>
        </pc:spChg>
        <pc:spChg chg="del">
          <ac:chgData name="-- K2V1N --" userId="5038dbd499bd630c" providerId="LiveId" clId="{02C1737B-AA92-4D8F-B6A0-67CC15642940}" dt="2019-04-11T09:47:59.861" v="32" actId="478"/>
          <ac:spMkLst>
            <pc:docMk/>
            <pc:sldMk cId="2471861046" sldId="256"/>
            <ac:spMk id="5" creationId="{80ED9E44-BEAD-475D-AA80-B0B4D8A8CF37}"/>
          </ac:spMkLst>
        </pc:spChg>
      </pc:sldChg>
      <pc:sldChg chg="addSp modSp">
        <pc:chgData name="-- K2V1N --" userId="5038dbd499bd630c" providerId="LiveId" clId="{02C1737B-AA92-4D8F-B6A0-67CC15642940}" dt="2019-05-07T12:15:27.053" v="5878" actId="6549"/>
        <pc:sldMkLst>
          <pc:docMk/>
          <pc:sldMk cId="2283595593" sldId="257"/>
        </pc:sldMkLst>
        <pc:spChg chg="mod">
          <ac:chgData name="-- K2V1N --" userId="5038dbd499bd630c" providerId="LiveId" clId="{02C1737B-AA92-4D8F-B6A0-67CC15642940}" dt="2019-04-11T09:49:25.557" v="41" actId="20577"/>
          <ac:spMkLst>
            <pc:docMk/>
            <pc:sldMk cId="2283595593" sldId="257"/>
            <ac:spMk id="2" creationId="{B0190B3C-FF4B-4AE3-9F60-C130CFC80581}"/>
          </ac:spMkLst>
        </pc:spChg>
        <pc:spChg chg="add mod">
          <ac:chgData name="-- K2V1N --" userId="5038dbd499bd630c" providerId="LiveId" clId="{02C1737B-AA92-4D8F-B6A0-67CC15642940}" dt="2019-05-07T12:15:27.053" v="5878" actId="6549"/>
          <ac:spMkLst>
            <pc:docMk/>
            <pc:sldMk cId="2283595593" sldId="257"/>
            <ac:spMk id="5" creationId="{6F8D2729-93C2-41DF-A070-007708309D90}"/>
          </ac:spMkLst>
        </pc:spChg>
      </pc:sldChg>
    </pc:docChg>
  </pc:docChgLst>
  <pc:docChgLst>
    <pc:chgData name="-- K2V1N --" userId="5038dbd499bd630c" providerId="LiveId" clId="{41B7DF22-ABF1-41A0-ABCC-9644975B1DC6}"/>
    <pc:docChg chg="undo custSel addSld delSld modSld">
      <pc:chgData name="-- K2V1N --" userId="5038dbd499bd630c" providerId="LiveId" clId="{41B7DF22-ABF1-41A0-ABCC-9644975B1DC6}" dt="2019-06-10T14:59:51.992" v="970" actId="20577"/>
      <pc:docMkLst>
        <pc:docMk/>
      </pc:docMkLst>
      <pc:sldChg chg="addSp delSp modSp">
        <pc:chgData name="-- K2V1N --" userId="5038dbd499bd630c" providerId="LiveId" clId="{41B7DF22-ABF1-41A0-ABCC-9644975B1DC6}" dt="2019-05-07T14:46:21.251" v="484" actId="478"/>
        <pc:sldMkLst>
          <pc:docMk/>
          <pc:sldMk cId="2471861046" sldId="256"/>
        </pc:sldMkLst>
        <pc:spChg chg="mod">
          <ac:chgData name="-- K2V1N --" userId="5038dbd499bd630c" providerId="LiveId" clId="{41B7DF22-ABF1-41A0-ABCC-9644975B1DC6}" dt="2019-05-07T14:04:16.249" v="38" actId="20577"/>
          <ac:spMkLst>
            <pc:docMk/>
            <pc:sldMk cId="2471861046" sldId="256"/>
            <ac:spMk id="2" creationId="{2C396FB7-91A5-48D0-A11F-2F80F0A3852B}"/>
          </ac:spMkLst>
        </pc:spChg>
        <pc:spChg chg="mod">
          <ac:chgData name="-- K2V1N --" userId="5038dbd499bd630c" providerId="LiveId" clId="{41B7DF22-ABF1-41A0-ABCC-9644975B1DC6}" dt="2019-05-07T14:04:48.504" v="117" actId="20577"/>
          <ac:spMkLst>
            <pc:docMk/>
            <pc:sldMk cId="2471861046" sldId="256"/>
            <ac:spMk id="3" creationId="{1F9770BB-D5B5-4C38-9DCD-7F7A3412FD92}"/>
          </ac:spMkLst>
        </pc:spChg>
        <pc:spChg chg="mod">
          <ac:chgData name="-- K2V1N --" userId="5038dbd499bd630c" providerId="LiveId" clId="{41B7DF22-ABF1-41A0-ABCC-9644975B1DC6}" dt="2019-05-07T14:04:55.081" v="126" actId="20577"/>
          <ac:spMkLst>
            <pc:docMk/>
            <pc:sldMk cId="2471861046" sldId="256"/>
            <ac:spMk id="4" creationId="{4F1369D3-95DB-42DA-8EA2-DD9532AD124E}"/>
          </ac:spMkLst>
        </pc:spChg>
        <pc:spChg chg="del">
          <ac:chgData name="-- K2V1N --" userId="5038dbd499bd630c" providerId="LiveId" clId="{41B7DF22-ABF1-41A0-ABCC-9644975B1DC6}" dt="2019-05-07T14:46:21.251" v="484" actId="478"/>
          <ac:spMkLst>
            <pc:docMk/>
            <pc:sldMk cId="2471861046" sldId="256"/>
            <ac:spMk id="6" creationId="{8C3E9178-3096-45B4-939D-741E3F88EE64}"/>
          </ac:spMkLst>
        </pc:spChg>
        <pc:spChg chg="add del mod">
          <ac:chgData name="-- K2V1N --" userId="5038dbd499bd630c" providerId="LiveId" clId="{41B7DF22-ABF1-41A0-ABCC-9644975B1DC6}" dt="2019-05-07T14:27:59.263" v="254" actId="478"/>
          <ac:spMkLst>
            <pc:docMk/>
            <pc:sldMk cId="2471861046" sldId="256"/>
            <ac:spMk id="13" creationId="{8836ECC3-44CE-4858-9DEF-AFE09B2533FA}"/>
          </ac:spMkLst>
        </pc:spChg>
        <pc:picChg chg="add del mod">
          <ac:chgData name="-- K2V1N --" userId="5038dbd499bd630c" providerId="LiveId" clId="{41B7DF22-ABF1-41A0-ABCC-9644975B1DC6}" dt="2019-05-07T14:26:26.151" v="231" actId="478"/>
          <ac:picMkLst>
            <pc:docMk/>
            <pc:sldMk cId="2471861046" sldId="256"/>
            <ac:picMk id="8" creationId="{0A5B2E84-9ABD-43E0-98F0-4957D432DD1B}"/>
          </ac:picMkLst>
        </pc:picChg>
        <pc:picChg chg="add del mod">
          <ac:chgData name="-- K2V1N --" userId="5038dbd499bd630c" providerId="LiveId" clId="{41B7DF22-ABF1-41A0-ABCC-9644975B1DC6}" dt="2019-05-07T14:26:32.510" v="233" actId="478"/>
          <ac:picMkLst>
            <pc:docMk/>
            <pc:sldMk cId="2471861046" sldId="256"/>
            <ac:picMk id="10" creationId="{A2C80005-DAD6-4A02-817B-602744B23336}"/>
          </ac:picMkLst>
        </pc:picChg>
        <pc:picChg chg="add del mod modCrop">
          <ac:chgData name="-- K2V1N --" userId="5038dbd499bd630c" providerId="LiveId" clId="{41B7DF22-ABF1-41A0-ABCC-9644975B1DC6}" dt="2019-05-07T14:28:06.609" v="255"/>
          <ac:picMkLst>
            <pc:docMk/>
            <pc:sldMk cId="2471861046" sldId="256"/>
            <ac:picMk id="12" creationId="{82482728-0A98-45D8-9DED-9F6641A9D63E}"/>
          </ac:picMkLst>
        </pc:picChg>
      </pc:sldChg>
      <pc:sldChg chg="addSp delSp modSp">
        <pc:chgData name="-- K2V1N --" userId="5038dbd499bd630c" providerId="LiveId" clId="{41B7DF22-ABF1-41A0-ABCC-9644975B1DC6}" dt="2019-05-07T14:46:04.060" v="483"/>
        <pc:sldMkLst>
          <pc:docMk/>
          <pc:sldMk cId="2283595593" sldId="257"/>
        </pc:sldMkLst>
        <pc:spChg chg="del">
          <ac:chgData name="-- K2V1N --" userId="5038dbd499bd630c" providerId="LiveId" clId="{41B7DF22-ABF1-41A0-ABCC-9644975B1DC6}" dt="2019-05-07T14:02:38.694" v="0" actId="478"/>
          <ac:spMkLst>
            <pc:docMk/>
            <pc:sldMk cId="2283595593" sldId="257"/>
            <ac:spMk id="2" creationId="{B0190B3C-FF4B-4AE3-9F60-C130CFC80581}"/>
          </ac:spMkLst>
        </pc:spChg>
        <pc:spChg chg="del">
          <ac:chgData name="-- K2V1N --" userId="5038dbd499bd630c" providerId="LiveId" clId="{41B7DF22-ABF1-41A0-ABCC-9644975B1DC6}" dt="2019-05-07T14:02:45.970" v="3" actId="478"/>
          <ac:spMkLst>
            <pc:docMk/>
            <pc:sldMk cId="2283595593" sldId="257"/>
            <ac:spMk id="3" creationId="{80D6C711-8E02-4525-B200-D161B2CEE84D}"/>
          </ac:spMkLst>
        </pc:spChg>
        <pc:spChg chg="del">
          <ac:chgData name="-- K2V1N --" userId="5038dbd499bd630c" providerId="LiveId" clId="{41B7DF22-ABF1-41A0-ABCC-9644975B1DC6}" dt="2019-05-07T14:02:44.560" v="2" actId="478"/>
          <ac:spMkLst>
            <pc:docMk/>
            <pc:sldMk cId="2283595593" sldId="257"/>
            <ac:spMk id="4" creationId="{CA9DC6C3-6BAC-4573-82F7-52494FCA2F21}"/>
          </ac:spMkLst>
        </pc:spChg>
        <pc:spChg chg="del">
          <ac:chgData name="-- K2V1N --" userId="5038dbd499bd630c" providerId="LiveId" clId="{41B7DF22-ABF1-41A0-ABCC-9644975B1DC6}" dt="2019-05-07T14:02:40.225" v="1" actId="478"/>
          <ac:spMkLst>
            <pc:docMk/>
            <pc:sldMk cId="2283595593" sldId="257"/>
            <ac:spMk id="5" creationId="{6F8D2729-93C2-41DF-A070-007708309D90}"/>
          </ac:spMkLst>
        </pc:spChg>
        <pc:spChg chg="add mod">
          <ac:chgData name="-- K2V1N --" userId="5038dbd499bd630c" providerId="LiveId" clId="{41B7DF22-ABF1-41A0-ABCC-9644975B1DC6}" dt="2019-05-07T14:28:33.479" v="265" actId="20577"/>
          <ac:spMkLst>
            <pc:docMk/>
            <pc:sldMk cId="2283595593" sldId="257"/>
            <ac:spMk id="7" creationId="{DFC6ACCB-6B9B-4664-A103-ABC172F7BDD5}"/>
          </ac:spMkLst>
        </pc:spChg>
        <pc:spChg chg="add del mod">
          <ac:chgData name="-- K2V1N --" userId="5038dbd499bd630c" providerId="LiveId" clId="{41B7DF22-ABF1-41A0-ABCC-9644975B1DC6}" dt="2019-05-07T14:06:49.020" v="148"/>
          <ac:spMkLst>
            <pc:docMk/>
            <pc:sldMk cId="2283595593" sldId="257"/>
            <ac:spMk id="10" creationId="{DB64BBE9-B6E5-469D-913F-BF88A873F004}"/>
          </ac:spMkLst>
        </pc:spChg>
        <pc:spChg chg="add del mod">
          <ac:chgData name="-- K2V1N --" userId="5038dbd499bd630c" providerId="LiveId" clId="{41B7DF22-ABF1-41A0-ABCC-9644975B1DC6}" dt="2019-05-07T14:28:16.967" v="259" actId="478"/>
          <ac:spMkLst>
            <pc:docMk/>
            <pc:sldMk cId="2283595593" sldId="257"/>
            <ac:spMk id="12" creationId="{4A1ED532-4B71-4D43-84B4-FC1E2614305E}"/>
          </ac:spMkLst>
        </pc:spChg>
        <pc:spChg chg="add del mod ord">
          <ac:chgData name="-- K2V1N --" userId="5038dbd499bd630c" providerId="LiveId" clId="{41B7DF22-ABF1-41A0-ABCC-9644975B1DC6}" dt="2019-05-07T14:29:49.557" v="271" actId="478"/>
          <ac:spMkLst>
            <pc:docMk/>
            <pc:sldMk cId="2283595593" sldId="257"/>
            <ac:spMk id="14" creationId="{F58B45A9-67EC-4F88-9F95-B82D0C5A16D8}"/>
          </ac:spMkLst>
        </pc:spChg>
        <pc:spChg chg="add del mod">
          <ac:chgData name="-- K2V1N --" userId="5038dbd499bd630c" providerId="LiveId" clId="{41B7DF22-ABF1-41A0-ABCC-9644975B1DC6}" dt="2019-05-07T14:32:33.430" v="312" actId="478"/>
          <ac:spMkLst>
            <pc:docMk/>
            <pc:sldMk cId="2283595593" sldId="257"/>
            <ac:spMk id="23" creationId="{E14ADDC2-330A-45EB-B876-091AC7611483}"/>
          </ac:spMkLst>
        </pc:spChg>
        <pc:spChg chg="add del mod">
          <ac:chgData name="-- K2V1N --" userId="5038dbd499bd630c" providerId="LiveId" clId="{41B7DF22-ABF1-41A0-ABCC-9644975B1DC6}" dt="2019-05-07T14:46:04.060" v="483"/>
          <ac:spMkLst>
            <pc:docMk/>
            <pc:sldMk cId="2283595593" sldId="257"/>
            <ac:spMk id="24" creationId="{520406F8-4C64-461D-8BA9-B739925A8D45}"/>
          </ac:spMkLst>
        </pc:spChg>
        <pc:picChg chg="add del">
          <ac:chgData name="-- K2V1N --" userId="5038dbd499bd630c" providerId="LiveId" clId="{41B7DF22-ABF1-41A0-ABCC-9644975B1DC6}" dt="2019-05-07T14:06:51.058" v="150"/>
          <ac:picMkLst>
            <pc:docMk/>
            <pc:sldMk cId="2283595593" sldId="257"/>
            <ac:picMk id="11" creationId="{EB726EF5-7554-45C3-9B90-7A5343E2384E}"/>
          </ac:picMkLst>
        </pc:picChg>
        <pc:picChg chg="add del mod">
          <ac:chgData name="-- K2V1N --" userId="5038dbd499bd630c" providerId="LiveId" clId="{41B7DF22-ABF1-41A0-ABCC-9644975B1DC6}" dt="2019-05-07T14:29:49.063" v="270" actId="478"/>
          <ac:picMkLst>
            <pc:docMk/>
            <pc:sldMk cId="2283595593" sldId="257"/>
            <ac:picMk id="13" creationId="{F223D98A-FFBC-47E3-BC8C-4CB9E938974C}"/>
          </ac:picMkLst>
        </pc:picChg>
        <pc:picChg chg="add del mod modCrop">
          <ac:chgData name="-- K2V1N --" userId="5038dbd499bd630c" providerId="LiveId" clId="{41B7DF22-ABF1-41A0-ABCC-9644975B1DC6}" dt="2019-05-07T14:31:43.543" v="303" actId="478"/>
          <ac:picMkLst>
            <pc:docMk/>
            <pc:sldMk cId="2283595593" sldId="257"/>
            <ac:picMk id="16" creationId="{945C0047-46AE-47D5-BEBB-EB788A2D0B6F}"/>
          </ac:picMkLst>
        </pc:picChg>
        <pc:picChg chg="add mod modCrop">
          <ac:chgData name="-- K2V1N --" userId="5038dbd499bd630c" providerId="LiveId" clId="{41B7DF22-ABF1-41A0-ABCC-9644975B1DC6}" dt="2019-05-07T14:32:55.975" v="323" actId="732"/>
          <ac:picMkLst>
            <pc:docMk/>
            <pc:sldMk cId="2283595593" sldId="257"/>
            <ac:picMk id="22" creationId="{CACCD47A-D672-4BC7-8F3A-DDAE165269C1}"/>
          </ac:picMkLst>
        </pc:picChg>
        <pc:cxnChg chg="add del mod">
          <ac:chgData name="-- K2V1N --" userId="5038dbd499bd630c" providerId="LiveId" clId="{41B7DF22-ABF1-41A0-ABCC-9644975B1DC6}" dt="2019-05-07T14:31:35.839" v="302" actId="478"/>
          <ac:cxnSpMkLst>
            <pc:docMk/>
            <pc:sldMk cId="2283595593" sldId="257"/>
            <ac:cxnSpMk id="18" creationId="{D1923235-04D8-4B7F-8BF0-9509BD8B9EB2}"/>
          </ac:cxnSpMkLst>
        </pc:cxnChg>
        <pc:cxnChg chg="add del mod">
          <ac:chgData name="-- K2V1N --" userId="5038dbd499bd630c" providerId="LiveId" clId="{41B7DF22-ABF1-41A0-ABCC-9644975B1DC6}" dt="2019-05-07T14:31:34.438" v="301" actId="478"/>
          <ac:cxnSpMkLst>
            <pc:docMk/>
            <pc:sldMk cId="2283595593" sldId="257"/>
            <ac:cxnSpMk id="20" creationId="{48DB87C8-0BC4-4C60-A011-8F1B59ADF10C}"/>
          </ac:cxnSpMkLst>
        </pc:cxnChg>
      </pc:sldChg>
      <pc:sldChg chg="addSp delSp modSp add">
        <pc:chgData name="-- K2V1N --" userId="5038dbd499bd630c" providerId="LiveId" clId="{41B7DF22-ABF1-41A0-ABCC-9644975B1DC6}" dt="2019-06-04T07:24:26.797" v="968" actId="1076"/>
        <pc:sldMkLst>
          <pc:docMk/>
          <pc:sldMk cId="1933666500" sldId="258"/>
        </pc:sldMkLst>
        <pc:spChg chg="mod">
          <ac:chgData name="-- K2V1N --" userId="5038dbd499bd630c" providerId="LiveId" clId="{41B7DF22-ABF1-41A0-ABCC-9644975B1DC6}" dt="2019-05-07T14:07:07.408" v="154"/>
          <ac:spMkLst>
            <pc:docMk/>
            <pc:sldMk cId="1933666500" sldId="258"/>
            <ac:spMk id="2" creationId="{939E8F8F-1361-4F57-AEC6-CE8955D4C1EE}"/>
          </ac:spMkLst>
        </pc:spChg>
        <pc:spChg chg="add mod">
          <ac:chgData name="-- K2V1N --" userId="5038dbd499bd630c" providerId="LiveId" clId="{41B7DF22-ABF1-41A0-ABCC-9644975B1DC6}" dt="2019-06-04T07:24:23.901" v="967" actId="14100"/>
          <ac:spMkLst>
            <pc:docMk/>
            <pc:sldMk cId="1933666500" sldId="258"/>
            <ac:spMk id="5" creationId="{F852E989-CF5E-4083-B01F-5158B4F39549}"/>
          </ac:spMkLst>
        </pc:spChg>
        <pc:spChg chg="add mod">
          <ac:chgData name="-- K2V1N --" userId="5038dbd499bd630c" providerId="LiveId" clId="{41B7DF22-ABF1-41A0-ABCC-9644975B1DC6}" dt="2019-06-04T07:24:26.797" v="968" actId="1076"/>
          <ac:spMkLst>
            <pc:docMk/>
            <pc:sldMk cId="1933666500" sldId="258"/>
            <ac:spMk id="6" creationId="{970E8E7B-E0BA-42C8-97BA-630A714EFA1A}"/>
          </ac:spMkLst>
        </pc:spChg>
        <pc:picChg chg="add del mod">
          <ac:chgData name="-- K2V1N --" userId="5038dbd499bd630c" providerId="LiveId" clId="{41B7DF22-ABF1-41A0-ABCC-9644975B1DC6}" dt="2019-05-07T14:33:47.625" v="326" actId="478"/>
          <ac:picMkLst>
            <pc:docMk/>
            <pc:sldMk cId="1933666500" sldId="258"/>
            <ac:picMk id="5" creationId="{ED1E5CCC-D928-4790-B6BB-FB5D532B7A80}"/>
          </ac:picMkLst>
        </pc:picChg>
        <pc:picChg chg="add mod ord">
          <ac:chgData name="-- K2V1N --" userId="5038dbd499bd630c" providerId="LiveId" clId="{41B7DF22-ABF1-41A0-ABCC-9644975B1DC6}" dt="2019-05-24T08:45:01.988" v="581" actId="1076"/>
          <ac:picMkLst>
            <pc:docMk/>
            <pc:sldMk cId="1933666500" sldId="258"/>
            <ac:picMk id="8" creationId="{0DE129DB-BA19-41BC-8423-2FA1BAFBFD76}"/>
          </ac:picMkLst>
        </pc:picChg>
        <pc:picChg chg="add del mod">
          <ac:chgData name="-- K2V1N --" userId="5038dbd499bd630c" providerId="LiveId" clId="{41B7DF22-ABF1-41A0-ABCC-9644975B1DC6}" dt="2019-05-07T14:35:58.740" v="333" actId="478"/>
          <ac:picMkLst>
            <pc:docMk/>
            <pc:sldMk cId="1933666500" sldId="258"/>
            <ac:picMk id="1026" creationId="{AC5B97E6-A7A3-4F27-A379-5B5177AD4AB4}"/>
          </ac:picMkLst>
        </pc:picChg>
        <pc:picChg chg="add mod">
          <ac:chgData name="-- K2V1N --" userId="5038dbd499bd630c" providerId="LiveId" clId="{41B7DF22-ABF1-41A0-ABCC-9644975B1DC6}" dt="2019-05-24T08:45:05.694" v="582" actId="1076"/>
          <ac:picMkLst>
            <pc:docMk/>
            <pc:sldMk cId="1933666500" sldId="258"/>
            <ac:picMk id="2050" creationId="{116EEDF9-761F-4851-98FE-75316D08998C}"/>
          </ac:picMkLst>
        </pc:picChg>
      </pc:sldChg>
      <pc:sldChg chg="addSp delSp modSp add">
        <pc:chgData name="-- K2V1N --" userId="5038dbd499bd630c" providerId="LiveId" clId="{41B7DF22-ABF1-41A0-ABCC-9644975B1DC6}" dt="2019-05-07T14:43:33.761" v="420" actId="1076"/>
        <pc:sldMkLst>
          <pc:docMk/>
          <pc:sldMk cId="3331301831" sldId="259"/>
        </pc:sldMkLst>
        <pc:spChg chg="mod">
          <ac:chgData name="-- K2V1N --" userId="5038dbd499bd630c" providerId="LiveId" clId="{41B7DF22-ABF1-41A0-ABCC-9644975B1DC6}" dt="2019-05-07T14:08:05.866" v="179" actId="20577"/>
          <ac:spMkLst>
            <pc:docMk/>
            <pc:sldMk cId="3331301831" sldId="259"/>
            <ac:spMk id="2" creationId="{868CA54E-4AD3-4D56-9E3C-E03D08A06037}"/>
          </ac:spMkLst>
        </pc:spChg>
        <pc:spChg chg="del">
          <ac:chgData name="-- K2V1N --" userId="5038dbd499bd630c" providerId="LiveId" clId="{41B7DF22-ABF1-41A0-ABCC-9644975B1DC6}" dt="2019-05-07T14:10:05.632" v="182"/>
          <ac:spMkLst>
            <pc:docMk/>
            <pc:sldMk cId="3331301831" sldId="259"/>
            <ac:spMk id="20" creationId="{2632EC94-1E57-4AB1-9FD3-2CF65D3D61FA}"/>
          </ac:spMkLst>
        </pc:spChg>
        <pc:spChg chg="del">
          <ac:chgData name="-- K2V1N --" userId="5038dbd499bd630c" providerId="LiveId" clId="{41B7DF22-ABF1-41A0-ABCC-9644975B1DC6}" dt="2019-05-07T14:10:05.632" v="182"/>
          <ac:spMkLst>
            <pc:docMk/>
            <pc:sldMk cId="3331301831" sldId="259"/>
            <ac:spMk id="21" creationId="{4D5145A7-FD2F-4877-9901-F6E936EE990A}"/>
          </ac:spMkLst>
        </pc:spChg>
        <pc:spChg chg="del">
          <ac:chgData name="-- K2V1N --" userId="5038dbd499bd630c" providerId="LiveId" clId="{41B7DF22-ABF1-41A0-ABCC-9644975B1DC6}" dt="2019-05-07T14:10:05.632" v="182"/>
          <ac:spMkLst>
            <pc:docMk/>
            <pc:sldMk cId="3331301831" sldId="259"/>
            <ac:spMk id="22" creationId="{B4D3A5BD-F88A-4ED7-AD51-AAA4797B3030}"/>
          </ac:spMkLst>
        </pc:spChg>
        <pc:spChg chg="del">
          <ac:chgData name="-- K2V1N --" userId="5038dbd499bd630c" providerId="LiveId" clId="{41B7DF22-ABF1-41A0-ABCC-9644975B1DC6}" dt="2019-05-07T14:10:05.632" v="182"/>
          <ac:spMkLst>
            <pc:docMk/>
            <pc:sldMk cId="3331301831" sldId="259"/>
            <ac:spMk id="23" creationId="{4E273101-4A6F-42C1-B2CA-1A147BD76C71}"/>
          </ac:spMkLst>
        </pc:spChg>
        <pc:spChg chg="del">
          <ac:chgData name="-- K2V1N --" userId="5038dbd499bd630c" providerId="LiveId" clId="{41B7DF22-ABF1-41A0-ABCC-9644975B1DC6}" dt="2019-05-07T14:10:05.632" v="182"/>
          <ac:spMkLst>
            <pc:docMk/>
            <pc:sldMk cId="3331301831" sldId="259"/>
            <ac:spMk id="24" creationId="{E42BB384-35E6-4AB9-A8E7-16E80B3B62BB}"/>
          </ac:spMkLst>
        </pc:spChg>
        <pc:spChg chg="del">
          <ac:chgData name="-- K2V1N --" userId="5038dbd499bd630c" providerId="LiveId" clId="{41B7DF22-ABF1-41A0-ABCC-9644975B1DC6}" dt="2019-05-07T14:10:05.632" v="182"/>
          <ac:spMkLst>
            <pc:docMk/>
            <pc:sldMk cId="3331301831" sldId="259"/>
            <ac:spMk id="25" creationId="{EBCFBAD8-AA8D-4EE6-A7DC-B03DE3430023}"/>
          </ac:spMkLst>
        </pc:spChg>
        <pc:spChg chg="del">
          <ac:chgData name="-- K2V1N --" userId="5038dbd499bd630c" providerId="LiveId" clId="{41B7DF22-ABF1-41A0-ABCC-9644975B1DC6}" dt="2019-05-07T14:10:05.632" v="182"/>
          <ac:spMkLst>
            <pc:docMk/>
            <pc:sldMk cId="3331301831" sldId="259"/>
            <ac:spMk id="27" creationId="{E6B32568-1D7B-4AD7-8457-3BE2304CBA12}"/>
          </ac:spMkLst>
        </pc:spChg>
        <pc:spChg chg="del">
          <ac:chgData name="-- K2V1N --" userId="5038dbd499bd630c" providerId="LiveId" clId="{41B7DF22-ABF1-41A0-ABCC-9644975B1DC6}" dt="2019-05-07T14:10:05.632" v="182"/>
          <ac:spMkLst>
            <pc:docMk/>
            <pc:sldMk cId="3331301831" sldId="259"/>
            <ac:spMk id="29" creationId="{9FB79C7C-A01B-412B-A077-459C5B16EAAF}"/>
          </ac:spMkLst>
        </pc:spChg>
        <pc:spChg chg="del">
          <ac:chgData name="-- K2V1N --" userId="5038dbd499bd630c" providerId="LiveId" clId="{41B7DF22-ABF1-41A0-ABCC-9644975B1DC6}" dt="2019-05-07T14:10:05.632" v="182"/>
          <ac:spMkLst>
            <pc:docMk/>
            <pc:sldMk cId="3331301831" sldId="259"/>
            <ac:spMk id="30" creationId="{EB6612FF-6B13-494B-8C05-3C4BE8CE222B}"/>
          </ac:spMkLst>
        </pc:spChg>
        <pc:grpChg chg="del">
          <ac:chgData name="-- K2V1N --" userId="5038dbd499bd630c" providerId="LiveId" clId="{41B7DF22-ABF1-41A0-ABCC-9644975B1DC6}" dt="2019-05-07T14:10:05.632" v="182"/>
          <ac:grpSpMkLst>
            <pc:docMk/>
            <pc:sldMk cId="3331301831" sldId="259"/>
            <ac:grpSpMk id="6" creationId="{7AA0B3AC-305D-4AAC-9704-4E2DDCE636E7}"/>
          </ac:grpSpMkLst>
        </pc:grpChg>
        <pc:picChg chg="add mod">
          <ac:chgData name="-- K2V1N --" userId="5038dbd499bd630c" providerId="LiveId" clId="{41B7DF22-ABF1-41A0-ABCC-9644975B1DC6}" dt="2019-05-07T14:43:33.761" v="420" actId="1076"/>
          <ac:picMkLst>
            <pc:docMk/>
            <pc:sldMk cId="3331301831" sldId="259"/>
            <ac:picMk id="5" creationId="{66B8C357-6947-43B7-A10B-E62A124BA54F}"/>
          </ac:picMkLst>
        </pc:picChg>
        <pc:picChg chg="del">
          <ac:chgData name="-- K2V1N --" userId="5038dbd499bd630c" providerId="LiveId" clId="{41B7DF22-ABF1-41A0-ABCC-9644975B1DC6}" dt="2019-05-07T14:10:05.632" v="182"/>
          <ac:picMkLst>
            <pc:docMk/>
            <pc:sldMk cId="3331301831" sldId="259"/>
            <ac:picMk id="26" creationId="{3322F210-FDD1-4FBA-A6E1-8C60DF5CDF97}"/>
          </ac:picMkLst>
        </pc:picChg>
        <pc:picChg chg="del">
          <ac:chgData name="-- K2V1N --" userId="5038dbd499bd630c" providerId="LiveId" clId="{41B7DF22-ABF1-41A0-ABCC-9644975B1DC6}" dt="2019-05-07T14:10:05.632" v="182"/>
          <ac:picMkLst>
            <pc:docMk/>
            <pc:sldMk cId="3331301831" sldId="259"/>
            <ac:picMk id="28" creationId="{D31DD1FE-D76A-4FF4-BE55-178944C9EFAE}"/>
          </ac:picMkLst>
        </pc:picChg>
      </pc:sldChg>
      <pc:sldChg chg="addSp delSp modSp add">
        <pc:chgData name="-- K2V1N --" userId="5038dbd499bd630c" providerId="LiveId" clId="{41B7DF22-ABF1-41A0-ABCC-9644975B1DC6}" dt="2019-05-07T14:43:46.766" v="422" actId="2711"/>
        <pc:sldMkLst>
          <pc:docMk/>
          <pc:sldMk cId="1569377781" sldId="260"/>
        </pc:sldMkLst>
        <pc:spChg chg="mod">
          <ac:chgData name="-- K2V1N --" userId="5038dbd499bd630c" providerId="LiveId" clId="{41B7DF22-ABF1-41A0-ABCC-9644975B1DC6}" dt="2019-05-07T14:10:10.991" v="189" actId="20577"/>
          <ac:spMkLst>
            <pc:docMk/>
            <pc:sldMk cId="1569377781" sldId="260"/>
            <ac:spMk id="2" creationId="{623B3396-446C-49FD-9642-802F06935CCD}"/>
          </ac:spMkLst>
        </pc:spChg>
        <pc:spChg chg="add mod">
          <ac:chgData name="-- K2V1N --" userId="5038dbd499bd630c" providerId="LiveId" clId="{41B7DF22-ABF1-41A0-ABCC-9644975B1DC6}" dt="2019-05-07T14:43:46.766" v="422" actId="2711"/>
          <ac:spMkLst>
            <pc:docMk/>
            <pc:sldMk cId="1569377781" sldId="260"/>
            <ac:spMk id="11" creationId="{F25685BD-D1D8-41B9-91EC-5579B322C3B4}"/>
          </ac:spMkLst>
        </pc:spChg>
        <pc:picChg chg="add del mod">
          <ac:chgData name="-- K2V1N --" userId="5038dbd499bd630c" providerId="LiveId" clId="{41B7DF22-ABF1-41A0-ABCC-9644975B1DC6}" dt="2019-05-07T14:39:45.517" v="379" actId="478"/>
          <ac:picMkLst>
            <pc:docMk/>
            <pc:sldMk cId="1569377781" sldId="260"/>
            <ac:picMk id="6" creationId="{2C32A283-212C-4D1E-B1CE-ED089FBFBA19}"/>
          </ac:picMkLst>
        </pc:picChg>
        <pc:picChg chg="add mod">
          <ac:chgData name="-- K2V1N --" userId="5038dbd499bd630c" providerId="LiveId" clId="{41B7DF22-ABF1-41A0-ABCC-9644975B1DC6}" dt="2019-05-07T14:42:46.735" v="409" actId="1076"/>
          <ac:picMkLst>
            <pc:docMk/>
            <pc:sldMk cId="1569377781" sldId="260"/>
            <ac:picMk id="8" creationId="{7DB1F735-DE0E-48A0-AC40-E13D3DAAD297}"/>
          </ac:picMkLst>
        </pc:picChg>
        <pc:picChg chg="add mod">
          <ac:chgData name="-- K2V1N --" userId="5038dbd499bd630c" providerId="LiveId" clId="{41B7DF22-ABF1-41A0-ABCC-9644975B1DC6}" dt="2019-05-07T14:43:14.291" v="417" actId="1076"/>
          <ac:picMkLst>
            <pc:docMk/>
            <pc:sldMk cId="1569377781" sldId="260"/>
            <ac:picMk id="10" creationId="{72E943A8-A538-47E1-913D-AFF114AC0A19}"/>
          </ac:picMkLst>
        </pc:picChg>
      </pc:sldChg>
      <pc:sldChg chg="addSp modSp add">
        <pc:chgData name="-- K2V1N --" userId="5038dbd499bd630c" providerId="LiveId" clId="{41B7DF22-ABF1-41A0-ABCC-9644975B1DC6}" dt="2019-05-07T14:43:52.148" v="423" actId="2711"/>
        <pc:sldMkLst>
          <pc:docMk/>
          <pc:sldMk cId="1864072972" sldId="261"/>
        </pc:sldMkLst>
        <pc:spChg chg="add mod">
          <ac:chgData name="-- K2V1N --" userId="5038dbd499bd630c" providerId="LiveId" clId="{41B7DF22-ABF1-41A0-ABCC-9644975B1DC6}" dt="2019-05-07T14:43:52.148" v="423" actId="2711"/>
          <ac:spMkLst>
            <pc:docMk/>
            <pc:sldMk cId="1864072972" sldId="261"/>
            <ac:spMk id="9" creationId="{1E3B78F0-F3B9-4535-898C-0A72B7DE7CCD}"/>
          </ac:spMkLst>
        </pc:spChg>
        <pc:picChg chg="add mod">
          <ac:chgData name="-- K2V1N --" userId="5038dbd499bd630c" providerId="LiveId" clId="{41B7DF22-ABF1-41A0-ABCC-9644975B1DC6}" dt="2019-05-07T14:42:59.922" v="414" actId="1036"/>
          <ac:picMkLst>
            <pc:docMk/>
            <pc:sldMk cId="1864072972" sldId="261"/>
            <ac:picMk id="6" creationId="{47647356-092E-4DF7-9F9F-5E84D89E3D3D}"/>
          </ac:picMkLst>
        </pc:picChg>
        <pc:picChg chg="add mod">
          <ac:chgData name="-- K2V1N --" userId="5038dbd499bd630c" providerId="LiveId" clId="{41B7DF22-ABF1-41A0-ABCC-9644975B1DC6}" dt="2019-05-07T14:42:33.772" v="406" actId="1076"/>
          <ac:picMkLst>
            <pc:docMk/>
            <pc:sldMk cId="1864072972" sldId="261"/>
            <ac:picMk id="8" creationId="{EA890256-FABA-46B0-BDBE-6BF2C0048B97}"/>
          </ac:picMkLst>
        </pc:picChg>
      </pc:sldChg>
      <pc:sldChg chg="addSp delSp modSp add">
        <pc:chgData name="-- K2V1N --" userId="5038dbd499bd630c" providerId="LiveId" clId="{41B7DF22-ABF1-41A0-ABCC-9644975B1DC6}" dt="2019-05-27T13:31:33.424" v="961" actId="478"/>
        <pc:sldMkLst>
          <pc:docMk/>
          <pc:sldMk cId="3200453426" sldId="262"/>
        </pc:sldMkLst>
        <pc:spChg chg="mod">
          <ac:chgData name="-- K2V1N --" userId="5038dbd499bd630c" providerId="LiveId" clId="{41B7DF22-ABF1-41A0-ABCC-9644975B1DC6}" dt="2019-05-27T13:27:30.807" v="790" actId="313"/>
          <ac:spMkLst>
            <pc:docMk/>
            <pc:sldMk cId="3200453426" sldId="262"/>
            <ac:spMk id="2" creationId="{8CCAA1D8-F912-46AC-BF86-EC3F2012E746}"/>
          </ac:spMkLst>
        </pc:spChg>
        <pc:spChg chg="add del mod">
          <ac:chgData name="-- K2V1N --" userId="5038dbd499bd630c" providerId="LiveId" clId="{41B7DF22-ABF1-41A0-ABCC-9644975B1DC6}" dt="2019-05-27T13:30:02.536" v="842" actId="478"/>
          <ac:spMkLst>
            <pc:docMk/>
            <pc:sldMk cId="3200453426" sldId="262"/>
            <ac:spMk id="5" creationId="{67720A10-56AF-4A10-A5DC-6111DDED4FC0}"/>
          </ac:spMkLst>
        </pc:spChg>
        <pc:spChg chg="add del mod">
          <ac:chgData name="-- K2V1N --" userId="5038dbd499bd630c" providerId="LiveId" clId="{41B7DF22-ABF1-41A0-ABCC-9644975B1DC6}" dt="2019-05-24T08:46:22.852" v="604"/>
          <ac:spMkLst>
            <pc:docMk/>
            <pc:sldMk cId="3200453426" sldId="262"/>
            <ac:spMk id="5" creationId="{740E60AB-05DB-4CB9-9BB4-53C6A7C871F0}"/>
          </ac:spMkLst>
        </pc:spChg>
        <pc:spChg chg="add del mod">
          <ac:chgData name="-- K2V1N --" userId="5038dbd499bd630c" providerId="LiveId" clId="{41B7DF22-ABF1-41A0-ABCC-9644975B1DC6}" dt="2019-05-27T13:27:32.676" v="792" actId="478"/>
          <ac:spMkLst>
            <pc:docMk/>
            <pc:sldMk cId="3200453426" sldId="262"/>
            <ac:spMk id="6" creationId="{A81388B0-2E07-45EC-B8EE-2AACDB618057}"/>
          </ac:spMkLst>
        </pc:spChg>
        <pc:spChg chg="add del mod">
          <ac:chgData name="-- K2V1N --" userId="5038dbd499bd630c" providerId="LiveId" clId="{41B7DF22-ABF1-41A0-ABCC-9644975B1DC6}" dt="2019-05-07T14:38:59.894" v="371"/>
          <ac:spMkLst>
            <pc:docMk/>
            <pc:sldMk cId="3200453426" sldId="262"/>
            <ac:spMk id="7" creationId="{28FAB97A-052E-43CD-8C72-1654A70AD75A}"/>
          </ac:spMkLst>
        </pc:spChg>
        <pc:spChg chg="add del mod">
          <ac:chgData name="-- K2V1N --" userId="5038dbd499bd630c" providerId="LiveId" clId="{41B7DF22-ABF1-41A0-ABCC-9644975B1DC6}" dt="2019-05-27T13:27:34.183" v="793" actId="478"/>
          <ac:spMkLst>
            <pc:docMk/>
            <pc:sldMk cId="3200453426" sldId="262"/>
            <ac:spMk id="10" creationId="{BC1C6195-A80E-4526-AF63-8A604475FC39}"/>
          </ac:spMkLst>
        </pc:spChg>
        <pc:picChg chg="add del mod">
          <ac:chgData name="-- K2V1N --" userId="5038dbd499bd630c" providerId="LiveId" clId="{41B7DF22-ABF1-41A0-ABCC-9644975B1DC6}" dt="2019-05-07T14:38:28.758" v="340" actId="478"/>
          <ac:picMkLst>
            <pc:docMk/>
            <pc:sldMk cId="3200453426" sldId="262"/>
            <ac:picMk id="6" creationId="{2A3C8884-B167-41ED-A907-04A23356F71A}"/>
          </ac:picMkLst>
        </pc:picChg>
        <pc:picChg chg="add del mod">
          <ac:chgData name="-- K2V1N --" userId="5038dbd499bd630c" providerId="LiveId" clId="{41B7DF22-ABF1-41A0-ABCC-9644975B1DC6}" dt="2019-05-27T13:27:31.343" v="791" actId="478"/>
          <ac:picMkLst>
            <pc:docMk/>
            <pc:sldMk cId="3200453426" sldId="262"/>
            <ac:picMk id="9" creationId="{AB686A98-5B01-4001-975E-466214D544FD}"/>
          </ac:picMkLst>
        </pc:picChg>
        <pc:picChg chg="add del mod">
          <ac:chgData name="-- K2V1N --" userId="5038dbd499bd630c" providerId="LiveId" clId="{41B7DF22-ABF1-41A0-ABCC-9644975B1DC6}" dt="2019-05-27T13:31:20.679" v="873" actId="1038"/>
          <ac:picMkLst>
            <pc:docMk/>
            <pc:sldMk cId="3200453426" sldId="262"/>
            <ac:picMk id="1026" creationId="{A996A8F2-3C38-44DD-BEF7-12B890353514}"/>
          </ac:picMkLst>
        </pc:picChg>
        <pc:picChg chg="add del mod">
          <ac:chgData name="-- K2V1N --" userId="5038dbd499bd630c" providerId="LiveId" clId="{41B7DF22-ABF1-41A0-ABCC-9644975B1DC6}" dt="2019-05-27T13:31:31.631" v="960" actId="1038"/>
          <ac:picMkLst>
            <pc:docMk/>
            <pc:sldMk cId="3200453426" sldId="262"/>
            <ac:picMk id="1028" creationId="{B1AD2145-29AE-4EB9-BB97-04BF0649A3A0}"/>
          </ac:picMkLst>
        </pc:picChg>
        <pc:picChg chg="add del mod">
          <ac:chgData name="-- K2V1N --" userId="5038dbd499bd630c" providerId="LiveId" clId="{41B7DF22-ABF1-41A0-ABCC-9644975B1DC6}" dt="2019-05-27T13:31:28.328" v="935" actId="1037"/>
          <ac:picMkLst>
            <pc:docMk/>
            <pc:sldMk cId="3200453426" sldId="262"/>
            <ac:picMk id="1030" creationId="{AFBE8E0D-EB63-4C1F-B808-24DF5CDBF2D1}"/>
          </ac:picMkLst>
        </pc:picChg>
        <pc:picChg chg="add del mod">
          <ac:chgData name="-- K2V1N --" userId="5038dbd499bd630c" providerId="LiveId" clId="{41B7DF22-ABF1-41A0-ABCC-9644975B1DC6}" dt="2019-05-27T13:31:24.680" v="902" actId="1038"/>
          <ac:picMkLst>
            <pc:docMk/>
            <pc:sldMk cId="3200453426" sldId="262"/>
            <ac:picMk id="1032" creationId="{C0216EDA-9D63-4A35-8BA4-CE6770A08CB9}"/>
          </ac:picMkLst>
        </pc:picChg>
        <pc:picChg chg="add del mod">
          <ac:chgData name="-- K2V1N --" userId="5038dbd499bd630c" providerId="LiveId" clId="{41B7DF22-ABF1-41A0-ABCC-9644975B1DC6}" dt="2019-05-27T13:27:34.602" v="794" actId="478"/>
          <ac:picMkLst>
            <pc:docMk/>
            <pc:sldMk cId="3200453426" sldId="262"/>
            <ac:picMk id="3074" creationId="{58C1E4AB-2C59-4A40-A532-28C20E98EE70}"/>
          </ac:picMkLst>
        </pc:picChg>
        <pc:cxnChg chg="add del mod">
          <ac:chgData name="-- K2V1N --" userId="5038dbd499bd630c" providerId="LiveId" clId="{41B7DF22-ABF1-41A0-ABCC-9644975B1DC6}" dt="2019-05-27T13:31:33.424" v="961" actId="478"/>
          <ac:cxnSpMkLst>
            <pc:docMk/>
            <pc:sldMk cId="3200453426" sldId="262"/>
            <ac:cxnSpMk id="8" creationId="{86CF089F-8EF6-4AAA-8364-1060864CADE1}"/>
          </ac:cxnSpMkLst>
        </pc:cxnChg>
      </pc:sldChg>
      <pc:sldChg chg="addSp modSp add">
        <pc:chgData name="-- K2V1N --" userId="5038dbd499bd630c" providerId="LiveId" clId="{41B7DF22-ABF1-41A0-ABCC-9644975B1DC6}" dt="2019-06-10T14:59:51.992" v="970" actId="20577"/>
        <pc:sldMkLst>
          <pc:docMk/>
          <pc:sldMk cId="2919308850" sldId="263"/>
        </pc:sldMkLst>
        <pc:spChg chg="mod">
          <ac:chgData name="-- K2V1N --" userId="5038dbd499bd630c" providerId="LiveId" clId="{41B7DF22-ABF1-41A0-ABCC-9644975B1DC6}" dt="2019-06-10T14:59:51.992" v="970" actId="20577"/>
          <ac:spMkLst>
            <pc:docMk/>
            <pc:sldMk cId="2919308850" sldId="263"/>
            <ac:spMk id="12" creationId="{4A1ED532-4B71-4D43-84B4-FC1E2614305E}"/>
          </ac:spMkLst>
        </pc:spChg>
        <pc:picChg chg="add mod">
          <ac:chgData name="-- K2V1N --" userId="5038dbd499bd630c" providerId="LiveId" clId="{41B7DF22-ABF1-41A0-ABCC-9644975B1DC6}" dt="2019-05-24T08:43:21.590" v="552" actId="1076"/>
          <ac:picMkLst>
            <pc:docMk/>
            <pc:sldMk cId="2919308850" sldId="263"/>
            <ac:picMk id="1026" creationId="{3327A40F-45EC-4D49-A4B4-261B348FCC93}"/>
          </ac:picMkLst>
        </pc:picChg>
      </pc:sldChg>
      <pc:sldChg chg="addSp delSp modSp add">
        <pc:chgData name="-- K2V1N --" userId="5038dbd499bd630c" providerId="LiveId" clId="{41B7DF22-ABF1-41A0-ABCC-9644975B1DC6}" dt="2019-05-24T09:11:01.073" v="749" actId="20577"/>
        <pc:sldMkLst>
          <pc:docMk/>
          <pc:sldMk cId="250574063" sldId="264"/>
        </pc:sldMkLst>
        <pc:spChg chg="mod">
          <ac:chgData name="-- K2V1N --" userId="5038dbd499bd630c" providerId="LiveId" clId="{41B7DF22-ABF1-41A0-ABCC-9644975B1DC6}" dt="2019-05-07T14:44:53.860" v="478" actId="2711"/>
          <ac:spMkLst>
            <pc:docMk/>
            <pc:sldMk cId="250574063" sldId="264"/>
            <ac:spMk id="2" creationId="{8CCAA1D8-F912-46AC-BF86-EC3F2012E746}"/>
          </ac:spMkLst>
        </pc:spChg>
        <pc:spChg chg="mod">
          <ac:chgData name="-- K2V1N --" userId="5038dbd499bd630c" providerId="LiveId" clId="{41B7DF22-ABF1-41A0-ABCC-9644975B1DC6}" dt="2019-05-07T14:44:53.860" v="478" actId="2711"/>
          <ac:spMkLst>
            <pc:docMk/>
            <pc:sldMk cId="250574063" sldId="264"/>
            <ac:spMk id="3" creationId="{A97F0E64-39CC-43F1-A6D6-51577DBADEDD}"/>
          </ac:spMkLst>
        </pc:spChg>
        <pc:spChg chg="mod">
          <ac:chgData name="-- K2V1N --" userId="5038dbd499bd630c" providerId="LiveId" clId="{41B7DF22-ABF1-41A0-ABCC-9644975B1DC6}" dt="2019-05-07T14:44:53.860" v="478" actId="2711"/>
          <ac:spMkLst>
            <pc:docMk/>
            <pc:sldMk cId="250574063" sldId="264"/>
            <ac:spMk id="4" creationId="{7DBDC57B-FAD2-4B06-8980-940C9A0B06EF}"/>
          </ac:spMkLst>
        </pc:spChg>
        <pc:spChg chg="add mod">
          <ac:chgData name="-- K2V1N --" userId="5038dbd499bd630c" providerId="LiveId" clId="{41B7DF22-ABF1-41A0-ABCC-9644975B1DC6}" dt="2019-05-24T09:11:01.073" v="749" actId="20577"/>
          <ac:spMkLst>
            <pc:docMk/>
            <pc:sldMk cId="250574063" sldId="264"/>
            <ac:spMk id="5" creationId="{E66EA26C-F7EE-4A76-BC42-C6CBBD40CBCC}"/>
          </ac:spMkLst>
        </pc:spChg>
        <pc:spChg chg="mod">
          <ac:chgData name="-- K2V1N --" userId="5038dbd499bd630c" providerId="LiveId" clId="{41B7DF22-ABF1-41A0-ABCC-9644975B1DC6}" dt="2019-05-24T09:10:59.536" v="747" actId="1076"/>
          <ac:spMkLst>
            <pc:docMk/>
            <pc:sldMk cId="250574063" sldId="264"/>
            <ac:spMk id="7" creationId="{28FAB97A-052E-43CD-8C72-1654A70AD75A}"/>
          </ac:spMkLst>
        </pc:spChg>
        <pc:spChg chg="add del mod">
          <ac:chgData name="-- K2V1N --" userId="5038dbd499bd630c" providerId="LiveId" clId="{41B7DF22-ABF1-41A0-ABCC-9644975B1DC6}" dt="2019-05-24T08:48:23.912" v="664" actId="478"/>
          <ac:spMkLst>
            <pc:docMk/>
            <pc:sldMk cId="250574063" sldId="264"/>
            <ac:spMk id="8" creationId="{F105EFFC-150C-4C68-A4AA-084415E77A5F}"/>
          </ac:spMkLst>
        </pc:spChg>
        <pc:spChg chg="add mod">
          <ac:chgData name="-- K2V1N --" userId="5038dbd499bd630c" providerId="LiveId" clId="{41B7DF22-ABF1-41A0-ABCC-9644975B1DC6}" dt="2019-05-24T09:10:42.709" v="708" actId="1036"/>
          <ac:spMkLst>
            <pc:docMk/>
            <pc:sldMk cId="250574063" sldId="264"/>
            <ac:spMk id="9" creationId="{76966C77-6131-47F9-916F-E3ADA66E3777}"/>
          </ac:spMkLst>
        </pc:spChg>
        <pc:picChg chg="mod">
          <ac:chgData name="-- K2V1N --" userId="5038dbd499bd630c" providerId="LiveId" clId="{41B7DF22-ABF1-41A0-ABCC-9644975B1DC6}" dt="2019-05-24T09:09:17.366" v="688" actId="1076"/>
          <ac:picMkLst>
            <pc:docMk/>
            <pc:sldMk cId="250574063" sldId="264"/>
            <ac:picMk id="6" creationId="{2A3C8884-B167-41ED-A907-04A23356F71A}"/>
          </ac:picMkLst>
        </pc:picChg>
        <pc:picChg chg="add mod">
          <ac:chgData name="-- K2V1N --" userId="5038dbd499bd630c" providerId="LiveId" clId="{41B7DF22-ABF1-41A0-ABCC-9644975B1DC6}" dt="2019-05-24T09:09:19.373" v="689" actId="1076"/>
          <ac:picMkLst>
            <pc:docMk/>
            <pc:sldMk cId="250574063" sldId="264"/>
            <ac:picMk id="4098" creationId="{398C9C89-B477-48F2-8ED1-2691C42F0FBC}"/>
          </ac:picMkLst>
        </pc:picChg>
      </pc:sldChg>
      <pc:sldChg chg="add">
        <pc:chgData name="-- K2V1N --" userId="5038dbd499bd630c" providerId="LiveId" clId="{41B7DF22-ABF1-41A0-ABCC-9644975B1DC6}" dt="2019-05-27T13:27:13.177" v="750"/>
        <pc:sldMkLst>
          <pc:docMk/>
          <pc:sldMk cId="215820999" sldId="265"/>
        </pc:sldMkLst>
      </pc:sldChg>
    </pc:docChg>
  </pc:docChgLst>
  <pc:docChgLst>
    <pc:chgData name="-- K2V1N --" userId="5038dbd499bd630c" providerId="LiveId" clId="{C13B902A-0BD6-4061-91FD-40F175619128}"/>
    <pc:docChg chg="custSel addSld delSld modSld modMainMaster">
      <pc:chgData name="-- K2V1N --" userId="5038dbd499bd630c" providerId="LiveId" clId="{C13B902A-0BD6-4061-91FD-40F175619128}" dt="2019-04-11T09:36:22.004" v="18" actId="6549"/>
      <pc:docMkLst>
        <pc:docMk/>
      </pc:docMkLst>
      <pc:sldChg chg="add">
        <pc:chgData name="-- K2V1N --" userId="5038dbd499bd630c" providerId="LiveId" clId="{C13B902A-0BD6-4061-91FD-40F175619128}" dt="2019-04-11T09:36:12.217" v="11"/>
        <pc:sldMkLst>
          <pc:docMk/>
          <pc:sldMk cId="2471861046" sldId="256"/>
        </pc:sldMkLst>
      </pc:sldChg>
      <pc:sldChg chg="modSp add">
        <pc:chgData name="-- K2V1N --" userId="5038dbd499bd630c" providerId="LiveId" clId="{C13B902A-0BD6-4061-91FD-40F175619128}" dt="2019-04-11T09:36:22.004" v="18" actId="6549"/>
        <pc:sldMkLst>
          <pc:docMk/>
          <pc:sldMk cId="2283595593" sldId="257"/>
        </pc:sldMkLst>
        <pc:spChg chg="mod">
          <ac:chgData name="-- K2V1N --" userId="5038dbd499bd630c" providerId="LiveId" clId="{C13B902A-0BD6-4061-91FD-40F175619128}" dt="2019-04-11T09:36:22.004" v="18" actId="6549"/>
          <ac:spMkLst>
            <pc:docMk/>
            <pc:sldMk cId="2283595593" sldId="257"/>
            <ac:spMk id="2" creationId="{B0190B3C-FF4B-4AE3-9F60-C130CFC80581}"/>
          </ac:spMkLst>
        </pc:spChg>
      </pc:sldChg>
      <pc:sldMasterChg chg="modSldLayout">
        <pc:chgData name="-- K2V1N --" userId="5038dbd499bd630c" providerId="LiveId" clId="{C13B902A-0BD6-4061-91FD-40F175619128}" dt="2019-04-11T09:35:59.142" v="9" actId="478"/>
        <pc:sldMasterMkLst>
          <pc:docMk/>
          <pc:sldMasterMk cId="0" sldId="2147483648"/>
        </pc:sldMasterMkLst>
        <pc:sldLayoutChg chg="addSp delSp">
          <pc:chgData name="-- K2V1N --" userId="5038dbd499bd630c" providerId="LiveId" clId="{C13B902A-0BD6-4061-91FD-40F175619128}" dt="2019-04-11T09:35:59.142" v="9" actId="478"/>
          <pc:sldLayoutMkLst>
            <pc:docMk/>
            <pc:sldMasterMk cId="0" sldId="2147483648"/>
            <pc:sldLayoutMk cId="0" sldId="2147483677"/>
          </pc:sldLayoutMkLst>
          <pc:spChg chg="add del">
            <ac:chgData name="-- K2V1N --" userId="5038dbd499bd630c" providerId="LiveId" clId="{C13B902A-0BD6-4061-91FD-40F175619128}" dt="2019-04-11T09:35:59.142" v="9" actId="478"/>
            <ac:spMkLst>
              <pc:docMk/>
              <pc:sldMasterMk cId="0" sldId="2147483648"/>
              <pc:sldLayoutMk cId="0" sldId="2147483677"/>
              <ac:spMk id="4" creationId="{6DC001DA-CA17-41A4-8F0B-E55F927262EF}"/>
            </ac:spMkLst>
          </pc:spChg>
          <pc:spChg chg="add del">
            <ac:chgData name="-- K2V1N --" userId="5038dbd499bd630c" providerId="LiveId" clId="{C13B902A-0BD6-4061-91FD-40F175619128}" dt="2019-04-11T09:35:58.328" v="8" actId="478"/>
            <ac:spMkLst>
              <pc:docMk/>
              <pc:sldMasterMk cId="0" sldId="2147483648"/>
              <pc:sldLayoutMk cId="0" sldId="2147483677"/>
              <ac:spMk id="5" creationId="{7C95A3BD-72B3-44FA-95F0-CAFB0BBCA6A0}"/>
            </ac:spMkLst>
          </pc:spChg>
        </pc:sldLayoutChg>
      </pc:sldMasterChg>
    </pc:docChg>
  </pc:docChgLst>
  <pc:docChgLst>
    <pc:chgData name="-- K2V1N --" userId="5038dbd499bd630c" providerId="Windows Live" clId="Web-{F4A6D7B7-0112-444A-BFDA-ECDDD6A40A64}"/>
    <pc:docChg chg="modSld">
      <pc:chgData name="-- K2V1N --" userId="5038dbd499bd630c" providerId="Windows Live" clId="Web-{F4A6D7B7-0112-444A-BFDA-ECDDD6A40A64}" dt="2019-06-10T19:51:47.013" v="0" actId="20577"/>
      <pc:docMkLst>
        <pc:docMk/>
      </pc:docMkLst>
      <pc:sldChg chg="modSp">
        <pc:chgData name="-- K2V1N --" userId="5038dbd499bd630c" providerId="Windows Live" clId="Web-{F4A6D7B7-0112-444A-BFDA-ECDDD6A40A64}" dt="2019-06-10T19:51:47.013" v="0" actId="20577"/>
        <pc:sldMkLst>
          <pc:docMk/>
          <pc:sldMk cId="2919308850" sldId="263"/>
        </pc:sldMkLst>
        <pc:spChg chg="mod">
          <ac:chgData name="-- K2V1N --" userId="5038dbd499bd630c" providerId="Windows Live" clId="Web-{F4A6D7B7-0112-444A-BFDA-ECDDD6A40A64}" dt="2019-06-10T19:51:47.013" v="0" actId="20577"/>
          <ac:spMkLst>
            <pc:docMk/>
            <pc:sldMk cId="2919308850" sldId="263"/>
            <ac:spMk id="12" creationId="{4A1ED532-4B71-4D43-84B4-FC1E2614305E}"/>
          </ac:spMkLst>
        </pc:spChg>
      </pc:sldChg>
    </pc:docChg>
  </pc:docChgLst>
  <pc:docChgLst>
    <pc:chgData name="-- K2V1N --" userId="5038dbd499bd630c" providerId="LiveId" clId="{B84AA84B-CF10-4857-9A4B-B3D902DCDFC8}"/>
    <pc:docChg chg="undo custSel addSld delSld modSld modMainMaster">
      <pc:chgData name="-- K2V1N --" userId="5038dbd499bd630c" providerId="LiveId" clId="{B84AA84B-CF10-4857-9A4B-B3D902DCDFC8}" dt="2019-04-11T09:34:01.151" v="261"/>
      <pc:docMkLst>
        <pc:docMk/>
      </pc:docMkLst>
      <pc:sldMasterChg chg="addSp delSp modSp delSldLayout modSldLayout">
        <pc:chgData name="-- K2V1N --" userId="5038dbd499bd630c" providerId="LiveId" clId="{B84AA84B-CF10-4857-9A4B-B3D902DCDFC8}" dt="2019-04-11T09:33:25.487" v="256" actId="478"/>
        <pc:sldMasterMkLst>
          <pc:docMk/>
          <pc:sldMasterMk cId="0" sldId="2147483648"/>
        </pc:sldMasterMkLst>
        <pc:spChg chg="mod ord">
          <ac:chgData name="-- K2V1N --" userId="5038dbd499bd630c" providerId="LiveId" clId="{B84AA84B-CF10-4857-9A4B-B3D902DCDFC8}" dt="2019-04-11T09:16:15.548" v="133" actId="14100"/>
          <ac:spMkLst>
            <pc:docMk/>
            <pc:sldMasterMk cId="0" sldId="2147483648"/>
            <ac:spMk id="2" creationId="{00000000-0000-0000-0000-000000000000}"/>
          </ac:spMkLst>
        </pc:spChg>
        <pc:spChg chg="mod ord">
          <ac:chgData name="-- K2V1N --" userId="5038dbd499bd630c" providerId="LiveId" clId="{B84AA84B-CF10-4857-9A4B-B3D902DCDFC8}" dt="2019-04-11T09:31:42.726" v="239" actId="207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-- K2V1N --" userId="5038dbd499bd630c" providerId="LiveId" clId="{B84AA84B-CF10-4857-9A4B-B3D902DCDFC8}" dt="2019-04-11T09:12:44.579" v="44" actId="2085"/>
          <ac:spMkLst>
            <pc:docMk/>
            <pc:sldMasterMk cId="0" sldId="2147483648"/>
            <ac:spMk id="5" creationId="{A8F3C6E1-6B20-4A72-8C2C-9485AEE1F540}"/>
          </ac:spMkLst>
        </pc:spChg>
        <pc:spChg chg="del mod">
          <ac:chgData name="-- K2V1N --" userId="5038dbd499bd630c" providerId="LiveId" clId="{B84AA84B-CF10-4857-9A4B-B3D902DCDFC8}" dt="2019-04-11T09:26:46.059" v="209" actId="478"/>
          <ac:spMkLst>
            <pc:docMk/>
            <pc:sldMasterMk cId="0" sldId="2147483648"/>
            <ac:spMk id="6" creationId="{CD22D40C-48C9-4191-A7A1-BDC82AF1A0EE}"/>
          </ac:spMkLst>
        </pc:spChg>
        <pc:spChg chg="del">
          <ac:chgData name="-- K2V1N --" userId="5038dbd499bd630c" providerId="LiveId" clId="{B84AA84B-CF10-4857-9A4B-B3D902DCDFC8}" dt="2019-04-11T09:29:55.384" v="224" actId="478"/>
          <ac:spMkLst>
            <pc:docMk/>
            <pc:sldMasterMk cId="0" sldId="2147483648"/>
            <ac:spMk id="7" creationId="{D6B6921C-EAF4-4BEE-880B-A4EF05A5AFE1}"/>
          </ac:spMkLst>
        </pc:spChg>
        <pc:spChg chg="add del mod">
          <ac:chgData name="-- K2V1N --" userId="5038dbd499bd630c" providerId="LiveId" clId="{B84AA84B-CF10-4857-9A4B-B3D902DCDFC8}" dt="2019-04-11T09:29:40.932" v="223"/>
          <ac:spMkLst>
            <pc:docMk/>
            <pc:sldMasterMk cId="0" sldId="2147483648"/>
            <ac:spMk id="8" creationId="{5581E679-8C3E-48FF-B2E9-DE5FC9D84B2B}"/>
          </ac:spMkLst>
        </pc:spChg>
        <pc:spChg chg="add del mod">
          <ac:chgData name="-- K2V1N --" userId="5038dbd499bd630c" providerId="LiveId" clId="{B84AA84B-CF10-4857-9A4B-B3D902DCDFC8}" dt="2019-04-11T09:30:05.608" v="227"/>
          <ac:spMkLst>
            <pc:docMk/>
            <pc:sldMasterMk cId="0" sldId="2147483648"/>
            <ac:spMk id="9" creationId="{437F51C9-3257-48DD-BF9D-768E111F39C3}"/>
          </ac:spMkLst>
        </pc:spChg>
        <pc:spChg chg="add mod">
          <ac:chgData name="-- K2V1N --" userId="5038dbd499bd630c" providerId="LiveId" clId="{B84AA84B-CF10-4857-9A4B-B3D902DCDFC8}" dt="2019-04-11T09:32:03.959" v="243" actId="1076"/>
          <ac:spMkLst>
            <pc:docMk/>
            <pc:sldMasterMk cId="0" sldId="2147483648"/>
            <ac:spMk id="10" creationId="{9D2AF6F6-76CF-4914-A3E9-D16662B82140}"/>
          </ac:spMkLst>
        </pc:spChg>
        <pc:spChg chg="mod ord">
          <ac:chgData name="-- K2V1N --" userId="5038dbd499bd630c" providerId="LiveId" clId="{B84AA84B-CF10-4857-9A4B-B3D902DCDFC8}" dt="2019-04-11T09:17:51.897" v="160" actId="2085"/>
          <ac:spMkLst>
            <pc:docMk/>
            <pc:sldMasterMk cId="0" sldId="2147483648"/>
            <ac:spMk id="12" creationId="{A36D4D75-8DD3-4AFA-9E1D-1D7E24C56743}"/>
          </ac:spMkLst>
        </pc:spChg>
        <pc:spChg chg="mod">
          <ac:chgData name="-- K2V1N --" userId="5038dbd499bd630c" providerId="LiveId" clId="{B84AA84B-CF10-4857-9A4B-B3D902DCDFC8}" dt="2019-04-11T09:15:54.512" v="127" actId="1076"/>
          <ac:spMkLst>
            <pc:docMk/>
            <pc:sldMasterMk cId="0" sldId="2147483648"/>
            <ac:spMk id="13" creationId="{4FC6312D-E4FA-46CD-B88A-2DCCBF3368F5}"/>
          </ac:spMkLst>
        </pc:spChg>
        <pc:spChg chg="add del mod">
          <ac:chgData name="-- K2V1N --" userId="5038dbd499bd630c" providerId="LiveId" clId="{B84AA84B-CF10-4857-9A4B-B3D902DCDFC8}" dt="2019-04-11T09:33:25.487" v="256" actId="478"/>
          <ac:spMkLst>
            <pc:docMk/>
            <pc:sldMasterMk cId="0" sldId="2147483648"/>
            <ac:spMk id="16" creationId="{D02E5FB2-784D-4CE1-BCF5-4CA199CE15CE}"/>
          </ac:spMkLst>
        </pc:spChg>
        <pc:spChg chg="mod">
          <ac:chgData name="-- K2V1N --" userId="5038dbd499bd630c" providerId="LiveId" clId="{B84AA84B-CF10-4857-9A4B-B3D902DCDFC8}" dt="2019-04-11T09:12:44.579" v="44" actId="2085"/>
          <ac:spMkLst>
            <pc:docMk/>
            <pc:sldMasterMk cId="0" sldId="2147483648"/>
            <ac:spMk id="1028" creationId="{00000000-0000-0000-0000-000000000000}"/>
          </ac:spMkLst>
        </pc:spChg>
        <pc:spChg chg="mod">
          <ac:chgData name="-- K2V1N --" userId="5038dbd499bd630c" providerId="LiveId" clId="{B84AA84B-CF10-4857-9A4B-B3D902DCDFC8}" dt="2019-04-11T09:11:06.689" v="35" actId="2711"/>
          <ac:spMkLst>
            <pc:docMk/>
            <pc:sldMasterMk cId="0" sldId="2147483648"/>
            <ac:spMk id="1029" creationId="{00000000-0000-0000-0000-000000000000}"/>
          </ac:spMkLst>
        </pc:spChg>
        <pc:spChg chg="del mod ord">
          <ac:chgData name="-- K2V1N --" userId="5038dbd499bd630c" providerId="LiveId" clId="{B84AA84B-CF10-4857-9A4B-B3D902DCDFC8}" dt="2019-04-11T09:23:25.337" v="169" actId="478"/>
          <ac:spMkLst>
            <pc:docMk/>
            <pc:sldMasterMk cId="0" sldId="2147483648"/>
            <ac:spMk id="1030" creationId="{00000000-0000-0000-0000-000000000000}"/>
          </ac:spMkLst>
        </pc:spChg>
        <pc:spChg chg="mod">
          <ac:chgData name="-- K2V1N --" userId="5038dbd499bd630c" providerId="LiveId" clId="{B84AA84B-CF10-4857-9A4B-B3D902DCDFC8}" dt="2019-04-11T09:11:06.689" v="35" actId="2711"/>
          <ac:spMkLst>
            <pc:docMk/>
            <pc:sldMasterMk cId="0" sldId="2147483648"/>
            <ac:spMk id="1036" creationId="{00000000-0000-0000-0000-000000000000}"/>
          </ac:spMkLst>
        </pc:spChg>
        <pc:picChg chg="mod">
          <ac:chgData name="-- K2V1N --" userId="5038dbd499bd630c" providerId="LiveId" clId="{B84AA84B-CF10-4857-9A4B-B3D902DCDFC8}" dt="2019-04-11T09:11:06.689" v="35" actId="2711"/>
          <ac:picMkLst>
            <pc:docMk/>
            <pc:sldMasterMk cId="0" sldId="2147483648"/>
            <ac:picMk id="14" creationId="{0DE65358-A7A9-4686-B9E0-9B41C631C30B}"/>
          </ac:picMkLst>
        </pc:picChg>
        <pc:picChg chg="mod">
          <ac:chgData name="-- K2V1N --" userId="5038dbd499bd630c" providerId="LiveId" clId="{B84AA84B-CF10-4857-9A4B-B3D902DCDFC8}" dt="2019-04-11T09:24:31.417" v="177" actId="14100"/>
          <ac:picMkLst>
            <pc:docMk/>
            <pc:sldMasterMk cId="0" sldId="2147483648"/>
            <ac:picMk id="17" creationId="{C8ADF786-D72E-4813-BD54-BDC772BF5B03}"/>
          </ac:picMkLst>
        </pc:picChg>
        <pc:sldLayoutChg chg="delSp modSp">
          <pc:chgData name="-- K2V1N --" userId="5038dbd499bd630c" providerId="LiveId" clId="{B84AA84B-CF10-4857-9A4B-B3D902DCDFC8}" dt="2019-04-11T09:32:47.966" v="249" actId="478"/>
          <pc:sldLayoutMkLst>
            <pc:docMk/>
            <pc:sldMasterMk cId="0" sldId="2147483648"/>
            <pc:sldLayoutMk cId="0" sldId="2147483674"/>
          </pc:sldLayoutMkLst>
          <pc:spChg chg="del mod">
            <ac:chgData name="-- K2V1N --" userId="5038dbd499bd630c" providerId="LiveId" clId="{B84AA84B-CF10-4857-9A4B-B3D902DCDFC8}" dt="2019-04-11T09:32:47.966" v="249" actId="478"/>
            <ac:spMkLst>
              <pc:docMk/>
              <pc:sldMasterMk cId="0" sldId="2147483648"/>
              <pc:sldLayoutMk cId="0" sldId="2147483674"/>
              <ac:spMk id="7" creationId="{00000000-0000-0000-0000-000000000000}"/>
            </ac:spMkLst>
          </pc:spChg>
        </pc:sldLayoutChg>
        <pc:sldLayoutChg chg="delSp">
          <pc:chgData name="-- K2V1N --" userId="5038dbd499bd630c" providerId="LiveId" clId="{B84AA84B-CF10-4857-9A4B-B3D902DCDFC8}" dt="2019-04-11T09:33:02.095" v="252" actId="478"/>
          <pc:sldLayoutMkLst>
            <pc:docMk/>
            <pc:sldMasterMk cId="0" sldId="2147483648"/>
            <pc:sldLayoutMk cId="0" sldId="2147483675"/>
          </pc:sldLayoutMkLst>
          <pc:spChg chg="del">
            <ac:chgData name="-- K2V1N --" userId="5038dbd499bd630c" providerId="LiveId" clId="{B84AA84B-CF10-4857-9A4B-B3D902DCDFC8}" dt="2019-04-11T09:33:02.095" v="252" actId="478"/>
            <ac:spMkLst>
              <pc:docMk/>
              <pc:sldMasterMk cId="0" sldId="2147483648"/>
              <pc:sldLayoutMk cId="0" sldId="2147483675"/>
              <ac:spMk id="9" creationId="{00000000-0000-0000-0000-000000000000}"/>
            </ac:spMkLst>
          </pc:spChg>
        </pc:sldLayoutChg>
        <pc:sldLayoutChg chg="addSp delSp modSp">
          <pc:chgData name="-- K2V1N --" userId="5038dbd499bd630c" providerId="LiveId" clId="{B84AA84B-CF10-4857-9A4B-B3D902DCDFC8}" dt="2019-04-11T09:33:04.750" v="253" actId="478"/>
          <pc:sldLayoutMkLst>
            <pc:docMk/>
            <pc:sldMasterMk cId="0" sldId="2147483648"/>
            <pc:sldLayoutMk cId="0" sldId="2147483676"/>
          </pc:sldLayoutMkLst>
          <pc:spChg chg="del">
            <ac:chgData name="-- K2V1N --" userId="5038dbd499bd630c" providerId="LiveId" clId="{B84AA84B-CF10-4857-9A4B-B3D902DCDFC8}" dt="2019-04-11T09:19:42.273" v="162" actId="478"/>
            <ac:spMkLst>
              <pc:docMk/>
              <pc:sldMasterMk cId="0" sldId="2147483648"/>
              <pc:sldLayoutMk cId="0" sldId="2147483676"/>
              <ac:spMk id="5" creationId="{00000000-0000-0000-0000-000000000000}"/>
            </ac:spMkLst>
          </pc:spChg>
          <pc:spChg chg="add del">
            <ac:chgData name="-- K2V1N --" userId="5038dbd499bd630c" providerId="LiveId" clId="{B84AA84B-CF10-4857-9A4B-B3D902DCDFC8}" dt="2019-04-11T09:21:01.502" v="164" actId="11529"/>
            <ac:spMkLst>
              <pc:docMk/>
              <pc:sldMasterMk cId="0" sldId="2147483648"/>
              <pc:sldLayoutMk cId="0" sldId="2147483676"/>
              <ac:spMk id="6" creationId="{37680829-AEDA-46CA-AFAF-41FAA3B11CDB}"/>
            </ac:spMkLst>
          </pc:spChg>
          <pc:spChg chg="add del mod">
            <ac:chgData name="-- K2V1N --" userId="5038dbd499bd630c" providerId="LiveId" clId="{B84AA84B-CF10-4857-9A4B-B3D902DCDFC8}" dt="2019-04-11T09:21:03.320" v="165" actId="478"/>
            <ac:spMkLst>
              <pc:docMk/>
              <pc:sldMasterMk cId="0" sldId="2147483648"/>
              <pc:sldLayoutMk cId="0" sldId="2147483676"/>
              <ac:spMk id="7" creationId="{657B1A0D-A24B-4702-872F-8121EC0AD36B}"/>
            </ac:spMkLst>
          </pc:spChg>
          <pc:spChg chg="add del mod">
            <ac:chgData name="-- K2V1N --" userId="5038dbd499bd630c" providerId="LiveId" clId="{B84AA84B-CF10-4857-9A4B-B3D902DCDFC8}" dt="2019-04-11T09:33:04.750" v="253" actId="478"/>
            <ac:spMkLst>
              <pc:docMk/>
              <pc:sldMasterMk cId="0" sldId="2147483648"/>
              <pc:sldLayoutMk cId="0" sldId="2147483676"/>
              <ac:spMk id="8" creationId="{A9954379-22BD-4BED-A91C-7332A34E0855}"/>
            </ac:spMkLst>
          </pc:spChg>
        </pc:sldLayoutChg>
        <pc:sldLayoutChg chg="delSp">
          <pc:chgData name="-- K2V1N --" userId="5038dbd499bd630c" providerId="LiveId" clId="{B84AA84B-CF10-4857-9A4B-B3D902DCDFC8}" dt="2019-04-11T09:32:57.991" v="251" actId="478"/>
          <pc:sldLayoutMkLst>
            <pc:docMk/>
            <pc:sldMasterMk cId="0" sldId="2147483648"/>
            <pc:sldLayoutMk cId="0" sldId="2147483677"/>
          </pc:sldLayoutMkLst>
          <pc:spChg chg="del">
            <ac:chgData name="-- K2V1N --" userId="5038dbd499bd630c" providerId="LiveId" clId="{B84AA84B-CF10-4857-9A4B-B3D902DCDFC8}" dt="2019-04-11T09:32:57.991" v="251" actId="478"/>
            <ac:spMkLst>
              <pc:docMk/>
              <pc:sldMasterMk cId="0" sldId="2147483648"/>
              <pc:sldLayoutMk cId="0" sldId="2147483677"/>
              <ac:spMk id="4" creationId="{00000000-0000-0000-0000-000000000000}"/>
            </ac:spMkLst>
          </pc:spChg>
        </pc:sldLayoutChg>
        <pc:sldLayoutChg chg="delSp">
          <pc:chgData name="-- K2V1N --" userId="5038dbd499bd630c" providerId="LiveId" clId="{B84AA84B-CF10-4857-9A4B-B3D902DCDFC8}" dt="2019-04-11T09:33:08.046" v="254" actId="478"/>
          <pc:sldLayoutMkLst>
            <pc:docMk/>
            <pc:sldMasterMk cId="0" sldId="2147483648"/>
            <pc:sldLayoutMk cId="0" sldId="2147483678"/>
          </pc:sldLayoutMkLst>
          <pc:spChg chg="del">
            <ac:chgData name="-- K2V1N --" userId="5038dbd499bd630c" providerId="LiveId" clId="{B84AA84B-CF10-4857-9A4B-B3D902DCDFC8}" dt="2019-04-11T09:33:08.046" v="254" actId="478"/>
            <ac:spMkLst>
              <pc:docMk/>
              <pc:sldMasterMk cId="0" sldId="2147483648"/>
              <pc:sldLayoutMk cId="0" sldId="2147483678"/>
              <ac:spMk id="7" creationId="{00000000-0000-0000-0000-000000000000}"/>
            </ac:spMkLst>
          </pc:spChg>
        </pc:sldLayoutChg>
        <pc:sldLayoutChg chg="addSp delSp modSp">
          <pc:chgData name="-- K2V1N --" userId="5038dbd499bd630c" providerId="LiveId" clId="{B84AA84B-CF10-4857-9A4B-B3D902DCDFC8}" dt="2019-04-11T09:32:51.790" v="250" actId="478"/>
          <pc:sldLayoutMkLst>
            <pc:docMk/>
            <pc:sldMasterMk cId="0" sldId="2147483648"/>
            <pc:sldLayoutMk cId="0" sldId="2147483679"/>
          </pc:sldLayoutMkLst>
          <pc:spChg chg="mod">
            <ac:chgData name="-- K2V1N --" userId="5038dbd499bd630c" providerId="LiveId" clId="{B84AA84B-CF10-4857-9A4B-B3D902DCDFC8}" dt="2019-04-11T09:11:12.264" v="36" actId="2711"/>
            <ac:spMkLst>
              <pc:docMk/>
              <pc:sldMasterMk cId="0" sldId="2147483648"/>
              <pc:sldLayoutMk cId="0" sldId="2147483679"/>
              <ac:spMk id="2" creationId="{0CBF8508-4B95-400D-915B-37131F2D0432}"/>
            </ac:spMkLst>
          </pc:spChg>
          <pc:spChg chg="mod">
            <ac:chgData name="-- K2V1N --" userId="5038dbd499bd630c" providerId="LiveId" clId="{B84AA84B-CF10-4857-9A4B-B3D902DCDFC8}" dt="2019-04-11T09:11:12.264" v="36" actId="2711"/>
            <ac:spMkLst>
              <pc:docMk/>
              <pc:sldMasterMk cId="0" sldId="2147483648"/>
              <pc:sldLayoutMk cId="0" sldId="2147483679"/>
              <ac:spMk id="5" creationId="{00000000-0000-0000-0000-000000000000}"/>
            </ac:spMkLst>
          </pc:spChg>
          <pc:spChg chg="mod">
            <ac:chgData name="-- K2V1N --" userId="5038dbd499bd630c" providerId="LiveId" clId="{B84AA84B-CF10-4857-9A4B-B3D902DCDFC8}" dt="2019-04-11T09:11:12.264" v="36" actId="2711"/>
            <ac:spMkLst>
              <pc:docMk/>
              <pc:sldMasterMk cId="0" sldId="2147483648"/>
              <pc:sldLayoutMk cId="0" sldId="2147483679"/>
              <ac:spMk id="15" creationId="{D6E6E822-D100-4179-925E-92AD353A693F}"/>
            </ac:spMkLst>
          </pc:spChg>
          <pc:spChg chg="mod">
            <ac:chgData name="-- K2V1N --" userId="5038dbd499bd630c" providerId="LiveId" clId="{B84AA84B-CF10-4857-9A4B-B3D902DCDFC8}" dt="2019-04-11T09:11:12.264" v="36" actId="2711"/>
            <ac:spMkLst>
              <pc:docMk/>
              <pc:sldMasterMk cId="0" sldId="2147483648"/>
              <pc:sldLayoutMk cId="0" sldId="2147483679"/>
              <ac:spMk id="16" creationId="{409A2D46-4CE0-4182-8C3A-790F712A7004}"/>
            </ac:spMkLst>
          </pc:spChg>
          <pc:spChg chg="add del mod">
            <ac:chgData name="-- K2V1N --" userId="5038dbd499bd630c" providerId="LiveId" clId="{B84AA84B-CF10-4857-9A4B-B3D902DCDFC8}" dt="2019-04-11T09:32:51.790" v="250" actId="478"/>
            <ac:spMkLst>
              <pc:docMk/>
              <pc:sldMasterMk cId="0" sldId="2147483648"/>
              <pc:sldLayoutMk cId="0" sldId="2147483679"/>
              <ac:spMk id="17" creationId="{F4F48AF5-495C-4CDB-84A1-9AB77B3A11A5}"/>
            </ac:spMkLst>
          </pc:spChg>
          <pc:spChg chg="add del">
            <ac:chgData name="-- K2V1N --" userId="5038dbd499bd630c" providerId="LiveId" clId="{B84AA84B-CF10-4857-9A4B-B3D902DCDFC8}" dt="2019-04-11T09:27:22.524" v="213" actId="11529"/>
            <ac:spMkLst>
              <pc:docMk/>
              <pc:sldMasterMk cId="0" sldId="2147483648"/>
              <pc:sldLayoutMk cId="0" sldId="2147483679"/>
              <ac:spMk id="22" creationId="{624F435D-903E-4FF4-A035-10B60CCA8DAC}"/>
            </ac:spMkLst>
          </pc:spChg>
          <pc:spChg chg="add del mod">
            <ac:chgData name="-- K2V1N --" userId="5038dbd499bd630c" providerId="LiveId" clId="{B84AA84B-CF10-4857-9A4B-B3D902DCDFC8}" dt="2019-04-11T09:27:22.524" v="213" actId="11529"/>
            <ac:spMkLst>
              <pc:docMk/>
              <pc:sldMasterMk cId="0" sldId="2147483648"/>
              <pc:sldLayoutMk cId="0" sldId="2147483679"/>
              <ac:spMk id="23" creationId="{70607BEC-403A-4189-AA9D-14C33A84ACE4}"/>
            </ac:spMkLst>
          </pc:spChg>
          <pc:spChg chg="mod">
            <ac:chgData name="-- K2V1N --" userId="5038dbd499bd630c" providerId="LiveId" clId="{B84AA84B-CF10-4857-9A4B-B3D902DCDFC8}" dt="2019-04-11T09:11:12.264" v="36" actId="2711"/>
            <ac:spMkLst>
              <pc:docMk/>
              <pc:sldMasterMk cId="0" sldId="2147483648"/>
              <pc:sldLayoutMk cId="0" sldId="2147483679"/>
              <ac:spMk id="16387" creationId="{00000000-0000-0000-0000-000000000000}"/>
            </ac:spMkLst>
          </pc:spChg>
          <pc:spChg chg="mod">
            <ac:chgData name="-- K2V1N --" userId="5038dbd499bd630c" providerId="LiveId" clId="{B84AA84B-CF10-4857-9A4B-B3D902DCDFC8}" dt="2019-04-11T09:11:12.264" v="36" actId="2711"/>
            <ac:spMkLst>
              <pc:docMk/>
              <pc:sldMasterMk cId="0" sldId="2147483648"/>
              <pc:sldLayoutMk cId="0" sldId="2147483679"/>
              <ac:spMk id="16388" creationId="{00000000-0000-0000-0000-000000000000}"/>
            </ac:spMkLst>
          </pc:spChg>
          <pc:picChg chg="mod">
            <ac:chgData name="-- K2V1N --" userId="5038dbd499bd630c" providerId="LiveId" clId="{B84AA84B-CF10-4857-9A4B-B3D902DCDFC8}" dt="2019-04-11T09:11:12.264" v="36" actId="2711"/>
            <ac:picMkLst>
              <pc:docMk/>
              <pc:sldMasterMk cId="0" sldId="2147483648"/>
              <pc:sldLayoutMk cId="0" sldId="2147483679"/>
              <ac:picMk id="13" creationId="{00000000-0000-0000-0000-000000000000}"/>
            </ac:picMkLst>
          </pc:picChg>
          <pc:picChg chg="mod">
            <ac:chgData name="-- K2V1N --" userId="5038dbd499bd630c" providerId="LiveId" clId="{B84AA84B-CF10-4857-9A4B-B3D902DCDFC8}" dt="2019-04-11T09:11:12.264" v="36" actId="2711"/>
            <ac:picMkLst>
              <pc:docMk/>
              <pc:sldMasterMk cId="0" sldId="2147483648"/>
              <pc:sldLayoutMk cId="0" sldId="2147483679"/>
              <ac:picMk id="14" creationId="{13963B3C-7B0F-441F-9FAD-CD8E0ECF3551}"/>
            </ac:picMkLst>
          </pc:picChg>
          <pc:picChg chg="mod ord">
            <ac:chgData name="-- K2V1N --" userId="5038dbd499bd630c" providerId="LiveId" clId="{B84AA84B-CF10-4857-9A4B-B3D902DCDFC8}" dt="2019-04-11T09:27:11.592" v="210" actId="167"/>
            <ac:picMkLst>
              <pc:docMk/>
              <pc:sldMasterMk cId="0" sldId="2147483648"/>
              <pc:sldLayoutMk cId="0" sldId="2147483679"/>
              <ac:picMk id="18" creationId="{FFECC056-C478-44B7-AA4C-B44BC5FDCD31}"/>
            </ac:picMkLst>
          </pc:picChg>
          <pc:picChg chg="mod">
            <ac:chgData name="-- K2V1N --" userId="5038dbd499bd630c" providerId="LiveId" clId="{B84AA84B-CF10-4857-9A4B-B3D902DCDFC8}" dt="2019-04-11T09:11:12.264" v="36" actId="2711"/>
            <ac:picMkLst>
              <pc:docMk/>
              <pc:sldMasterMk cId="0" sldId="2147483648"/>
              <pc:sldLayoutMk cId="0" sldId="2147483679"/>
              <ac:picMk id="21" creationId="{E1549CE0-22C7-492C-9E5C-02D05673AA0C}"/>
            </ac:picMkLst>
          </pc:picChg>
        </pc:sldLayoutChg>
      </pc:sldMasterChg>
    </pc:docChg>
  </pc:docChgLst>
  <pc:docChgLst>
    <pc:chgData name="-- K2V1N --" userId="5038dbd499bd630c" providerId="Windows Live" clId="Web-{93ECEF73-44D2-4427-A4AE-F2423377C64C}"/>
    <pc:docChg chg="modSld">
      <pc:chgData name="-- K2V1N --" userId="5038dbd499bd630c" providerId="Windows Live" clId="Web-{93ECEF73-44D2-4427-A4AE-F2423377C64C}" dt="2019-06-10T19:52:04.410" v="0" actId="20577"/>
      <pc:docMkLst>
        <pc:docMk/>
      </pc:docMkLst>
      <pc:sldChg chg="modSp">
        <pc:chgData name="-- K2V1N --" userId="5038dbd499bd630c" providerId="Windows Live" clId="Web-{93ECEF73-44D2-4427-A4AE-F2423377C64C}" dt="2019-06-10T19:52:04.410" v="0" actId="20577"/>
        <pc:sldMkLst>
          <pc:docMk/>
          <pc:sldMk cId="2919308850" sldId="263"/>
        </pc:sldMkLst>
        <pc:spChg chg="mod">
          <ac:chgData name="-- K2V1N --" userId="5038dbd499bd630c" providerId="Windows Live" clId="Web-{93ECEF73-44D2-4427-A4AE-F2423377C64C}" dt="2019-06-10T19:52:04.410" v="0" actId="20577"/>
          <ac:spMkLst>
            <pc:docMk/>
            <pc:sldMk cId="2919308850" sldId="263"/>
            <ac:spMk id="12" creationId="{4A1ED532-4B71-4D43-84B4-FC1E2614305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Uppsala University - The FREIA Laboratory</a:t>
            </a: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56F06B7-950D-4817-8C4D-18BC40F40C7C}" type="datetime3">
              <a:rPr lang="en-US" smtClean="0"/>
              <a:t>18 June 2019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4D2AAAE-21D9-4D4A-A02F-12509D3B2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7848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Uppsala University - The FREIA Laboratory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7633482-8443-47EF-B286-2D34320B11C9}" type="datetime3">
              <a:rPr lang="en-US" smtClean="0"/>
              <a:t>18 June 2019</a:t>
            </a:fld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D4C62D-8EB2-4CA5-9EC1-10B5299599D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99612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U_sigill_NV.eps">
            <a:extLst>
              <a:ext uri="{FF2B5EF4-FFF2-40B4-BE49-F238E27FC236}">
                <a16:creationId xmlns="" xmlns:a16="http://schemas.microsoft.com/office/drawing/2014/main" id="{FFECC056-C478-44B7-AA4C-B44BC5FDCD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153" y="1700808"/>
            <a:ext cx="4197435" cy="5157192"/>
          </a:xfrm>
          <a:prstGeom prst="rect">
            <a:avLst/>
          </a:prstGeom>
        </p:spPr>
      </p:pic>
      <p:pic>
        <p:nvPicPr>
          <p:cNvPr id="13" name="Bildobjekt 4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7" y="3429000"/>
            <a:ext cx="5432400" cy="34290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003427"/>
            <a:ext cx="10363200" cy="1092200"/>
          </a:xfrm>
        </p:spPr>
        <p:txBody>
          <a:bodyPr anchor="ctr" anchorCtr="1"/>
          <a:lstStyle>
            <a:lvl1pPr>
              <a:defRPr sz="4000" b="1" smtClean="0">
                <a:solidFill>
                  <a:srgbClr val="B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397152"/>
            <a:ext cx="8534400" cy="2836191"/>
          </a:xfrm>
        </p:spPr>
        <p:txBody>
          <a:bodyPr/>
          <a:lstStyle>
            <a:lvl1pPr marL="0" indent="0" algn="ctr">
              <a:buFontTx/>
              <a:buNone/>
              <a:defRPr sz="280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CBF8508-4B95-400D-915B-37131F2D0432}"/>
              </a:ext>
            </a:extLst>
          </p:cNvPr>
          <p:cNvSpPr/>
          <p:nvPr userDrawn="1"/>
        </p:nvSpPr>
        <p:spPr bwMode="auto">
          <a:xfrm>
            <a:off x="-9041" y="350"/>
            <a:ext cx="12192000" cy="1604095"/>
          </a:xfrm>
          <a:prstGeom prst="rect">
            <a:avLst/>
          </a:prstGeom>
          <a:solidFill>
            <a:srgbClr val="B50000"/>
          </a:solidFill>
          <a:ln w="9525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="" xmlns:a16="http://schemas.microsoft.com/office/drawing/2014/main" id="{E1549CE0-22C7-492C-9E5C-02D05673AA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72039" y="331764"/>
            <a:ext cx="2258623" cy="1080000"/>
          </a:xfrm>
          <a:prstGeom prst="rect">
            <a:avLst/>
          </a:prstGeom>
        </p:spPr>
      </p:pic>
      <p:pic>
        <p:nvPicPr>
          <p:cNvPr id="14" name="Picture 13" descr="vit_logo_rod_etikett_42mm.jpg">
            <a:extLst>
              <a:ext uri="{FF2B5EF4-FFF2-40B4-BE49-F238E27FC236}">
                <a16:creationId xmlns="" xmlns:a16="http://schemas.microsoft.com/office/drawing/2014/main" id="{13963B3C-7B0F-441F-9FAD-CD8E0ECF3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" t="42805" r="12076" b="6532"/>
          <a:stretch/>
        </p:blipFill>
        <p:spPr>
          <a:xfrm>
            <a:off x="225426" y="223311"/>
            <a:ext cx="1087292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ARIES Workshop on Energy Efficient RF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18-20, 2019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34436" y="981074"/>
            <a:ext cx="11523133" cy="532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72600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June 18-20, 2019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ARIES Workshop on Energy Efficient RF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Kévin Pepitone - Welcome - https://indico.uu.se/event/596/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35360" y="1052736"/>
            <a:ext cx="5481240" cy="5256584"/>
          </a:xfrm>
        </p:spPr>
        <p:txBody>
          <a:bodyPr/>
          <a:lstStyle>
            <a:lvl1pPr>
              <a:defRPr sz="2000"/>
            </a:lvl1pPr>
            <a:lvl2pPr marL="355591" indent="-174621">
              <a:defRPr sz="1800"/>
            </a:lvl2pPr>
            <a:lvl3pPr marL="536561" indent="-180970">
              <a:defRPr sz="1600"/>
            </a:lvl3pPr>
            <a:lvl4pPr marL="719121" indent="-182558">
              <a:defRPr sz="1400"/>
            </a:lvl4pPr>
            <a:lvl5pPr marL="900091" indent="-180970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346852" y="1052736"/>
            <a:ext cx="5509789" cy="5256584"/>
          </a:xfrm>
        </p:spPr>
        <p:txBody>
          <a:bodyPr/>
          <a:lstStyle>
            <a:lvl1pPr>
              <a:defRPr sz="2000"/>
            </a:lvl1pPr>
            <a:lvl2pPr marL="355591" indent="-174621">
              <a:defRPr sz="1800"/>
            </a:lvl2pPr>
            <a:lvl3pPr marL="536561" indent="-180970">
              <a:defRPr sz="1600"/>
            </a:lvl3pPr>
            <a:lvl4pPr marL="719121" indent="-182558">
              <a:defRPr sz="1400"/>
            </a:lvl4pPr>
            <a:lvl5pPr marL="900091" indent="-180970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Kévin Pepitone - Welcome - https://indico.uu.se/event/596/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35360" y="1052737"/>
            <a:ext cx="5498173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335151" y="1556792"/>
            <a:ext cx="5503663" cy="4752528"/>
          </a:xfrm>
        </p:spPr>
        <p:txBody>
          <a:bodyPr/>
          <a:lstStyle>
            <a:lvl1pPr>
              <a:defRPr sz="1800"/>
            </a:lvl1pPr>
            <a:lvl2pPr marL="355591" indent="-174621">
              <a:defRPr sz="1600"/>
            </a:lvl2pPr>
            <a:lvl3pPr marL="536561" indent="-180970">
              <a:defRPr sz="1400"/>
            </a:lvl3pPr>
            <a:lvl4pPr marL="719121" indent="-182558">
              <a:defRPr sz="1200"/>
            </a:lvl4pPr>
            <a:lvl5pPr marL="900091" indent="-180970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346853" y="1052737"/>
            <a:ext cx="5413779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346853" y="1556792"/>
            <a:ext cx="5413779" cy="4752528"/>
          </a:xfrm>
        </p:spPr>
        <p:txBody>
          <a:bodyPr/>
          <a:lstStyle>
            <a:lvl1pPr>
              <a:defRPr sz="1800"/>
            </a:lvl1pPr>
            <a:lvl2pPr marL="355591" indent="-174621">
              <a:defRPr sz="1600"/>
            </a:lvl2pPr>
            <a:lvl3pPr marL="536561" indent="-180970">
              <a:defRPr sz="1400"/>
            </a:lvl3pPr>
            <a:lvl4pPr marL="719121" indent="-182558">
              <a:defRPr sz="1200"/>
            </a:lvl4pPr>
            <a:lvl5pPr marL="900091" indent="-180970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Kévin Pepitone - Welcome - https://indico.uu.se/event/596/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828801" y="1447812"/>
            <a:ext cx="9594851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828801" y="5410210"/>
            <a:ext cx="9594851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Kévin Pepitone - Welcome - https://indico.uu.se/event/596/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36D4D75-8DD3-4AFA-9E1D-1D7E24C56743}"/>
              </a:ext>
            </a:extLst>
          </p:cNvPr>
          <p:cNvSpPr/>
          <p:nvPr userDrawn="1"/>
        </p:nvSpPr>
        <p:spPr bwMode="auto">
          <a:xfrm>
            <a:off x="0" y="6606000"/>
            <a:ext cx="12192000" cy="252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2347" y="6606000"/>
            <a:ext cx="8782347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ARIES Workshop on Energy Efficient RF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F3C6E1-6B20-4A72-8C2C-9485AEE1F540}"/>
              </a:ext>
            </a:extLst>
          </p:cNvPr>
          <p:cNvSpPr/>
          <p:nvPr userDrawn="1"/>
        </p:nvSpPr>
        <p:spPr bwMode="auto">
          <a:xfrm>
            <a:off x="0" y="0"/>
            <a:ext cx="12192000" cy="859117"/>
          </a:xfrm>
          <a:prstGeom prst="rect">
            <a:avLst/>
          </a:prstGeom>
          <a:solidFill>
            <a:srgbClr val="B5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9999" y="0"/>
            <a:ext cx="9757439" cy="8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6" y="981074"/>
            <a:ext cx="11523133" cy="532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FC6312D-E4FA-46CD-B88A-2DCCBF3368F5}"/>
              </a:ext>
            </a:extLst>
          </p:cNvPr>
          <p:cNvSpPr/>
          <p:nvPr userDrawn="1"/>
        </p:nvSpPr>
        <p:spPr bwMode="auto">
          <a:xfrm>
            <a:off x="0" y="6606000"/>
            <a:ext cx="2543937" cy="252000"/>
          </a:xfrm>
          <a:prstGeom prst="rect">
            <a:avLst/>
          </a:prstGeom>
          <a:solidFill>
            <a:srgbClr val="B5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="" xmlns:a16="http://schemas.microsoft.com/office/drawing/2014/main" id="{0DE65358-A7A9-4686-B9E0-9B41C631C30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14756" y="109792"/>
            <a:ext cx="1419927" cy="678963"/>
          </a:xfrm>
          <a:prstGeom prst="rect">
            <a:avLst/>
          </a:prstGeom>
        </p:spPr>
      </p:pic>
      <p:pic>
        <p:nvPicPr>
          <p:cNvPr id="17" name="Picture 16" descr="vit_logo_rod_etikett_42mm.jpg">
            <a:extLst>
              <a:ext uri="{FF2B5EF4-FFF2-40B4-BE49-F238E27FC236}">
                <a16:creationId xmlns="" xmlns:a16="http://schemas.microsoft.com/office/drawing/2014/main" id="{C8ADF786-D72E-4813-BD54-BDC772BF5B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" t="42805" r="12076" b="6532"/>
          <a:stretch/>
        </p:blipFill>
        <p:spPr>
          <a:xfrm>
            <a:off x="36000" y="36000"/>
            <a:ext cx="797348" cy="792000"/>
          </a:xfrm>
          <a:prstGeom prst="rect">
            <a:avLst/>
          </a:prstGeom>
          <a:ln>
            <a:noFill/>
          </a:ln>
        </p:spPr>
      </p:pic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-1589" y="6606000"/>
            <a:ext cx="254393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June 18-20, 2019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D2AF6F6-76CF-4914-A3E9-D16662B82140}"/>
              </a:ext>
            </a:extLst>
          </p:cNvPr>
          <p:cNvSpPr txBox="1"/>
          <p:nvPr userDrawn="1"/>
        </p:nvSpPr>
        <p:spPr>
          <a:xfrm>
            <a:off x="11324694" y="6606000"/>
            <a:ext cx="867306" cy="252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F5BED7FE-78A6-4A97-BB3F-9917FDE5A2D3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76" r:id="rId3"/>
    <p:sldLayoutId id="2147483677" r:id="rId4"/>
    <p:sldLayoutId id="2147483674" r:id="rId5"/>
    <p:sldLayoutId id="2147483675" r:id="rId6"/>
    <p:sldLayoutId id="2147483678" r:id="rId7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89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77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566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754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09" indent="-176209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57179" indent="-179384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34975" indent="-17779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20707" indent="-185734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98503" indent="-177796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tm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396FB7-91A5-48D0-A11F-2F80F0A385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F9770BB-D5B5-4C38-9DCD-7F7A3412F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397152"/>
            <a:ext cx="8534400" cy="2836191"/>
          </a:xfrm>
        </p:spPr>
        <p:txBody>
          <a:bodyPr/>
          <a:lstStyle/>
          <a:p>
            <a:r>
              <a:rPr lang="en-US" sz="3600" dirty="0" smtClean="0"/>
              <a:t>ARIES </a:t>
            </a:r>
            <a:r>
              <a:rPr lang="en-US" sz="3600" dirty="0"/>
              <a:t>Workshop on Energy Efficient </a:t>
            </a:r>
            <a:r>
              <a:rPr lang="en-US" sz="3600" dirty="0" smtClean="0"/>
              <a:t>RF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Uppsala, June 11-12,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2019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2" descr="ARIES Workshop on Energy Efficient 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9804"/>
            <a:ext cx="19050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861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DFC6ACCB-6B9B-4664-A103-ABC172F7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210050" algn="l"/>
              </a:tabLst>
            </a:pPr>
            <a:r>
              <a:rPr lang="en-US" dirty="0"/>
              <a:t>Uppsala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B8C233AC-A5E5-4E9F-9DDF-C4BA21EE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June 18-20, </a:t>
            </a:r>
            <a:r>
              <a:rPr lang="en-US" dirty="0"/>
              <a:t>2019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ACCD47A-D672-4BC7-8F3A-DDAE16526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7" t="9195" r="5670"/>
          <a:stretch/>
        </p:blipFill>
        <p:spPr>
          <a:xfrm>
            <a:off x="-1589" y="859117"/>
            <a:ext cx="12193590" cy="5761973"/>
          </a:xfrm>
          <a:prstGeom prst="rect">
            <a:avLst/>
          </a:prstGeom>
        </p:spPr>
      </p:pic>
      <p:sp>
        <p:nvSpPr>
          <p:cNvPr id="10" name="Footer Placeholder 8">
            <a:extLst>
              <a:ext uri="{FF2B5EF4-FFF2-40B4-BE49-F238E27FC236}">
                <a16:creationId xmlns="" xmlns:a16="http://schemas.microsoft.com/office/drawing/2014/main" id="{014F0217-3797-4DC0-8E0E-1B3A737F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2347" y="6606000"/>
            <a:ext cx="8782347" cy="252000"/>
          </a:xfrm>
        </p:spPr>
        <p:txBody>
          <a:bodyPr/>
          <a:lstStyle/>
          <a:p>
            <a:pPr>
              <a:defRPr/>
            </a:pPr>
            <a:r>
              <a:rPr lang="en-US" dirty="0"/>
              <a:t>ARIES Workshop on Energy Efficient RF</a:t>
            </a:r>
          </a:p>
        </p:txBody>
      </p:sp>
    </p:spTree>
    <p:extLst>
      <p:ext uri="{BB962C8B-B14F-4D97-AF65-F5344CB8AC3E}">
        <p14:creationId xmlns:p14="http://schemas.microsoft.com/office/powerpoint/2010/main" val="2283595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DFC6ACCB-6B9B-4664-A103-ABC172F7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210050" algn="l"/>
              </a:tabLst>
            </a:pPr>
            <a:r>
              <a:rPr lang="en-US" dirty="0"/>
              <a:t>Uppsala University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014F0217-3797-4DC0-8E0E-1B3A737F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ARIES Workshop on Energy Efficient RF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4A1ED532-4B71-4D43-84B4-FC1E2614305E}"/>
              </a:ext>
            </a:extLst>
          </p:cNvPr>
          <p:cNvSpPr txBox="1">
            <a:spLocks/>
          </p:cNvSpPr>
          <p:nvPr/>
        </p:nvSpPr>
        <p:spPr>
          <a:xfrm>
            <a:off x="438794" y="1068733"/>
            <a:ext cx="8893175" cy="5327650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sv-S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Oldest university in Scandinavia (1477)</a:t>
            </a:r>
            <a:endParaRPr lang="en-GB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2200" dirty="0">
                <a:latin typeface="Calibri" panose="020F0502020204030204" pitchFamily="34" charset="0"/>
                <a:cs typeface="Calibri" panose="020F0502020204030204" pitchFamily="34" charset="0"/>
              </a:rPr>
              <a:t>UU</a:t>
            </a:r>
          </a:p>
          <a:p>
            <a:pPr lvl="1"/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40'000 students, 9'000 staff, 670 MEur annual budget</a:t>
            </a:r>
          </a:p>
          <a:p>
            <a:pPr lvl="1"/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3 domains with 14 faculties:</a:t>
            </a:r>
          </a:p>
          <a:p>
            <a:pPr lvl="2"/>
            <a:r>
              <a:rPr lang="sv-SE" sz="1800" dirty="0">
                <a:latin typeface="Calibri"/>
                <a:cs typeface="Calibri"/>
              </a:rPr>
              <a:t>Science and </a:t>
            </a:r>
            <a:r>
              <a:rPr lang="sv-SE" sz="1800" dirty="0" err="1">
                <a:latin typeface="Calibri"/>
                <a:cs typeface="Calibri"/>
              </a:rPr>
              <a:t>Technology</a:t>
            </a:r>
            <a:endParaRPr lang="sv-SE" sz="1800" dirty="0" err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Medicine and Pharmacy</a:t>
            </a:r>
          </a:p>
          <a:p>
            <a:pPr lvl="2"/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Humanities and Social Sciences</a:t>
            </a:r>
          </a:p>
          <a:p>
            <a:pPr lvl="1"/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University library and hospital</a:t>
            </a:r>
          </a:p>
          <a:p>
            <a:pPr lvl="1"/>
            <a:endParaRPr lang="sv-S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sv-S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2200" dirty="0">
                <a:latin typeface="Calibri" panose="020F0502020204030204" pitchFamily="34" charset="0"/>
                <a:cs typeface="Calibri" panose="020F0502020204030204" pitchFamily="34" charset="0"/>
              </a:rPr>
              <a:t>Science and technology</a:t>
            </a:r>
          </a:p>
          <a:p>
            <a:pPr lvl="1"/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10'000 students, 1'800 staff</a:t>
            </a:r>
          </a:p>
          <a:p>
            <a:pPr lvl="1"/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Historical profiles: Linnaeus,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Rudbeck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Celsius,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Ångström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Siegbahn, Svedberg</a:t>
            </a:r>
          </a:p>
          <a:p>
            <a:pPr lvl="1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R&amp;D areas:</a:t>
            </a:r>
          </a:p>
          <a:p>
            <a:pPr lvl="2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physics, chemistry, biology, earth sciences, engineering,</a:t>
            </a: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 mathematics, IT</a:t>
            </a:r>
          </a:p>
        </p:txBody>
      </p:sp>
      <p:pic>
        <p:nvPicPr>
          <p:cNvPr id="1026" name="Picture 2" descr="Decorative image: the University Main Building">
            <a:extLst>
              <a:ext uri="{FF2B5EF4-FFF2-40B4-BE49-F238E27FC236}">
                <a16:creationId xmlns="" xmlns:a16="http://schemas.microsoft.com/office/drawing/2014/main" id="{3327A40F-45EC-4D49-A4B4-261B348FC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260" y="2318636"/>
            <a:ext cx="6290252" cy="288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7">
            <a:extLst>
              <a:ext uri="{FF2B5EF4-FFF2-40B4-BE49-F238E27FC236}">
                <a16:creationId xmlns="" xmlns:a16="http://schemas.microsoft.com/office/drawing/2014/main" id="{B8C233AC-A5E5-4E9F-9DDF-C4BA21EE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589" y="6606000"/>
            <a:ext cx="2543937" cy="2524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June 18-20, </a:t>
            </a:r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919308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9E8F8F-1361-4F57-AEC6-CE8955D4C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Ångström Laboratory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70E8E7B-E0BA-42C8-97BA-630A714EFA1A}"/>
              </a:ext>
            </a:extLst>
          </p:cNvPr>
          <p:cNvSpPr/>
          <p:nvPr/>
        </p:nvSpPr>
        <p:spPr>
          <a:xfrm>
            <a:off x="83418" y="1980827"/>
            <a:ext cx="72317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Swedish Institute of Space Physics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The Tandem Laboratory -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5 MeV tandem accelerator and a 350 keV  current ion implanter 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UPPMAX/SNIC – high-performance computing centers</a:t>
            </a:r>
            <a:b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Ångström  Microstructure Laboratory  with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2000 m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cleanroom facility for </a:t>
            </a: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microtechnology, nanoscience and characterization</a:t>
            </a:r>
            <a:b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Ångström Workshop - the largest university mechanical workshop in Sweden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FREIA</a:t>
            </a:r>
          </a:p>
          <a:p>
            <a:endParaRPr lang="sv-S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ttps://www.uu.se/digitalAssets/333/c_333910-l_3-k_anders-angstrom.jpg">
            <a:extLst>
              <a:ext uri="{FF2B5EF4-FFF2-40B4-BE49-F238E27FC236}">
                <a16:creationId xmlns="" xmlns:a16="http://schemas.microsoft.com/office/drawing/2014/main" id="{116EEDF9-761F-4851-98FE-75316D089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880" y="1085789"/>
            <a:ext cx="2000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view of a city&#10;&#10;Description automatically generated">
            <a:extLst>
              <a:ext uri="{FF2B5EF4-FFF2-40B4-BE49-F238E27FC236}">
                <a16:creationId xmlns="" xmlns:a16="http://schemas.microsoft.com/office/drawing/2014/main" id="{0DE129DB-BA19-41BC-8423-2FA1BAFBF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429000"/>
            <a:ext cx="4695930" cy="24603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852E989-CF5E-4083-B01F-5158B4F39549}"/>
              </a:ext>
            </a:extLst>
          </p:cNvPr>
          <p:cNvSpPr/>
          <p:nvPr/>
        </p:nvSpPr>
        <p:spPr>
          <a:xfrm>
            <a:off x="83417" y="1172084"/>
            <a:ext cx="85280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Physics and Astronomy, Chemistry, Mathematics, Engineering, Sciences </a:t>
            </a:r>
          </a:p>
        </p:txBody>
      </p:sp>
      <p:sp>
        <p:nvSpPr>
          <p:cNvPr id="9" name="Date Placeholder 7">
            <a:extLst>
              <a:ext uri="{FF2B5EF4-FFF2-40B4-BE49-F238E27FC236}">
                <a16:creationId xmlns="" xmlns:a16="http://schemas.microsoft.com/office/drawing/2014/main" id="{B8C233AC-A5E5-4E9F-9DDF-C4BA21EE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589" y="6606000"/>
            <a:ext cx="2543937" cy="2524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June 18-20, </a:t>
            </a:r>
            <a:r>
              <a:rPr lang="en-US" dirty="0"/>
              <a:t>2019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="" xmlns:a16="http://schemas.microsoft.com/office/drawing/2014/main" id="{014F0217-3797-4DC0-8E0E-1B3A737F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2347" y="6606000"/>
            <a:ext cx="8782347" cy="252000"/>
          </a:xfrm>
        </p:spPr>
        <p:txBody>
          <a:bodyPr/>
          <a:lstStyle/>
          <a:p>
            <a:pPr>
              <a:defRPr/>
            </a:pPr>
            <a:r>
              <a:rPr lang="en-US" dirty="0"/>
              <a:t>ARIES Workshop on Energy Efficient RF</a:t>
            </a:r>
          </a:p>
        </p:txBody>
      </p:sp>
    </p:spTree>
    <p:extLst>
      <p:ext uri="{BB962C8B-B14F-4D97-AF65-F5344CB8AC3E}">
        <p14:creationId xmlns:p14="http://schemas.microsoft.com/office/powerpoint/2010/main" val="1933666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8CA54E-4AD3-4D56-9E3C-E03D08A06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FREIA Laboratory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B8C357-6947-43B7-A10B-E62A124BA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0694"/>
            <a:ext cx="12192000" cy="5443728"/>
          </a:xfrm>
          <a:prstGeom prst="rect">
            <a:avLst/>
          </a:prstGeom>
        </p:spPr>
      </p:pic>
      <p:sp>
        <p:nvSpPr>
          <p:cNvPr id="6" name="Date Placeholder 7">
            <a:extLst>
              <a:ext uri="{FF2B5EF4-FFF2-40B4-BE49-F238E27FC236}">
                <a16:creationId xmlns="" xmlns:a16="http://schemas.microsoft.com/office/drawing/2014/main" id="{B8C233AC-A5E5-4E9F-9DDF-C4BA21EE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589" y="6606000"/>
            <a:ext cx="2543937" cy="2524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June 18-20, </a:t>
            </a:r>
            <a:r>
              <a:rPr lang="en-US" dirty="0"/>
              <a:t>2019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="" xmlns:a16="http://schemas.microsoft.com/office/drawing/2014/main" id="{014F0217-3797-4DC0-8E0E-1B3A737F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2347" y="6606000"/>
            <a:ext cx="8782347" cy="252000"/>
          </a:xfrm>
        </p:spPr>
        <p:txBody>
          <a:bodyPr/>
          <a:lstStyle/>
          <a:p>
            <a:pPr>
              <a:defRPr/>
            </a:pPr>
            <a:r>
              <a:rPr lang="en-US" dirty="0"/>
              <a:t>ARIES Workshop on Energy Efficient RF</a:t>
            </a:r>
          </a:p>
        </p:txBody>
      </p:sp>
    </p:spTree>
    <p:extLst>
      <p:ext uri="{BB962C8B-B14F-4D97-AF65-F5344CB8AC3E}">
        <p14:creationId xmlns:p14="http://schemas.microsoft.com/office/powerpoint/2010/main" val="3331301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3B3396-446C-49FD-9642-802F06935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9" name="Date Placeholder 7">
            <a:extLst>
              <a:ext uri="{FF2B5EF4-FFF2-40B4-BE49-F238E27FC236}">
                <a16:creationId xmlns="" xmlns:a16="http://schemas.microsoft.com/office/drawing/2014/main" id="{B8C233AC-A5E5-4E9F-9DDF-C4BA21EE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589" y="6606000"/>
            <a:ext cx="2543937" cy="2524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June 18-20, </a:t>
            </a:r>
            <a:r>
              <a:rPr lang="en-US" dirty="0"/>
              <a:t>2019</a:t>
            </a:r>
          </a:p>
        </p:txBody>
      </p:sp>
      <p:sp>
        <p:nvSpPr>
          <p:cNvPr id="12" name="Footer Placeholder 8">
            <a:extLst>
              <a:ext uri="{FF2B5EF4-FFF2-40B4-BE49-F238E27FC236}">
                <a16:creationId xmlns="" xmlns:a16="http://schemas.microsoft.com/office/drawing/2014/main" id="{014F0217-3797-4DC0-8E0E-1B3A737F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2347" y="6606000"/>
            <a:ext cx="8782347" cy="252000"/>
          </a:xfrm>
        </p:spPr>
        <p:txBody>
          <a:bodyPr/>
          <a:lstStyle/>
          <a:p>
            <a:pPr>
              <a:defRPr/>
            </a:pPr>
            <a:r>
              <a:rPr lang="en-US" dirty="0"/>
              <a:t>ARIES Workshop on Energy Efficient RF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2" t="14505" r="18160" b="11356"/>
          <a:stretch/>
        </p:blipFill>
        <p:spPr>
          <a:xfrm>
            <a:off x="236430" y="3394134"/>
            <a:ext cx="3157318" cy="2703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1" t="16410" r="18819" b="14139"/>
          <a:stretch/>
        </p:blipFill>
        <p:spPr>
          <a:xfrm>
            <a:off x="3623209" y="1190325"/>
            <a:ext cx="3130227" cy="25803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1969" y="849896"/>
            <a:ext cx="1782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Tuesday</a:t>
            </a:r>
            <a:r>
              <a:rPr lang="sv-SE" dirty="0" smtClean="0"/>
              <a:t> 18</a:t>
            </a:r>
            <a:endParaRPr lang="sv-SE" dirty="0"/>
          </a:p>
        </p:txBody>
      </p:sp>
      <p:sp>
        <p:nvSpPr>
          <p:cNvPr id="13" name="TextBox 12"/>
          <p:cNvSpPr txBox="1"/>
          <p:nvPr/>
        </p:nvSpPr>
        <p:spPr>
          <a:xfrm>
            <a:off x="4204425" y="828585"/>
            <a:ext cx="2234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Wednesday</a:t>
            </a:r>
            <a:r>
              <a:rPr lang="sv-SE" dirty="0" smtClean="0"/>
              <a:t> 19</a:t>
            </a:r>
            <a:endParaRPr lang="sv-S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2240" t="23227" r="18751" b="16563"/>
          <a:stretch/>
        </p:blipFill>
        <p:spPr>
          <a:xfrm>
            <a:off x="3482238" y="3836710"/>
            <a:ext cx="3271198" cy="22606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3495" t="36743" r="18423" b="44442"/>
          <a:stretch/>
        </p:blipFill>
        <p:spPr>
          <a:xfrm>
            <a:off x="3578371" y="5920072"/>
            <a:ext cx="3175066" cy="6988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38793" y="818184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Thursday</a:t>
            </a:r>
            <a:r>
              <a:rPr lang="sv-SE" dirty="0" smtClean="0"/>
              <a:t> 20</a:t>
            </a:r>
            <a:endParaRPr lang="sv-SE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33524" t="28134" r="18441" b="26248"/>
          <a:stretch/>
        </p:blipFill>
        <p:spPr>
          <a:xfrm>
            <a:off x="7389995" y="1274828"/>
            <a:ext cx="3394270" cy="18131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4882" y="3770722"/>
            <a:ext cx="39686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Coffee breaks: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poster </a:t>
            </a:r>
            <a:r>
              <a:rPr lang="en-GB" dirty="0" smtClean="0">
                <a:solidFill>
                  <a:srgbClr val="FF0000"/>
                </a:solidFill>
              </a:rPr>
              <a:t>session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5 poster registered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visit FREIA Laboratory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/>
              <a:t>Wednesday afternoon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during coffee break,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before dinner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67265" y="1695693"/>
            <a:ext cx="7343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Please upload your slides to </a:t>
            </a:r>
            <a:r>
              <a:rPr lang="en-GB" sz="3200" b="1" dirty="0" err="1" smtClean="0">
                <a:solidFill>
                  <a:srgbClr val="FF0000"/>
                </a:solidFill>
              </a:rPr>
              <a:t>Indico</a:t>
            </a:r>
            <a:endParaRPr lang="en-GB" sz="3200" b="1" dirty="0" smtClean="0">
              <a:solidFill>
                <a:srgbClr val="FF0000"/>
              </a:solidFill>
            </a:endParaRPr>
          </a:p>
          <a:p>
            <a:r>
              <a:rPr lang="en-GB" sz="3200" b="1" dirty="0" smtClean="0">
                <a:solidFill>
                  <a:srgbClr val="FF0000"/>
                </a:solidFill>
              </a:rPr>
              <a:t>or give it to the convener before the session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16" name="Picture 2" descr="ARIES Workshop on Energy Efficient R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266" y="1049016"/>
            <a:ext cx="1156200" cy="80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377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CAA1D8-F912-46AC-BF86-EC3F2012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Lunch</a:t>
            </a:r>
          </a:p>
        </p:txBody>
      </p:sp>
      <p:pic>
        <p:nvPicPr>
          <p:cNvPr id="9" name="Picture 8" descr="A picture containing grass, tree, outdoor&#10;&#10;Description automatically generated">
            <a:extLst>
              <a:ext uri="{FF2B5EF4-FFF2-40B4-BE49-F238E27FC236}">
                <a16:creationId xmlns="" xmlns:a16="http://schemas.microsoft.com/office/drawing/2014/main" id="{AB686A98-5B01-4001-975E-466214D54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86" y="1116000"/>
            <a:ext cx="5662814" cy="5220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81388B0-2E07-45EC-B8EE-2AACDB618057}"/>
              </a:ext>
            </a:extLst>
          </p:cNvPr>
          <p:cNvSpPr txBox="1"/>
          <p:nvPr/>
        </p:nvSpPr>
        <p:spPr>
          <a:xfrm>
            <a:off x="6533103" y="1122499"/>
            <a:ext cx="55651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/>
              <a:t>Rullan</a:t>
            </a:r>
            <a:r>
              <a:rPr lang="en-US" dirty="0" smtClean="0"/>
              <a:t> restaurant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Lunch vouchers will be distributed.</a:t>
            </a:r>
          </a:p>
          <a:p>
            <a:pPr algn="just"/>
            <a:endParaRPr lang="en-US" dirty="0"/>
          </a:p>
          <a:p>
            <a:pPr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Allergies or vegetarians, please contact us.</a:t>
            </a:r>
          </a:p>
          <a:p>
            <a:pPr algn="just"/>
            <a:endParaRPr lang="en-US" dirty="0"/>
          </a:p>
        </p:txBody>
      </p:sp>
      <p:pic>
        <p:nvPicPr>
          <p:cNvPr id="3074" name="Picture 2" descr="Résultat de recherche d'images pour &quot;rullan uppsala&quot;">
            <a:extLst>
              <a:ext uri="{FF2B5EF4-FFF2-40B4-BE49-F238E27FC236}">
                <a16:creationId xmlns="" xmlns:a16="http://schemas.microsoft.com/office/drawing/2014/main" id="{58C1E4AB-2C59-4A40-A532-28C20E98E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520" y="3365889"/>
            <a:ext cx="4455345" cy="297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7">
            <a:extLst>
              <a:ext uri="{FF2B5EF4-FFF2-40B4-BE49-F238E27FC236}">
                <a16:creationId xmlns="" xmlns:a16="http://schemas.microsoft.com/office/drawing/2014/main" id="{B8C233AC-A5E5-4E9F-9DDF-C4BA21EE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589" y="6606000"/>
            <a:ext cx="2543937" cy="2524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June 18-20, </a:t>
            </a:r>
            <a:r>
              <a:rPr lang="en-US" dirty="0"/>
              <a:t>2019</a:t>
            </a:r>
          </a:p>
        </p:txBody>
      </p:sp>
      <p:sp>
        <p:nvSpPr>
          <p:cNvPr id="12" name="Footer Placeholder 8">
            <a:extLst>
              <a:ext uri="{FF2B5EF4-FFF2-40B4-BE49-F238E27FC236}">
                <a16:creationId xmlns="" xmlns:a16="http://schemas.microsoft.com/office/drawing/2014/main" id="{014F0217-3797-4DC0-8E0E-1B3A737F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2347" y="6606000"/>
            <a:ext cx="8782347" cy="252000"/>
          </a:xfrm>
        </p:spPr>
        <p:txBody>
          <a:bodyPr/>
          <a:lstStyle/>
          <a:p>
            <a:pPr>
              <a:defRPr/>
            </a:pPr>
            <a:r>
              <a:rPr lang="en-US" dirty="0"/>
              <a:t>ARIES Workshop on Energy Efficient RF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3024554" y="1708220"/>
            <a:ext cx="914400" cy="75362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820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85" y="1125674"/>
            <a:ext cx="4975302" cy="401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CAA1D8-F912-46AC-BF86-EC3F2012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Dinner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8FAB97A-052E-43CD-8C72-1654A70AD75A}"/>
              </a:ext>
            </a:extLst>
          </p:cNvPr>
          <p:cNvSpPr txBox="1"/>
          <p:nvPr/>
        </p:nvSpPr>
        <p:spPr>
          <a:xfrm>
            <a:off x="5778718" y="1868656"/>
            <a:ext cx="3159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Welcome drink at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19:00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66EA26C-F7EE-4A76-BC42-C6CBBD40CBCC}"/>
              </a:ext>
            </a:extLst>
          </p:cNvPr>
          <p:cNvSpPr/>
          <p:nvPr/>
        </p:nvSpPr>
        <p:spPr>
          <a:xfrm>
            <a:off x="5778718" y="1019761"/>
            <a:ext cx="43300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/>
              <a:t>Eklundshof</a:t>
            </a:r>
          </a:p>
          <a:p>
            <a:r>
              <a:rPr lang="sv-SE" dirty="0" smtClean="0"/>
              <a:t>Eklundshovsvägen </a:t>
            </a:r>
            <a:r>
              <a:rPr lang="sv-SE" dirty="0"/>
              <a:t>7, Uppsala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6966C77-6131-47F9-916F-E3ADA66E3777}"/>
              </a:ext>
            </a:extLst>
          </p:cNvPr>
          <p:cNvSpPr txBox="1"/>
          <p:nvPr/>
        </p:nvSpPr>
        <p:spPr>
          <a:xfrm>
            <a:off x="5778718" y="2236051"/>
            <a:ext cx="5777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Allergies or vegetarians, please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contact us.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Date Placeholder 7">
            <a:extLst>
              <a:ext uri="{FF2B5EF4-FFF2-40B4-BE49-F238E27FC236}">
                <a16:creationId xmlns="" xmlns:a16="http://schemas.microsoft.com/office/drawing/2014/main" id="{B8C233AC-A5E5-4E9F-9DDF-C4BA21EE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589" y="6606000"/>
            <a:ext cx="2543937" cy="2524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June 18-20, </a:t>
            </a:r>
            <a:r>
              <a:rPr lang="en-US" dirty="0"/>
              <a:t>2019</a:t>
            </a:r>
          </a:p>
        </p:txBody>
      </p:sp>
      <p:sp>
        <p:nvSpPr>
          <p:cNvPr id="11" name="Footer Placeholder 8">
            <a:extLst>
              <a:ext uri="{FF2B5EF4-FFF2-40B4-BE49-F238E27FC236}">
                <a16:creationId xmlns="" xmlns:a16="http://schemas.microsoft.com/office/drawing/2014/main" id="{014F0217-3797-4DC0-8E0E-1B3A737F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2347" y="6606000"/>
            <a:ext cx="8782347" cy="252000"/>
          </a:xfrm>
        </p:spPr>
        <p:txBody>
          <a:bodyPr/>
          <a:lstStyle/>
          <a:p>
            <a:pPr>
              <a:defRPr/>
            </a:pPr>
            <a:r>
              <a:rPr lang="en-US" dirty="0"/>
              <a:t>ARIES Workshop on Energy Efficient RF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937" y="3259516"/>
            <a:ext cx="5635301" cy="316985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 bwMode="auto">
          <a:xfrm>
            <a:off x="1443495" y="940442"/>
            <a:ext cx="914400" cy="75362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Picture 12" descr="A picture containing grass, tree, outdoor&#10;&#10;Description automatically generated">
            <a:extLst>
              <a:ext uri="{FF2B5EF4-FFF2-40B4-BE49-F238E27FC236}">
                <a16:creationId xmlns="" xmlns:a16="http://schemas.microsoft.com/office/drawing/2014/main" id="{AB686A98-5B01-4001-975E-466214D54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621" y="2685858"/>
            <a:ext cx="4060986" cy="374351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4" name="Oval 13"/>
          <p:cNvSpPr/>
          <p:nvPr/>
        </p:nvSpPr>
        <p:spPr bwMode="auto">
          <a:xfrm>
            <a:off x="3326212" y="2735423"/>
            <a:ext cx="765021" cy="52409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574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 of the Workshop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ARIES Workshop on Energy Efficient RF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18-20, 2019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3632" y="1198605"/>
            <a:ext cx="11541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Review the status and assist the development of energy efficient RF sources</a:t>
            </a:r>
          </a:p>
          <a:p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important for the future of accelerator infrastructures</a:t>
            </a:r>
            <a:br>
              <a:rPr lang="en-GB" dirty="0" smtClean="0"/>
            </a:br>
            <a:r>
              <a:rPr lang="en-GB" dirty="0" smtClean="0"/>
              <a:t>as energy costs have large economical and environmental impact</a:t>
            </a:r>
            <a:endParaRPr lang="en-GB" dirty="0"/>
          </a:p>
        </p:txBody>
      </p:sp>
      <p:pic>
        <p:nvPicPr>
          <p:cNvPr id="1026" name="Picture 2" descr="ARIES Workshop on Energy Efficient 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262" y="5279123"/>
            <a:ext cx="19050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830413"/>
      </p:ext>
    </p:extLst>
  </p:cSld>
  <p:clrMapOvr>
    <a:masterClrMapping/>
  </p:clrMapOvr>
</p:sld>
</file>

<file path=ppt/theme/theme1.xml><?xml version="1.0" encoding="utf-8"?>
<a:theme xmlns:a="http://schemas.openxmlformats.org/drawingml/2006/main" name="RR004-UUgrabard-ESS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RR004-UUgrabard-ESS</Template>
  <TotalTime>25187</TotalTime>
  <Words>289</Words>
  <Application>Microsoft Office PowerPoint</Application>
  <PresentationFormat>Custom</PresentationFormat>
  <Paragraphs>75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RR004-UUgrabard-ESS</vt:lpstr>
      <vt:lpstr>Welcome</vt:lpstr>
      <vt:lpstr>Uppsala</vt:lpstr>
      <vt:lpstr>Uppsala University</vt:lpstr>
      <vt:lpstr>Ångström Laboratory</vt:lpstr>
      <vt:lpstr>FREIA Laboratory</vt:lpstr>
      <vt:lpstr>Agenda</vt:lpstr>
      <vt:lpstr>Lunch</vt:lpstr>
      <vt:lpstr>Dinner</vt:lpstr>
      <vt:lpstr>Aim of the Workshop</vt:lpstr>
    </vt:vector>
  </TitlesOfParts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WP8 RF Systems Draft Work Package Description</dc:title>
  <dc:creator>ruber</dc:creator>
  <cp:lastModifiedBy>Roger Ruber</cp:lastModifiedBy>
  <cp:revision>397</cp:revision>
  <cp:lastPrinted>2015-01-29T11:56:53Z</cp:lastPrinted>
  <dcterms:created xsi:type="dcterms:W3CDTF">2010-02-24T17:17:31Z</dcterms:created>
  <dcterms:modified xsi:type="dcterms:W3CDTF">2019-06-18T06:11:16Z</dcterms:modified>
</cp:coreProperties>
</file>