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88" r:id="rId7"/>
    <p:sldId id="325" r:id="rId8"/>
    <p:sldId id="310" r:id="rId9"/>
    <p:sldId id="311" r:id="rId10"/>
    <p:sldId id="309" r:id="rId11"/>
    <p:sldId id="313" r:id="rId12"/>
    <p:sldId id="290" r:id="rId13"/>
    <p:sldId id="296" r:id="rId14"/>
    <p:sldId id="292" r:id="rId15"/>
    <p:sldId id="294" r:id="rId16"/>
    <p:sldId id="322" r:id="rId17"/>
    <p:sldId id="323" r:id="rId18"/>
    <p:sldId id="314" r:id="rId19"/>
    <p:sldId id="324" r:id="rId20"/>
    <p:sldId id="303" r:id="rId21"/>
    <p:sldId id="295" r:id="rId22"/>
    <p:sldId id="316" r:id="rId23"/>
    <p:sldId id="298" r:id="rId24"/>
    <p:sldId id="319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71130" autoAdjust="0"/>
  </p:normalViewPr>
  <p:slideViewPr>
    <p:cSldViewPr snapToGrid="0" showGuides="1">
      <p:cViewPr varScale="1">
        <p:scale>
          <a:sx n="88" d="100"/>
          <a:sy n="88" d="100"/>
        </p:scale>
        <p:origin x="446" y="77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f\fkilling\Desktop\20190523%20800%20MHz%20faults%20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f\fkilling\Desktop\20190523%20800%20MHz%20faults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f\fkilling\Desktop\20190523%20800%20MHz%20faults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f\fkilling\Desktop\20190523%20800%20MHz%20faults%20histo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Departments\AB\Groups\RF\Sections\PM\RF%20Machines\TWC800\Mesures\20150602%20test%20g&amp;PH&amp;%20power%20sweep\20150601%20Test%201%20ou%202%20Driver%20Electrosys%20CA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Departments\AB\Groups\RF\Sections\PM\RF%20Machines\TWC800\Mesures\20150602%20test%20g&amp;PH&amp;%20power%20sweep\20150601%20Test%201%20ou%202%20Driver%20Electrosys%20CA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Operation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1915045598089"/>
          <c:y val="0.1842245886462768"/>
          <c:w val="0.86320655617228148"/>
          <c:h val="0.78198125670228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Sheet2!$C$2</c:f>
              <c:strCache>
                <c:ptCount val="1"/>
                <c:pt idx="0">
                  <c:v>hours operation</c:v>
                </c:pt>
              </c:strCache>
            </c:strRef>
          </c:cat>
          <c:val>
            <c:numRef>
              <c:f>Sheet2!$C$3</c:f>
              <c:numCache>
                <c:formatCode>General</c:formatCode>
                <c:ptCount val="1"/>
                <c:pt idx="0">
                  <c:v>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0-4824-ABAA-0F42E4CBB593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Sheet2!$C$2</c:f>
              <c:strCache>
                <c:ptCount val="1"/>
                <c:pt idx="0">
                  <c:v>hours operation</c:v>
                </c:pt>
              </c:strCache>
            </c:strRef>
          </c:cat>
          <c:val>
            <c:numRef>
              <c:f>Sheet2!$C$4</c:f>
              <c:numCache>
                <c:formatCode>General</c:formatCode>
                <c:ptCount val="1"/>
                <c:pt idx="0">
                  <c:v>6384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0-4824-ABAA-0F42E4CBB593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Sheet2!$C$2</c:f>
              <c:strCache>
                <c:ptCount val="1"/>
                <c:pt idx="0">
                  <c:v>hours operation</c:v>
                </c:pt>
              </c:strCache>
            </c:strRef>
          </c:cat>
          <c:val>
            <c:numRef>
              <c:f>Sheet2!$C$5</c:f>
              <c:numCache>
                <c:formatCode>General</c:formatCode>
                <c:ptCount val="1"/>
                <c:pt idx="0">
                  <c:v>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0-4824-ABAA-0F42E4CBB593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Sheet2!$C$2</c:f>
              <c:strCache>
                <c:ptCount val="1"/>
                <c:pt idx="0">
                  <c:v>hours operation</c:v>
                </c:pt>
              </c:strCache>
            </c:strRef>
          </c:cat>
          <c:val>
            <c:numRef>
              <c:f>Sheet2!$C$6</c:f>
              <c:numCache>
                <c:formatCode>General</c:formatCode>
                <c:ptCount val="1"/>
                <c:pt idx="0">
                  <c:v>6412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0-4824-ABAA-0F42E4CBB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940416"/>
        <c:axId val="610936152"/>
      </c:barChart>
      <c:catAx>
        <c:axId val="610940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10936152"/>
        <c:crosses val="autoZero"/>
        <c:auto val="1"/>
        <c:lblAlgn val="ctr"/>
        <c:lblOffset val="100"/>
        <c:noMultiLvlLbl val="0"/>
      </c:catAx>
      <c:valAx>
        <c:axId val="61093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Downtime </a:t>
            </a:r>
            <a:r>
              <a:rPr lang="en-US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Sheet2!$D$2:$E$2</c:f>
              <c:strCache>
                <c:ptCount val="2"/>
                <c:pt idx="0">
                  <c:v>hours beam off</c:v>
                </c:pt>
                <c:pt idx="1">
                  <c:v>hours IOT off</c:v>
                </c:pt>
              </c:strCache>
            </c:strRef>
          </c:cat>
          <c:val>
            <c:numRef>
              <c:f>Sheet2!$D$3:$E$3</c:f>
              <c:numCache>
                <c:formatCode>General</c:formatCode>
                <c:ptCount val="2"/>
                <c:pt idx="0">
                  <c:v>9.5</c:v>
                </c:pt>
                <c:pt idx="1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4-4BCA-87B9-1AB726C2EA03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Sheet2!$D$2:$E$2</c:f>
              <c:strCache>
                <c:ptCount val="2"/>
                <c:pt idx="0">
                  <c:v>hours beam off</c:v>
                </c:pt>
                <c:pt idx="1">
                  <c:v>hours IOT off</c:v>
                </c:pt>
              </c:strCache>
            </c:strRef>
          </c:cat>
          <c:val>
            <c:numRef>
              <c:f>Sheet2!$D$4:$E$4</c:f>
              <c:numCache>
                <c:formatCode>General</c:formatCode>
                <c:ptCount val="2"/>
                <c:pt idx="0">
                  <c:v>4.5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4-4BCA-87B9-1AB726C2EA03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Sheet2!$D$2:$E$2</c:f>
              <c:strCache>
                <c:ptCount val="2"/>
                <c:pt idx="0">
                  <c:v>hours beam off</c:v>
                </c:pt>
                <c:pt idx="1">
                  <c:v>hours IOT off</c:v>
                </c:pt>
              </c:strCache>
            </c:strRef>
          </c:cat>
          <c:val>
            <c:numRef>
              <c:f>Sheet2!$D$5:$E$5</c:f>
              <c:numCache>
                <c:formatCode>General</c:formatCode>
                <c:ptCount val="2"/>
                <c:pt idx="0">
                  <c:v>7.75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4-4BCA-87B9-1AB726C2EA03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Sheet2!$D$2:$E$2</c:f>
              <c:strCache>
                <c:ptCount val="2"/>
                <c:pt idx="0">
                  <c:v>hours beam off</c:v>
                </c:pt>
                <c:pt idx="1">
                  <c:v>hours IOT off</c:v>
                </c:pt>
              </c:strCache>
            </c:strRef>
          </c:cat>
          <c:val>
            <c:numRef>
              <c:f>Sheet2!$D$6:$E$6</c:f>
              <c:numCache>
                <c:formatCode>General</c:formatCode>
                <c:ptCount val="2"/>
                <c:pt idx="0">
                  <c:v>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4-4BCA-87B9-1AB726C2E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7888680"/>
        <c:axId val="707877200"/>
      </c:barChart>
      <c:catAx>
        <c:axId val="70788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877200"/>
        <c:crosses val="autoZero"/>
        <c:auto val="1"/>
        <c:lblAlgn val="ctr"/>
        <c:lblOffset val="100"/>
        <c:noMultiLvlLbl val="0"/>
      </c:catAx>
      <c:valAx>
        <c:axId val="707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88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Filament</a:t>
            </a:r>
            <a:r>
              <a:rPr lang="en-US" baseline="0"/>
              <a:t> hours TH795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52251663332097E-2"/>
          <c:y val="0.11126953357893864"/>
          <c:w val="0.94737954586784523"/>
          <c:h val="0.759042529377110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Commissioning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Sheet3!$A$4:$A$11</c:f>
              <c:strCache>
                <c:ptCount val="8"/>
                <c:pt idx="0">
                  <c:v>732179</c:v>
                </c:pt>
                <c:pt idx="1">
                  <c:v>725777</c:v>
                </c:pt>
                <c:pt idx="2">
                  <c:v>740687</c:v>
                </c:pt>
                <c:pt idx="3">
                  <c:v>746447</c:v>
                </c:pt>
                <c:pt idx="4">
                  <c:v>753228</c:v>
                </c:pt>
                <c:pt idx="5">
                  <c:v>738648</c:v>
                </c:pt>
                <c:pt idx="6">
                  <c:v>753229</c:v>
                </c:pt>
                <c:pt idx="7">
                  <c:v>755767 + 790272</c:v>
                </c:pt>
              </c:strCache>
            </c:strRef>
          </c:cat>
          <c:val>
            <c:numRef>
              <c:f>Sheet3!$V$4:$V$11</c:f>
              <c:numCache>
                <c:formatCode>General</c:formatCode>
                <c:ptCount val="8"/>
                <c:pt idx="0">
                  <c:v>5612</c:v>
                </c:pt>
                <c:pt idx="1">
                  <c:v>4065</c:v>
                </c:pt>
                <c:pt idx="2">
                  <c:v>3951</c:v>
                </c:pt>
                <c:pt idx="3">
                  <c:v>5831</c:v>
                </c:pt>
                <c:pt idx="4">
                  <c:v>6016</c:v>
                </c:pt>
                <c:pt idx="5">
                  <c:v>5878</c:v>
                </c:pt>
                <c:pt idx="6">
                  <c:v>5909</c:v>
                </c:pt>
                <c:pt idx="7">
                  <c:v>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D-44B4-9099-002ED961FAE8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Sheet3!$A$4:$A$11</c:f>
              <c:strCache>
                <c:ptCount val="8"/>
                <c:pt idx="0">
                  <c:v>732179</c:v>
                </c:pt>
                <c:pt idx="1">
                  <c:v>725777</c:v>
                </c:pt>
                <c:pt idx="2">
                  <c:v>740687</c:v>
                </c:pt>
                <c:pt idx="3">
                  <c:v>746447</c:v>
                </c:pt>
                <c:pt idx="4">
                  <c:v>753228</c:v>
                </c:pt>
                <c:pt idx="5">
                  <c:v>738648</c:v>
                </c:pt>
                <c:pt idx="6">
                  <c:v>753229</c:v>
                </c:pt>
                <c:pt idx="7">
                  <c:v>755767 + 790272</c:v>
                </c:pt>
              </c:strCache>
            </c:strRef>
          </c:cat>
          <c:val>
            <c:numRef>
              <c:f>Sheet3!$W$4:$W$11</c:f>
              <c:numCache>
                <c:formatCode>General</c:formatCode>
                <c:ptCount val="8"/>
                <c:pt idx="0">
                  <c:v>8112</c:v>
                </c:pt>
                <c:pt idx="1">
                  <c:v>8123</c:v>
                </c:pt>
                <c:pt idx="2">
                  <c:v>8201</c:v>
                </c:pt>
                <c:pt idx="3">
                  <c:v>8023</c:v>
                </c:pt>
                <c:pt idx="4">
                  <c:v>8078</c:v>
                </c:pt>
                <c:pt idx="5">
                  <c:v>8097</c:v>
                </c:pt>
                <c:pt idx="6">
                  <c:v>8083</c:v>
                </c:pt>
                <c:pt idx="7">
                  <c:v>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D-44B4-9099-002ED961FAE8}"/>
            </c:ext>
          </c:extLst>
        </c:ser>
        <c:ser>
          <c:idx val="2"/>
          <c:order val="2"/>
          <c:tx>
            <c:strRef>
              <c:f>Sheet3!$X$1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Sheet3!$A$4:$A$11</c:f>
              <c:strCache>
                <c:ptCount val="8"/>
                <c:pt idx="0">
                  <c:v>732179</c:v>
                </c:pt>
                <c:pt idx="1">
                  <c:v>725777</c:v>
                </c:pt>
                <c:pt idx="2">
                  <c:v>740687</c:v>
                </c:pt>
                <c:pt idx="3">
                  <c:v>746447</c:v>
                </c:pt>
                <c:pt idx="4">
                  <c:v>753228</c:v>
                </c:pt>
                <c:pt idx="5">
                  <c:v>738648</c:v>
                </c:pt>
                <c:pt idx="6">
                  <c:v>753229</c:v>
                </c:pt>
                <c:pt idx="7">
                  <c:v>755767 + 790272</c:v>
                </c:pt>
              </c:strCache>
            </c:strRef>
          </c:cat>
          <c:val>
            <c:numRef>
              <c:f>Sheet3!$X$4:$X$11</c:f>
              <c:numCache>
                <c:formatCode>General</c:formatCode>
                <c:ptCount val="8"/>
                <c:pt idx="0">
                  <c:v>7540</c:v>
                </c:pt>
                <c:pt idx="1">
                  <c:v>7612</c:v>
                </c:pt>
                <c:pt idx="2">
                  <c:v>7614</c:v>
                </c:pt>
                <c:pt idx="3">
                  <c:v>7569</c:v>
                </c:pt>
                <c:pt idx="4">
                  <c:v>7588</c:v>
                </c:pt>
                <c:pt idx="5">
                  <c:v>7623</c:v>
                </c:pt>
                <c:pt idx="6">
                  <c:v>7635</c:v>
                </c:pt>
                <c:pt idx="7">
                  <c:v>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D-44B4-9099-002ED961FAE8}"/>
            </c:ext>
          </c:extLst>
        </c:ser>
        <c:ser>
          <c:idx val="3"/>
          <c:order val="3"/>
          <c:tx>
            <c:strRef>
              <c:f>Sheet3!$Y$1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Sheet3!$A$4:$A$11</c:f>
              <c:strCache>
                <c:ptCount val="8"/>
                <c:pt idx="0">
                  <c:v>732179</c:v>
                </c:pt>
                <c:pt idx="1">
                  <c:v>725777</c:v>
                </c:pt>
                <c:pt idx="2">
                  <c:v>740687</c:v>
                </c:pt>
                <c:pt idx="3">
                  <c:v>746447</c:v>
                </c:pt>
                <c:pt idx="4">
                  <c:v>753228</c:v>
                </c:pt>
                <c:pt idx="5">
                  <c:v>738648</c:v>
                </c:pt>
                <c:pt idx="6">
                  <c:v>753229</c:v>
                </c:pt>
                <c:pt idx="7">
                  <c:v>755767 + 790272</c:v>
                </c:pt>
              </c:strCache>
            </c:strRef>
          </c:cat>
          <c:val>
            <c:numRef>
              <c:f>Sheet3!$Y$4:$Y$11</c:f>
              <c:numCache>
                <c:formatCode>General</c:formatCode>
                <c:ptCount val="8"/>
                <c:pt idx="0">
                  <c:v>5747</c:v>
                </c:pt>
                <c:pt idx="1">
                  <c:v>5745</c:v>
                </c:pt>
                <c:pt idx="2">
                  <c:v>5750</c:v>
                </c:pt>
                <c:pt idx="3">
                  <c:v>5748</c:v>
                </c:pt>
                <c:pt idx="4">
                  <c:v>5655</c:v>
                </c:pt>
                <c:pt idx="5">
                  <c:v>5748</c:v>
                </c:pt>
                <c:pt idx="6">
                  <c:v>5729</c:v>
                </c:pt>
                <c:pt idx="7">
                  <c:v>5740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FD-44B4-9099-002ED961FAE8}"/>
            </c:ext>
          </c:extLst>
        </c:ser>
        <c:ser>
          <c:idx val="4"/>
          <c:order val="4"/>
          <c:tx>
            <c:strRef>
              <c:f>Sheet3!$Z$1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Sheet3!$A$4:$A$11</c:f>
              <c:strCache>
                <c:ptCount val="8"/>
                <c:pt idx="0">
                  <c:v>732179</c:v>
                </c:pt>
                <c:pt idx="1">
                  <c:v>725777</c:v>
                </c:pt>
                <c:pt idx="2">
                  <c:v>740687</c:v>
                </c:pt>
                <c:pt idx="3">
                  <c:v>746447</c:v>
                </c:pt>
                <c:pt idx="4">
                  <c:v>753228</c:v>
                </c:pt>
                <c:pt idx="5">
                  <c:v>738648</c:v>
                </c:pt>
                <c:pt idx="6">
                  <c:v>753229</c:v>
                </c:pt>
                <c:pt idx="7">
                  <c:v>755767 + 790272</c:v>
                </c:pt>
              </c:strCache>
            </c:strRef>
          </c:cat>
          <c:val>
            <c:numRef>
              <c:f>Sheet3!$Z$4:$Z$11</c:f>
              <c:numCache>
                <c:formatCode>General</c:formatCode>
                <c:ptCount val="8"/>
                <c:pt idx="0">
                  <c:v>6376</c:v>
                </c:pt>
                <c:pt idx="1">
                  <c:v>6392</c:v>
                </c:pt>
                <c:pt idx="2">
                  <c:v>4384</c:v>
                </c:pt>
                <c:pt idx="3">
                  <c:v>6438</c:v>
                </c:pt>
                <c:pt idx="4">
                  <c:v>6438</c:v>
                </c:pt>
                <c:pt idx="5">
                  <c:v>6438</c:v>
                </c:pt>
                <c:pt idx="6">
                  <c:v>6428</c:v>
                </c:pt>
                <c:pt idx="7">
                  <c:v>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FD-44B4-9099-002ED961F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2794936"/>
        <c:axId val="582792640"/>
        <c:axId val="0"/>
      </c:bar3DChart>
      <c:catAx>
        <c:axId val="582794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dirty="0" smtClean="0"/>
                  <a:t>IOT</a:t>
                </a:r>
                <a:r>
                  <a:rPr lang="fr-CH" baseline="0" dirty="0" smtClean="0"/>
                  <a:t> SN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376343269526128"/>
              <c:y val="0.896793906529611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92640"/>
        <c:crosses val="autoZero"/>
        <c:auto val="1"/>
        <c:lblAlgn val="ctr"/>
        <c:lblOffset val="100"/>
        <c:noMultiLvlLbl val="0"/>
      </c:catAx>
      <c:valAx>
        <c:axId val="58279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dirty="0" err="1" smtClean="0"/>
                  <a:t>Hours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0551381605556277E-3"/>
              <c:y val="0.48622559369269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9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Intervention time in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Sheet1!$L$2:$W$2</c:f>
              <c:strCache>
                <c:ptCount val="12"/>
                <c:pt idx="0">
                  <c:v>isolation transformer</c:v>
                </c:pt>
                <c:pt idx="1">
                  <c:v>RF lines</c:v>
                </c:pt>
                <c:pt idx="2">
                  <c:v>trolley</c:v>
                </c:pt>
                <c:pt idx="3">
                  <c:v>LL</c:v>
                </c:pt>
                <c:pt idx="4">
                  <c:v>PLC</c:v>
                </c:pt>
                <c:pt idx="5">
                  <c:v>water</c:v>
                </c:pt>
                <c:pt idx="6">
                  <c:v>crowbar unit</c:v>
                </c:pt>
                <c:pt idx="7">
                  <c:v>ion pump PS</c:v>
                </c:pt>
                <c:pt idx="8">
                  <c:v>arc IOT</c:v>
                </c:pt>
                <c:pt idx="9">
                  <c:v>grid PS</c:v>
                </c:pt>
                <c:pt idx="10">
                  <c:v>focus PS</c:v>
                </c:pt>
                <c:pt idx="11">
                  <c:v>air</c:v>
                </c:pt>
              </c:strCache>
            </c:strRef>
          </c:cat>
          <c:val>
            <c:numRef>
              <c:f>Sheet1!$L$5:$W$5</c:f>
              <c:numCache>
                <c:formatCode>0.0</c:formatCode>
                <c:ptCount val="12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0.33333333333333331</c:v>
                </c:pt>
                <c:pt idx="8">
                  <c:v>8.3333333333333329E-2</c:v>
                </c:pt>
                <c:pt idx="9">
                  <c:v>0.33333333333333331</c:v>
                </c:pt>
                <c:pt idx="10">
                  <c:v>0</c:v>
                </c:pt>
                <c:pt idx="1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7-40DC-8787-6055D5A89BF0}"/>
            </c:ext>
          </c:extLst>
        </c:ser>
        <c:ser>
          <c:idx val="1"/>
          <c:order val="1"/>
          <c:tx>
            <c:strRef>
              <c:f>Sheet1!$K$6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Sheet1!$L$2:$W$2</c:f>
              <c:strCache>
                <c:ptCount val="12"/>
                <c:pt idx="0">
                  <c:v>isolation transformer</c:v>
                </c:pt>
                <c:pt idx="1">
                  <c:v>RF lines</c:v>
                </c:pt>
                <c:pt idx="2">
                  <c:v>trolley</c:v>
                </c:pt>
                <c:pt idx="3">
                  <c:v>LL</c:v>
                </c:pt>
                <c:pt idx="4">
                  <c:v>PLC</c:v>
                </c:pt>
                <c:pt idx="5">
                  <c:v>water</c:v>
                </c:pt>
                <c:pt idx="6">
                  <c:v>crowbar unit</c:v>
                </c:pt>
                <c:pt idx="7">
                  <c:v>ion pump PS</c:v>
                </c:pt>
                <c:pt idx="8">
                  <c:v>arc IOT</c:v>
                </c:pt>
                <c:pt idx="9">
                  <c:v>grid PS</c:v>
                </c:pt>
                <c:pt idx="10">
                  <c:v>focus PS</c:v>
                </c:pt>
                <c:pt idx="11">
                  <c:v>air</c:v>
                </c:pt>
              </c:strCache>
            </c:strRef>
          </c:cat>
          <c:val>
            <c:numRef>
              <c:f>Sheet1!$L$8:$W$8</c:f>
              <c:numCache>
                <c:formatCode>0.0</c:formatCode>
                <c:ptCount val="12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1.5</c:v>
                </c:pt>
                <c:pt idx="5">
                  <c:v>0</c:v>
                </c:pt>
                <c:pt idx="6">
                  <c:v>0</c:v>
                </c:pt>
                <c:pt idx="7">
                  <c:v>0.33333333333333331</c:v>
                </c:pt>
                <c:pt idx="8">
                  <c:v>0.18333333333333332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7-40DC-8787-6055D5A89BF0}"/>
            </c:ext>
          </c:extLst>
        </c:ser>
        <c:ser>
          <c:idx val="2"/>
          <c:order val="2"/>
          <c:tx>
            <c:strRef>
              <c:f>Sheet1!$K$9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Sheet1!$L$2:$W$2</c:f>
              <c:strCache>
                <c:ptCount val="12"/>
                <c:pt idx="0">
                  <c:v>isolation transformer</c:v>
                </c:pt>
                <c:pt idx="1">
                  <c:v>RF lines</c:v>
                </c:pt>
                <c:pt idx="2">
                  <c:v>trolley</c:v>
                </c:pt>
                <c:pt idx="3">
                  <c:v>LL</c:v>
                </c:pt>
                <c:pt idx="4">
                  <c:v>PLC</c:v>
                </c:pt>
                <c:pt idx="5">
                  <c:v>water</c:v>
                </c:pt>
                <c:pt idx="6">
                  <c:v>crowbar unit</c:v>
                </c:pt>
                <c:pt idx="7">
                  <c:v>ion pump PS</c:v>
                </c:pt>
                <c:pt idx="8">
                  <c:v>arc IOT</c:v>
                </c:pt>
                <c:pt idx="9">
                  <c:v>grid PS</c:v>
                </c:pt>
                <c:pt idx="10">
                  <c:v>focus PS</c:v>
                </c:pt>
                <c:pt idx="11">
                  <c:v>air</c:v>
                </c:pt>
              </c:strCache>
            </c:strRef>
          </c:cat>
          <c:val>
            <c:numRef>
              <c:f>Sheet1!$L$11:$W$11</c:f>
              <c:numCache>
                <c:formatCode>0.0</c:formatCode>
                <c:ptCount val="12"/>
                <c:pt idx="0">
                  <c:v>1.3333333333333333</c:v>
                </c:pt>
                <c:pt idx="1">
                  <c:v>4</c:v>
                </c:pt>
                <c:pt idx="2">
                  <c:v>2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0.33333333333333331</c:v>
                </c:pt>
                <c:pt idx="7">
                  <c:v>0</c:v>
                </c:pt>
                <c:pt idx="8">
                  <c:v>6.6666666666666666E-2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7-40DC-8787-6055D5A89BF0}"/>
            </c:ext>
          </c:extLst>
        </c:ser>
        <c:ser>
          <c:idx val="3"/>
          <c:order val="3"/>
          <c:tx>
            <c:strRef>
              <c:f>Sheet1!$K$12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Sheet1!$L$2:$W$2</c:f>
              <c:strCache>
                <c:ptCount val="12"/>
                <c:pt idx="0">
                  <c:v>isolation transformer</c:v>
                </c:pt>
                <c:pt idx="1">
                  <c:v>RF lines</c:v>
                </c:pt>
                <c:pt idx="2">
                  <c:v>trolley</c:v>
                </c:pt>
                <c:pt idx="3">
                  <c:v>LL</c:v>
                </c:pt>
                <c:pt idx="4">
                  <c:v>PLC</c:v>
                </c:pt>
                <c:pt idx="5">
                  <c:v>water</c:v>
                </c:pt>
                <c:pt idx="6">
                  <c:v>crowbar unit</c:v>
                </c:pt>
                <c:pt idx="7">
                  <c:v>ion pump PS</c:v>
                </c:pt>
                <c:pt idx="8">
                  <c:v>arc IOT</c:v>
                </c:pt>
                <c:pt idx="9">
                  <c:v>grid PS</c:v>
                </c:pt>
                <c:pt idx="10">
                  <c:v>focus PS</c:v>
                </c:pt>
                <c:pt idx="11">
                  <c:v>air</c:v>
                </c:pt>
              </c:strCache>
            </c:strRef>
          </c:cat>
          <c:val>
            <c:numRef>
              <c:f>Sheet1!$L$14:$W$14</c:f>
              <c:numCache>
                <c:formatCode>0.0</c:formatCode>
                <c:ptCount val="12"/>
                <c:pt idx="0">
                  <c:v>0.5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0.33333333333333331</c:v>
                </c:pt>
                <c:pt idx="7">
                  <c:v>0</c:v>
                </c:pt>
                <c:pt idx="8">
                  <c:v>0.05</c:v>
                </c:pt>
                <c:pt idx="9">
                  <c:v>0</c:v>
                </c:pt>
                <c:pt idx="10">
                  <c:v>0.33333333333333331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7-40DC-8787-6055D5A89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837864"/>
        <c:axId val="494837536"/>
        <c:axId val="0"/>
      </c:bar3DChart>
      <c:catAx>
        <c:axId val="49483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837536"/>
        <c:crosses val="autoZero"/>
        <c:auto val="1"/>
        <c:lblAlgn val="ctr"/>
        <c:lblOffset val="100"/>
        <c:noMultiLvlLbl val="0"/>
      </c:catAx>
      <c:valAx>
        <c:axId val="4948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83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Pout vs Pin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'CAV1 2xdriver'!$E$3</c:f>
              <c:strCache>
                <c:ptCount val="1"/>
                <c:pt idx="0">
                  <c:v>Pout (KW)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'CAV1 2xdriver'!$B$4:$B$16</c:f>
              <c:numCache>
                <c:formatCode>0.0</c:formatCode>
                <c:ptCount val="13"/>
                <c:pt idx="1">
                  <c:v>-10</c:v>
                </c:pt>
                <c:pt idx="2">
                  <c:v>-6.9897000433601875</c:v>
                </c:pt>
                <c:pt idx="3">
                  <c:v>-5.2287874528033758</c:v>
                </c:pt>
                <c:pt idx="4">
                  <c:v>-3.9794000867203758</c:v>
                </c:pt>
                <c:pt idx="5">
                  <c:v>-3.0102999566398121</c:v>
                </c:pt>
                <c:pt idx="6">
                  <c:v>-2.2184874961635641</c:v>
                </c:pt>
                <c:pt idx="7">
                  <c:v>-1.5490195998574319</c:v>
                </c:pt>
                <c:pt idx="8">
                  <c:v>-0.96910013008056395</c:v>
                </c:pt>
                <c:pt idx="9">
                  <c:v>-0.45757490560675118</c:v>
                </c:pt>
                <c:pt idx="10">
                  <c:v>0</c:v>
                </c:pt>
                <c:pt idx="11">
                  <c:v>0.41392685158225079</c:v>
                </c:pt>
                <c:pt idx="12">
                  <c:v>0.7918124604762482</c:v>
                </c:pt>
              </c:numCache>
            </c:numRef>
          </c:cat>
          <c:val>
            <c:numRef>
              <c:f>'CAV1 2xdriver'!$E$4:$E$16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13.5</c:v>
                </c:pt>
                <c:pt idx="3">
                  <c:v>25.5</c:v>
                </c:pt>
                <c:pt idx="4">
                  <c:v>41.7</c:v>
                </c:pt>
                <c:pt idx="5">
                  <c:v>59.8</c:v>
                </c:pt>
                <c:pt idx="6">
                  <c:v>79.3</c:v>
                </c:pt>
                <c:pt idx="7">
                  <c:v>100</c:v>
                </c:pt>
                <c:pt idx="8">
                  <c:v>122</c:v>
                </c:pt>
                <c:pt idx="9">
                  <c:v>145</c:v>
                </c:pt>
                <c:pt idx="10">
                  <c:v>165</c:v>
                </c:pt>
                <c:pt idx="11">
                  <c:v>182</c:v>
                </c:pt>
                <c:pt idx="12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5-4EBD-A6D9-BD0D25239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42456"/>
        <c:axId val="174598960"/>
      </c:lineChart>
      <c:catAx>
        <c:axId val="11964245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8960"/>
        <c:crosses val="autoZero"/>
        <c:auto val="1"/>
        <c:lblAlgn val="ctr"/>
        <c:lblOffset val="100"/>
        <c:noMultiLvlLbl val="0"/>
      </c:catAx>
      <c:valAx>
        <c:axId val="17459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Pout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4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Pout vs Pin (4x IOTs)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'CAV1 2xdriver'!$E$3</c:f>
              <c:strCache>
                <c:ptCount val="1"/>
                <c:pt idx="0">
                  <c:v>Pout (KW)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'CAV1 2xdriver'!$B$4:$B$16</c:f>
              <c:numCache>
                <c:formatCode>0.0</c:formatCode>
                <c:ptCount val="13"/>
                <c:pt idx="1">
                  <c:v>-10</c:v>
                </c:pt>
                <c:pt idx="2">
                  <c:v>-6.9897000433601875</c:v>
                </c:pt>
                <c:pt idx="3">
                  <c:v>-5.2287874528033758</c:v>
                </c:pt>
                <c:pt idx="4">
                  <c:v>-3.9794000867203758</c:v>
                </c:pt>
                <c:pt idx="5">
                  <c:v>-3.0102999566398121</c:v>
                </c:pt>
                <c:pt idx="6">
                  <c:v>-2.2184874961635641</c:v>
                </c:pt>
                <c:pt idx="7">
                  <c:v>-1.5490195998574319</c:v>
                </c:pt>
                <c:pt idx="8">
                  <c:v>-0.96910013008056395</c:v>
                </c:pt>
                <c:pt idx="9">
                  <c:v>-0.45757490560675118</c:v>
                </c:pt>
                <c:pt idx="10">
                  <c:v>0</c:v>
                </c:pt>
                <c:pt idx="11">
                  <c:v>0.41392685158225079</c:v>
                </c:pt>
                <c:pt idx="12">
                  <c:v>0.7918124604762482</c:v>
                </c:pt>
              </c:numCache>
            </c:numRef>
          </c:cat>
          <c:val>
            <c:numRef>
              <c:f>'CAV1 2xdriver'!$E$4:$E$16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13.5</c:v>
                </c:pt>
                <c:pt idx="3">
                  <c:v>25.5</c:v>
                </c:pt>
                <c:pt idx="4">
                  <c:v>41.7</c:v>
                </c:pt>
                <c:pt idx="5">
                  <c:v>59.8</c:v>
                </c:pt>
                <c:pt idx="6">
                  <c:v>79.3</c:v>
                </c:pt>
                <c:pt idx="7">
                  <c:v>100</c:v>
                </c:pt>
                <c:pt idx="8">
                  <c:v>122</c:v>
                </c:pt>
                <c:pt idx="9">
                  <c:v>145</c:v>
                </c:pt>
                <c:pt idx="10">
                  <c:v>165</c:v>
                </c:pt>
                <c:pt idx="11">
                  <c:v>182</c:v>
                </c:pt>
                <c:pt idx="12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EF-4A4D-AF71-03109A5F55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642456"/>
        <c:axId val="174598960"/>
      </c:lineChart>
      <c:catAx>
        <c:axId val="119642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Pin (dBm)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8960"/>
        <c:crosses val="autoZero"/>
        <c:auto val="1"/>
        <c:lblAlgn val="ctr"/>
        <c:lblOffset val="100"/>
        <c:noMultiLvlLbl val="0"/>
      </c:catAx>
      <c:valAx>
        <c:axId val="17459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Pout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4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C4DC1-A9A7-48E1-9440-45933AB33541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CBC1AE-E689-4397-9EF9-BDB3DD6AF31D}">
      <dgm:prSet phldrT="[Text]" custT="1"/>
      <dgm:spPr/>
      <dgm:t>
        <a:bodyPr/>
        <a:lstStyle/>
        <a:p>
          <a:r>
            <a:rPr lang="fr-CH" sz="2300" dirty="0" smtClean="0"/>
            <a:t>Short stop </a:t>
          </a:r>
          <a:r>
            <a:rPr lang="fr-CH" sz="1600" dirty="0" smtClean="0"/>
            <a:t>(minutes)</a:t>
          </a:r>
          <a:endParaRPr lang="en-US" sz="1600" dirty="0"/>
        </a:p>
      </dgm:t>
    </dgm:pt>
    <dgm:pt modelId="{ED90F3BF-DD2F-4104-8181-A4125CC80B54}" type="parTrans" cxnId="{9AA4E0CF-4B4A-425E-9090-609888A29799}">
      <dgm:prSet/>
      <dgm:spPr/>
      <dgm:t>
        <a:bodyPr/>
        <a:lstStyle/>
        <a:p>
          <a:endParaRPr lang="en-US"/>
        </a:p>
      </dgm:t>
    </dgm:pt>
    <dgm:pt modelId="{ECC4C46D-4B05-492A-9D2C-611BADE20735}" type="sibTrans" cxnId="{9AA4E0CF-4B4A-425E-9090-609888A29799}">
      <dgm:prSet/>
      <dgm:spPr/>
      <dgm:t>
        <a:bodyPr/>
        <a:lstStyle/>
        <a:p>
          <a:endParaRPr lang="en-US"/>
        </a:p>
      </dgm:t>
    </dgm:pt>
    <dgm:pt modelId="{0DDA5B86-05B3-42B5-B826-6DC42F5C07D8}">
      <dgm:prSet phldrT="[Text]" custT="1"/>
      <dgm:spPr/>
      <dgm:t>
        <a:bodyPr/>
        <a:lstStyle/>
        <a:p>
          <a:r>
            <a:rPr lang="fr-CH" sz="1600" dirty="0" err="1" smtClean="0"/>
            <a:t>IonPump</a:t>
          </a:r>
          <a:r>
            <a:rPr lang="fr-CH" sz="1600" dirty="0" smtClean="0"/>
            <a:t> &amp; Filament : 10 min</a:t>
          </a:r>
          <a:endParaRPr lang="en-US" sz="1600" dirty="0"/>
        </a:p>
      </dgm:t>
    </dgm:pt>
    <dgm:pt modelId="{73EF88F9-CEF1-4B5D-A441-DD9D6FF879CC}" type="parTrans" cxnId="{232507AD-3BA2-41C2-859B-6CFA2890AEFC}">
      <dgm:prSet/>
      <dgm:spPr/>
      <dgm:t>
        <a:bodyPr/>
        <a:lstStyle/>
        <a:p>
          <a:endParaRPr lang="en-US"/>
        </a:p>
      </dgm:t>
    </dgm:pt>
    <dgm:pt modelId="{A0BABE45-4C07-4EFE-9060-BCF9DA60ED82}" type="sibTrans" cxnId="{232507AD-3BA2-41C2-859B-6CFA2890AEFC}">
      <dgm:prSet/>
      <dgm:spPr/>
      <dgm:t>
        <a:bodyPr/>
        <a:lstStyle/>
        <a:p>
          <a:endParaRPr lang="en-US"/>
        </a:p>
      </dgm:t>
    </dgm:pt>
    <dgm:pt modelId="{D1663FA3-E444-4C43-8D4B-35E645751260}">
      <dgm:prSet phldrT="[Text]" custT="1"/>
      <dgm:spPr/>
      <dgm:t>
        <a:bodyPr/>
        <a:lstStyle/>
        <a:p>
          <a:r>
            <a:rPr lang="fr-CH" sz="1600" dirty="0" smtClean="0"/>
            <a:t>HV (35 kV / 0.15 A) : 0 min</a:t>
          </a:r>
          <a:endParaRPr lang="en-US" sz="1600" dirty="0"/>
        </a:p>
      </dgm:t>
    </dgm:pt>
    <dgm:pt modelId="{369C9D66-BC4F-4512-937A-3FCB9B59AC17}" type="parTrans" cxnId="{F51D0FD0-AAF3-4DEB-A3D9-4C8E4DE00807}">
      <dgm:prSet/>
      <dgm:spPr/>
      <dgm:t>
        <a:bodyPr/>
        <a:lstStyle/>
        <a:p>
          <a:endParaRPr lang="en-US"/>
        </a:p>
      </dgm:t>
    </dgm:pt>
    <dgm:pt modelId="{810F314A-D452-49A2-96E9-B1A488E2C687}" type="sibTrans" cxnId="{F51D0FD0-AAF3-4DEB-A3D9-4C8E4DE00807}">
      <dgm:prSet/>
      <dgm:spPr/>
      <dgm:t>
        <a:bodyPr/>
        <a:lstStyle/>
        <a:p>
          <a:endParaRPr lang="en-US"/>
        </a:p>
      </dgm:t>
    </dgm:pt>
    <dgm:pt modelId="{90FABAF5-6AA5-49A9-ADBB-B52706A91536}">
      <dgm:prSet phldrT="[Text]" custT="1"/>
      <dgm:spPr/>
      <dgm:t>
        <a:bodyPr/>
        <a:lstStyle/>
        <a:p>
          <a:r>
            <a:rPr lang="fr-CH" sz="2300" dirty="0" smtClean="0"/>
            <a:t>Long stop </a:t>
          </a:r>
          <a:r>
            <a:rPr lang="fr-CH" sz="1600" dirty="0" smtClean="0"/>
            <a:t>(</a:t>
          </a:r>
          <a:r>
            <a:rPr lang="fr-CH" sz="1600" dirty="0" err="1" smtClean="0"/>
            <a:t>hours</a:t>
          </a:r>
          <a:r>
            <a:rPr lang="fr-CH" sz="1600" dirty="0" smtClean="0"/>
            <a:t> or </a:t>
          </a:r>
          <a:r>
            <a:rPr lang="fr-CH" sz="1600" dirty="0" err="1" smtClean="0"/>
            <a:t>days</a:t>
          </a:r>
          <a:r>
            <a:rPr lang="fr-CH" sz="1600" dirty="0" smtClean="0"/>
            <a:t>)</a:t>
          </a:r>
          <a:endParaRPr lang="en-US" sz="1600" dirty="0"/>
        </a:p>
      </dgm:t>
    </dgm:pt>
    <dgm:pt modelId="{A83D85E6-BFF3-4B1F-9255-018B234A205E}" type="parTrans" cxnId="{25C65A64-E2A5-4D9A-AAF7-29B284DE1FB4}">
      <dgm:prSet/>
      <dgm:spPr/>
      <dgm:t>
        <a:bodyPr/>
        <a:lstStyle/>
        <a:p>
          <a:endParaRPr lang="en-US"/>
        </a:p>
      </dgm:t>
    </dgm:pt>
    <dgm:pt modelId="{EA35F625-F498-4E91-BF4C-37A1141249A6}" type="sibTrans" cxnId="{25C65A64-E2A5-4D9A-AAF7-29B284DE1FB4}">
      <dgm:prSet/>
      <dgm:spPr/>
      <dgm:t>
        <a:bodyPr/>
        <a:lstStyle/>
        <a:p>
          <a:endParaRPr lang="en-US"/>
        </a:p>
      </dgm:t>
    </dgm:pt>
    <dgm:pt modelId="{0DD01917-69B5-4306-AB47-4D8C92FB3E0F}">
      <dgm:prSet phldrT="[Text]" custT="1"/>
      <dgm:spPr/>
      <dgm:t>
        <a:bodyPr/>
        <a:lstStyle/>
        <a:p>
          <a:r>
            <a:rPr lang="fr-CH" sz="1600" dirty="0" err="1" smtClean="0"/>
            <a:t>IonPump</a:t>
          </a:r>
          <a:r>
            <a:rPr lang="fr-CH" sz="1600" dirty="0" smtClean="0"/>
            <a:t> &amp; Filament : 2 </a:t>
          </a:r>
          <a:r>
            <a:rPr lang="fr-CH" sz="1600" dirty="0" err="1" smtClean="0"/>
            <a:t>hours</a:t>
          </a:r>
          <a:endParaRPr lang="en-US" sz="1600" dirty="0"/>
        </a:p>
      </dgm:t>
    </dgm:pt>
    <dgm:pt modelId="{BE8973E6-DCA8-42DF-9FA5-43E634403B2D}" type="parTrans" cxnId="{2D74E011-FEB6-4DC5-8C30-43EEDD0E4F1B}">
      <dgm:prSet/>
      <dgm:spPr/>
      <dgm:t>
        <a:bodyPr/>
        <a:lstStyle/>
        <a:p>
          <a:endParaRPr lang="en-US"/>
        </a:p>
      </dgm:t>
    </dgm:pt>
    <dgm:pt modelId="{91351251-5DB6-46AC-8C8B-436484B036FB}" type="sibTrans" cxnId="{2D74E011-FEB6-4DC5-8C30-43EEDD0E4F1B}">
      <dgm:prSet/>
      <dgm:spPr/>
      <dgm:t>
        <a:bodyPr/>
        <a:lstStyle/>
        <a:p>
          <a:endParaRPr lang="en-US"/>
        </a:p>
      </dgm:t>
    </dgm:pt>
    <dgm:pt modelId="{9313BA5B-B214-4398-83DE-B64ABC157D17}">
      <dgm:prSet phldrT="[Text]" custT="1"/>
      <dgm:spPr/>
      <dgm:t>
        <a:bodyPr/>
        <a:lstStyle/>
        <a:p>
          <a:r>
            <a:rPr lang="fr-CH" sz="2300" dirty="0" smtClean="0"/>
            <a:t>First </a:t>
          </a:r>
          <a:r>
            <a:rPr lang="fr-CH" sz="2300" dirty="0" err="1" smtClean="0"/>
            <a:t>start</a:t>
          </a:r>
          <a:r>
            <a:rPr lang="fr-CH" sz="2300" dirty="0" smtClean="0"/>
            <a:t> </a:t>
          </a:r>
          <a:r>
            <a:rPr lang="fr-CH" sz="1600" dirty="0" smtClean="0"/>
            <a:t>(at </a:t>
          </a:r>
          <a:r>
            <a:rPr lang="fr-CH" sz="1600" dirty="0" err="1" smtClean="0"/>
            <a:t>reception</a:t>
          </a:r>
          <a:r>
            <a:rPr lang="fr-CH" sz="1600" dirty="0" smtClean="0"/>
            <a:t> of the tube </a:t>
          </a:r>
          <a:r>
            <a:rPr lang="fr-CH" sz="1600" dirty="0" err="1" smtClean="0"/>
            <a:t>before</a:t>
          </a:r>
          <a:r>
            <a:rPr lang="fr-CH" sz="1600" dirty="0" smtClean="0"/>
            <a:t> </a:t>
          </a:r>
          <a:r>
            <a:rPr lang="fr-CH" sz="1600" dirty="0" err="1" smtClean="0"/>
            <a:t>storage</a:t>
          </a:r>
          <a:r>
            <a:rPr lang="fr-CH" sz="1600" dirty="0" smtClean="0"/>
            <a:t> or </a:t>
          </a:r>
          <a:r>
            <a:rPr lang="fr-CH" sz="1600" dirty="0" err="1" smtClean="0"/>
            <a:t>after</a:t>
          </a:r>
          <a:r>
            <a:rPr lang="fr-CH" sz="1600" dirty="0" smtClean="0"/>
            <a:t> a long (</a:t>
          </a:r>
          <a:r>
            <a:rPr lang="fr-CH" sz="1600" dirty="0" err="1" smtClean="0"/>
            <a:t>years</a:t>
          </a:r>
          <a:r>
            <a:rPr lang="fr-CH" sz="1600" dirty="0" smtClean="0"/>
            <a:t>) </a:t>
          </a:r>
          <a:r>
            <a:rPr lang="fr-CH" sz="1600" dirty="0" err="1" smtClean="0"/>
            <a:t>storage</a:t>
          </a:r>
          <a:r>
            <a:rPr lang="fr-CH" sz="1600" dirty="0" smtClean="0"/>
            <a:t>)</a:t>
          </a:r>
          <a:endParaRPr lang="en-US" sz="1600" dirty="0"/>
        </a:p>
      </dgm:t>
    </dgm:pt>
    <dgm:pt modelId="{CF69A3D3-1834-4149-A6C9-237E4D4B63BB}" type="parTrans" cxnId="{8930CC18-BF44-41B1-A81B-92F1119E8466}">
      <dgm:prSet/>
      <dgm:spPr/>
      <dgm:t>
        <a:bodyPr/>
        <a:lstStyle/>
        <a:p>
          <a:endParaRPr lang="en-US"/>
        </a:p>
      </dgm:t>
    </dgm:pt>
    <dgm:pt modelId="{E4EA45D0-A079-4A1C-B46C-552CB041716E}" type="sibTrans" cxnId="{8930CC18-BF44-41B1-A81B-92F1119E8466}">
      <dgm:prSet/>
      <dgm:spPr/>
      <dgm:t>
        <a:bodyPr/>
        <a:lstStyle/>
        <a:p>
          <a:endParaRPr lang="en-US"/>
        </a:p>
      </dgm:t>
    </dgm:pt>
    <dgm:pt modelId="{30AA0E42-5A90-43DF-A901-2A3164D73010}">
      <dgm:prSet phldrT="[Text]" custT="1"/>
      <dgm:spPr/>
      <dgm:t>
        <a:bodyPr/>
        <a:lstStyle/>
        <a:p>
          <a:r>
            <a:rPr lang="fr-CH" sz="1600" dirty="0" err="1" smtClean="0"/>
            <a:t>IonPump</a:t>
          </a:r>
          <a:r>
            <a:rPr lang="fr-CH" sz="1600" dirty="0" smtClean="0"/>
            <a:t> &amp; Filament : 24 </a:t>
          </a:r>
          <a:r>
            <a:rPr lang="fr-CH" sz="1600" dirty="0" err="1" smtClean="0"/>
            <a:t>hours</a:t>
          </a:r>
          <a:endParaRPr lang="en-US" sz="1600" dirty="0"/>
        </a:p>
      </dgm:t>
    </dgm:pt>
    <dgm:pt modelId="{BF2DCDEA-70C4-4676-9A5C-F38C64A3FA01}" type="parTrans" cxnId="{13DC7A56-CB1F-4238-A7C2-76A5CF544558}">
      <dgm:prSet/>
      <dgm:spPr/>
      <dgm:t>
        <a:bodyPr/>
        <a:lstStyle/>
        <a:p>
          <a:endParaRPr lang="en-US"/>
        </a:p>
      </dgm:t>
    </dgm:pt>
    <dgm:pt modelId="{BAA27358-E982-4840-B464-4EC92882D976}" type="sibTrans" cxnId="{13DC7A56-CB1F-4238-A7C2-76A5CF544558}">
      <dgm:prSet/>
      <dgm:spPr/>
      <dgm:t>
        <a:bodyPr/>
        <a:lstStyle/>
        <a:p>
          <a:endParaRPr lang="en-US"/>
        </a:p>
      </dgm:t>
    </dgm:pt>
    <dgm:pt modelId="{FCA5183A-259D-45D6-8248-369F0BE7BF1B}">
      <dgm:prSet phldrT="[Text]" custT="1"/>
      <dgm:spPr/>
      <dgm:t>
        <a:bodyPr/>
        <a:lstStyle/>
        <a:p>
          <a:r>
            <a:rPr lang="fr-CH" sz="1600" dirty="0" smtClean="0"/>
            <a:t>RF (CW full power) : 0 min</a:t>
          </a:r>
          <a:endParaRPr lang="en-US" sz="1600" dirty="0"/>
        </a:p>
      </dgm:t>
    </dgm:pt>
    <dgm:pt modelId="{F54D6750-7269-4CA6-91FF-353BA022B8A6}" type="parTrans" cxnId="{36748D12-2FB1-4585-BA0A-D3492DE7302E}">
      <dgm:prSet/>
      <dgm:spPr/>
      <dgm:t>
        <a:bodyPr/>
        <a:lstStyle/>
        <a:p>
          <a:endParaRPr lang="en-US"/>
        </a:p>
      </dgm:t>
    </dgm:pt>
    <dgm:pt modelId="{69006498-F89B-44A7-915F-0784FDDE84B9}" type="sibTrans" cxnId="{36748D12-2FB1-4585-BA0A-D3492DE7302E}">
      <dgm:prSet/>
      <dgm:spPr/>
      <dgm:t>
        <a:bodyPr/>
        <a:lstStyle/>
        <a:p>
          <a:endParaRPr lang="en-US"/>
        </a:p>
      </dgm:t>
    </dgm:pt>
    <dgm:pt modelId="{1DBCA769-4AB7-4CE3-9428-589C3B2CD818}">
      <dgm:prSet phldrT="[Text]" custT="1"/>
      <dgm:spPr/>
      <dgm:t>
        <a:bodyPr/>
        <a:lstStyle/>
        <a:p>
          <a:r>
            <a:rPr lang="fr-CH" sz="2300" dirty="0" smtClean="0"/>
            <a:t>Second </a:t>
          </a:r>
          <a:r>
            <a:rPr lang="fr-CH" sz="2300" dirty="0" err="1" smtClean="0"/>
            <a:t>start</a:t>
          </a:r>
          <a:r>
            <a:rPr lang="fr-CH" sz="2300" dirty="0" smtClean="0"/>
            <a:t> </a:t>
          </a:r>
          <a:r>
            <a:rPr lang="fr-CH" sz="1600" dirty="0" smtClean="0"/>
            <a:t>(</a:t>
          </a:r>
          <a:r>
            <a:rPr lang="fr-CH" sz="1600" dirty="0" err="1" smtClean="0"/>
            <a:t>after</a:t>
          </a:r>
          <a:r>
            <a:rPr lang="fr-CH" sz="1600" dirty="0" smtClean="0"/>
            <a:t> </a:t>
          </a:r>
          <a:r>
            <a:rPr lang="fr-CH" sz="1600" dirty="0" err="1" smtClean="0"/>
            <a:t>storage</a:t>
          </a:r>
          <a:r>
            <a:rPr lang="fr-CH" sz="1600" dirty="0" smtClean="0"/>
            <a:t>, </a:t>
          </a:r>
          <a:r>
            <a:rPr lang="fr-CH" sz="1600" dirty="0" err="1" smtClean="0"/>
            <a:t>less</a:t>
          </a:r>
          <a:r>
            <a:rPr lang="fr-CH" sz="1600" dirty="0" smtClean="0"/>
            <a:t> </a:t>
          </a:r>
          <a:r>
            <a:rPr lang="fr-CH" sz="1600" dirty="0" err="1" smtClean="0"/>
            <a:t>than</a:t>
          </a:r>
          <a:r>
            <a:rPr lang="fr-CH" sz="1600" dirty="0" smtClean="0"/>
            <a:t> a </a:t>
          </a:r>
          <a:r>
            <a:rPr lang="fr-CH" sz="1600" dirty="0" err="1" smtClean="0"/>
            <a:t>year</a:t>
          </a:r>
          <a:r>
            <a:rPr lang="fr-CH" sz="1600" dirty="0" smtClean="0"/>
            <a:t>)</a:t>
          </a:r>
          <a:endParaRPr lang="en-US" sz="1600" dirty="0"/>
        </a:p>
      </dgm:t>
    </dgm:pt>
    <dgm:pt modelId="{5E45B5FD-0F60-4612-B7B4-91ACB6D89D64}" type="parTrans" cxnId="{0D11C84A-8435-43F3-9BCA-8F7733D0AF22}">
      <dgm:prSet/>
      <dgm:spPr/>
      <dgm:t>
        <a:bodyPr/>
        <a:lstStyle/>
        <a:p>
          <a:endParaRPr lang="en-US"/>
        </a:p>
      </dgm:t>
    </dgm:pt>
    <dgm:pt modelId="{10DF5D46-7793-416A-94EF-02E1DC7149E6}" type="sibTrans" cxnId="{0D11C84A-8435-43F3-9BCA-8F7733D0AF22}">
      <dgm:prSet/>
      <dgm:spPr/>
      <dgm:t>
        <a:bodyPr/>
        <a:lstStyle/>
        <a:p>
          <a:endParaRPr lang="en-US"/>
        </a:p>
      </dgm:t>
    </dgm:pt>
    <dgm:pt modelId="{98FAD129-D224-4015-B34F-1F1D561B81EF}">
      <dgm:prSet custT="1"/>
      <dgm:spPr/>
      <dgm:t>
        <a:bodyPr/>
        <a:lstStyle/>
        <a:p>
          <a:r>
            <a:rPr lang="fr-CH" sz="1600" dirty="0" smtClean="0"/>
            <a:t>HV ( 20 kV / 0.2 A) : 30 min</a:t>
          </a:r>
          <a:endParaRPr lang="en-US" sz="1600" dirty="0"/>
        </a:p>
      </dgm:t>
    </dgm:pt>
    <dgm:pt modelId="{C8CDDE55-3F17-4CCC-9BEE-51B204C5C3DB}" type="parTrans" cxnId="{4E715952-A2A3-474C-B3AF-A2A5CD98241C}">
      <dgm:prSet/>
      <dgm:spPr/>
      <dgm:t>
        <a:bodyPr/>
        <a:lstStyle/>
        <a:p>
          <a:endParaRPr lang="en-US"/>
        </a:p>
      </dgm:t>
    </dgm:pt>
    <dgm:pt modelId="{C1F638FA-87E9-41B0-A7B8-370D7E5431AA}" type="sibTrans" cxnId="{4E715952-A2A3-474C-B3AF-A2A5CD98241C}">
      <dgm:prSet/>
      <dgm:spPr/>
      <dgm:t>
        <a:bodyPr/>
        <a:lstStyle/>
        <a:p>
          <a:endParaRPr lang="en-US"/>
        </a:p>
      </dgm:t>
    </dgm:pt>
    <dgm:pt modelId="{9339D483-9822-4516-9699-E27CC11DFFF0}">
      <dgm:prSet custT="1"/>
      <dgm:spPr/>
      <dgm:t>
        <a:bodyPr/>
        <a:lstStyle/>
        <a:p>
          <a:r>
            <a:rPr lang="fr-CH" sz="1600" dirty="0" smtClean="0"/>
            <a:t>RF (CW </a:t>
          </a:r>
          <a:r>
            <a:rPr lang="fr-CH" sz="1600" dirty="0" err="1" smtClean="0"/>
            <a:t>half</a:t>
          </a:r>
          <a:r>
            <a:rPr lang="fr-CH" sz="1600" dirty="0" smtClean="0"/>
            <a:t> power) : 30 min</a:t>
          </a:r>
          <a:endParaRPr lang="en-US" sz="1600" dirty="0"/>
        </a:p>
      </dgm:t>
    </dgm:pt>
    <dgm:pt modelId="{14A63A8C-D6FD-40AF-B9F6-F8E494EA97C6}" type="parTrans" cxnId="{D2570236-EEE2-44A4-A63D-35D382D69E0E}">
      <dgm:prSet/>
      <dgm:spPr/>
      <dgm:t>
        <a:bodyPr/>
        <a:lstStyle/>
        <a:p>
          <a:endParaRPr lang="en-US"/>
        </a:p>
      </dgm:t>
    </dgm:pt>
    <dgm:pt modelId="{AD69D20A-AE18-4391-A1F0-1A184423EBDD}" type="sibTrans" cxnId="{D2570236-EEE2-44A4-A63D-35D382D69E0E}">
      <dgm:prSet/>
      <dgm:spPr/>
      <dgm:t>
        <a:bodyPr/>
        <a:lstStyle/>
        <a:p>
          <a:endParaRPr lang="en-US"/>
        </a:p>
      </dgm:t>
    </dgm:pt>
    <dgm:pt modelId="{02EC5E8B-FC98-436A-AF84-AD5925CF6E71}">
      <dgm:prSet custT="1"/>
      <dgm:spPr/>
      <dgm:t>
        <a:bodyPr/>
        <a:lstStyle/>
        <a:p>
          <a:endParaRPr lang="en-US" sz="1600" dirty="0"/>
        </a:p>
      </dgm:t>
    </dgm:pt>
    <dgm:pt modelId="{9E53EBB5-7022-47B5-8F01-D592FDFDEA87}" type="parTrans" cxnId="{F5703577-CE03-45CF-88F2-5016A3BAB349}">
      <dgm:prSet/>
      <dgm:spPr/>
      <dgm:t>
        <a:bodyPr/>
        <a:lstStyle/>
        <a:p>
          <a:endParaRPr lang="en-US"/>
        </a:p>
      </dgm:t>
    </dgm:pt>
    <dgm:pt modelId="{98CF0AD7-A432-4FE2-AB71-BA8C20106BDD}" type="sibTrans" cxnId="{F5703577-CE03-45CF-88F2-5016A3BAB349}">
      <dgm:prSet/>
      <dgm:spPr/>
      <dgm:t>
        <a:bodyPr/>
        <a:lstStyle/>
        <a:p>
          <a:endParaRPr lang="en-US"/>
        </a:p>
      </dgm:t>
    </dgm:pt>
    <dgm:pt modelId="{CE1A193D-E7B1-4220-BF53-D808B5317F91}">
      <dgm:prSet custT="1"/>
      <dgm:spPr/>
      <dgm:t>
        <a:bodyPr/>
        <a:lstStyle/>
        <a:p>
          <a:r>
            <a:rPr lang="fr-CH" sz="1600" dirty="0" smtClean="0"/>
            <a:t> RF (CW full power) : 30 min</a:t>
          </a:r>
          <a:endParaRPr lang="en-US" sz="1600" dirty="0"/>
        </a:p>
      </dgm:t>
    </dgm:pt>
    <dgm:pt modelId="{B7B5F9D8-CF3F-44CC-90DB-A3A0A4C044A1}" type="parTrans" cxnId="{AA0C644E-760D-46FC-B4D2-45EEC68A1F39}">
      <dgm:prSet/>
      <dgm:spPr/>
      <dgm:t>
        <a:bodyPr/>
        <a:lstStyle/>
        <a:p>
          <a:endParaRPr lang="en-US"/>
        </a:p>
      </dgm:t>
    </dgm:pt>
    <dgm:pt modelId="{98EDE0FA-49F2-4C2D-9F4B-5F073BEFCCE9}" type="sibTrans" cxnId="{AA0C644E-760D-46FC-B4D2-45EEC68A1F39}">
      <dgm:prSet/>
      <dgm:spPr/>
      <dgm:t>
        <a:bodyPr/>
        <a:lstStyle/>
        <a:p>
          <a:endParaRPr lang="en-US"/>
        </a:p>
      </dgm:t>
    </dgm:pt>
    <dgm:pt modelId="{9BE1BF0B-2D18-4BB2-8737-B3DE6EDD17D3}">
      <dgm:prSet custT="1"/>
      <dgm:spPr/>
      <dgm:t>
        <a:bodyPr/>
        <a:lstStyle/>
        <a:p>
          <a:r>
            <a:rPr lang="fr-CH" sz="1600" dirty="0" smtClean="0"/>
            <a:t>HV ( 30 kV / 0.2 A) : 30 min</a:t>
          </a:r>
          <a:endParaRPr lang="en-US" sz="1600" dirty="0"/>
        </a:p>
      </dgm:t>
    </dgm:pt>
    <dgm:pt modelId="{19C17310-2495-4294-9C64-161CBC742E49}" type="parTrans" cxnId="{738761CF-EA78-48B8-B456-427DDC1163D7}">
      <dgm:prSet/>
      <dgm:spPr/>
      <dgm:t>
        <a:bodyPr/>
        <a:lstStyle/>
        <a:p>
          <a:endParaRPr lang="en-US"/>
        </a:p>
      </dgm:t>
    </dgm:pt>
    <dgm:pt modelId="{36BF4335-A3FD-4DF2-BF1D-D510E6C8FF66}" type="sibTrans" cxnId="{738761CF-EA78-48B8-B456-427DDC1163D7}">
      <dgm:prSet/>
      <dgm:spPr/>
      <dgm:t>
        <a:bodyPr/>
        <a:lstStyle/>
        <a:p>
          <a:endParaRPr lang="en-US"/>
        </a:p>
      </dgm:t>
    </dgm:pt>
    <dgm:pt modelId="{F6B6EF4C-E829-4174-8F89-87B2F5331036}">
      <dgm:prSet custT="1"/>
      <dgm:spPr/>
      <dgm:t>
        <a:bodyPr/>
        <a:lstStyle/>
        <a:p>
          <a:r>
            <a:rPr lang="fr-CH" sz="1600" dirty="0" smtClean="0"/>
            <a:t>HV ( 35 kV / 0.6 A) : 30 min</a:t>
          </a:r>
          <a:endParaRPr lang="en-US" sz="1600" dirty="0"/>
        </a:p>
      </dgm:t>
    </dgm:pt>
    <dgm:pt modelId="{B4CDCADD-3B2A-416C-ACF4-B26AC9A3A063}" type="parTrans" cxnId="{035C4296-54CB-47ED-B08C-ED4360EA7AE1}">
      <dgm:prSet/>
      <dgm:spPr/>
      <dgm:t>
        <a:bodyPr/>
        <a:lstStyle/>
        <a:p>
          <a:endParaRPr lang="en-US"/>
        </a:p>
      </dgm:t>
    </dgm:pt>
    <dgm:pt modelId="{505FCAFD-1119-4228-9586-640F632CB823}" type="sibTrans" cxnId="{035C4296-54CB-47ED-B08C-ED4360EA7AE1}">
      <dgm:prSet/>
      <dgm:spPr/>
      <dgm:t>
        <a:bodyPr/>
        <a:lstStyle/>
        <a:p>
          <a:endParaRPr lang="en-US"/>
        </a:p>
      </dgm:t>
    </dgm:pt>
    <dgm:pt modelId="{7D3928EA-9991-4398-8165-5B93C07E2976}">
      <dgm:prSet custT="1"/>
      <dgm:spPr/>
      <dgm:t>
        <a:bodyPr/>
        <a:lstStyle/>
        <a:p>
          <a:r>
            <a:rPr lang="fr-CH" sz="1600" dirty="0" smtClean="0"/>
            <a:t>HV ( 35 kV / 0.15 A) : 30 min</a:t>
          </a:r>
          <a:endParaRPr lang="en-US" sz="1600" dirty="0"/>
        </a:p>
      </dgm:t>
    </dgm:pt>
    <dgm:pt modelId="{2EDE285C-EFE5-4E02-A426-30368B6DF1B0}" type="parTrans" cxnId="{CED3376E-A7BB-479D-A09E-0B84270BCAB2}">
      <dgm:prSet/>
      <dgm:spPr/>
      <dgm:t>
        <a:bodyPr/>
        <a:lstStyle/>
        <a:p>
          <a:endParaRPr lang="en-US"/>
        </a:p>
      </dgm:t>
    </dgm:pt>
    <dgm:pt modelId="{5701BB6A-901A-4D28-9C15-5B02403C2E71}" type="sibTrans" cxnId="{CED3376E-A7BB-479D-A09E-0B84270BCAB2}">
      <dgm:prSet/>
      <dgm:spPr/>
      <dgm:t>
        <a:bodyPr/>
        <a:lstStyle/>
        <a:p>
          <a:endParaRPr lang="en-US"/>
        </a:p>
      </dgm:t>
    </dgm:pt>
    <dgm:pt modelId="{5A8786FC-B478-45CE-B090-918CCA49323D}">
      <dgm:prSet custT="1"/>
      <dgm:spPr/>
      <dgm:t>
        <a:bodyPr/>
        <a:lstStyle/>
        <a:p>
          <a:r>
            <a:rPr lang="fr-CH" sz="1600" dirty="0" smtClean="0"/>
            <a:t>HV ( 20 kV / 0.2 A) : 1 </a:t>
          </a:r>
          <a:r>
            <a:rPr lang="fr-CH" sz="1600" dirty="0" err="1" smtClean="0"/>
            <a:t>hour</a:t>
          </a:r>
          <a:endParaRPr lang="en-US" sz="1600" dirty="0"/>
        </a:p>
      </dgm:t>
    </dgm:pt>
    <dgm:pt modelId="{FE136599-C8AD-4B2E-B5CC-2FF1CE12F5DF}" type="parTrans" cxnId="{A4B8F275-2BB1-457F-A800-17344320E7EE}">
      <dgm:prSet/>
      <dgm:spPr/>
      <dgm:t>
        <a:bodyPr/>
        <a:lstStyle/>
        <a:p>
          <a:endParaRPr lang="en-US"/>
        </a:p>
      </dgm:t>
    </dgm:pt>
    <dgm:pt modelId="{4DC90749-904A-4F72-B6C6-E4B176602082}" type="sibTrans" cxnId="{A4B8F275-2BB1-457F-A800-17344320E7EE}">
      <dgm:prSet/>
      <dgm:spPr/>
      <dgm:t>
        <a:bodyPr/>
        <a:lstStyle/>
        <a:p>
          <a:endParaRPr lang="en-US"/>
        </a:p>
      </dgm:t>
    </dgm:pt>
    <dgm:pt modelId="{C65560D7-7321-424B-9197-48FA11721BB8}">
      <dgm:prSet custT="1"/>
      <dgm:spPr/>
      <dgm:t>
        <a:bodyPr/>
        <a:lstStyle/>
        <a:p>
          <a:r>
            <a:rPr lang="fr-CH" sz="1600" dirty="0" smtClean="0"/>
            <a:t>HV ( 30 kV / 0.2 A) : 1 </a:t>
          </a:r>
          <a:r>
            <a:rPr lang="fr-CH" sz="1600" dirty="0" err="1" smtClean="0"/>
            <a:t>hour</a:t>
          </a:r>
          <a:endParaRPr lang="en-US" sz="1600" dirty="0"/>
        </a:p>
      </dgm:t>
    </dgm:pt>
    <dgm:pt modelId="{D001D13A-64E1-4456-BF40-17B77C03C6C9}" type="parTrans" cxnId="{21C3C034-37EB-4193-8BC6-553ABB7EAEF9}">
      <dgm:prSet/>
      <dgm:spPr/>
      <dgm:t>
        <a:bodyPr/>
        <a:lstStyle/>
        <a:p>
          <a:endParaRPr lang="en-US"/>
        </a:p>
      </dgm:t>
    </dgm:pt>
    <dgm:pt modelId="{E03B7911-4AAA-429A-9CF4-5533D7EE3F27}" type="sibTrans" cxnId="{21C3C034-37EB-4193-8BC6-553ABB7EAEF9}">
      <dgm:prSet/>
      <dgm:spPr/>
      <dgm:t>
        <a:bodyPr/>
        <a:lstStyle/>
        <a:p>
          <a:endParaRPr lang="en-US"/>
        </a:p>
      </dgm:t>
    </dgm:pt>
    <dgm:pt modelId="{57D9D9D1-7C13-4257-BC2F-BEE2E9807919}">
      <dgm:prSet custT="1"/>
      <dgm:spPr/>
      <dgm:t>
        <a:bodyPr/>
        <a:lstStyle/>
        <a:p>
          <a:r>
            <a:rPr lang="fr-CH" sz="1600" dirty="0" smtClean="0"/>
            <a:t>HV ( 35 kV / 0.6 A) : 1 </a:t>
          </a:r>
          <a:r>
            <a:rPr lang="fr-CH" sz="1600" dirty="0" err="1" smtClean="0"/>
            <a:t>hour</a:t>
          </a:r>
          <a:endParaRPr lang="en-US" sz="1600" dirty="0"/>
        </a:p>
      </dgm:t>
    </dgm:pt>
    <dgm:pt modelId="{73AF9BAD-167F-4939-8135-C9504C37CD02}" type="parTrans" cxnId="{84FC9584-1C33-4317-8F0B-5069F1180858}">
      <dgm:prSet/>
      <dgm:spPr/>
      <dgm:t>
        <a:bodyPr/>
        <a:lstStyle/>
        <a:p>
          <a:endParaRPr lang="en-US"/>
        </a:p>
      </dgm:t>
    </dgm:pt>
    <dgm:pt modelId="{45DCE60E-4384-4B48-A454-D3EB5937637E}" type="sibTrans" cxnId="{84FC9584-1C33-4317-8F0B-5069F1180858}">
      <dgm:prSet/>
      <dgm:spPr/>
      <dgm:t>
        <a:bodyPr/>
        <a:lstStyle/>
        <a:p>
          <a:endParaRPr lang="en-US"/>
        </a:p>
      </dgm:t>
    </dgm:pt>
    <dgm:pt modelId="{352DBB20-B7F3-463D-9492-F9AF091357DA}">
      <dgm:prSet custT="1"/>
      <dgm:spPr/>
      <dgm:t>
        <a:bodyPr/>
        <a:lstStyle/>
        <a:p>
          <a:r>
            <a:rPr lang="fr-CH" sz="1600" dirty="0" smtClean="0"/>
            <a:t>HV ( 35 kV / 0.15 A) : 1 </a:t>
          </a:r>
          <a:r>
            <a:rPr lang="fr-CH" sz="1600" dirty="0" err="1" smtClean="0"/>
            <a:t>hour</a:t>
          </a:r>
          <a:endParaRPr lang="en-US" sz="1600" dirty="0"/>
        </a:p>
      </dgm:t>
    </dgm:pt>
    <dgm:pt modelId="{243E211E-64EC-4F87-8313-99E2A23EDA21}" type="parTrans" cxnId="{57F3E29F-882B-49D4-8A80-7B48F51B26E0}">
      <dgm:prSet/>
      <dgm:spPr/>
      <dgm:t>
        <a:bodyPr/>
        <a:lstStyle/>
        <a:p>
          <a:endParaRPr lang="en-US"/>
        </a:p>
      </dgm:t>
    </dgm:pt>
    <dgm:pt modelId="{1002D512-52C4-4E99-8F3D-1F8FEB98DB92}" type="sibTrans" cxnId="{57F3E29F-882B-49D4-8A80-7B48F51B26E0}">
      <dgm:prSet/>
      <dgm:spPr/>
      <dgm:t>
        <a:bodyPr/>
        <a:lstStyle/>
        <a:p>
          <a:endParaRPr lang="en-US"/>
        </a:p>
      </dgm:t>
    </dgm:pt>
    <dgm:pt modelId="{6BAAEAAE-CCF1-474B-BDE7-AAE44C75FF59}">
      <dgm:prSet custT="1"/>
      <dgm:spPr/>
      <dgm:t>
        <a:bodyPr/>
        <a:lstStyle/>
        <a:p>
          <a:r>
            <a:rPr lang="fr-CH" sz="1600" dirty="0" smtClean="0"/>
            <a:t>RF (CW </a:t>
          </a:r>
          <a:r>
            <a:rPr lang="fr-CH" sz="1600" dirty="0" err="1" smtClean="0"/>
            <a:t>half</a:t>
          </a:r>
          <a:r>
            <a:rPr lang="fr-CH" sz="1600" dirty="0" smtClean="0"/>
            <a:t> power) : 30 min</a:t>
          </a:r>
          <a:endParaRPr lang="en-US" sz="1600" dirty="0"/>
        </a:p>
      </dgm:t>
    </dgm:pt>
    <dgm:pt modelId="{0E196FE8-4C51-474F-91E3-D0B96F56FD28}" type="parTrans" cxnId="{7F1C3D9F-B4F5-4F88-A59B-152A1CBE47FC}">
      <dgm:prSet/>
      <dgm:spPr/>
      <dgm:t>
        <a:bodyPr/>
        <a:lstStyle/>
        <a:p>
          <a:endParaRPr lang="en-US"/>
        </a:p>
      </dgm:t>
    </dgm:pt>
    <dgm:pt modelId="{44DD3321-BA84-45AC-BBCE-469463476496}" type="sibTrans" cxnId="{7F1C3D9F-B4F5-4F88-A59B-152A1CBE47FC}">
      <dgm:prSet/>
      <dgm:spPr/>
      <dgm:t>
        <a:bodyPr/>
        <a:lstStyle/>
        <a:p>
          <a:endParaRPr lang="en-US"/>
        </a:p>
      </dgm:t>
    </dgm:pt>
    <dgm:pt modelId="{29D6FDC0-C316-4693-8E02-89B71007FB4C}">
      <dgm:prSet custT="1"/>
      <dgm:spPr/>
      <dgm:t>
        <a:bodyPr/>
        <a:lstStyle/>
        <a:p>
          <a:r>
            <a:rPr lang="fr-CH" sz="1600" dirty="0" smtClean="0"/>
            <a:t>RF (CW full power) : 30 min</a:t>
          </a:r>
          <a:endParaRPr lang="en-US" sz="1600" dirty="0"/>
        </a:p>
      </dgm:t>
    </dgm:pt>
    <dgm:pt modelId="{73ECCBA5-E273-4052-B59D-6B820FF61CA0}" type="parTrans" cxnId="{C6411C2E-0911-416B-B6DE-55EFD4103E1F}">
      <dgm:prSet/>
      <dgm:spPr/>
      <dgm:t>
        <a:bodyPr/>
        <a:lstStyle/>
        <a:p>
          <a:endParaRPr lang="en-US"/>
        </a:p>
      </dgm:t>
    </dgm:pt>
    <dgm:pt modelId="{B0303D6A-41A0-4BEC-8425-C2983FCBB6D7}" type="sibTrans" cxnId="{C6411C2E-0911-416B-B6DE-55EFD4103E1F}">
      <dgm:prSet/>
      <dgm:spPr/>
      <dgm:t>
        <a:bodyPr/>
        <a:lstStyle/>
        <a:p>
          <a:endParaRPr lang="en-US"/>
        </a:p>
      </dgm:t>
    </dgm:pt>
    <dgm:pt modelId="{9C3175C2-C9E1-413E-947B-88BC7BE3FE37}">
      <dgm:prSet custT="1"/>
      <dgm:spPr/>
      <dgm:t>
        <a:bodyPr/>
        <a:lstStyle/>
        <a:p>
          <a:r>
            <a:rPr lang="fr-CH" sz="1600" dirty="0" err="1" smtClean="0"/>
            <a:t>IonPump</a:t>
          </a:r>
          <a:r>
            <a:rPr lang="fr-CH" sz="1600" dirty="0" smtClean="0"/>
            <a:t> &amp; Filament : 2 </a:t>
          </a:r>
          <a:r>
            <a:rPr lang="fr-CH" sz="1600" dirty="0" err="1" smtClean="0"/>
            <a:t>hours</a:t>
          </a:r>
          <a:endParaRPr lang="en-US" sz="1600" dirty="0"/>
        </a:p>
      </dgm:t>
    </dgm:pt>
    <dgm:pt modelId="{9A83163F-6F1E-4B9F-A212-2168A20CC888}" type="parTrans" cxnId="{CE0B6D27-E14D-4F4C-9537-84580FDE3271}">
      <dgm:prSet/>
      <dgm:spPr/>
      <dgm:t>
        <a:bodyPr/>
        <a:lstStyle/>
        <a:p>
          <a:endParaRPr lang="en-US"/>
        </a:p>
      </dgm:t>
    </dgm:pt>
    <dgm:pt modelId="{50EEA921-EE78-47A8-90D6-176423D7D086}" type="sibTrans" cxnId="{CE0B6D27-E14D-4F4C-9537-84580FDE3271}">
      <dgm:prSet/>
      <dgm:spPr/>
      <dgm:t>
        <a:bodyPr/>
        <a:lstStyle/>
        <a:p>
          <a:endParaRPr lang="en-US"/>
        </a:p>
      </dgm:t>
    </dgm:pt>
    <dgm:pt modelId="{BCB3FF0E-78A6-4C82-AE49-93BE6AAD493F}">
      <dgm:prSet custT="1"/>
      <dgm:spPr/>
      <dgm:t>
        <a:bodyPr/>
        <a:lstStyle/>
        <a:p>
          <a:r>
            <a:rPr lang="fr-CH" sz="1600" dirty="0" smtClean="0"/>
            <a:t>HV ( 20 kV / 0.2 A) : 30 min</a:t>
          </a:r>
          <a:endParaRPr lang="en-US" sz="1600" dirty="0"/>
        </a:p>
      </dgm:t>
    </dgm:pt>
    <dgm:pt modelId="{53203089-5CCC-4D2B-AA1D-659843A41A6C}" type="parTrans" cxnId="{C98EF35A-9E00-4D0E-BE31-8343CBFD8580}">
      <dgm:prSet/>
      <dgm:spPr/>
      <dgm:t>
        <a:bodyPr/>
        <a:lstStyle/>
        <a:p>
          <a:endParaRPr lang="en-US"/>
        </a:p>
      </dgm:t>
    </dgm:pt>
    <dgm:pt modelId="{2125B0DF-4C32-42D8-A965-188B792105CC}" type="sibTrans" cxnId="{C98EF35A-9E00-4D0E-BE31-8343CBFD8580}">
      <dgm:prSet/>
      <dgm:spPr/>
      <dgm:t>
        <a:bodyPr/>
        <a:lstStyle/>
        <a:p>
          <a:endParaRPr lang="en-US"/>
        </a:p>
      </dgm:t>
    </dgm:pt>
    <dgm:pt modelId="{79EE23C8-D0E5-4D3B-B4A7-8538B18D3EE1}">
      <dgm:prSet custT="1"/>
      <dgm:spPr/>
      <dgm:t>
        <a:bodyPr/>
        <a:lstStyle/>
        <a:p>
          <a:r>
            <a:rPr lang="fr-CH" sz="1600" dirty="0" smtClean="0"/>
            <a:t>HV ( 30 kV / 0.2 A) : 30 min</a:t>
          </a:r>
          <a:endParaRPr lang="en-US" sz="1600" dirty="0"/>
        </a:p>
      </dgm:t>
    </dgm:pt>
    <dgm:pt modelId="{4310BDBE-9622-43B3-848F-4AB36CFC418E}" type="parTrans" cxnId="{C682EBFC-5BFD-4E30-AC71-6B0BDDAF9A0D}">
      <dgm:prSet/>
      <dgm:spPr/>
      <dgm:t>
        <a:bodyPr/>
        <a:lstStyle/>
        <a:p>
          <a:endParaRPr lang="en-US"/>
        </a:p>
      </dgm:t>
    </dgm:pt>
    <dgm:pt modelId="{B5D5A2B2-78C9-4236-804C-7C861A37BA0D}" type="sibTrans" cxnId="{C682EBFC-5BFD-4E30-AC71-6B0BDDAF9A0D}">
      <dgm:prSet/>
      <dgm:spPr/>
      <dgm:t>
        <a:bodyPr/>
        <a:lstStyle/>
        <a:p>
          <a:endParaRPr lang="en-US"/>
        </a:p>
      </dgm:t>
    </dgm:pt>
    <dgm:pt modelId="{AEAEA492-8C55-42B5-9934-E37F53D8136D}">
      <dgm:prSet custT="1"/>
      <dgm:spPr/>
      <dgm:t>
        <a:bodyPr/>
        <a:lstStyle/>
        <a:p>
          <a:r>
            <a:rPr lang="fr-CH" sz="1600" dirty="0" smtClean="0"/>
            <a:t>HV ( 35 kV / 0.6 A) : 30 min</a:t>
          </a:r>
          <a:endParaRPr lang="en-US" sz="1600" dirty="0"/>
        </a:p>
      </dgm:t>
    </dgm:pt>
    <dgm:pt modelId="{A1525F63-F217-4445-A4EB-57BB6BE761AA}" type="parTrans" cxnId="{EF90C1AD-4594-4D1C-B58B-B4C877F9ACDA}">
      <dgm:prSet/>
      <dgm:spPr/>
      <dgm:t>
        <a:bodyPr/>
        <a:lstStyle/>
        <a:p>
          <a:endParaRPr lang="en-US"/>
        </a:p>
      </dgm:t>
    </dgm:pt>
    <dgm:pt modelId="{3620261E-FBDC-4906-86B7-4D57C13DE4B5}" type="sibTrans" cxnId="{EF90C1AD-4594-4D1C-B58B-B4C877F9ACDA}">
      <dgm:prSet/>
      <dgm:spPr/>
      <dgm:t>
        <a:bodyPr/>
        <a:lstStyle/>
        <a:p>
          <a:endParaRPr lang="en-US"/>
        </a:p>
      </dgm:t>
    </dgm:pt>
    <dgm:pt modelId="{8F74A1A6-3C33-46DB-9A17-51361E1875E0}">
      <dgm:prSet custT="1"/>
      <dgm:spPr/>
      <dgm:t>
        <a:bodyPr/>
        <a:lstStyle/>
        <a:p>
          <a:r>
            <a:rPr lang="fr-CH" sz="1600" dirty="0" smtClean="0"/>
            <a:t>HV ( 35 kV / 0.15 A) : 30 min</a:t>
          </a:r>
          <a:endParaRPr lang="en-US" sz="1600" dirty="0"/>
        </a:p>
      </dgm:t>
    </dgm:pt>
    <dgm:pt modelId="{6F03B4FD-DD43-44C7-9E5D-3BBFFCA3811B}" type="parTrans" cxnId="{31E8FC0E-67AE-41F5-832B-0BDDCF7F27A6}">
      <dgm:prSet/>
      <dgm:spPr/>
      <dgm:t>
        <a:bodyPr/>
        <a:lstStyle/>
        <a:p>
          <a:endParaRPr lang="en-US"/>
        </a:p>
      </dgm:t>
    </dgm:pt>
    <dgm:pt modelId="{6CAFC675-0CDF-4D0D-A419-C21C738AFFEE}" type="sibTrans" cxnId="{31E8FC0E-67AE-41F5-832B-0BDDCF7F27A6}">
      <dgm:prSet/>
      <dgm:spPr/>
      <dgm:t>
        <a:bodyPr/>
        <a:lstStyle/>
        <a:p>
          <a:endParaRPr lang="en-US"/>
        </a:p>
      </dgm:t>
    </dgm:pt>
    <dgm:pt modelId="{CC2524D8-36E6-4F8D-A57C-8C0C908BDD68}">
      <dgm:prSet custT="1"/>
      <dgm:spPr/>
      <dgm:t>
        <a:bodyPr/>
        <a:lstStyle/>
        <a:p>
          <a:r>
            <a:rPr lang="fr-CH" sz="1600" smtClean="0"/>
            <a:t>RF (CW half power) : 30 min</a:t>
          </a:r>
          <a:endParaRPr lang="en-US" sz="1600" dirty="0"/>
        </a:p>
      </dgm:t>
    </dgm:pt>
    <dgm:pt modelId="{D1BA076A-5DB7-48A2-9F70-45CBE528C5E7}" type="parTrans" cxnId="{9FC6726B-13C7-4AF2-93EF-3740F859DDDD}">
      <dgm:prSet/>
      <dgm:spPr/>
      <dgm:t>
        <a:bodyPr/>
        <a:lstStyle/>
        <a:p>
          <a:endParaRPr lang="en-US"/>
        </a:p>
      </dgm:t>
    </dgm:pt>
    <dgm:pt modelId="{F6FDF512-24DF-419C-8CFA-6B3137BC2748}" type="sibTrans" cxnId="{9FC6726B-13C7-4AF2-93EF-3740F859DDDD}">
      <dgm:prSet/>
      <dgm:spPr/>
      <dgm:t>
        <a:bodyPr/>
        <a:lstStyle/>
        <a:p>
          <a:endParaRPr lang="en-US"/>
        </a:p>
      </dgm:t>
    </dgm:pt>
    <dgm:pt modelId="{DD6D0CA9-74B1-4136-9BF4-D2AED1FB7AB2}">
      <dgm:prSet custT="1"/>
      <dgm:spPr/>
      <dgm:t>
        <a:bodyPr/>
        <a:lstStyle/>
        <a:p>
          <a:r>
            <a:rPr lang="fr-CH" sz="1600" dirty="0" smtClean="0"/>
            <a:t>RF (CW full power) : 30 min</a:t>
          </a:r>
          <a:endParaRPr lang="en-US" sz="1600" dirty="0"/>
        </a:p>
      </dgm:t>
    </dgm:pt>
    <dgm:pt modelId="{2074CF4D-8CCB-4EEE-847A-7523C9B40B15}" type="parTrans" cxnId="{AB4D7618-E933-4CD5-8920-87BE3D7462DF}">
      <dgm:prSet/>
      <dgm:spPr/>
      <dgm:t>
        <a:bodyPr/>
        <a:lstStyle/>
        <a:p>
          <a:endParaRPr lang="en-US"/>
        </a:p>
      </dgm:t>
    </dgm:pt>
    <dgm:pt modelId="{E2C03368-BC9F-4007-A9C5-922769FF26A3}" type="sibTrans" cxnId="{AB4D7618-E933-4CD5-8920-87BE3D7462DF}">
      <dgm:prSet/>
      <dgm:spPr/>
      <dgm:t>
        <a:bodyPr/>
        <a:lstStyle/>
        <a:p>
          <a:endParaRPr lang="en-US"/>
        </a:p>
      </dgm:t>
    </dgm:pt>
    <dgm:pt modelId="{47371153-3492-4D80-A76E-87B562856A6F}" type="pres">
      <dgm:prSet presAssocID="{4D8C4DC1-A9A7-48E1-9440-45933AB3354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743384-E38A-4ECC-ACFE-09BD302B5067}" type="pres">
      <dgm:prSet presAssocID="{9313BA5B-B214-4398-83DE-B64ABC157D1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47AA-8672-45F0-9972-9C639EC10F6A}" type="pres">
      <dgm:prSet presAssocID="{9313BA5B-B214-4398-83DE-B64ABC157D17}" presName="childText1" presStyleLbl="solidAlignAcc1" presStyleIdx="0" presStyleCnt="4" custScaleY="107967" custLinFactNeighborX="-394" custLinFactNeighborY="4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80472-ABB7-4994-8A95-76EFCEA83632}" type="pres">
      <dgm:prSet presAssocID="{1DBCA769-4AB7-4CE3-9428-589C3B2CD818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E8C18-B97D-4302-AD0A-F6E0B295DA06}" type="pres">
      <dgm:prSet presAssocID="{1DBCA769-4AB7-4CE3-9428-589C3B2CD818}" presName="childText2" presStyleLbl="solidAlignAcc1" presStyleIdx="1" presStyleCnt="4" custScaleY="104405" custLinFactNeighborX="-362" custLinFactNeighborY="2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48DD-F68E-4714-8355-26820037C641}" type="pres">
      <dgm:prSet presAssocID="{90FABAF5-6AA5-49A9-ADBB-B52706A9153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8DA15-4C9E-4DDF-9205-63E06313BAE0}" type="pres">
      <dgm:prSet presAssocID="{90FABAF5-6AA5-49A9-ADBB-B52706A91536}" presName="childText3" presStyleLbl="solidAlignAcc1" presStyleIdx="2" presStyleCnt="4" custScaleY="113332" custLinFactNeighborY="6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BB890-3CAB-4B5B-BBCC-7E62558A6F7C}" type="pres">
      <dgm:prSet presAssocID="{FBCBC1AE-E689-4397-9EF9-BDB3DD6AF31D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78330-AE35-4D01-BD53-AF86EC30F702}" type="pres">
      <dgm:prSet presAssocID="{FBCBC1AE-E689-4397-9EF9-BDB3DD6AF31D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3E29F-882B-49D4-8A80-7B48F51B26E0}" srcId="{9313BA5B-B214-4398-83DE-B64ABC157D17}" destId="{352DBB20-B7F3-463D-9492-F9AF091357DA}" srcOrd="4" destOrd="0" parTransId="{243E211E-64EC-4F87-8313-99E2A23EDA21}" sibTransId="{1002D512-52C4-4E99-8F3D-1F8FEB98DB92}"/>
    <dgm:cxn modelId="{03F149DC-86D6-410F-8A9F-5FB2A8AF2A6A}" type="presOf" srcId="{352DBB20-B7F3-463D-9492-F9AF091357DA}" destId="{D93B47AA-8672-45F0-9972-9C639EC10F6A}" srcOrd="0" destOrd="4" presId="urn:microsoft.com/office/officeart/2009/3/layout/IncreasingArrowsProcess"/>
    <dgm:cxn modelId="{ED712C9A-01B1-4E55-80D3-F027CCF074A3}" type="presOf" srcId="{0DDA5B86-05B3-42B5-B826-6DC42F5C07D8}" destId="{1F078330-AE35-4D01-BD53-AF86EC30F702}" srcOrd="0" destOrd="0" presId="urn:microsoft.com/office/officeart/2009/3/layout/IncreasingArrowsProcess"/>
    <dgm:cxn modelId="{F5703577-CE03-45CF-88F2-5016A3BAB349}" srcId="{90FABAF5-6AA5-49A9-ADBB-B52706A91536}" destId="{02EC5E8B-FC98-436A-AF84-AD5925CF6E71}" srcOrd="7" destOrd="0" parTransId="{9E53EBB5-7022-47B5-8F01-D592FDFDEA87}" sibTransId="{98CF0AD7-A432-4FE2-AB71-BA8C20106BDD}"/>
    <dgm:cxn modelId="{36748D12-2FB1-4585-BA0A-D3492DE7302E}" srcId="{FBCBC1AE-E689-4397-9EF9-BDB3DD6AF31D}" destId="{FCA5183A-259D-45D6-8248-369F0BE7BF1B}" srcOrd="2" destOrd="0" parTransId="{F54D6750-7269-4CA6-91FF-353BA022B8A6}" sibTransId="{69006498-F89B-44A7-915F-0784FDDE84B9}"/>
    <dgm:cxn modelId="{1C4E63C3-C89A-448E-A036-7EE831D57D4C}" type="presOf" srcId="{1DBCA769-4AB7-4CE3-9428-589C3B2CD818}" destId="{CC980472-ABB7-4994-8A95-76EFCEA83632}" srcOrd="0" destOrd="0" presId="urn:microsoft.com/office/officeart/2009/3/layout/IncreasingArrowsProcess"/>
    <dgm:cxn modelId="{AAF4ABA1-B20F-4A23-9B3E-05081EC46C2B}" type="presOf" srcId="{C65560D7-7321-424B-9197-48FA11721BB8}" destId="{D93B47AA-8672-45F0-9972-9C639EC10F6A}" srcOrd="0" destOrd="2" presId="urn:microsoft.com/office/officeart/2009/3/layout/IncreasingArrowsProcess"/>
    <dgm:cxn modelId="{92CDB318-15B6-48AD-B3C1-9D169EC1C540}" type="presOf" srcId="{8F74A1A6-3C33-46DB-9A17-51361E1875E0}" destId="{311E8C18-B97D-4302-AD0A-F6E0B295DA06}" srcOrd="0" destOrd="4" presId="urn:microsoft.com/office/officeart/2009/3/layout/IncreasingArrowsProcess"/>
    <dgm:cxn modelId="{55EECD07-4588-4574-8B6C-218A69B4C6C9}" type="presOf" srcId="{7D3928EA-9991-4398-8165-5B93C07E2976}" destId="{6D88DA15-4C9E-4DDF-9205-63E06313BAE0}" srcOrd="0" destOrd="4" presId="urn:microsoft.com/office/officeart/2009/3/layout/IncreasingArrowsProcess"/>
    <dgm:cxn modelId="{E27EA6C5-DD41-4291-949C-64395FD3A307}" type="presOf" srcId="{98FAD129-D224-4015-B34F-1F1D561B81EF}" destId="{6D88DA15-4C9E-4DDF-9205-63E06313BAE0}" srcOrd="0" destOrd="1" presId="urn:microsoft.com/office/officeart/2009/3/layout/IncreasingArrowsProcess"/>
    <dgm:cxn modelId="{34C07FAE-7BD6-42CB-A9CD-833E422901E9}" type="presOf" srcId="{79EE23C8-D0E5-4D3B-B4A7-8538B18D3EE1}" destId="{311E8C18-B97D-4302-AD0A-F6E0B295DA06}" srcOrd="0" destOrd="2" presId="urn:microsoft.com/office/officeart/2009/3/layout/IncreasingArrowsProcess"/>
    <dgm:cxn modelId="{21C3C034-37EB-4193-8BC6-553ABB7EAEF9}" srcId="{9313BA5B-B214-4398-83DE-B64ABC157D17}" destId="{C65560D7-7321-424B-9197-48FA11721BB8}" srcOrd="2" destOrd="0" parTransId="{D001D13A-64E1-4456-BF40-17B77C03C6C9}" sibTransId="{E03B7911-4AAA-429A-9CF4-5533D7EE3F27}"/>
    <dgm:cxn modelId="{C682EBFC-5BFD-4E30-AC71-6B0BDDAF9A0D}" srcId="{1DBCA769-4AB7-4CE3-9428-589C3B2CD818}" destId="{79EE23C8-D0E5-4D3B-B4A7-8538B18D3EE1}" srcOrd="2" destOrd="0" parTransId="{4310BDBE-9622-43B3-848F-4AB36CFC418E}" sibTransId="{B5D5A2B2-78C9-4236-804C-7C861A37BA0D}"/>
    <dgm:cxn modelId="{CE0B6D27-E14D-4F4C-9537-84580FDE3271}" srcId="{1DBCA769-4AB7-4CE3-9428-589C3B2CD818}" destId="{9C3175C2-C9E1-413E-947B-88BC7BE3FE37}" srcOrd="0" destOrd="0" parTransId="{9A83163F-6F1E-4B9F-A212-2168A20CC888}" sibTransId="{50EEA921-EE78-47A8-90D6-176423D7D086}"/>
    <dgm:cxn modelId="{A160F86C-AF91-420C-9D14-7234AB1120DF}" type="presOf" srcId="{FCA5183A-259D-45D6-8248-369F0BE7BF1B}" destId="{1F078330-AE35-4D01-BD53-AF86EC30F702}" srcOrd="0" destOrd="2" presId="urn:microsoft.com/office/officeart/2009/3/layout/IncreasingArrowsProcess"/>
    <dgm:cxn modelId="{4543F1B5-6B82-4A2E-AB97-AD9AC5413868}" type="presOf" srcId="{4D8C4DC1-A9A7-48E1-9440-45933AB33541}" destId="{47371153-3492-4D80-A76E-87B562856A6F}" srcOrd="0" destOrd="0" presId="urn:microsoft.com/office/officeart/2009/3/layout/IncreasingArrowsProcess"/>
    <dgm:cxn modelId="{035C4296-54CB-47ED-B08C-ED4360EA7AE1}" srcId="{90FABAF5-6AA5-49A9-ADBB-B52706A91536}" destId="{F6B6EF4C-E829-4174-8F89-87B2F5331036}" srcOrd="3" destOrd="0" parTransId="{B4CDCADD-3B2A-416C-ACF4-B26AC9A3A063}" sibTransId="{505FCAFD-1119-4228-9586-640F632CB823}"/>
    <dgm:cxn modelId="{7F1C3D9F-B4F5-4F88-A59B-152A1CBE47FC}" srcId="{9313BA5B-B214-4398-83DE-B64ABC157D17}" destId="{6BAAEAAE-CCF1-474B-BDE7-AAE44C75FF59}" srcOrd="5" destOrd="0" parTransId="{0E196FE8-4C51-474F-91E3-D0B96F56FD28}" sibTransId="{44DD3321-BA84-45AC-BBCE-469463476496}"/>
    <dgm:cxn modelId="{9FD21394-DA0A-4976-B52D-E9D54E9015D3}" type="presOf" srcId="{CC2524D8-36E6-4F8D-A57C-8C0C908BDD68}" destId="{311E8C18-B97D-4302-AD0A-F6E0B295DA06}" srcOrd="0" destOrd="5" presId="urn:microsoft.com/office/officeart/2009/3/layout/IncreasingArrowsProcess"/>
    <dgm:cxn modelId="{AB4D7618-E933-4CD5-8920-87BE3D7462DF}" srcId="{1DBCA769-4AB7-4CE3-9428-589C3B2CD818}" destId="{DD6D0CA9-74B1-4136-9BF4-D2AED1FB7AB2}" srcOrd="6" destOrd="0" parTransId="{2074CF4D-8CCB-4EEE-847A-7523C9B40B15}" sibTransId="{E2C03368-BC9F-4007-A9C5-922769FF26A3}"/>
    <dgm:cxn modelId="{5533D20F-E6C4-4F4A-B594-87EB58C2C01F}" type="presOf" srcId="{9C3175C2-C9E1-413E-947B-88BC7BE3FE37}" destId="{311E8C18-B97D-4302-AD0A-F6E0B295DA06}" srcOrd="0" destOrd="0" presId="urn:microsoft.com/office/officeart/2009/3/layout/IncreasingArrowsProcess"/>
    <dgm:cxn modelId="{E9246C44-2BBD-4486-8CFE-C1EAAD3FB9EF}" type="presOf" srcId="{30AA0E42-5A90-43DF-A901-2A3164D73010}" destId="{D93B47AA-8672-45F0-9972-9C639EC10F6A}" srcOrd="0" destOrd="0" presId="urn:microsoft.com/office/officeart/2009/3/layout/IncreasingArrowsProcess"/>
    <dgm:cxn modelId="{EF0F8B81-DA20-4389-BE74-510C1D8847CF}" type="presOf" srcId="{F6B6EF4C-E829-4174-8F89-87B2F5331036}" destId="{6D88DA15-4C9E-4DDF-9205-63E06313BAE0}" srcOrd="0" destOrd="3" presId="urn:microsoft.com/office/officeart/2009/3/layout/IncreasingArrowsProcess"/>
    <dgm:cxn modelId="{9FC6726B-13C7-4AF2-93EF-3740F859DDDD}" srcId="{1DBCA769-4AB7-4CE3-9428-589C3B2CD818}" destId="{CC2524D8-36E6-4F8D-A57C-8C0C908BDD68}" srcOrd="5" destOrd="0" parTransId="{D1BA076A-5DB7-48A2-9F70-45CBE528C5E7}" sibTransId="{F6FDF512-24DF-419C-8CFA-6B3137BC2748}"/>
    <dgm:cxn modelId="{2FE3F2BA-7D20-40BD-8471-C81327580900}" type="presOf" srcId="{BCB3FF0E-78A6-4C82-AE49-93BE6AAD493F}" destId="{311E8C18-B97D-4302-AD0A-F6E0B295DA06}" srcOrd="0" destOrd="1" presId="urn:microsoft.com/office/officeart/2009/3/layout/IncreasingArrowsProcess"/>
    <dgm:cxn modelId="{4361384C-A972-4CCC-B868-F67683BE7E74}" type="presOf" srcId="{D1663FA3-E444-4C43-8D4B-35E645751260}" destId="{1F078330-AE35-4D01-BD53-AF86EC30F702}" srcOrd="0" destOrd="1" presId="urn:microsoft.com/office/officeart/2009/3/layout/IncreasingArrowsProcess"/>
    <dgm:cxn modelId="{DAB66973-A686-4009-AEE6-4EBDB38A271A}" type="presOf" srcId="{02EC5E8B-FC98-436A-AF84-AD5925CF6E71}" destId="{6D88DA15-4C9E-4DDF-9205-63E06313BAE0}" srcOrd="0" destOrd="7" presId="urn:microsoft.com/office/officeart/2009/3/layout/IncreasingArrowsProcess"/>
    <dgm:cxn modelId="{13DC7A56-CB1F-4238-A7C2-76A5CF544558}" srcId="{9313BA5B-B214-4398-83DE-B64ABC157D17}" destId="{30AA0E42-5A90-43DF-A901-2A3164D73010}" srcOrd="0" destOrd="0" parTransId="{BF2DCDEA-70C4-4676-9A5C-F38C64A3FA01}" sibTransId="{BAA27358-E982-4840-B464-4EC92882D976}"/>
    <dgm:cxn modelId="{C6411C2E-0911-416B-B6DE-55EFD4103E1F}" srcId="{9313BA5B-B214-4398-83DE-B64ABC157D17}" destId="{29D6FDC0-C316-4693-8E02-89B71007FB4C}" srcOrd="6" destOrd="0" parTransId="{73ECCBA5-E273-4052-B59D-6B820FF61CA0}" sibTransId="{B0303D6A-41A0-4BEC-8425-C2983FCBB6D7}"/>
    <dgm:cxn modelId="{84FC9584-1C33-4317-8F0B-5069F1180858}" srcId="{9313BA5B-B214-4398-83DE-B64ABC157D17}" destId="{57D9D9D1-7C13-4257-BC2F-BEE2E9807919}" srcOrd="3" destOrd="0" parTransId="{73AF9BAD-167F-4939-8135-C9504C37CD02}" sibTransId="{45DCE60E-4384-4B48-A454-D3EB5937637E}"/>
    <dgm:cxn modelId="{28BC6AEA-C684-4379-8879-C7002F94E30A}" type="presOf" srcId="{6BAAEAAE-CCF1-474B-BDE7-AAE44C75FF59}" destId="{D93B47AA-8672-45F0-9972-9C639EC10F6A}" srcOrd="0" destOrd="5" presId="urn:microsoft.com/office/officeart/2009/3/layout/IncreasingArrowsProcess"/>
    <dgm:cxn modelId="{349C45FA-0D5F-49D8-8F94-1A332213EB0D}" type="presOf" srcId="{9BE1BF0B-2D18-4BB2-8737-B3DE6EDD17D3}" destId="{6D88DA15-4C9E-4DDF-9205-63E06313BAE0}" srcOrd="0" destOrd="2" presId="urn:microsoft.com/office/officeart/2009/3/layout/IncreasingArrowsProcess"/>
    <dgm:cxn modelId="{06AA6923-BA34-482A-B94F-0208B216EC17}" type="presOf" srcId="{FBCBC1AE-E689-4397-9EF9-BDB3DD6AF31D}" destId="{60CBB890-3CAB-4B5B-BBCC-7E62558A6F7C}" srcOrd="0" destOrd="0" presId="urn:microsoft.com/office/officeart/2009/3/layout/IncreasingArrowsProcess"/>
    <dgm:cxn modelId="{EF90C1AD-4594-4D1C-B58B-B4C877F9ACDA}" srcId="{1DBCA769-4AB7-4CE3-9428-589C3B2CD818}" destId="{AEAEA492-8C55-42B5-9934-E37F53D8136D}" srcOrd="3" destOrd="0" parTransId="{A1525F63-F217-4445-A4EB-57BB6BE761AA}" sibTransId="{3620261E-FBDC-4906-86B7-4D57C13DE4B5}"/>
    <dgm:cxn modelId="{CFF4FCD9-23BC-43D1-BADC-B47F841D8A38}" type="presOf" srcId="{29D6FDC0-C316-4693-8E02-89B71007FB4C}" destId="{D93B47AA-8672-45F0-9972-9C639EC10F6A}" srcOrd="0" destOrd="6" presId="urn:microsoft.com/office/officeart/2009/3/layout/IncreasingArrowsProcess"/>
    <dgm:cxn modelId="{72202187-A5AC-4AE4-8EC4-B335872935F5}" type="presOf" srcId="{5A8786FC-B478-45CE-B090-918CCA49323D}" destId="{D93B47AA-8672-45F0-9972-9C639EC10F6A}" srcOrd="0" destOrd="1" presId="urn:microsoft.com/office/officeart/2009/3/layout/IncreasingArrowsProcess"/>
    <dgm:cxn modelId="{F51D0FD0-AAF3-4DEB-A3D9-4C8E4DE00807}" srcId="{FBCBC1AE-E689-4397-9EF9-BDB3DD6AF31D}" destId="{D1663FA3-E444-4C43-8D4B-35E645751260}" srcOrd="1" destOrd="0" parTransId="{369C9D66-BC4F-4512-937A-3FCB9B59AC17}" sibTransId="{810F314A-D452-49A2-96E9-B1A488E2C687}"/>
    <dgm:cxn modelId="{4E715952-A2A3-474C-B3AF-A2A5CD98241C}" srcId="{90FABAF5-6AA5-49A9-ADBB-B52706A91536}" destId="{98FAD129-D224-4015-B34F-1F1D561B81EF}" srcOrd="1" destOrd="0" parTransId="{C8CDDE55-3F17-4CCC-9BEE-51B204C5C3DB}" sibTransId="{C1F638FA-87E9-41B0-A7B8-370D7E5431AA}"/>
    <dgm:cxn modelId="{25C65A64-E2A5-4D9A-AAF7-29B284DE1FB4}" srcId="{4D8C4DC1-A9A7-48E1-9440-45933AB33541}" destId="{90FABAF5-6AA5-49A9-ADBB-B52706A91536}" srcOrd="2" destOrd="0" parTransId="{A83D85E6-BFF3-4B1F-9255-018B234A205E}" sibTransId="{EA35F625-F498-4E91-BF4C-37A1141249A6}"/>
    <dgm:cxn modelId="{AA0C644E-760D-46FC-B4D2-45EEC68A1F39}" srcId="{90FABAF5-6AA5-49A9-ADBB-B52706A91536}" destId="{CE1A193D-E7B1-4220-BF53-D808B5317F91}" srcOrd="6" destOrd="0" parTransId="{B7B5F9D8-CF3F-44CC-90DB-A3A0A4C044A1}" sibTransId="{98EDE0FA-49F2-4C2D-9F4B-5F073BEFCCE9}"/>
    <dgm:cxn modelId="{76A54277-3B10-4C98-94C0-931C5F485C58}" type="presOf" srcId="{9339D483-9822-4516-9699-E27CC11DFFF0}" destId="{6D88DA15-4C9E-4DDF-9205-63E06313BAE0}" srcOrd="0" destOrd="5" presId="urn:microsoft.com/office/officeart/2009/3/layout/IncreasingArrowsProcess"/>
    <dgm:cxn modelId="{232507AD-3BA2-41C2-859B-6CFA2890AEFC}" srcId="{FBCBC1AE-E689-4397-9EF9-BDB3DD6AF31D}" destId="{0DDA5B86-05B3-42B5-B826-6DC42F5C07D8}" srcOrd="0" destOrd="0" parTransId="{73EF88F9-CEF1-4B5D-A441-DD9D6FF879CC}" sibTransId="{A0BABE45-4C07-4EFE-9060-BCF9DA60ED82}"/>
    <dgm:cxn modelId="{531282C5-7B5B-4740-8325-16D0CE25E70F}" type="presOf" srcId="{57D9D9D1-7C13-4257-BC2F-BEE2E9807919}" destId="{D93B47AA-8672-45F0-9972-9C639EC10F6A}" srcOrd="0" destOrd="3" presId="urn:microsoft.com/office/officeart/2009/3/layout/IncreasingArrowsProcess"/>
    <dgm:cxn modelId="{583C0AA2-B178-4E38-9D70-2D2E51CC5BCC}" type="presOf" srcId="{DD6D0CA9-74B1-4136-9BF4-D2AED1FB7AB2}" destId="{311E8C18-B97D-4302-AD0A-F6E0B295DA06}" srcOrd="0" destOrd="6" presId="urn:microsoft.com/office/officeart/2009/3/layout/IncreasingArrowsProcess"/>
    <dgm:cxn modelId="{B21D500C-BEBE-4EF5-8992-CA35E6D31180}" type="presOf" srcId="{AEAEA492-8C55-42B5-9934-E37F53D8136D}" destId="{311E8C18-B97D-4302-AD0A-F6E0B295DA06}" srcOrd="0" destOrd="3" presId="urn:microsoft.com/office/officeart/2009/3/layout/IncreasingArrowsProcess"/>
    <dgm:cxn modelId="{0D11C84A-8435-43F3-9BCA-8F7733D0AF22}" srcId="{4D8C4DC1-A9A7-48E1-9440-45933AB33541}" destId="{1DBCA769-4AB7-4CE3-9428-589C3B2CD818}" srcOrd="1" destOrd="0" parTransId="{5E45B5FD-0F60-4612-B7B4-91ACB6D89D64}" sibTransId="{10DF5D46-7793-416A-94EF-02E1DC7149E6}"/>
    <dgm:cxn modelId="{BA93510B-9095-4249-BA1D-F774F666197E}" type="presOf" srcId="{CE1A193D-E7B1-4220-BF53-D808B5317F91}" destId="{6D88DA15-4C9E-4DDF-9205-63E06313BAE0}" srcOrd="0" destOrd="6" presId="urn:microsoft.com/office/officeart/2009/3/layout/IncreasingArrowsProcess"/>
    <dgm:cxn modelId="{1F8CBFE1-8FE2-4C94-B692-8E782BBD3DAD}" type="presOf" srcId="{9313BA5B-B214-4398-83DE-B64ABC157D17}" destId="{39743384-E38A-4ECC-ACFE-09BD302B5067}" srcOrd="0" destOrd="0" presId="urn:microsoft.com/office/officeart/2009/3/layout/IncreasingArrowsProcess"/>
    <dgm:cxn modelId="{CED3376E-A7BB-479D-A09E-0B84270BCAB2}" srcId="{90FABAF5-6AA5-49A9-ADBB-B52706A91536}" destId="{7D3928EA-9991-4398-8165-5B93C07E2976}" srcOrd="4" destOrd="0" parTransId="{2EDE285C-EFE5-4E02-A426-30368B6DF1B0}" sibTransId="{5701BB6A-901A-4D28-9C15-5B02403C2E71}"/>
    <dgm:cxn modelId="{9DCEAD21-F5BA-406A-944E-717880A6975D}" type="presOf" srcId="{0DD01917-69B5-4306-AB47-4D8C92FB3E0F}" destId="{6D88DA15-4C9E-4DDF-9205-63E06313BAE0}" srcOrd="0" destOrd="0" presId="urn:microsoft.com/office/officeart/2009/3/layout/IncreasingArrowsProcess"/>
    <dgm:cxn modelId="{C98EF35A-9E00-4D0E-BE31-8343CBFD8580}" srcId="{1DBCA769-4AB7-4CE3-9428-589C3B2CD818}" destId="{BCB3FF0E-78A6-4C82-AE49-93BE6AAD493F}" srcOrd="1" destOrd="0" parTransId="{53203089-5CCC-4D2B-AA1D-659843A41A6C}" sibTransId="{2125B0DF-4C32-42D8-A965-188B792105CC}"/>
    <dgm:cxn modelId="{9AA4E0CF-4B4A-425E-9090-609888A29799}" srcId="{4D8C4DC1-A9A7-48E1-9440-45933AB33541}" destId="{FBCBC1AE-E689-4397-9EF9-BDB3DD6AF31D}" srcOrd="3" destOrd="0" parTransId="{ED90F3BF-DD2F-4104-8181-A4125CC80B54}" sibTransId="{ECC4C46D-4B05-492A-9D2C-611BADE20735}"/>
    <dgm:cxn modelId="{6F38511A-F073-4D68-9C5B-E5310FDB1ECD}" type="presOf" srcId="{90FABAF5-6AA5-49A9-ADBB-B52706A91536}" destId="{576048DD-F68E-4714-8355-26820037C641}" srcOrd="0" destOrd="0" presId="urn:microsoft.com/office/officeart/2009/3/layout/IncreasingArrowsProcess"/>
    <dgm:cxn modelId="{738761CF-EA78-48B8-B456-427DDC1163D7}" srcId="{90FABAF5-6AA5-49A9-ADBB-B52706A91536}" destId="{9BE1BF0B-2D18-4BB2-8737-B3DE6EDD17D3}" srcOrd="2" destOrd="0" parTransId="{19C17310-2495-4294-9C64-161CBC742E49}" sibTransId="{36BF4335-A3FD-4DF2-BF1D-D510E6C8FF66}"/>
    <dgm:cxn modelId="{D2570236-EEE2-44A4-A63D-35D382D69E0E}" srcId="{90FABAF5-6AA5-49A9-ADBB-B52706A91536}" destId="{9339D483-9822-4516-9699-E27CC11DFFF0}" srcOrd="5" destOrd="0" parTransId="{14A63A8C-D6FD-40AF-B9F6-F8E494EA97C6}" sibTransId="{AD69D20A-AE18-4391-A1F0-1A184423EBDD}"/>
    <dgm:cxn modelId="{31E8FC0E-67AE-41F5-832B-0BDDCF7F27A6}" srcId="{1DBCA769-4AB7-4CE3-9428-589C3B2CD818}" destId="{8F74A1A6-3C33-46DB-9A17-51361E1875E0}" srcOrd="4" destOrd="0" parTransId="{6F03B4FD-DD43-44C7-9E5D-3BBFFCA3811B}" sibTransId="{6CAFC675-0CDF-4D0D-A419-C21C738AFFEE}"/>
    <dgm:cxn modelId="{A4B8F275-2BB1-457F-A800-17344320E7EE}" srcId="{9313BA5B-B214-4398-83DE-B64ABC157D17}" destId="{5A8786FC-B478-45CE-B090-918CCA49323D}" srcOrd="1" destOrd="0" parTransId="{FE136599-C8AD-4B2E-B5CC-2FF1CE12F5DF}" sibTransId="{4DC90749-904A-4F72-B6C6-E4B176602082}"/>
    <dgm:cxn modelId="{2D74E011-FEB6-4DC5-8C30-43EEDD0E4F1B}" srcId="{90FABAF5-6AA5-49A9-ADBB-B52706A91536}" destId="{0DD01917-69B5-4306-AB47-4D8C92FB3E0F}" srcOrd="0" destOrd="0" parTransId="{BE8973E6-DCA8-42DF-9FA5-43E634403B2D}" sibTransId="{91351251-5DB6-46AC-8C8B-436484B036FB}"/>
    <dgm:cxn modelId="{8930CC18-BF44-41B1-A81B-92F1119E8466}" srcId="{4D8C4DC1-A9A7-48E1-9440-45933AB33541}" destId="{9313BA5B-B214-4398-83DE-B64ABC157D17}" srcOrd="0" destOrd="0" parTransId="{CF69A3D3-1834-4149-A6C9-237E4D4B63BB}" sibTransId="{E4EA45D0-A079-4A1C-B46C-552CB041716E}"/>
    <dgm:cxn modelId="{BF94320F-E885-4D3D-A305-F1BCCF0B7579}" type="presParOf" srcId="{47371153-3492-4D80-A76E-87B562856A6F}" destId="{39743384-E38A-4ECC-ACFE-09BD302B5067}" srcOrd="0" destOrd="0" presId="urn:microsoft.com/office/officeart/2009/3/layout/IncreasingArrowsProcess"/>
    <dgm:cxn modelId="{088653D6-ABE7-4A85-9D5E-D4D0CC20EA36}" type="presParOf" srcId="{47371153-3492-4D80-A76E-87B562856A6F}" destId="{D93B47AA-8672-45F0-9972-9C639EC10F6A}" srcOrd="1" destOrd="0" presId="urn:microsoft.com/office/officeart/2009/3/layout/IncreasingArrowsProcess"/>
    <dgm:cxn modelId="{8A468061-CF2B-42CA-8DA4-A3D38FCFBD48}" type="presParOf" srcId="{47371153-3492-4D80-A76E-87B562856A6F}" destId="{CC980472-ABB7-4994-8A95-76EFCEA83632}" srcOrd="2" destOrd="0" presId="urn:microsoft.com/office/officeart/2009/3/layout/IncreasingArrowsProcess"/>
    <dgm:cxn modelId="{1838B5B1-7E4D-4C60-A34D-D055B7BAC027}" type="presParOf" srcId="{47371153-3492-4D80-A76E-87B562856A6F}" destId="{311E8C18-B97D-4302-AD0A-F6E0B295DA06}" srcOrd="3" destOrd="0" presId="urn:microsoft.com/office/officeart/2009/3/layout/IncreasingArrowsProcess"/>
    <dgm:cxn modelId="{2A8F474D-18F8-443F-A849-213225C07079}" type="presParOf" srcId="{47371153-3492-4D80-A76E-87B562856A6F}" destId="{576048DD-F68E-4714-8355-26820037C641}" srcOrd="4" destOrd="0" presId="urn:microsoft.com/office/officeart/2009/3/layout/IncreasingArrowsProcess"/>
    <dgm:cxn modelId="{AAE51492-B6ED-448C-9817-E801311A1F04}" type="presParOf" srcId="{47371153-3492-4D80-A76E-87B562856A6F}" destId="{6D88DA15-4C9E-4DDF-9205-63E06313BAE0}" srcOrd="5" destOrd="0" presId="urn:microsoft.com/office/officeart/2009/3/layout/IncreasingArrowsProcess"/>
    <dgm:cxn modelId="{CDC3D84A-A385-4E92-AF01-813A3EEF928F}" type="presParOf" srcId="{47371153-3492-4D80-A76E-87B562856A6F}" destId="{60CBB890-3CAB-4B5B-BBCC-7E62558A6F7C}" srcOrd="6" destOrd="0" presId="urn:microsoft.com/office/officeart/2009/3/layout/IncreasingArrowsProcess"/>
    <dgm:cxn modelId="{08F9A62C-2C02-4FA2-86A8-9ED281E886FF}" type="presParOf" srcId="{47371153-3492-4D80-A76E-87B562856A6F}" destId="{1F078330-AE35-4D01-BD53-AF86EC30F702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DDCFB-EC62-414A-AD2E-A2B63C5BEFA1}" type="doc">
      <dgm:prSet loTypeId="urn:microsoft.com/office/officeart/2005/8/layout/lProcess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05DA5BF-E99A-4649-8038-DC08A1C0EA70}">
      <dgm:prSet phldrT="[Text]"/>
      <dgm:spPr/>
      <dgm:t>
        <a:bodyPr/>
        <a:lstStyle/>
        <a:p>
          <a:r>
            <a:rPr lang="fr-CH" dirty="0" smtClean="0"/>
            <a:t>Daily</a:t>
          </a:r>
          <a:endParaRPr lang="en-US" dirty="0"/>
        </a:p>
      </dgm:t>
    </dgm:pt>
    <dgm:pt modelId="{B3D24109-CD96-4FD0-98DA-C5AE7BEEEB28}" type="parTrans" cxnId="{9A39F710-2B69-41C1-B7DD-EFC5C4FDB31E}">
      <dgm:prSet/>
      <dgm:spPr/>
      <dgm:t>
        <a:bodyPr/>
        <a:lstStyle/>
        <a:p>
          <a:endParaRPr lang="en-US"/>
        </a:p>
      </dgm:t>
    </dgm:pt>
    <dgm:pt modelId="{DABBE229-35AC-48BF-8249-8C6B7BC53B3B}" type="sibTrans" cxnId="{9A39F710-2B69-41C1-B7DD-EFC5C4FDB31E}">
      <dgm:prSet/>
      <dgm:spPr/>
      <dgm:t>
        <a:bodyPr/>
        <a:lstStyle/>
        <a:p>
          <a:endParaRPr lang="en-US"/>
        </a:p>
      </dgm:t>
    </dgm:pt>
    <dgm:pt modelId="{24219295-A36F-4696-8C5F-A29B42E1BD8B}">
      <dgm:prSet phldrT="[Text]"/>
      <dgm:spPr/>
      <dgm:t>
        <a:bodyPr/>
        <a:lstStyle/>
        <a:p>
          <a:r>
            <a:rPr lang="fr-CH" dirty="0" smtClean="0"/>
            <a:t>Noise</a:t>
          </a:r>
          <a:endParaRPr lang="en-US" dirty="0"/>
        </a:p>
      </dgm:t>
    </dgm:pt>
    <dgm:pt modelId="{C6CAEE8F-DFEB-4842-9F8C-2DCFB1D5A2DC}" type="parTrans" cxnId="{B82554AE-60B7-4249-84D6-EC5CE6E9E86B}">
      <dgm:prSet/>
      <dgm:spPr/>
      <dgm:t>
        <a:bodyPr/>
        <a:lstStyle/>
        <a:p>
          <a:endParaRPr lang="en-US"/>
        </a:p>
      </dgm:t>
    </dgm:pt>
    <dgm:pt modelId="{F4C46255-3E7A-4242-A218-D1AE123D8BD3}" type="sibTrans" cxnId="{B82554AE-60B7-4249-84D6-EC5CE6E9E86B}">
      <dgm:prSet/>
      <dgm:spPr/>
      <dgm:t>
        <a:bodyPr/>
        <a:lstStyle/>
        <a:p>
          <a:endParaRPr lang="en-US"/>
        </a:p>
      </dgm:t>
    </dgm:pt>
    <dgm:pt modelId="{CF2DF3C2-7B5A-49F0-B4C2-88930E7945E3}">
      <dgm:prSet phldrT="[Text]"/>
      <dgm:spPr/>
      <dgm:t>
        <a:bodyPr/>
        <a:lstStyle/>
        <a:p>
          <a:r>
            <a:rPr lang="fr-CH" dirty="0" err="1" smtClean="0"/>
            <a:t>Monthly</a:t>
          </a:r>
          <a:endParaRPr lang="en-US" dirty="0"/>
        </a:p>
      </dgm:t>
    </dgm:pt>
    <dgm:pt modelId="{C4B5F087-2340-487D-B635-9CEF1647DCFD}" type="parTrans" cxnId="{602CC30B-BADA-4106-BB99-F6C4EE69362B}">
      <dgm:prSet/>
      <dgm:spPr/>
      <dgm:t>
        <a:bodyPr/>
        <a:lstStyle/>
        <a:p>
          <a:endParaRPr lang="en-US"/>
        </a:p>
      </dgm:t>
    </dgm:pt>
    <dgm:pt modelId="{D99FB38E-4DC8-4913-ACBE-6F8078EFDCDA}" type="sibTrans" cxnId="{602CC30B-BADA-4106-BB99-F6C4EE69362B}">
      <dgm:prSet/>
      <dgm:spPr/>
      <dgm:t>
        <a:bodyPr/>
        <a:lstStyle/>
        <a:p>
          <a:endParaRPr lang="en-US"/>
        </a:p>
      </dgm:t>
    </dgm:pt>
    <dgm:pt modelId="{F5963C5A-9F71-411F-8A12-B5C2C01ACD1E}">
      <dgm:prSet phldrT="[Text]"/>
      <dgm:spPr/>
      <dgm:t>
        <a:bodyPr/>
        <a:lstStyle/>
        <a:p>
          <a:r>
            <a:rPr lang="fr-CH" dirty="0" smtClean="0"/>
            <a:t>Air </a:t>
          </a:r>
          <a:r>
            <a:rPr lang="fr-CH" dirty="0" err="1" smtClean="0"/>
            <a:t>filter</a:t>
          </a:r>
          <a:endParaRPr lang="en-US" dirty="0"/>
        </a:p>
      </dgm:t>
    </dgm:pt>
    <dgm:pt modelId="{491CD347-A886-48E3-81C6-DC424292647B}" type="parTrans" cxnId="{EAAD6F4F-276A-4E98-9A15-9F5F0A48E615}">
      <dgm:prSet/>
      <dgm:spPr/>
      <dgm:t>
        <a:bodyPr/>
        <a:lstStyle/>
        <a:p>
          <a:endParaRPr lang="en-US"/>
        </a:p>
      </dgm:t>
    </dgm:pt>
    <dgm:pt modelId="{BB3EF310-F70D-46E2-B55C-FC5FD79711AE}" type="sibTrans" cxnId="{EAAD6F4F-276A-4E98-9A15-9F5F0A48E615}">
      <dgm:prSet/>
      <dgm:spPr/>
      <dgm:t>
        <a:bodyPr/>
        <a:lstStyle/>
        <a:p>
          <a:endParaRPr lang="en-US"/>
        </a:p>
      </dgm:t>
    </dgm:pt>
    <dgm:pt modelId="{5F088489-7A6B-4DFE-B1A6-77C61C2355C7}">
      <dgm:prSet phldrT="[Text]"/>
      <dgm:spPr/>
      <dgm:t>
        <a:bodyPr/>
        <a:lstStyle/>
        <a:p>
          <a:r>
            <a:rPr lang="fr-CH" dirty="0" smtClean="0"/>
            <a:t>Water inspection</a:t>
          </a:r>
          <a:endParaRPr lang="en-US" dirty="0"/>
        </a:p>
      </dgm:t>
    </dgm:pt>
    <dgm:pt modelId="{3863C253-792E-44E8-88FB-F6CFC2A84601}" type="parTrans" cxnId="{499711FE-5928-4540-9B3D-019442DD6DB0}">
      <dgm:prSet/>
      <dgm:spPr/>
      <dgm:t>
        <a:bodyPr/>
        <a:lstStyle/>
        <a:p>
          <a:endParaRPr lang="en-US"/>
        </a:p>
      </dgm:t>
    </dgm:pt>
    <dgm:pt modelId="{F1006311-115A-48A2-83DB-26593DB396D7}" type="sibTrans" cxnId="{499711FE-5928-4540-9B3D-019442DD6DB0}">
      <dgm:prSet/>
      <dgm:spPr/>
      <dgm:t>
        <a:bodyPr/>
        <a:lstStyle/>
        <a:p>
          <a:endParaRPr lang="en-US"/>
        </a:p>
      </dgm:t>
    </dgm:pt>
    <dgm:pt modelId="{9653CACA-EB30-40D3-9CDF-1A32A75CCFAD}">
      <dgm:prSet phldrT="[Text]" custT="1"/>
      <dgm:spPr/>
      <dgm:t>
        <a:bodyPr/>
        <a:lstStyle/>
        <a:p>
          <a:r>
            <a:rPr lang="fr-CH" sz="3100" dirty="0" err="1" smtClean="0"/>
            <a:t>Technical</a:t>
          </a:r>
          <a:r>
            <a:rPr lang="fr-CH" sz="3100" dirty="0" smtClean="0"/>
            <a:t> stop </a:t>
          </a:r>
          <a:r>
            <a:rPr lang="fr-CH" sz="1800" dirty="0" smtClean="0"/>
            <a:t>(4x1w/y)</a:t>
          </a:r>
          <a:endParaRPr lang="en-US" sz="3100" dirty="0"/>
        </a:p>
      </dgm:t>
    </dgm:pt>
    <dgm:pt modelId="{3068BD7E-719E-49A4-AE53-13B416FE3416}" type="parTrans" cxnId="{6EB21BB1-9057-4D53-8ECC-ECF6BCDFEDF4}">
      <dgm:prSet/>
      <dgm:spPr/>
      <dgm:t>
        <a:bodyPr/>
        <a:lstStyle/>
        <a:p>
          <a:endParaRPr lang="en-US"/>
        </a:p>
      </dgm:t>
    </dgm:pt>
    <dgm:pt modelId="{59D50DD8-3F0B-48F9-9EB0-8F2BADB8A9A3}" type="sibTrans" cxnId="{6EB21BB1-9057-4D53-8ECC-ECF6BCDFEDF4}">
      <dgm:prSet/>
      <dgm:spPr/>
      <dgm:t>
        <a:bodyPr/>
        <a:lstStyle/>
        <a:p>
          <a:endParaRPr lang="en-US"/>
        </a:p>
      </dgm:t>
    </dgm:pt>
    <dgm:pt modelId="{B8A6ECFD-263B-4474-86C6-675273FA375F}">
      <dgm:prSet phldrT="[Text]"/>
      <dgm:spPr/>
      <dgm:t>
        <a:bodyPr/>
        <a:lstStyle/>
        <a:p>
          <a:r>
            <a:rPr lang="fr-CH" dirty="0" smtClean="0"/>
            <a:t>Air pressure switch</a:t>
          </a:r>
          <a:endParaRPr lang="en-US" dirty="0"/>
        </a:p>
      </dgm:t>
    </dgm:pt>
    <dgm:pt modelId="{16171C4E-7CC8-449A-A0A5-7D327A0EAE37}" type="parTrans" cxnId="{5B247A66-C12C-45A9-826D-306F37A4731C}">
      <dgm:prSet/>
      <dgm:spPr/>
      <dgm:t>
        <a:bodyPr/>
        <a:lstStyle/>
        <a:p>
          <a:endParaRPr lang="en-US"/>
        </a:p>
      </dgm:t>
    </dgm:pt>
    <dgm:pt modelId="{E1E44A67-4576-4978-B53A-FBDFD6D5E107}" type="sibTrans" cxnId="{5B247A66-C12C-45A9-826D-306F37A4731C}">
      <dgm:prSet/>
      <dgm:spPr/>
      <dgm:t>
        <a:bodyPr/>
        <a:lstStyle/>
        <a:p>
          <a:endParaRPr lang="en-US"/>
        </a:p>
      </dgm:t>
    </dgm:pt>
    <dgm:pt modelId="{28108A86-ADCC-41E5-ABA8-CE4EBC7F314A}">
      <dgm:prSet phldrT="[Text]"/>
      <dgm:spPr/>
      <dgm:t>
        <a:bodyPr/>
        <a:lstStyle/>
        <a:p>
          <a:r>
            <a:rPr lang="fr-CH" dirty="0" smtClean="0"/>
            <a:t>IOT </a:t>
          </a:r>
          <a:r>
            <a:rPr lang="fr-CH" dirty="0" err="1" smtClean="0"/>
            <a:t>tunning</a:t>
          </a:r>
          <a:endParaRPr lang="en-US" dirty="0"/>
        </a:p>
      </dgm:t>
    </dgm:pt>
    <dgm:pt modelId="{A3E43CB2-54B9-4C50-ACFB-34034C90DF39}" type="parTrans" cxnId="{196E4DBA-BB44-4AC6-ADF1-31F9BFD4AC77}">
      <dgm:prSet/>
      <dgm:spPr/>
      <dgm:t>
        <a:bodyPr/>
        <a:lstStyle/>
        <a:p>
          <a:endParaRPr lang="en-US"/>
        </a:p>
      </dgm:t>
    </dgm:pt>
    <dgm:pt modelId="{46CB8B65-E40E-4F75-B601-61FE491B04CA}" type="sibTrans" cxnId="{196E4DBA-BB44-4AC6-ADF1-31F9BFD4AC77}">
      <dgm:prSet/>
      <dgm:spPr/>
      <dgm:t>
        <a:bodyPr/>
        <a:lstStyle/>
        <a:p>
          <a:endParaRPr lang="en-US"/>
        </a:p>
      </dgm:t>
    </dgm:pt>
    <dgm:pt modelId="{A596FEDD-E318-4CA1-8953-3B12A522F12C}">
      <dgm:prSet phldrT="[Text]" custT="1"/>
      <dgm:spPr/>
      <dgm:t>
        <a:bodyPr/>
        <a:lstStyle/>
        <a:p>
          <a:r>
            <a:rPr lang="fr-CH" sz="3100" dirty="0" smtClean="0"/>
            <a:t>End </a:t>
          </a:r>
          <a:r>
            <a:rPr lang="fr-CH" sz="3100" dirty="0" err="1" smtClean="0"/>
            <a:t>year</a:t>
          </a:r>
          <a:r>
            <a:rPr lang="fr-CH" sz="3100" dirty="0" smtClean="0"/>
            <a:t> stop</a:t>
          </a:r>
          <a:r>
            <a:rPr lang="fr-CH" sz="1800" dirty="0" smtClean="0"/>
            <a:t> (10 w)</a:t>
          </a:r>
          <a:endParaRPr lang="en-US" sz="3100" dirty="0"/>
        </a:p>
      </dgm:t>
    </dgm:pt>
    <dgm:pt modelId="{21B55258-549E-46CD-ADF6-A4D221E9FD53}" type="parTrans" cxnId="{01617B03-24AC-4A3B-86C7-E5D80DAAEF6D}">
      <dgm:prSet/>
      <dgm:spPr/>
      <dgm:t>
        <a:bodyPr/>
        <a:lstStyle/>
        <a:p>
          <a:endParaRPr lang="en-US"/>
        </a:p>
      </dgm:t>
    </dgm:pt>
    <dgm:pt modelId="{EE02D537-2286-4AE2-AE9F-226EEE38C506}" type="sibTrans" cxnId="{01617B03-24AC-4A3B-86C7-E5D80DAAEF6D}">
      <dgm:prSet/>
      <dgm:spPr/>
      <dgm:t>
        <a:bodyPr/>
        <a:lstStyle/>
        <a:p>
          <a:endParaRPr lang="en-US"/>
        </a:p>
      </dgm:t>
    </dgm:pt>
    <dgm:pt modelId="{74EC001E-A770-42BF-90B4-D8503AC62778}">
      <dgm:prSet phldrT="[Text]" custT="1"/>
      <dgm:spPr/>
      <dgm:t>
        <a:bodyPr/>
        <a:lstStyle/>
        <a:p>
          <a:r>
            <a:rPr lang="fr-CH" sz="3100" dirty="0" smtClean="0"/>
            <a:t>Long </a:t>
          </a:r>
          <a:r>
            <a:rPr lang="fr-CH" sz="3100" dirty="0" err="1" smtClean="0"/>
            <a:t>shutdown</a:t>
          </a:r>
          <a:r>
            <a:rPr lang="fr-CH" sz="3100" dirty="0" smtClean="0"/>
            <a:t> </a:t>
          </a:r>
          <a:r>
            <a:rPr lang="fr-CH" sz="1800" dirty="0" smtClean="0"/>
            <a:t>(1-2y/5y)</a:t>
          </a:r>
          <a:endParaRPr lang="en-US" sz="1800" dirty="0"/>
        </a:p>
      </dgm:t>
    </dgm:pt>
    <dgm:pt modelId="{F40927D9-FA4C-470F-8BE1-C12B2AA98380}" type="parTrans" cxnId="{B81B2964-2918-48FF-BFB2-A749B778FC6C}">
      <dgm:prSet/>
      <dgm:spPr/>
      <dgm:t>
        <a:bodyPr/>
        <a:lstStyle/>
        <a:p>
          <a:endParaRPr lang="en-US"/>
        </a:p>
      </dgm:t>
    </dgm:pt>
    <dgm:pt modelId="{25C6A37F-77A9-44D7-9B17-20A2FC8636DD}" type="sibTrans" cxnId="{B81B2964-2918-48FF-BFB2-A749B778FC6C}">
      <dgm:prSet/>
      <dgm:spPr/>
      <dgm:t>
        <a:bodyPr/>
        <a:lstStyle/>
        <a:p>
          <a:endParaRPr lang="en-US"/>
        </a:p>
      </dgm:t>
    </dgm:pt>
    <dgm:pt modelId="{1CF1D617-F47A-475C-B2C7-78E599354E6D}">
      <dgm:prSet phldrT="[Text]"/>
      <dgm:spPr/>
      <dgm:t>
        <a:bodyPr/>
        <a:lstStyle/>
        <a:p>
          <a:r>
            <a:rPr lang="fr-CH" dirty="0" err="1" smtClean="0"/>
            <a:t>Electrical</a:t>
          </a:r>
          <a:r>
            <a:rPr lang="fr-CH" dirty="0" smtClean="0"/>
            <a:t> </a:t>
          </a:r>
          <a:r>
            <a:rPr lang="fr-CH" dirty="0" err="1" smtClean="0"/>
            <a:t>tightening</a:t>
          </a:r>
          <a:endParaRPr lang="en-US" dirty="0"/>
        </a:p>
      </dgm:t>
    </dgm:pt>
    <dgm:pt modelId="{BBB614DD-EDD6-4135-B699-F32EEDBEBFA2}" type="parTrans" cxnId="{33006373-A42F-476A-AB9B-7D7B80F77EBC}">
      <dgm:prSet/>
      <dgm:spPr/>
      <dgm:t>
        <a:bodyPr/>
        <a:lstStyle/>
        <a:p>
          <a:endParaRPr lang="en-US"/>
        </a:p>
      </dgm:t>
    </dgm:pt>
    <dgm:pt modelId="{57A251BC-6217-487B-9563-8E0D9A699B26}" type="sibTrans" cxnId="{33006373-A42F-476A-AB9B-7D7B80F77EBC}">
      <dgm:prSet/>
      <dgm:spPr/>
      <dgm:t>
        <a:bodyPr/>
        <a:lstStyle/>
        <a:p>
          <a:endParaRPr lang="en-US"/>
        </a:p>
      </dgm:t>
    </dgm:pt>
    <dgm:pt modelId="{4DAA44EF-5056-40A7-BE51-292B2DB39FD0}">
      <dgm:prSet phldrT="[Text]"/>
      <dgm:spPr/>
      <dgm:t>
        <a:bodyPr/>
        <a:lstStyle/>
        <a:p>
          <a:r>
            <a:rPr lang="fr-CH" dirty="0" err="1" smtClean="0"/>
            <a:t>Smell</a:t>
          </a:r>
          <a:endParaRPr lang="en-US" dirty="0"/>
        </a:p>
      </dgm:t>
    </dgm:pt>
    <dgm:pt modelId="{4E45D411-4CF1-4CC7-B63B-38495D40BAF0}" type="parTrans" cxnId="{C5CC9CB4-D425-4569-87C4-038B7AD871DD}">
      <dgm:prSet/>
      <dgm:spPr/>
      <dgm:t>
        <a:bodyPr/>
        <a:lstStyle/>
        <a:p>
          <a:endParaRPr lang="en-US"/>
        </a:p>
      </dgm:t>
    </dgm:pt>
    <dgm:pt modelId="{13407C9C-7D9E-4D2F-8853-4EA50DFCDB56}" type="sibTrans" cxnId="{C5CC9CB4-D425-4569-87C4-038B7AD871DD}">
      <dgm:prSet/>
      <dgm:spPr/>
      <dgm:t>
        <a:bodyPr/>
        <a:lstStyle/>
        <a:p>
          <a:endParaRPr lang="en-US"/>
        </a:p>
      </dgm:t>
    </dgm:pt>
    <dgm:pt modelId="{DEAE1AB8-FAFF-4429-B2DF-9B952F24349C}">
      <dgm:prSet phldrT="[Text]"/>
      <dgm:spPr/>
      <dgm:t>
        <a:bodyPr/>
        <a:lstStyle/>
        <a:p>
          <a:r>
            <a:rPr lang="fr-CH" dirty="0" err="1" smtClean="0"/>
            <a:t>Reflected</a:t>
          </a:r>
          <a:r>
            <a:rPr lang="fr-CH" dirty="0" smtClean="0"/>
            <a:t> </a:t>
          </a:r>
          <a:r>
            <a:rPr lang="fr-CH" dirty="0" err="1" smtClean="0"/>
            <a:t>levels</a:t>
          </a:r>
          <a:endParaRPr lang="en-US" dirty="0"/>
        </a:p>
      </dgm:t>
    </dgm:pt>
    <dgm:pt modelId="{98B67368-46AA-44DB-A7C7-63FEBAC8C680}" type="parTrans" cxnId="{49666797-E634-4DFA-AF8C-98BD9CE285D3}">
      <dgm:prSet/>
      <dgm:spPr/>
      <dgm:t>
        <a:bodyPr/>
        <a:lstStyle/>
        <a:p>
          <a:endParaRPr lang="en-US"/>
        </a:p>
      </dgm:t>
    </dgm:pt>
    <dgm:pt modelId="{ECB519B2-F1F7-466A-ACB2-C28CDE23662D}" type="sibTrans" cxnId="{49666797-E634-4DFA-AF8C-98BD9CE285D3}">
      <dgm:prSet/>
      <dgm:spPr/>
      <dgm:t>
        <a:bodyPr/>
        <a:lstStyle/>
        <a:p>
          <a:endParaRPr lang="en-US"/>
        </a:p>
      </dgm:t>
    </dgm:pt>
    <dgm:pt modelId="{AEAB6B79-085E-4C85-B6F2-FC716A6F46D8}">
      <dgm:prSet phldrT="[Text]"/>
      <dgm:spPr/>
      <dgm:t>
        <a:bodyPr/>
        <a:lstStyle/>
        <a:p>
          <a:r>
            <a:rPr lang="fr-CH" dirty="0" smtClean="0"/>
            <a:t>Body </a:t>
          </a:r>
          <a:r>
            <a:rPr lang="fr-CH" dirty="0" err="1" smtClean="0"/>
            <a:t>current</a:t>
          </a:r>
          <a:endParaRPr lang="en-US" dirty="0"/>
        </a:p>
      </dgm:t>
    </dgm:pt>
    <dgm:pt modelId="{7CE0D905-82E1-4F8F-AB8E-2DAD9F5A80E6}" type="parTrans" cxnId="{E11208DA-075C-4606-8D32-114017896165}">
      <dgm:prSet/>
      <dgm:spPr/>
      <dgm:t>
        <a:bodyPr/>
        <a:lstStyle/>
        <a:p>
          <a:endParaRPr lang="en-US"/>
        </a:p>
      </dgm:t>
    </dgm:pt>
    <dgm:pt modelId="{16070D81-33AB-4465-BD22-49FEFAA9A8EF}" type="sibTrans" cxnId="{E11208DA-075C-4606-8D32-114017896165}">
      <dgm:prSet/>
      <dgm:spPr/>
      <dgm:t>
        <a:bodyPr/>
        <a:lstStyle/>
        <a:p>
          <a:endParaRPr lang="en-US"/>
        </a:p>
      </dgm:t>
    </dgm:pt>
    <dgm:pt modelId="{D6B7C1B0-9752-45A1-A713-A8AB75137E38}">
      <dgm:prSet phldrT="[Text]"/>
      <dgm:spPr/>
      <dgm:t>
        <a:bodyPr/>
        <a:lstStyle/>
        <a:p>
          <a:r>
            <a:rPr lang="fr-CH" dirty="0" err="1" smtClean="0"/>
            <a:t>Grid</a:t>
          </a:r>
          <a:r>
            <a:rPr lang="fr-CH" dirty="0" smtClean="0"/>
            <a:t> </a:t>
          </a:r>
          <a:r>
            <a:rPr lang="fr-CH" dirty="0" err="1" smtClean="0"/>
            <a:t>current</a:t>
          </a:r>
          <a:endParaRPr lang="en-US" dirty="0"/>
        </a:p>
      </dgm:t>
    </dgm:pt>
    <dgm:pt modelId="{673E7F12-01A7-48C7-9164-F5ABF7D54522}" type="parTrans" cxnId="{21D633F2-441E-4C0A-824F-8B7C8243585D}">
      <dgm:prSet/>
      <dgm:spPr/>
      <dgm:t>
        <a:bodyPr/>
        <a:lstStyle/>
        <a:p>
          <a:endParaRPr lang="en-US"/>
        </a:p>
      </dgm:t>
    </dgm:pt>
    <dgm:pt modelId="{68B21CF1-1BC8-48D0-A9BC-465BB6798AA5}" type="sibTrans" cxnId="{21D633F2-441E-4C0A-824F-8B7C8243585D}">
      <dgm:prSet/>
      <dgm:spPr/>
      <dgm:t>
        <a:bodyPr/>
        <a:lstStyle/>
        <a:p>
          <a:endParaRPr lang="en-US"/>
        </a:p>
      </dgm:t>
    </dgm:pt>
    <dgm:pt modelId="{E6E0ED71-11A8-41BB-9B63-2A4CB72A893D}">
      <dgm:prSet phldrT="[Text]"/>
      <dgm:spPr/>
      <dgm:t>
        <a:bodyPr/>
        <a:lstStyle/>
        <a:p>
          <a:r>
            <a:rPr lang="fr-CH" dirty="0" smtClean="0"/>
            <a:t>HV </a:t>
          </a:r>
          <a:r>
            <a:rPr lang="fr-CH" dirty="0" err="1" smtClean="0"/>
            <a:t>visual</a:t>
          </a:r>
          <a:r>
            <a:rPr lang="fr-CH" dirty="0" smtClean="0"/>
            <a:t> control</a:t>
          </a:r>
          <a:endParaRPr lang="en-US" dirty="0"/>
        </a:p>
      </dgm:t>
    </dgm:pt>
    <dgm:pt modelId="{740160E6-2306-4506-B2D4-87A5160BBF85}" type="parTrans" cxnId="{8F4B2421-7EE1-4D50-9D65-83DCF1BB2DAE}">
      <dgm:prSet/>
      <dgm:spPr/>
      <dgm:t>
        <a:bodyPr/>
        <a:lstStyle/>
        <a:p>
          <a:endParaRPr lang="en-US"/>
        </a:p>
      </dgm:t>
    </dgm:pt>
    <dgm:pt modelId="{0DF78837-7DA1-4EE6-8FF1-AB7A05E59ACA}" type="sibTrans" cxnId="{8F4B2421-7EE1-4D50-9D65-83DCF1BB2DAE}">
      <dgm:prSet/>
      <dgm:spPr/>
      <dgm:t>
        <a:bodyPr/>
        <a:lstStyle/>
        <a:p>
          <a:endParaRPr lang="en-US"/>
        </a:p>
      </dgm:t>
    </dgm:pt>
    <dgm:pt modelId="{AD4E185D-F544-4F87-BA5C-E141826453CA}">
      <dgm:prSet phldrT="[Text]"/>
      <dgm:spPr/>
      <dgm:t>
        <a:bodyPr/>
        <a:lstStyle/>
        <a:p>
          <a:r>
            <a:rPr lang="fr-CH" dirty="0" err="1" smtClean="0"/>
            <a:t>Combining</a:t>
          </a:r>
          <a:r>
            <a:rPr lang="fr-CH" dirty="0" smtClean="0"/>
            <a:t> IOT </a:t>
          </a:r>
          <a:r>
            <a:rPr lang="fr-CH" dirty="0" err="1" smtClean="0"/>
            <a:t>tunning</a:t>
          </a:r>
          <a:endParaRPr lang="en-US" dirty="0"/>
        </a:p>
      </dgm:t>
    </dgm:pt>
    <dgm:pt modelId="{ED5B5EBF-A0A6-4C3D-9E09-6751962885D7}" type="parTrans" cxnId="{D750C7B6-9F08-47B3-997F-71F8D87714E4}">
      <dgm:prSet/>
      <dgm:spPr/>
      <dgm:t>
        <a:bodyPr/>
        <a:lstStyle/>
        <a:p>
          <a:endParaRPr lang="en-US"/>
        </a:p>
      </dgm:t>
    </dgm:pt>
    <dgm:pt modelId="{C4D175E9-6A31-4C58-8577-E9B92DC8EE46}" type="sibTrans" cxnId="{D750C7B6-9F08-47B3-997F-71F8D87714E4}">
      <dgm:prSet/>
      <dgm:spPr/>
      <dgm:t>
        <a:bodyPr/>
        <a:lstStyle/>
        <a:p>
          <a:endParaRPr lang="en-US"/>
        </a:p>
      </dgm:t>
    </dgm:pt>
    <dgm:pt modelId="{BD1F1C75-C38E-4FC5-A889-361AF8ECA140}">
      <dgm:prSet phldrT="[Text]"/>
      <dgm:spPr/>
      <dgm:t>
        <a:bodyPr/>
        <a:lstStyle/>
        <a:p>
          <a:r>
            <a:rPr lang="fr-CH" dirty="0" smtClean="0"/>
            <a:t>Tank water </a:t>
          </a:r>
          <a:r>
            <a:rPr lang="fr-CH" dirty="0" err="1" smtClean="0"/>
            <a:t>level</a:t>
          </a:r>
          <a:endParaRPr lang="en-US" dirty="0"/>
        </a:p>
      </dgm:t>
    </dgm:pt>
    <dgm:pt modelId="{ECE9811F-C96E-4F88-9360-86F29AC4DD8B}" type="parTrans" cxnId="{3D2CFD7D-C661-435C-8067-2CEA153F44B1}">
      <dgm:prSet/>
      <dgm:spPr/>
      <dgm:t>
        <a:bodyPr/>
        <a:lstStyle/>
        <a:p>
          <a:endParaRPr lang="en-US"/>
        </a:p>
      </dgm:t>
    </dgm:pt>
    <dgm:pt modelId="{49FF98AF-CB41-4259-B7E6-0EC0B4797991}" type="sibTrans" cxnId="{3D2CFD7D-C661-435C-8067-2CEA153F44B1}">
      <dgm:prSet/>
      <dgm:spPr/>
      <dgm:t>
        <a:bodyPr/>
        <a:lstStyle/>
        <a:p>
          <a:endParaRPr lang="en-US"/>
        </a:p>
      </dgm:t>
    </dgm:pt>
    <dgm:pt modelId="{2FBFD27C-082C-460F-878B-264702C9A23C}">
      <dgm:prSet phldrT="[Text]"/>
      <dgm:spPr/>
      <dgm:t>
        <a:bodyPr/>
        <a:lstStyle/>
        <a:p>
          <a:r>
            <a:rPr lang="fr-CH" dirty="0" err="1" smtClean="0"/>
            <a:t>Soldering</a:t>
          </a:r>
          <a:r>
            <a:rPr lang="fr-CH" dirty="0" smtClean="0"/>
            <a:t> control</a:t>
          </a:r>
          <a:endParaRPr lang="en-US" dirty="0"/>
        </a:p>
      </dgm:t>
    </dgm:pt>
    <dgm:pt modelId="{98028693-917C-45AF-90DD-5A53F8549C51}" type="parTrans" cxnId="{0E05994D-0474-42C9-913D-DC9F1517F4F5}">
      <dgm:prSet/>
      <dgm:spPr/>
      <dgm:t>
        <a:bodyPr/>
        <a:lstStyle/>
        <a:p>
          <a:endParaRPr lang="en-US"/>
        </a:p>
      </dgm:t>
    </dgm:pt>
    <dgm:pt modelId="{0DFF5857-8992-414F-8139-8F99C5538C16}" type="sibTrans" cxnId="{0E05994D-0474-42C9-913D-DC9F1517F4F5}">
      <dgm:prSet/>
      <dgm:spPr/>
      <dgm:t>
        <a:bodyPr/>
        <a:lstStyle/>
        <a:p>
          <a:endParaRPr lang="en-US"/>
        </a:p>
      </dgm:t>
    </dgm:pt>
    <dgm:pt modelId="{9ED11B40-2EED-442A-A630-27263092E62D}">
      <dgm:prSet phldrT="[Text]"/>
      <dgm:spPr/>
      <dgm:t>
        <a:bodyPr/>
        <a:lstStyle/>
        <a:p>
          <a:r>
            <a:rPr lang="fr-CH" dirty="0" err="1" smtClean="0"/>
            <a:t>Smoke</a:t>
          </a:r>
          <a:r>
            <a:rPr lang="fr-CH" dirty="0" smtClean="0"/>
            <a:t> detector</a:t>
          </a:r>
          <a:endParaRPr lang="en-US" dirty="0"/>
        </a:p>
      </dgm:t>
    </dgm:pt>
    <dgm:pt modelId="{85698A5D-D151-44E5-A7EF-7743DCD9D1F1}" type="parTrans" cxnId="{2AD1B93A-C918-4DE4-864F-DE672E3E1331}">
      <dgm:prSet/>
      <dgm:spPr/>
      <dgm:t>
        <a:bodyPr/>
        <a:lstStyle/>
        <a:p>
          <a:endParaRPr lang="en-US"/>
        </a:p>
      </dgm:t>
    </dgm:pt>
    <dgm:pt modelId="{F4C4FAF0-8752-4227-992E-93A9AD379902}" type="sibTrans" cxnId="{2AD1B93A-C918-4DE4-864F-DE672E3E1331}">
      <dgm:prSet/>
      <dgm:spPr/>
      <dgm:t>
        <a:bodyPr/>
        <a:lstStyle/>
        <a:p>
          <a:endParaRPr lang="en-US"/>
        </a:p>
      </dgm:t>
    </dgm:pt>
    <dgm:pt modelId="{033D8C49-5C58-4626-B499-F6C259209663}">
      <dgm:prSet phldrT="[Text]"/>
      <dgm:spPr/>
      <dgm:t>
        <a:bodyPr/>
        <a:lstStyle/>
        <a:p>
          <a:r>
            <a:rPr lang="fr-CH" dirty="0" smtClean="0"/>
            <a:t>Water flow</a:t>
          </a:r>
          <a:endParaRPr lang="en-US" dirty="0"/>
        </a:p>
      </dgm:t>
    </dgm:pt>
    <dgm:pt modelId="{8287E4FF-3DDB-43E0-A7F3-307F50E39C19}" type="parTrans" cxnId="{D7AF1DDB-8763-4E98-94C8-C70DAC19C88F}">
      <dgm:prSet/>
      <dgm:spPr/>
      <dgm:t>
        <a:bodyPr/>
        <a:lstStyle/>
        <a:p>
          <a:endParaRPr lang="en-US"/>
        </a:p>
      </dgm:t>
    </dgm:pt>
    <dgm:pt modelId="{83511F75-4E4A-4F27-A601-E03025176165}" type="sibTrans" cxnId="{D7AF1DDB-8763-4E98-94C8-C70DAC19C88F}">
      <dgm:prSet/>
      <dgm:spPr/>
      <dgm:t>
        <a:bodyPr/>
        <a:lstStyle/>
        <a:p>
          <a:endParaRPr lang="en-US"/>
        </a:p>
      </dgm:t>
    </dgm:pt>
    <dgm:pt modelId="{1BEAAAB1-B327-4605-88A2-7821C7427AA1}">
      <dgm:prSet phldrT="[Text]"/>
      <dgm:spPr/>
      <dgm:t>
        <a:bodyPr/>
        <a:lstStyle/>
        <a:p>
          <a:r>
            <a:rPr lang="fr-CH" dirty="0" smtClean="0"/>
            <a:t>HV </a:t>
          </a:r>
          <a:r>
            <a:rPr lang="fr-CH" dirty="0" err="1" smtClean="0"/>
            <a:t>cleaning</a:t>
          </a:r>
          <a:endParaRPr lang="en-US" dirty="0"/>
        </a:p>
      </dgm:t>
    </dgm:pt>
    <dgm:pt modelId="{0A212400-F266-42C7-B66E-3ECA3790D100}" type="parTrans" cxnId="{021FB421-00E4-47EA-94C1-53294F1826EB}">
      <dgm:prSet/>
      <dgm:spPr/>
      <dgm:t>
        <a:bodyPr/>
        <a:lstStyle/>
        <a:p>
          <a:endParaRPr lang="en-US"/>
        </a:p>
      </dgm:t>
    </dgm:pt>
    <dgm:pt modelId="{63FA5F4A-3EFD-4494-8F62-A280951A0A25}" type="sibTrans" cxnId="{021FB421-00E4-47EA-94C1-53294F1826EB}">
      <dgm:prSet/>
      <dgm:spPr/>
      <dgm:t>
        <a:bodyPr/>
        <a:lstStyle/>
        <a:p>
          <a:endParaRPr lang="en-US"/>
        </a:p>
      </dgm:t>
    </dgm:pt>
    <dgm:pt modelId="{072E9A86-FA55-44C8-AD9E-C9A5210ACF78}">
      <dgm:prSet phldrT="[Text]"/>
      <dgm:spPr/>
      <dgm:t>
        <a:bodyPr/>
        <a:lstStyle/>
        <a:p>
          <a:r>
            <a:rPr lang="fr-CH" dirty="0" err="1" smtClean="0"/>
            <a:t>Crowbar</a:t>
          </a:r>
          <a:r>
            <a:rPr lang="fr-CH" dirty="0" smtClean="0"/>
            <a:t> test</a:t>
          </a:r>
          <a:endParaRPr lang="en-US" dirty="0"/>
        </a:p>
      </dgm:t>
    </dgm:pt>
    <dgm:pt modelId="{8B274F79-7DFD-42EA-BEF9-7804C08C88B5}" type="parTrans" cxnId="{A8AAF3D2-4410-45D3-9A89-FA46C90DF661}">
      <dgm:prSet/>
      <dgm:spPr/>
      <dgm:t>
        <a:bodyPr/>
        <a:lstStyle/>
        <a:p>
          <a:endParaRPr lang="en-US"/>
        </a:p>
      </dgm:t>
    </dgm:pt>
    <dgm:pt modelId="{77C72E6D-994E-4BE4-AD25-AAF65BE3798C}" type="sibTrans" cxnId="{A8AAF3D2-4410-45D3-9A89-FA46C90DF661}">
      <dgm:prSet/>
      <dgm:spPr/>
      <dgm:t>
        <a:bodyPr/>
        <a:lstStyle/>
        <a:p>
          <a:endParaRPr lang="en-US"/>
        </a:p>
      </dgm:t>
    </dgm:pt>
    <dgm:pt modelId="{C81C9BE9-8B57-45C8-8798-99E90678CC3F}">
      <dgm:prSet phldrT="[Text]"/>
      <dgm:spPr/>
      <dgm:t>
        <a:bodyPr/>
        <a:lstStyle/>
        <a:p>
          <a:r>
            <a:rPr lang="fr-CH" dirty="0" smtClean="0"/>
            <a:t>Drivers gain</a:t>
          </a:r>
          <a:endParaRPr lang="en-US" dirty="0"/>
        </a:p>
      </dgm:t>
    </dgm:pt>
    <dgm:pt modelId="{27150A9C-39A6-444B-B956-CA4C187AA49A}" type="parTrans" cxnId="{F2D02075-C4F7-440C-850A-BC11DE41F7CA}">
      <dgm:prSet/>
      <dgm:spPr/>
      <dgm:t>
        <a:bodyPr/>
        <a:lstStyle/>
        <a:p>
          <a:endParaRPr lang="en-US"/>
        </a:p>
      </dgm:t>
    </dgm:pt>
    <dgm:pt modelId="{756F13A3-0F55-4AE9-9E65-FFD01641E658}" type="sibTrans" cxnId="{F2D02075-C4F7-440C-850A-BC11DE41F7CA}">
      <dgm:prSet/>
      <dgm:spPr/>
      <dgm:t>
        <a:bodyPr/>
        <a:lstStyle/>
        <a:p>
          <a:endParaRPr lang="en-US"/>
        </a:p>
      </dgm:t>
    </dgm:pt>
    <dgm:pt modelId="{463401A6-2ADD-4580-90F9-2C51E36B204F}">
      <dgm:prSet phldrT="[Text]"/>
      <dgm:spPr/>
      <dgm:t>
        <a:bodyPr/>
        <a:lstStyle/>
        <a:p>
          <a:r>
            <a:rPr lang="fr-CH" dirty="0" err="1" smtClean="0"/>
            <a:t>Plunger</a:t>
          </a:r>
          <a:r>
            <a:rPr lang="fr-CH" dirty="0" smtClean="0"/>
            <a:t> control</a:t>
          </a:r>
          <a:endParaRPr lang="en-US" dirty="0"/>
        </a:p>
      </dgm:t>
    </dgm:pt>
    <dgm:pt modelId="{5369AE95-7E68-45DF-8B2E-25A9BD95CABD}" type="parTrans" cxnId="{FD9C73FF-B839-4FC4-929B-110D2B2C2C18}">
      <dgm:prSet/>
      <dgm:spPr/>
      <dgm:t>
        <a:bodyPr/>
        <a:lstStyle/>
        <a:p>
          <a:endParaRPr lang="en-US"/>
        </a:p>
      </dgm:t>
    </dgm:pt>
    <dgm:pt modelId="{E9081905-86D0-4E76-9C90-A4DE992BDE94}" type="sibTrans" cxnId="{FD9C73FF-B839-4FC4-929B-110D2B2C2C18}">
      <dgm:prSet/>
      <dgm:spPr/>
      <dgm:t>
        <a:bodyPr/>
        <a:lstStyle/>
        <a:p>
          <a:endParaRPr lang="en-US"/>
        </a:p>
      </dgm:t>
    </dgm:pt>
    <dgm:pt modelId="{DBB709FE-A49C-4950-BC8A-4A568F1F5DAD}">
      <dgm:prSet phldrT="[Text]"/>
      <dgm:spPr/>
      <dgm:t>
        <a:bodyPr/>
        <a:lstStyle/>
        <a:p>
          <a:r>
            <a:rPr lang="fr-CH" dirty="0" smtClean="0"/>
            <a:t>Fans replacement</a:t>
          </a:r>
          <a:endParaRPr lang="en-US" dirty="0"/>
        </a:p>
      </dgm:t>
    </dgm:pt>
    <dgm:pt modelId="{FAF64F27-D0C5-47AB-8B6A-51A6E96DBABD}" type="parTrans" cxnId="{6C2C7098-0B59-49F0-8579-9136C42EBC91}">
      <dgm:prSet/>
      <dgm:spPr/>
      <dgm:t>
        <a:bodyPr/>
        <a:lstStyle/>
        <a:p>
          <a:endParaRPr lang="en-US"/>
        </a:p>
      </dgm:t>
    </dgm:pt>
    <dgm:pt modelId="{CF6A604A-EDB4-4CDF-9C1D-97906F8527A0}" type="sibTrans" cxnId="{6C2C7098-0B59-49F0-8579-9136C42EBC91}">
      <dgm:prSet/>
      <dgm:spPr/>
      <dgm:t>
        <a:bodyPr/>
        <a:lstStyle/>
        <a:p>
          <a:endParaRPr lang="en-US"/>
        </a:p>
      </dgm:t>
    </dgm:pt>
    <dgm:pt modelId="{0375E482-4C03-45F1-8D26-A567381E94D2}">
      <dgm:prSet phldrT="[Text]"/>
      <dgm:spPr/>
      <dgm:t>
        <a:bodyPr/>
        <a:lstStyle/>
        <a:p>
          <a:r>
            <a:rPr lang="fr-CH" dirty="0" smtClean="0"/>
            <a:t>HV </a:t>
          </a:r>
          <a:r>
            <a:rPr lang="fr-CH" dirty="0" err="1" smtClean="0"/>
            <a:t>cleanig</a:t>
          </a:r>
          <a:endParaRPr lang="en-US" dirty="0"/>
        </a:p>
      </dgm:t>
    </dgm:pt>
    <dgm:pt modelId="{16A8C059-CBB1-4692-9BAE-0EC08FA827CF}" type="parTrans" cxnId="{FF1F795E-E5C2-4A2A-BCC0-387C00174AE3}">
      <dgm:prSet/>
      <dgm:spPr/>
      <dgm:t>
        <a:bodyPr/>
        <a:lstStyle/>
        <a:p>
          <a:endParaRPr lang="en-US"/>
        </a:p>
      </dgm:t>
    </dgm:pt>
    <dgm:pt modelId="{02B2C52B-7C86-4833-9BD2-97FF6A5663AD}" type="sibTrans" cxnId="{FF1F795E-E5C2-4A2A-BCC0-387C00174AE3}">
      <dgm:prSet/>
      <dgm:spPr/>
      <dgm:t>
        <a:bodyPr/>
        <a:lstStyle/>
        <a:p>
          <a:endParaRPr lang="en-US"/>
        </a:p>
      </dgm:t>
    </dgm:pt>
    <dgm:pt modelId="{C7E6B54C-59E5-4973-B2CB-A9E6D2CC017B}">
      <dgm:prSet phldrT="[Text]"/>
      <dgm:spPr/>
      <dgm:t>
        <a:bodyPr/>
        <a:lstStyle/>
        <a:p>
          <a:r>
            <a:rPr lang="fr-CH" dirty="0" smtClean="0"/>
            <a:t>Trolley </a:t>
          </a:r>
          <a:r>
            <a:rPr lang="fr-CH" dirty="0" err="1" smtClean="0"/>
            <a:t>cleaning</a:t>
          </a:r>
          <a:endParaRPr lang="en-US" dirty="0"/>
        </a:p>
      </dgm:t>
    </dgm:pt>
    <dgm:pt modelId="{677AC5EE-4F2B-4E73-B3BC-4E9A27378C4F}" type="parTrans" cxnId="{0748527D-F13C-4EAF-877D-A476EEE4789A}">
      <dgm:prSet/>
      <dgm:spPr/>
      <dgm:t>
        <a:bodyPr/>
        <a:lstStyle/>
        <a:p>
          <a:endParaRPr lang="en-US"/>
        </a:p>
      </dgm:t>
    </dgm:pt>
    <dgm:pt modelId="{AFDF45CC-566F-4599-957F-3C2D57FB0FB0}" type="sibTrans" cxnId="{0748527D-F13C-4EAF-877D-A476EEE4789A}">
      <dgm:prSet/>
      <dgm:spPr/>
      <dgm:t>
        <a:bodyPr/>
        <a:lstStyle/>
        <a:p>
          <a:endParaRPr lang="en-US"/>
        </a:p>
      </dgm:t>
    </dgm:pt>
    <dgm:pt modelId="{66D3E085-C851-43A1-B545-DB360BE89893}">
      <dgm:prSet phldrT="[Text]"/>
      <dgm:spPr/>
      <dgm:t>
        <a:bodyPr/>
        <a:lstStyle/>
        <a:p>
          <a:r>
            <a:rPr lang="fr-CH" dirty="0" err="1" smtClean="0"/>
            <a:t>Motor</a:t>
          </a:r>
          <a:r>
            <a:rPr lang="fr-CH" dirty="0" smtClean="0"/>
            <a:t> </a:t>
          </a:r>
          <a:r>
            <a:rPr lang="fr-CH" dirty="0" err="1" smtClean="0"/>
            <a:t>servicing</a:t>
          </a:r>
          <a:endParaRPr lang="en-US" dirty="0"/>
        </a:p>
      </dgm:t>
    </dgm:pt>
    <dgm:pt modelId="{56BD0366-32CC-4338-B27D-DDED02803DD9}" type="parTrans" cxnId="{323EB4EA-EA8A-429F-A26B-0702D166FD74}">
      <dgm:prSet/>
      <dgm:spPr/>
      <dgm:t>
        <a:bodyPr/>
        <a:lstStyle/>
        <a:p>
          <a:endParaRPr lang="en-US"/>
        </a:p>
      </dgm:t>
    </dgm:pt>
    <dgm:pt modelId="{5381BF18-7065-4513-B149-E8A3EC7EE653}" type="sibTrans" cxnId="{323EB4EA-EA8A-429F-A26B-0702D166FD74}">
      <dgm:prSet/>
      <dgm:spPr/>
      <dgm:t>
        <a:bodyPr/>
        <a:lstStyle/>
        <a:p>
          <a:endParaRPr lang="en-US"/>
        </a:p>
      </dgm:t>
    </dgm:pt>
    <dgm:pt modelId="{DD1E25B1-1062-435A-8C92-2D5CB2B2D380}">
      <dgm:prSet phldrT="[Text]"/>
      <dgm:spPr/>
      <dgm:t>
        <a:bodyPr/>
        <a:lstStyle/>
        <a:p>
          <a:r>
            <a:rPr lang="fr-CH" dirty="0" err="1" smtClean="0"/>
            <a:t>Capacitors</a:t>
          </a:r>
          <a:r>
            <a:rPr lang="fr-CH" dirty="0" smtClean="0"/>
            <a:t> exchange</a:t>
          </a:r>
          <a:endParaRPr lang="en-US" dirty="0"/>
        </a:p>
      </dgm:t>
    </dgm:pt>
    <dgm:pt modelId="{17F5546E-7BEF-42B8-8215-C10BB58F0672}" type="parTrans" cxnId="{E3C1E3F1-957C-41AB-AFA2-0B85C936AD1E}">
      <dgm:prSet/>
      <dgm:spPr/>
      <dgm:t>
        <a:bodyPr/>
        <a:lstStyle/>
        <a:p>
          <a:endParaRPr lang="en-US"/>
        </a:p>
      </dgm:t>
    </dgm:pt>
    <dgm:pt modelId="{9FC76556-CF92-4744-AD45-CD45704352D6}" type="sibTrans" cxnId="{E3C1E3F1-957C-41AB-AFA2-0B85C936AD1E}">
      <dgm:prSet/>
      <dgm:spPr/>
      <dgm:t>
        <a:bodyPr/>
        <a:lstStyle/>
        <a:p>
          <a:endParaRPr lang="en-US"/>
        </a:p>
      </dgm:t>
    </dgm:pt>
    <dgm:pt modelId="{7959BF0E-CD61-44C3-814E-0C5FB0C2DF54}" type="pres">
      <dgm:prSet presAssocID="{5A1DDCFB-EC62-414A-AD2E-A2B63C5BEF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D096A-57A4-4252-A375-D778268F3D9C}" type="pres">
      <dgm:prSet presAssocID="{D05DA5BF-E99A-4649-8038-DC08A1C0EA70}" presName="compNode" presStyleCnt="0"/>
      <dgm:spPr/>
    </dgm:pt>
    <dgm:pt modelId="{1160EB41-9D35-485C-B195-D11BF8FBBFD3}" type="pres">
      <dgm:prSet presAssocID="{D05DA5BF-E99A-4649-8038-DC08A1C0EA70}" presName="aNode" presStyleLbl="bgShp" presStyleIdx="0" presStyleCnt="5"/>
      <dgm:spPr/>
      <dgm:t>
        <a:bodyPr/>
        <a:lstStyle/>
        <a:p>
          <a:endParaRPr lang="en-US"/>
        </a:p>
      </dgm:t>
    </dgm:pt>
    <dgm:pt modelId="{F06A3E87-DD8E-427B-A7CD-D7EF2672BA2C}" type="pres">
      <dgm:prSet presAssocID="{D05DA5BF-E99A-4649-8038-DC08A1C0EA70}" presName="textNode" presStyleLbl="bgShp" presStyleIdx="0" presStyleCnt="5"/>
      <dgm:spPr/>
      <dgm:t>
        <a:bodyPr/>
        <a:lstStyle/>
        <a:p>
          <a:endParaRPr lang="en-US"/>
        </a:p>
      </dgm:t>
    </dgm:pt>
    <dgm:pt modelId="{5C403F78-93E8-403E-88A5-2C778DA2231A}" type="pres">
      <dgm:prSet presAssocID="{D05DA5BF-E99A-4649-8038-DC08A1C0EA70}" presName="compChildNode" presStyleCnt="0"/>
      <dgm:spPr/>
    </dgm:pt>
    <dgm:pt modelId="{89AED3CD-87DD-41A0-BA4B-922627EB9591}" type="pres">
      <dgm:prSet presAssocID="{D05DA5BF-E99A-4649-8038-DC08A1C0EA70}" presName="theInnerList" presStyleCnt="0"/>
      <dgm:spPr/>
    </dgm:pt>
    <dgm:pt modelId="{7AB2E23A-994B-4A59-8259-854964839A53}" type="pres">
      <dgm:prSet presAssocID="{24219295-A36F-4696-8C5F-A29B42E1BD8B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CE08E-97A4-4F23-9ED9-5E975CDACBB6}" type="pres">
      <dgm:prSet presAssocID="{24219295-A36F-4696-8C5F-A29B42E1BD8B}" presName="aSpace2" presStyleCnt="0"/>
      <dgm:spPr/>
    </dgm:pt>
    <dgm:pt modelId="{23485FA4-6BDA-43E5-854A-0E25D24432F8}" type="pres">
      <dgm:prSet presAssocID="{4DAA44EF-5056-40A7-BE51-292B2DB39FD0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DAD0F-B822-4EA5-BB27-E10A27C51E32}" type="pres">
      <dgm:prSet presAssocID="{4DAA44EF-5056-40A7-BE51-292B2DB39FD0}" presName="aSpace2" presStyleCnt="0"/>
      <dgm:spPr/>
    </dgm:pt>
    <dgm:pt modelId="{3FB84488-ADA4-451A-B36E-915D036C8E53}" type="pres">
      <dgm:prSet presAssocID="{DEAE1AB8-FAFF-4429-B2DF-9B952F24349C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2E041-35CB-4EFB-B111-2846C67A3B23}" type="pres">
      <dgm:prSet presAssocID="{DEAE1AB8-FAFF-4429-B2DF-9B952F24349C}" presName="aSpace2" presStyleCnt="0"/>
      <dgm:spPr/>
    </dgm:pt>
    <dgm:pt modelId="{0C14CCD5-60EB-40B5-8559-FFA1B5147D68}" type="pres">
      <dgm:prSet presAssocID="{AEAB6B79-085E-4C85-B6F2-FC716A6F46D8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C7914-D12B-46C6-9549-A41248B1F4A0}" type="pres">
      <dgm:prSet presAssocID="{AEAB6B79-085E-4C85-B6F2-FC716A6F46D8}" presName="aSpace2" presStyleCnt="0"/>
      <dgm:spPr/>
    </dgm:pt>
    <dgm:pt modelId="{0C48E6A3-6A46-413A-97C0-F200F59F4DCB}" type="pres">
      <dgm:prSet presAssocID="{D6B7C1B0-9752-45A1-A713-A8AB75137E38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E651-D784-4F9A-B304-A7CB35C0E154}" type="pres">
      <dgm:prSet presAssocID="{D05DA5BF-E99A-4649-8038-DC08A1C0EA70}" presName="aSpace" presStyleCnt="0"/>
      <dgm:spPr/>
    </dgm:pt>
    <dgm:pt modelId="{DBF20F98-A8EE-49B1-9434-4E696605AA72}" type="pres">
      <dgm:prSet presAssocID="{CF2DF3C2-7B5A-49F0-B4C2-88930E7945E3}" presName="compNode" presStyleCnt="0"/>
      <dgm:spPr/>
    </dgm:pt>
    <dgm:pt modelId="{105CE166-E178-42CE-B0CC-98BD77274FF2}" type="pres">
      <dgm:prSet presAssocID="{CF2DF3C2-7B5A-49F0-B4C2-88930E7945E3}" presName="aNode" presStyleLbl="bgShp" presStyleIdx="1" presStyleCnt="5"/>
      <dgm:spPr/>
      <dgm:t>
        <a:bodyPr/>
        <a:lstStyle/>
        <a:p>
          <a:endParaRPr lang="en-US"/>
        </a:p>
      </dgm:t>
    </dgm:pt>
    <dgm:pt modelId="{391B5697-624F-40EE-94F0-7C75C33FFEF6}" type="pres">
      <dgm:prSet presAssocID="{CF2DF3C2-7B5A-49F0-B4C2-88930E7945E3}" presName="textNode" presStyleLbl="bgShp" presStyleIdx="1" presStyleCnt="5"/>
      <dgm:spPr/>
      <dgm:t>
        <a:bodyPr/>
        <a:lstStyle/>
        <a:p>
          <a:endParaRPr lang="en-US"/>
        </a:p>
      </dgm:t>
    </dgm:pt>
    <dgm:pt modelId="{C3184751-30C2-4A92-9777-626988ED80B4}" type="pres">
      <dgm:prSet presAssocID="{CF2DF3C2-7B5A-49F0-B4C2-88930E7945E3}" presName="compChildNode" presStyleCnt="0"/>
      <dgm:spPr/>
    </dgm:pt>
    <dgm:pt modelId="{A4EBFD11-6E89-4575-A117-AD9C9C084377}" type="pres">
      <dgm:prSet presAssocID="{CF2DF3C2-7B5A-49F0-B4C2-88930E7945E3}" presName="theInnerList" presStyleCnt="0"/>
      <dgm:spPr/>
    </dgm:pt>
    <dgm:pt modelId="{585041F0-850A-4690-AF5A-D57162190726}" type="pres">
      <dgm:prSet presAssocID="{F5963C5A-9F71-411F-8A12-B5C2C01ACD1E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2A2AE-2A6E-4093-87C9-8BE9D5CBE3D3}" type="pres">
      <dgm:prSet presAssocID="{F5963C5A-9F71-411F-8A12-B5C2C01ACD1E}" presName="aSpace2" presStyleCnt="0"/>
      <dgm:spPr/>
    </dgm:pt>
    <dgm:pt modelId="{AEC2062E-5A06-46F5-B011-FF3C4B5F9EE7}" type="pres">
      <dgm:prSet presAssocID="{5F088489-7A6B-4DFE-B1A6-77C61C2355C7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CA856-9894-4221-8698-050365D4ECA9}" type="pres">
      <dgm:prSet presAssocID="{CF2DF3C2-7B5A-49F0-B4C2-88930E7945E3}" presName="aSpace" presStyleCnt="0"/>
      <dgm:spPr/>
    </dgm:pt>
    <dgm:pt modelId="{D1D904A5-2848-46DC-ABED-9F1FE7D42A7D}" type="pres">
      <dgm:prSet presAssocID="{9653CACA-EB30-40D3-9CDF-1A32A75CCFAD}" presName="compNode" presStyleCnt="0"/>
      <dgm:spPr/>
    </dgm:pt>
    <dgm:pt modelId="{1F24284C-AC8D-4526-BA37-2049187D8E71}" type="pres">
      <dgm:prSet presAssocID="{9653CACA-EB30-40D3-9CDF-1A32A75CCFAD}" presName="aNode" presStyleLbl="bgShp" presStyleIdx="2" presStyleCnt="5" custLinFactNeighborX="134" custLinFactNeighborY="-2389"/>
      <dgm:spPr/>
      <dgm:t>
        <a:bodyPr/>
        <a:lstStyle/>
        <a:p>
          <a:endParaRPr lang="en-US"/>
        </a:p>
      </dgm:t>
    </dgm:pt>
    <dgm:pt modelId="{6B02B61A-CCCF-4F3B-A1F9-82E1366945FE}" type="pres">
      <dgm:prSet presAssocID="{9653CACA-EB30-40D3-9CDF-1A32A75CCFAD}" presName="textNode" presStyleLbl="bgShp" presStyleIdx="2" presStyleCnt="5"/>
      <dgm:spPr/>
      <dgm:t>
        <a:bodyPr/>
        <a:lstStyle/>
        <a:p>
          <a:endParaRPr lang="en-US"/>
        </a:p>
      </dgm:t>
    </dgm:pt>
    <dgm:pt modelId="{6BBB3307-76C6-4F6F-9B0D-3C0196D4A760}" type="pres">
      <dgm:prSet presAssocID="{9653CACA-EB30-40D3-9CDF-1A32A75CCFAD}" presName="compChildNode" presStyleCnt="0"/>
      <dgm:spPr/>
    </dgm:pt>
    <dgm:pt modelId="{EFA55509-2DB9-4828-9F0D-80E90D386600}" type="pres">
      <dgm:prSet presAssocID="{9653CACA-EB30-40D3-9CDF-1A32A75CCFAD}" presName="theInnerList" presStyleCnt="0"/>
      <dgm:spPr/>
    </dgm:pt>
    <dgm:pt modelId="{2A632794-493E-4DC9-9579-14C9B35F73AF}" type="pres">
      <dgm:prSet presAssocID="{B8A6ECFD-263B-4474-86C6-675273FA375F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60863-C164-4991-87A8-2D698D2A6520}" type="pres">
      <dgm:prSet presAssocID="{B8A6ECFD-263B-4474-86C6-675273FA375F}" presName="aSpace2" presStyleCnt="0"/>
      <dgm:spPr/>
    </dgm:pt>
    <dgm:pt modelId="{9163F4B9-B271-40DB-9B76-7DBFAF6D1770}" type="pres">
      <dgm:prSet presAssocID="{E6E0ED71-11A8-41BB-9B63-2A4CB72A893D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2B645-C0B4-430D-A48D-F341CC1A119F}" type="pres">
      <dgm:prSet presAssocID="{E6E0ED71-11A8-41BB-9B63-2A4CB72A893D}" presName="aSpace2" presStyleCnt="0"/>
      <dgm:spPr/>
    </dgm:pt>
    <dgm:pt modelId="{CF9F786B-0F14-43C0-A12D-6FEB8295BFE5}" type="pres">
      <dgm:prSet presAssocID="{28108A86-ADCC-41E5-ABA8-CE4EBC7F314A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CA6E8-83BF-4316-BCF0-7F204D059499}" type="pres">
      <dgm:prSet presAssocID="{28108A86-ADCC-41E5-ABA8-CE4EBC7F314A}" presName="aSpace2" presStyleCnt="0"/>
      <dgm:spPr/>
    </dgm:pt>
    <dgm:pt modelId="{47D61477-5FC3-4DBE-9E7A-51741FD0F654}" type="pres">
      <dgm:prSet presAssocID="{AD4E185D-F544-4F87-BA5C-E141826453CA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C810B-5430-41F6-82AE-DF4F0983DE27}" type="pres">
      <dgm:prSet presAssocID="{AD4E185D-F544-4F87-BA5C-E141826453CA}" presName="aSpace2" presStyleCnt="0"/>
      <dgm:spPr/>
    </dgm:pt>
    <dgm:pt modelId="{4C72E5C9-B583-47BB-9273-4E457E74FC33}" type="pres">
      <dgm:prSet presAssocID="{BD1F1C75-C38E-4FC5-A889-361AF8ECA140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A75DA-8F5E-41F5-AF4D-760CD6CD5F9E}" type="pres">
      <dgm:prSet presAssocID="{9653CACA-EB30-40D3-9CDF-1A32A75CCFAD}" presName="aSpace" presStyleCnt="0"/>
      <dgm:spPr/>
    </dgm:pt>
    <dgm:pt modelId="{25C19CB6-462C-4F9E-8449-ADBC694518E5}" type="pres">
      <dgm:prSet presAssocID="{A596FEDD-E318-4CA1-8953-3B12A522F12C}" presName="compNode" presStyleCnt="0"/>
      <dgm:spPr/>
    </dgm:pt>
    <dgm:pt modelId="{3A344BB0-377C-4E87-8C7B-D2C3F3446455}" type="pres">
      <dgm:prSet presAssocID="{A596FEDD-E318-4CA1-8953-3B12A522F12C}" presName="aNode" presStyleLbl="bgShp" presStyleIdx="3" presStyleCnt="5"/>
      <dgm:spPr/>
      <dgm:t>
        <a:bodyPr/>
        <a:lstStyle/>
        <a:p>
          <a:endParaRPr lang="en-US"/>
        </a:p>
      </dgm:t>
    </dgm:pt>
    <dgm:pt modelId="{8A93CE1E-6EB6-41D4-BD90-24BBB08EC267}" type="pres">
      <dgm:prSet presAssocID="{A596FEDD-E318-4CA1-8953-3B12A522F12C}" presName="textNode" presStyleLbl="bgShp" presStyleIdx="3" presStyleCnt="5"/>
      <dgm:spPr/>
      <dgm:t>
        <a:bodyPr/>
        <a:lstStyle/>
        <a:p>
          <a:endParaRPr lang="en-US"/>
        </a:p>
      </dgm:t>
    </dgm:pt>
    <dgm:pt modelId="{E75219B7-D5BD-48FD-BF85-B0E17CB59B5E}" type="pres">
      <dgm:prSet presAssocID="{A596FEDD-E318-4CA1-8953-3B12A522F12C}" presName="compChildNode" presStyleCnt="0"/>
      <dgm:spPr/>
    </dgm:pt>
    <dgm:pt modelId="{A9A5402D-BD0E-45E8-B50E-B9199CF0C093}" type="pres">
      <dgm:prSet presAssocID="{A596FEDD-E318-4CA1-8953-3B12A522F12C}" presName="theInnerList" presStyleCnt="0"/>
      <dgm:spPr/>
    </dgm:pt>
    <dgm:pt modelId="{D63340C0-C6B6-4863-9CFD-65DC36CA20F2}" type="pres">
      <dgm:prSet presAssocID="{1CF1D617-F47A-475C-B2C7-78E599354E6D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B2A41-6267-432F-96D4-32DC7A9B5C17}" type="pres">
      <dgm:prSet presAssocID="{1CF1D617-F47A-475C-B2C7-78E599354E6D}" presName="aSpace2" presStyleCnt="0"/>
      <dgm:spPr/>
    </dgm:pt>
    <dgm:pt modelId="{5259D7BA-9B15-4BC1-8618-2C1FE8A37F26}" type="pres">
      <dgm:prSet presAssocID="{2FBFD27C-082C-460F-878B-264702C9A23C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8F0A5-928F-4B5E-BEF9-FC5DC1007E17}" type="pres">
      <dgm:prSet presAssocID="{2FBFD27C-082C-460F-878B-264702C9A23C}" presName="aSpace2" presStyleCnt="0"/>
      <dgm:spPr/>
    </dgm:pt>
    <dgm:pt modelId="{F90CD521-02F5-44CE-8B0B-F9CA65B74117}" type="pres">
      <dgm:prSet presAssocID="{9ED11B40-2EED-442A-A630-27263092E62D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160-75CD-477B-A49C-E105F98DEBCD}" type="pres">
      <dgm:prSet presAssocID="{9ED11B40-2EED-442A-A630-27263092E62D}" presName="aSpace2" presStyleCnt="0"/>
      <dgm:spPr/>
    </dgm:pt>
    <dgm:pt modelId="{A31E24D3-D253-408B-A646-AB6477685CCC}" type="pres">
      <dgm:prSet presAssocID="{033D8C49-5C58-4626-B499-F6C259209663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9896-E4F6-4288-998A-D1216FF74D6E}" type="pres">
      <dgm:prSet presAssocID="{033D8C49-5C58-4626-B499-F6C259209663}" presName="aSpace2" presStyleCnt="0"/>
      <dgm:spPr/>
    </dgm:pt>
    <dgm:pt modelId="{4DC1670C-7B98-413D-BAB4-14F3BA1D9F82}" type="pres">
      <dgm:prSet presAssocID="{1BEAAAB1-B327-4605-88A2-7821C7427AA1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27C0A-F16B-45B0-9799-EF1EF48AF2CA}" type="pres">
      <dgm:prSet presAssocID="{1BEAAAB1-B327-4605-88A2-7821C7427AA1}" presName="aSpace2" presStyleCnt="0"/>
      <dgm:spPr/>
    </dgm:pt>
    <dgm:pt modelId="{6063BFC5-A171-459C-A47D-9022E64BE022}" type="pres">
      <dgm:prSet presAssocID="{072E9A86-FA55-44C8-AD9E-C9A5210ACF78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35D4A-B84C-4BFF-A9F3-3E7C94705894}" type="pres">
      <dgm:prSet presAssocID="{072E9A86-FA55-44C8-AD9E-C9A5210ACF78}" presName="aSpace2" presStyleCnt="0"/>
      <dgm:spPr/>
    </dgm:pt>
    <dgm:pt modelId="{01691383-A141-400B-AADB-9A5EBAA2EE7F}" type="pres">
      <dgm:prSet presAssocID="{C81C9BE9-8B57-45C8-8798-99E90678CC3F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9B095-4CCA-4762-A7B9-6EDB2D2173F9}" type="pres">
      <dgm:prSet presAssocID="{C81C9BE9-8B57-45C8-8798-99E90678CC3F}" presName="aSpace2" presStyleCnt="0"/>
      <dgm:spPr/>
    </dgm:pt>
    <dgm:pt modelId="{ACA837BD-7344-4637-AAA2-75BFCD8AF774}" type="pres">
      <dgm:prSet presAssocID="{463401A6-2ADD-4580-90F9-2C51E36B204F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1BCDF-BF64-4C4D-886B-143CC2937310}" type="pres">
      <dgm:prSet presAssocID="{A596FEDD-E318-4CA1-8953-3B12A522F12C}" presName="aSpace" presStyleCnt="0"/>
      <dgm:spPr/>
    </dgm:pt>
    <dgm:pt modelId="{DC383036-9A23-488F-B041-B344EBB235A6}" type="pres">
      <dgm:prSet presAssocID="{74EC001E-A770-42BF-90B4-D8503AC62778}" presName="compNode" presStyleCnt="0"/>
      <dgm:spPr/>
    </dgm:pt>
    <dgm:pt modelId="{924107C5-BC9D-4E8C-8E18-D76C360EDECF}" type="pres">
      <dgm:prSet presAssocID="{74EC001E-A770-42BF-90B4-D8503AC62778}" presName="aNode" presStyleLbl="bgShp" presStyleIdx="4" presStyleCnt="5"/>
      <dgm:spPr/>
      <dgm:t>
        <a:bodyPr/>
        <a:lstStyle/>
        <a:p>
          <a:endParaRPr lang="en-US"/>
        </a:p>
      </dgm:t>
    </dgm:pt>
    <dgm:pt modelId="{0002CC09-0A3E-4FF7-A30D-282A764CCD75}" type="pres">
      <dgm:prSet presAssocID="{74EC001E-A770-42BF-90B4-D8503AC62778}" presName="textNode" presStyleLbl="bgShp" presStyleIdx="4" presStyleCnt="5"/>
      <dgm:spPr/>
      <dgm:t>
        <a:bodyPr/>
        <a:lstStyle/>
        <a:p>
          <a:endParaRPr lang="en-US"/>
        </a:p>
      </dgm:t>
    </dgm:pt>
    <dgm:pt modelId="{8A79C87D-E92F-45B7-9E15-4BB2125F5AB5}" type="pres">
      <dgm:prSet presAssocID="{74EC001E-A770-42BF-90B4-D8503AC62778}" presName="compChildNode" presStyleCnt="0"/>
      <dgm:spPr/>
    </dgm:pt>
    <dgm:pt modelId="{AEFD14C5-7951-423B-B7F0-0097A1FD40EF}" type="pres">
      <dgm:prSet presAssocID="{74EC001E-A770-42BF-90B4-D8503AC62778}" presName="theInnerList" presStyleCnt="0"/>
      <dgm:spPr/>
    </dgm:pt>
    <dgm:pt modelId="{2ED3B074-4DFF-48E3-A4E6-CCFC7CEB1049}" type="pres">
      <dgm:prSet presAssocID="{DD1E25B1-1062-435A-8C92-2D5CB2B2D380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68E5-E904-4F01-AEC6-04C9A5CAEBBE}" type="pres">
      <dgm:prSet presAssocID="{DD1E25B1-1062-435A-8C92-2D5CB2B2D380}" presName="aSpace2" presStyleCnt="0"/>
      <dgm:spPr/>
    </dgm:pt>
    <dgm:pt modelId="{859DBE3F-9F72-41CA-A076-B00C9A94FCC4}" type="pres">
      <dgm:prSet presAssocID="{DBB709FE-A49C-4950-BC8A-4A568F1F5DAD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A28D-342A-4147-A205-5A28790134D7}" type="pres">
      <dgm:prSet presAssocID="{DBB709FE-A49C-4950-BC8A-4A568F1F5DAD}" presName="aSpace2" presStyleCnt="0"/>
      <dgm:spPr/>
    </dgm:pt>
    <dgm:pt modelId="{97DAA9CD-C8C4-4A2D-B6AF-5E75124BEA0E}" type="pres">
      <dgm:prSet presAssocID="{0375E482-4C03-45F1-8D26-A567381E94D2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A8B35-019A-41A4-9200-32B6BC2B1A53}" type="pres">
      <dgm:prSet presAssocID="{0375E482-4C03-45F1-8D26-A567381E94D2}" presName="aSpace2" presStyleCnt="0"/>
      <dgm:spPr/>
    </dgm:pt>
    <dgm:pt modelId="{867E7B5B-31B4-4F2C-A9C1-BBCB53374E10}" type="pres">
      <dgm:prSet presAssocID="{C7E6B54C-59E5-4973-B2CB-A9E6D2CC017B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4455F-3EF9-4F04-8ECA-B7A293F7B2AE}" type="pres">
      <dgm:prSet presAssocID="{C7E6B54C-59E5-4973-B2CB-A9E6D2CC017B}" presName="aSpace2" presStyleCnt="0"/>
      <dgm:spPr/>
    </dgm:pt>
    <dgm:pt modelId="{133B1A17-EE29-491E-AE16-BB6A44E910EA}" type="pres">
      <dgm:prSet presAssocID="{66D3E085-C851-43A1-B545-DB360BE89893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E4DBA-BB44-4AC6-ADF1-31F9BFD4AC77}" srcId="{9653CACA-EB30-40D3-9CDF-1A32A75CCFAD}" destId="{28108A86-ADCC-41E5-ABA8-CE4EBC7F314A}" srcOrd="2" destOrd="0" parTransId="{A3E43CB2-54B9-4C50-ACFB-34034C90DF39}" sibTransId="{46CB8B65-E40E-4F75-B601-61FE491B04CA}"/>
    <dgm:cxn modelId="{499711FE-5928-4540-9B3D-019442DD6DB0}" srcId="{CF2DF3C2-7B5A-49F0-B4C2-88930E7945E3}" destId="{5F088489-7A6B-4DFE-B1A6-77C61C2355C7}" srcOrd="1" destOrd="0" parTransId="{3863C253-792E-44E8-88FB-F6CFC2A84601}" sibTransId="{F1006311-115A-48A2-83DB-26593DB396D7}"/>
    <dgm:cxn modelId="{69ADB9A4-C68E-4640-9E0C-F5865BCC2A11}" type="presOf" srcId="{5F088489-7A6B-4DFE-B1A6-77C61C2355C7}" destId="{AEC2062E-5A06-46F5-B011-FF3C4B5F9EE7}" srcOrd="0" destOrd="0" presId="urn:microsoft.com/office/officeart/2005/8/layout/lProcess2"/>
    <dgm:cxn modelId="{323EB4EA-EA8A-429F-A26B-0702D166FD74}" srcId="{74EC001E-A770-42BF-90B4-D8503AC62778}" destId="{66D3E085-C851-43A1-B545-DB360BE89893}" srcOrd="4" destOrd="0" parTransId="{56BD0366-32CC-4338-B27D-DDED02803DD9}" sibTransId="{5381BF18-7065-4513-B149-E8A3EC7EE653}"/>
    <dgm:cxn modelId="{1C29A326-0140-4EF4-AD5D-88A29565C479}" type="presOf" srcId="{74EC001E-A770-42BF-90B4-D8503AC62778}" destId="{924107C5-BC9D-4E8C-8E18-D76C360EDECF}" srcOrd="0" destOrd="0" presId="urn:microsoft.com/office/officeart/2005/8/layout/lProcess2"/>
    <dgm:cxn modelId="{8F4B2421-7EE1-4D50-9D65-83DCF1BB2DAE}" srcId="{9653CACA-EB30-40D3-9CDF-1A32A75CCFAD}" destId="{E6E0ED71-11A8-41BB-9B63-2A4CB72A893D}" srcOrd="1" destOrd="0" parTransId="{740160E6-2306-4506-B2D4-87A5160BBF85}" sibTransId="{0DF78837-7DA1-4EE6-8FF1-AB7A05E59ACA}"/>
    <dgm:cxn modelId="{E11208DA-075C-4606-8D32-114017896165}" srcId="{D05DA5BF-E99A-4649-8038-DC08A1C0EA70}" destId="{AEAB6B79-085E-4C85-B6F2-FC716A6F46D8}" srcOrd="3" destOrd="0" parTransId="{7CE0D905-82E1-4F8F-AB8E-2DAD9F5A80E6}" sibTransId="{16070D81-33AB-4465-BD22-49FEFAA9A8EF}"/>
    <dgm:cxn modelId="{3D2CFD7D-C661-435C-8067-2CEA153F44B1}" srcId="{9653CACA-EB30-40D3-9CDF-1A32A75CCFAD}" destId="{BD1F1C75-C38E-4FC5-A889-361AF8ECA140}" srcOrd="4" destOrd="0" parTransId="{ECE9811F-C96E-4F88-9360-86F29AC4DD8B}" sibTransId="{49FF98AF-CB41-4259-B7E6-0EC0B4797991}"/>
    <dgm:cxn modelId="{EBB2503A-5A23-464E-8E3B-4DA22A0D5603}" type="presOf" srcId="{2FBFD27C-082C-460F-878B-264702C9A23C}" destId="{5259D7BA-9B15-4BC1-8618-2C1FE8A37F26}" srcOrd="0" destOrd="0" presId="urn:microsoft.com/office/officeart/2005/8/layout/lProcess2"/>
    <dgm:cxn modelId="{2AD1B93A-C918-4DE4-864F-DE672E3E1331}" srcId="{A596FEDD-E318-4CA1-8953-3B12A522F12C}" destId="{9ED11B40-2EED-442A-A630-27263092E62D}" srcOrd="2" destOrd="0" parTransId="{85698A5D-D151-44E5-A7EF-7743DCD9D1F1}" sibTransId="{F4C4FAF0-8752-4227-992E-93A9AD379902}"/>
    <dgm:cxn modelId="{19151976-1036-4DA1-93F5-EBD021F7169D}" type="presOf" srcId="{9653CACA-EB30-40D3-9CDF-1A32A75CCFAD}" destId="{1F24284C-AC8D-4526-BA37-2049187D8E71}" srcOrd="0" destOrd="0" presId="urn:microsoft.com/office/officeart/2005/8/layout/lProcess2"/>
    <dgm:cxn modelId="{01617B03-24AC-4A3B-86C7-E5D80DAAEF6D}" srcId="{5A1DDCFB-EC62-414A-AD2E-A2B63C5BEFA1}" destId="{A596FEDD-E318-4CA1-8953-3B12A522F12C}" srcOrd="3" destOrd="0" parTransId="{21B55258-549E-46CD-ADF6-A4D221E9FD53}" sibTransId="{EE02D537-2286-4AE2-AE9F-226EEE38C506}"/>
    <dgm:cxn modelId="{6C782990-D218-43D5-B336-96D2AED37AA5}" type="presOf" srcId="{463401A6-2ADD-4580-90F9-2C51E36B204F}" destId="{ACA837BD-7344-4637-AAA2-75BFCD8AF774}" srcOrd="0" destOrd="0" presId="urn:microsoft.com/office/officeart/2005/8/layout/lProcess2"/>
    <dgm:cxn modelId="{C6E61F2B-2E60-4279-BF43-23D8AB1643E7}" type="presOf" srcId="{DD1E25B1-1062-435A-8C92-2D5CB2B2D380}" destId="{2ED3B074-4DFF-48E3-A4E6-CCFC7CEB1049}" srcOrd="0" destOrd="0" presId="urn:microsoft.com/office/officeart/2005/8/layout/lProcess2"/>
    <dgm:cxn modelId="{A8AAF3D2-4410-45D3-9A89-FA46C90DF661}" srcId="{A596FEDD-E318-4CA1-8953-3B12A522F12C}" destId="{072E9A86-FA55-44C8-AD9E-C9A5210ACF78}" srcOrd="5" destOrd="0" parTransId="{8B274F79-7DFD-42EA-BEF9-7804C08C88B5}" sibTransId="{77C72E6D-994E-4BE4-AD25-AAF65BE3798C}"/>
    <dgm:cxn modelId="{964AF49A-ABA8-4380-B07A-940D64BA4D21}" type="presOf" srcId="{A596FEDD-E318-4CA1-8953-3B12A522F12C}" destId="{8A93CE1E-6EB6-41D4-BD90-24BBB08EC267}" srcOrd="1" destOrd="0" presId="urn:microsoft.com/office/officeart/2005/8/layout/lProcess2"/>
    <dgm:cxn modelId="{38B4953E-D18F-4712-AEEE-BDD20349931B}" type="presOf" srcId="{CF2DF3C2-7B5A-49F0-B4C2-88930E7945E3}" destId="{105CE166-E178-42CE-B0CC-98BD77274FF2}" srcOrd="0" destOrd="0" presId="urn:microsoft.com/office/officeart/2005/8/layout/lProcess2"/>
    <dgm:cxn modelId="{6EB21BB1-9057-4D53-8ECC-ECF6BCDFEDF4}" srcId="{5A1DDCFB-EC62-414A-AD2E-A2B63C5BEFA1}" destId="{9653CACA-EB30-40D3-9CDF-1A32A75CCFAD}" srcOrd="2" destOrd="0" parTransId="{3068BD7E-719E-49A4-AE53-13B416FE3416}" sibTransId="{59D50DD8-3F0B-48F9-9EB0-8F2BADB8A9A3}"/>
    <dgm:cxn modelId="{6D8FE42D-1E0D-479F-AB15-B12451BB233B}" type="presOf" srcId="{E6E0ED71-11A8-41BB-9B63-2A4CB72A893D}" destId="{9163F4B9-B271-40DB-9B76-7DBFAF6D1770}" srcOrd="0" destOrd="0" presId="urn:microsoft.com/office/officeart/2005/8/layout/lProcess2"/>
    <dgm:cxn modelId="{0059DE75-CB1A-4CDA-9007-ACF9EB3C8BA1}" type="presOf" srcId="{D6B7C1B0-9752-45A1-A713-A8AB75137E38}" destId="{0C48E6A3-6A46-413A-97C0-F200F59F4DCB}" srcOrd="0" destOrd="0" presId="urn:microsoft.com/office/officeart/2005/8/layout/lProcess2"/>
    <dgm:cxn modelId="{F2D02075-C4F7-440C-850A-BC11DE41F7CA}" srcId="{A596FEDD-E318-4CA1-8953-3B12A522F12C}" destId="{C81C9BE9-8B57-45C8-8798-99E90678CC3F}" srcOrd="6" destOrd="0" parTransId="{27150A9C-39A6-444B-B956-CA4C187AA49A}" sibTransId="{756F13A3-0F55-4AE9-9E65-FFD01641E658}"/>
    <dgm:cxn modelId="{C5CC9CB4-D425-4569-87C4-038B7AD871DD}" srcId="{D05DA5BF-E99A-4649-8038-DC08A1C0EA70}" destId="{4DAA44EF-5056-40A7-BE51-292B2DB39FD0}" srcOrd="1" destOrd="0" parTransId="{4E45D411-4CF1-4CC7-B63B-38495D40BAF0}" sibTransId="{13407C9C-7D9E-4D2F-8853-4EA50DFCDB56}"/>
    <dgm:cxn modelId="{2E9255CA-8244-49DF-B7FC-931E9447FEEE}" type="presOf" srcId="{AD4E185D-F544-4F87-BA5C-E141826453CA}" destId="{47D61477-5FC3-4DBE-9E7A-51741FD0F654}" srcOrd="0" destOrd="0" presId="urn:microsoft.com/office/officeart/2005/8/layout/lProcess2"/>
    <dgm:cxn modelId="{BFEC9502-F236-43CA-AEF4-C3BD726AFA25}" type="presOf" srcId="{AEAB6B79-085E-4C85-B6F2-FC716A6F46D8}" destId="{0C14CCD5-60EB-40B5-8559-FFA1B5147D68}" srcOrd="0" destOrd="0" presId="urn:microsoft.com/office/officeart/2005/8/layout/lProcess2"/>
    <dgm:cxn modelId="{A4CE02B3-09F9-400A-B75B-331EAAF7E7B9}" type="presOf" srcId="{28108A86-ADCC-41E5-ABA8-CE4EBC7F314A}" destId="{CF9F786B-0F14-43C0-A12D-6FEB8295BFE5}" srcOrd="0" destOrd="0" presId="urn:microsoft.com/office/officeart/2005/8/layout/lProcess2"/>
    <dgm:cxn modelId="{9EDB3B6F-091E-4C72-8184-98A2EB47842E}" type="presOf" srcId="{DEAE1AB8-FAFF-4429-B2DF-9B952F24349C}" destId="{3FB84488-ADA4-451A-B36E-915D036C8E53}" srcOrd="0" destOrd="0" presId="urn:microsoft.com/office/officeart/2005/8/layout/lProcess2"/>
    <dgm:cxn modelId="{0AC02F29-5DB4-49F6-8BED-19C0A3423665}" type="presOf" srcId="{5A1DDCFB-EC62-414A-AD2E-A2B63C5BEFA1}" destId="{7959BF0E-CD61-44C3-814E-0C5FB0C2DF54}" srcOrd="0" destOrd="0" presId="urn:microsoft.com/office/officeart/2005/8/layout/lProcess2"/>
    <dgm:cxn modelId="{B4E9AF2E-EF89-4657-A8BB-E250BB353666}" type="presOf" srcId="{24219295-A36F-4696-8C5F-A29B42E1BD8B}" destId="{7AB2E23A-994B-4A59-8259-854964839A53}" srcOrd="0" destOrd="0" presId="urn:microsoft.com/office/officeart/2005/8/layout/lProcess2"/>
    <dgm:cxn modelId="{264D8AF1-ADFF-4449-A843-080450BF8E41}" type="presOf" srcId="{033D8C49-5C58-4626-B499-F6C259209663}" destId="{A31E24D3-D253-408B-A646-AB6477685CCC}" srcOrd="0" destOrd="0" presId="urn:microsoft.com/office/officeart/2005/8/layout/lProcess2"/>
    <dgm:cxn modelId="{B81B2964-2918-48FF-BFB2-A749B778FC6C}" srcId="{5A1DDCFB-EC62-414A-AD2E-A2B63C5BEFA1}" destId="{74EC001E-A770-42BF-90B4-D8503AC62778}" srcOrd="4" destOrd="0" parTransId="{F40927D9-FA4C-470F-8BE1-C12B2AA98380}" sibTransId="{25C6A37F-77A9-44D7-9B17-20A2FC8636DD}"/>
    <dgm:cxn modelId="{B2B04427-7793-4657-ABB2-6081B5E8AE5B}" type="presOf" srcId="{74EC001E-A770-42BF-90B4-D8503AC62778}" destId="{0002CC09-0A3E-4FF7-A30D-282A764CCD75}" srcOrd="1" destOrd="0" presId="urn:microsoft.com/office/officeart/2005/8/layout/lProcess2"/>
    <dgm:cxn modelId="{EAAD6F4F-276A-4E98-9A15-9F5F0A48E615}" srcId="{CF2DF3C2-7B5A-49F0-B4C2-88930E7945E3}" destId="{F5963C5A-9F71-411F-8A12-B5C2C01ACD1E}" srcOrd="0" destOrd="0" parTransId="{491CD347-A886-48E3-81C6-DC424292647B}" sibTransId="{BB3EF310-F70D-46E2-B55C-FC5FD79711AE}"/>
    <dgm:cxn modelId="{0E05994D-0474-42C9-913D-DC9F1517F4F5}" srcId="{A596FEDD-E318-4CA1-8953-3B12A522F12C}" destId="{2FBFD27C-082C-460F-878B-264702C9A23C}" srcOrd="1" destOrd="0" parTransId="{98028693-917C-45AF-90DD-5A53F8549C51}" sibTransId="{0DFF5857-8992-414F-8139-8F99C5538C16}"/>
    <dgm:cxn modelId="{6CB08418-9D58-473C-AA6F-01BA4F3A0366}" type="presOf" srcId="{B8A6ECFD-263B-4474-86C6-675273FA375F}" destId="{2A632794-493E-4DC9-9579-14C9B35F73AF}" srcOrd="0" destOrd="0" presId="urn:microsoft.com/office/officeart/2005/8/layout/lProcess2"/>
    <dgm:cxn modelId="{E8E59E8F-61E6-414C-9F22-7F22C5566964}" type="presOf" srcId="{D05DA5BF-E99A-4649-8038-DC08A1C0EA70}" destId="{1160EB41-9D35-485C-B195-D11BF8FBBFD3}" srcOrd="0" destOrd="0" presId="urn:microsoft.com/office/officeart/2005/8/layout/lProcess2"/>
    <dgm:cxn modelId="{49666797-E634-4DFA-AF8C-98BD9CE285D3}" srcId="{D05DA5BF-E99A-4649-8038-DC08A1C0EA70}" destId="{DEAE1AB8-FAFF-4429-B2DF-9B952F24349C}" srcOrd="2" destOrd="0" parTransId="{98B67368-46AA-44DB-A7C7-63FEBAC8C680}" sibTransId="{ECB519B2-F1F7-466A-ACB2-C28CDE23662D}"/>
    <dgm:cxn modelId="{9ED9264A-8B65-443C-99D8-CCFA5E3DA2AC}" type="presOf" srcId="{072E9A86-FA55-44C8-AD9E-C9A5210ACF78}" destId="{6063BFC5-A171-459C-A47D-9022E64BE022}" srcOrd="0" destOrd="0" presId="urn:microsoft.com/office/officeart/2005/8/layout/lProcess2"/>
    <dgm:cxn modelId="{33006373-A42F-476A-AB9B-7D7B80F77EBC}" srcId="{A596FEDD-E318-4CA1-8953-3B12A522F12C}" destId="{1CF1D617-F47A-475C-B2C7-78E599354E6D}" srcOrd="0" destOrd="0" parTransId="{BBB614DD-EDD6-4135-B699-F32EEDBEBFA2}" sibTransId="{57A251BC-6217-487B-9563-8E0D9A699B26}"/>
    <dgm:cxn modelId="{0748527D-F13C-4EAF-877D-A476EEE4789A}" srcId="{74EC001E-A770-42BF-90B4-D8503AC62778}" destId="{C7E6B54C-59E5-4973-B2CB-A9E6D2CC017B}" srcOrd="3" destOrd="0" parTransId="{677AC5EE-4F2B-4E73-B3BC-4E9A27378C4F}" sibTransId="{AFDF45CC-566F-4599-957F-3C2D57FB0FB0}"/>
    <dgm:cxn modelId="{5B247A66-C12C-45A9-826D-306F37A4731C}" srcId="{9653CACA-EB30-40D3-9CDF-1A32A75CCFAD}" destId="{B8A6ECFD-263B-4474-86C6-675273FA375F}" srcOrd="0" destOrd="0" parTransId="{16171C4E-7CC8-449A-A0A5-7D327A0EAE37}" sibTransId="{E1E44A67-4576-4978-B53A-FBDFD6D5E107}"/>
    <dgm:cxn modelId="{021FB421-00E4-47EA-94C1-53294F1826EB}" srcId="{A596FEDD-E318-4CA1-8953-3B12A522F12C}" destId="{1BEAAAB1-B327-4605-88A2-7821C7427AA1}" srcOrd="4" destOrd="0" parTransId="{0A212400-F266-42C7-B66E-3ECA3790D100}" sibTransId="{63FA5F4A-3EFD-4494-8F62-A280951A0A25}"/>
    <dgm:cxn modelId="{FD9C73FF-B839-4FC4-929B-110D2B2C2C18}" srcId="{A596FEDD-E318-4CA1-8953-3B12A522F12C}" destId="{463401A6-2ADD-4580-90F9-2C51E36B204F}" srcOrd="7" destOrd="0" parTransId="{5369AE95-7E68-45DF-8B2E-25A9BD95CABD}" sibTransId="{E9081905-86D0-4E76-9C90-A4DE992BDE94}"/>
    <dgm:cxn modelId="{8745A197-8C3A-4C27-94D1-472219308ED6}" type="presOf" srcId="{DBB709FE-A49C-4950-BC8A-4A568F1F5DAD}" destId="{859DBE3F-9F72-41CA-A076-B00C9A94FCC4}" srcOrd="0" destOrd="0" presId="urn:microsoft.com/office/officeart/2005/8/layout/lProcess2"/>
    <dgm:cxn modelId="{D750C7B6-9F08-47B3-997F-71F8D87714E4}" srcId="{9653CACA-EB30-40D3-9CDF-1A32A75CCFAD}" destId="{AD4E185D-F544-4F87-BA5C-E141826453CA}" srcOrd="3" destOrd="0" parTransId="{ED5B5EBF-A0A6-4C3D-9E09-6751962885D7}" sibTransId="{C4D175E9-6A31-4C58-8577-E9B92DC8EE46}"/>
    <dgm:cxn modelId="{67AC240F-A75A-472E-91BB-AB05BEA20890}" type="presOf" srcId="{C81C9BE9-8B57-45C8-8798-99E90678CC3F}" destId="{01691383-A141-400B-AADB-9A5EBAA2EE7F}" srcOrd="0" destOrd="0" presId="urn:microsoft.com/office/officeart/2005/8/layout/lProcess2"/>
    <dgm:cxn modelId="{6C2C7098-0B59-49F0-8579-9136C42EBC91}" srcId="{74EC001E-A770-42BF-90B4-D8503AC62778}" destId="{DBB709FE-A49C-4950-BC8A-4A568F1F5DAD}" srcOrd="1" destOrd="0" parTransId="{FAF64F27-D0C5-47AB-8B6A-51A6E96DBABD}" sibTransId="{CF6A604A-EDB4-4CDF-9C1D-97906F8527A0}"/>
    <dgm:cxn modelId="{E3C1E3F1-957C-41AB-AFA2-0B85C936AD1E}" srcId="{74EC001E-A770-42BF-90B4-D8503AC62778}" destId="{DD1E25B1-1062-435A-8C92-2D5CB2B2D380}" srcOrd="0" destOrd="0" parTransId="{17F5546E-7BEF-42B8-8215-C10BB58F0672}" sibTransId="{9FC76556-CF92-4744-AD45-CD45704352D6}"/>
    <dgm:cxn modelId="{2F9B8E54-A649-4BA8-855A-40C4A3AE108F}" type="presOf" srcId="{1CF1D617-F47A-475C-B2C7-78E599354E6D}" destId="{D63340C0-C6B6-4863-9CFD-65DC36CA20F2}" srcOrd="0" destOrd="0" presId="urn:microsoft.com/office/officeart/2005/8/layout/lProcess2"/>
    <dgm:cxn modelId="{602CC30B-BADA-4106-BB99-F6C4EE69362B}" srcId="{5A1DDCFB-EC62-414A-AD2E-A2B63C5BEFA1}" destId="{CF2DF3C2-7B5A-49F0-B4C2-88930E7945E3}" srcOrd="1" destOrd="0" parTransId="{C4B5F087-2340-487D-B635-9CEF1647DCFD}" sibTransId="{D99FB38E-4DC8-4913-ACBE-6F8078EFDCDA}"/>
    <dgm:cxn modelId="{FDCF1D01-9FAB-4324-90B3-61AFE81139F9}" type="presOf" srcId="{F5963C5A-9F71-411F-8A12-B5C2C01ACD1E}" destId="{585041F0-850A-4690-AF5A-D57162190726}" srcOrd="0" destOrd="0" presId="urn:microsoft.com/office/officeart/2005/8/layout/lProcess2"/>
    <dgm:cxn modelId="{95FB9D09-2944-4365-984A-CB27B8820B7F}" type="presOf" srcId="{A596FEDD-E318-4CA1-8953-3B12A522F12C}" destId="{3A344BB0-377C-4E87-8C7B-D2C3F3446455}" srcOrd="0" destOrd="0" presId="urn:microsoft.com/office/officeart/2005/8/layout/lProcess2"/>
    <dgm:cxn modelId="{9A39F710-2B69-41C1-B7DD-EFC5C4FDB31E}" srcId="{5A1DDCFB-EC62-414A-AD2E-A2B63C5BEFA1}" destId="{D05DA5BF-E99A-4649-8038-DC08A1C0EA70}" srcOrd="0" destOrd="0" parTransId="{B3D24109-CD96-4FD0-98DA-C5AE7BEEEB28}" sibTransId="{DABBE229-35AC-48BF-8249-8C6B7BC53B3B}"/>
    <dgm:cxn modelId="{21D633F2-441E-4C0A-824F-8B7C8243585D}" srcId="{D05DA5BF-E99A-4649-8038-DC08A1C0EA70}" destId="{D6B7C1B0-9752-45A1-A713-A8AB75137E38}" srcOrd="4" destOrd="0" parTransId="{673E7F12-01A7-48C7-9164-F5ABF7D54522}" sibTransId="{68B21CF1-1BC8-48D0-A9BC-465BB6798AA5}"/>
    <dgm:cxn modelId="{905783C3-3113-41A0-B67A-8FA5EBA7F213}" type="presOf" srcId="{1BEAAAB1-B327-4605-88A2-7821C7427AA1}" destId="{4DC1670C-7B98-413D-BAB4-14F3BA1D9F82}" srcOrd="0" destOrd="0" presId="urn:microsoft.com/office/officeart/2005/8/layout/lProcess2"/>
    <dgm:cxn modelId="{FF1F795E-E5C2-4A2A-BCC0-387C00174AE3}" srcId="{74EC001E-A770-42BF-90B4-D8503AC62778}" destId="{0375E482-4C03-45F1-8D26-A567381E94D2}" srcOrd="2" destOrd="0" parTransId="{16A8C059-CBB1-4692-9BAE-0EC08FA827CF}" sibTransId="{02B2C52B-7C86-4833-9BD2-97FF6A5663AD}"/>
    <dgm:cxn modelId="{5F99D260-93B0-4938-A177-93D2BA67FAF4}" type="presOf" srcId="{9ED11B40-2EED-442A-A630-27263092E62D}" destId="{F90CD521-02F5-44CE-8B0B-F9CA65B74117}" srcOrd="0" destOrd="0" presId="urn:microsoft.com/office/officeart/2005/8/layout/lProcess2"/>
    <dgm:cxn modelId="{F7B7ACC3-6320-4426-8C33-3B6B159F91FB}" type="presOf" srcId="{4DAA44EF-5056-40A7-BE51-292B2DB39FD0}" destId="{23485FA4-6BDA-43E5-854A-0E25D24432F8}" srcOrd="0" destOrd="0" presId="urn:microsoft.com/office/officeart/2005/8/layout/lProcess2"/>
    <dgm:cxn modelId="{2BAA5C7E-9332-4D0C-ACD3-5D5E3E3063FB}" type="presOf" srcId="{D05DA5BF-E99A-4649-8038-DC08A1C0EA70}" destId="{F06A3E87-DD8E-427B-A7CD-D7EF2672BA2C}" srcOrd="1" destOrd="0" presId="urn:microsoft.com/office/officeart/2005/8/layout/lProcess2"/>
    <dgm:cxn modelId="{CF6D47B2-2314-4479-80D5-4910C4F16B57}" type="presOf" srcId="{66D3E085-C851-43A1-B545-DB360BE89893}" destId="{133B1A17-EE29-491E-AE16-BB6A44E910EA}" srcOrd="0" destOrd="0" presId="urn:microsoft.com/office/officeart/2005/8/layout/lProcess2"/>
    <dgm:cxn modelId="{5965F9FE-9F9B-4538-B377-BEAAD06DDE22}" type="presOf" srcId="{9653CACA-EB30-40D3-9CDF-1A32A75CCFAD}" destId="{6B02B61A-CCCF-4F3B-A1F9-82E1366945FE}" srcOrd="1" destOrd="0" presId="urn:microsoft.com/office/officeart/2005/8/layout/lProcess2"/>
    <dgm:cxn modelId="{04BDBFA0-061C-49BC-B39B-521871192F3F}" type="presOf" srcId="{CF2DF3C2-7B5A-49F0-B4C2-88930E7945E3}" destId="{391B5697-624F-40EE-94F0-7C75C33FFEF6}" srcOrd="1" destOrd="0" presId="urn:microsoft.com/office/officeart/2005/8/layout/lProcess2"/>
    <dgm:cxn modelId="{D7AF1DDB-8763-4E98-94C8-C70DAC19C88F}" srcId="{A596FEDD-E318-4CA1-8953-3B12A522F12C}" destId="{033D8C49-5C58-4626-B499-F6C259209663}" srcOrd="3" destOrd="0" parTransId="{8287E4FF-3DDB-43E0-A7F3-307F50E39C19}" sibTransId="{83511F75-4E4A-4F27-A601-E03025176165}"/>
    <dgm:cxn modelId="{B82554AE-60B7-4249-84D6-EC5CE6E9E86B}" srcId="{D05DA5BF-E99A-4649-8038-DC08A1C0EA70}" destId="{24219295-A36F-4696-8C5F-A29B42E1BD8B}" srcOrd="0" destOrd="0" parTransId="{C6CAEE8F-DFEB-4842-9F8C-2DCFB1D5A2DC}" sibTransId="{F4C46255-3E7A-4242-A218-D1AE123D8BD3}"/>
    <dgm:cxn modelId="{402D3A9D-673F-4397-8495-A8649781C521}" type="presOf" srcId="{BD1F1C75-C38E-4FC5-A889-361AF8ECA140}" destId="{4C72E5C9-B583-47BB-9273-4E457E74FC33}" srcOrd="0" destOrd="0" presId="urn:microsoft.com/office/officeart/2005/8/layout/lProcess2"/>
    <dgm:cxn modelId="{A4FAC0A3-AF16-4345-A618-DB95039A0CE3}" type="presOf" srcId="{0375E482-4C03-45F1-8D26-A567381E94D2}" destId="{97DAA9CD-C8C4-4A2D-B6AF-5E75124BEA0E}" srcOrd="0" destOrd="0" presId="urn:microsoft.com/office/officeart/2005/8/layout/lProcess2"/>
    <dgm:cxn modelId="{8F024059-3A9D-414B-89CB-546B619CA145}" type="presOf" srcId="{C7E6B54C-59E5-4973-B2CB-A9E6D2CC017B}" destId="{867E7B5B-31B4-4F2C-A9C1-BBCB53374E10}" srcOrd="0" destOrd="0" presId="urn:microsoft.com/office/officeart/2005/8/layout/lProcess2"/>
    <dgm:cxn modelId="{AE112564-E9DA-4CB9-863B-781AB8E90FBE}" type="presParOf" srcId="{7959BF0E-CD61-44C3-814E-0C5FB0C2DF54}" destId="{756D096A-57A4-4252-A375-D778268F3D9C}" srcOrd="0" destOrd="0" presId="urn:microsoft.com/office/officeart/2005/8/layout/lProcess2"/>
    <dgm:cxn modelId="{1ADE05FB-EFF4-46EE-9BF7-A3CD966FD20C}" type="presParOf" srcId="{756D096A-57A4-4252-A375-D778268F3D9C}" destId="{1160EB41-9D35-485C-B195-D11BF8FBBFD3}" srcOrd="0" destOrd="0" presId="urn:microsoft.com/office/officeart/2005/8/layout/lProcess2"/>
    <dgm:cxn modelId="{937C58A2-6587-4838-BDA0-08B7286C5FC3}" type="presParOf" srcId="{756D096A-57A4-4252-A375-D778268F3D9C}" destId="{F06A3E87-DD8E-427B-A7CD-D7EF2672BA2C}" srcOrd="1" destOrd="0" presId="urn:microsoft.com/office/officeart/2005/8/layout/lProcess2"/>
    <dgm:cxn modelId="{99F0CFCB-9B2D-4E98-B205-E949D94C0C83}" type="presParOf" srcId="{756D096A-57A4-4252-A375-D778268F3D9C}" destId="{5C403F78-93E8-403E-88A5-2C778DA2231A}" srcOrd="2" destOrd="0" presId="urn:microsoft.com/office/officeart/2005/8/layout/lProcess2"/>
    <dgm:cxn modelId="{F5EF40C3-BA62-4B02-9AD5-81CA4F469306}" type="presParOf" srcId="{5C403F78-93E8-403E-88A5-2C778DA2231A}" destId="{89AED3CD-87DD-41A0-BA4B-922627EB9591}" srcOrd="0" destOrd="0" presId="urn:microsoft.com/office/officeart/2005/8/layout/lProcess2"/>
    <dgm:cxn modelId="{5E18DF35-E654-42E1-B1EF-D65873397D6E}" type="presParOf" srcId="{89AED3CD-87DD-41A0-BA4B-922627EB9591}" destId="{7AB2E23A-994B-4A59-8259-854964839A53}" srcOrd="0" destOrd="0" presId="urn:microsoft.com/office/officeart/2005/8/layout/lProcess2"/>
    <dgm:cxn modelId="{A44A4D6D-69A9-4D8E-A233-6DA41A509C90}" type="presParOf" srcId="{89AED3CD-87DD-41A0-BA4B-922627EB9591}" destId="{9EFCE08E-97A4-4F23-9ED9-5E975CDACBB6}" srcOrd="1" destOrd="0" presId="urn:microsoft.com/office/officeart/2005/8/layout/lProcess2"/>
    <dgm:cxn modelId="{CE65A356-E209-4D28-84F7-9F62ED950452}" type="presParOf" srcId="{89AED3CD-87DD-41A0-BA4B-922627EB9591}" destId="{23485FA4-6BDA-43E5-854A-0E25D24432F8}" srcOrd="2" destOrd="0" presId="urn:microsoft.com/office/officeart/2005/8/layout/lProcess2"/>
    <dgm:cxn modelId="{EDBD861C-0B8B-4374-818A-3395E54FD425}" type="presParOf" srcId="{89AED3CD-87DD-41A0-BA4B-922627EB9591}" destId="{511DAD0F-B822-4EA5-BB27-E10A27C51E32}" srcOrd="3" destOrd="0" presId="urn:microsoft.com/office/officeart/2005/8/layout/lProcess2"/>
    <dgm:cxn modelId="{EF1BF92E-B3DE-4AF5-BFCD-96F7D4B1E496}" type="presParOf" srcId="{89AED3CD-87DD-41A0-BA4B-922627EB9591}" destId="{3FB84488-ADA4-451A-B36E-915D036C8E53}" srcOrd="4" destOrd="0" presId="urn:microsoft.com/office/officeart/2005/8/layout/lProcess2"/>
    <dgm:cxn modelId="{EBDC8C4F-C223-4784-B4A8-49500BFC7DFC}" type="presParOf" srcId="{89AED3CD-87DD-41A0-BA4B-922627EB9591}" destId="{94F2E041-35CB-4EFB-B111-2846C67A3B23}" srcOrd="5" destOrd="0" presId="urn:microsoft.com/office/officeart/2005/8/layout/lProcess2"/>
    <dgm:cxn modelId="{06C086D7-A3A9-4F4A-8D8A-537D8F9D8718}" type="presParOf" srcId="{89AED3CD-87DD-41A0-BA4B-922627EB9591}" destId="{0C14CCD5-60EB-40B5-8559-FFA1B5147D68}" srcOrd="6" destOrd="0" presId="urn:microsoft.com/office/officeart/2005/8/layout/lProcess2"/>
    <dgm:cxn modelId="{EB6BB3FB-7F55-41AA-8C6B-13457B8C176A}" type="presParOf" srcId="{89AED3CD-87DD-41A0-BA4B-922627EB9591}" destId="{403C7914-D12B-46C6-9549-A41248B1F4A0}" srcOrd="7" destOrd="0" presId="urn:microsoft.com/office/officeart/2005/8/layout/lProcess2"/>
    <dgm:cxn modelId="{FD8230F8-289A-448A-960D-0A350B79AEF6}" type="presParOf" srcId="{89AED3CD-87DD-41A0-BA4B-922627EB9591}" destId="{0C48E6A3-6A46-413A-97C0-F200F59F4DCB}" srcOrd="8" destOrd="0" presId="urn:microsoft.com/office/officeart/2005/8/layout/lProcess2"/>
    <dgm:cxn modelId="{5179F579-AFAB-400F-B2AD-D2F63E09F296}" type="presParOf" srcId="{7959BF0E-CD61-44C3-814E-0C5FB0C2DF54}" destId="{DE72E651-D784-4F9A-B304-A7CB35C0E154}" srcOrd="1" destOrd="0" presId="urn:microsoft.com/office/officeart/2005/8/layout/lProcess2"/>
    <dgm:cxn modelId="{8E54D5B2-8F3F-4730-B8BF-117AC123D2DE}" type="presParOf" srcId="{7959BF0E-CD61-44C3-814E-0C5FB0C2DF54}" destId="{DBF20F98-A8EE-49B1-9434-4E696605AA72}" srcOrd="2" destOrd="0" presId="urn:microsoft.com/office/officeart/2005/8/layout/lProcess2"/>
    <dgm:cxn modelId="{498B0CA8-4EAB-4265-9C66-87B6C779229A}" type="presParOf" srcId="{DBF20F98-A8EE-49B1-9434-4E696605AA72}" destId="{105CE166-E178-42CE-B0CC-98BD77274FF2}" srcOrd="0" destOrd="0" presId="urn:microsoft.com/office/officeart/2005/8/layout/lProcess2"/>
    <dgm:cxn modelId="{9F1F3230-511C-4BD7-9C4E-56BF5F473314}" type="presParOf" srcId="{DBF20F98-A8EE-49B1-9434-4E696605AA72}" destId="{391B5697-624F-40EE-94F0-7C75C33FFEF6}" srcOrd="1" destOrd="0" presId="urn:microsoft.com/office/officeart/2005/8/layout/lProcess2"/>
    <dgm:cxn modelId="{E6D60396-BBA7-46A3-AFB6-B621A0D7BB1E}" type="presParOf" srcId="{DBF20F98-A8EE-49B1-9434-4E696605AA72}" destId="{C3184751-30C2-4A92-9777-626988ED80B4}" srcOrd="2" destOrd="0" presId="urn:microsoft.com/office/officeart/2005/8/layout/lProcess2"/>
    <dgm:cxn modelId="{64D9DFEC-DD1B-4E40-93BD-AA6C4E0417A9}" type="presParOf" srcId="{C3184751-30C2-4A92-9777-626988ED80B4}" destId="{A4EBFD11-6E89-4575-A117-AD9C9C084377}" srcOrd="0" destOrd="0" presId="urn:microsoft.com/office/officeart/2005/8/layout/lProcess2"/>
    <dgm:cxn modelId="{EBE743C6-60FA-4464-8A49-88835F6363BA}" type="presParOf" srcId="{A4EBFD11-6E89-4575-A117-AD9C9C084377}" destId="{585041F0-850A-4690-AF5A-D57162190726}" srcOrd="0" destOrd="0" presId="urn:microsoft.com/office/officeart/2005/8/layout/lProcess2"/>
    <dgm:cxn modelId="{7DEA2AF9-9E04-4169-8CCA-E69AD1104CB1}" type="presParOf" srcId="{A4EBFD11-6E89-4575-A117-AD9C9C084377}" destId="{92F2A2AE-2A6E-4093-87C9-8BE9D5CBE3D3}" srcOrd="1" destOrd="0" presId="urn:microsoft.com/office/officeart/2005/8/layout/lProcess2"/>
    <dgm:cxn modelId="{3C1DEB5E-A9B9-493C-87B7-6E7CFF11A4DA}" type="presParOf" srcId="{A4EBFD11-6E89-4575-A117-AD9C9C084377}" destId="{AEC2062E-5A06-46F5-B011-FF3C4B5F9EE7}" srcOrd="2" destOrd="0" presId="urn:microsoft.com/office/officeart/2005/8/layout/lProcess2"/>
    <dgm:cxn modelId="{73CA51A9-3BAE-43E7-A9F7-53F1B48606FD}" type="presParOf" srcId="{7959BF0E-CD61-44C3-814E-0C5FB0C2DF54}" destId="{CBBCA856-9894-4221-8698-050365D4ECA9}" srcOrd="3" destOrd="0" presId="urn:microsoft.com/office/officeart/2005/8/layout/lProcess2"/>
    <dgm:cxn modelId="{023E4736-133B-437B-9057-FFA946B29D20}" type="presParOf" srcId="{7959BF0E-CD61-44C3-814E-0C5FB0C2DF54}" destId="{D1D904A5-2848-46DC-ABED-9F1FE7D42A7D}" srcOrd="4" destOrd="0" presId="urn:microsoft.com/office/officeart/2005/8/layout/lProcess2"/>
    <dgm:cxn modelId="{F85B1EC4-0BB3-401E-B802-07033570A52C}" type="presParOf" srcId="{D1D904A5-2848-46DC-ABED-9F1FE7D42A7D}" destId="{1F24284C-AC8D-4526-BA37-2049187D8E71}" srcOrd="0" destOrd="0" presId="urn:microsoft.com/office/officeart/2005/8/layout/lProcess2"/>
    <dgm:cxn modelId="{0565C2F4-C58A-4B98-8612-02E1E5B36050}" type="presParOf" srcId="{D1D904A5-2848-46DC-ABED-9F1FE7D42A7D}" destId="{6B02B61A-CCCF-4F3B-A1F9-82E1366945FE}" srcOrd="1" destOrd="0" presId="urn:microsoft.com/office/officeart/2005/8/layout/lProcess2"/>
    <dgm:cxn modelId="{616393E3-3156-4D86-A689-46EDC6AA9DE8}" type="presParOf" srcId="{D1D904A5-2848-46DC-ABED-9F1FE7D42A7D}" destId="{6BBB3307-76C6-4F6F-9B0D-3C0196D4A760}" srcOrd="2" destOrd="0" presId="urn:microsoft.com/office/officeart/2005/8/layout/lProcess2"/>
    <dgm:cxn modelId="{9C5CDF14-9FC5-4076-BF7F-659BA2F6A259}" type="presParOf" srcId="{6BBB3307-76C6-4F6F-9B0D-3C0196D4A760}" destId="{EFA55509-2DB9-4828-9F0D-80E90D386600}" srcOrd="0" destOrd="0" presId="urn:microsoft.com/office/officeart/2005/8/layout/lProcess2"/>
    <dgm:cxn modelId="{53F8CB93-7ACE-425E-9D02-89A212553B63}" type="presParOf" srcId="{EFA55509-2DB9-4828-9F0D-80E90D386600}" destId="{2A632794-493E-4DC9-9579-14C9B35F73AF}" srcOrd="0" destOrd="0" presId="urn:microsoft.com/office/officeart/2005/8/layout/lProcess2"/>
    <dgm:cxn modelId="{1975F051-DE97-4354-A122-9FCAC1BAEFDD}" type="presParOf" srcId="{EFA55509-2DB9-4828-9F0D-80E90D386600}" destId="{C5E60863-C164-4991-87A8-2D698D2A6520}" srcOrd="1" destOrd="0" presId="urn:microsoft.com/office/officeart/2005/8/layout/lProcess2"/>
    <dgm:cxn modelId="{FB35AA6D-AADD-4C17-BBCC-2C2C39B00BC7}" type="presParOf" srcId="{EFA55509-2DB9-4828-9F0D-80E90D386600}" destId="{9163F4B9-B271-40DB-9B76-7DBFAF6D1770}" srcOrd="2" destOrd="0" presId="urn:microsoft.com/office/officeart/2005/8/layout/lProcess2"/>
    <dgm:cxn modelId="{1F3580D8-5D34-43EB-9D82-C32314685975}" type="presParOf" srcId="{EFA55509-2DB9-4828-9F0D-80E90D386600}" destId="{C3D2B645-C0B4-430D-A48D-F341CC1A119F}" srcOrd="3" destOrd="0" presId="urn:microsoft.com/office/officeart/2005/8/layout/lProcess2"/>
    <dgm:cxn modelId="{E4D2B4F5-F7E5-4431-B308-8B9435AC950F}" type="presParOf" srcId="{EFA55509-2DB9-4828-9F0D-80E90D386600}" destId="{CF9F786B-0F14-43C0-A12D-6FEB8295BFE5}" srcOrd="4" destOrd="0" presId="urn:microsoft.com/office/officeart/2005/8/layout/lProcess2"/>
    <dgm:cxn modelId="{CB303860-C161-4C19-B7A3-917D279AD14F}" type="presParOf" srcId="{EFA55509-2DB9-4828-9F0D-80E90D386600}" destId="{054CA6E8-83BF-4316-BCF0-7F204D059499}" srcOrd="5" destOrd="0" presId="urn:microsoft.com/office/officeart/2005/8/layout/lProcess2"/>
    <dgm:cxn modelId="{41111F21-2B67-4E57-B8EC-82327780170F}" type="presParOf" srcId="{EFA55509-2DB9-4828-9F0D-80E90D386600}" destId="{47D61477-5FC3-4DBE-9E7A-51741FD0F654}" srcOrd="6" destOrd="0" presId="urn:microsoft.com/office/officeart/2005/8/layout/lProcess2"/>
    <dgm:cxn modelId="{81342614-6D95-492F-AF4A-494138493215}" type="presParOf" srcId="{EFA55509-2DB9-4828-9F0D-80E90D386600}" destId="{A7AC810B-5430-41F6-82AE-DF4F0983DE27}" srcOrd="7" destOrd="0" presId="urn:microsoft.com/office/officeart/2005/8/layout/lProcess2"/>
    <dgm:cxn modelId="{706BD9D2-9D00-4396-A558-CC0FEFE94D3F}" type="presParOf" srcId="{EFA55509-2DB9-4828-9F0D-80E90D386600}" destId="{4C72E5C9-B583-47BB-9273-4E457E74FC33}" srcOrd="8" destOrd="0" presId="urn:microsoft.com/office/officeart/2005/8/layout/lProcess2"/>
    <dgm:cxn modelId="{D291173F-D98C-4876-BCD2-ED84C4325F85}" type="presParOf" srcId="{7959BF0E-CD61-44C3-814E-0C5FB0C2DF54}" destId="{097A75DA-8F5E-41F5-AF4D-760CD6CD5F9E}" srcOrd="5" destOrd="0" presId="urn:microsoft.com/office/officeart/2005/8/layout/lProcess2"/>
    <dgm:cxn modelId="{329FEAA3-CC5D-42B1-896C-66623EAC1323}" type="presParOf" srcId="{7959BF0E-CD61-44C3-814E-0C5FB0C2DF54}" destId="{25C19CB6-462C-4F9E-8449-ADBC694518E5}" srcOrd="6" destOrd="0" presId="urn:microsoft.com/office/officeart/2005/8/layout/lProcess2"/>
    <dgm:cxn modelId="{E0346B22-8E47-4A85-935B-7F803D8A316B}" type="presParOf" srcId="{25C19CB6-462C-4F9E-8449-ADBC694518E5}" destId="{3A344BB0-377C-4E87-8C7B-D2C3F3446455}" srcOrd="0" destOrd="0" presId="urn:microsoft.com/office/officeart/2005/8/layout/lProcess2"/>
    <dgm:cxn modelId="{532F6567-68A5-4E76-98BD-786A2116A14F}" type="presParOf" srcId="{25C19CB6-462C-4F9E-8449-ADBC694518E5}" destId="{8A93CE1E-6EB6-41D4-BD90-24BBB08EC267}" srcOrd="1" destOrd="0" presId="urn:microsoft.com/office/officeart/2005/8/layout/lProcess2"/>
    <dgm:cxn modelId="{78C89FD3-1682-4931-867F-029DB3122420}" type="presParOf" srcId="{25C19CB6-462C-4F9E-8449-ADBC694518E5}" destId="{E75219B7-D5BD-48FD-BF85-B0E17CB59B5E}" srcOrd="2" destOrd="0" presId="urn:microsoft.com/office/officeart/2005/8/layout/lProcess2"/>
    <dgm:cxn modelId="{F42A505A-A1A1-4164-8264-40CD6606B29A}" type="presParOf" srcId="{E75219B7-D5BD-48FD-BF85-B0E17CB59B5E}" destId="{A9A5402D-BD0E-45E8-B50E-B9199CF0C093}" srcOrd="0" destOrd="0" presId="urn:microsoft.com/office/officeart/2005/8/layout/lProcess2"/>
    <dgm:cxn modelId="{C3E4B7BC-6112-46FC-9E12-B36831379420}" type="presParOf" srcId="{A9A5402D-BD0E-45E8-B50E-B9199CF0C093}" destId="{D63340C0-C6B6-4863-9CFD-65DC36CA20F2}" srcOrd="0" destOrd="0" presId="urn:microsoft.com/office/officeart/2005/8/layout/lProcess2"/>
    <dgm:cxn modelId="{2AD0B46F-53D2-4E54-99F5-62E3861E36AD}" type="presParOf" srcId="{A9A5402D-BD0E-45E8-B50E-B9199CF0C093}" destId="{BA4B2A41-6267-432F-96D4-32DC7A9B5C17}" srcOrd="1" destOrd="0" presId="urn:microsoft.com/office/officeart/2005/8/layout/lProcess2"/>
    <dgm:cxn modelId="{F54D0735-64F2-48DE-A222-797975A5334A}" type="presParOf" srcId="{A9A5402D-BD0E-45E8-B50E-B9199CF0C093}" destId="{5259D7BA-9B15-4BC1-8618-2C1FE8A37F26}" srcOrd="2" destOrd="0" presId="urn:microsoft.com/office/officeart/2005/8/layout/lProcess2"/>
    <dgm:cxn modelId="{66D95F56-95A1-4544-BBB2-235ACB8D277A}" type="presParOf" srcId="{A9A5402D-BD0E-45E8-B50E-B9199CF0C093}" destId="{4B88F0A5-928F-4B5E-BEF9-FC5DC1007E17}" srcOrd="3" destOrd="0" presId="urn:microsoft.com/office/officeart/2005/8/layout/lProcess2"/>
    <dgm:cxn modelId="{8421D9BD-F946-410F-A891-A8E92DA5323D}" type="presParOf" srcId="{A9A5402D-BD0E-45E8-B50E-B9199CF0C093}" destId="{F90CD521-02F5-44CE-8B0B-F9CA65B74117}" srcOrd="4" destOrd="0" presId="urn:microsoft.com/office/officeart/2005/8/layout/lProcess2"/>
    <dgm:cxn modelId="{100A2B83-1966-4766-95CE-A4C27736A5B9}" type="presParOf" srcId="{A9A5402D-BD0E-45E8-B50E-B9199CF0C093}" destId="{540D5160-75CD-477B-A49C-E105F98DEBCD}" srcOrd="5" destOrd="0" presId="urn:microsoft.com/office/officeart/2005/8/layout/lProcess2"/>
    <dgm:cxn modelId="{F86900F4-D3AE-4D11-A1F1-88E839B3C168}" type="presParOf" srcId="{A9A5402D-BD0E-45E8-B50E-B9199CF0C093}" destId="{A31E24D3-D253-408B-A646-AB6477685CCC}" srcOrd="6" destOrd="0" presId="urn:microsoft.com/office/officeart/2005/8/layout/lProcess2"/>
    <dgm:cxn modelId="{1265B27C-4A97-40FB-A9BB-93B3C703EC02}" type="presParOf" srcId="{A9A5402D-BD0E-45E8-B50E-B9199CF0C093}" destId="{1F9E9896-E4F6-4288-998A-D1216FF74D6E}" srcOrd="7" destOrd="0" presId="urn:microsoft.com/office/officeart/2005/8/layout/lProcess2"/>
    <dgm:cxn modelId="{4CEF9B23-B142-4B71-B40A-EECD58D4064B}" type="presParOf" srcId="{A9A5402D-BD0E-45E8-B50E-B9199CF0C093}" destId="{4DC1670C-7B98-413D-BAB4-14F3BA1D9F82}" srcOrd="8" destOrd="0" presId="urn:microsoft.com/office/officeart/2005/8/layout/lProcess2"/>
    <dgm:cxn modelId="{9062D9EB-22E8-469A-B651-5FDCC62B7DE3}" type="presParOf" srcId="{A9A5402D-BD0E-45E8-B50E-B9199CF0C093}" destId="{35E27C0A-F16B-45B0-9799-EF1EF48AF2CA}" srcOrd="9" destOrd="0" presId="urn:microsoft.com/office/officeart/2005/8/layout/lProcess2"/>
    <dgm:cxn modelId="{94118534-6F6A-44E2-8FD6-38E209D35CC4}" type="presParOf" srcId="{A9A5402D-BD0E-45E8-B50E-B9199CF0C093}" destId="{6063BFC5-A171-459C-A47D-9022E64BE022}" srcOrd="10" destOrd="0" presId="urn:microsoft.com/office/officeart/2005/8/layout/lProcess2"/>
    <dgm:cxn modelId="{767BA5B7-AB77-4BB2-A3AD-ED6756202B96}" type="presParOf" srcId="{A9A5402D-BD0E-45E8-B50E-B9199CF0C093}" destId="{12935D4A-B84C-4BFF-A9F3-3E7C94705894}" srcOrd="11" destOrd="0" presId="urn:microsoft.com/office/officeart/2005/8/layout/lProcess2"/>
    <dgm:cxn modelId="{DDC71883-2EF4-4433-8CE1-12F302F466CD}" type="presParOf" srcId="{A9A5402D-BD0E-45E8-B50E-B9199CF0C093}" destId="{01691383-A141-400B-AADB-9A5EBAA2EE7F}" srcOrd="12" destOrd="0" presId="urn:microsoft.com/office/officeart/2005/8/layout/lProcess2"/>
    <dgm:cxn modelId="{B77D6AA7-B8DB-40A9-843A-7BDD2877F2F0}" type="presParOf" srcId="{A9A5402D-BD0E-45E8-B50E-B9199CF0C093}" destId="{4EC9B095-4CCA-4762-A7B9-6EDB2D2173F9}" srcOrd="13" destOrd="0" presId="urn:microsoft.com/office/officeart/2005/8/layout/lProcess2"/>
    <dgm:cxn modelId="{51830134-FB27-4B58-8F00-E4EE43FF3B22}" type="presParOf" srcId="{A9A5402D-BD0E-45E8-B50E-B9199CF0C093}" destId="{ACA837BD-7344-4637-AAA2-75BFCD8AF774}" srcOrd="14" destOrd="0" presId="urn:microsoft.com/office/officeart/2005/8/layout/lProcess2"/>
    <dgm:cxn modelId="{8D2E7190-C2EF-4FCD-9DA4-C581ADF8997B}" type="presParOf" srcId="{7959BF0E-CD61-44C3-814E-0C5FB0C2DF54}" destId="{0321BCDF-BF64-4C4D-886B-143CC2937310}" srcOrd="7" destOrd="0" presId="urn:microsoft.com/office/officeart/2005/8/layout/lProcess2"/>
    <dgm:cxn modelId="{CE5A0444-9B20-4B96-89C3-5BCD27AE950C}" type="presParOf" srcId="{7959BF0E-CD61-44C3-814E-0C5FB0C2DF54}" destId="{DC383036-9A23-488F-B041-B344EBB235A6}" srcOrd="8" destOrd="0" presId="urn:microsoft.com/office/officeart/2005/8/layout/lProcess2"/>
    <dgm:cxn modelId="{2DB27108-647E-4157-843D-CECA422E2CBC}" type="presParOf" srcId="{DC383036-9A23-488F-B041-B344EBB235A6}" destId="{924107C5-BC9D-4E8C-8E18-D76C360EDECF}" srcOrd="0" destOrd="0" presId="urn:microsoft.com/office/officeart/2005/8/layout/lProcess2"/>
    <dgm:cxn modelId="{B59C5E6C-E4C0-4AF2-9331-96855D863566}" type="presParOf" srcId="{DC383036-9A23-488F-B041-B344EBB235A6}" destId="{0002CC09-0A3E-4FF7-A30D-282A764CCD75}" srcOrd="1" destOrd="0" presId="urn:microsoft.com/office/officeart/2005/8/layout/lProcess2"/>
    <dgm:cxn modelId="{60D4E5D9-FE28-4CEC-A194-64AC1C4DE286}" type="presParOf" srcId="{DC383036-9A23-488F-B041-B344EBB235A6}" destId="{8A79C87D-E92F-45B7-9E15-4BB2125F5AB5}" srcOrd="2" destOrd="0" presId="urn:microsoft.com/office/officeart/2005/8/layout/lProcess2"/>
    <dgm:cxn modelId="{3AF17FCC-0829-477D-BFA6-793BADFCBBB9}" type="presParOf" srcId="{8A79C87D-E92F-45B7-9E15-4BB2125F5AB5}" destId="{AEFD14C5-7951-423B-B7F0-0097A1FD40EF}" srcOrd="0" destOrd="0" presId="urn:microsoft.com/office/officeart/2005/8/layout/lProcess2"/>
    <dgm:cxn modelId="{5A32C427-BBC7-49FE-9FAD-7AA55877B4E8}" type="presParOf" srcId="{AEFD14C5-7951-423B-B7F0-0097A1FD40EF}" destId="{2ED3B074-4DFF-48E3-A4E6-CCFC7CEB1049}" srcOrd="0" destOrd="0" presId="urn:microsoft.com/office/officeart/2005/8/layout/lProcess2"/>
    <dgm:cxn modelId="{E20D6C23-9EC9-4D59-9A4A-CBA1629073D5}" type="presParOf" srcId="{AEFD14C5-7951-423B-B7F0-0097A1FD40EF}" destId="{EF3D68E5-E904-4F01-AEC6-04C9A5CAEBBE}" srcOrd="1" destOrd="0" presId="urn:microsoft.com/office/officeart/2005/8/layout/lProcess2"/>
    <dgm:cxn modelId="{D11E0246-2D32-4086-B033-6CEA324F9CAE}" type="presParOf" srcId="{AEFD14C5-7951-423B-B7F0-0097A1FD40EF}" destId="{859DBE3F-9F72-41CA-A076-B00C9A94FCC4}" srcOrd="2" destOrd="0" presId="urn:microsoft.com/office/officeart/2005/8/layout/lProcess2"/>
    <dgm:cxn modelId="{40924D20-E769-49B4-96F7-6AE77DB2C8CA}" type="presParOf" srcId="{AEFD14C5-7951-423B-B7F0-0097A1FD40EF}" destId="{5721A28D-342A-4147-A205-5A28790134D7}" srcOrd="3" destOrd="0" presId="urn:microsoft.com/office/officeart/2005/8/layout/lProcess2"/>
    <dgm:cxn modelId="{D9048088-A411-4829-A0E5-28C9C8E9780A}" type="presParOf" srcId="{AEFD14C5-7951-423B-B7F0-0097A1FD40EF}" destId="{97DAA9CD-C8C4-4A2D-B6AF-5E75124BEA0E}" srcOrd="4" destOrd="0" presId="urn:microsoft.com/office/officeart/2005/8/layout/lProcess2"/>
    <dgm:cxn modelId="{78E2EB27-BAF3-4954-8EE8-11192063A537}" type="presParOf" srcId="{AEFD14C5-7951-423B-B7F0-0097A1FD40EF}" destId="{C70A8B35-019A-41A4-9200-32B6BC2B1A53}" srcOrd="5" destOrd="0" presId="urn:microsoft.com/office/officeart/2005/8/layout/lProcess2"/>
    <dgm:cxn modelId="{D5A0E71F-6762-47C0-9A1C-5650AA6571D8}" type="presParOf" srcId="{AEFD14C5-7951-423B-B7F0-0097A1FD40EF}" destId="{867E7B5B-31B4-4F2C-A9C1-BBCB53374E10}" srcOrd="6" destOrd="0" presId="urn:microsoft.com/office/officeart/2005/8/layout/lProcess2"/>
    <dgm:cxn modelId="{FDDB55C0-43C1-492D-AD31-D4D27D096221}" type="presParOf" srcId="{AEFD14C5-7951-423B-B7F0-0097A1FD40EF}" destId="{1474455F-3EF9-4F04-8ECA-B7A293F7B2AE}" srcOrd="7" destOrd="0" presId="urn:microsoft.com/office/officeart/2005/8/layout/lProcess2"/>
    <dgm:cxn modelId="{CB2197F9-E636-446D-857A-6DFE43B6E0C8}" type="presParOf" srcId="{AEFD14C5-7951-423B-B7F0-0097A1FD40EF}" destId="{133B1A17-EE29-491E-AE16-BB6A44E910E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3384-E38A-4ECC-ACFE-09BD302B5067}">
      <dsp:nvSpPr>
        <dsp:cNvPr id="0" name=""/>
        <dsp:cNvSpPr/>
      </dsp:nvSpPr>
      <dsp:spPr>
        <a:xfrm>
          <a:off x="543853" y="48631"/>
          <a:ext cx="10431785" cy="151871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109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First </a:t>
          </a:r>
          <a:r>
            <a:rPr lang="fr-CH" sz="2300" kern="1200" dirty="0" err="1" smtClean="0"/>
            <a:t>start</a:t>
          </a:r>
          <a:r>
            <a:rPr lang="fr-CH" sz="2300" kern="1200" dirty="0" smtClean="0"/>
            <a:t> </a:t>
          </a:r>
          <a:r>
            <a:rPr lang="fr-CH" sz="1600" kern="1200" dirty="0" smtClean="0"/>
            <a:t>(at </a:t>
          </a:r>
          <a:r>
            <a:rPr lang="fr-CH" sz="1600" kern="1200" dirty="0" err="1" smtClean="0"/>
            <a:t>reception</a:t>
          </a:r>
          <a:r>
            <a:rPr lang="fr-CH" sz="1600" kern="1200" dirty="0" smtClean="0"/>
            <a:t> of the tube </a:t>
          </a:r>
          <a:r>
            <a:rPr lang="fr-CH" sz="1600" kern="1200" dirty="0" err="1" smtClean="0"/>
            <a:t>before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storage</a:t>
          </a:r>
          <a:r>
            <a:rPr lang="fr-CH" sz="1600" kern="1200" dirty="0" smtClean="0"/>
            <a:t> or </a:t>
          </a:r>
          <a:r>
            <a:rPr lang="fr-CH" sz="1600" kern="1200" dirty="0" err="1" smtClean="0"/>
            <a:t>after</a:t>
          </a:r>
          <a:r>
            <a:rPr lang="fr-CH" sz="1600" kern="1200" dirty="0" smtClean="0"/>
            <a:t> a long (</a:t>
          </a:r>
          <a:r>
            <a:rPr lang="fr-CH" sz="1600" kern="1200" dirty="0" err="1" smtClean="0"/>
            <a:t>years</a:t>
          </a:r>
          <a:r>
            <a:rPr lang="fr-CH" sz="1600" kern="1200" dirty="0" smtClean="0"/>
            <a:t>) </a:t>
          </a:r>
          <a:r>
            <a:rPr lang="fr-CH" sz="1600" kern="1200" dirty="0" err="1" smtClean="0"/>
            <a:t>storage</a:t>
          </a:r>
          <a:r>
            <a:rPr lang="fr-CH" sz="1600" kern="1200" dirty="0" smtClean="0"/>
            <a:t>)</a:t>
          </a:r>
          <a:endParaRPr lang="en-US" sz="1600" kern="1200" dirty="0"/>
        </a:p>
      </dsp:txBody>
      <dsp:txXfrm>
        <a:off x="543853" y="428309"/>
        <a:ext cx="10052107" cy="759355"/>
      </dsp:txXfrm>
    </dsp:sp>
    <dsp:sp modelId="{D93B47AA-8672-45F0-9972-9C639EC10F6A}">
      <dsp:nvSpPr>
        <dsp:cNvPr id="0" name=""/>
        <dsp:cNvSpPr/>
      </dsp:nvSpPr>
      <dsp:spPr>
        <a:xfrm>
          <a:off x="534379" y="1230442"/>
          <a:ext cx="2404526" cy="3032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IonPump</a:t>
          </a:r>
          <a:r>
            <a:rPr lang="fr-CH" sz="1600" kern="1200" dirty="0" smtClean="0"/>
            <a:t> &amp; Filament : 24 </a:t>
          </a:r>
          <a:r>
            <a:rPr lang="fr-CH" sz="1600" kern="1200" dirty="0" err="1" smtClean="0"/>
            <a:t>hours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( 20 kV / 0.2 A) : 1 </a:t>
          </a:r>
          <a:r>
            <a:rPr lang="fr-CH" sz="1600" kern="1200" dirty="0" err="1" smtClean="0"/>
            <a:t>hour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( 30 kV / 0.2 A) : 1 </a:t>
          </a:r>
          <a:r>
            <a:rPr lang="fr-CH" sz="1600" kern="1200" dirty="0" err="1" smtClean="0"/>
            <a:t>hour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0.6 A) : 1 </a:t>
          </a:r>
          <a:r>
            <a:rPr lang="fr-CH" sz="1600" kern="1200" dirty="0" err="1" smtClean="0"/>
            <a:t>hour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0.15 A) : 1 </a:t>
          </a:r>
          <a:r>
            <a:rPr lang="fr-CH" sz="1600" kern="1200" dirty="0" err="1" smtClean="0"/>
            <a:t>hour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RF (CW </a:t>
          </a:r>
          <a:r>
            <a:rPr lang="fr-CH" sz="1600" kern="1200" dirty="0" err="1" smtClean="0"/>
            <a:t>half</a:t>
          </a:r>
          <a:r>
            <a:rPr lang="fr-CH" sz="1600" kern="1200" dirty="0" smtClean="0"/>
            <a:t> power)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RF (CW full power) : 30 min</a:t>
          </a:r>
          <a:endParaRPr lang="en-US" sz="1600" kern="1200" dirty="0"/>
        </a:p>
      </dsp:txBody>
      <dsp:txXfrm>
        <a:off x="534379" y="1230442"/>
        <a:ext cx="2404526" cy="3032963"/>
      </dsp:txXfrm>
    </dsp:sp>
    <dsp:sp modelId="{CC980472-ABB7-4994-8A95-76EFCEA83632}">
      <dsp:nvSpPr>
        <dsp:cNvPr id="0" name=""/>
        <dsp:cNvSpPr/>
      </dsp:nvSpPr>
      <dsp:spPr>
        <a:xfrm>
          <a:off x="2948380" y="554688"/>
          <a:ext cx="8027258" cy="151871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109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Second </a:t>
          </a:r>
          <a:r>
            <a:rPr lang="fr-CH" sz="2300" kern="1200" dirty="0" err="1" smtClean="0"/>
            <a:t>start</a:t>
          </a:r>
          <a:r>
            <a:rPr lang="fr-CH" sz="2300" kern="1200" dirty="0" smtClean="0"/>
            <a:t> </a:t>
          </a:r>
          <a:r>
            <a:rPr lang="fr-CH" sz="1600" kern="1200" dirty="0" smtClean="0"/>
            <a:t>(</a:t>
          </a:r>
          <a:r>
            <a:rPr lang="fr-CH" sz="1600" kern="1200" dirty="0" err="1" smtClean="0"/>
            <a:t>after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storage</a:t>
          </a:r>
          <a:r>
            <a:rPr lang="fr-CH" sz="1600" kern="1200" dirty="0" smtClean="0"/>
            <a:t>, </a:t>
          </a:r>
          <a:r>
            <a:rPr lang="fr-CH" sz="1600" kern="1200" dirty="0" err="1" smtClean="0"/>
            <a:t>less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than</a:t>
          </a:r>
          <a:r>
            <a:rPr lang="fr-CH" sz="1600" kern="1200" dirty="0" smtClean="0"/>
            <a:t> a </a:t>
          </a:r>
          <a:r>
            <a:rPr lang="fr-CH" sz="1600" kern="1200" dirty="0" err="1" smtClean="0"/>
            <a:t>year</a:t>
          </a:r>
          <a:r>
            <a:rPr lang="fr-CH" sz="1600" kern="1200" dirty="0" smtClean="0"/>
            <a:t>)</a:t>
          </a:r>
          <a:endParaRPr lang="en-US" sz="1600" kern="1200" dirty="0"/>
        </a:p>
      </dsp:txBody>
      <dsp:txXfrm>
        <a:off x="2948380" y="934366"/>
        <a:ext cx="7647580" cy="759355"/>
      </dsp:txXfrm>
    </dsp:sp>
    <dsp:sp modelId="{311E8C18-B97D-4302-AD0A-F6E0B295DA06}">
      <dsp:nvSpPr>
        <dsp:cNvPr id="0" name=""/>
        <dsp:cNvSpPr/>
      </dsp:nvSpPr>
      <dsp:spPr>
        <a:xfrm>
          <a:off x="2939675" y="1737441"/>
          <a:ext cx="2404526" cy="28581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IonPump</a:t>
          </a:r>
          <a:r>
            <a:rPr lang="fr-CH" sz="1600" kern="1200" dirty="0" smtClean="0"/>
            <a:t> &amp; Filament : 2 </a:t>
          </a:r>
          <a:r>
            <a:rPr lang="fr-CH" sz="1600" kern="1200" dirty="0" err="1" smtClean="0"/>
            <a:t>hours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( 20 kV / 0.2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( 30 kV / 0.2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0.6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0.15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smtClean="0"/>
            <a:t>RF (CW half power)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RF (CW full power) : 30 min</a:t>
          </a:r>
          <a:endParaRPr lang="en-US" sz="1600" kern="1200" dirty="0"/>
        </a:p>
      </dsp:txBody>
      <dsp:txXfrm>
        <a:off x="2939675" y="1737441"/>
        <a:ext cx="2404526" cy="2858145"/>
      </dsp:txXfrm>
    </dsp:sp>
    <dsp:sp modelId="{576048DD-F68E-4714-8355-26820037C641}">
      <dsp:nvSpPr>
        <dsp:cNvPr id="0" name=""/>
        <dsp:cNvSpPr/>
      </dsp:nvSpPr>
      <dsp:spPr>
        <a:xfrm>
          <a:off x="5352906" y="1060746"/>
          <a:ext cx="5622732" cy="151871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109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Long stop </a:t>
          </a:r>
          <a:r>
            <a:rPr lang="fr-CH" sz="1600" kern="1200" dirty="0" smtClean="0"/>
            <a:t>(</a:t>
          </a:r>
          <a:r>
            <a:rPr lang="fr-CH" sz="1600" kern="1200" dirty="0" err="1" smtClean="0"/>
            <a:t>hours</a:t>
          </a:r>
          <a:r>
            <a:rPr lang="fr-CH" sz="1600" kern="1200" dirty="0" smtClean="0"/>
            <a:t> or </a:t>
          </a:r>
          <a:r>
            <a:rPr lang="fr-CH" sz="1600" kern="1200" dirty="0" err="1" smtClean="0"/>
            <a:t>days</a:t>
          </a:r>
          <a:r>
            <a:rPr lang="fr-CH" sz="1600" kern="1200" dirty="0" smtClean="0"/>
            <a:t>)</a:t>
          </a:r>
          <a:endParaRPr lang="en-US" sz="1600" kern="1200" dirty="0"/>
        </a:p>
      </dsp:txBody>
      <dsp:txXfrm>
        <a:off x="5352906" y="1440424"/>
        <a:ext cx="5243054" cy="759355"/>
      </dsp:txXfrm>
    </dsp:sp>
    <dsp:sp modelId="{6D88DA15-4C9E-4DDF-9205-63E06313BAE0}">
      <dsp:nvSpPr>
        <dsp:cNvPr id="0" name=""/>
        <dsp:cNvSpPr/>
      </dsp:nvSpPr>
      <dsp:spPr>
        <a:xfrm>
          <a:off x="5352906" y="2225770"/>
          <a:ext cx="2404526" cy="3123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IonPump</a:t>
          </a:r>
          <a:r>
            <a:rPr lang="fr-CH" sz="1600" kern="1200" dirty="0" smtClean="0"/>
            <a:t> &amp; Filament : 2 </a:t>
          </a:r>
          <a:r>
            <a:rPr lang="fr-CH" sz="1600" kern="1200" dirty="0" err="1" smtClean="0"/>
            <a:t>hours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( 20 kV / 0.2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( 30 kV / 0.2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0.6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( 35 kV / 0.15 A)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RF (CW </a:t>
          </a:r>
          <a:r>
            <a:rPr lang="fr-CH" sz="1600" kern="1200" dirty="0" err="1" smtClean="0"/>
            <a:t>half</a:t>
          </a:r>
          <a:r>
            <a:rPr lang="fr-CH" sz="1600" kern="1200" dirty="0" smtClean="0"/>
            <a:t> power)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 RF (CW full power) : 30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352906" y="2225770"/>
        <a:ext cx="2404526" cy="3123271"/>
      </dsp:txXfrm>
    </dsp:sp>
    <dsp:sp modelId="{60CBB890-3CAB-4B5B-BBCC-7E62558A6F7C}">
      <dsp:nvSpPr>
        <dsp:cNvPr id="0" name=""/>
        <dsp:cNvSpPr/>
      </dsp:nvSpPr>
      <dsp:spPr>
        <a:xfrm>
          <a:off x="7757433" y="1566803"/>
          <a:ext cx="3218205" cy="151871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109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Short stop </a:t>
          </a:r>
          <a:r>
            <a:rPr lang="fr-CH" sz="1600" kern="1200" dirty="0" smtClean="0"/>
            <a:t>(minutes)</a:t>
          </a:r>
          <a:endParaRPr lang="en-US" sz="1600" kern="1200" dirty="0"/>
        </a:p>
      </dsp:txBody>
      <dsp:txXfrm>
        <a:off x="7757433" y="1946481"/>
        <a:ext cx="2838527" cy="759355"/>
      </dsp:txXfrm>
    </dsp:sp>
    <dsp:sp modelId="{1F078330-AE35-4D01-BD53-AF86EC30F702}">
      <dsp:nvSpPr>
        <dsp:cNvPr id="0" name=""/>
        <dsp:cNvSpPr/>
      </dsp:nvSpPr>
      <dsp:spPr>
        <a:xfrm>
          <a:off x="7757433" y="2740426"/>
          <a:ext cx="2426433" cy="278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IonPump</a:t>
          </a:r>
          <a:r>
            <a:rPr lang="fr-CH" sz="1600" kern="1200" dirty="0" smtClean="0"/>
            <a:t> &amp; Filament : 10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HV (35 kV / 0.15 A) : 0 min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RF (CW full power) : 0 min</a:t>
          </a:r>
          <a:endParaRPr lang="en-US" sz="1600" kern="1200" dirty="0"/>
        </a:p>
      </dsp:txBody>
      <dsp:txXfrm>
        <a:off x="7757433" y="2740426"/>
        <a:ext cx="2426433" cy="2788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0EB41-9D35-485C-B195-D11BF8FBBFD3}">
      <dsp:nvSpPr>
        <dsp:cNvPr id="0" name=""/>
        <dsp:cNvSpPr/>
      </dsp:nvSpPr>
      <dsp:spPr>
        <a:xfrm>
          <a:off x="6158" y="0"/>
          <a:ext cx="2161126" cy="51715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4200" kern="1200" dirty="0" smtClean="0"/>
            <a:t>Daily</a:t>
          </a:r>
          <a:endParaRPr lang="en-US" sz="4200" kern="1200" dirty="0"/>
        </a:p>
      </dsp:txBody>
      <dsp:txXfrm>
        <a:off x="6158" y="0"/>
        <a:ext cx="2161126" cy="1551462"/>
      </dsp:txXfrm>
    </dsp:sp>
    <dsp:sp modelId="{7AB2E23A-994B-4A59-8259-854964839A53}">
      <dsp:nvSpPr>
        <dsp:cNvPr id="0" name=""/>
        <dsp:cNvSpPr/>
      </dsp:nvSpPr>
      <dsp:spPr>
        <a:xfrm>
          <a:off x="222271" y="1552441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Noise</a:t>
          </a:r>
          <a:endParaRPr lang="en-US" sz="1500" kern="1200" dirty="0"/>
        </a:p>
      </dsp:txBody>
      <dsp:txXfrm>
        <a:off x="239794" y="1569964"/>
        <a:ext cx="1693854" cy="563229"/>
      </dsp:txXfrm>
    </dsp:sp>
    <dsp:sp modelId="{23485FA4-6BDA-43E5-854A-0E25D24432F8}">
      <dsp:nvSpPr>
        <dsp:cNvPr id="0" name=""/>
        <dsp:cNvSpPr/>
      </dsp:nvSpPr>
      <dsp:spPr>
        <a:xfrm>
          <a:off x="222271" y="2242759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Smell</a:t>
          </a:r>
          <a:endParaRPr lang="en-US" sz="1500" kern="1200" dirty="0"/>
        </a:p>
      </dsp:txBody>
      <dsp:txXfrm>
        <a:off x="239794" y="2260282"/>
        <a:ext cx="1693854" cy="563229"/>
      </dsp:txXfrm>
    </dsp:sp>
    <dsp:sp modelId="{3FB84488-ADA4-451A-B36E-915D036C8E53}">
      <dsp:nvSpPr>
        <dsp:cNvPr id="0" name=""/>
        <dsp:cNvSpPr/>
      </dsp:nvSpPr>
      <dsp:spPr>
        <a:xfrm>
          <a:off x="222271" y="2933076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Reflected</a:t>
          </a:r>
          <a:r>
            <a:rPr lang="fr-CH" sz="1500" kern="1200" dirty="0" smtClean="0"/>
            <a:t> </a:t>
          </a:r>
          <a:r>
            <a:rPr lang="fr-CH" sz="1500" kern="1200" dirty="0" err="1" smtClean="0"/>
            <a:t>levels</a:t>
          </a:r>
          <a:endParaRPr lang="en-US" sz="1500" kern="1200" dirty="0"/>
        </a:p>
      </dsp:txBody>
      <dsp:txXfrm>
        <a:off x="239794" y="2950599"/>
        <a:ext cx="1693854" cy="563229"/>
      </dsp:txXfrm>
    </dsp:sp>
    <dsp:sp modelId="{0C14CCD5-60EB-40B5-8559-FFA1B5147D68}">
      <dsp:nvSpPr>
        <dsp:cNvPr id="0" name=""/>
        <dsp:cNvSpPr/>
      </dsp:nvSpPr>
      <dsp:spPr>
        <a:xfrm>
          <a:off x="222271" y="3623394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Body </a:t>
          </a:r>
          <a:r>
            <a:rPr lang="fr-CH" sz="1500" kern="1200" dirty="0" err="1" smtClean="0"/>
            <a:t>current</a:t>
          </a:r>
          <a:endParaRPr lang="en-US" sz="1500" kern="1200" dirty="0"/>
        </a:p>
      </dsp:txBody>
      <dsp:txXfrm>
        <a:off x="239794" y="3640917"/>
        <a:ext cx="1693854" cy="563229"/>
      </dsp:txXfrm>
    </dsp:sp>
    <dsp:sp modelId="{0C48E6A3-6A46-413A-97C0-F200F59F4DCB}">
      <dsp:nvSpPr>
        <dsp:cNvPr id="0" name=""/>
        <dsp:cNvSpPr/>
      </dsp:nvSpPr>
      <dsp:spPr>
        <a:xfrm>
          <a:off x="222271" y="4313712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Grid</a:t>
          </a:r>
          <a:r>
            <a:rPr lang="fr-CH" sz="1500" kern="1200" dirty="0" smtClean="0"/>
            <a:t> </a:t>
          </a:r>
          <a:r>
            <a:rPr lang="fr-CH" sz="1500" kern="1200" dirty="0" err="1" smtClean="0"/>
            <a:t>current</a:t>
          </a:r>
          <a:endParaRPr lang="en-US" sz="1500" kern="1200" dirty="0"/>
        </a:p>
      </dsp:txBody>
      <dsp:txXfrm>
        <a:off x="239794" y="4331235"/>
        <a:ext cx="1693854" cy="563229"/>
      </dsp:txXfrm>
    </dsp:sp>
    <dsp:sp modelId="{105CE166-E178-42CE-B0CC-98BD77274FF2}">
      <dsp:nvSpPr>
        <dsp:cNvPr id="0" name=""/>
        <dsp:cNvSpPr/>
      </dsp:nvSpPr>
      <dsp:spPr>
        <a:xfrm>
          <a:off x="2329369" y="0"/>
          <a:ext cx="2161126" cy="51715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4200" kern="1200" dirty="0" err="1" smtClean="0"/>
            <a:t>Monthly</a:t>
          </a:r>
          <a:endParaRPr lang="en-US" sz="4200" kern="1200" dirty="0"/>
        </a:p>
      </dsp:txBody>
      <dsp:txXfrm>
        <a:off x="2329369" y="0"/>
        <a:ext cx="2161126" cy="1551462"/>
      </dsp:txXfrm>
    </dsp:sp>
    <dsp:sp modelId="{585041F0-850A-4690-AF5A-D57162190726}">
      <dsp:nvSpPr>
        <dsp:cNvPr id="0" name=""/>
        <dsp:cNvSpPr/>
      </dsp:nvSpPr>
      <dsp:spPr>
        <a:xfrm>
          <a:off x="2545481" y="1552978"/>
          <a:ext cx="1728900" cy="1559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Air </a:t>
          </a:r>
          <a:r>
            <a:rPr lang="fr-CH" sz="1500" kern="1200" dirty="0" err="1" smtClean="0"/>
            <a:t>filter</a:t>
          </a:r>
          <a:endParaRPr lang="en-US" sz="1500" kern="1200" dirty="0"/>
        </a:p>
      </dsp:txBody>
      <dsp:txXfrm>
        <a:off x="2591151" y="1598648"/>
        <a:ext cx="1637560" cy="1467950"/>
      </dsp:txXfrm>
    </dsp:sp>
    <dsp:sp modelId="{AEC2062E-5A06-46F5-B011-FF3C4B5F9EE7}">
      <dsp:nvSpPr>
        <dsp:cNvPr id="0" name=""/>
        <dsp:cNvSpPr/>
      </dsp:nvSpPr>
      <dsp:spPr>
        <a:xfrm>
          <a:off x="2545481" y="3352159"/>
          <a:ext cx="1728900" cy="1559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Water inspection</a:t>
          </a:r>
          <a:endParaRPr lang="en-US" sz="1500" kern="1200" dirty="0"/>
        </a:p>
      </dsp:txBody>
      <dsp:txXfrm>
        <a:off x="2591151" y="3397829"/>
        <a:ext cx="1637560" cy="1467950"/>
      </dsp:txXfrm>
    </dsp:sp>
    <dsp:sp modelId="{1F24284C-AC8D-4526-BA37-2049187D8E71}">
      <dsp:nvSpPr>
        <dsp:cNvPr id="0" name=""/>
        <dsp:cNvSpPr/>
      </dsp:nvSpPr>
      <dsp:spPr>
        <a:xfrm>
          <a:off x="4655475" y="0"/>
          <a:ext cx="2161126" cy="51715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100" kern="1200" dirty="0" err="1" smtClean="0"/>
            <a:t>Technical</a:t>
          </a:r>
          <a:r>
            <a:rPr lang="fr-CH" sz="3100" kern="1200" dirty="0" smtClean="0"/>
            <a:t> stop </a:t>
          </a:r>
          <a:r>
            <a:rPr lang="fr-CH" sz="1800" kern="1200" dirty="0" smtClean="0"/>
            <a:t>(4x1w/y)</a:t>
          </a:r>
          <a:endParaRPr lang="en-US" sz="3100" kern="1200" dirty="0"/>
        </a:p>
      </dsp:txBody>
      <dsp:txXfrm>
        <a:off x="4655475" y="0"/>
        <a:ext cx="2161126" cy="1551462"/>
      </dsp:txXfrm>
    </dsp:sp>
    <dsp:sp modelId="{2A632794-493E-4DC9-9579-14C9B35F73AF}">
      <dsp:nvSpPr>
        <dsp:cNvPr id="0" name=""/>
        <dsp:cNvSpPr/>
      </dsp:nvSpPr>
      <dsp:spPr>
        <a:xfrm>
          <a:off x="4868692" y="1552441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Air pressure switch</a:t>
          </a:r>
          <a:endParaRPr lang="en-US" sz="1500" kern="1200" dirty="0"/>
        </a:p>
      </dsp:txBody>
      <dsp:txXfrm>
        <a:off x="4886215" y="1569964"/>
        <a:ext cx="1693854" cy="563229"/>
      </dsp:txXfrm>
    </dsp:sp>
    <dsp:sp modelId="{9163F4B9-B271-40DB-9B76-7DBFAF6D1770}">
      <dsp:nvSpPr>
        <dsp:cNvPr id="0" name=""/>
        <dsp:cNvSpPr/>
      </dsp:nvSpPr>
      <dsp:spPr>
        <a:xfrm>
          <a:off x="4868692" y="2242759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HV </a:t>
          </a:r>
          <a:r>
            <a:rPr lang="fr-CH" sz="1500" kern="1200" dirty="0" err="1" smtClean="0"/>
            <a:t>visual</a:t>
          </a:r>
          <a:r>
            <a:rPr lang="fr-CH" sz="1500" kern="1200" dirty="0" smtClean="0"/>
            <a:t> control</a:t>
          </a:r>
          <a:endParaRPr lang="en-US" sz="1500" kern="1200" dirty="0"/>
        </a:p>
      </dsp:txBody>
      <dsp:txXfrm>
        <a:off x="4886215" y="2260282"/>
        <a:ext cx="1693854" cy="563229"/>
      </dsp:txXfrm>
    </dsp:sp>
    <dsp:sp modelId="{CF9F786B-0F14-43C0-A12D-6FEB8295BFE5}">
      <dsp:nvSpPr>
        <dsp:cNvPr id="0" name=""/>
        <dsp:cNvSpPr/>
      </dsp:nvSpPr>
      <dsp:spPr>
        <a:xfrm>
          <a:off x="4868692" y="2933076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IOT </a:t>
          </a:r>
          <a:r>
            <a:rPr lang="fr-CH" sz="1500" kern="1200" dirty="0" err="1" smtClean="0"/>
            <a:t>tunning</a:t>
          </a:r>
          <a:endParaRPr lang="en-US" sz="1500" kern="1200" dirty="0"/>
        </a:p>
      </dsp:txBody>
      <dsp:txXfrm>
        <a:off x="4886215" y="2950599"/>
        <a:ext cx="1693854" cy="563229"/>
      </dsp:txXfrm>
    </dsp:sp>
    <dsp:sp modelId="{47D61477-5FC3-4DBE-9E7A-51741FD0F654}">
      <dsp:nvSpPr>
        <dsp:cNvPr id="0" name=""/>
        <dsp:cNvSpPr/>
      </dsp:nvSpPr>
      <dsp:spPr>
        <a:xfrm>
          <a:off x="4868692" y="3623394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Combining</a:t>
          </a:r>
          <a:r>
            <a:rPr lang="fr-CH" sz="1500" kern="1200" dirty="0" smtClean="0"/>
            <a:t> IOT </a:t>
          </a:r>
          <a:r>
            <a:rPr lang="fr-CH" sz="1500" kern="1200" dirty="0" err="1" smtClean="0"/>
            <a:t>tunning</a:t>
          </a:r>
          <a:endParaRPr lang="en-US" sz="1500" kern="1200" dirty="0"/>
        </a:p>
      </dsp:txBody>
      <dsp:txXfrm>
        <a:off x="4886215" y="3640917"/>
        <a:ext cx="1693854" cy="563229"/>
      </dsp:txXfrm>
    </dsp:sp>
    <dsp:sp modelId="{4C72E5C9-B583-47BB-9273-4E457E74FC33}">
      <dsp:nvSpPr>
        <dsp:cNvPr id="0" name=""/>
        <dsp:cNvSpPr/>
      </dsp:nvSpPr>
      <dsp:spPr>
        <a:xfrm>
          <a:off x="4868692" y="4313712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Tank water </a:t>
          </a:r>
          <a:r>
            <a:rPr lang="fr-CH" sz="1500" kern="1200" dirty="0" err="1" smtClean="0"/>
            <a:t>level</a:t>
          </a:r>
          <a:endParaRPr lang="en-US" sz="1500" kern="1200" dirty="0"/>
        </a:p>
      </dsp:txBody>
      <dsp:txXfrm>
        <a:off x="4886215" y="4331235"/>
        <a:ext cx="1693854" cy="563229"/>
      </dsp:txXfrm>
    </dsp:sp>
    <dsp:sp modelId="{3A344BB0-377C-4E87-8C7B-D2C3F3446455}">
      <dsp:nvSpPr>
        <dsp:cNvPr id="0" name=""/>
        <dsp:cNvSpPr/>
      </dsp:nvSpPr>
      <dsp:spPr>
        <a:xfrm>
          <a:off x="6975790" y="0"/>
          <a:ext cx="2161126" cy="51715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100" kern="1200" dirty="0" smtClean="0"/>
            <a:t>End </a:t>
          </a:r>
          <a:r>
            <a:rPr lang="fr-CH" sz="3100" kern="1200" dirty="0" err="1" smtClean="0"/>
            <a:t>year</a:t>
          </a:r>
          <a:r>
            <a:rPr lang="fr-CH" sz="3100" kern="1200" dirty="0" smtClean="0"/>
            <a:t> stop</a:t>
          </a:r>
          <a:r>
            <a:rPr lang="fr-CH" sz="1800" kern="1200" dirty="0" smtClean="0"/>
            <a:t> (10 w)</a:t>
          </a:r>
          <a:endParaRPr lang="en-US" sz="3100" kern="1200" dirty="0"/>
        </a:p>
      </dsp:txBody>
      <dsp:txXfrm>
        <a:off x="6975790" y="0"/>
        <a:ext cx="2161126" cy="1551462"/>
      </dsp:txXfrm>
    </dsp:sp>
    <dsp:sp modelId="{D63340C0-C6B6-4863-9CFD-65DC36CA20F2}">
      <dsp:nvSpPr>
        <dsp:cNvPr id="0" name=""/>
        <dsp:cNvSpPr/>
      </dsp:nvSpPr>
      <dsp:spPr>
        <a:xfrm>
          <a:off x="7191903" y="1552409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Electrical</a:t>
          </a:r>
          <a:r>
            <a:rPr lang="fr-CH" sz="1500" kern="1200" dirty="0" smtClean="0"/>
            <a:t> </a:t>
          </a:r>
          <a:r>
            <a:rPr lang="fr-CH" sz="1500" kern="1200" dirty="0" err="1" smtClean="0"/>
            <a:t>tightening</a:t>
          </a:r>
          <a:endParaRPr lang="en-US" sz="1500" kern="1200" dirty="0"/>
        </a:p>
      </dsp:txBody>
      <dsp:txXfrm>
        <a:off x="7202744" y="1563250"/>
        <a:ext cx="1707218" cy="348444"/>
      </dsp:txXfrm>
    </dsp:sp>
    <dsp:sp modelId="{5259D7BA-9B15-4BC1-8618-2C1FE8A37F26}">
      <dsp:nvSpPr>
        <dsp:cNvPr id="0" name=""/>
        <dsp:cNvSpPr/>
      </dsp:nvSpPr>
      <dsp:spPr>
        <a:xfrm>
          <a:off x="7191903" y="1979478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Soldering</a:t>
          </a:r>
          <a:r>
            <a:rPr lang="fr-CH" sz="1500" kern="1200" dirty="0" smtClean="0"/>
            <a:t> control</a:t>
          </a:r>
          <a:endParaRPr lang="en-US" sz="1500" kern="1200" dirty="0"/>
        </a:p>
      </dsp:txBody>
      <dsp:txXfrm>
        <a:off x="7202744" y="1990319"/>
        <a:ext cx="1707218" cy="348444"/>
      </dsp:txXfrm>
    </dsp:sp>
    <dsp:sp modelId="{F90CD521-02F5-44CE-8B0B-F9CA65B74117}">
      <dsp:nvSpPr>
        <dsp:cNvPr id="0" name=""/>
        <dsp:cNvSpPr/>
      </dsp:nvSpPr>
      <dsp:spPr>
        <a:xfrm>
          <a:off x="7191903" y="2406547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Smoke</a:t>
          </a:r>
          <a:r>
            <a:rPr lang="fr-CH" sz="1500" kern="1200" dirty="0" smtClean="0"/>
            <a:t> detector</a:t>
          </a:r>
          <a:endParaRPr lang="en-US" sz="1500" kern="1200" dirty="0"/>
        </a:p>
      </dsp:txBody>
      <dsp:txXfrm>
        <a:off x="7202744" y="2417388"/>
        <a:ext cx="1707218" cy="348444"/>
      </dsp:txXfrm>
    </dsp:sp>
    <dsp:sp modelId="{A31E24D3-D253-408B-A646-AB6477685CCC}">
      <dsp:nvSpPr>
        <dsp:cNvPr id="0" name=""/>
        <dsp:cNvSpPr/>
      </dsp:nvSpPr>
      <dsp:spPr>
        <a:xfrm>
          <a:off x="7191903" y="2833616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Water flow</a:t>
          </a:r>
          <a:endParaRPr lang="en-US" sz="1500" kern="1200" dirty="0"/>
        </a:p>
      </dsp:txBody>
      <dsp:txXfrm>
        <a:off x="7202744" y="2844457"/>
        <a:ext cx="1707218" cy="348444"/>
      </dsp:txXfrm>
    </dsp:sp>
    <dsp:sp modelId="{4DC1670C-7B98-413D-BAB4-14F3BA1D9F82}">
      <dsp:nvSpPr>
        <dsp:cNvPr id="0" name=""/>
        <dsp:cNvSpPr/>
      </dsp:nvSpPr>
      <dsp:spPr>
        <a:xfrm>
          <a:off x="7191903" y="3260685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HV </a:t>
          </a:r>
          <a:r>
            <a:rPr lang="fr-CH" sz="1500" kern="1200" dirty="0" err="1" smtClean="0"/>
            <a:t>cleaning</a:t>
          </a:r>
          <a:endParaRPr lang="en-US" sz="1500" kern="1200" dirty="0"/>
        </a:p>
      </dsp:txBody>
      <dsp:txXfrm>
        <a:off x="7202744" y="3271526"/>
        <a:ext cx="1707218" cy="348444"/>
      </dsp:txXfrm>
    </dsp:sp>
    <dsp:sp modelId="{6063BFC5-A171-459C-A47D-9022E64BE022}">
      <dsp:nvSpPr>
        <dsp:cNvPr id="0" name=""/>
        <dsp:cNvSpPr/>
      </dsp:nvSpPr>
      <dsp:spPr>
        <a:xfrm>
          <a:off x="7191903" y="3687754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Crowbar</a:t>
          </a:r>
          <a:r>
            <a:rPr lang="fr-CH" sz="1500" kern="1200" dirty="0" smtClean="0"/>
            <a:t> test</a:t>
          </a:r>
          <a:endParaRPr lang="en-US" sz="1500" kern="1200" dirty="0"/>
        </a:p>
      </dsp:txBody>
      <dsp:txXfrm>
        <a:off x="7202744" y="3698595"/>
        <a:ext cx="1707218" cy="348444"/>
      </dsp:txXfrm>
    </dsp:sp>
    <dsp:sp modelId="{01691383-A141-400B-AADB-9A5EBAA2EE7F}">
      <dsp:nvSpPr>
        <dsp:cNvPr id="0" name=""/>
        <dsp:cNvSpPr/>
      </dsp:nvSpPr>
      <dsp:spPr>
        <a:xfrm>
          <a:off x="7191903" y="4114823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Drivers gain</a:t>
          </a:r>
          <a:endParaRPr lang="en-US" sz="1500" kern="1200" dirty="0"/>
        </a:p>
      </dsp:txBody>
      <dsp:txXfrm>
        <a:off x="7202744" y="4125664"/>
        <a:ext cx="1707218" cy="348444"/>
      </dsp:txXfrm>
    </dsp:sp>
    <dsp:sp modelId="{ACA837BD-7344-4637-AAA2-75BFCD8AF774}">
      <dsp:nvSpPr>
        <dsp:cNvPr id="0" name=""/>
        <dsp:cNvSpPr/>
      </dsp:nvSpPr>
      <dsp:spPr>
        <a:xfrm>
          <a:off x="7191903" y="4541892"/>
          <a:ext cx="1728900" cy="370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Plunger</a:t>
          </a:r>
          <a:r>
            <a:rPr lang="fr-CH" sz="1500" kern="1200" dirty="0" smtClean="0"/>
            <a:t> control</a:t>
          </a:r>
          <a:endParaRPr lang="en-US" sz="1500" kern="1200" dirty="0"/>
        </a:p>
      </dsp:txBody>
      <dsp:txXfrm>
        <a:off x="7202744" y="4552733"/>
        <a:ext cx="1707218" cy="348444"/>
      </dsp:txXfrm>
    </dsp:sp>
    <dsp:sp modelId="{924107C5-BC9D-4E8C-8E18-D76C360EDECF}">
      <dsp:nvSpPr>
        <dsp:cNvPr id="0" name=""/>
        <dsp:cNvSpPr/>
      </dsp:nvSpPr>
      <dsp:spPr>
        <a:xfrm>
          <a:off x="9299001" y="0"/>
          <a:ext cx="2161126" cy="51715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100" kern="1200" dirty="0" smtClean="0"/>
            <a:t>Long </a:t>
          </a:r>
          <a:r>
            <a:rPr lang="fr-CH" sz="3100" kern="1200" dirty="0" err="1" smtClean="0"/>
            <a:t>shutdown</a:t>
          </a:r>
          <a:r>
            <a:rPr lang="fr-CH" sz="3100" kern="1200" dirty="0" smtClean="0"/>
            <a:t> </a:t>
          </a:r>
          <a:r>
            <a:rPr lang="fr-CH" sz="1800" kern="1200" dirty="0" smtClean="0"/>
            <a:t>(1-2y/5y)</a:t>
          </a:r>
          <a:endParaRPr lang="en-US" sz="1800" kern="1200" dirty="0"/>
        </a:p>
      </dsp:txBody>
      <dsp:txXfrm>
        <a:off x="9299001" y="0"/>
        <a:ext cx="2161126" cy="1551462"/>
      </dsp:txXfrm>
    </dsp:sp>
    <dsp:sp modelId="{2ED3B074-4DFF-48E3-A4E6-CCFC7CEB1049}">
      <dsp:nvSpPr>
        <dsp:cNvPr id="0" name=""/>
        <dsp:cNvSpPr/>
      </dsp:nvSpPr>
      <dsp:spPr>
        <a:xfrm>
          <a:off x="9515113" y="1552441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Capacitors</a:t>
          </a:r>
          <a:r>
            <a:rPr lang="fr-CH" sz="1500" kern="1200" dirty="0" smtClean="0"/>
            <a:t> exchange</a:t>
          </a:r>
          <a:endParaRPr lang="en-US" sz="1500" kern="1200" dirty="0"/>
        </a:p>
      </dsp:txBody>
      <dsp:txXfrm>
        <a:off x="9532636" y="1569964"/>
        <a:ext cx="1693854" cy="563229"/>
      </dsp:txXfrm>
    </dsp:sp>
    <dsp:sp modelId="{859DBE3F-9F72-41CA-A076-B00C9A94FCC4}">
      <dsp:nvSpPr>
        <dsp:cNvPr id="0" name=""/>
        <dsp:cNvSpPr/>
      </dsp:nvSpPr>
      <dsp:spPr>
        <a:xfrm>
          <a:off x="9515113" y="2242759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Fans replacement</a:t>
          </a:r>
          <a:endParaRPr lang="en-US" sz="1500" kern="1200" dirty="0"/>
        </a:p>
      </dsp:txBody>
      <dsp:txXfrm>
        <a:off x="9532636" y="2260282"/>
        <a:ext cx="1693854" cy="563229"/>
      </dsp:txXfrm>
    </dsp:sp>
    <dsp:sp modelId="{97DAA9CD-C8C4-4A2D-B6AF-5E75124BEA0E}">
      <dsp:nvSpPr>
        <dsp:cNvPr id="0" name=""/>
        <dsp:cNvSpPr/>
      </dsp:nvSpPr>
      <dsp:spPr>
        <a:xfrm>
          <a:off x="9515113" y="2933076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HV </a:t>
          </a:r>
          <a:r>
            <a:rPr lang="fr-CH" sz="1500" kern="1200" dirty="0" err="1" smtClean="0"/>
            <a:t>cleanig</a:t>
          </a:r>
          <a:endParaRPr lang="en-US" sz="1500" kern="1200" dirty="0"/>
        </a:p>
      </dsp:txBody>
      <dsp:txXfrm>
        <a:off x="9532636" y="2950599"/>
        <a:ext cx="1693854" cy="563229"/>
      </dsp:txXfrm>
    </dsp:sp>
    <dsp:sp modelId="{867E7B5B-31B4-4F2C-A9C1-BBCB53374E10}">
      <dsp:nvSpPr>
        <dsp:cNvPr id="0" name=""/>
        <dsp:cNvSpPr/>
      </dsp:nvSpPr>
      <dsp:spPr>
        <a:xfrm>
          <a:off x="9515113" y="3623394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Trolley </a:t>
          </a:r>
          <a:r>
            <a:rPr lang="fr-CH" sz="1500" kern="1200" dirty="0" err="1" smtClean="0"/>
            <a:t>cleaning</a:t>
          </a:r>
          <a:endParaRPr lang="en-US" sz="1500" kern="1200" dirty="0"/>
        </a:p>
      </dsp:txBody>
      <dsp:txXfrm>
        <a:off x="9532636" y="3640917"/>
        <a:ext cx="1693854" cy="563229"/>
      </dsp:txXfrm>
    </dsp:sp>
    <dsp:sp modelId="{133B1A17-EE29-491E-AE16-BB6A44E910EA}">
      <dsp:nvSpPr>
        <dsp:cNvPr id="0" name=""/>
        <dsp:cNvSpPr/>
      </dsp:nvSpPr>
      <dsp:spPr>
        <a:xfrm>
          <a:off x="9515113" y="4313712"/>
          <a:ext cx="1728900" cy="59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Motor</a:t>
          </a:r>
          <a:r>
            <a:rPr lang="fr-CH" sz="1500" kern="1200" dirty="0" smtClean="0"/>
            <a:t> </a:t>
          </a:r>
          <a:r>
            <a:rPr lang="fr-CH" sz="1500" kern="1200" dirty="0" err="1" smtClean="0"/>
            <a:t>servicing</a:t>
          </a:r>
          <a:endParaRPr lang="en-US" sz="1500" kern="1200" dirty="0"/>
        </a:p>
      </dsp:txBody>
      <dsp:txXfrm>
        <a:off x="9532636" y="4331235"/>
        <a:ext cx="1693854" cy="56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0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3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9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60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71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5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7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1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2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3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7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DA00-0DE0-4F2E-AF4B-D149E59EBA3D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7D82-06BD-494D-BCB8-DBBC0E78C9CC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B9C2-A9BE-463F-874B-2E7261ED64CF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67D3-E565-498F-A514-E8BC1DC282C5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4A94-0E8A-4FD6-92F2-BA616643E3D0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0781-9A6E-45CF-A796-724B329FFE9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5D3D-FD83-434E-86DC-C2D46AD90085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120-9DE3-4E0D-B71D-2A88777F279D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395E-E9E4-4395-B931-F05088F68610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DF1A-5553-46DA-897F-3CD89456C51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9D02-5853-47F1-9516-48D846540235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99" y="6247603"/>
            <a:ext cx="474661" cy="473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7" y="6246704"/>
            <a:ext cx="678243" cy="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8511-F2F4-417F-9B92-854ABE8DA9EE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18 - 20 June 2019, Ångström Laboratory frederic killing, eric.montesinos@cern.ch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502" y="3911980"/>
            <a:ext cx="9144000" cy="2215991"/>
          </a:xfrm>
        </p:spPr>
        <p:txBody>
          <a:bodyPr lIns="0" tIns="0" rIns="0" bIns="0" anchor="t">
            <a:spAutoFit/>
          </a:bodyPr>
          <a:lstStyle/>
          <a:p>
            <a:r>
              <a:rPr lang="en-US" b="1" dirty="0" smtClean="0"/>
              <a:t>IOT operation in the </a:t>
            </a:r>
            <a:r>
              <a:rPr lang="en-US" b="1" dirty="0" smtClean="0"/>
              <a:t>SPS</a:t>
            </a:r>
            <a:br>
              <a:rPr lang="en-US" b="1" dirty="0" smtClean="0"/>
            </a:br>
            <a:r>
              <a:rPr lang="en-US" b="1" dirty="0" smtClean="0"/>
              <a:t>Long term experience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accent4"/>
                </a:solidFill>
              </a:rPr>
              <a:t>TWC 800 MHz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 descr="Icon of chart. ">
            <a:extLst>
              <a:ext uri="{FF2B5EF4-FFF2-40B4-BE49-F238E27FC236}">
                <a16:creationId xmlns:a16="http://schemas.microsoft.com/office/drawing/2014/main" id="{B95DF07A-CE7E-4D89-9AA0-25F4FFF3B9C7}"/>
              </a:ext>
            </a:extLst>
          </p:cNvPr>
          <p:cNvGrpSpPr/>
          <p:nvPr/>
        </p:nvGrpSpPr>
        <p:grpSpPr>
          <a:xfrm>
            <a:off x="5851021" y="3724968"/>
            <a:ext cx="489958" cy="492680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Freeform 565">
              <a:extLst>
                <a:ext uri="{FF2B5EF4-FFF2-40B4-BE49-F238E27FC236}">
                  <a16:creationId xmlns:a16="http://schemas.microsoft.com/office/drawing/2014/main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66">
              <a:extLst>
                <a:ext uri="{FF2B5EF4-FFF2-40B4-BE49-F238E27FC236}">
                  <a16:creationId xmlns:a16="http://schemas.microsoft.com/office/drawing/2014/main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499" y="180687"/>
            <a:ext cx="1031222" cy="102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37" y="180687"/>
            <a:ext cx="1470723" cy="102950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18 - 20 June 2019, Ångström Laboratory</a:t>
            </a:r>
          </a:p>
          <a:p>
            <a:r>
              <a:rPr lang="sv-SE" u="sng" dirty="0">
                <a:solidFill>
                  <a:schemeClr val="bg1">
                    <a:lumMod val="50000"/>
                  </a:schemeClr>
                </a:solidFill>
              </a:rPr>
              <a:t>frederic killing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00044"/>
              </p:ext>
            </p:extLst>
          </p:nvPr>
        </p:nvGraphicFramePr>
        <p:xfrm>
          <a:off x="574766" y="1107233"/>
          <a:ext cx="11038114" cy="487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5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8" y="4228352"/>
            <a:ext cx="5079002" cy="15004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881" y="1004511"/>
            <a:ext cx="3257006" cy="244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881" y="3546892"/>
            <a:ext cx="3257006" cy="2442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062" y="1038812"/>
            <a:ext cx="5050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Isolation Transformer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Resin transformer isolated up to 60 kV 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first transformers installed come from a bad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During the two first years of operation, it was difficult to identify that the problem was the transformer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transformers were bought with an improved isolation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Interventions were always necessary to fix the trouble, main circuit breaker tripped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272409" y="1764223"/>
            <a:ext cx="142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Not a thermal cause 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72409" y="4506567"/>
            <a:ext cx="142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But a HV arc!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02156" y="4228352"/>
            <a:ext cx="552753" cy="157819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8" y="4228352"/>
            <a:ext cx="5079002" cy="15004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28" y="910696"/>
            <a:ext cx="3075093" cy="2306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28" y="3585801"/>
            <a:ext cx="3075093" cy="230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354" y="1367246"/>
            <a:ext cx="585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Coaxial lines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difficulties on the assemblies of the coaxial lines were experimented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was only human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appear several days after the mistake was made.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time of intervention for repair is several hours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12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27469" y="1740690"/>
            <a:ext cx="133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4-1/2’’ coaxial 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16121" y="4212660"/>
            <a:ext cx="13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Bad contact </a:t>
            </a:r>
            <a:r>
              <a:rPr lang="fr-CH" dirty="0" err="1" smtClean="0"/>
              <a:t>from</a:t>
            </a:r>
            <a:r>
              <a:rPr lang="fr-CH" dirty="0" smtClean="0"/>
              <a:t> the </a:t>
            </a:r>
            <a:r>
              <a:rPr lang="fr-CH" dirty="0" err="1" smtClean="0"/>
              <a:t>inner</a:t>
            </a:r>
            <a:r>
              <a:rPr lang="fr-CH" dirty="0" smtClean="0"/>
              <a:t> clamp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2002" y="3281942"/>
            <a:ext cx="133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Inner</a:t>
            </a:r>
            <a:r>
              <a:rPr lang="fr-CH" dirty="0" smtClean="0"/>
              <a:t> </a:t>
            </a:r>
            <a:r>
              <a:rPr lang="fr-CH" dirty="0" err="1" smtClean="0"/>
              <a:t>elbow</a:t>
            </a:r>
            <a:r>
              <a:rPr lang="fr-CH" dirty="0" smtClean="0"/>
              <a:t> </a:t>
            </a:r>
            <a:r>
              <a:rPr lang="fr-CH" dirty="0" err="1" smtClean="0"/>
              <a:t>burned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591259" y="4228352"/>
            <a:ext cx="552753" cy="157819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602" y="3254781"/>
            <a:ext cx="2596189" cy="1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8" y="4228352"/>
            <a:ext cx="5079002" cy="15004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6354" y="1367246"/>
            <a:ext cx="5854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Trolleys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pieces between Ion pump et cathode melted due to a bad soldering.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 second default was found, a water leak on the anode contact due to also a bad brazing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time to replace a trolley from the transmitter is as well several hours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13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876323" y="876293"/>
            <a:ext cx="13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Ion </a:t>
            </a:r>
            <a:r>
              <a:rPr lang="fr-CH" dirty="0" err="1" smtClean="0"/>
              <a:t>pump</a:t>
            </a:r>
            <a:r>
              <a:rPr lang="fr-CH" dirty="0" smtClean="0"/>
              <a:t> isolation </a:t>
            </a:r>
            <a:r>
              <a:rPr lang="fr-CH" dirty="0" err="1" smtClean="0"/>
              <a:t>piece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974437" y="4228352"/>
            <a:ext cx="552753" cy="157819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2" t="44449" r="35987" b="27075"/>
          <a:stretch/>
        </p:blipFill>
        <p:spPr>
          <a:xfrm>
            <a:off x="9450331" y="681956"/>
            <a:ext cx="2269672" cy="2668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14" y="3614058"/>
            <a:ext cx="1996946" cy="2662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 b="43383"/>
          <a:stretch/>
        </p:blipFill>
        <p:spPr>
          <a:xfrm>
            <a:off x="7506814" y="3614058"/>
            <a:ext cx="4047726" cy="26713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6339840" y="3640020"/>
            <a:ext cx="1166974" cy="11148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9840" y="4779001"/>
            <a:ext cx="1190886" cy="14753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3673" y="2916737"/>
            <a:ext cx="151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Anode </a:t>
            </a:r>
            <a:r>
              <a:rPr lang="fr-CH" dirty="0" err="1" smtClean="0"/>
              <a:t>cooling</a:t>
            </a:r>
            <a:r>
              <a:rPr lang="fr-CH" dirty="0" smtClean="0"/>
              <a:t> pipes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8" y="4228352"/>
            <a:ext cx="5079002" cy="15004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6354" y="1367246"/>
            <a:ext cx="5854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 Level and PLC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Following the LL upgrade done two years ago, the new ‘Switch &amp; Limit’ system generated strange injections to the power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Concerning the PLC and controls, we fixed some initial problems linked with the start-up, and later troubles linked with the ‘S&amp;L”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14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71656" y="5237819"/>
            <a:ext cx="433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‘Switch &amp; </a:t>
            </a:r>
            <a:r>
              <a:rPr lang="fr-CH" dirty="0" err="1"/>
              <a:t>L</a:t>
            </a:r>
            <a:r>
              <a:rPr lang="fr-CH" dirty="0" err="1" smtClean="0"/>
              <a:t>imit</a:t>
            </a:r>
            <a:r>
              <a:rPr lang="fr-CH" dirty="0" smtClean="0"/>
              <a:t>’ system 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harmonics</a:t>
            </a:r>
            <a:r>
              <a:rPr lang="fr-CH" dirty="0" smtClean="0"/>
              <a:t> (- 25 MHz / + 25 MHz) </a:t>
            </a:r>
            <a:r>
              <a:rPr lang="fr-CH" dirty="0" err="1" smtClean="0"/>
              <a:t>even</a:t>
            </a:r>
            <a:r>
              <a:rPr lang="fr-CH" dirty="0" smtClean="0"/>
              <a:t> </a:t>
            </a:r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</a:t>
            </a:r>
            <a:r>
              <a:rPr lang="fr-CH" dirty="0" err="1" smtClean="0"/>
              <a:t>fundamental</a:t>
            </a:r>
            <a:r>
              <a:rPr lang="fr-CH" dirty="0" smtClean="0"/>
              <a:t> !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420984" y="4228352"/>
            <a:ext cx="792480" cy="157819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0855" r="24661" b="9180"/>
          <a:stretch/>
        </p:blipFill>
        <p:spPr>
          <a:xfrm>
            <a:off x="7271656" y="1821797"/>
            <a:ext cx="4328161" cy="3413761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4" idx="2"/>
          </p:cNvCxnSpPr>
          <p:nvPr/>
        </p:nvCxnSpPr>
        <p:spPr>
          <a:xfrm>
            <a:off x="9337964" y="1169718"/>
            <a:ext cx="9236" cy="1508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60064" y="800386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800.8 MHz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610600" y="1717964"/>
            <a:ext cx="0" cy="903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88877" y="1362457"/>
            <a:ext cx="124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776 MHz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067636" y="1705135"/>
            <a:ext cx="11796" cy="1204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57709" y="1349628"/>
            <a:ext cx="124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825 MHz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899564" y="2621810"/>
            <a:ext cx="17110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95540" y="2678545"/>
            <a:ext cx="2442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78980" y="2357755"/>
            <a:ext cx="0" cy="265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78980" y="2678545"/>
            <a:ext cx="0" cy="323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78980" y="2621810"/>
            <a:ext cx="0" cy="56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85213" y="274101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WinCC_flexible_smart" panose="020B0509000000000000" pitchFamily="49" charset="0"/>
              </a:rPr>
              <a:t>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484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IOT STARTING UP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15</a:t>
            </a:fld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68664058"/>
              </p:ext>
            </p:extLst>
          </p:nvPr>
        </p:nvGraphicFramePr>
        <p:xfrm>
          <a:off x="228600" y="536198"/>
          <a:ext cx="11519493" cy="557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3027" y="5203387"/>
            <a:ext cx="11242719" cy="64633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 case of more difficulties for the start up of an IOT, we do a conditioning on table up to 45 kV (35 kV in operation).</a:t>
            </a:r>
          </a:p>
          <a:p>
            <a:r>
              <a:rPr lang="en-GB" dirty="0" smtClean="0"/>
              <a:t>In addition we also reduce the filament current with respect to ageing given Thales indications.</a:t>
            </a:r>
          </a:p>
        </p:txBody>
      </p:sp>
    </p:spTree>
    <p:extLst>
      <p:ext uri="{BB962C8B-B14F-4D97-AF65-F5344CB8AC3E}">
        <p14:creationId xmlns:p14="http://schemas.microsoft.com/office/powerpoint/2010/main" val="9119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58029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PREVENTIVE MAINTENANCE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80079"/>
              </p:ext>
            </p:extLst>
          </p:nvPr>
        </p:nvGraphicFramePr>
        <p:xfrm>
          <a:off x="362857" y="910696"/>
          <a:ext cx="11466286" cy="517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362857" y="2342606"/>
            <a:ext cx="2127794" cy="1506583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7316651" y="4027715"/>
            <a:ext cx="2127794" cy="1119051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9699172" y="3587933"/>
            <a:ext cx="2127794" cy="1119051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9699172" y="2194771"/>
            <a:ext cx="2127794" cy="1119051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 rot="20247270">
            <a:off x="1114033" y="2713658"/>
            <a:ext cx="8850868" cy="1200329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good preventive maintenance get rid of troubles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linked to 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49320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PREVENTIVE MAINTENANCE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69" y="1905613"/>
            <a:ext cx="2632710" cy="351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02513" y="2497294"/>
            <a:ext cx="2412801" cy="32170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18 - 20 June 2019, Ångström Laboratory</a:t>
            </a:r>
          </a:p>
          <a:p>
            <a:r>
              <a:rPr lang="sv-SE" u="sng" dirty="0">
                <a:solidFill>
                  <a:schemeClr val="bg1">
                    <a:lumMod val="50000"/>
                  </a:schemeClr>
                </a:solidFill>
              </a:rPr>
              <a:t>frederic killing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90" y="2547674"/>
            <a:ext cx="1899120" cy="2868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80965" y="5312229"/>
            <a:ext cx="5855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97 </a:t>
            </a:r>
            <a:r>
              <a:rPr lang="fr-CH" dirty="0" err="1" smtClean="0"/>
              <a:t>capacitors</a:t>
            </a:r>
            <a:r>
              <a:rPr lang="fr-CH" dirty="0" smtClean="0"/>
              <a:t> on 1 </a:t>
            </a:r>
            <a:r>
              <a:rPr lang="fr-CH" dirty="0" err="1" smtClean="0"/>
              <a:t>card</a:t>
            </a:r>
            <a:endParaRPr lang="fr-CH" dirty="0" smtClean="0"/>
          </a:p>
          <a:p>
            <a:pPr algn="ctr"/>
            <a:r>
              <a:rPr lang="fr-CH" dirty="0" smtClean="0"/>
              <a:t>1,552 </a:t>
            </a:r>
            <a:r>
              <a:rPr lang="fr-CH" dirty="0" err="1" smtClean="0"/>
              <a:t>capacitors</a:t>
            </a:r>
            <a:r>
              <a:rPr lang="fr-CH" dirty="0" smtClean="0"/>
              <a:t> at 8 €/unit </a:t>
            </a:r>
            <a:r>
              <a:rPr lang="fr-CH" dirty="0"/>
              <a:t>for </a:t>
            </a:r>
            <a:r>
              <a:rPr lang="fr-CH" dirty="0" smtClean="0"/>
              <a:t>8 </a:t>
            </a:r>
            <a:r>
              <a:rPr lang="fr-CH" dirty="0" err="1" smtClean="0"/>
              <a:t>transmitters</a:t>
            </a:r>
            <a:r>
              <a:rPr lang="fr-CH" dirty="0" smtClean="0"/>
              <a:t> </a:t>
            </a:r>
            <a:r>
              <a:rPr lang="fr-CH" dirty="0" err="1" smtClean="0"/>
              <a:t>every</a:t>
            </a:r>
            <a:r>
              <a:rPr lang="fr-CH" dirty="0" smtClean="0"/>
              <a:t> 5 </a:t>
            </a:r>
            <a:r>
              <a:rPr lang="fr-CH" dirty="0" err="1" smtClean="0"/>
              <a:t>years</a:t>
            </a:r>
            <a:r>
              <a:rPr lang="fr-CH" dirty="0" smtClean="0"/>
              <a:t> !</a:t>
            </a:r>
          </a:p>
          <a:p>
            <a:pPr algn="ctr"/>
            <a:r>
              <a:rPr lang="fr-CH" dirty="0" smtClean="0"/>
              <a:t>Total </a:t>
            </a:r>
            <a:r>
              <a:rPr lang="fr-CH" dirty="0" err="1" smtClean="0"/>
              <a:t>cost</a:t>
            </a:r>
            <a:r>
              <a:rPr lang="fr-CH" dirty="0" smtClean="0"/>
              <a:t> = 2’500 €/</a:t>
            </a:r>
            <a:r>
              <a:rPr lang="fr-CH" dirty="0" err="1" smtClean="0"/>
              <a:t>year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2824" y="840971"/>
            <a:ext cx="6381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Smoothing capacitors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Low Voltage capacitors (400 VAC) for the HV smoothing in </a:t>
            </a:r>
            <a:r>
              <a:rPr lang="en-GB" smtClean="0"/>
              <a:t>Electrosys </a:t>
            </a:r>
            <a:r>
              <a:rPr lang="en-GB" dirty="0" smtClean="0"/>
              <a:t>cubicle is an important point for the maintenance and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lifetime in operation is rated 20’000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Off the shelf lifetime is </a:t>
            </a:r>
            <a:r>
              <a:rPr lang="en-GB" b="1" dirty="0" smtClean="0">
                <a:solidFill>
                  <a:srgbClr val="FF0000"/>
                </a:solidFill>
              </a:rPr>
              <a:t>500 hours only 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implies a daily accurate management of the spares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58029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233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9"/>
          <a:stretch/>
        </p:blipFill>
        <p:spPr>
          <a:xfrm>
            <a:off x="7350034" y="1158240"/>
            <a:ext cx="3848281" cy="50120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PREVENTIVE MAINTENANCE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7954" y="1554325"/>
            <a:ext cx="5997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Grid cleaning process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Following the recommendation from Thales, we do a grid cleaning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initial excess of barium from the cathode moves to the grid, and after around 5’000 hours this starts to induce thermal grid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We implemented our own system, and after our process the complete thermal grid current disappears by removing this excess of barium from the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cleaning was for the moment necessary only one time for each IOT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189" y="3780605"/>
            <a:ext cx="1628126" cy="24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19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0" y="1224481"/>
            <a:ext cx="5518999" cy="34394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65610"/>
              </p:ext>
            </p:extLst>
          </p:nvPr>
        </p:nvGraphicFramePr>
        <p:xfrm>
          <a:off x="6096000" y="1224481"/>
          <a:ext cx="5257800" cy="343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330" y="4854898"/>
            <a:ext cx="1091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order to guaranty availability for the beams, and include margin requested by the LLRF, we decided to operate the tubes at a lower point of operation than the maximum available.</a:t>
            </a:r>
          </a:p>
          <a:p>
            <a:r>
              <a:rPr lang="en-GB" dirty="0" smtClean="0"/>
              <a:t>We demonstrated that this is very efficient for the availability of the system.</a:t>
            </a:r>
          </a:p>
          <a:p>
            <a:r>
              <a:rPr lang="en-GB" dirty="0" smtClean="0"/>
              <a:t>However, this has a cost in the DC to RF efficiency, we pay almost – 15 % efficiency.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301650"/>
              </p:ext>
            </p:extLst>
          </p:nvPr>
        </p:nvGraphicFramePr>
        <p:xfrm>
          <a:off x="6069330" y="1224481"/>
          <a:ext cx="5284470" cy="343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60230" y="1813141"/>
            <a:ext cx="17504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160 KW CW </a:t>
            </a:r>
            <a:r>
              <a:rPr lang="en-GB" dirty="0" smtClean="0"/>
              <a:t>operation</a:t>
            </a:r>
            <a:r>
              <a:rPr lang="fr-CH" dirty="0" smtClean="0"/>
              <a:t> point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3001871" y="2529692"/>
            <a:ext cx="278674" cy="2789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26659" y="1828110"/>
            <a:ext cx="17504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40 KW CW operation point</a:t>
            </a:r>
            <a:endParaRPr lang="en-GB" dirty="0"/>
          </a:p>
        </p:txBody>
      </p:sp>
      <p:sp>
        <p:nvSpPr>
          <p:cNvPr id="15" name="5-Point Star 14"/>
          <p:cNvSpPr/>
          <p:nvPr/>
        </p:nvSpPr>
        <p:spPr>
          <a:xfrm>
            <a:off x="10110653" y="2417954"/>
            <a:ext cx="278674" cy="2789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0226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18 - 20 June 2019, Ångström Laboratory</a:t>
            </a:r>
          </a:p>
          <a:p>
            <a:r>
              <a:rPr lang="sv-SE" u="sng" dirty="0">
                <a:solidFill>
                  <a:schemeClr val="bg1">
                    <a:lumMod val="50000"/>
                  </a:schemeClr>
                </a:solidFill>
              </a:rPr>
              <a:t>frederic killing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5412" y="1057836"/>
            <a:ext cx="5548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SYSTEM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OPERATION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800 MHZ OPERATION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err="1" smtClean="0"/>
              <a:t>IOTs</a:t>
            </a:r>
            <a:r>
              <a:rPr lang="fr-CH" sz="2800" dirty="0" smtClean="0"/>
              <a:t> LIFE TIME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TRANSMITTERS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IOT STARTUP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PREVENTIVE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EFFICIENCY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OTHER IOT INSTALLATION AT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3" y="804177"/>
            <a:ext cx="3250455" cy="2437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57" y="1115377"/>
            <a:ext cx="4065043" cy="2285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12227" r="21397" b="5625"/>
          <a:stretch/>
        </p:blipFill>
        <p:spPr>
          <a:xfrm>
            <a:off x="471418" y="2974517"/>
            <a:ext cx="3282340" cy="2858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64" y="3242017"/>
            <a:ext cx="3086196" cy="27383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668" y="2272521"/>
            <a:ext cx="3710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SPS Crab cavity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400 MHz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40 KW CW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8228" y="2464605"/>
            <a:ext cx="334803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Medical RFQ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750 MHz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100 KW Pulsed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IOT INSTALLATION 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@CERN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99" y="803192"/>
            <a:ext cx="3380509" cy="2535382"/>
          </a:xfrm>
          <a:prstGeom prst="rect">
            <a:avLst/>
          </a:prstGeom>
        </p:spPr>
      </p:pic>
      <p:pic>
        <p:nvPicPr>
          <p:cNvPr id="1026" name="Picture 7" descr="image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83" y="3073754"/>
            <a:ext cx="1408690" cy="30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66618" y="2272521"/>
            <a:ext cx="339868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MB IOT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704 MHz</a:t>
            </a:r>
          </a:p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1.2 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 Pulsed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108953"/>
            <a:ext cx="5181600" cy="506801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Our IOT system is now mature and has proven to be very reliable, ensuring a high availability for the beams</a:t>
            </a:r>
          </a:p>
          <a:p>
            <a:r>
              <a:rPr lang="en-GB" dirty="0" smtClean="0"/>
              <a:t>IOT itself demonstrated to be very robust and easy to operate</a:t>
            </a:r>
          </a:p>
          <a:p>
            <a:r>
              <a:rPr lang="en-GB" dirty="0" smtClean="0"/>
              <a:t>IOT has the advantage of a high gain, needing only a few hundreds of Watt driver</a:t>
            </a:r>
          </a:p>
          <a:p>
            <a:r>
              <a:rPr lang="en-GB" dirty="0" smtClean="0"/>
              <a:t>IOT offers a high power density (HVPS can be aside and quite far away)</a:t>
            </a:r>
          </a:p>
          <a:p>
            <a:r>
              <a:rPr lang="en-GB" dirty="0" smtClean="0"/>
              <a:t>Given the LLRF requirements of margin, IOT offers a very good DC to RF efficiency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108953"/>
            <a:ext cx="5181600" cy="5068010"/>
          </a:xfrm>
        </p:spPr>
        <p:txBody>
          <a:bodyPr anchor="ctr"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IOT are absolutely fantastic !</a:t>
            </a:r>
          </a:p>
          <a:p>
            <a:r>
              <a:rPr lang="en-GB" dirty="0" smtClean="0"/>
              <a:t>IOT should always be considered for RF systems for accelerators !</a:t>
            </a:r>
          </a:p>
          <a:p>
            <a:endParaRPr lang="en-GB" dirty="0"/>
          </a:p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21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299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PRESENTATION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783" y="897856"/>
            <a:ext cx="3607010" cy="2705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002" y="3999893"/>
            <a:ext cx="6471920" cy="2168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21792" y="1935530"/>
            <a:ext cx="164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 x 800 MHz    TW Cavity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1800" y="4915007"/>
            <a:ext cx="180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160 KW CW per Cavity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46" y="3999226"/>
            <a:ext cx="1107804" cy="216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3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4137" y="4868840"/>
            <a:ext cx="75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TH795</a:t>
            </a:r>
            <a:endParaRPr lang="en-GB" sz="1600" dirty="0"/>
          </a:p>
        </p:txBody>
      </p:sp>
      <p:pic>
        <p:nvPicPr>
          <p:cNvPr id="1028" name="Picture 4" descr="http://beams.web.cern.ch/sites/beams.web.cern.ch/files/default_images/CCC-v20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1" y="993943"/>
            <a:ext cx="4518213" cy="28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5047" y="681144"/>
            <a:ext cx="440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CERN Accelerator complex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63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STATISTICS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3160" y="5520836"/>
            <a:ext cx="1081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average there was around 7 hours off operation per year. </a:t>
            </a:r>
          </a:p>
          <a:p>
            <a:r>
              <a:rPr lang="en-GB" dirty="0" smtClean="0"/>
              <a:t>The availability for beam in SPS was more than 99.9 %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82059"/>
              </p:ext>
            </p:extLst>
          </p:nvPr>
        </p:nvGraphicFramePr>
        <p:xfrm>
          <a:off x="849086" y="1104899"/>
          <a:ext cx="4855028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44204"/>
              </p:ext>
            </p:extLst>
          </p:nvPr>
        </p:nvGraphicFramePr>
        <p:xfrm>
          <a:off x="6558280" y="1104899"/>
          <a:ext cx="4855028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own Arrow 6"/>
          <p:cNvSpPr/>
          <p:nvPr/>
        </p:nvSpPr>
        <p:spPr>
          <a:xfrm>
            <a:off x="7744096" y="2449013"/>
            <a:ext cx="489857" cy="7228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7451" y="1994263"/>
            <a:ext cx="1243149" cy="583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Main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39691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MHZ OPERATION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Footer Placeholder 10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Slide Number Placeholder 10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06418" y="910696"/>
            <a:ext cx="4284920" cy="3346344"/>
            <a:chOff x="6843479" y="910696"/>
            <a:chExt cx="3948346" cy="3013281"/>
          </a:xfrm>
        </p:grpSpPr>
        <p:sp>
          <p:nvSpPr>
            <p:cNvPr id="356" name="Rectangle 355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7" name="Isosceles Triangle 356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58" name="Isosceles Triangle 357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59" name="Isosceles Triangle 358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60" name="Isosceles Triangle 359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361" name="Group 360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9" name="Straight Connector 43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6" name="Straight Connector 43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64" name="Straight Connector 363"/>
            <p:cNvCxnSpPr>
              <a:cxnSpLocks noChangeAspect="1"/>
              <a:stCxn id="357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cxnSpLocks noChangeAspect="1"/>
              <a:stCxn id="358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cxnSpLocks noChangeAspect="1"/>
              <a:stCxn id="359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cxnSpLocks noChangeAspect="1"/>
              <a:stCxn id="360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 367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3" name="Straight Connector 432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0" name="Straight Connector 429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27" name="Straight Connector 426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71" name="Straight Connector 370"/>
            <p:cNvCxnSpPr>
              <a:cxnSpLocks noChangeAspect="1"/>
              <a:endCxn id="381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cxnSpLocks noChangeAspect="1"/>
              <a:stCxn id="387" idx="3"/>
              <a:endCxn id="382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cxnSpLocks noChangeAspect="1"/>
              <a:endCxn id="383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cxnSpLocks noChangeAspect="1"/>
              <a:stCxn id="386" idx="3"/>
              <a:endCxn id="384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7" name="Rectangle 376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8" name="Rectangle 377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9" name="Rectangle 378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3" name="Rectangle 382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4" name="Rectangle 383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8" name="TextBox 387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89" name="TextBox 388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0" name="TextBox 389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1" name="TextBox 390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2" name="TextBox 391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3" name="TextBox 392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4" name="TextBox 393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5" name="TextBox 394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6" name="TextBox 395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7" name="TextBox 396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8" name="TextBox 397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9" name="TextBox 398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01" name="Straight Connector 400"/>
            <p:cNvCxnSpPr>
              <a:cxnSpLocks noChangeAspect="1"/>
              <a:stCxn id="375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cxnSpLocks noChangeAspect="1"/>
              <a:stCxn id="376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cxnSpLocks noChangeAspect="1"/>
              <a:stCxn id="377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cxnSpLocks noChangeAspect="1"/>
              <a:stCxn id="381" idx="3"/>
              <a:endCxn id="357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cxnSpLocks noChangeAspect="1"/>
              <a:stCxn id="382" idx="3"/>
              <a:endCxn id="358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cxnSpLocks noChangeAspect="1"/>
              <a:stCxn id="387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cxnSpLocks noChangeAspect="1"/>
              <a:stCxn id="383" idx="3"/>
              <a:endCxn id="359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cxnSpLocks noChangeAspect="1"/>
              <a:stCxn id="384" idx="3"/>
              <a:endCxn id="360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cxnSpLocks noChangeAspect="1"/>
              <a:stCxn id="386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cxnSpLocks noChangeAspect="1"/>
              <a:stCxn id="380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cxnSpLocks noChangeAspect="1"/>
              <a:stCxn id="385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cxnSpLocks noChangeAspect="1"/>
              <a:stCxn id="385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cxnSpLocks noChangeAspect="1"/>
              <a:stCxn id="379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cxnSpLocks noChangeAspect="1"/>
              <a:stCxn id="378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7" name="TextBox 416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8" name="TextBox 417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0" name="TextBox 419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1" name="TextBox 420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2" name="TextBox 421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423" name="Straight Connector 422"/>
            <p:cNvCxnSpPr>
              <a:cxnSpLocks noChangeAspect="1"/>
              <a:endCxn id="400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253237" y="910696"/>
            <a:ext cx="4284920" cy="3346344"/>
            <a:chOff x="6843479" y="910696"/>
            <a:chExt cx="3948346" cy="3013281"/>
          </a:xfrm>
        </p:grpSpPr>
        <p:sp>
          <p:nvSpPr>
            <p:cNvPr id="445" name="Rectangle 444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46" name="Isosceles Triangle 445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47" name="Isosceles Triangle 446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8" name="Isosceles Triangle 447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9" name="Isosceles Triangle 448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450" name="Group 449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8" name="Straight Connector 527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2" name="Group 451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53" name="Straight Connector 452"/>
            <p:cNvCxnSpPr>
              <a:cxnSpLocks noChangeAspect="1"/>
              <a:stCxn id="446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>
              <a:cxnSpLocks noChangeAspect="1"/>
              <a:stCxn id="447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>
              <a:cxnSpLocks noChangeAspect="1"/>
              <a:stCxn id="448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cxnSpLocks noChangeAspect="1"/>
              <a:stCxn id="449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2" name="Straight Connector 52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9" name="Straight Connector 51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60" name="Straight Connector 459"/>
            <p:cNvCxnSpPr>
              <a:cxnSpLocks noChangeAspect="1"/>
              <a:endCxn id="470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cxnSpLocks noChangeAspect="1"/>
              <a:stCxn id="476" idx="3"/>
              <a:endCxn id="471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cxnSpLocks noChangeAspect="1"/>
              <a:endCxn id="472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cxnSpLocks noChangeAspect="1"/>
              <a:stCxn id="475" idx="3"/>
              <a:endCxn id="473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463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8" name="Rectangle 467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9" name="Rectangle 468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0" name="Rectangle 469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471" name="Rectangle 470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2" name="Rectangle 471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3" name="Rectangle 472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4" name="Rectangle 473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5" name="Rectangle 474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6" name="Rectangle 475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7" name="TextBox 476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TextBox 477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9" name="TextBox 478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0" name="TextBox 479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1" name="TextBox 480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2" name="TextBox 481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3" name="TextBox 482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TextBox 483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TextBox 484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6" name="TextBox 485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7" name="TextBox 486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8" name="TextBox 487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90" name="Straight Connector 489"/>
            <p:cNvCxnSpPr>
              <a:cxnSpLocks noChangeAspect="1"/>
              <a:stCxn id="464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cxnSpLocks noChangeAspect="1"/>
              <a:stCxn id="465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cxnSpLocks noChangeAspect="1"/>
              <a:stCxn id="466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cxnSpLocks noChangeAspect="1"/>
              <a:stCxn id="470" idx="3"/>
              <a:endCxn id="446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>
              <a:cxnSpLocks noChangeAspect="1"/>
              <a:stCxn id="471" idx="3"/>
              <a:endCxn id="447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cxnSpLocks noChangeAspect="1"/>
              <a:stCxn id="476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cxnSpLocks noChangeAspect="1"/>
              <a:stCxn id="472" idx="3"/>
              <a:endCxn id="448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cxnSpLocks noChangeAspect="1"/>
              <a:stCxn id="473" idx="3"/>
              <a:endCxn id="449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cxnSpLocks noChangeAspect="1"/>
              <a:stCxn id="475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cxnSpLocks noChangeAspect="1"/>
              <a:stCxn id="469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cxnSpLocks noChangeAspect="1"/>
              <a:stCxn id="474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cxnSpLocks noChangeAspect="1"/>
              <a:stCxn id="474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cxnSpLocks noChangeAspect="1"/>
              <a:stCxn id="468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cxnSpLocks noChangeAspect="1"/>
              <a:stCxn id="467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TextBox 504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6" name="TextBox 505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7" name="TextBox 506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8" name="TextBox 507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9" name="TextBox 508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0" name="TextBox 509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1" name="TextBox 510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Aspect="1"/>
              <a:endCxn id="489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TextBox 513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3311577" y="1084803"/>
            <a:ext cx="1024897" cy="49456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6" name="TextBox 185"/>
          <p:cNvSpPr txBox="1"/>
          <p:nvPr/>
        </p:nvSpPr>
        <p:spPr>
          <a:xfrm>
            <a:off x="1006651" y="4552627"/>
            <a:ext cx="7022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 IOT combined for 1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beam operation allows to have 1 IOT offline per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And also, depending the users, the system allows to have 1 cavity off !</a:t>
            </a:r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3090854" y="3901237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666915" y="388799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Footer Placeholder 10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Slide Number Placeholder 10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06418" y="910696"/>
            <a:ext cx="4284920" cy="3346344"/>
            <a:chOff x="6843479" y="910696"/>
            <a:chExt cx="3948346" cy="3013281"/>
          </a:xfrm>
        </p:grpSpPr>
        <p:sp>
          <p:nvSpPr>
            <p:cNvPr id="356" name="Rectangle 355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7" name="Isosceles Triangle 356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58" name="Isosceles Triangle 357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59" name="Isosceles Triangle 358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60" name="Isosceles Triangle 359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361" name="Group 360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9" name="Straight Connector 43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6" name="Straight Connector 43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64" name="Straight Connector 363"/>
            <p:cNvCxnSpPr>
              <a:cxnSpLocks noChangeAspect="1"/>
              <a:stCxn id="357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cxnSpLocks noChangeAspect="1"/>
              <a:stCxn id="358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cxnSpLocks noChangeAspect="1"/>
              <a:stCxn id="359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cxnSpLocks noChangeAspect="1"/>
              <a:stCxn id="360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 367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3" name="Straight Connector 432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0" name="Straight Connector 429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27" name="Straight Connector 426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71" name="Straight Connector 370"/>
            <p:cNvCxnSpPr>
              <a:cxnSpLocks noChangeAspect="1"/>
              <a:endCxn id="381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cxnSpLocks noChangeAspect="1"/>
              <a:stCxn id="387" idx="3"/>
              <a:endCxn id="382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cxnSpLocks noChangeAspect="1"/>
              <a:endCxn id="383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cxnSpLocks noChangeAspect="1"/>
              <a:stCxn id="386" idx="3"/>
              <a:endCxn id="384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7" name="Rectangle 376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8" name="Rectangle 377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9" name="Rectangle 378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3" name="Rectangle 382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4" name="Rectangle 383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8" name="TextBox 387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89" name="TextBox 388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0" name="TextBox 389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1" name="TextBox 390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2" name="TextBox 391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3" name="TextBox 392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4" name="TextBox 393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5" name="TextBox 394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6" name="TextBox 395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7" name="TextBox 396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8" name="TextBox 397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9" name="TextBox 398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01" name="Straight Connector 400"/>
            <p:cNvCxnSpPr>
              <a:cxnSpLocks noChangeAspect="1"/>
              <a:stCxn id="375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cxnSpLocks noChangeAspect="1"/>
              <a:stCxn id="376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cxnSpLocks noChangeAspect="1"/>
              <a:stCxn id="377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cxnSpLocks noChangeAspect="1"/>
              <a:stCxn id="381" idx="3"/>
              <a:endCxn id="357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cxnSpLocks noChangeAspect="1"/>
              <a:stCxn id="382" idx="3"/>
              <a:endCxn id="358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cxnSpLocks noChangeAspect="1"/>
              <a:stCxn id="387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cxnSpLocks noChangeAspect="1"/>
              <a:stCxn id="383" idx="3"/>
              <a:endCxn id="359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cxnSpLocks noChangeAspect="1"/>
              <a:stCxn id="384" idx="3"/>
              <a:endCxn id="360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cxnSpLocks noChangeAspect="1"/>
              <a:stCxn id="386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cxnSpLocks noChangeAspect="1"/>
              <a:stCxn id="380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cxnSpLocks noChangeAspect="1"/>
              <a:stCxn id="385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cxnSpLocks noChangeAspect="1"/>
              <a:stCxn id="385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cxnSpLocks noChangeAspect="1"/>
              <a:stCxn id="379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cxnSpLocks noChangeAspect="1"/>
              <a:stCxn id="378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7" name="TextBox 416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8" name="TextBox 417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0" name="TextBox 419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1" name="TextBox 420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2" name="TextBox 421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423" name="Straight Connector 422"/>
            <p:cNvCxnSpPr>
              <a:cxnSpLocks noChangeAspect="1"/>
              <a:endCxn id="400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253237" y="910696"/>
            <a:ext cx="4284920" cy="3346344"/>
            <a:chOff x="6843479" y="910696"/>
            <a:chExt cx="3948346" cy="3013281"/>
          </a:xfrm>
        </p:grpSpPr>
        <p:sp>
          <p:nvSpPr>
            <p:cNvPr id="445" name="Rectangle 444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46" name="Isosceles Triangle 445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47" name="Isosceles Triangle 446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8" name="Isosceles Triangle 447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9" name="Isosceles Triangle 448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450" name="Group 449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8" name="Straight Connector 527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2" name="Group 451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53" name="Straight Connector 452"/>
            <p:cNvCxnSpPr>
              <a:cxnSpLocks noChangeAspect="1"/>
              <a:stCxn id="446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>
              <a:cxnSpLocks noChangeAspect="1"/>
              <a:stCxn id="447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>
              <a:cxnSpLocks noChangeAspect="1"/>
              <a:stCxn id="448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cxnSpLocks noChangeAspect="1"/>
              <a:stCxn id="449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2" name="Straight Connector 52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9" name="Straight Connector 51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60" name="Straight Connector 459"/>
            <p:cNvCxnSpPr>
              <a:cxnSpLocks noChangeAspect="1"/>
              <a:endCxn id="470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cxnSpLocks noChangeAspect="1"/>
              <a:stCxn id="476" idx="3"/>
              <a:endCxn id="471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cxnSpLocks noChangeAspect="1"/>
              <a:endCxn id="472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cxnSpLocks noChangeAspect="1"/>
              <a:stCxn id="475" idx="3"/>
              <a:endCxn id="473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463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8" name="Rectangle 467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9" name="Rectangle 468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0" name="Rectangle 469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471" name="Rectangle 470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2" name="Rectangle 471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3" name="Rectangle 472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4" name="Rectangle 473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5" name="Rectangle 474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6" name="Rectangle 475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7" name="TextBox 476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TextBox 477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9" name="TextBox 478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0" name="TextBox 479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1" name="TextBox 480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2" name="TextBox 481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3" name="TextBox 482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TextBox 483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TextBox 484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6" name="TextBox 485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7" name="TextBox 486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8" name="TextBox 487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90" name="Straight Connector 489"/>
            <p:cNvCxnSpPr>
              <a:cxnSpLocks noChangeAspect="1"/>
              <a:stCxn id="464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cxnSpLocks noChangeAspect="1"/>
              <a:stCxn id="465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cxnSpLocks noChangeAspect="1"/>
              <a:stCxn id="466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cxnSpLocks noChangeAspect="1"/>
              <a:stCxn id="470" idx="3"/>
              <a:endCxn id="446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>
              <a:cxnSpLocks noChangeAspect="1"/>
              <a:stCxn id="471" idx="3"/>
              <a:endCxn id="447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cxnSpLocks noChangeAspect="1"/>
              <a:stCxn id="476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cxnSpLocks noChangeAspect="1"/>
              <a:stCxn id="472" idx="3"/>
              <a:endCxn id="448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cxnSpLocks noChangeAspect="1"/>
              <a:stCxn id="473" idx="3"/>
              <a:endCxn id="449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cxnSpLocks noChangeAspect="1"/>
              <a:stCxn id="475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cxnSpLocks noChangeAspect="1"/>
              <a:stCxn id="469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cxnSpLocks noChangeAspect="1"/>
              <a:stCxn id="474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cxnSpLocks noChangeAspect="1"/>
              <a:stCxn id="474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cxnSpLocks noChangeAspect="1"/>
              <a:stCxn id="468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cxnSpLocks noChangeAspect="1"/>
              <a:stCxn id="467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TextBox 504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6" name="TextBox 505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7" name="TextBox 506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8" name="TextBox 507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9" name="TextBox 508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0" name="TextBox 509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1" name="TextBox 510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Aspect="1"/>
              <a:endCxn id="489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TextBox 513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8077994" y="2664246"/>
            <a:ext cx="1024897" cy="49456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1006651" y="4552627"/>
            <a:ext cx="7022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 IOT combined for 1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beam operation allows to have 1 IOT offline per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And also, depending the users, the system allows to have 1 cavity off !</a:t>
            </a:r>
            <a:endParaRPr lang="en-GB" dirty="0"/>
          </a:p>
        </p:txBody>
      </p:sp>
      <p:sp>
        <p:nvSpPr>
          <p:cNvPr id="188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39691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MHZ OPERATION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0854" y="3901237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666915" y="388799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Footer Placeholder 10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Slide Number Placeholder 10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06418" y="910696"/>
            <a:ext cx="4284920" cy="3346344"/>
            <a:chOff x="6843479" y="910696"/>
            <a:chExt cx="3948346" cy="3013281"/>
          </a:xfrm>
        </p:grpSpPr>
        <p:sp>
          <p:nvSpPr>
            <p:cNvPr id="356" name="Rectangle 355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7" name="Isosceles Triangle 356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58" name="Isosceles Triangle 357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59" name="Isosceles Triangle 358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60" name="Isosceles Triangle 359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361" name="Group 360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9" name="Straight Connector 43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6" name="Straight Connector 43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64" name="Straight Connector 363"/>
            <p:cNvCxnSpPr>
              <a:cxnSpLocks noChangeAspect="1"/>
              <a:stCxn id="357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cxnSpLocks noChangeAspect="1"/>
              <a:stCxn id="358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cxnSpLocks noChangeAspect="1"/>
              <a:stCxn id="359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cxnSpLocks noChangeAspect="1"/>
              <a:stCxn id="360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 367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3" name="Straight Connector 432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0" name="Straight Connector 429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27" name="Straight Connector 426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71" name="Straight Connector 370"/>
            <p:cNvCxnSpPr>
              <a:cxnSpLocks noChangeAspect="1"/>
              <a:endCxn id="381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cxnSpLocks noChangeAspect="1"/>
              <a:stCxn id="387" idx="3"/>
              <a:endCxn id="382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cxnSpLocks noChangeAspect="1"/>
              <a:endCxn id="383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cxnSpLocks noChangeAspect="1"/>
              <a:stCxn id="386" idx="3"/>
              <a:endCxn id="384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7" name="Rectangle 376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8" name="Rectangle 377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9" name="Rectangle 378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3" name="Rectangle 382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4" name="Rectangle 383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8" name="TextBox 387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89" name="TextBox 388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0" name="TextBox 389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1" name="TextBox 390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2" name="TextBox 391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3" name="TextBox 392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4" name="TextBox 393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5" name="TextBox 394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6" name="TextBox 395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7" name="TextBox 396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8" name="TextBox 397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9" name="TextBox 398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01" name="Straight Connector 400"/>
            <p:cNvCxnSpPr>
              <a:cxnSpLocks noChangeAspect="1"/>
              <a:stCxn id="375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cxnSpLocks noChangeAspect="1"/>
              <a:stCxn id="376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cxnSpLocks noChangeAspect="1"/>
              <a:stCxn id="377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cxnSpLocks noChangeAspect="1"/>
              <a:stCxn id="381" idx="3"/>
              <a:endCxn id="357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cxnSpLocks noChangeAspect="1"/>
              <a:stCxn id="382" idx="3"/>
              <a:endCxn id="358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cxnSpLocks noChangeAspect="1"/>
              <a:stCxn id="387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cxnSpLocks noChangeAspect="1"/>
              <a:stCxn id="383" idx="3"/>
              <a:endCxn id="359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cxnSpLocks noChangeAspect="1"/>
              <a:stCxn id="384" idx="3"/>
              <a:endCxn id="360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cxnSpLocks noChangeAspect="1"/>
              <a:stCxn id="386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cxnSpLocks noChangeAspect="1"/>
              <a:stCxn id="380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cxnSpLocks noChangeAspect="1"/>
              <a:stCxn id="385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cxnSpLocks noChangeAspect="1"/>
              <a:stCxn id="385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cxnSpLocks noChangeAspect="1"/>
              <a:stCxn id="379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cxnSpLocks noChangeAspect="1"/>
              <a:stCxn id="378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7" name="TextBox 416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8" name="TextBox 417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0" name="TextBox 419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1" name="TextBox 420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2" name="TextBox 421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423" name="Straight Connector 422"/>
            <p:cNvCxnSpPr>
              <a:cxnSpLocks noChangeAspect="1"/>
              <a:endCxn id="400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253237" y="910696"/>
            <a:ext cx="4284920" cy="3346344"/>
            <a:chOff x="6843479" y="910696"/>
            <a:chExt cx="3948346" cy="3013281"/>
          </a:xfrm>
        </p:grpSpPr>
        <p:sp>
          <p:nvSpPr>
            <p:cNvPr id="445" name="Rectangle 444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46" name="Isosceles Triangle 445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47" name="Isosceles Triangle 446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8" name="Isosceles Triangle 447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9" name="Isosceles Triangle 448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450" name="Group 449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8" name="Straight Connector 527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2" name="Group 451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53" name="Straight Connector 452"/>
            <p:cNvCxnSpPr>
              <a:cxnSpLocks noChangeAspect="1"/>
              <a:stCxn id="446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>
              <a:cxnSpLocks noChangeAspect="1"/>
              <a:stCxn id="447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>
              <a:cxnSpLocks noChangeAspect="1"/>
              <a:stCxn id="448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cxnSpLocks noChangeAspect="1"/>
              <a:stCxn id="449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2" name="Straight Connector 52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9" name="Straight Connector 51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60" name="Straight Connector 459"/>
            <p:cNvCxnSpPr>
              <a:cxnSpLocks noChangeAspect="1"/>
              <a:endCxn id="470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cxnSpLocks noChangeAspect="1"/>
              <a:stCxn id="476" idx="3"/>
              <a:endCxn id="471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cxnSpLocks noChangeAspect="1"/>
              <a:endCxn id="472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cxnSpLocks noChangeAspect="1"/>
              <a:stCxn id="475" idx="3"/>
              <a:endCxn id="473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463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8" name="Rectangle 467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9" name="Rectangle 468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0" name="Rectangle 469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471" name="Rectangle 470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2" name="Rectangle 471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3" name="Rectangle 472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4" name="Rectangle 473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5" name="Rectangle 474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6" name="Rectangle 475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7" name="TextBox 476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TextBox 477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9" name="TextBox 478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0" name="TextBox 479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1" name="TextBox 480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2" name="TextBox 481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3" name="TextBox 482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TextBox 483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TextBox 484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6" name="TextBox 485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7" name="TextBox 486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8" name="TextBox 487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90" name="Straight Connector 489"/>
            <p:cNvCxnSpPr>
              <a:cxnSpLocks noChangeAspect="1"/>
              <a:stCxn id="464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cxnSpLocks noChangeAspect="1"/>
              <a:stCxn id="465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cxnSpLocks noChangeAspect="1"/>
              <a:stCxn id="466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cxnSpLocks noChangeAspect="1"/>
              <a:stCxn id="470" idx="3"/>
              <a:endCxn id="446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>
              <a:cxnSpLocks noChangeAspect="1"/>
              <a:stCxn id="471" idx="3"/>
              <a:endCxn id="447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cxnSpLocks noChangeAspect="1"/>
              <a:stCxn id="476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cxnSpLocks noChangeAspect="1"/>
              <a:stCxn id="472" idx="3"/>
              <a:endCxn id="448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cxnSpLocks noChangeAspect="1"/>
              <a:stCxn id="473" idx="3"/>
              <a:endCxn id="449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cxnSpLocks noChangeAspect="1"/>
              <a:stCxn id="475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cxnSpLocks noChangeAspect="1"/>
              <a:stCxn id="469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cxnSpLocks noChangeAspect="1"/>
              <a:stCxn id="474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cxnSpLocks noChangeAspect="1"/>
              <a:stCxn id="474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cxnSpLocks noChangeAspect="1"/>
              <a:stCxn id="468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cxnSpLocks noChangeAspect="1"/>
              <a:stCxn id="467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TextBox 504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6" name="TextBox 505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7" name="TextBox 506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8" name="TextBox 507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9" name="TextBox 508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0" name="TextBox 509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1" name="TextBox 510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Aspect="1"/>
              <a:endCxn id="489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TextBox 513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6651" y="4552627"/>
            <a:ext cx="7022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 IOT combined for 1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beam operation allows to have 1 IOT offline per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And also, depending the users, the system allows to have 1 cavity off !</a:t>
            </a:r>
            <a:endParaRPr lang="en-GB" dirty="0"/>
          </a:p>
        </p:txBody>
      </p:sp>
      <p:sp>
        <p:nvSpPr>
          <p:cNvPr id="186" name="Rectangle 185"/>
          <p:cNvSpPr/>
          <p:nvPr/>
        </p:nvSpPr>
        <p:spPr>
          <a:xfrm>
            <a:off x="3311577" y="1084803"/>
            <a:ext cx="1024897" cy="49456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39691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MHZ OPERATION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8077994" y="2664246"/>
            <a:ext cx="1024897" cy="49456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9" name="TextBox 188"/>
          <p:cNvSpPr txBox="1"/>
          <p:nvPr/>
        </p:nvSpPr>
        <p:spPr>
          <a:xfrm>
            <a:off x="3090854" y="3901237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666915" y="388799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89"/>
          <p:cNvSpPr txBox="1"/>
          <p:nvPr/>
        </p:nvSpPr>
        <p:spPr>
          <a:xfrm>
            <a:off x="7666915" y="388799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2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Footer Placeholder 10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Slide Number Placeholder 10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06418" y="910696"/>
            <a:ext cx="4284920" cy="3346344"/>
            <a:chOff x="6843479" y="910696"/>
            <a:chExt cx="3948346" cy="3013281"/>
          </a:xfrm>
        </p:grpSpPr>
        <p:sp>
          <p:nvSpPr>
            <p:cNvPr id="356" name="Rectangle 355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7" name="Isosceles Triangle 356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58" name="Isosceles Triangle 357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59" name="Isosceles Triangle 358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360" name="Isosceles Triangle 359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361" name="Group 360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9" name="Straight Connector 43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6" name="Straight Connector 43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64" name="Straight Connector 363"/>
            <p:cNvCxnSpPr>
              <a:cxnSpLocks noChangeAspect="1"/>
              <a:stCxn id="357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cxnSpLocks noChangeAspect="1"/>
              <a:stCxn id="358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cxnSpLocks noChangeAspect="1"/>
              <a:stCxn id="359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cxnSpLocks noChangeAspect="1"/>
              <a:stCxn id="360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 367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3" name="Straight Connector 432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30" name="Straight Connector 429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427" name="Straight Connector 426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71" name="Straight Connector 370"/>
            <p:cNvCxnSpPr>
              <a:cxnSpLocks noChangeAspect="1"/>
              <a:endCxn id="381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cxnSpLocks noChangeAspect="1"/>
              <a:stCxn id="387" idx="3"/>
              <a:endCxn id="382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cxnSpLocks noChangeAspect="1"/>
              <a:endCxn id="383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cxnSpLocks noChangeAspect="1"/>
              <a:stCxn id="386" idx="3"/>
              <a:endCxn id="384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7" name="Rectangle 376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8" name="Rectangle 377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79" name="Rectangle 378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3" name="Rectangle 382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4" name="Rectangle 383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8" name="TextBox 387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89" name="TextBox 388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0" name="TextBox 389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1" name="TextBox 390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2" name="TextBox 391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3" name="TextBox 392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4" name="TextBox 393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5" name="TextBox 394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6" name="TextBox 395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7" name="TextBox 396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8" name="TextBox 397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399" name="TextBox 398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01" name="Straight Connector 400"/>
            <p:cNvCxnSpPr>
              <a:cxnSpLocks noChangeAspect="1"/>
              <a:stCxn id="375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cxnSpLocks noChangeAspect="1"/>
              <a:stCxn id="376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cxnSpLocks noChangeAspect="1"/>
              <a:stCxn id="377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cxnSpLocks noChangeAspect="1"/>
              <a:stCxn id="381" idx="3"/>
              <a:endCxn id="357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cxnSpLocks noChangeAspect="1"/>
              <a:stCxn id="382" idx="3"/>
              <a:endCxn id="358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cxnSpLocks noChangeAspect="1"/>
              <a:stCxn id="387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cxnSpLocks noChangeAspect="1"/>
              <a:stCxn id="383" idx="3"/>
              <a:endCxn id="359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cxnSpLocks noChangeAspect="1"/>
              <a:stCxn id="384" idx="3"/>
              <a:endCxn id="360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cxnSpLocks noChangeAspect="1"/>
              <a:stCxn id="386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cxnSpLocks noChangeAspect="1"/>
              <a:stCxn id="380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cxnSpLocks noChangeAspect="1"/>
              <a:stCxn id="385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cxnSpLocks noChangeAspect="1"/>
              <a:stCxn id="385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cxnSpLocks noChangeAspect="1"/>
              <a:stCxn id="379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cxnSpLocks noChangeAspect="1"/>
              <a:stCxn id="378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7" name="TextBox 416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8" name="TextBox 417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0" name="TextBox 419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1" name="TextBox 420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22" name="TextBox 421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423" name="Straight Connector 422"/>
            <p:cNvCxnSpPr>
              <a:cxnSpLocks noChangeAspect="1"/>
              <a:endCxn id="400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253237" y="910696"/>
            <a:ext cx="4284920" cy="3346344"/>
            <a:chOff x="6843479" y="910696"/>
            <a:chExt cx="3948346" cy="3013281"/>
          </a:xfrm>
        </p:grpSpPr>
        <p:sp>
          <p:nvSpPr>
            <p:cNvPr id="445" name="Rectangle 444"/>
            <p:cNvSpPr>
              <a:spLocks noChangeAspect="1"/>
            </p:cNvSpPr>
            <p:nvPr/>
          </p:nvSpPr>
          <p:spPr>
            <a:xfrm>
              <a:off x="6919674" y="910696"/>
              <a:ext cx="3872151" cy="301328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46" name="Isosceles Triangle 445"/>
            <p:cNvSpPr>
              <a:spLocks noChangeAspect="1"/>
            </p:cNvSpPr>
            <p:nvPr/>
          </p:nvSpPr>
          <p:spPr>
            <a:xfrm rot="5400000">
              <a:off x="8989054" y="1056351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47" name="Isosceles Triangle 446"/>
            <p:cNvSpPr>
              <a:spLocks noChangeAspect="1"/>
            </p:cNvSpPr>
            <p:nvPr/>
          </p:nvSpPr>
          <p:spPr>
            <a:xfrm rot="5400000">
              <a:off x="8954130" y="1782355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8" name="Isosceles Triangle 447"/>
            <p:cNvSpPr>
              <a:spLocks noChangeAspect="1"/>
            </p:cNvSpPr>
            <p:nvPr/>
          </p:nvSpPr>
          <p:spPr>
            <a:xfrm rot="5400000">
              <a:off x="8954130" y="2487890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800" dirty="0"/>
            </a:p>
          </p:txBody>
        </p:sp>
        <p:sp>
          <p:nvSpPr>
            <p:cNvPr id="449" name="Isosceles Triangle 448"/>
            <p:cNvSpPr>
              <a:spLocks noChangeAspect="1"/>
            </p:cNvSpPr>
            <p:nvPr/>
          </p:nvSpPr>
          <p:spPr>
            <a:xfrm rot="5400000">
              <a:off x="8952366" y="3193424"/>
              <a:ext cx="411006" cy="47270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IOT</a:t>
              </a:r>
              <a:endParaRPr lang="en-GB" sz="1000" dirty="0"/>
            </a:p>
          </p:txBody>
        </p:sp>
        <p:grpSp>
          <p:nvGrpSpPr>
            <p:cNvPr id="450" name="Group 449"/>
            <p:cNvGrpSpPr>
              <a:grpSpLocks noChangeAspect="1"/>
            </p:cNvGrpSpPr>
            <p:nvPr/>
          </p:nvGrpSpPr>
          <p:grpSpPr>
            <a:xfrm>
              <a:off x="9511292" y="1107669"/>
              <a:ext cx="217869" cy="1116541"/>
              <a:chOff x="3143794" y="1419497"/>
              <a:chExt cx="531222" cy="1729604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9511292" y="2518737"/>
              <a:ext cx="217869" cy="1116541"/>
              <a:chOff x="3143794" y="3605347"/>
              <a:chExt cx="531222" cy="1729604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8" name="Straight Connector 527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2" name="Group 451"/>
            <p:cNvGrpSpPr>
              <a:grpSpLocks noChangeAspect="1"/>
            </p:cNvGrpSpPr>
            <p:nvPr/>
          </p:nvGrpSpPr>
          <p:grpSpPr>
            <a:xfrm>
              <a:off x="9730675" y="1818516"/>
              <a:ext cx="217869" cy="1116541"/>
              <a:chOff x="3143794" y="1419497"/>
              <a:chExt cx="531222" cy="1729604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53" name="Straight Connector 452"/>
            <p:cNvCxnSpPr>
              <a:cxnSpLocks noChangeAspect="1"/>
              <a:stCxn id="446" idx="0"/>
            </p:cNvCxnSpPr>
            <p:nvPr/>
          </p:nvCxnSpPr>
          <p:spPr>
            <a:xfrm flipV="1">
              <a:off x="9430908" y="1292702"/>
              <a:ext cx="80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>
              <a:cxnSpLocks noChangeAspect="1"/>
              <a:stCxn id="447" idx="0"/>
            </p:cNvCxnSpPr>
            <p:nvPr/>
          </p:nvCxnSpPr>
          <p:spPr>
            <a:xfrm>
              <a:off x="9395984" y="2018706"/>
              <a:ext cx="115307" cy="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>
              <a:cxnSpLocks noChangeAspect="1"/>
              <a:stCxn id="448" idx="0"/>
            </p:cNvCxnSpPr>
            <p:nvPr/>
          </p:nvCxnSpPr>
          <p:spPr>
            <a:xfrm>
              <a:off x="9395984" y="2724241"/>
              <a:ext cx="115307" cy="2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cxnSpLocks noChangeAspect="1"/>
              <a:stCxn id="449" idx="0"/>
            </p:cNvCxnSpPr>
            <p:nvPr/>
          </p:nvCxnSpPr>
          <p:spPr>
            <a:xfrm flipV="1">
              <a:off x="9394220" y="3429774"/>
              <a:ext cx="11184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8016236" y="1107669"/>
              <a:ext cx="217869" cy="1116541"/>
              <a:chOff x="3143794" y="1419497"/>
              <a:chExt cx="531222" cy="1729604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22" name="Straight Connector 521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>
              <a:grpSpLocks noChangeAspect="1"/>
            </p:cNvGrpSpPr>
            <p:nvPr/>
          </p:nvGrpSpPr>
          <p:grpSpPr>
            <a:xfrm>
              <a:off x="8016236" y="2518737"/>
              <a:ext cx="217869" cy="1116541"/>
              <a:chOff x="3143794" y="3605347"/>
              <a:chExt cx="531222" cy="1729604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3143794" y="360534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9" name="Straight Connector 518"/>
              <p:cNvCxnSpPr/>
              <p:nvPr/>
            </p:nvCxnSpPr>
            <p:spPr>
              <a:xfrm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3143794" y="390143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>
              <a:off x="7364953" y="1818516"/>
              <a:ext cx="217869" cy="1116541"/>
              <a:chOff x="3143794" y="1419497"/>
              <a:chExt cx="531222" cy="1729604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3143794" y="1419497"/>
                <a:ext cx="531222" cy="17296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3143794" y="1715588"/>
                <a:ext cx="531222" cy="1132115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60" name="Straight Connector 459"/>
            <p:cNvCxnSpPr>
              <a:cxnSpLocks noChangeAspect="1"/>
              <a:endCxn id="470" idx="1"/>
            </p:cNvCxnSpPr>
            <p:nvPr/>
          </p:nvCxnSpPr>
          <p:spPr>
            <a:xfrm>
              <a:off x="8234106" y="1293766"/>
              <a:ext cx="412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cxnSpLocks noChangeAspect="1"/>
              <a:stCxn id="476" idx="3"/>
              <a:endCxn id="471" idx="1"/>
            </p:cNvCxnSpPr>
            <p:nvPr/>
          </p:nvCxnSpPr>
          <p:spPr>
            <a:xfrm>
              <a:off x="8521744" y="2018115"/>
              <a:ext cx="124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cxnSpLocks noChangeAspect="1"/>
              <a:endCxn id="472" idx="1"/>
            </p:cNvCxnSpPr>
            <p:nvPr/>
          </p:nvCxnSpPr>
          <p:spPr>
            <a:xfrm>
              <a:off x="8234106" y="2720288"/>
              <a:ext cx="416430" cy="3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cxnSpLocks noChangeAspect="1"/>
              <a:stCxn id="475" idx="3"/>
              <a:endCxn id="473" idx="1"/>
            </p:cNvCxnSpPr>
            <p:nvPr/>
          </p:nvCxnSpPr>
          <p:spPr>
            <a:xfrm>
              <a:off x="8524707" y="3430338"/>
              <a:ext cx="1193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463"/>
            <p:cNvSpPr>
              <a:spLocks noChangeAspect="1"/>
            </p:cNvSpPr>
            <p:nvPr/>
          </p:nvSpPr>
          <p:spPr>
            <a:xfrm>
              <a:off x="9836826" y="125227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>
            <a:xfrm>
              <a:off x="10036859" y="26848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>
            <a:xfrm>
              <a:off x="9836826" y="339328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>
            <a:xfrm>
              <a:off x="7068525" y="2683400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8" name="Rectangle 467"/>
            <p:cNvSpPr>
              <a:spLocks noChangeAspect="1"/>
            </p:cNvSpPr>
            <p:nvPr/>
          </p:nvSpPr>
          <p:spPr>
            <a:xfrm>
              <a:off x="7702656" y="3390986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69" name="Rectangle 468"/>
            <p:cNvSpPr>
              <a:spLocks noChangeAspect="1"/>
            </p:cNvSpPr>
            <p:nvPr/>
          </p:nvSpPr>
          <p:spPr>
            <a:xfrm>
              <a:off x="7702685" y="1257528"/>
              <a:ext cx="188132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0" name="Rectangle 469"/>
            <p:cNvSpPr>
              <a:spLocks noChangeAspect="1"/>
            </p:cNvSpPr>
            <p:nvPr/>
          </p:nvSpPr>
          <p:spPr>
            <a:xfrm>
              <a:off x="8646809" y="125441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471" name="Rectangle 470"/>
            <p:cNvSpPr>
              <a:spLocks noChangeAspect="1"/>
            </p:cNvSpPr>
            <p:nvPr/>
          </p:nvSpPr>
          <p:spPr>
            <a:xfrm>
              <a:off x="8646214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2" name="Rectangle 471"/>
            <p:cNvSpPr>
              <a:spLocks noChangeAspect="1"/>
            </p:cNvSpPr>
            <p:nvPr/>
          </p:nvSpPr>
          <p:spPr>
            <a:xfrm>
              <a:off x="8650536" y="2684719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3" name="Rectangle 472"/>
            <p:cNvSpPr>
              <a:spLocks noChangeAspect="1"/>
            </p:cNvSpPr>
            <p:nvPr/>
          </p:nvSpPr>
          <p:spPr>
            <a:xfrm>
              <a:off x="8644103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4" name="Rectangle 473"/>
            <p:cNvSpPr>
              <a:spLocks noChangeAspect="1"/>
            </p:cNvSpPr>
            <p:nvPr/>
          </p:nvSpPr>
          <p:spPr>
            <a:xfrm>
              <a:off x="7707127" y="2678921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5" name="Rectangle 474"/>
            <p:cNvSpPr>
              <a:spLocks noChangeAspect="1"/>
            </p:cNvSpPr>
            <p:nvPr/>
          </p:nvSpPr>
          <p:spPr>
            <a:xfrm>
              <a:off x="8331707" y="3390986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6" name="Rectangle 475"/>
            <p:cNvSpPr>
              <a:spLocks noChangeAspect="1"/>
            </p:cNvSpPr>
            <p:nvPr/>
          </p:nvSpPr>
          <p:spPr>
            <a:xfrm>
              <a:off x="8328743" y="1978763"/>
              <a:ext cx="193001" cy="78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7" name="TextBox 476"/>
            <p:cNvSpPr txBox="1">
              <a:spLocks noChangeAspect="1"/>
            </p:cNvSpPr>
            <p:nvPr/>
          </p:nvSpPr>
          <p:spPr>
            <a:xfrm>
              <a:off x="8536883" y="179240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TextBox 477"/>
            <p:cNvSpPr txBox="1">
              <a:spLocks noChangeAspect="1"/>
            </p:cNvSpPr>
            <p:nvPr/>
          </p:nvSpPr>
          <p:spPr>
            <a:xfrm>
              <a:off x="8545963" y="248901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79" name="TextBox 478"/>
            <p:cNvSpPr txBox="1">
              <a:spLocks noChangeAspect="1"/>
            </p:cNvSpPr>
            <p:nvPr/>
          </p:nvSpPr>
          <p:spPr>
            <a:xfrm>
              <a:off x="8536883" y="3194603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0" name="TextBox 479"/>
            <p:cNvSpPr txBox="1">
              <a:spLocks noChangeAspect="1"/>
            </p:cNvSpPr>
            <p:nvPr/>
          </p:nvSpPr>
          <p:spPr>
            <a:xfrm>
              <a:off x="8225581" y="179034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1" name="TextBox 480"/>
            <p:cNvSpPr txBox="1">
              <a:spLocks noChangeAspect="1"/>
            </p:cNvSpPr>
            <p:nvPr/>
          </p:nvSpPr>
          <p:spPr>
            <a:xfrm>
              <a:off x="8225581" y="3195111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2" name="TextBox 481"/>
            <p:cNvSpPr txBox="1">
              <a:spLocks noChangeAspect="1"/>
            </p:cNvSpPr>
            <p:nvPr/>
          </p:nvSpPr>
          <p:spPr>
            <a:xfrm>
              <a:off x="7604773" y="2465480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ph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3" name="TextBox 482"/>
            <p:cNvSpPr txBox="1">
              <a:spLocks noChangeAspect="1"/>
            </p:cNvSpPr>
            <p:nvPr/>
          </p:nvSpPr>
          <p:spPr>
            <a:xfrm>
              <a:off x="9731229" y="1044672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TextBox 483"/>
            <p:cNvSpPr txBox="1">
              <a:spLocks noChangeAspect="1"/>
            </p:cNvSpPr>
            <p:nvPr/>
          </p:nvSpPr>
          <p:spPr>
            <a:xfrm>
              <a:off x="9952792" y="2483860"/>
              <a:ext cx="381933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TextBox 484"/>
            <p:cNvSpPr txBox="1">
              <a:spLocks noChangeAspect="1"/>
            </p:cNvSpPr>
            <p:nvPr/>
          </p:nvSpPr>
          <p:spPr>
            <a:xfrm>
              <a:off x="9731229" y="316540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6" name="TextBox 485"/>
            <p:cNvSpPr txBox="1">
              <a:spLocks noChangeAspect="1"/>
            </p:cNvSpPr>
            <p:nvPr/>
          </p:nvSpPr>
          <p:spPr>
            <a:xfrm>
              <a:off x="7593591" y="316862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7" name="TextBox 486"/>
            <p:cNvSpPr txBox="1">
              <a:spLocks noChangeAspect="1"/>
            </p:cNvSpPr>
            <p:nvPr/>
          </p:nvSpPr>
          <p:spPr>
            <a:xfrm>
              <a:off x="6962903" y="2485257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8" name="TextBox 487"/>
            <p:cNvSpPr txBox="1">
              <a:spLocks noChangeAspect="1"/>
            </p:cNvSpPr>
            <p:nvPr/>
          </p:nvSpPr>
          <p:spPr>
            <a:xfrm>
              <a:off x="7597087" y="104978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load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10194659" y="1772036"/>
              <a:ext cx="536328" cy="4946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accent1"/>
                  </a:solidFill>
                </a:rPr>
                <a:t>CAVITY</a:t>
              </a:r>
              <a:endParaRPr lang="en-GB" sz="500" dirty="0">
                <a:solidFill>
                  <a:schemeClr val="accent1"/>
                </a:solidFill>
              </a:endParaRPr>
            </a:p>
          </p:txBody>
        </p:sp>
        <p:cxnSp>
          <p:nvCxnSpPr>
            <p:cNvPr id="490" name="Straight Connector 489"/>
            <p:cNvCxnSpPr>
              <a:cxnSpLocks noChangeAspect="1"/>
              <a:stCxn id="464" idx="1"/>
            </p:cNvCxnSpPr>
            <p:nvPr/>
          </p:nvCxnSpPr>
          <p:spPr>
            <a:xfrm flipH="1" flipV="1">
              <a:off x="9726195" y="1289758"/>
              <a:ext cx="110632" cy="1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cxnSpLocks noChangeAspect="1"/>
              <a:stCxn id="465" idx="1"/>
            </p:cNvCxnSpPr>
            <p:nvPr/>
          </p:nvCxnSpPr>
          <p:spPr>
            <a:xfrm flipH="1" flipV="1">
              <a:off x="9952792" y="2722753"/>
              <a:ext cx="84067" cy="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cxnSpLocks noChangeAspect="1"/>
              <a:stCxn id="466" idx="1"/>
            </p:cNvCxnSpPr>
            <p:nvPr/>
          </p:nvCxnSpPr>
          <p:spPr>
            <a:xfrm flipH="1">
              <a:off x="9731229" y="3432640"/>
              <a:ext cx="105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cxnSpLocks noChangeAspect="1"/>
              <a:stCxn id="470" idx="3"/>
              <a:endCxn id="446" idx="3"/>
            </p:cNvCxnSpPr>
            <p:nvPr/>
          </p:nvCxnSpPr>
          <p:spPr>
            <a:xfrm flipV="1">
              <a:off x="8839810" y="1292702"/>
              <a:ext cx="118397" cy="1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>
              <a:cxnSpLocks noChangeAspect="1"/>
              <a:stCxn id="471" idx="3"/>
              <a:endCxn id="447" idx="3"/>
            </p:cNvCxnSpPr>
            <p:nvPr/>
          </p:nvCxnSpPr>
          <p:spPr>
            <a:xfrm>
              <a:off x="8839215" y="2018115"/>
              <a:ext cx="84067" cy="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cxnSpLocks noChangeAspect="1"/>
              <a:stCxn id="476" idx="1"/>
            </p:cNvCxnSpPr>
            <p:nvPr/>
          </p:nvCxnSpPr>
          <p:spPr>
            <a:xfrm flipH="1">
              <a:off x="8234106" y="2018115"/>
              <a:ext cx="94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cxnSpLocks noChangeAspect="1"/>
              <a:stCxn id="472" idx="3"/>
              <a:endCxn id="448" idx="3"/>
            </p:cNvCxnSpPr>
            <p:nvPr/>
          </p:nvCxnSpPr>
          <p:spPr>
            <a:xfrm>
              <a:off x="8843536" y="2724071"/>
              <a:ext cx="79746" cy="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cxnSpLocks noChangeAspect="1"/>
              <a:stCxn id="473" idx="3"/>
              <a:endCxn id="449" idx="3"/>
            </p:cNvCxnSpPr>
            <p:nvPr/>
          </p:nvCxnSpPr>
          <p:spPr>
            <a:xfrm flipV="1">
              <a:off x="8837104" y="3429775"/>
              <a:ext cx="84414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cxnSpLocks noChangeAspect="1"/>
              <a:stCxn id="475" idx="1"/>
            </p:cNvCxnSpPr>
            <p:nvPr/>
          </p:nvCxnSpPr>
          <p:spPr>
            <a:xfrm flipH="1">
              <a:off x="8237567" y="3430338"/>
              <a:ext cx="94140" cy="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cxnSpLocks noChangeAspect="1"/>
              <a:stCxn id="469" idx="3"/>
            </p:cNvCxnSpPr>
            <p:nvPr/>
          </p:nvCxnSpPr>
          <p:spPr>
            <a:xfrm>
              <a:off x="7890816" y="1296880"/>
              <a:ext cx="125420" cy="1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>
              <a:cxnSpLocks noChangeAspect="1"/>
            </p:cNvCxnSpPr>
            <p:nvPr/>
          </p:nvCxnSpPr>
          <p:spPr>
            <a:xfrm>
              <a:off x="7582822" y="2018115"/>
              <a:ext cx="43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cxnSpLocks noChangeAspect="1"/>
              <a:stCxn id="474" idx="3"/>
            </p:cNvCxnSpPr>
            <p:nvPr/>
          </p:nvCxnSpPr>
          <p:spPr>
            <a:xfrm>
              <a:off x="7900127" y="2718274"/>
              <a:ext cx="111883" cy="2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cxnSpLocks noChangeAspect="1"/>
              <a:stCxn id="474" idx="1"/>
            </p:cNvCxnSpPr>
            <p:nvPr/>
          </p:nvCxnSpPr>
          <p:spPr>
            <a:xfrm flipH="1">
              <a:off x="7582822" y="2718274"/>
              <a:ext cx="1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cxnSpLocks noChangeAspect="1"/>
              <a:stCxn id="468" idx="3"/>
            </p:cNvCxnSpPr>
            <p:nvPr/>
          </p:nvCxnSpPr>
          <p:spPr>
            <a:xfrm flipV="1">
              <a:off x="7890787" y="3429774"/>
              <a:ext cx="121223" cy="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cxnSpLocks noChangeAspect="1"/>
              <a:stCxn id="467" idx="3"/>
            </p:cNvCxnSpPr>
            <p:nvPr/>
          </p:nvCxnSpPr>
          <p:spPr>
            <a:xfrm>
              <a:off x="7256657" y="2722753"/>
              <a:ext cx="10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TextBox 504"/>
            <p:cNvSpPr txBox="1">
              <a:spLocks noChangeAspect="1"/>
            </p:cNvSpPr>
            <p:nvPr/>
          </p:nvSpPr>
          <p:spPr>
            <a:xfrm>
              <a:off x="8549343" y="1071909"/>
              <a:ext cx="399326" cy="19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accent1"/>
                  </a:solidFill>
                </a:rPr>
                <a:t>att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6" name="TextBox 505"/>
            <p:cNvSpPr txBox="1">
              <a:spLocks noChangeAspect="1"/>
            </p:cNvSpPr>
            <p:nvPr/>
          </p:nvSpPr>
          <p:spPr>
            <a:xfrm rot="16200000">
              <a:off x="9427285" y="1562227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7" name="TextBox 506"/>
            <p:cNvSpPr txBox="1">
              <a:spLocks noChangeAspect="1"/>
            </p:cNvSpPr>
            <p:nvPr/>
          </p:nvSpPr>
          <p:spPr>
            <a:xfrm rot="16200000">
              <a:off x="9648058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8" name="TextBox 507"/>
            <p:cNvSpPr txBox="1">
              <a:spLocks noChangeAspect="1"/>
            </p:cNvSpPr>
            <p:nvPr/>
          </p:nvSpPr>
          <p:spPr>
            <a:xfrm rot="16200000">
              <a:off x="9433576" y="2971829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09" name="TextBox 508"/>
            <p:cNvSpPr txBox="1">
              <a:spLocks noChangeAspect="1"/>
            </p:cNvSpPr>
            <p:nvPr/>
          </p:nvSpPr>
          <p:spPr>
            <a:xfrm rot="16200000">
              <a:off x="7932627" y="1559201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0" name="TextBox 509"/>
            <p:cNvSpPr txBox="1">
              <a:spLocks noChangeAspect="1"/>
            </p:cNvSpPr>
            <p:nvPr/>
          </p:nvSpPr>
          <p:spPr>
            <a:xfrm rot="16200000">
              <a:off x="7932349" y="2979953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sp>
          <p:nvSpPr>
            <p:cNvPr id="511" name="TextBox 510"/>
            <p:cNvSpPr txBox="1">
              <a:spLocks noChangeAspect="1"/>
            </p:cNvSpPr>
            <p:nvPr/>
          </p:nvSpPr>
          <p:spPr>
            <a:xfrm rot="16200000">
              <a:off x="7282989" y="2279440"/>
              <a:ext cx="369914" cy="19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3 dB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Aspect="1"/>
              <a:endCxn id="489" idx="2"/>
            </p:cNvCxnSpPr>
            <p:nvPr/>
          </p:nvCxnSpPr>
          <p:spPr>
            <a:xfrm>
              <a:off x="9950058" y="2018115"/>
              <a:ext cx="244602" cy="1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 flipH="1">
              <a:off x="7166610" y="2018115"/>
              <a:ext cx="193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TextBox 513"/>
            <p:cNvSpPr txBox="1">
              <a:spLocks noChangeAspect="1"/>
            </p:cNvSpPr>
            <p:nvPr/>
          </p:nvSpPr>
          <p:spPr>
            <a:xfrm>
              <a:off x="6843479" y="1843419"/>
              <a:ext cx="399326" cy="3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L.L.</a:t>
              </a:r>
            </a:p>
            <a:p>
              <a:pPr algn="ctr"/>
              <a:r>
                <a:rPr lang="en-GB" sz="800" dirty="0" smtClean="0">
                  <a:solidFill>
                    <a:schemeClr val="accent1"/>
                  </a:solidFill>
                </a:rPr>
                <a:t>drive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6339566" y="903308"/>
            <a:ext cx="4198591" cy="335373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1006651" y="4552627"/>
            <a:ext cx="7022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 IOT combined for 1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beam operation allows to have 1 IOT offline per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And also, depending the users, the system allows to have 1 cavity off !</a:t>
            </a:r>
            <a:endParaRPr lang="en-GB" dirty="0"/>
          </a:p>
        </p:txBody>
      </p:sp>
      <p:sp>
        <p:nvSpPr>
          <p:cNvPr id="189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39691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MHZ OPERATION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090854" y="3901237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CAVITY 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258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TIME DATA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628" y="696683"/>
            <a:ext cx="11436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 years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</a:t>
            </a:r>
            <a:r>
              <a:rPr lang="en-GB" dirty="0" smtClean="0"/>
              <a:t> tubes have now more than 30’000 hours filament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one had to be replaced current of 2018 with a ‘possible’ arc failure (still to be confirmed, the tube could be ok)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18 - 20 June 2019,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Ångström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</a:p>
          <a:p>
            <a:r>
              <a:rPr lang="en-GB" u="sng" dirty="0" err="1" smtClean="0">
                <a:solidFill>
                  <a:schemeClr val="bg1">
                    <a:lumMod val="50000"/>
                  </a:schemeClr>
                </a:solidFill>
              </a:rPr>
              <a:t>frederic</a:t>
            </a: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 killing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eric.montesinos@cern.ch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89991"/>
              </p:ext>
            </p:extLst>
          </p:nvPr>
        </p:nvGraphicFramePr>
        <p:xfrm>
          <a:off x="696686" y="1620013"/>
          <a:ext cx="10772503" cy="451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6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09EDA-869E-4BE5-AE5D-B898C584B6F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1927</Words>
  <Application>Microsoft Office PowerPoint</Application>
  <PresentationFormat>Widescreen</PresentationFormat>
  <Paragraphs>502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WinCC_flexible_smart</vt:lpstr>
      <vt:lpstr>Office Theme</vt:lpstr>
      <vt:lpstr>IOT operation in the SPS Long term experience TWC 800 MHz</vt:lpstr>
      <vt:lpstr>Project analysis 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2019-05-22T12:23:58Z</dcterms:created>
  <dcterms:modified xsi:type="dcterms:W3CDTF">2019-06-18T13:00:46Z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