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68" r:id="rId3"/>
    <p:sldId id="297" r:id="rId4"/>
    <p:sldId id="298" r:id="rId5"/>
    <p:sldId id="296" r:id="rId6"/>
    <p:sldId id="295" r:id="rId7"/>
    <p:sldId id="266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17" d="100"/>
          <a:sy n="117" d="100"/>
        </p:scale>
        <p:origin x="354" y="102"/>
      </p:cViewPr>
      <p:guideLst>
        <p:guide orient="horz" pos="40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20/06/2018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27293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20/06/2018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2168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851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5483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69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749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791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1369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 smtClean="0"/>
              <a:t>Presentation title - line 1 - Arial 30pt - bold HiLumi dark grey - line 2</a:t>
            </a:r>
            <a:br>
              <a:rPr lang="en-GB" noProof="0" smtClean="0"/>
            </a:br>
            <a:r>
              <a:rPr lang="en-GB" noProof="0" smtClean="0"/>
              <a:t>line 3</a:t>
            </a:r>
            <a:br>
              <a:rPr lang="en-GB" noProof="0" smtClean="0"/>
            </a:br>
            <a:r>
              <a:rPr lang="en-GB" noProof="0" smtClean="0"/>
              <a:t>line 4   </a:t>
            </a:r>
            <a:endParaRPr lang="en-GB" noProof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 smtClean="0"/>
              <a:t>Author(s</a:t>
            </a:r>
            <a:r>
              <a:rPr lang="en-GB" noProof="0" dirty="0" smtClean="0"/>
              <a:t>)  - Arial 20 pt – </a:t>
            </a:r>
            <a:r>
              <a:rPr lang="en-GB" noProof="0" dirty="0" err="1" smtClean="0"/>
              <a:t>HiLumi</a:t>
            </a:r>
            <a:r>
              <a:rPr lang="en-GB" noProof="0" dirty="0" smtClean="0"/>
              <a:t> dark grey</a:t>
            </a:r>
            <a:endParaRPr lang="en-GB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309000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fr-FR" noProof="0" smtClean="0"/>
              <a:t>To edit speaker name go to Insert &gt; Header &amp; Footer and apply to all slides except title page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71600" y="673710"/>
            <a:ext cx="3785364" cy="1534388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457200" y="6071400"/>
            <a:ext cx="4572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 smtClean="0"/>
                <a:t>logo</a:t>
              </a:r>
            </a:p>
            <a:p>
              <a:pPr algn="ctr"/>
              <a:r>
                <a:rPr lang="en-GB" sz="900" dirty="0" smtClean="0"/>
                <a:t>area</a:t>
              </a:r>
              <a:endParaRPr lang="en-GB" sz="900" dirty="0"/>
            </a:p>
          </p:txBody>
        </p:sp>
      </p:grpSp>
      <p:pic>
        <p:nvPicPr>
          <p:cNvPr id="17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7190" y="5946775"/>
            <a:ext cx="613410" cy="6032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 smtClean="0"/>
              <a:t>Slide title – line 1 – Arial 30 pt – HiLumi blue</a:t>
            </a:r>
            <a:br>
              <a:rPr lang="en-GB" noProof="0" smtClean="0"/>
            </a:br>
            <a:r>
              <a:rPr lang="en-GB" noProof="0" smtClean="0"/>
              <a:t>Slide title – line 2 – Arial 30 pt – HiLumi blue</a:t>
            </a:r>
            <a:endParaRPr lang="en-GB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 smtClean="0"/>
              <a:t>Click to modify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fr-FR" noProof="0" smtClean="0"/>
              <a:t>To edit speaker name go to Insert &gt; Header &amp; Footer and apply to all slides except title page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 smtClean="0"/>
                <a:t>logo</a:t>
              </a:r>
            </a:p>
            <a:p>
              <a:pPr algn="ctr"/>
              <a:r>
                <a:rPr lang="en-GB" sz="900" dirty="0" smtClean="0"/>
                <a:t>area</a:t>
              </a:r>
              <a:endParaRPr lang="en-GB" sz="900" dirty="0"/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2000" y="6282000"/>
            <a:ext cx="494185" cy="48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Slide title – line 1 – Arial 30 pt – HiLumi blue</a:t>
            </a:r>
            <a:br>
              <a:rPr lang="en-GB" noProof="0" smtClean="0"/>
            </a:br>
            <a:r>
              <a:rPr lang="en-GB" noProof="0" smtClean="0"/>
              <a:t>Slide title – line 2 – Arial 30 pt – HiLumi blue</a:t>
            </a:r>
            <a:endParaRPr lang="en-GB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Master texts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Master texts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fr-FR" noProof="0" smtClean="0"/>
              <a:t>To edit speaker name go to Insert &gt; Header &amp; Footer and apply to all slides except title page</a:t>
            </a:r>
            <a:endParaRPr lang="en-GB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 smtClean="0"/>
                <a:t>logo</a:t>
              </a:r>
            </a:p>
            <a:p>
              <a:pPr algn="ctr"/>
              <a:r>
                <a:rPr lang="en-GB" sz="900" dirty="0" smtClean="0"/>
                <a:t>area</a:t>
              </a:r>
              <a:endParaRPr lang="en-GB" sz="900" dirty="0"/>
            </a:p>
          </p:txBody>
        </p:sp>
      </p:grpSp>
      <p:pic>
        <p:nvPicPr>
          <p:cNvPr id="14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2000" y="6282000"/>
            <a:ext cx="494185" cy="48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Slide title – line 1 – Arial 30 pt – HiLumi blue</a:t>
            </a:r>
            <a:br>
              <a:rPr lang="en-GB" noProof="0" smtClean="0"/>
            </a:br>
            <a:r>
              <a:rPr lang="en-GB" noProof="0" smtClean="0"/>
              <a:t>Slide title – line 2 – Arial 30 pt – HiLumi blue</a:t>
            </a:r>
            <a:endParaRPr lang="en-GB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fr-FR" noProof="0" smtClean="0"/>
              <a:t>To edit speaker name go to Insert &gt; Header &amp; Footer and apply to all slides except title page</a:t>
            </a:r>
            <a:endParaRPr lang="en-GB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 smtClean="0"/>
                <a:t>logo</a:t>
              </a:r>
            </a:p>
            <a:p>
              <a:pPr algn="ctr"/>
              <a:r>
                <a:rPr lang="en-GB" sz="900" dirty="0" smtClean="0"/>
                <a:t>area</a:t>
              </a:r>
              <a:endParaRPr lang="en-GB" sz="900" dirty="0"/>
            </a:p>
          </p:txBody>
        </p:sp>
      </p:grpSp>
      <p:pic>
        <p:nvPicPr>
          <p:cNvPr id="10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2000" y="6282000"/>
            <a:ext cx="494185" cy="48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6553200" cy="360000"/>
          </a:xfrm>
        </p:spPr>
        <p:txBody>
          <a:bodyPr/>
          <a:lstStyle/>
          <a:p>
            <a:r>
              <a:rPr lang="fr-FR" noProof="0" smtClean="0"/>
              <a:t>To edit speaker name go to Insert &gt; Header &amp; Footer and apply to all slides except title page</a:t>
            </a:r>
            <a:endParaRPr lang="en-GB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 smtClean="0"/>
                <a:t>logo</a:t>
              </a:r>
            </a:p>
            <a:p>
              <a:pPr algn="ctr"/>
              <a:r>
                <a:rPr lang="en-GB" sz="900" dirty="0" smtClean="0"/>
                <a:t>area</a:t>
              </a:r>
              <a:endParaRPr lang="en-GB" sz="900" dirty="0"/>
            </a:p>
          </p:txBody>
        </p:sp>
      </p:grpSp>
      <p:pic>
        <p:nvPicPr>
          <p:cNvPr id="9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2000" y="6282000"/>
            <a:ext cx="494185" cy="48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smtClean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6550800" cy="360000"/>
          </a:xfrm>
        </p:spPr>
        <p:txBody>
          <a:bodyPr/>
          <a:lstStyle/>
          <a:p>
            <a:r>
              <a:rPr lang="fr-FR" noProof="0" smtClean="0"/>
              <a:t>To edit speaker name go to Insert &gt; Header &amp; Footer and apply to all slides except title page</a:t>
            </a:r>
            <a:endParaRPr lang="en-GB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Image title</a:t>
            </a:r>
            <a:endParaRPr lang="en-GB" dirty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 smtClean="0"/>
                <a:t>logo</a:t>
              </a:r>
            </a:p>
            <a:p>
              <a:pPr algn="ctr"/>
              <a:r>
                <a:rPr lang="en-GB" sz="900" dirty="0" smtClean="0"/>
                <a:t>area</a:t>
              </a:r>
              <a:endParaRPr lang="en-GB" sz="900" dirty="0"/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2000" y="6282000"/>
            <a:ext cx="494185" cy="48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351800" y="2709000"/>
            <a:ext cx="6440400" cy="1634400"/>
          </a:xfrm>
        </p:spPr>
        <p:txBody>
          <a:bodyPr/>
          <a:lstStyle>
            <a:lvl1pPr>
              <a:defRPr b="1" i="1">
                <a:solidFill>
                  <a:schemeClr val="tx2"/>
                </a:solidFill>
              </a:defRPr>
            </a:lvl1pPr>
          </a:lstStyle>
          <a:p>
            <a:r>
              <a:rPr lang="en-GB" noProof="0" smtClean="0"/>
              <a:t>Thank you message....</a:t>
            </a:r>
            <a:endParaRPr lang="en-GB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351800" y="6356350"/>
            <a:ext cx="6440400" cy="360000"/>
          </a:xfrm>
        </p:spPr>
        <p:txBody>
          <a:bodyPr/>
          <a:lstStyle/>
          <a:p>
            <a:r>
              <a:rPr lang="fr-FR" noProof="0" dirty="0" smtClean="0"/>
              <a:t>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speaker </a:t>
            </a:r>
            <a:r>
              <a:rPr lang="fr-FR" noProof="0" dirty="0" err="1" smtClean="0"/>
              <a:t>name</a:t>
            </a:r>
            <a:r>
              <a:rPr lang="fr-FR" noProof="0" dirty="0" smtClean="0"/>
              <a:t> go to Insert &gt; Header &amp; </a:t>
            </a:r>
            <a:r>
              <a:rPr lang="fr-FR" noProof="0" dirty="0" err="1" smtClean="0"/>
              <a:t>Footer</a:t>
            </a:r>
            <a:r>
              <a:rPr lang="fr-FR" noProof="0" dirty="0" smtClean="0"/>
              <a:t> and </a:t>
            </a:r>
            <a:r>
              <a:rPr lang="fr-FR" noProof="0" dirty="0" err="1" smtClean="0"/>
              <a:t>apply</a:t>
            </a:r>
            <a:r>
              <a:rPr lang="fr-FR" noProof="0" dirty="0" smtClean="0"/>
              <a:t> to all </a:t>
            </a:r>
            <a:r>
              <a:rPr lang="fr-FR" noProof="0" dirty="0" err="1" smtClean="0"/>
              <a:t>slides</a:t>
            </a:r>
            <a:r>
              <a:rPr lang="fr-FR" noProof="0" dirty="0" smtClean="0"/>
              <a:t> </a:t>
            </a:r>
            <a:r>
              <a:rPr lang="fr-FR" noProof="0" dirty="0" err="1" smtClean="0"/>
              <a:t>except</a:t>
            </a:r>
            <a:r>
              <a:rPr lang="fr-FR" noProof="0" dirty="0" smtClean="0"/>
              <a:t>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page</a:t>
            </a:r>
            <a:endParaRPr lang="en-GB" noProof="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71600" y="673710"/>
            <a:ext cx="3785364" cy="1534388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351800" y="4953000"/>
            <a:ext cx="6440400" cy="1219200"/>
          </a:xfrm>
        </p:spPr>
        <p:txBody>
          <a:bodyPr anchor="b">
            <a:noAutofit/>
          </a:bodyPr>
          <a:lstStyle>
            <a:lvl1pPr>
              <a:buFontTx/>
              <a:buNone/>
              <a:defRPr sz="1200" baseline="0">
                <a:solidFill>
                  <a:schemeClr val="tx2"/>
                </a:solidFill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GB" noProof="0" smtClean="0"/>
              <a:t>Credits if needed: reference 1, reference 2 ...</a:t>
            </a:r>
            <a:endParaRPr lang="en-GB" noProof="0"/>
          </a:p>
        </p:txBody>
      </p:sp>
      <p:grpSp>
        <p:nvGrpSpPr>
          <p:cNvPr id="9" name="Grouper 8"/>
          <p:cNvGrpSpPr/>
          <p:nvPr userDrawn="1"/>
        </p:nvGrpSpPr>
        <p:grpSpPr>
          <a:xfrm>
            <a:off x="457200" y="6071400"/>
            <a:ext cx="457200" cy="457200"/>
            <a:chOff x="1462200" y="4620913"/>
            <a:chExt cx="457200" cy="4572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 smtClean="0"/>
                <a:t>logo</a:t>
              </a:r>
            </a:p>
            <a:p>
              <a:pPr algn="ctr"/>
              <a:r>
                <a:rPr lang="en-GB" sz="900" dirty="0" smtClean="0"/>
                <a:t>area</a:t>
              </a:r>
              <a:endParaRPr lang="en-GB" sz="900" dirty="0"/>
            </a:p>
          </p:txBody>
        </p:sp>
      </p:grpSp>
      <p:pic>
        <p:nvPicPr>
          <p:cNvPr id="14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7190" y="5946775"/>
            <a:ext cx="613410" cy="60325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 smtClean="0"/>
              <a:t>Slide title – line 1 – Arial 30 pt – HiLumi blue</a:t>
            </a:r>
            <a:br>
              <a:rPr lang="en-GB" noProof="0" smtClean="0"/>
            </a:br>
            <a:r>
              <a:rPr lang="en-GB" noProof="0" smtClean="0"/>
              <a:t>Slide title – line 2 – Arial 30 pt – HiLumi blue</a:t>
            </a:r>
            <a:endParaRPr lang="en-GB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smtClean="0"/>
              <a:t>Click to edit Master texts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 noProof="0" smtClean="0"/>
              <a:t>To edit speaker name go to Insert &gt; Header &amp; Footer and apply to all slides except title page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  <p:sldLayoutId id="2147483658" r:id="rId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PT" dirty="0"/>
              <a:t>T</a:t>
            </a:r>
            <a:r>
              <a:rPr lang="pt-PT" dirty="0" smtClean="0"/>
              <a:t>echnologies for the DFH, supply strategy and schedule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7736" y="3943350"/>
            <a:ext cx="6480000" cy="990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pt-PT" dirty="0" smtClean="0"/>
              <a:t>Vittorio </a:t>
            </a:r>
            <a:r>
              <a:rPr lang="pt-PT" dirty="0" smtClean="0"/>
              <a:t>Parma</a:t>
            </a:r>
          </a:p>
          <a:p>
            <a:pPr algn="ctr"/>
            <a:endParaRPr lang="pt-PT" dirty="0" smtClean="0"/>
          </a:p>
          <a:p>
            <a:pPr algn="ctr"/>
            <a:r>
              <a:rPr lang="pt-PT" dirty="0" smtClean="0"/>
              <a:t>Technology Department</a:t>
            </a:r>
          </a:p>
          <a:p>
            <a:pPr algn="ctr"/>
            <a:r>
              <a:rPr lang="pt-PT" dirty="0" smtClean="0"/>
              <a:t>MSC-CMI Section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1477736" y="6073775"/>
            <a:ext cx="6480000" cy="34925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GB" dirty="0" smtClean="0"/>
              <a:t>UU-CERN-RFR </a:t>
            </a:r>
            <a:r>
              <a:rPr lang="en-GB" dirty="0"/>
              <a:t>meeting for the DFH collaboration project for </a:t>
            </a:r>
            <a:r>
              <a:rPr lang="en-GB" dirty="0" smtClean="0"/>
              <a:t>HL-LHC,</a:t>
            </a:r>
          </a:p>
          <a:p>
            <a:pPr algn="ctr"/>
            <a:r>
              <a:rPr lang="en-GB" i="1" dirty="0" smtClean="0"/>
              <a:t>CERN 20 June 2018</a:t>
            </a:r>
            <a:endParaRPr lang="en-GB" i="1" dirty="0"/>
          </a:p>
        </p:txBody>
      </p:sp>
      <p:pic>
        <p:nvPicPr>
          <p:cNvPr id="5" name="Image 4" descr="CERN-logo_outli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190" y="5946775"/>
            <a:ext cx="613410" cy="6032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Technologies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557" y="900797"/>
            <a:ext cx="8156443" cy="4906963"/>
          </a:xfrm>
        </p:spPr>
        <p:txBody>
          <a:bodyPr>
            <a:normAutofit/>
          </a:bodyPr>
          <a:lstStyle/>
          <a:p>
            <a:r>
              <a:rPr lang="pt-PT" dirty="0" smtClean="0"/>
              <a:t>C</a:t>
            </a:r>
            <a:r>
              <a:rPr lang="pt-PT" dirty="0" smtClean="0"/>
              <a:t>ryogenic pressure equipment device: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PT" dirty="0" smtClean="0"/>
              <a:t>Inner helium pressure vessel integrated in an outer vacuum insulating vessel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PT" dirty="0" smtClean="0"/>
              <a:t>Thermal insulation by vacuum, radiation shielding (MLI) and low thermal conduction supports (typically in G10/11 composite materials)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PT" dirty="0" smtClean="0"/>
              <a:t>Interfaces to other systems (cryogenic, vacuum, electrical): ISO K flanges and elastomeric seals, Conflat™ flanges and metal seals, all-welded welds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PT" dirty="0" smtClean="0"/>
              <a:t>Thermal contraction compensation elements (bellows, flexible hoses)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82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Technologies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557" y="900797"/>
            <a:ext cx="8156443" cy="5455553"/>
          </a:xfrm>
        </p:spPr>
        <p:txBody>
          <a:bodyPr>
            <a:normAutofit fontScale="77500" lnSpcReduction="20000"/>
          </a:bodyPr>
          <a:lstStyle/>
          <a:p>
            <a:r>
              <a:rPr lang="pt-PT" dirty="0" smtClean="0"/>
              <a:t>Materials</a:t>
            </a:r>
            <a:r>
              <a:rPr lang="pt-PT" dirty="0" smtClean="0"/>
              <a:t>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PT" dirty="0" smtClean="0"/>
              <a:t>Sheet-metal work, stainless steel grades, compatible with cryogenic temperatures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PT" dirty="0" smtClean="0"/>
              <a:t>Machined parts (e.g.flanges), stainless </a:t>
            </a:r>
            <a:r>
              <a:rPr lang="pt-PT" dirty="0"/>
              <a:t>steel grades, compatible with cryogenic temperatures</a:t>
            </a:r>
            <a:endParaRPr lang="pt-PT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pt-PT" dirty="0" smtClean="0"/>
              <a:t>Composite materials (G10/11, other low conducivity materials)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PT" dirty="0" smtClean="0"/>
              <a:t>Copper materials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PT" dirty="0" smtClean="0"/>
              <a:t>Multilayer insulation materials (MLI)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PT" dirty="0" smtClean="0"/>
              <a:t>Assembly technologies: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PT" dirty="0" smtClean="0"/>
              <a:t>Mechanical close fittings, bolted assemblies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PT" dirty="0" smtClean="0"/>
              <a:t>All-welded stainless steel assemblies (TIG orbital/manual) compatible with PED requirements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PT" dirty="0" smtClean="0"/>
              <a:t>Weld orbital cutting machines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PT" dirty="0" smtClean="0"/>
              <a:t>Sealed assemblies (organic and metallic seals) for vacuum applications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PT" dirty="0" smtClean="0"/>
              <a:t>Leak-tightness of assemblies to better than </a:t>
            </a:r>
            <a:r>
              <a:rPr lang="en-GB" dirty="0"/>
              <a:t>10</a:t>
            </a:r>
            <a:r>
              <a:rPr lang="en-GB" baseline="30000" dirty="0"/>
              <a:t>-6</a:t>
            </a:r>
            <a:r>
              <a:rPr lang="en-GB" dirty="0"/>
              <a:t> </a:t>
            </a:r>
            <a:r>
              <a:rPr lang="en-GB" dirty="0" err="1" smtClean="0"/>
              <a:t>mbar.l</a:t>
            </a:r>
            <a:r>
              <a:rPr lang="en-GB" dirty="0" smtClean="0"/>
              <a:t>/s (helium mass spectrometry)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Wire routing and mounting of feed-through flanges (to be confirmed) </a:t>
            </a:r>
            <a:r>
              <a:rPr lang="pt-PT" dirty="0" smtClean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723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Technologies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557" y="900797"/>
            <a:ext cx="8156443" cy="4906963"/>
          </a:xfrm>
        </p:spPr>
        <p:txBody>
          <a:bodyPr>
            <a:normAutofit fontScale="92500" lnSpcReduction="20000"/>
          </a:bodyPr>
          <a:lstStyle/>
          <a:p>
            <a:r>
              <a:rPr lang="pt-PT" dirty="0" smtClean="0"/>
              <a:t>Assembly and Quality testing area</a:t>
            </a:r>
            <a:r>
              <a:rPr lang="pt-PT" dirty="0" smtClean="0"/>
              <a:t>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PT" dirty="0" smtClean="0"/>
              <a:t>Facility with all necessary services and infrastructure (e.g. Handling devices)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PT" dirty="0" smtClean="0"/>
              <a:t>LN2 shock and pressure tests area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PT" dirty="0" smtClean="0"/>
              <a:t>Helium spectrometry leak-detection area (vented to reduce He back-ground)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PT" dirty="0"/>
              <a:t>Quality Control &amp; Testing: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PT" dirty="0"/>
              <a:t>Metrology and dimensional checks and measurements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PT" dirty="0"/>
              <a:t>X-rays of welds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PT" dirty="0"/>
              <a:t>LN2 shocks of welded assemblies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PT" dirty="0"/>
              <a:t>Pressure testing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PT" dirty="0"/>
              <a:t>Leak-tight testing (helium spectrometry)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PT" dirty="0"/>
              <a:t>Electrical tests of instrumentation wiring (continuity, insulation) (to be confirmed)  </a:t>
            </a:r>
            <a:r>
              <a:rPr lang="en-GB" dirty="0"/>
              <a:t> </a:t>
            </a:r>
            <a:r>
              <a:rPr lang="pt-PT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199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General strategy for </a:t>
            </a:r>
            <a:r>
              <a:rPr lang="pt-PT" dirty="0" smtClean="0"/>
              <a:t>DFH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900797"/>
            <a:ext cx="7920000" cy="4906963"/>
          </a:xfrm>
        </p:spPr>
        <p:txBody>
          <a:bodyPr>
            <a:normAutofit fontScale="70000" lnSpcReduction="20000"/>
          </a:bodyPr>
          <a:lstStyle/>
          <a:p>
            <a:r>
              <a:rPr lang="pt-PT" dirty="0" smtClean="0"/>
              <a:t>Engineering design done </a:t>
            </a:r>
            <a:r>
              <a:rPr lang="pt-PT" dirty="0" smtClean="0"/>
              <a:t>by</a:t>
            </a:r>
            <a:r>
              <a:rPr lang="pt-PT" dirty="0" smtClean="0"/>
              <a:t> CERN</a:t>
            </a:r>
          </a:p>
          <a:p>
            <a:r>
              <a:rPr lang="pt-PT" dirty="0" smtClean="0"/>
              <a:t>CERN remains liable for functional performance (e.g thermal performance)</a:t>
            </a:r>
          </a:p>
          <a:p>
            <a:r>
              <a:rPr lang="pt-PT" dirty="0" smtClean="0"/>
              <a:t>CERN provides UU with CERN’s technical specification and specification drawings</a:t>
            </a:r>
          </a:p>
          <a:p>
            <a:r>
              <a:rPr lang="pt-PT" dirty="0" smtClean="0"/>
              <a:t>UU is in charge of the procurement of the DFH based on CERN’s specs</a:t>
            </a:r>
          </a:p>
          <a:p>
            <a:r>
              <a:rPr lang="pt-PT" dirty="0" smtClean="0"/>
              <a:t>Understanding that RFR will be contracted by UU for the construction of the DFH, based on UU’s specifications and (presumably) CERN’s drawings, </a:t>
            </a:r>
          </a:p>
          <a:p>
            <a:r>
              <a:rPr lang="pt-PT" dirty="0" smtClean="0"/>
              <a:t>RFR will be in charge of the construction, qualification testing and supply to CERN of the equipment and all the relevant documentation</a:t>
            </a:r>
          </a:p>
          <a:p>
            <a:r>
              <a:rPr lang="pt-PT" dirty="0" smtClean="0"/>
              <a:t>CERN reserves the right of introducing hold points at intermediate and final steps of the construction of the pre-series and series units. This will be part of the technical specification to UU</a:t>
            </a:r>
          </a:p>
          <a:p>
            <a:r>
              <a:rPr lang="pt-PT" dirty="0" smtClean="0"/>
              <a:t>The construction follow-up will be led by UU. CERN remains available for support</a:t>
            </a:r>
            <a:endParaRPr lang="pt-PT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150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Schedule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94" y="1480038"/>
            <a:ext cx="8718906" cy="1344805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12000" y="900798"/>
            <a:ext cx="7920000" cy="5792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pt-PT" dirty="0" smtClean="0"/>
              <a:t>Pre-series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47347" y="3053723"/>
            <a:ext cx="7920000" cy="5792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S</a:t>
            </a:r>
            <a:r>
              <a:rPr lang="pt-PT" dirty="0" smtClean="0"/>
              <a:t>eries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47894" y="3657978"/>
            <a:ext cx="8886636" cy="1732566"/>
            <a:chOff x="147894" y="3657978"/>
            <a:chExt cx="8886636" cy="1732566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7894" y="3657978"/>
              <a:ext cx="8886636" cy="1732566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147894" y="4016829"/>
              <a:ext cx="6301892" cy="636815"/>
            </a:xfrm>
            <a:prstGeom prst="rect">
              <a:avLst/>
            </a:prstGeom>
            <a:solidFill>
              <a:schemeClr val="accent1">
                <a:alpha val="74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99446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6" name="Image 5" descr="CERN-logo_outli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190" y="5946775"/>
            <a:ext cx="613410" cy="6032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5387</TotalTime>
  <Words>445</Words>
  <Application>Microsoft Office PowerPoint</Application>
  <PresentationFormat>On-screen Show (4:3)</PresentationFormat>
  <Paragraphs>63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Thème Office</vt:lpstr>
      <vt:lpstr>Technologies for the DFH, supply strategy and schedule</vt:lpstr>
      <vt:lpstr>Technologies</vt:lpstr>
      <vt:lpstr>Technologies</vt:lpstr>
      <vt:lpstr>Technologies</vt:lpstr>
      <vt:lpstr>General strategy for DFH</vt:lpstr>
      <vt:lpstr>Schedule</vt:lpstr>
      <vt:lpstr>PowerPoint Presentation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André-Pierre OLIVIER</dc:creator>
  <cp:lastModifiedBy>Vittorio Parma</cp:lastModifiedBy>
  <cp:revision>122</cp:revision>
  <dcterms:created xsi:type="dcterms:W3CDTF">2016-02-12T10:02:27Z</dcterms:created>
  <dcterms:modified xsi:type="dcterms:W3CDTF">2018-06-20T06:50:10Z</dcterms:modified>
</cp:coreProperties>
</file>