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54"/>
  </p:normalViewPr>
  <p:slideViewPr>
    <p:cSldViewPr snapToGrid="0" snapToObjects="1">
      <p:cViewPr>
        <p:scale>
          <a:sx n="100" d="100"/>
          <a:sy n="100" d="100"/>
        </p:scale>
        <p:origin x="1000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4E87-CDF5-8747-85A7-B690194CE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BB488-4CD6-834F-AF2F-3A5A34151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BD9DA-C7C4-A144-A792-BC5C43229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AE24C-2203-274A-83BD-178FE81A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D6841-F652-7840-9A85-5E0C9F9D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66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3F02F-C36F-564A-9C57-3943569A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0138E-70F9-C94A-B1D9-33BC77148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8119C-0DBE-604D-888D-DADADCCD2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C1A68-CA2D-A74F-A1AF-2B5E0C985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A85DF-005B-0540-B300-81A907ACB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22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348542-0A14-AD44-AEBC-FCB59F5898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AD314-90AC-B342-9296-20445270E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A36A0-3BC3-3645-90BF-26324BA69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9680F-0BF8-8F47-A0BC-95DFE7305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7457F-A27A-6A49-B060-5EA37429F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17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BB7E9-7763-E640-80F8-153BCD48B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F928A-E4DE-244F-8EB3-425A07822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B6986-ED95-4A4F-BC5F-28D39580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50651-ED54-674A-8802-40E23824D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81963-F5BD-7844-952B-5B88DDA35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13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EE2F3-518E-7A4F-85DF-DCBD4A38F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44730-9646-4C40-9B84-EB445E901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9EB34-5E3F-4641-A4CE-6448BDFF4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1EE03E-E44D-724A-B570-EFE141C36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A514A-D81E-D54E-87ED-EB2BE2AF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51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B359-B396-B04B-946B-953E0E944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419-B38E-734A-8959-8C9CC9F4AA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93D7A-75E6-824C-875F-201EBA92E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DFC6E-303A-6548-9A23-5AD6FFCA6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60CF9-5D06-CD47-B541-D33D5BFF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5D0C3-E77B-E847-AE09-E3CE39304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36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70108-E675-3E47-8F25-03F3A3948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A7ACD-96B4-B64D-AE7B-E448EA4D7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3A5EA9-F288-E54C-8B8B-94C09EF2D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B1139A-6240-3C48-B38B-66BE196EA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E8E1D5-DDA0-EB4F-AE1F-9D49D3973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0A5755-DE21-A341-A818-6D0CE7C9E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1E5CB5-720F-444F-ADDA-A4E610D97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70835-D08F-734D-B52D-B476DAD6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0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78D6-2B17-A042-A226-F654AFC4E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34FC32-0B35-C549-AB26-06435C19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99F21-9D1B-1243-8471-4D0EEE76C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5C980E-C2F3-244E-8BFC-B19EC8780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537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F174F6-91E0-D14C-BD32-B6DD0217D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6BADA1-9A91-7E4B-A989-D1CE5159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7A7EA-2F3C-3A49-8C45-285C7982B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5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E7F8-FB69-ED42-8357-17DE0E083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51EDD-AE4E-294B-A41E-6EF3BC606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DDC7B-C137-6C4F-9B0E-0DBB4AF6CE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619E3-214F-ED41-991E-C86B2FFA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F38AF-E2D2-7244-9F5C-3502B3E4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A6AED5-2B5F-9745-B777-05C7B7907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904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06065-C3D0-B04F-A71C-9C7BB47EC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02F4C5-C609-BB47-9577-D949AF2D8E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E6911-00BC-604D-8A00-A9A4059D4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D1A81B-800A-A14B-88F5-D47C94616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A47D2-6165-F341-A234-672100A79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737C0-84CB-E448-97E6-C4970F23E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9A4FB5-63EC-5140-8CC4-EF8E0F07A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862F5-A93A-FD47-8179-B9DAD1102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4F835-ECD0-2346-A1AD-A5D53A1D7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047A-1FD9-394A-996E-D98EDD39BC66}" type="datetimeFigureOut">
              <a:rPr lang="fr-FR" smtClean="0"/>
              <a:t>10/06/2019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534FF-7C4F-204C-82D8-54C61C202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054EB-47C8-B44C-BC60-AB8720CFA0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453EE-FB3A-DB45-A86D-2EE5F2FFB80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27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A91FAA-18F4-0549-BD29-8D3555EDF8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432"/>
          <a:stretch/>
        </p:blipFill>
        <p:spPr>
          <a:xfrm>
            <a:off x="757839" y="220525"/>
            <a:ext cx="8899117" cy="58024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E32DA15-7E96-F847-90B3-36CE8BADF972}"/>
              </a:ext>
            </a:extLst>
          </p:cNvPr>
          <p:cNvSpPr txBox="1"/>
          <p:nvPr/>
        </p:nvSpPr>
        <p:spPr>
          <a:xfrm>
            <a:off x="959005" y="1919351"/>
            <a:ext cx="4036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0070C0"/>
                </a:solidFill>
              </a:rPr>
              <a:t>https://</a:t>
            </a:r>
            <a:r>
              <a:rPr lang="fr-FR" dirty="0" err="1">
                <a:solidFill>
                  <a:srgbClr val="0070C0"/>
                </a:solidFill>
              </a:rPr>
              <a:t>indico.uu.se</a:t>
            </a:r>
            <a:r>
              <a:rPr lang="fr-FR" dirty="0">
                <a:solidFill>
                  <a:srgbClr val="0070C0"/>
                </a:solidFill>
              </a:rPr>
              <a:t>/</a:t>
            </a:r>
            <a:r>
              <a:rPr lang="fr-FR" dirty="0" err="1">
                <a:solidFill>
                  <a:srgbClr val="0070C0"/>
                </a:solidFill>
              </a:rPr>
              <a:t>event</a:t>
            </a:r>
            <a:r>
              <a:rPr lang="fr-FR" dirty="0">
                <a:solidFill>
                  <a:srgbClr val="0070C0"/>
                </a:solidFill>
              </a:rPr>
              <a:t>/596/</a:t>
            </a:r>
            <a:r>
              <a:rPr lang="fr-FR" dirty="0" err="1">
                <a:solidFill>
                  <a:srgbClr val="0070C0"/>
                </a:solidFill>
              </a:rPr>
              <a:t>overview</a:t>
            </a:r>
            <a:endParaRPr lang="fr-FR" dirty="0">
              <a:solidFill>
                <a:srgbClr val="0070C0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5A42CCF-75FF-4E45-AA64-6B0C9F21952C}"/>
              </a:ext>
            </a:extLst>
          </p:cNvPr>
          <p:cNvGrpSpPr/>
          <p:nvPr/>
        </p:nvGrpSpPr>
        <p:grpSpPr>
          <a:xfrm>
            <a:off x="7560525" y="831168"/>
            <a:ext cx="3824869" cy="2659163"/>
            <a:chOff x="5140712" y="1095954"/>
            <a:chExt cx="3492500" cy="2343558"/>
          </a:xfrm>
        </p:grpSpPr>
        <p:pic>
          <p:nvPicPr>
            <p:cNvPr id="1026" name="Picture 2" descr="Résultat de recherche d'images pour &quot;uppsala&quot;">
              <a:extLst>
                <a:ext uri="{FF2B5EF4-FFF2-40B4-BE49-F238E27FC236}">
                  <a16:creationId xmlns:a16="http://schemas.microsoft.com/office/drawing/2014/main" id="{72185C36-AD07-4C45-9949-364C444F1A2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0712" y="1095954"/>
              <a:ext cx="3492500" cy="23241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665EAF7-7E62-EF40-9CE7-71722B28A425}"/>
                </a:ext>
              </a:extLst>
            </p:cNvPr>
            <p:cNvSpPr txBox="1"/>
            <p:nvPr/>
          </p:nvSpPr>
          <p:spPr>
            <a:xfrm>
              <a:off x="5140712" y="3131735"/>
              <a:ext cx="21509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photo </a:t>
              </a:r>
              <a:r>
                <a:rPr lang="fr-FR" sz="1400" dirty="0" err="1"/>
                <a:t>from</a:t>
              </a:r>
              <a:r>
                <a:rPr lang="fr-FR" sz="1400" dirty="0"/>
                <a:t> </a:t>
              </a:r>
              <a:r>
                <a:rPr lang="fr-FR" sz="1400" dirty="0" err="1"/>
                <a:t>turismsuede.fr</a:t>
              </a:r>
              <a:r>
                <a:rPr lang="fr-FR" sz="1400" dirty="0"/>
                <a:t>.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0C04A707-6F3F-FE44-B71D-BD82DD5F3798}"/>
              </a:ext>
            </a:extLst>
          </p:cNvPr>
          <p:cNvSpPr txBox="1"/>
          <p:nvPr/>
        </p:nvSpPr>
        <p:spPr>
          <a:xfrm>
            <a:off x="342900" y="6050238"/>
            <a:ext cx="117004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solidFill>
                  <a:srgbClr val="0070C0"/>
                </a:solidFill>
              </a:rPr>
              <a:t>Special</a:t>
            </a:r>
            <a:r>
              <a:rPr lang="fr-FR" sz="2000" dirty="0">
                <a:solidFill>
                  <a:srgbClr val="0070C0"/>
                </a:solidFill>
              </a:rPr>
              <a:t> </a:t>
            </a:r>
            <a:r>
              <a:rPr lang="fr-FR" sz="2000" dirty="0" err="1">
                <a:solidFill>
                  <a:srgbClr val="0070C0"/>
                </a:solidFill>
              </a:rPr>
              <a:t>thanks</a:t>
            </a:r>
            <a:r>
              <a:rPr lang="fr-FR" sz="2000" dirty="0">
                <a:solidFill>
                  <a:srgbClr val="0070C0"/>
                </a:solidFill>
              </a:rPr>
              <a:t> for </a:t>
            </a:r>
            <a:r>
              <a:rPr lang="fr-FR" sz="2000" b="1" u="sng" dirty="0">
                <a:solidFill>
                  <a:srgbClr val="0070C0"/>
                </a:solidFill>
              </a:rPr>
              <a:t>KEVIN PEPITONE </a:t>
            </a:r>
            <a:r>
              <a:rPr lang="fr-FR" sz="2000" dirty="0">
                <a:solidFill>
                  <a:srgbClr val="0070C0"/>
                </a:solidFill>
              </a:rPr>
              <a:t>for the local organisation and for ARIES ( EU </a:t>
            </a:r>
            <a:r>
              <a:rPr lang="fr-FR" sz="2000" dirty="0" err="1">
                <a:solidFill>
                  <a:srgbClr val="0070C0"/>
                </a:solidFill>
              </a:rPr>
              <a:t>grant</a:t>
            </a:r>
            <a:r>
              <a:rPr lang="fr-FR" sz="2000" dirty="0">
                <a:solidFill>
                  <a:srgbClr val="0070C0"/>
                </a:solidFill>
              </a:rPr>
              <a:t> agreement 730871 ) </a:t>
            </a:r>
            <a:r>
              <a:rPr lang="fr-FR" sz="2000" dirty="0" err="1">
                <a:solidFill>
                  <a:srgbClr val="0070C0"/>
                </a:solidFill>
              </a:rPr>
              <a:t>project</a:t>
            </a:r>
            <a:r>
              <a:rPr lang="fr-FR" sz="2000" dirty="0">
                <a:solidFill>
                  <a:srgbClr val="0070C0"/>
                </a:solidFill>
              </a:rPr>
              <a:t> for </a:t>
            </a:r>
            <a:r>
              <a:rPr lang="fr-FR" sz="2000" dirty="0" err="1">
                <a:solidFill>
                  <a:srgbClr val="0070C0"/>
                </a:solidFill>
              </a:rPr>
              <a:t>supporting</a:t>
            </a:r>
            <a:r>
              <a:rPr lang="fr-FR" sz="2000" dirty="0">
                <a:solidFill>
                  <a:srgbClr val="0070C0"/>
                </a:solidFill>
              </a:rPr>
              <a:t> the workshop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649294C-5368-3848-BE37-A0DA198D9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5648" y="3849434"/>
            <a:ext cx="3367669" cy="1257825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2000" dirty="0"/>
              <a:t>31 </a:t>
            </a:r>
            <a:r>
              <a:rPr lang="fr-FR" sz="2000" dirty="0" err="1"/>
              <a:t>talks</a:t>
            </a:r>
            <a:r>
              <a:rPr lang="fr-FR" sz="2000" dirty="0"/>
              <a:t> in 2 </a:t>
            </a:r>
            <a:r>
              <a:rPr lang="fr-FR" sz="2000" dirty="0" err="1"/>
              <a:t>days</a:t>
            </a:r>
            <a:endParaRPr lang="fr-FR" sz="2000" dirty="0"/>
          </a:p>
          <a:p>
            <a:pPr algn="ctr"/>
            <a:r>
              <a:rPr lang="fr-FR" sz="2000" dirty="0"/>
              <a:t>News </a:t>
            </a:r>
            <a:r>
              <a:rPr lang="fr-FR" sz="2000" dirty="0" err="1"/>
              <a:t>from</a:t>
            </a:r>
            <a:r>
              <a:rPr lang="fr-FR" sz="2000" dirty="0"/>
              <a:t> 13 test </a:t>
            </a:r>
            <a:r>
              <a:rPr lang="fr-FR" sz="2000" dirty="0" err="1"/>
              <a:t>facilities</a:t>
            </a:r>
            <a:endParaRPr lang="fr-FR" sz="2000" dirty="0"/>
          </a:p>
          <a:p>
            <a:pPr algn="ctr"/>
            <a:r>
              <a:rPr lang="fr-FR" sz="2000" dirty="0"/>
              <a:t>44 participants</a:t>
            </a:r>
          </a:p>
        </p:txBody>
      </p:sp>
    </p:spTree>
    <p:extLst>
      <p:ext uri="{BB962C8B-B14F-4D97-AF65-F5344CB8AC3E}">
        <p14:creationId xmlns:p14="http://schemas.microsoft.com/office/powerpoint/2010/main" val="351057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54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International Workshop on Superconducting Magnet Test Stands</dc:title>
  <dc:creator>Marta Bajko</dc:creator>
  <cp:lastModifiedBy>Marta Bajko</cp:lastModifiedBy>
  <cp:revision>3</cp:revision>
  <dcterms:created xsi:type="dcterms:W3CDTF">2019-06-10T21:01:40Z</dcterms:created>
  <dcterms:modified xsi:type="dcterms:W3CDTF">2019-06-10T21:22:22Z</dcterms:modified>
</cp:coreProperties>
</file>