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6"/>
  </p:notesMasterIdLst>
  <p:sldIdLst>
    <p:sldId id="256" r:id="rId2"/>
    <p:sldId id="257" r:id="rId3"/>
    <p:sldId id="258" r:id="rId4"/>
    <p:sldId id="259" r:id="rId5"/>
    <p:sldId id="261" r:id="rId6"/>
    <p:sldId id="270" r:id="rId7"/>
    <p:sldId id="262" r:id="rId8"/>
    <p:sldId id="263" r:id="rId9"/>
    <p:sldId id="264" r:id="rId10"/>
    <p:sldId id="265" r:id="rId11"/>
    <p:sldId id="266" r:id="rId12"/>
    <p:sldId id="267" r:id="rId13"/>
    <p:sldId id="268" r:id="rId14"/>
    <p:sldId id="269" r:id="rId15"/>
  </p:sldIdLst>
  <p:sldSz cx="12192000" cy="6858000"/>
  <p:notesSz cx="12192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55" autoAdjust="0"/>
    <p:restoredTop sz="94660"/>
  </p:normalViewPr>
  <p:slideViewPr>
    <p:cSldViewPr>
      <p:cViewPr varScale="1">
        <p:scale>
          <a:sx n="54" d="100"/>
          <a:sy n="54" d="100"/>
        </p:scale>
        <p:origin x="320"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062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endParaRPr lang="en-US" noProof="0" dirty="0"/>
          </a:p>
        </p:txBody>
      </p:sp>
    </p:spTree>
    <p:extLst>
      <p:ext uri="{BB962C8B-B14F-4D97-AF65-F5344CB8AC3E}">
        <p14:creationId xmlns:p14="http://schemas.microsoft.com/office/powerpoint/2010/main" val="205264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12700">
              <a:lnSpc>
                <a:spcPct val="100000"/>
              </a:lnSpc>
            </a:pPr>
            <a:r>
              <a:rPr lang="sv-SE" spc="-10"/>
              <a:t>20/2/2018</a:t>
            </a:r>
            <a:endParaRPr lang="de-DE" spc="-10" dirty="0"/>
          </a:p>
        </p:txBody>
      </p:sp>
      <p:sp>
        <p:nvSpPr>
          <p:cNvPr id="5" name="Footer Placeholder 4"/>
          <p:cNvSpPr>
            <a:spLocks noGrp="1"/>
          </p:cNvSpPr>
          <p:nvPr>
            <p:ph type="ftr" sz="quarter" idx="11"/>
          </p:nvPr>
        </p:nvSpPr>
        <p:spPr/>
        <p:txBody>
          <a:bodyPr/>
          <a:lstStyle/>
          <a:p>
            <a:pPr marL="918844" marR="5080" indent="-906780">
              <a:lnSpc>
                <a:spcPct val="100000"/>
              </a:lnSpc>
            </a:pPr>
            <a:r>
              <a:rPr lang="de-DE" spc="-25"/>
              <a:t>AM</a:t>
            </a:r>
            <a:r>
              <a:rPr lang="de-DE" spc="-20"/>
              <a:t>IC</a:t>
            </a:r>
            <a:r>
              <a:rPr lang="de-DE" spc="-5"/>
              <a:t>I</a:t>
            </a:r>
            <a:r>
              <a:rPr lang="de-DE" spc="-10"/>
              <a:t> </a:t>
            </a:r>
            <a:r>
              <a:rPr lang="de-DE" spc="-20"/>
              <a:t>201</a:t>
            </a:r>
            <a:r>
              <a:rPr lang="de-DE" spc="-10"/>
              <a:t>8</a:t>
            </a:r>
            <a:r>
              <a:rPr lang="de-DE" spc="-5"/>
              <a:t> </a:t>
            </a:r>
            <a:r>
              <a:rPr lang="de-DE" spc="-25"/>
              <a:t>A</a:t>
            </a:r>
            <a:r>
              <a:rPr lang="de-DE" spc="-10"/>
              <a:t>nnu</a:t>
            </a:r>
            <a:r>
              <a:rPr lang="de-DE" spc="-15"/>
              <a:t>a</a:t>
            </a:r>
            <a:r>
              <a:rPr lang="de-DE"/>
              <a:t>l</a:t>
            </a:r>
            <a:r>
              <a:rPr lang="de-DE" spc="-45"/>
              <a:t> </a:t>
            </a:r>
            <a:r>
              <a:rPr lang="de-DE" spc="-20"/>
              <a:t>Me</a:t>
            </a:r>
            <a:r>
              <a:rPr lang="de-DE" spc="-35"/>
              <a:t>e</a:t>
            </a:r>
            <a:r>
              <a:rPr lang="de-DE" spc="-10"/>
              <a:t>t</a:t>
            </a:r>
            <a:r>
              <a:rPr lang="de-DE" spc="-15"/>
              <a:t>i</a:t>
            </a:r>
            <a:r>
              <a:rPr lang="de-DE" spc="-10"/>
              <a:t>n</a:t>
            </a:r>
            <a:r>
              <a:rPr lang="de-DE"/>
              <a:t>g</a:t>
            </a:r>
            <a:r>
              <a:rPr lang="de-DE" spc="-20"/>
              <a:t> </a:t>
            </a:r>
            <a:r>
              <a:rPr lang="de-DE" spc="-15"/>
              <a:t>i</a:t>
            </a:r>
            <a:r>
              <a:rPr lang="de-DE"/>
              <a:t>n</a:t>
            </a:r>
            <a:r>
              <a:rPr lang="de-DE" spc="-30"/>
              <a:t> </a:t>
            </a:r>
            <a:r>
              <a:rPr lang="de-DE" spc="-25"/>
              <a:t>U</a:t>
            </a:r>
            <a:r>
              <a:rPr lang="de-DE" spc="-10"/>
              <a:t>pp</a:t>
            </a:r>
            <a:r>
              <a:rPr lang="de-DE" spc="-15"/>
              <a:t>sal</a:t>
            </a:r>
            <a:r>
              <a:rPr lang="de-DE"/>
              <a:t>a </a:t>
            </a:r>
            <a:r>
              <a:rPr lang="de-DE" spc="-120"/>
              <a:t>T</a:t>
            </a:r>
            <a:r>
              <a:rPr lang="de-DE" spc="-10"/>
              <a:t>o</a:t>
            </a:r>
            <a:r>
              <a:rPr lang="de-DE" spc="-30"/>
              <a:t>r</a:t>
            </a:r>
            <a:r>
              <a:rPr lang="de-DE"/>
              <a:t>d</a:t>
            </a:r>
            <a:r>
              <a:rPr lang="de-DE" spc="-30"/>
              <a:t> </a:t>
            </a:r>
            <a:r>
              <a:rPr lang="de-DE" spc="-20"/>
              <a:t>E</a:t>
            </a:r>
            <a:r>
              <a:rPr lang="de-DE" spc="-65"/>
              <a:t>k</a:t>
            </a:r>
            <a:r>
              <a:rPr lang="de-DE" spc="-10"/>
              <a:t>e</a:t>
            </a:r>
            <a:r>
              <a:rPr lang="de-DE" spc="-15"/>
              <a:t>l</a:t>
            </a:r>
            <a:r>
              <a:rPr lang="de-DE" spc="-10"/>
              <a:t>o</a:t>
            </a:r>
            <a:r>
              <a:rPr lang="de-DE"/>
              <a:t>f</a:t>
            </a:r>
            <a:endParaRPr lang="de-DE" dirty="0"/>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de-DE" spc="-10" smtClean="0"/>
              <a:t>‹#›</a:t>
            </a:fld>
            <a:endParaRPr lang="de-DE" spc="-10" dirty="0"/>
          </a:p>
        </p:txBody>
      </p:sp>
    </p:spTree>
    <p:extLst>
      <p:ext uri="{BB962C8B-B14F-4D97-AF65-F5344CB8AC3E}">
        <p14:creationId xmlns:p14="http://schemas.microsoft.com/office/powerpoint/2010/main" val="163119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12700">
              <a:lnSpc>
                <a:spcPct val="100000"/>
              </a:lnSpc>
            </a:pPr>
            <a:r>
              <a:rPr lang="sv-SE" spc="-10"/>
              <a:t>20/2/2018</a:t>
            </a:r>
            <a:endParaRPr lang="de-DE" spc="-10" dirty="0"/>
          </a:p>
        </p:txBody>
      </p:sp>
      <p:sp>
        <p:nvSpPr>
          <p:cNvPr id="5" name="Footer Placeholder 4"/>
          <p:cNvSpPr>
            <a:spLocks noGrp="1"/>
          </p:cNvSpPr>
          <p:nvPr>
            <p:ph type="ftr" sz="quarter" idx="11"/>
          </p:nvPr>
        </p:nvSpPr>
        <p:spPr/>
        <p:txBody>
          <a:bodyPr/>
          <a:lstStyle/>
          <a:p>
            <a:pPr marL="918844" marR="5080" indent="-906780">
              <a:lnSpc>
                <a:spcPct val="100000"/>
              </a:lnSpc>
            </a:pPr>
            <a:r>
              <a:rPr lang="de-DE" spc="-25"/>
              <a:t>AM</a:t>
            </a:r>
            <a:r>
              <a:rPr lang="de-DE" spc="-20"/>
              <a:t>IC</a:t>
            </a:r>
            <a:r>
              <a:rPr lang="de-DE" spc="-5"/>
              <a:t>I</a:t>
            </a:r>
            <a:r>
              <a:rPr lang="de-DE" spc="-10"/>
              <a:t> </a:t>
            </a:r>
            <a:r>
              <a:rPr lang="de-DE" spc="-20"/>
              <a:t>201</a:t>
            </a:r>
            <a:r>
              <a:rPr lang="de-DE" spc="-10"/>
              <a:t>8</a:t>
            </a:r>
            <a:r>
              <a:rPr lang="de-DE" spc="-5"/>
              <a:t> </a:t>
            </a:r>
            <a:r>
              <a:rPr lang="de-DE" spc="-25"/>
              <a:t>A</a:t>
            </a:r>
            <a:r>
              <a:rPr lang="de-DE" spc="-10"/>
              <a:t>nnu</a:t>
            </a:r>
            <a:r>
              <a:rPr lang="de-DE" spc="-15"/>
              <a:t>a</a:t>
            </a:r>
            <a:r>
              <a:rPr lang="de-DE"/>
              <a:t>l</a:t>
            </a:r>
            <a:r>
              <a:rPr lang="de-DE" spc="-45"/>
              <a:t> </a:t>
            </a:r>
            <a:r>
              <a:rPr lang="de-DE" spc="-20"/>
              <a:t>Me</a:t>
            </a:r>
            <a:r>
              <a:rPr lang="de-DE" spc="-35"/>
              <a:t>e</a:t>
            </a:r>
            <a:r>
              <a:rPr lang="de-DE" spc="-10"/>
              <a:t>t</a:t>
            </a:r>
            <a:r>
              <a:rPr lang="de-DE" spc="-15"/>
              <a:t>i</a:t>
            </a:r>
            <a:r>
              <a:rPr lang="de-DE" spc="-10"/>
              <a:t>n</a:t>
            </a:r>
            <a:r>
              <a:rPr lang="de-DE"/>
              <a:t>g</a:t>
            </a:r>
            <a:r>
              <a:rPr lang="de-DE" spc="-20"/>
              <a:t> </a:t>
            </a:r>
            <a:r>
              <a:rPr lang="de-DE" spc="-15"/>
              <a:t>i</a:t>
            </a:r>
            <a:r>
              <a:rPr lang="de-DE"/>
              <a:t>n</a:t>
            </a:r>
            <a:r>
              <a:rPr lang="de-DE" spc="-30"/>
              <a:t> </a:t>
            </a:r>
            <a:r>
              <a:rPr lang="de-DE" spc="-25"/>
              <a:t>U</a:t>
            </a:r>
            <a:r>
              <a:rPr lang="de-DE" spc="-10"/>
              <a:t>pp</a:t>
            </a:r>
            <a:r>
              <a:rPr lang="de-DE" spc="-15"/>
              <a:t>sal</a:t>
            </a:r>
            <a:r>
              <a:rPr lang="de-DE"/>
              <a:t>a </a:t>
            </a:r>
            <a:r>
              <a:rPr lang="de-DE" spc="-120"/>
              <a:t>T</a:t>
            </a:r>
            <a:r>
              <a:rPr lang="de-DE" spc="-10"/>
              <a:t>o</a:t>
            </a:r>
            <a:r>
              <a:rPr lang="de-DE" spc="-30"/>
              <a:t>r</a:t>
            </a:r>
            <a:r>
              <a:rPr lang="de-DE"/>
              <a:t>d</a:t>
            </a:r>
            <a:r>
              <a:rPr lang="de-DE" spc="-30"/>
              <a:t> </a:t>
            </a:r>
            <a:r>
              <a:rPr lang="de-DE" spc="-20"/>
              <a:t>E</a:t>
            </a:r>
            <a:r>
              <a:rPr lang="de-DE" spc="-65"/>
              <a:t>k</a:t>
            </a:r>
            <a:r>
              <a:rPr lang="de-DE" spc="-10"/>
              <a:t>e</a:t>
            </a:r>
            <a:r>
              <a:rPr lang="de-DE" spc="-15"/>
              <a:t>l</a:t>
            </a:r>
            <a:r>
              <a:rPr lang="de-DE" spc="-10"/>
              <a:t>o</a:t>
            </a:r>
            <a:r>
              <a:rPr lang="de-DE"/>
              <a:t>f</a:t>
            </a:r>
            <a:endParaRPr lang="de-DE" dirty="0"/>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de-DE" spc="-10" smtClean="0"/>
              <a:t>‹#›</a:t>
            </a:fld>
            <a:endParaRPr lang="de-DE" spc="-10" dirty="0"/>
          </a:p>
        </p:txBody>
      </p:sp>
    </p:spTree>
    <p:extLst>
      <p:ext uri="{BB962C8B-B14F-4D97-AF65-F5344CB8AC3E}">
        <p14:creationId xmlns:p14="http://schemas.microsoft.com/office/powerpoint/2010/main" val="510567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12700">
              <a:lnSpc>
                <a:spcPct val="100000"/>
              </a:lnSpc>
            </a:pPr>
            <a:r>
              <a:rPr lang="sv-SE" spc="-10"/>
              <a:t>20/2/2018</a:t>
            </a:r>
            <a:endParaRPr lang="de-DE" spc="-10" dirty="0"/>
          </a:p>
        </p:txBody>
      </p:sp>
      <p:sp>
        <p:nvSpPr>
          <p:cNvPr id="5" name="Footer Placeholder 4"/>
          <p:cNvSpPr>
            <a:spLocks noGrp="1"/>
          </p:cNvSpPr>
          <p:nvPr>
            <p:ph type="ftr" sz="quarter" idx="11"/>
          </p:nvPr>
        </p:nvSpPr>
        <p:spPr/>
        <p:txBody>
          <a:bodyPr/>
          <a:lstStyle/>
          <a:p>
            <a:pPr marL="918844" marR="5080" indent="-906780">
              <a:lnSpc>
                <a:spcPct val="100000"/>
              </a:lnSpc>
            </a:pPr>
            <a:r>
              <a:rPr lang="de-DE" spc="-25"/>
              <a:t>AM</a:t>
            </a:r>
            <a:r>
              <a:rPr lang="de-DE" spc="-20"/>
              <a:t>IC</a:t>
            </a:r>
            <a:r>
              <a:rPr lang="de-DE" spc="-5"/>
              <a:t>I</a:t>
            </a:r>
            <a:r>
              <a:rPr lang="de-DE" spc="-10"/>
              <a:t> </a:t>
            </a:r>
            <a:r>
              <a:rPr lang="de-DE" spc="-20"/>
              <a:t>201</a:t>
            </a:r>
            <a:r>
              <a:rPr lang="de-DE" spc="-10"/>
              <a:t>8</a:t>
            </a:r>
            <a:r>
              <a:rPr lang="de-DE" spc="-5"/>
              <a:t> </a:t>
            </a:r>
            <a:r>
              <a:rPr lang="de-DE" spc="-25"/>
              <a:t>A</a:t>
            </a:r>
            <a:r>
              <a:rPr lang="de-DE" spc="-10"/>
              <a:t>nnu</a:t>
            </a:r>
            <a:r>
              <a:rPr lang="de-DE" spc="-15"/>
              <a:t>a</a:t>
            </a:r>
            <a:r>
              <a:rPr lang="de-DE"/>
              <a:t>l</a:t>
            </a:r>
            <a:r>
              <a:rPr lang="de-DE" spc="-45"/>
              <a:t> </a:t>
            </a:r>
            <a:r>
              <a:rPr lang="de-DE" spc="-20"/>
              <a:t>Me</a:t>
            </a:r>
            <a:r>
              <a:rPr lang="de-DE" spc="-35"/>
              <a:t>e</a:t>
            </a:r>
            <a:r>
              <a:rPr lang="de-DE" spc="-10"/>
              <a:t>t</a:t>
            </a:r>
            <a:r>
              <a:rPr lang="de-DE" spc="-15"/>
              <a:t>i</a:t>
            </a:r>
            <a:r>
              <a:rPr lang="de-DE" spc="-10"/>
              <a:t>n</a:t>
            </a:r>
            <a:r>
              <a:rPr lang="de-DE"/>
              <a:t>g</a:t>
            </a:r>
            <a:r>
              <a:rPr lang="de-DE" spc="-20"/>
              <a:t> </a:t>
            </a:r>
            <a:r>
              <a:rPr lang="de-DE" spc="-15"/>
              <a:t>i</a:t>
            </a:r>
            <a:r>
              <a:rPr lang="de-DE"/>
              <a:t>n</a:t>
            </a:r>
            <a:r>
              <a:rPr lang="de-DE" spc="-30"/>
              <a:t> </a:t>
            </a:r>
            <a:r>
              <a:rPr lang="de-DE" spc="-25"/>
              <a:t>U</a:t>
            </a:r>
            <a:r>
              <a:rPr lang="de-DE" spc="-10"/>
              <a:t>pp</a:t>
            </a:r>
            <a:r>
              <a:rPr lang="de-DE" spc="-15"/>
              <a:t>sal</a:t>
            </a:r>
            <a:r>
              <a:rPr lang="de-DE"/>
              <a:t>a </a:t>
            </a:r>
            <a:r>
              <a:rPr lang="de-DE" spc="-120"/>
              <a:t>T</a:t>
            </a:r>
            <a:r>
              <a:rPr lang="de-DE" spc="-10"/>
              <a:t>o</a:t>
            </a:r>
            <a:r>
              <a:rPr lang="de-DE" spc="-30"/>
              <a:t>r</a:t>
            </a:r>
            <a:r>
              <a:rPr lang="de-DE"/>
              <a:t>d</a:t>
            </a:r>
            <a:r>
              <a:rPr lang="de-DE" spc="-30"/>
              <a:t> </a:t>
            </a:r>
            <a:r>
              <a:rPr lang="de-DE" spc="-20"/>
              <a:t>E</a:t>
            </a:r>
            <a:r>
              <a:rPr lang="de-DE" spc="-65"/>
              <a:t>k</a:t>
            </a:r>
            <a:r>
              <a:rPr lang="de-DE" spc="-10"/>
              <a:t>e</a:t>
            </a:r>
            <a:r>
              <a:rPr lang="de-DE" spc="-15"/>
              <a:t>l</a:t>
            </a:r>
            <a:r>
              <a:rPr lang="de-DE" spc="-10"/>
              <a:t>o</a:t>
            </a:r>
            <a:r>
              <a:rPr lang="de-DE"/>
              <a:t>f</a:t>
            </a:r>
            <a:endParaRPr lang="de-DE" dirty="0"/>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de-DE" spc="-10" smtClean="0"/>
              <a:t>‹#›</a:t>
            </a:fld>
            <a:endParaRPr lang="de-DE" spc="-10" dirty="0"/>
          </a:p>
        </p:txBody>
      </p:sp>
    </p:spTree>
    <p:extLst>
      <p:ext uri="{BB962C8B-B14F-4D97-AF65-F5344CB8AC3E}">
        <p14:creationId xmlns:p14="http://schemas.microsoft.com/office/powerpoint/2010/main" val="254569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12700">
              <a:lnSpc>
                <a:spcPct val="100000"/>
              </a:lnSpc>
            </a:pPr>
            <a:r>
              <a:rPr lang="sv-SE" spc="-10"/>
              <a:t>20/2/2018</a:t>
            </a:r>
            <a:endParaRPr lang="de-DE" spc="-10" dirty="0"/>
          </a:p>
        </p:txBody>
      </p:sp>
      <p:sp>
        <p:nvSpPr>
          <p:cNvPr id="5" name="Footer Placeholder 4"/>
          <p:cNvSpPr>
            <a:spLocks noGrp="1"/>
          </p:cNvSpPr>
          <p:nvPr>
            <p:ph type="ftr" sz="quarter" idx="11"/>
          </p:nvPr>
        </p:nvSpPr>
        <p:spPr/>
        <p:txBody>
          <a:bodyPr/>
          <a:lstStyle/>
          <a:p>
            <a:pPr marL="918844" marR="5080" indent="-906780">
              <a:lnSpc>
                <a:spcPct val="100000"/>
              </a:lnSpc>
            </a:pPr>
            <a:r>
              <a:rPr lang="de-DE" spc="-25"/>
              <a:t>AM</a:t>
            </a:r>
            <a:r>
              <a:rPr lang="de-DE" spc="-20"/>
              <a:t>IC</a:t>
            </a:r>
            <a:r>
              <a:rPr lang="de-DE" spc="-5"/>
              <a:t>I</a:t>
            </a:r>
            <a:r>
              <a:rPr lang="de-DE" spc="-10"/>
              <a:t> </a:t>
            </a:r>
            <a:r>
              <a:rPr lang="de-DE" spc="-20"/>
              <a:t>201</a:t>
            </a:r>
            <a:r>
              <a:rPr lang="de-DE" spc="-10"/>
              <a:t>8</a:t>
            </a:r>
            <a:r>
              <a:rPr lang="de-DE" spc="-5"/>
              <a:t> </a:t>
            </a:r>
            <a:r>
              <a:rPr lang="de-DE" spc="-25"/>
              <a:t>A</a:t>
            </a:r>
            <a:r>
              <a:rPr lang="de-DE" spc="-10"/>
              <a:t>nnu</a:t>
            </a:r>
            <a:r>
              <a:rPr lang="de-DE" spc="-15"/>
              <a:t>a</a:t>
            </a:r>
            <a:r>
              <a:rPr lang="de-DE"/>
              <a:t>l</a:t>
            </a:r>
            <a:r>
              <a:rPr lang="de-DE" spc="-45"/>
              <a:t> </a:t>
            </a:r>
            <a:r>
              <a:rPr lang="de-DE" spc="-20"/>
              <a:t>Me</a:t>
            </a:r>
            <a:r>
              <a:rPr lang="de-DE" spc="-35"/>
              <a:t>e</a:t>
            </a:r>
            <a:r>
              <a:rPr lang="de-DE" spc="-10"/>
              <a:t>t</a:t>
            </a:r>
            <a:r>
              <a:rPr lang="de-DE" spc="-15"/>
              <a:t>i</a:t>
            </a:r>
            <a:r>
              <a:rPr lang="de-DE" spc="-10"/>
              <a:t>n</a:t>
            </a:r>
            <a:r>
              <a:rPr lang="de-DE"/>
              <a:t>g</a:t>
            </a:r>
            <a:r>
              <a:rPr lang="de-DE" spc="-20"/>
              <a:t> </a:t>
            </a:r>
            <a:r>
              <a:rPr lang="de-DE" spc="-15"/>
              <a:t>i</a:t>
            </a:r>
            <a:r>
              <a:rPr lang="de-DE"/>
              <a:t>n</a:t>
            </a:r>
            <a:r>
              <a:rPr lang="de-DE" spc="-30"/>
              <a:t> </a:t>
            </a:r>
            <a:r>
              <a:rPr lang="de-DE" spc="-25"/>
              <a:t>U</a:t>
            </a:r>
            <a:r>
              <a:rPr lang="de-DE" spc="-10"/>
              <a:t>pp</a:t>
            </a:r>
            <a:r>
              <a:rPr lang="de-DE" spc="-15"/>
              <a:t>sal</a:t>
            </a:r>
            <a:r>
              <a:rPr lang="de-DE"/>
              <a:t>a </a:t>
            </a:r>
            <a:r>
              <a:rPr lang="de-DE" spc="-120"/>
              <a:t>T</a:t>
            </a:r>
            <a:r>
              <a:rPr lang="de-DE" spc="-10"/>
              <a:t>o</a:t>
            </a:r>
            <a:r>
              <a:rPr lang="de-DE" spc="-30"/>
              <a:t>r</a:t>
            </a:r>
            <a:r>
              <a:rPr lang="de-DE"/>
              <a:t>d</a:t>
            </a:r>
            <a:r>
              <a:rPr lang="de-DE" spc="-30"/>
              <a:t> </a:t>
            </a:r>
            <a:r>
              <a:rPr lang="de-DE" spc="-20"/>
              <a:t>E</a:t>
            </a:r>
            <a:r>
              <a:rPr lang="de-DE" spc="-65"/>
              <a:t>k</a:t>
            </a:r>
            <a:r>
              <a:rPr lang="de-DE" spc="-10"/>
              <a:t>e</a:t>
            </a:r>
            <a:r>
              <a:rPr lang="de-DE" spc="-15"/>
              <a:t>l</a:t>
            </a:r>
            <a:r>
              <a:rPr lang="de-DE" spc="-10"/>
              <a:t>o</a:t>
            </a:r>
            <a:r>
              <a:rPr lang="de-DE"/>
              <a:t>f</a:t>
            </a:r>
            <a:endParaRPr lang="de-DE" dirty="0"/>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de-DE" spc="-10" smtClean="0"/>
              <a:t>‹#›</a:t>
            </a:fld>
            <a:endParaRPr lang="de-DE" spc="-10" dirty="0"/>
          </a:p>
        </p:txBody>
      </p:sp>
    </p:spTree>
    <p:extLst>
      <p:ext uri="{BB962C8B-B14F-4D97-AF65-F5344CB8AC3E}">
        <p14:creationId xmlns:p14="http://schemas.microsoft.com/office/powerpoint/2010/main" val="3281007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12700">
              <a:lnSpc>
                <a:spcPct val="100000"/>
              </a:lnSpc>
            </a:pPr>
            <a:r>
              <a:rPr lang="sv-SE" spc="-10"/>
              <a:t>20/2/2018</a:t>
            </a:r>
            <a:endParaRPr lang="de-DE" spc="-10" dirty="0"/>
          </a:p>
        </p:txBody>
      </p:sp>
      <p:sp>
        <p:nvSpPr>
          <p:cNvPr id="5" name="Footer Placeholder 4"/>
          <p:cNvSpPr>
            <a:spLocks noGrp="1"/>
          </p:cNvSpPr>
          <p:nvPr>
            <p:ph type="ftr" sz="quarter" idx="11"/>
          </p:nvPr>
        </p:nvSpPr>
        <p:spPr/>
        <p:txBody>
          <a:bodyPr/>
          <a:lstStyle/>
          <a:p>
            <a:pPr marL="918844" marR="5080" indent="-906780">
              <a:lnSpc>
                <a:spcPct val="100000"/>
              </a:lnSpc>
            </a:pPr>
            <a:r>
              <a:rPr lang="de-DE" spc="-25"/>
              <a:t>AM</a:t>
            </a:r>
            <a:r>
              <a:rPr lang="de-DE" spc="-20"/>
              <a:t>IC</a:t>
            </a:r>
            <a:r>
              <a:rPr lang="de-DE" spc="-5"/>
              <a:t>I</a:t>
            </a:r>
            <a:r>
              <a:rPr lang="de-DE" spc="-10"/>
              <a:t> </a:t>
            </a:r>
            <a:r>
              <a:rPr lang="de-DE" spc="-20"/>
              <a:t>201</a:t>
            </a:r>
            <a:r>
              <a:rPr lang="de-DE" spc="-10"/>
              <a:t>8</a:t>
            </a:r>
            <a:r>
              <a:rPr lang="de-DE" spc="-5"/>
              <a:t> </a:t>
            </a:r>
            <a:r>
              <a:rPr lang="de-DE" spc="-25"/>
              <a:t>A</a:t>
            </a:r>
            <a:r>
              <a:rPr lang="de-DE" spc="-10"/>
              <a:t>nnu</a:t>
            </a:r>
            <a:r>
              <a:rPr lang="de-DE" spc="-15"/>
              <a:t>a</a:t>
            </a:r>
            <a:r>
              <a:rPr lang="de-DE"/>
              <a:t>l</a:t>
            </a:r>
            <a:r>
              <a:rPr lang="de-DE" spc="-45"/>
              <a:t> </a:t>
            </a:r>
            <a:r>
              <a:rPr lang="de-DE" spc="-20"/>
              <a:t>Me</a:t>
            </a:r>
            <a:r>
              <a:rPr lang="de-DE" spc="-35"/>
              <a:t>e</a:t>
            </a:r>
            <a:r>
              <a:rPr lang="de-DE" spc="-10"/>
              <a:t>t</a:t>
            </a:r>
            <a:r>
              <a:rPr lang="de-DE" spc="-15"/>
              <a:t>i</a:t>
            </a:r>
            <a:r>
              <a:rPr lang="de-DE" spc="-10"/>
              <a:t>n</a:t>
            </a:r>
            <a:r>
              <a:rPr lang="de-DE"/>
              <a:t>g</a:t>
            </a:r>
            <a:r>
              <a:rPr lang="de-DE" spc="-20"/>
              <a:t> </a:t>
            </a:r>
            <a:r>
              <a:rPr lang="de-DE" spc="-15"/>
              <a:t>i</a:t>
            </a:r>
            <a:r>
              <a:rPr lang="de-DE"/>
              <a:t>n</a:t>
            </a:r>
            <a:r>
              <a:rPr lang="de-DE" spc="-30"/>
              <a:t> </a:t>
            </a:r>
            <a:r>
              <a:rPr lang="de-DE" spc="-25"/>
              <a:t>U</a:t>
            </a:r>
            <a:r>
              <a:rPr lang="de-DE" spc="-10"/>
              <a:t>pp</a:t>
            </a:r>
            <a:r>
              <a:rPr lang="de-DE" spc="-15"/>
              <a:t>sal</a:t>
            </a:r>
            <a:r>
              <a:rPr lang="de-DE"/>
              <a:t>a </a:t>
            </a:r>
            <a:r>
              <a:rPr lang="de-DE" spc="-120"/>
              <a:t>T</a:t>
            </a:r>
            <a:r>
              <a:rPr lang="de-DE" spc="-10"/>
              <a:t>o</a:t>
            </a:r>
            <a:r>
              <a:rPr lang="de-DE" spc="-30"/>
              <a:t>r</a:t>
            </a:r>
            <a:r>
              <a:rPr lang="de-DE"/>
              <a:t>d</a:t>
            </a:r>
            <a:r>
              <a:rPr lang="de-DE" spc="-30"/>
              <a:t> </a:t>
            </a:r>
            <a:r>
              <a:rPr lang="de-DE" spc="-20"/>
              <a:t>E</a:t>
            </a:r>
            <a:r>
              <a:rPr lang="de-DE" spc="-65"/>
              <a:t>k</a:t>
            </a:r>
            <a:r>
              <a:rPr lang="de-DE" spc="-10"/>
              <a:t>e</a:t>
            </a:r>
            <a:r>
              <a:rPr lang="de-DE" spc="-15"/>
              <a:t>l</a:t>
            </a:r>
            <a:r>
              <a:rPr lang="de-DE" spc="-10"/>
              <a:t>o</a:t>
            </a:r>
            <a:r>
              <a:rPr lang="de-DE"/>
              <a:t>f</a:t>
            </a:r>
            <a:endParaRPr lang="de-DE" dirty="0"/>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de-DE" spc="-10" smtClean="0"/>
              <a:t>‹#›</a:t>
            </a:fld>
            <a:endParaRPr lang="de-DE" spc="-10" dirty="0"/>
          </a:p>
        </p:txBody>
      </p:sp>
    </p:spTree>
    <p:extLst>
      <p:ext uri="{BB962C8B-B14F-4D97-AF65-F5344CB8AC3E}">
        <p14:creationId xmlns:p14="http://schemas.microsoft.com/office/powerpoint/2010/main" val="2268221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12700">
              <a:lnSpc>
                <a:spcPct val="100000"/>
              </a:lnSpc>
            </a:pPr>
            <a:r>
              <a:rPr lang="sv-SE" spc="-10"/>
              <a:t>20/2/2018</a:t>
            </a:r>
            <a:endParaRPr lang="de-DE" spc="-10" dirty="0"/>
          </a:p>
        </p:txBody>
      </p:sp>
      <p:sp>
        <p:nvSpPr>
          <p:cNvPr id="6" name="Footer Placeholder 5"/>
          <p:cNvSpPr>
            <a:spLocks noGrp="1"/>
          </p:cNvSpPr>
          <p:nvPr>
            <p:ph type="ftr" sz="quarter" idx="11"/>
          </p:nvPr>
        </p:nvSpPr>
        <p:spPr/>
        <p:txBody>
          <a:bodyPr/>
          <a:lstStyle/>
          <a:p>
            <a:pPr marL="918844" marR="5080" indent="-906780">
              <a:lnSpc>
                <a:spcPct val="100000"/>
              </a:lnSpc>
            </a:pPr>
            <a:r>
              <a:rPr lang="de-DE" spc="-25"/>
              <a:t>AM</a:t>
            </a:r>
            <a:r>
              <a:rPr lang="de-DE" spc="-20"/>
              <a:t>IC</a:t>
            </a:r>
            <a:r>
              <a:rPr lang="de-DE" spc="-5"/>
              <a:t>I</a:t>
            </a:r>
            <a:r>
              <a:rPr lang="de-DE" spc="-10"/>
              <a:t> </a:t>
            </a:r>
            <a:r>
              <a:rPr lang="de-DE" spc="-20"/>
              <a:t>201</a:t>
            </a:r>
            <a:r>
              <a:rPr lang="de-DE" spc="-10"/>
              <a:t>8</a:t>
            </a:r>
            <a:r>
              <a:rPr lang="de-DE" spc="-5"/>
              <a:t> </a:t>
            </a:r>
            <a:r>
              <a:rPr lang="de-DE" spc="-25"/>
              <a:t>A</a:t>
            </a:r>
            <a:r>
              <a:rPr lang="de-DE" spc="-10"/>
              <a:t>nnu</a:t>
            </a:r>
            <a:r>
              <a:rPr lang="de-DE" spc="-15"/>
              <a:t>a</a:t>
            </a:r>
            <a:r>
              <a:rPr lang="de-DE"/>
              <a:t>l</a:t>
            </a:r>
            <a:r>
              <a:rPr lang="de-DE" spc="-45"/>
              <a:t> </a:t>
            </a:r>
            <a:r>
              <a:rPr lang="de-DE" spc="-20"/>
              <a:t>Me</a:t>
            </a:r>
            <a:r>
              <a:rPr lang="de-DE" spc="-35"/>
              <a:t>e</a:t>
            </a:r>
            <a:r>
              <a:rPr lang="de-DE" spc="-10"/>
              <a:t>t</a:t>
            </a:r>
            <a:r>
              <a:rPr lang="de-DE" spc="-15"/>
              <a:t>i</a:t>
            </a:r>
            <a:r>
              <a:rPr lang="de-DE" spc="-10"/>
              <a:t>n</a:t>
            </a:r>
            <a:r>
              <a:rPr lang="de-DE"/>
              <a:t>g</a:t>
            </a:r>
            <a:r>
              <a:rPr lang="de-DE" spc="-20"/>
              <a:t> </a:t>
            </a:r>
            <a:r>
              <a:rPr lang="de-DE" spc="-15"/>
              <a:t>i</a:t>
            </a:r>
            <a:r>
              <a:rPr lang="de-DE"/>
              <a:t>n</a:t>
            </a:r>
            <a:r>
              <a:rPr lang="de-DE" spc="-30"/>
              <a:t> </a:t>
            </a:r>
            <a:r>
              <a:rPr lang="de-DE" spc="-25"/>
              <a:t>U</a:t>
            </a:r>
            <a:r>
              <a:rPr lang="de-DE" spc="-10"/>
              <a:t>pp</a:t>
            </a:r>
            <a:r>
              <a:rPr lang="de-DE" spc="-15"/>
              <a:t>sal</a:t>
            </a:r>
            <a:r>
              <a:rPr lang="de-DE"/>
              <a:t>a </a:t>
            </a:r>
            <a:r>
              <a:rPr lang="de-DE" spc="-120"/>
              <a:t>T</a:t>
            </a:r>
            <a:r>
              <a:rPr lang="de-DE" spc="-10"/>
              <a:t>o</a:t>
            </a:r>
            <a:r>
              <a:rPr lang="de-DE" spc="-30"/>
              <a:t>r</a:t>
            </a:r>
            <a:r>
              <a:rPr lang="de-DE"/>
              <a:t>d</a:t>
            </a:r>
            <a:r>
              <a:rPr lang="de-DE" spc="-30"/>
              <a:t> </a:t>
            </a:r>
            <a:r>
              <a:rPr lang="de-DE" spc="-20"/>
              <a:t>E</a:t>
            </a:r>
            <a:r>
              <a:rPr lang="de-DE" spc="-65"/>
              <a:t>k</a:t>
            </a:r>
            <a:r>
              <a:rPr lang="de-DE" spc="-10"/>
              <a:t>e</a:t>
            </a:r>
            <a:r>
              <a:rPr lang="de-DE" spc="-15"/>
              <a:t>l</a:t>
            </a:r>
            <a:r>
              <a:rPr lang="de-DE" spc="-10"/>
              <a:t>o</a:t>
            </a:r>
            <a:r>
              <a:rPr lang="de-DE"/>
              <a:t>f</a:t>
            </a:r>
            <a:endParaRPr lang="de-DE" dirty="0"/>
          </a:p>
        </p:txBody>
      </p:sp>
      <p:sp>
        <p:nvSpPr>
          <p:cNvPr id="7" name="Slide Number Placeholder 6"/>
          <p:cNvSpPr>
            <a:spLocks noGrp="1"/>
          </p:cNvSpPr>
          <p:nvPr>
            <p:ph type="sldNum" sz="quarter" idx="12"/>
          </p:nvPr>
        </p:nvSpPr>
        <p:spPr/>
        <p:txBody>
          <a:bodyPr/>
          <a:lstStyle/>
          <a:p>
            <a:pPr marL="25400">
              <a:lnSpc>
                <a:spcPct val="100000"/>
              </a:lnSpc>
            </a:pPr>
            <a:fld id="{81D60167-4931-47E6-BA6A-407CBD079E47}" type="slidenum">
              <a:rPr lang="de-DE" spc="-10" smtClean="0"/>
              <a:t>‹#›</a:t>
            </a:fld>
            <a:endParaRPr lang="de-DE" spc="-10" dirty="0"/>
          </a:p>
        </p:txBody>
      </p:sp>
    </p:spTree>
    <p:extLst>
      <p:ext uri="{BB962C8B-B14F-4D97-AF65-F5344CB8AC3E}">
        <p14:creationId xmlns:p14="http://schemas.microsoft.com/office/powerpoint/2010/main" val="1613952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12700">
              <a:lnSpc>
                <a:spcPct val="100000"/>
              </a:lnSpc>
            </a:pPr>
            <a:r>
              <a:rPr lang="sv-SE" spc="-10"/>
              <a:t>20/2/2018</a:t>
            </a:r>
            <a:endParaRPr lang="de-DE" spc="-10" dirty="0"/>
          </a:p>
        </p:txBody>
      </p:sp>
      <p:sp>
        <p:nvSpPr>
          <p:cNvPr id="8" name="Footer Placeholder 7"/>
          <p:cNvSpPr>
            <a:spLocks noGrp="1"/>
          </p:cNvSpPr>
          <p:nvPr>
            <p:ph type="ftr" sz="quarter" idx="11"/>
          </p:nvPr>
        </p:nvSpPr>
        <p:spPr/>
        <p:txBody>
          <a:bodyPr/>
          <a:lstStyle/>
          <a:p>
            <a:pPr marL="918844" marR="5080" indent="-906780">
              <a:lnSpc>
                <a:spcPct val="100000"/>
              </a:lnSpc>
            </a:pPr>
            <a:r>
              <a:rPr lang="de-DE" spc="-25"/>
              <a:t>AM</a:t>
            </a:r>
            <a:r>
              <a:rPr lang="de-DE" spc="-20"/>
              <a:t>IC</a:t>
            </a:r>
            <a:r>
              <a:rPr lang="de-DE" spc="-5"/>
              <a:t>I</a:t>
            </a:r>
            <a:r>
              <a:rPr lang="de-DE" spc="-10"/>
              <a:t> </a:t>
            </a:r>
            <a:r>
              <a:rPr lang="de-DE" spc="-20"/>
              <a:t>201</a:t>
            </a:r>
            <a:r>
              <a:rPr lang="de-DE" spc="-10"/>
              <a:t>8</a:t>
            </a:r>
            <a:r>
              <a:rPr lang="de-DE" spc="-5"/>
              <a:t> </a:t>
            </a:r>
            <a:r>
              <a:rPr lang="de-DE" spc="-25"/>
              <a:t>A</a:t>
            </a:r>
            <a:r>
              <a:rPr lang="de-DE" spc="-10"/>
              <a:t>nnu</a:t>
            </a:r>
            <a:r>
              <a:rPr lang="de-DE" spc="-15"/>
              <a:t>a</a:t>
            </a:r>
            <a:r>
              <a:rPr lang="de-DE"/>
              <a:t>l</a:t>
            </a:r>
            <a:r>
              <a:rPr lang="de-DE" spc="-45"/>
              <a:t> </a:t>
            </a:r>
            <a:r>
              <a:rPr lang="de-DE" spc="-20"/>
              <a:t>Me</a:t>
            </a:r>
            <a:r>
              <a:rPr lang="de-DE" spc="-35"/>
              <a:t>e</a:t>
            </a:r>
            <a:r>
              <a:rPr lang="de-DE" spc="-10"/>
              <a:t>t</a:t>
            </a:r>
            <a:r>
              <a:rPr lang="de-DE" spc="-15"/>
              <a:t>i</a:t>
            </a:r>
            <a:r>
              <a:rPr lang="de-DE" spc="-10"/>
              <a:t>n</a:t>
            </a:r>
            <a:r>
              <a:rPr lang="de-DE"/>
              <a:t>g</a:t>
            </a:r>
            <a:r>
              <a:rPr lang="de-DE" spc="-20"/>
              <a:t> </a:t>
            </a:r>
            <a:r>
              <a:rPr lang="de-DE" spc="-15"/>
              <a:t>i</a:t>
            </a:r>
            <a:r>
              <a:rPr lang="de-DE"/>
              <a:t>n</a:t>
            </a:r>
            <a:r>
              <a:rPr lang="de-DE" spc="-30"/>
              <a:t> </a:t>
            </a:r>
            <a:r>
              <a:rPr lang="de-DE" spc="-25"/>
              <a:t>U</a:t>
            </a:r>
            <a:r>
              <a:rPr lang="de-DE" spc="-10"/>
              <a:t>pp</a:t>
            </a:r>
            <a:r>
              <a:rPr lang="de-DE" spc="-15"/>
              <a:t>sal</a:t>
            </a:r>
            <a:r>
              <a:rPr lang="de-DE"/>
              <a:t>a </a:t>
            </a:r>
            <a:r>
              <a:rPr lang="de-DE" spc="-120"/>
              <a:t>T</a:t>
            </a:r>
            <a:r>
              <a:rPr lang="de-DE" spc="-10"/>
              <a:t>o</a:t>
            </a:r>
            <a:r>
              <a:rPr lang="de-DE" spc="-30"/>
              <a:t>r</a:t>
            </a:r>
            <a:r>
              <a:rPr lang="de-DE"/>
              <a:t>d</a:t>
            </a:r>
            <a:r>
              <a:rPr lang="de-DE" spc="-30"/>
              <a:t> </a:t>
            </a:r>
            <a:r>
              <a:rPr lang="de-DE" spc="-20"/>
              <a:t>E</a:t>
            </a:r>
            <a:r>
              <a:rPr lang="de-DE" spc="-65"/>
              <a:t>k</a:t>
            </a:r>
            <a:r>
              <a:rPr lang="de-DE" spc="-10"/>
              <a:t>e</a:t>
            </a:r>
            <a:r>
              <a:rPr lang="de-DE" spc="-15"/>
              <a:t>l</a:t>
            </a:r>
            <a:r>
              <a:rPr lang="de-DE" spc="-10"/>
              <a:t>o</a:t>
            </a:r>
            <a:r>
              <a:rPr lang="de-DE"/>
              <a:t>f</a:t>
            </a:r>
            <a:endParaRPr lang="de-DE" dirty="0"/>
          </a:p>
        </p:txBody>
      </p:sp>
      <p:sp>
        <p:nvSpPr>
          <p:cNvPr id="9" name="Slide Number Placeholder 8"/>
          <p:cNvSpPr>
            <a:spLocks noGrp="1"/>
          </p:cNvSpPr>
          <p:nvPr>
            <p:ph type="sldNum" sz="quarter" idx="12"/>
          </p:nvPr>
        </p:nvSpPr>
        <p:spPr/>
        <p:txBody>
          <a:bodyPr/>
          <a:lstStyle/>
          <a:p>
            <a:pPr marL="25400">
              <a:lnSpc>
                <a:spcPct val="100000"/>
              </a:lnSpc>
            </a:pPr>
            <a:fld id="{81D60167-4931-47E6-BA6A-407CBD079E47}" type="slidenum">
              <a:rPr lang="de-DE" spc="-10" smtClean="0"/>
              <a:t>‹#›</a:t>
            </a:fld>
            <a:endParaRPr lang="de-DE" spc="-10" dirty="0"/>
          </a:p>
        </p:txBody>
      </p:sp>
    </p:spTree>
    <p:extLst>
      <p:ext uri="{BB962C8B-B14F-4D97-AF65-F5344CB8AC3E}">
        <p14:creationId xmlns:p14="http://schemas.microsoft.com/office/powerpoint/2010/main" val="350894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12700">
              <a:lnSpc>
                <a:spcPct val="100000"/>
              </a:lnSpc>
            </a:pPr>
            <a:r>
              <a:rPr lang="sv-SE" spc="-10"/>
              <a:t>20/2/2018</a:t>
            </a:r>
            <a:endParaRPr lang="de-DE" spc="-10" dirty="0"/>
          </a:p>
        </p:txBody>
      </p:sp>
      <p:sp>
        <p:nvSpPr>
          <p:cNvPr id="4" name="Footer Placeholder 3"/>
          <p:cNvSpPr>
            <a:spLocks noGrp="1"/>
          </p:cNvSpPr>
          <p:nvPr>
            <p:ph type="ftr" sz="quarter" idx="11"/>
          </p:nvPr>
        </p:nvSpPr>
        <p:spPr/>
        <p:txBody>
          <a:bodyPr/>
          <a:lstStyle/>
          <a:p>
            <a:pPr marL="918844" marR="5080" indent="-906780">
              <a:lnSpc>
                <a:spcPct val="100000"/>
              </a:lnSpc>
            </a:pPr>
            <a:r>
              <a:rPr lang="de-DE" spc="-25"/>
              <a:t>AM</a:t>
            </a:r>
            <a:r>
              <a:rPr lang="de-DE" spc="-20"/>
              <a:t>IC</a:t>
            </a:r>
            <a:r>
              <a:rPr lang="de-DE" spc="-5"/>
              <a:t>I</a:t>
            </a:r>
            <a:r>
              <a:rPr lang="de-DE" spc="-10"/>
              <a:t> </a:t>
            </a:r>
            <a:r>
              <a:rPr lang="de-DE" spc="-20"/>
              <a:t>201</a:t>
            </a:r>
            <a:r>
              <a:rPr lang="de-DE" spc="-10"/>
              <a:t>8</a:t>
            </a:r>
            <a:r>
              <a:rPr lang="de-DE" spc="-5"/>
              <a:t> </a:t>
            </a:r>
            <a:r>
              <a:rPr lang="de-DE" spc="-25"/>
              <a:t>A</a:t>
            </a:r>
            <a:r>
              <a:rPr lang="de-DE" spc="-10"/>
              <a:t>nnu</a:t>
            </a:r>
            <a:r>
              <a:rPr lang="de-DE" spc="-15"/>
              <a:t>a</a:t>
            </a:r>
            <a:r>
              <a:rPr lang="de-DE"/>
              <a:t>l</a:t>
            </a:r>
            <a:r>
              <a:rPr lang="de-DE" spc="-45"/>
              <a:t> </a:t>
            </a:r>
            <a:r>
              <a:rPr lang="de-DE" spc="-20"/>
              <a:t>Me</a:t>
            </a:r>
            <a:r>
              <a:rPr lang="de-DE" spc="-35"/>
              <a:t>e</a:t>
            </a:r>
            <a:r>
              <a:rPr lang="de-DE" spc="-10"/>
              <a:t>t</a:t>
            </a:r>
            <a:r>
              <a:rPr lang="de-DE" spc="-15"/>
              <a:t>i</a:t>
            </a:r>
            <a:r>
              <a:rPr lang="de-DE" spc="-10"/>
              <a:t>n</a:t>
            </a:r>
            <a:r>
              <a:rPr lang="de-DE"/>
              <a:t>g</a:t>
            </a:r>
            <a:r>
              <a:rPr lang="de-DE" spc="-20"/>
              <a:t> </a:t>
            </a:r>
            <a:r>
              <a:rPr lang="de-DE" spc="-15"/>
              <a:t>i</a:t>
            </a:r>
            <a:r>
              <a:rPr lang="de-DE"/>
              <a:t>n</a:t>
            </a:r>
            <a:r>
              <a:rPr lang="de-DE" spc="-30"/>
              <a:t> </a:t>
            </a:r>
            <a:r>
              <a:rPr lang="de-DE" spc="-25"/>
              <a:t>U</a:t>
            </a:r>
            <a:r>
              <a:rPr lang="de-DE" spc="-10"/>
              <a:t>pp</a:t>
            </a:r>
            <a:r>
              <a:rPr lang="de-DE" spc="-15"/>
              <a:t>sal</a:t>
            </a:r>
            <a:r>
              <a:rPr lang="de-DE"/>
              <a:t>a </a:t>
            </a:r>
            <a:r>
              <a:rPr lang="de-DE" spc="-120"/>
              <a:t>T</a:t>
            </a:r>
            <a:r>
              <a:rPr lang="de-DE" spc="-10"/>
              <a:t>o</a:t>
            </a:r>
            <a:r>
              <a:rPr lang="de-DE" spc="-30"/>
              <a:t>r</a:t>
            </a:r>
            <a:r>
              <a:rPr lang="de-DE"/>
              <a:t>d</a:t>
            </a:r>
            <a:r>
              <a:rPr lang="de-DE" spc="-30"/>
              <a:t> </a:t>
            </a:r>
            <a:r>
              <a:rPr lang="de-DE" spc="-20"/>
              <a:t>E</a:t>
            </a:r>
            <a:r>
              <a:rPr lang="de-DE" spc="-65"/>
              <a:t>k</a:t>
            </a:r>
            <a:r>
              <a:rPr lang="de-DE" spc="-10"/>
              <a:t>e</a:t>
            </a:r>
            <a:r>
              <a:rPr lang="de-DE" spc="-15"/>
              <a:t>l</a:t>
            </a:r>
            <a:r>
              <a:rPr lang="de-DE" spc="-10"/>
              <a:t>o</a:t>
            </a:r>
            <a:r>
              <a:rPr lang="de-DE"/>
              <a:t>f</a:t>
            </a:r>
            <a:endParaRPr lang="de-DE" dirty="0"/>
          </a:p>
        </p:txBody>
      </p:sp>
      <p:sp>
        <p:nvSpPr>
          <p:cNvPr id="5" name="Slide Number Placeholder 4"/>
          <p:cNvSpPr>
            <a:spLocks noGrp="1"/>
          </p:cNvSpPr>
          <p:nvPr>
            <p:ph type="sldNum" sz="quarter" idx="12"/>
          </p:nvPr>
        </p:nvSpPr>
        <p:spPr/>
        <p:txBody>
          <a:bodyPr/>
          <a:lstStyle/>
          <a:p>
            <a:pPr marL="25400">
              <a:lnSpc>
                <a:spcPct val="100000"/>
              </a:lnSpc>
            </a:pPr>
            <a:fld id="{81D60167-4931-47E6-BA6A-407CBD079E47}" type="slidenum">
              <a:rPr lang="de-DE" spc="-10" smtClean="0"/>
              <a:t>‹#›</a:t>
            </a:fld>
            <a:endParaRPr lang="de-DE" spc="-10" dirty="0"/>
          </a:p>
        </p:txBody>
      </p:sp>
    </p:spTree>
    <p:extLst>
      <p:ext uri="{BB962C8B-B14F-4D97-AF65-F5344CB8AC3E}">
        <p14:creationId xmlns:p14="http://schemas.microsoft.com/office/powerpoint/2010/main" val="3463897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12700">
              <a:lnSpc>
                <a:spcPct val="100000"/>
              </a:lnSpc>
            </a:pPr>
            <a:r>
              <a:rPr lang="sv-SE" spc="-10"/>
              <a:t>20/2/2018</a:t>
            </a:r>
            <a:endParaRPr lang="de-DE" spc="-10" dirty="0"/>
          </a:p>
        </p:txBody>
      </p:sp>
      <p:sp>
        <p:nvSpPr>
          <p:cNvPr id="3" name="Footer Placeholder 2"/>
          <p:cNvSpPr>
            <a:spLocks noGrp="1"/>
          </p:cNvSpPr>
          <p:nvPr>
            <p:ph type="ftr" sz="quarter" idx="11"/>
          </p:nvPr>
        </p:nvSpPr>
        <p:spPr/>
        <p:txBody>
          <a:bodyPr/>
          <a:lstStyle/>
          <a:p>
            <a:pPr marL="918844" marR="5080" indent="-906780">
              <a:lnSpc>
                <a:spcPct val="100000"/>
              </a:lnSpc>
            </a:pPr>
            <a:r>
              <a:rPr lang="de-DE" spc="-25"/>
              <a:t>AM</a:t>
            </a:r>
            <a:r>
              <a:rPr lang="de-DE" spc="-20"/>
              <a:t>IC</a:t>
            </a:r>
            <a:r>
              <a:rPr lang="de-DE" spc="-5"/>
              <a:t>I</a:t>
            </a:r>
            <a:r>
              <a:rPr lang="de-DE" spc="-10"/>
              <a:t> </a:t>
            </a:r>
            <a:r>
              <a:rPr lang="de-DE" spc="-20"/>
              <a:t>201</a:t>
            </a:r>
            <a:r>
              <a:rPr lang="de-DE" spc="-10"/>
              <a:t>8</a:t>
            </a:r>
            <a:r>
              <a:rPr lang="de-DE" spc="-5"/>
              <a:t> </a:t>
            </a:r>
            <a:r>
              <a:rPr lang="de-DE" spc="-25"/>
              <a:t>A</a:t>
            </a:r>
            <a:r>
              <a:rPr lang="de-DE" spc="-10"/>
              <a:t>nnu</a:t>
            </a:r>
            <a:r>
              <a:rPr lang="de-DE" spc="-15"/>
              <a:t>a</a:t>
            </a:r>
            <a:r>
              <a:rPr lang="de-DE"/>
              <a:t>l</a:t>
            </a:r>
            <a:r>
              <a:rPr lang="de-DE" spc="-45"/>
              <a:t> </a:t>
            </a:r>
            <a:r>
              <a:rPr lang="de-DE" spc="-20"/>
              <a:t>Me</a:t>
            </a:r>
            <a:r>
              <a:rPr lang="de-DE" spc="-35"/>
              <a:t>e</a:t>
            </a:r>
            <a:r>
              <a:rPr lang="de-DE" spc="-10"/>
              <a:t>t</a:t>
            </a:r>
            <a:r>
              <a:rPr lang="de-DE" spc="-15"/>
              <a:t>i</a:t>
            </a:r>
            <a:r>
              <a:rPr lang="de-DE" spc="-10"/>
              <a:t>n</a:t>
            </a:r>
            <a:r>
              <a:rPr lang="de-DE"/>
              <a:t>g</a:t>
            </a:r>
            <a:r>
              <a:rPr lang="de-DE" spc="-20"/>
              <a:t> </a:t>
            </a:r>
            <a:r>
              <a:rPr lang="de-DE" spc="-15"/>
              <a:t>i</a:t>
            </a:r>
            <a:r>
              <a:rPr lang="de-DE"/>
              <a:t>n</a:t>
            </a:r>
            <a:r>
              <a:rPr lang="de-DE" spc="-30"/>
              <a:t> </a:t>
            </a:r>
            <a:r>
              <a:rPr lang="de-DE" spc="-25"/>
              <a:t>U</a:t>
            </a:r>
            <a:r>
              <a:rPr lang="de-DE" spc="-10"/>
              <a:t>pp</a:t>
            </a:r>
            <a:r>
              <a:rPr lang="de-DE" spc="-15"/>
              <a:t>sal</a:t>
            </a:r>
            <a:r>
              <a:rPr lang="de-DE"/>
              <a:t>a </a:t>
            </a:r>
            <a:r>
              <a:rPr lang="de-DE" spc="-120"/>
              <a:t>T</a:t>
            </a:r>
            <a:r>
              <a:rPr lang="de-DE" spc="-10"/>
              <a:t>o</a:t>
            </a:r>
            <a:r>
              <a:rPr lang="de-DE" spc="-30"/>
              <a:t>r</a:t>
            </a:r>
            <a:r>
              <a:rPr lang="de-DE"/>
              <a:t>d</a:t>
            </a:r>
            <a:r>
              <a:rPr lang="de-DE" spc="-30"/>
              <a:t> </a:t>
            </a:r>
            <a:r>
              <a:rPr lang="de-DE" spc="-20"/>
              <a:t>E</a:t>
            </a:r>
            <a:r>
              <a:rPr lang="de-DE" spc="-65"/>
              <a:t>k</a:t>
            </a:r>
            <a:r>
              <a:rPr lang="de-DE" spc="-10"/>
              <a:t>e</a:t>
            </a:r>
            <a:r>
              <a:rPr lang="de-DE" spc="-15"/>
              <a:t>l</a:t>
            </a:r>
            <a:r>
              <a:rPr lang="de-DE" spc="-10"/>
              <a:t>o</a:t>
            </a:r>
            <a:r>
              <a:rPr lang="de-DE"/>
              <a:t>f</a:t>
            </a:r>
            <a:endParaRPr lang="de-DE" dirty="0"/>
          </a:p>
        </p:txBody>
      </p:sp>
      <p:sp>
        <p:nvSpPr>
          <p:cNvPr id="4" name="Slide Number Placeholder 3"/>
          <p:cNvSpPr>
            <a:spLocks noGrp="1"/>
          </p:cNvSpPr>
          <p:nvPr>
            <p:ph type="sldNum" sz="quarter" idx="12"/>
          </p:nvPr>
        </p:nvSpPr>
        <p:spPr/>
        <p:txBody>
          <a:bodyPr/>
          <a:lstStyle/>
          <a:p>
            <a:pPr marL="25400">
              <a:lnSpc>
                <a:spcPct val="100000"/>
              </a:lnSpc>
            </a:pPr>
            <a:fld id="{81D60167-4931-47E6-BA6A-407CBD079E47}" type="slidenum">
              <a:rPr lang="de-DE" spc="-10" smtClean="0"/>
              <a:t>‹#›</a:t>
            </a:fld>
            <a:endParaRPr lang="de-DE" spc="-10" dirty="0"/>
          </a:p>
        </p:txBody>
      </p:sp>
    </p:spTree>
    <p:extLst>
      <p:ext uri="{BB962C8B-B14F-4D97-AF65-F5344CB8AC3E}">
        <p14:creationId xmlns:p14="http://schemas.microsoft.com/office/powerpoint/2010/main" val="574964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12700">
              <a:lnSpc>
                <a:spcPct val="100000"/>
              </a:lnSpc>
            </a:pPr>
            <a:r>
              <a:rPr lang="sv-SE" spc="-10"/>
              <a:t>20/2/2018</a:t>
            </a:r>
            <a:endParaRPr lang="de-DE" spc="-10" dirty="0"/>
          </a:p>
        </p:txBody>
      </p:sp>
      <p:sp>
        <p:nvSpPr>
          <p:cNvPr id="6" name="Footer Placeholder 5"/>
          <p:cNvSpPr>
            <a:spLocks noGrp="1"/>
          </p:cNvSpPr>
          <p:nvPr>
            <p:ph type="ftr" sz="quarter" idx="11"/>
          </p:nvPr>
        </p:nvSpPr>
        <p:spPr/>
        <p:txBody>
          <a:bodyPr/>
          <a:lstStyle/>
          <a:p>
            <a:pPr marL="918844" marR="5080" indent="-906780">
              <a:lnSpc>
                <a:spcPct val="100000"/>
              </a:lnSpc>
            </a:pPr>
            <a:r>
              <a:rPr lang="de-DE" spc="-25"/>
              <a:t>AM</a:t>
            </a:r>
            <a:r>
              <a:rPr lang="de-DE" spc="-20"/>
              <a:t>IC</a:t>
            </a:r>
            <a:r>
              <a:rPr lang="de-DE" spc="-5"/>
              <a:t>I</a:t>
            </a:r>
            <a:r>
              <a:rPr lang="de-DE" spc="-10"/>
              <a:t> </a:t>
            </a:r>
            <a:r>
              <a:rPr lang="de-DE" spc="-20"/>
              <a:t>201</a:t>
            </a:r>
            <a:r>
              <a:rPr lang="de-DE" spc="-10"/>
              <a:t>8</a:t>
            </a:r>
            <a:r>
              <a:rPr lang="de-DE" spc="-5"/>
              <a:t> </a:t>
            </a:r>
            <a:r>
              <a:rPr lang="de-DE" spc="-25"/>
              <a:t>A</a:t>
            </a:r>
            <a:r>
              <a:rPr lang="de-DE" spc="-10"/>
              <a:t>nnu</a:t>
            </a:r>
            <a:r>
              <a:rPr lang="de-DE" spc="-15"/>
              <a:t>a</a:t>
            </a:r>
            <a:r>
              <a:rPr lang="de-DE"/>
              <a:t>l</a:t>
            </a:r>
            <a:r>
              <a:rPr lang="de-DE" spc="-45"/>
              <a:t> </a:t>
            </a:r>
            <a:r>
              <a:rPr lang="de-DE" spc="-20"/>
              <a:t>Me</a:t>
            </a:r>
            <a:r>
              <a:rPr lang="de-DE" spc="-35"/>
              <a:t>e</a:t>
            </a:r>
            <a:r>
              <a:rPr lang="de-DE" spc="-10"/>
              <a:t>t</a:t>
            </a:r>
            <a:r>
              <a:rPr lang="de-DE" spc="-15"/>
              <a:t>i</a:t>
            </a:r>
            <a:r>
              <a:rPr lang="de-DE" spc="-10"/>
              <a:t>n</a:t>
            </a:r>
            <a:r>
              <a:rPr lang="de-DE"/>
              <a:t>g</a:t>
            </a:r>
            <a:r>
              <a:rPr lang="de-DE" spc="-20"/>
              <a:t> </a:t>
            </a:r>
            <a:r>
              <a:rPr lang="de-DE" spc="-15"/>
              <a:t>i</a:t>
            </a:r>
            <a:r>
              <a:rPr lang="de-DE"/>
              <a:t>n</a:t>
            </a:r>
            <a:r>
              <a:rPr lang="de-DE" spc="-30"/>
              <a:t> </a:t>
            </a:r>
            <a:r>
              <a:rPr lang="de-DE" spc="-25"/>
              <a:t>U</a:t>
            </a:r>
            <a:r>
              <a:rPr lang="de-DE" spc="-10"/>
              <a:t>pp</a:t>
            </a:r>
            <a:r>
              <a:rPr lang="de-DE" spc="-15"/>
              <a:t>sal</a:t>
            </a:r>
            <a:r>
              <a:rPr lang="de-DE"/>
              <a:t>a </a:t>
            </a:r>
            <a:r>
              <a:rPr lang="de-DE" spc="-120"/>
              <a:t>T</a:t>
            </a:r>
            <a:r>
              <a:rPr lang="de-DE" spc="-10"/>
              <a:t>o</a:t>
            </a:r>
            <a:r>
              <a:rPr lang="de-DE" spc="-30"/>
              <a:t>r</a:t>
            </a:r>
            <a:r>
              <a:rPr lang="de-DE"/>
              <a:t>d</a:t>
            </a:r>
            <a:r>
              <a:rPr lang="de-DE" spc="-30"/>
              <a:t> </a:t>
            </a:r>
            <a:r>
              <a:rPr lang="de-DE" spc="-20"/>
              <a:t>E</a:t>
            </a:r>
            <a:r>
              <a:rPr lang="de-DE" spc="-65"/>
              <a:t>k</a:t>
            </a:r>
            <a:r>
              <a:rPr lang="de-DE" spc="-10"/>
              <a:t>e</a:t>
            </a:r>
            <a:r>
              <a:rPr lang="de-DE" spc="-15"/>
              <a:t>l</a:t>
            </a:r>
            <a:r>
              <a:rPr lang="de-DE" spc="-10"/>
              <a:t>o</a:t>
            </a:r>
            <a:r>
              <a:rPr lang="de-DE"/>
              <a:t>f</a:t>
            </a:r>
            <a:endParaRPr lang="de-DE" dirty="0"/>
          </a:p>
        </p:txBody>
      </p:sp>
      <p:sp>
        <p:nvSpPr>
          <p:cNvPr id="7" name="Slide Number Placeholder 6"/>
          <p:cNvSpPr>
            <a:spLocks noGrp="1"/>
          </p:cNvSpPr>
          <p:nvPr>
            <p:ph type="sldNum" sz="quarter" idx="12"/>
          </p:nvPr>
        </p:nvSpPr>
        <p:spPr/>
        <p:txBody>
          <a:bodyPr/>
          <a:lstStyle/>
          <a:p>
            <a:pPr marL="25400">
              <a:lnSpc>
                <a:spcPct val="100000"/>
              </a:lnSpc>
            </a:pPr>
            <a:fld id="{81D60167-4931-47E6-BA6A-407CBD079E47}" type="slidenum">
              <a:rPr lang="de-DE" spc="-10" smtClean="0"/>
              <a:t>‹#›</a:t>
            </a:fld>
            <a:endParaRPr lang="de-DE" spc="-10" dirty="0"/>
          </a:p>
        </p:txBody>
      </p:sp>
    </p:spTree>
    <p:extLst>
      <p:ext uri="{BB962C8B-B14F-4D97-AF65-F5344CB8AC3E}">
        <p14:creationId xmlns:p14="http://schemas.microsoft.com/office/powerpoint/2010/main" val="137749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12700">
              <a:lnSpc>
                <a:spcPct val="100000"/>
              </a:lnSpc>
            </a:pPr>
            <a:r>
              <a:rPr lang="sv-SE" spc="-10"/>
              <a:t>20/2/2018</a:t>
            </a:r>
            <a:endParaRPr lang="de-DE" spc="-10" dirty="0"/>
          </a:p>
        </p:txBody>
      </p:sp>
      <p:sp>
        <p:nvSpPr>
          <p:cNvPr id="6" name="Footer Placeholder 5"/>
          <p:cNvSpPr>
            <a:spLocks noGrp="1"/>
          </p:cNvSpPr>
          <p:nvPr>
            <p:ph type="ftr" sz="quarter" idx="11"/>
          </p:nvPr>
        </p:nvSpPr>
        <p:spPr/>
        <p:txBody>
          <a:bodyPr/>
          <a:lstStyle/>
          <a:p>
            <a:pPr marL="918844" marR="5080" indent="-906780">
              <a:lnSpc>
                <a:spcPct val="100000"/>
              </a:lnSpc>
            </a:pPr>
            <a:r>
              <a:rPr lang="de-DE" spc="-25"/>
              <a:t>AM</a:t>
            </a:r>
            <a:r>
              <a:rPr lang="de-DE" spc="-20"/>
              <a:t>IC</a:t>
            </a:r>
            <a:r>
              <a:rPr lang="de-DE" spc="-5"/>
              <a:t>I</a:t>
            </a:r>
            <a:r>
              <a:rPr lang="de-DE" spc="-10"/>
              <a:t> </a:t>
            </a:r>
            <a:r>
              <a:rPr lang="de-DE" spc="-20"/>
              <a:t>201</a:t>
            </a:r>
            <a:r>
              <a:rPr lang="de-DE" spc="-10"/>
              <a:t>8</a:t>
            </a:r>
            <a:r>
              <a:rPr lang="de-DE" spc="-5"/>
              <a:t> </a:t>
            </a:r>
            <a:r>
              <a:rPr lang="de-DE" spc="-25"/>
              <a:t>A</a:t>
            </a:r>
            <a:r>
              <a:rPr lang="de-DE" spc="-10"/>
              <a:t>nnu</a:t>
            </a:r>
            <a:r>
              <a:rPr lang="de-DE" spc="-15"/>
              <a:t>a</a:t>
            </a:r>
            <a:r>
              <a:rPr lang="de-DE"/>
              <a:t>l</a:t>
            </a:r>
            <a:r>
              <a:rPr lang="de-DE" spc="-45"/>
              <a:t> </a:t>
            </a:r>
            <a:r>
              <a:rPr lang="de-DE" spc="-20"/>
              <a:t>Me</a:t>
            </a:r>
            <a:r>
              <a:rPr lang="de-DE" spc="-35"/>
              <a:t>e</a:t>
            </a:r>
            <a:r>
              <a:rPr lang="de-DE" spc="-10"/>
              <a:t>t</a:t>
            </a:r>
            <a:r>
              <a:rPr lang="de-DE" spc="-15"/>
              <a:t>i</a:t>
            </a:r>
            <a:r>
              <a:rPr lang="de-DE" spc="-10"/>
              <a:t>n</a:t>
            </a:r>
            <a:r>
              <a:rPr lang="de-DE"/>
              <a:t>g</a:t>
            </a:r>
            <a:r>
              <a:rPr lang="de-DE" spc="-20"/>
              <a:t> </a:t>
            </a:r>
            <a:r>
              <a:rPr lang="de-DE" spc="-15"/>
              <a:t>i</a:t>
            </a:r>
            <a:r>
              <a:rPr lang="de-DE"/>
              <a:t>n</a:t>
            </a:r>
            <a:r>
              <a:rPr lang="de-DE" spc="-30"/>
              <a:t> </a:t>
            </a:r>
            <a:r>
              <a:rPr lang="de-DE" spc="-25"/>
              <a:t>U</a:t>
            </a:r>
            <a:r>
              <a:rPr lang="de-DE" spc="-10"/>
              <a:t>pp</a:t>
            </a:r>
            <a:r>
              <a:rPr lang="de-DE" spc="-15"/>
              <a:t>sal</a:t>
            </a:r>
            <a:r>
              <a:rPr lang="de-DE"/>
              <a:t>a </a:t>
            </a:r>
            <a:r>
              <a:rPr lang="de-DE" spc="-120"/>
              <a:t>T</a:t>
            </a:r>
            <a:r>
              <a:rPr lang="de-DE" spc="-10"/>
              <a:t>o</a:t>
            </a:r>
            <a:r>
              <a:rPr lang="de-DE" spc="-30"/>
              <a:t>r</a:t>
            </a:r>
            <a:r>
              <a:rPr lang="de-DE"/>
              <a:t>d</a:t>
            </a:r>
            <a:r>
              <a:rPr lang="de-DE" spc="-30"/>
              <a:t> </a:t>
            </a:r>
            <a:r>
              <a:rPr lang="de-DE" spc="-20"/>
              <a:t>E</a:t>
            </a:r>
            <a:r>
              <a:rPr lang="de-DE" spc="-65"/>
              <a:t>k</a:t>
            </a:r>
            <a:r>
              <a:rPr lang="de-DE" spc="-10"/>
              <a:t>e</a:t>
            </a:r>
            <a:r>
              <a:rPr lang="de-DE" spc="-15"/>
              <a:t>l</a:t>
            </a:r>
            <a:r>
              <a:rPr lang="de-DE" spc="-10"/>
              <a:t>o</a:t>
            </a:r>
            <a:r>
              <a:rPr lang="de-DE"/>
              <a:t>f</a:t>
            </a:r>
            <a:endParaRPr lang="de-DE" dirty="0"/>
          </a:p>
        </p:txBody>
      </p:sp>
      <p:sp>
        <p:nvSpPr>
          <p:cNvPr id="7" name="Slide Number Placeholder 6"/>
          <p:cNvSpPr>
            <a:spLocks noGrp="1"/>
          </p:cNvSpPr>
          <p:nvPr>
            <p:ph type="sldNum" sz="quarter" idx="12"/>
          </p:nvPr>
        </p:nvSpPr>
        <p:spPr/>
        <p:txBody>
          <a:bodyPr/>
          <a:lstStyle/>
          <a:p>
            <a:pPr marL="25400">
              <a:lnSpc>
                <a:spcPct val="100000"/>
              </a:lnSpc>
            </a:pPr>
            <a:fld id="{81D60167-4931-47E6-BA6A-407CBD079E47}" type="slidenum">
              <a:rPr lang="de-DE" spc="-10" smtClean="0"/>
              <a:t>‹#›</a:t>
            </a:fld>
            <a:endParaRPr lang="de-DE" spc="-10" dirty="0"/>
          </a:p>
        </p:txBody>
      </p:sp>
    </p:spTree>
    <p:extLst>
      <p:ext uri="{BB962C8B-B14F-4D97-AF65-F5344CB8AC3E}">
        <p14:creationId xmlns:p14="http://schemas.microsoft.com/office/powerpoint/2010/main" val="3448420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12700">
              <a:lnSpc>
                <a:spcPct val="100000"/>
              </a:lnSpc>
            </a:pPr>
            <a:r>
              <a:rPr lang="sv-SE" spc="-10"/>
              <a:t>20/2/2018</a:t>
            </a:r>
            <a:endParaRPr lang="de-DE" spc="-10"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918844" marR="5080" indent="-906780">
              <a:lnSpc>
                <a:spcPct val="100000"/>
              </a:lnSpc>
            </a:pPr>
            <a:r>
              <a:rPr lang="de-DE" spc="-25"/>
              <a:t>AM</a:t>
            </a:r>
            <a:r>
              <a:rPr lang="de-DE" spc="-20"/>
              <a:t>IC</a:t>
            </a:r>
            <a:r>
              <a:rPr lang="de-DE" spc="-5"/>
              <a:t>I</a:t>
            </a:r>
            <a:r>
              <a:rPr lang="de-DE" spc="-10"/>
              <a:t> </a:t>
            </a:r>
            <a:r>
              <a:rPr lang="de-DE" spc="-20"/>
              <a:t>201</a:t>
            </a:r>
            <a:r>
              <a:rPr lang="de-DE" spc="-10"/>
              <a:t>8</a:t>
            </a:r>
            <a:r>
              <a:rPr lang="de-DE" spc="-5"/>
              <a:t> </a:t>
            </a:r>
            <a:r>
              <a:rPr lang="de-DE" spc="-25"/>
              <a:t>A</a:t>
            </a:r>
            <a:r>
              <a:rPr lang="de-DE" spc="-10"/>
              <a:t>nnu</a:t>
            </a:r>
            <a:r>
              <a:rPr lang="de-DE" spc="-15"/>
              <a:t>a</a:t>
            </a:r>
            <a:r>
              <a:rPr lang="de-DE"/>
              <a:t>l</a:t>
            </a:r>
            <a:r>
              <a:rPr lang="de-DE" spc="-45"/>
              <a:t> </a:t>
            </a:r>
            <a:r>
              <a:rPr lang="de-DE" spc="-20"/>
              <a:t>Me</a:t>
            </a:r>
            <a:r>
              <a:rPr lang="de-DE" spc="-35"/>
              <a:t>e</a:t>
            </a:r>
            <a:r>
              <a:rPr lang="de-DE" spc="-10"/>
              <a:t>t</a:t>
            </a:r>
            <a:r>
              <a:rPr lang="de-DE" spc="-15"/>
              <a:t>i</a:t>
            </a:r>
            <a:r>
              <a:rPr lang="de-DE" spc="-10"/>
              <a:t>n</a:t>
            </a:r>
            <a:r>
              <a:rPr lang="de-DE"/>
              <a:t>g</a:t>
            </a:r>
            <a:r>
              <a:rPr lang="de-DE" spc="-20"/>
              <a:t> </a:t>
            </a:r>
            <a:r>
              <a:rPr lang="de-DE" spc="-15"/>
              <a:t>i</a:t>
            </a:r>
            <a:r>
              <a:rPr lang="de-DE"/>
              <a:t>n</a:t>
            </a:r>
            <a:r>
              <a:rPr lang="de-DE" spc="-30"/>
              <a:t> </a:t>
            </a:r>
            <a:r>
              <a:rPr lang="de-DE" spc="-25"/>
              <a:t>U</a:t>
            </a:r>
            <a:r>
              <a:rPr lang="de-DE" spc="-10"/>
              <a:t>pp</a:t>
            </a:r>
            <a:r>
              <a:rPr lang="de-DE" spc="-15"/>
              <a:t>sal</a:t>
            </a:r>
            <a:r>
              <a:rPr lang="de-DE"/>
              <a:t>a </a:t>
            </a:r>
            <a:r>
              <a:rPr lang="de-DE" spc="-120"/>
              <a:t>T</a:t>
            </a:r>
            <a:r>
              <a:rPr lang="de-DE" spc="-10"/>
              <a:t>o</a:t>
            </a:r>
            <a:r>
              <a:rPr lang="de-DE" spc="-30"/>
              <a:t>r</a:t>
            </a:r>
            <a:r>
              <a:rPr lang="de-DE"/>
              <a:t>d</a:t>
            </a:r>
            <a:r>
              <a:rPr lang="de-DE" spc="-30"/>
              <a:t> </a:t>
            </a:r>
            <a:r>
              <a:rPr lang="de-DE" spc="-20"/>
              <a:t>E</a:t>
            </a:r>
            <a:r>
              <a:rPr lang="de-DE" spc="-65"/>
              <a:t>k</a:t>
            </a:r>
            <a:r>
              <a:rPr lang="de-DE" spc="-10"/>
              <a:t>e</a:t>
            </a:r>
            <a:r>
              <a:rPr lang="de-DE" spc="-15"/>
              <a:t>l</a:t>
            </a:r>
            <a:r>
              <a:rPr lang="de-DE" spc="-10"/>
              <a:t>o</a:t>
            </a:r>
            <a:r>
              <a:rPr lang="de-DE"/>
              <a:t>f</a:t>
            </a:r>
            <a:endParaRPr lang="de-DE"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25400">
              <a:lnSpc>
                <a:spcPct val="100000"/>
              </a:lnSpc>
            </a:pPr>
            <a:fld id="{81D60167-4931-47E6-BA6A-407CBD079E47}" type="slidenum">
              <a:rPr lang="de-DE" spc="-10" smtClean="0"/>
              <a:t>‹#›</a:t>
            </a:fld>
            <a:endParaRPr lang="de-DE" spc="-10" dirty="0"/>
          </a:p>
        </p:txBody>
      </p:sp>
    </p:spTree>
    <p:extLst>
      <p:ext uri="{BB962C8B-B14F-4D97-AF65-F5344CB8AC3E}">
        <p14:creationId xmlns:p14="http://schemas.microsoft.com/office/powerpoint/2010/main" val="23531835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09800" y="5227032"/>
            <a:ext cx="7952105" cy="347146"/>
          </a:xfrm>
          <a:prstGeom prst="rect">
            <a:avLst/>
          </a:prstGeom>
        </p:spPr>
        <p:txBody>
          <a:bodyPr vert="horz" wrap="square" lIns="0" tIns="0" rIns="0" bIns="0" rtlCol="0">
            <a:spAutoFit/>
          </a:bodyPr>
          <a:lstStyle/>
          <a:p>
            <a:pPr marL="12065" marR="5080" algn="ctr">
              <a:lnSpc>
                <a:spcPct val="94400"/>
              </a:lnSpc>
            </a:pPr>
            <a:r>
              <a:rPr lang="en-US" sz="2400" spc="-45" dirty="0">
                <a:latin typeface="Bookman Old Style"/>
                <a:cs typeface="Bookman Old Style"/>
              </a:rPr>
              <a:t>Report </a:t>
            </a:r>
            <a:r>
              <a:rPr lang="en-US" sz="2400" spc="-5" dirty="0">
                <a:latin typeface="Bookman Old Style"/>
                <a:cs typeface="Bookman Old Style"/>
              </a:rPr>
              <a:t>by the</a:t>
            </a:r>
            <a:r>
              <a:rPr sz="2400" b="0" spc="-40" dirty="0">
                <a:latin typeface="Bookman Old Style"/>
                <a:cs typeface="Bookman Old Style"/>
              </a:rPr>
              <a:t> </a:t>
            </a:r>
            <a:r>
              <a:rPr sz="2400" b="0" spc="-5" dirty="0">
                <a:latin typeface="Bookman Old Style"/>
                <a:cs typeface="Bookman Old Style"/>
              </a:rPr>
              <a:t>A</a:t>
            </a:r>
            <a:r>
              <a:rPr sz="2400" b="0" spc="-100" dirty="0">
                <a:latin typeface="Bookman Old Style"/>
                <a:cs typeface="Bookman Old Style"/>
              </a:rPr>
              <a:t>M</a:t>
            </a:r>
            <a:r>
              <a:rPr sz="2400" b="0" spc="-60" dirty="0">
                <a:latin typeface="Bookman Old Style"/>
                <a:cs typeface="Bookman Old Style"/>
              </a:rPr>
              <a:t>I</a:t>
            </a:r>
            <a:r>
              <a:rPr sz="2400" b="0" spc="-35" dirty="0">
                <a:latin typeface="Bookman Old Style"/>
                <a:cs typeface="Bookman Old Style"/>
              </a:rPr>
              <a:t>CI</a:t>
            </a:r>
            <a:r>
              <a:rPr sz="2400" b="0" spc="-20" dirty="0">
                <a:latin typeface="Bookman Old Style"/>
                <a:cs typeface="Bookman Old Style"/>
              </a:rPr>
              <a:t> </a:t>
            </a:r>
            <a:r>
              <a:rPr sz="2400" b="0" spc="-470" dirty="0">
                <a:latin typeface="Bookman Old Style"/>
                <a:cs typeface="Bookman Old Style"/>
              </a:rPr>
              <a:t>T</a:t>
            </a:r>
            <a:r>
              <a:rPr sz="2400" b="0" spc="-40" dirty="0">
                <a:latin typeface="Bookman Old Style"/>
                <a:cs typeface="Bookman Old Style"/>
              </a:rPr>
              <a:t>as</a:t>
            </a:r>
            <a:r>
              <a:rPr sz="2400" b="0" dirty="0">
                <a:latin typeface="Bookman Old Style"/>
                <a:cs typeface="Bookman Old Style"/>
              </a:rPr>
              <a:t>k</a:t>
            </a:r>
            <a:r>
              <a:rPr sz="2400" b="0" spc="-50" dirty="0">
                <a:latin typeface="Bookman Old Style"/>
                <a:cs typeface="Bookman Old Style"/>
              </a:rPr>
              <a:t> </a:t>
            </a:r>
            <a:r>
              <a:rPr sz="2400" b="0" spc="-80" dirty="0">
                <a:latin typeface="Bookman Old Style"/>
                <a:cs typeface="Bookman Old Style"/>
              </a:rPr>
              <a:t>2</a:t>
            </a:r>
            <a:r>
              <a:rPr sz="2400" b="0" spc="-55" dirty="0">
                <a:latin typeface="Bookman Old Style"/>
                <a:cs typeface="Bookman Old Style"/>
              </a:rPr>
              <a:t>.</a:t>
            </a:r>
            <a:r>
              <a:rPr sz="2400" b="0" dirty="0">
                <a:latin typeface="Bookman Old Style"/>
                <a:cs typeface="Bookman Old Style"/>
              </a:rPr>
              <a:t>3 </a:t>
            </a:r>
            <a:r>
              <a:rPr lang="en-US" sz="2400" b="0" dirty="0">
                <a:latin typeface="Bookman Old Style"/>
                <a:cs typeface="Bookman Old Style"/>
              </a:rPr>
              <a:t>on </a:t>
            </a:r>
            <a:r>
              <a:rPr sz="2400" b="0" spc="-25" dirty="0">
                <a:latin typeface="Bookman Old Style"/>
                <a:cs typeface="Bookman Old Style"/>
              </a:rPr>
              <a:t>“</a:t>
            </a:r>
            <a:r>
              <a:rPr sz="2400" b="0" spc="-70" dirty="0">
                <a:latin typeface="Bookman Old Style"/>
                <a:cs typeface="Bookman Old Style"/>
              </a:rPr>
              <a:t>Sustainabilit</a:t>
            </a:r>
            <a:r>
              <a:rPr sz="2400" b="0" spc="-60" dirty="0">
                <a:latin typeface="Bookman Old Style"/>
                <a:cs typeface="Bookman Old Style"/>
              </a:rPr>
              <a:t>y</a:t>
            </a:r>
            <a:r>
              <a:rPr sz="2400" b="0" spc="-25" dirty="0">
                <a:latin typeface="Bookman Old Style"/>
                <a:cs typeface="Bookman Old Style"/>
              </a:rPr>
              <a:t>”</a:t>
            </a:r>
            <a:endParaRPr sz="2400" dirty="0">
              <a:latin typeface="Bookman Old Style"/>
              <a:cs typeface="Bookman Old Style"/>
            </a:endParaRPr>
          </a:p>
        </p:txBody>
      </p:sp>
      <p:sp>
        <p:nvSpPr>
          <p:cNvPr id="3" name="object 3"/>
          <p:cNvSpPr txBox="1"/>
          <p:nvPr/>
        </p:nvSpPr>
        <p:spPr>
          <a:xfrm>
            <a:off x="3548380" y="5791200"/>
            <a:ext cx="5095240" cy="422103"/>
          </a:xfrm>
          <a:prstGeom prst="rect">
            <a:avLst/>
          </a:prstGeom>
        </p:spPr>
        <p:txBody>
          <a:bodyPr vert="horz" wrap="square" lIns="0" tIns="0" rIns="0" bIns="0" rtlCol="0">
            <a:spAutoFit/>
          </a:bodyPr>
          <a:lstStyle/>
          <a:p>
            <a:pPr marL="12065" marR="5080" algn="ctr">
              <a:lnSpc>
                <a:spcPct val="125000"/>
              </a:lnSpc>
            </a:pPr>
            <a:r>
              <a:rPr lang="sv-SE" sz="2400" spc="-25" dirty="0">
                <a:latin typeface="Bookman Old Style"/>
                <a:cs typeface="Bookman Old Style"/>
              </a:rPr>
              <a:t>June 2019</a:t>
            </a:r>
            <a:endParaRPr sz="2400" dirty="0">
              <a:latin typeface="Bookman Old Style"/>
              <a:cs typeface="Bookman Old Style"/>
            </a:endParaRPr>
          </a:p>
        </p:txBody>
      </p:sp>
      <p:sp>
        <p:nvSpPr>
          <p:cNvPr id="4" name="object 4"/>
          <p:cNvSpPr/>
          <p:nvPr/>
        </p:nvSpPr>
        <p:spPr>
          <a:xfrm>
            <a:off x="5013579" y="524279"/>
            <a:ext cx="2164841" cy="1216152"/>
          </a:xfrm>
          <a:prstGeom prst="rect">
            <a:avLst/>
          </a:prstGeom>
          <a:blipFill>
            <a:blip r:embed="rId3" cstate="print"/>
            <a:stretch>
              <a:fillRect/>
            </a:stretch>
          </a:blipFill>
        </p:spPr>
        <p:txBody>
          <a:bodyPr wrap="square" lIns="0" tIns="0" rIns="0" bIns="0" rtlCol="0"/>
          <a:lstStyle/>
          <a:p>
            <a:endParaRPr/>
          </a:p>
        </p:txBody>
      </p:sp>
      <p:sp>
        <p:nvSpPr>
          <p:cNvPr id="5" name="Slide Number Placeholder 4"/>
          <p:cNvSpPr>
            <a:spLocks noGrp="1"/>
          </p:cNvSpPr>
          <p:nvPr>
            <p:ph type="sldNum" sz="quarter" idx="12"/>
          </p:nvPr>
        </p:nvSpPr>
        <p:spPr/>
        <p:txBody>
          <a:bodyPr/>
          <a:lstStyle/>
          <a:p>
            <a:pPr marL="25400">
              <a:lnSpc>
                <a:spcPct val="100000"/>
              </a:lnSpc>
            </a:pPr>
            <a:fld id="{81D60167-4931-47E6-BA6A-407CBD079E47}" type="slidenum">
              <a:rPr lang="de-DE" spc="-10" smtClean="0"/>
              <a:t>1</a:t>
            </a:fld>
            <a:endParaRPr lang="de-DE" spc="-10" dirty="0"/>
          </a:p>
        </p:txBody>
      </p:sp>
      <p:sp>
        <p:nvSpPr>
          <p:cNvPr id="6" name="TextBox 5">
            <a:extLst>
              <a:ext uri="{FF2B5EF4-FFF2-40B4-BE49-F238E27FC236}">
                <a16:creationId xmlns:a16="http://schemas.microsoft.com/office/drawing/2014/main" id="{72691A53-F2EC-43C2-B817-BBE77B2D646C}"/>
              </a:ext>
            </a:extLst>
          </p:cNvPr>
          <p:cNvSpPr txBox="1"/>
          <p:nvPr/>
        </p:nvSpPr>
        <p:spPr>
          <a:xfrm>
            <a:off x="807295" y="1914527"/>
            <a:ext cx="11057835" cy="2554545"/>
          </a:xfrm>
          <a:prstGeom prst="rect">
            <a:avLst/>
          </a:prstGeom>
          <a:noFill/>
        </p:spPr>
        <p:txBody>
          <a:bodyPr wrap="none" rtlCol="0">
            <a:spAutoFit/>
          </a:bodyPr>
          <a:lstStyle/>
          <a:p>
            <a:pPr algn="ctr"/>
            <a:r>
              <a:rPr lang="en-US" sz="4000" spc="-25" dirty="0">
                <a:latin typeface="Bookman Old Style"/>
                <a:cs typeface="Bookman Old Style"/>
              </a:rPr>
              <a:t>On the significant role played by the </a:t>
            </a:r>
          </a:p>
          <a:p>
            <a:pPr algn="ctr"/>
            <a:r>
              <a:rPr lang="en-US" sz="4000" spc="-25">
                <a:latin typeface="Bookman Old Style"/>
                <a:cs typeface="Bookman Old Style"/>
              </a:rPr>
              <a:t>AMICI European </a:t>
            </a:r>
            <a:r>
              <a:rPr lang="en-US" sz="4000" spc="-25" dirty="0">
                <a:latin typeface="Bookman Old Style"/>
                <a:cs typeface="Bookman Old Style"/>
              </a:rPr>
              <a:t>Technology Infrastructure </a:t>
            </a:r>
          </a:p>
          <a:p>
            <a:pPr algn="ctr"/>
            <a:r>
              <a:rPr lang="en-US" sz="4000" spc="-25" dirty="0">
                <a:latin typeface="Bookman Old Style"/>
                <a:cs typeface="Bookman Old Style"/>
              </a:rPr>
              <a:t>for the development and build-up of </a:t>
            </a:r>
          </a:p>
          <a:p>
            <a:pPr algn="ctr"/>
            <a:r>
              <a:rPr lang="en-US" sz="4000" spc="-25" dirty="0">
                <a:latin typeface="Bookman Old Style"/>
                <a:cs typeface="Bookman Old Style"/>
              </a:rPr>
              <a:t>the Large Research Infrastructures</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4321" y="2353035"/>
            <a:ext cx="7339965" cy="890269"/>
          </a:xfrm>
          <a:prstGeom prst="rect">
            <a:avLst/>
          </a:prstGeom>
        </p:spPr>
        <p:txBody>
          <a:bodyPr vert="horz" wrap="square" lIns="0" tIns="0" rIns="0" bIns="0" rtlCol="0">
            <a:spAutoFit/>
          </a:bodyPr>
          <a:lstStyle/>
          <a:p>
            <a:pPr marL="12700" marR="5080">
              <a:lnSpc>
                <a:spcPct val="100000"/>
              </a:lnSpc>
            </a:pPr>
            <a:r>
              <a:rPr sz="2000" dirty="0">
                <a:latin typeface="Calibri"/>
                <a:cs typeface="Calibri"/>
              </a:rPr>
              <a:t>FR</a:t>
            </a:r>
            <a:r>
              <a:rPr sz="2000" spc="5" dirty="0">
                <a:latin typeface="Calibri"/>
                <a:cs typeface="Calibri"/>
              </a:rPr>
              <a:t>E</a:t>
            </a:r>
            <a:r>
              <a:rPr sz="2000" spc="-5" dirty="0">
                <a:latin typeface="Calibri"/>
                <a:cs typeface="Calibri"/>
              </a:rPr>
              <a:t>I</a:t>
            </a:r>
            <a:r>
              <a:rPr sz="2000" dirty="0">
                <a:latin typeface="Calibri"/>
                <a:cs typeface="Calibri"/>
              </a:rPr>
              <a:t>A</a:t>
            </a:r>
            <a:r>
              <a:rPr sz="2000" spc="-20" dirty="0">
                <a:latin typeface="Calibri"/>
                <a:cs typeface="Calibri"/>
              </a:rPr>
              <a:t> </a:t>
            </a:r>
            <a:r>
              <a:rPr sz="2000" spc="-5" dirty="0">
                <a:latin typeface="Calibri"/>
                <a:cs typeface="Calibri"/>
              </a:rPr>
              <a:t>m</a:t>
            </a:r>
            <a:r>
              <a:rPr sz="2000" dirty="0">
                <a:latin typeface="Calibri"/>
                <a:cs typeface="Calibri"/>
              </a:rPr>
              <a:t>ay</a:t>
            </a:r>
            <a:r>
              <a:rPr sz="2000" spc="-5" dirty="0">
                <a:latin typeface="Calibri"/>
                <a:cs typeface="Calibri"/>
              </a:rPr>
              <a:t> </a:t>
            </a:r>
            <a:r>
              <a:rPr sz="2000" dirty="0">
                <a:latin typeface="Calibri"/>
                <a:cs typeface="Calibri"/>
              </a:rPr>
              <a:t>c</a:t>
            </a:r>
            <a:r>
              <a:rPr sz="2000" spc="-5" dirty="0">
                <a:latin typeface="Calibri"/>
                <a:cs typeface="Calibri"/>
              </a:rPr>
              <a:t>o</a:t>
            </a:r>
            <a:r>
              <a:rPr sz="2000" dirty="0">
                <a:latin typeface="Calibri"/>
                <a:cs typeface="Calibri"/>
              </a:rPr>
              <a:t>n</a:t>
            </a:r>
            <a:r>
              <a:rPr sz="2000" spc="-5" dirty="0">
                <a:latin typeface="Calibri"/>
                <a:cs typeface="Calibri"/>
              </a:rPr>
              <a:t>s</a:t>
            </a:r>
            <a:r>
              <a:rPr sz="2000" dirty="0">
                <a:latin typeface="Calibri"/>
                <a:cs typeface="Calibri"/>
              </a:rPr>
              <a:t>t</a:t>
            </a:r>
            <a:r>
              <a:rPr sz="2000" spc="-5" dirty="0">
                <a:latin typeface="Calibri"/>
                <a:cs typeface="Calibri"/>
              </a:rPr>
              <a:t>i</a:t>
            </a:r>
            <a:r>
              <a:rPr sz="2000" dirty="0">
                <a:latin typeface="Calibri"/>
                <a:cs typeface="Calibri"/>
              </a:rPr>
              <a:t>tute an</a:t>
            </a:r>
            <a:r>
              <a:rPr sz="2000" spc="-5" dirty="0">
                <a:latin typeface="Calibri"/>
                <a:cs typeface="Calibri"/>
              </a:rPr>
              <a:t> s</a:t>
            </a:r>
            <a:r>
              <a:rPr sz="2000" dirty="0">
                <a:latin typeface="Calibri"/>
                <a:cs typeface="Calibri"/>
              </a:rPr>
              <a:t>p</a:t>
            </a:r>
            <a:r>
              <a:rPr sz="2000" spc="-5" dirty="0">
                <a:latin typeface="Calibri"/>
                <a:cs typeface="Calibri"/>
              </a:rPr>
              <a:t>e</a:t>
            </a:r>
            <a:r>
              <a:rPr sz="2000" dirty="0">
                <a:latin typeface="Calibri"/>
                <a:cs typeface="Calibri"/>
              </a:rPr>
              <a:t>c</a:t>
            </a:r>
            <a:r>
              <a:rPr sz="2000" spc="-5" dirty="0">
                <a:latin typeface="Calibri"/>
                <a:cs typeface="Calibri"/>
              </a:rPr>
              <a:t>i</a:t>
            </a:r>
            <a:r>
              <a:rPr sz="2000" dirty="0">
                <a:latin typeface="Calibri"/>
                <a:cs typeface="Calibri"/>
              </a:rPr>
              <a:t>al</a:t>
            </a:r>
            <a:r>
              <a:rPr sz="2000" spc="10" dirty="0">
                <a:latin typeface="Calibri"/>
                <a:cs typeface="Calibri"/>
              </a:rPr>
              <a:t> </a:t>
            </a:r>
            <a:r>
              <a:rPr sz="2000" spc="-5" dirty="0">
                <a:latin typeface="Calibri"/>
                <a:cs typeface="Calibri"/>
              </a:rPr>
              <a:t>ex</a:t>
            </a:r>
            <a:r>
              <a:rPr sz="2000" dirty="0">
                <a:latin typeface="Calibri"/>
                <a:cs typeface="Calibri"/>
              </a:rPr>
              <a:t>a</a:t>
            </a:r>
            <a:r>
              <a:rPr sz="2000" spc="-5" dirty="0">
                <a:latin typeface="Calibri"/>
                <a:cs typeface="Calibri"/>
              </a:rPr>
              <a:t>m</a:t>
            </a:r>
            <a:r>
              <a:rPr sz="2000" dirty="0">
                <a:latin typeface="Calibri"/>
                <a:cs typeface="Calibri"/>
              </a:rPr>
              <a:t>p</a:t>
            </a:r>
            <a:r>
              <a:rPr sz="2000" spc="-5" dirty="0">
                <a:latin typeface="Calibri"/>
                <a:cs typeface="Calibri"/>
              </a:rPr>
              <a:t>l</a:t>
            </a:r>
            <a:r>
              <a:rPr sz="2000" dirty="0">
                <a:latin typeface="Calibri"/>
                <a:cs typeface="Calibri"/>
              </a:rPr>
              <a:t>e</a:t>
            </a:r>
            <a:r>
              <a:rPr sz="2000" spc="10" dirty="0">
                <a:latin typeface="Calibri"/>
                <a:cs typeface="Calibri"/>
              </a:rPr>
              <a:t> </a:t>
            </a:r>
            <a:r>
              <a:rPr sz="2000" dirty="0">
                <a:latin typeface="Calibri"/>
                <a:cs typeface="Calibri"/>
              </a:rPr>
              <a:t>but</a:t>
            </a:r>
            <a:r>
              <a:rPr sz="2000" spc="-10" dirty="0">
                <a:latin typeface="Calibri"/>
                <a:cs typeface="Calibri"/>
              </a:rPr>
              <a:t> </a:t>
            </a:r>
            <a:r>
              <a:rPr sz="2000" spc="-5" dirty="0">
                <a:latin typeface="Calibri"/>
                <a:cs typeface="Calibri"/>
              </a:rPr>
              <a:t>m</a:t>
            </a:r>
            <a:r>
              <a:rPr sz="2000" dirty="0">
                <a:latin typeface="Calibri"/>
                <a:cs typeface="Calibri"/>
              </a:rPr>
              <a:t>any</a:t>
            </a:r>
            <a:r>
              <a:rPr sz="2000" spc="-15"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the 10</a:t>
            </a:r>
            <a:r>
              <a:rPr sz="2000" spc="-20" dirty="0">
                <a:latin typeface="Calibri"/>
                <a:cs typeface="Calibri"/>
              </a:rPr>
              <a:t> </a:t>
            </a:r>
            <a:r>
              <a:rPr sz="2000" dirty="0">
                <a:latin typeface="Calibri"/>
                <a:cs typeface="Calibri"/>
              </a:rPr>
              <a:t>AM</a:t>
            </a:r>
            <a:r>
              <a:rPr sz="2000" spc="-5" dirty="0">
                <a:latin typeface="Calibri"/>
                <a:cs typeface="Calibri"/>
              </a:rPr>
              <a:t>IC</a:t>
            </a:r>
            <a:r>
              <a:rPr sz="2000" dirty="0">
                <a:latin typeface="Calibri"/>
                <a:cs typeface="Calibri"/>
              </a:rPr>
              <a:t>I R</a:t>
            </a:r>
            <a:r>
              <a:rPr sz="2000" spc="-5" dirty="0">
                <a:latin typeface="Calibri"/>
                <a:cs typeface="Calibri"/>
              </a:rPr>
              <a:t>ese</a:t>
            </a:r>
            <a:r>
              <a:rPr sz="2000" dirty="0">
                <a:latin typeface="Calibri"/>
                <a:cs typeface="Calibri"/>
              </a:rPr>
              <a:t>a</a:t>
            </a:r>
            <a:r>
              <a:rPr sz="2000" spc="-5" dirty="0">
                <a:latin typeface="Calibri"/>
                <a:cs typeface="Calibri"/>
              </a:rPr>
              <a:t>r</a:t>
            </a:r>
            <a:r>
              <a:rPr sz="2000" dirty="0">
                <a:latin typeface="Calibri"/>
                <a:cs typeface="Calibri"/>
              </a:rPr>
              <a:t>ch</a:t>
            </a:r>
            <a:r>
              <a:rPr sz="2000" spc="5" dirty="0">
                <a:latin typeface="Calibri"/>
                <a:cs typeface="Calibri"/>
              </a:rPr>
              <a:t> </a:t>
            </a:r>
            <a:r>
              <a:rPr sz="2000" dirty="0">
                <a:latin typeface="Calibri"/>
                <a:cs typeface="Calibri"/>
              </a:rPr>
              <a:t>Fac</a:t>
            </a:r>
            <a:r>
              <a:rPr sz="2000" spc="-5" dirty="0">
                <a:latin typeface="Calibri"/>
                <a:cs typeface="Calibri"/>
              </a:rPr>
              <a:t>ili</a:t>
            </a:r>
            <a:r>
              <a:rPr sz="2000" dirty="0">
                <a:latin typeface="Calibri"/>
                <a:cs typeface="Calibri"/>
              </a:rPr>
              <a:t>t</a:t>
            </a:r>
            <a:r>
              <a:rPr sz="2000" spc="-5" dirty="0">
                <a:latin typeface="Calibri"/>
                <a:cs typeface="Calibri"/>
              </a:rPr>
              <a:t>ie</a:t>
            </a:r>
            <a:r>
              <a:rPr sz="2000" dirty="0">
                <a:latin typeface="Calibri"/>
                <a:cs typeface="Calibri"/>
              </a:rPr>
              <a:t>s</a:t>
            </a:r>
            <a:r>
              <a:rPr sz="2000" spc="35" dirty="0">
                <a:latin typeface="Calibri"/>
                <a:cs typeface="Calibri"/>
              </a:rPr>
              <a:t> </a:t>
            </a:r>
            <a:r>
              <a:rPr sz="2000" spc="-5" dirty="0">
                <a:latin typeface="Calibri"/>
                <a:cs typeface="Calibri"/>
              </a:rPr>
              <a:t>re</a:t>
            </a:r>
            <a:r>
              <a:rPr sz="2000" dirty="0">
                <a:latin typeface="Calibri"/>
                <a:cs typeface="Calibri"/>
              </a:rPr>
              <a:t>p</a:t>
            </a:r>
            <a:r>
              <a:rPr sz="2000" spc="-5" dirty="0">
                <a:latin typeface="Calibri"/>
                <a:cs typeface="Calibri"/>
              </a:rPr>
              <a:t>or</a:t>
            </a:r>
            <a:r>
              <a:rPr sz="2000" dirty="0">
                <a:latin typeface="Calibri"/>
                <a:cs typeface="Calibri"/>
              </a:rPr>
              <a:t>t</a:t>
            </a:r>
            <a:r>
              <a:rPr sz="2000" spc="5" dirty="0">
                <a:latin typeface="Calibri"/>
                <a:cs typeface="Calibri"/>
              </a:rPr>
              <a:t> </a:t>
            </a:r>
            <a:r>
              <a:rPr sz="2000" spc="-5" dirty="0">
                <a:latin typeface="Calibri"/>
                <a:cs typeface="Calibri"/>
              </a:rPr>
              <a:t>s</a:t>
            </a:r>
            <a:r>
              <a:rPr sz="2000" dirty="0">
                <a:latin typeface="Calibri"/>
                <a:cs typeface="Calibri"/>
              </a:rPr>
              <a:t>tagn</a:t>
            </a:r>
            <a:r>
              <a:rPr sz="2000" spc="-5" dirty="0">
                <a:latin typeface="Calibri"/>
                <a:cs typeface="Calibri"/>
              </a:rPr>
              <a:t>a</a:t>
            </a:r>
            <a:r>
              <a:rPr sz="2000" dirty="0">
                <a:latin typeface="Calibri"/>
                <a:cs typeface="Calibri"/>
              </a:rPr>
              <a:t>nt</a:t>
            </a:r>
            <a:r>
              <a:rPr sz="2000" spc="-10" dirty="0">
                <a:latin typeface="Calibri"/>
                <a:cs typeface="Calibri"/>
              </a:rPr>
              <a:t> </a:t>
            </a:r>
            <a:r>
              <a:rPr sz="2000" spc="-5" dirty="0">
                <a:latin typeface="Calibri"/>
                <a:cs typeface="Calibri"/>
              </a:rPr>
              <a:t>o</a:t>
            </a:r>
            <a:r>
              <a:rPr sz="2000" dirty="0">
                <a:latin typeface="Calibri"/>
                <a:cs typeface="Calibri"/>
              </a:rPr>
              <a:t>r </a:t>
            </a:r>
            <a:r>
              <a:rPr sz="2000" spc="-5" dirty="0">
                <a:latin typeface="Calibri"/>
                <a:cs typeface="Calibri"/>
              </a:rPr>
              <a:t>sli</a:t>
            </a:r>
            <a:r>
              <a:rPr sz="2000" dirty="0">
                <a:latin typeface="Calibri"/>
                <a:cs typeface="Calibri"/>
              </a:rPr>
              <a:t>gh</a:t>
            </a:r>
            <a:r>
              <a:rPr sz="2000" spc="-5" dirty="0">
                <a:latin typeface="Calibri"/>
                <a:cs typeface="Calibri"/>
              </a:rPr>
              <a:t>tl</a:t>
            </a:r>
            <a:r>
              <a:rPr sz="2000" dirty="0">
                <a:latin typeface="Calibri"/>
                <a:cs typeface="Calibri"/>
              </a:rPr>
              <a:t>y</a:t>
            </a:r>
            <a:r>
              <a:rPr sz="2000" spc="-5" dirty="0">
                <a:latin typeface="Calibri"/>
                <a:cs typeface="Calibri"/>
              </a:rPr>
              <a:t> </a:t>
            </a:r>
            <a:r>
              <a:rPr sz="2000" dirty="0">
                <a:latin typeface="Calibri"/>
                <a:cs typeface="Calibri"/>
              </a:rPr>
              <a:t>d</a:t>
            </a:r>
            <a:r>
              <a:rPr sz="2000" spc="-5" dirty="0">
                <a:latin typeface="Calibri"/>
                <a:cs typeface="Calibri"/>
              </a:rPr>
              <a:t>e</a:t>
            </a:r>
            <a:r>
              <a:rPr sz="2000" dirty="0">
                <a:latin typeface="Calibri"/>
                <a:cs typeface="Calibri"/>
              </a:rPr>
              <a:t>c</a:t>
            </a:r>
            <a:r>
              <a:rPr sz="2000" spc="-5" dirty="0">
                <a:latin typeface="Calibri"/>
                <a:cs typeface="Calibri"/>
              </a:rPr>
              <a:t>re</a:t>
            </a:r>
            <a:r>
              <a:rPr sz="2000" dirty="0">
                <a:latin typeface="Calibri"/>
                <a:cs typeface="Calibri"/>
              </a:rPr>
              <a:t>a</a:t>
            </a:r>
            <a:r>
              <a:rPr sz="2000" spc="-5" dirty="0">
                <a:latin typeface="Calibri"/>
                <a:cs typeface="Calibri"/>
              </a:rPr>
              <a:t>si</a:t>
            </a:r>
            <a:r>
              <a:rPr sz="2000" dirty="0">
                <a:latin typeface="Calibri"/>
                <a:cs typeface="Calibri"/>
              </a:rPr>
              <a:t>ng</a:t>
            </a:r>
            <a:r>
              <a:rPr sz="2000" spc="5" dirty="0">
                <a:latin typeface="Calibri"/>
                <a:cs typeface="Calibri"/>
              </a:rPr>
              <a:t> </a:t>
            </a:r>
            <a:r>
              <a:rPr sz="2000" dirty="0">
                <a:latin typeface="Calibri"/>
                <a:cs typeface="Calibri"/>
              </a:rPr>
              <a:t>g</a:t>
            </a:r>
            <a:r>
              <a:rPr sz="2000" spc="-5" dirty="0">
                <a:latin typeface="Calibri"/>
                <a:cs typeface="Calibri"/>
              </a:rPr>
              <a:t>o</a:t>
            </a:r>
            <a:r>
              <a:rPr sz="2000" spc="-10" dirty="0">
                <a:latin typeface="Calibri"/>
                <a:cs typeface="Calibri"/>
              </a:rPr>
              <a:t>v</a:t>
            </a:r>
            <a:r>
              <a:rPr sz="2000" spc="-5" dirty="0">
                <a:latin typeface="Calibri"/>
                <a:cs typeface="Calibri"/>
              </a:rPr>
              <a:t>er</a:t>
            </a:r>
            <a:r>
              <a:rPr sz="2000" dirty="0">
                <a:latin typeface="Calibri"/>
                <a:cs typeface="Calibri"/>
              </a:rPr>
              <a:t>n</a:t>
            </a:r>
            <a:r>
              <a:rPr sz="2000" spc="-5" dirty="0">
                <a:latin typeface="Calibri"/>
                <a:cs typeface="Calibri"/>
              </a:rPr>
              <a:t>me</a:t>
            </a:r>
            <a:r>
              <a:rPr sz="2000" dirty="0">
                <a:latin typeface="Calibri"/>
                <a:cs typeface="Calibri"/>
              </a:rPr>
              <a:t>ntal </a:t>
            </a:r>
            <a:r>
              <a:rPr sz="2000" spc="-5" dirty="0">
                <a:latin typeface="Calibri"/>
                <a:cs typeface="Calibri"/>
              </a:rPr>
              <a:t>s</a:t>
            </a:r>
            <a:r>
              <a:rPr sz="2000" dirty="0">
                <a:latin typeface="Calibri"/>
                <a:cs typeface="Calibri"/>
              </a:rPr>
              <a:t>upp</a:t>
            </a:r>
            <a:r>
              <a:rPr sz="2000" spc="-5" dirty="0">
                <a:latin typeface="Calibri"/>
                <a:cs typeface="Calibri"/>
              </a:rPr>
              <a:t>or</a:t>
            </a:r>
            <a:r>
              <a:rPr sz="2000" dirty="0">
                <a:latin typeface="Calibri"/>
                <a:cs typeface="Calibri"/>
              </a:rPr>
              <a:t>t</a:t>
            </a:r>
            <a:r>
              <a:rPr sz="2000" spc="-10" dirty="0">
                <a:latin typeface="Calibri"/>
                <a:cs typeface="Calibri"/>
              </a:rPr>
              <a:t> </a:t>
            </a:r>
            <a:r>
              <a:rPr sz="2000" dirty="0">
                <a:latin typeface="Calibri"/>
                <a:cs typeface="Calibri"/>
              </a:rPr>
              <a:t>to</a:t>
            </a:r>
            <a:r>
              <a:rPr sz="2000" spc="-10" dirty="0">
                <a:latin typeface="Calibri"/>
                <a:cs typeface="Calibri"/>
              </a:rPr>
              <a:t> </a:t>
            </a:r>
            <a:r>
              <a:rPr sz="2000" dirty="0">
                <a:latin typeface="Calibri"/>
                <a:cs typeface="Calibri"/>
              </a:rPr>
              <a:t>th</a:t>
            </a:r>
            <a:r>
              <a:rPr sz="2000" spc="-5" dirty="0">
                <a:latin typeface="Calibri"/>
                <a:cs typeface="Calibri"/>
              </a:rPr>
              <a:t>ei</a:t>
            </a:r>
            <a:r>
              <a:rPr sz="2000" dirty="0">
                <a:latin typeface="Calibri"/>
                <a:cs typeface="Calibri"/>
              </a:rPr>
              <a:t>r ba</a:t>
            </a:r>
            <a:r>
              <a:rPr sz="2000" spc="-5" dirty="0">
                <a:latin typeface="Calibri"/>
                <a:cs typeface="Calibri"/>
              </a:rPr>
              <a:t>si</a:t>
            </a:r>
            <a:r>
              <a:rPr sz="2000" dirty="0">
                <a:latin typeface="Calibri"/>
                <a:cs typeface="Calibri"/>
              </a:rPr>
              <a:t>c</a:t>
            </a:r>
            <a:r>
              <a:rPr sz="2000" spc="20" dirty="0">
                <a:latin typeface="Calibri"/>
                <a:cs typeface="Calibri"/>
              </a:rPr>
              <a:t> </a:t>
            </a:r>
            <a:r>
              <a:rPr sz="2000" spc="-5" dirty="0">
                <a:latin typeface="Calibri"/>
                <a:cs typeface="Calibri"/>
              </a:rPr>
              <a:t>o</a:t>
            </a:r>
            <a:r>
              <a:rPr sz="2000" dirty="0">
                <a:latin typeface="Calibri"/>
                <a:cs typeface="Calibri"/>
              </a:rPr>
              <a:t>p</a:t>
            </a:r>
            <a:r>
              <a:rPr sz="2000" spc="-5" dirty="0">
                <a:latin typeface="Calibri"/>
                <a:cs typeface="Calibri"/>
              </a:rPr>
              <a:t>er</a:t>
            </a:r>
            <a:r>
              <a:rPr sz="2000" dirty="0">
                <a:latin typeface="Calibri"/>
                <a:cs typeface="Calibri"/>
              </a:rPr>
              <a:t>at</a:t>
            </a:r>
            <a:r>
              <a:rPr sz="2000" spc="-5" dirty="0">
                <a:latin typeface="Calibri"/>
                <a:cs typeface="Calibri"/>
              </a:rPr>
              <a:t>io</a:t>
            </a:r>
            <a:r>
              <a:rPr sz="2000" dirty="0">
                <a:latin typeface="Calibri"/>
                <a:cs typeface="Calibri"/>
              </a:rPr>
              <a:t>ns</a:t>
            </a:r>
            <a:r>
              <a:rPr sz="2000" spc="-15" dirty="0">
                <a:latin typeface="Calibri"/>
                <a:cs typeface="Calibri"/>
              </a:rPr>
              <a:t> </a:t>
            </a:r>
            <a:r>
              <a:rPr sz="2000" dirty="0">
                <a:latin typeface="Calibri"/>
                <a:cs typeface="Calibri"/>
              </a:rPr>
              <a:t>c</a:t>
            </a:r>
            <a:r>
              <a:rPr sz="2000" spc="-5" dirty="0">
                <a:latin typeface="Calibri"/>
                <a:cs typeface="Calibri"/>
              </a:rPr>
              <a:t>os</a:t>
            </a:r>
            <a:r>
              <a:rPr sz="2000" dirty="0">
                <a:latin typeface="Calibri"/>
                <a:cs typeface="Calibri"/>
              </a:rPr>
              <a:t>t</a:t>
            </a:r>
            <a:r>
              <a:rPr sz="2000" spc="-5" dirty="0">
                <a:latin typeface="Calibri"/>
                <a:cs typeface="Calibri"/>
              </a:rPr>
              <a:t>s</a:t>
            </a:r>
            <a:r>
              <a:rPr sz="2000" dirty="0">
                <a:latin typeface="Calibri"/>
                <a:cs typeface="Calibri"/>
              </a:rPr>
              <a:t>.</a:t>
            </a:r>
          </a:p>
        </p:txBody>
      </p:sp>
      <p:sp>
        <p:nvSpPr>
          <p:cNvPr id="3" name="object 3"/>
          <p:cNvSpPr txBox="1"/>
          <p:nvPr/>
        </p:nvSpPr>
        <p:spPr>
          <a:xfrm>
            <a:off x="278131" y="3468612"/>
            <a:ext cx="7785100" cy="3085460"/>
          </a:xfrm>
          <a:prstGeom prst="rect">
            <a:avLst/>
          </a:prstGeom>
        </p:spPr>
        <p:txBody>
          <a:bodyPr vert="horz" wrap="square" lIns="0" tIns="0" rIns="0" bIns="0" rtlCol="0">
            <a:spAutoFit/>
          </a:bodyPr>
          <a:lstStyle/>
          <a:p>
            <a:pPr marL="12700" marR="289560">
              <a:lnSpc>
                <a:spcPct val="100000"/>
              </a:lnSpc>
            </a:pPr>
            <a:r>
              <a:rPr sz="2000" spc="5" dirty="0">
                <a:latin typeface="Calibri"/>
                <a:cs typeface="Calibri"/>
              </a:rPr>
              <a:t>W</a:t>
            </a:r>
            <a:r>
              <a:rPr sz="2000" dirty="0">
                <a:latin typeface="Calibri"/>
                <a:cs typeface="Calibri"/>
              </a:rPr>
              <a:t>hat</a:t>
            </a:r>
            <a:r>
              <a:rPr sz="2000" spc="-20" dirty="0">
                <a:latin typeface="Calibri"/>
                <a:cs typeface="Calibri"/>
              </a:rPr>
              <a:t> </a:t>
            </a:r>
            <a:r>
              <a:rPr sz="2000" dirty="0">
                <a:latin typeface="Calibri"/>
                <a:cs typeface="Calibri"/>
              </a:rPr>
              <a:t>n</a:t>
            </a:r>
            <a:r>
              <a:rPr sz="2000" spc="-5" dirty="0">
                <a:latin typeface="Calibri"/>
                <a:cs typeface="Calibri"/>
              </a:rPr>
              <a:t>ee</a:t>
            </a:r>
            <a:r>
              <a:rPr sz="2000" dirty="0">
                <a:latin typeface="Calibri"/>
                <a:cs typeface="Calibri"/>
              </a:rPr>
              <a:t>ds to</a:t>
            </a:r>
            <a:r>
              <a:rPr sz="2000" spc="-10" dirty="0">
                <a:latin typeface="Calibri"/>
                <a:cs typeface="Calibri"/>
              </a:rPr>
              <a:t> </a:t>
            </a:r>
            <a:r>
              <a:rPr sz="2000" dirty="0">
                <a:latin typeface="Calibri"/>
                <a:cs typeface="Calibri"/>
              </a:rPr>
              <a:t>be </a:t>
            </a:r>
            <a:r>
              <a:rPr sz="2000" spc="-5" dirty="0">
                <a:latin typeface="Calibri"/>
                <a:cs typeface="Calibri"/>
              </a:rPr>
              <a:t>m</a:t>
            </a:r>
            <a:r>
              <a:rPr sz="2000" dirty="0">
                <a:latin typeface="Calibri"/>
                <a:cs typeface="Calibri"/>
              </a:rPr>
              <a:t>ade c</a:t>
            </a:r>
            <a:r>
              <a:rPr sz="2000" spc="-5" dirty="0">
                <a:latin typeface="Calibri"/>
                <a:cs typeface="Calibri"/>
              </a:rPr>
              <a:t>le</a:t>
            </a:r>
            <a:r>
              <a:rPr sz="2000" dirty="0">
                <a:latin typeface="Calibri"/>
                <a:cs typeface="Calibri"/>
              </a:rPr>
              <a:t>ar to the</a:t>
            </a:r>
            <a:r>
              <a:rPr sz="2000" spc="-10" dirty="0">
                <a:latin typeface="Calibri"/>
                <a:cs typeface="Calibri"/>
              </a:rPr>
              <a:t> </a:t>
            </a:r>
            <a:r>
              <a:rPr sz="2000" dirty="0">
                <a:latin typeface="Calibri"/>
                <a:cs typeface="Calibri"/>
              </a:rPr>
              <a:t>nat</a:t>
            </a:r>
            <a:r>
              <a:rPr sz="2000" spc="-5" dirty="0">
                <a:latin typeface="Calibri"/>
                <a:cs typeface="Calibri"/>
              </a:rPr>
              <a:t>io</a:t>
            </a:r>
            <a:r>
              <a:rPr sz="2000" dirty="0">
                <a:latin typeface="Calibri"/>
                <a:cs typeface="Calibri"/>
              </a:rPr>
              <a:t>nal </a:t>
            </a:r>
            <a:r>
              <a:rPr sz="2000" spc="-5" dirty="0">
                <a:latin typeface="Calibri"/>
                <a:cs typeface="Calibri"/>
              </a:rPr>
              <a:t>s</a:t>
            </a:r>
            <a:r>
              <a:rPr sz="2000" dirty="0">
                <a:latin typeface="Calibri"/>
                <a:cs typeface="Calibri"/>
              </a:rPr>
              <a:t>c</a:t>
            </a:r>
            <a:r>
              <a:rPr sz="2000" spc="-5" dirty="0">
                <a:latin typeface="Calibri"/>
                <a:cs typeface="Calibri"/>
              </a:rPr>
              <a:t>ie</a:t>
            </a:r>
            <a:r>
              <a:rPr sz="2000" dirty="0">
                <a:latin typeface="Calibri"/>
                <a:cs typeface="Calibri"/>
              </a:rPr>
              <a:t>nce </a:t>
            </a:r>
            <a:r>
              <a:rPr sz="2000" i="1" dirty="0">
                <a:latin typeface="Calibri"/>
                <a:cs typeface="Calibri"/>
              </a:rPr>
              <a:t>and</a:t>
            </a:r>
            <a:r>
              <a:rPr sz="2000" i="1" spc="-25" dirty="0">
                <a:latin typeface="Calibri"/>
                <a:cs typeface="Calibri"/>
              </a:rPr>
              <a:t> </a:t>
            </a:r>
            <a:r>
              <a:rPr sz="2000" dirty="0">
                <a:latin typeface="Calibri"/>
                <a:cs typeface="Calibri"/>
              </a:rPr>
              <a:t>t</a:t>
            </a:r>
            <a:r>
              <a:rPr sz="2000" spc="-5" dirty="0">
                <a:latin typeface="Calibri"/>
                <a:cs typeface="Calibri"/>
              </a:rPr>
              <a:t>e</a:t>
            </a:r>
            <a:r>
              <a:rPr sz="2000" dirty="0">
                <a:latin typeface="Calibri"/>
                <a:cs typeface="Calibri"/>
              </a:rPr>
              <a:t>chn</a:t>
            </a:r>
            <a:r>
              <a:rPr sz="2000" spc="-5" dirty="0">
                <a:latin typeface="Calibri"/>
                <a:cs typeface="Calibri"/>
              </a:rPr>
              <a:t>olo</a:t>
            </a:r>
            <a:r>
              <a:rPr sz="2000" spc="5" dirty="0">
                <a:latin typeface="Calibri"/>
                <a:cs typeface="Calibri"/>
              </a:rPr>
              <a:t>gy </a:t>
            </a:r>
            <a:r>
              <a:rPr sz="2000" dirty="0">
                <a:latin typeface="Calibri"/>
                <a:cs typeface="Calibri"/>
              </a:rPr>
              <a:t>fund</a:t>
            </a:r>
            <a:r>
              <a:rPr sz="2000" spc="-5" dirty="0">
                <a:latin typeface="Calibri"/>
                <a:cs typeface="Calibri"/>
              </a:rPr>
              <a:t>i</a:t>
            </a:r>
            <a:r>
              <a:rPr sz="2000" dirty="0">
                <a:latin typeface="Calibri"/>
                <a:cs typeface="Calibri"/>
              </a:rPr>
              <a:t>ng</a:t>
            </a:r>
            <a:r>
              <a:rPr sz="2000" spc="-30" dirty="0">
                <a:latin typeface="Calibri"/>
                <a:cs typeface="Calibri"/>
              </a:rPr>
              <a:t> </a:t>
            </a:r>
            <a:r>
              <a:rPr sz="2000" dirty="0">
                <a:latin typeface="Calibri"/>
                <a:cs typeface="Calibri"/>
              </a:rPr>
              <a:t>ag</a:t>
            </a:r>
            <a:r>
              <a:rPr sz="2000" spc="-5" dirty="0">
                <a:latin typeface="Calibri"/>
                <a:cs typeface="Calibri"/>
              </a:rPr>
              <a:t>e</a:t>
            </a:r>
            <a:r>
              <a:rPr sz="2000" dirty="0">
                <a:latin typeface="Calibri"/>
                <a:cs typeface="Calibri"/>
              </a:rPr>
              <a:t>nc</a:t>
            </a:r>
            <a:r>
              <a:rPr sz="2000" spc="-5" dirty="0">
                <a:latin typeface="Calibri"/>
                <a:cs typeface="Calibri"/>
              </a:rPr>
              <a:t>ie</a:t>
            </a:r>
            <a:r>
              <a:rPr sz="2000" dirty="0">
                <a:latin typeface="Calibri"/>
                <a:cs typeface="Calibri"/>
              </a:rPr>
              <a:t>s </a:t>
            </a:r>
            <a:r>
              <a:rPr sz="2000" spc="-5" dirty="0">
                <a:latin typeface="Calibri"/>
                <a:cs typeface="Calibri"/>
              </a:rPr>
              <a:t>i</a:t>
            </a:r>
            <a:r>
              <a:rPr sz="2000" dirty="0">
                <a:latin typeface="Calibri"/>
                <a:cs typeface="Calibri"/>
              </a:rPr>
              <a:t>n</a:t>
            </a:r>
            <a:r>
              <a:rPr sz="2000" spc="5" dirty="0">
                <a:latin typeface="Calibri"/>
                <a:cs typeface="Calibri"/>
              </a:rPr>
              <a:t> E</a:t>
            </a:r>
            <a:r>
              <a:rPr sz="2000" dirty="0">
                <a:latin typeface="Calibri"/>
                <a:cs typeface="Calibri"/>
              </a:rPr>
              <a:t>u</a:t>
            </a:r>
            <a:r>
              <a:rPr sz="2000" spc="-5" dirty="0">
                <a:latin typeface="Calibri"/>
                <a:cs typeface="Calibri"/>
              </a:rPr>
              <a:t>ro</a:t>
            </a:r>
            <a:r>
              <a:rPr sz="2000" dirty="0">
                <a:latin typeface="Calibri"/>
                <a:cs typeface="Calibri"/>
              </a:rPr>
              <a:t>pe</a:t>
            </a:r>
            <a:r>
              <a:rPr sz="2000" spc="-25" dirty="0">
                <a:latin typeface="Calibri"/>
                <a:cs typeface="Calibri"/>
              </a:rPr>
              <a:t> </a:t>
            </a:r>
            <a:r>
              <a:rPr sz="2000" spc="-5" dirty="0">
                <a:latin typeface="Calibri"/>
                <a:cs typeface="Calibri"/>
              </a:rPr>
              <a:t>is</a:t>
            </a:r>
            <a:r>
              <a:rPr sz="2000" dirty="0">
                <a:latin typeface="Calibri"/>
                <a:cs typeface="Calibri"/>
              </a:rPr>
              <a:t>:</a:t>
            </a:r>
          </a:p>
          <a:p>
            <a:pPr>
              <a:lnSpc>
                <a:spcPct val="100000"/>
              </a:lnSpc>
              <a:spcBef>
                <a:spcPts val="40"/>
              </a:spcBef>
            </a:pPr>
            <a:endParaRPr sz="2050" dirty="0">
              <a:latin typeface="Times New Roman"/>
              <a:cs typeface="Times New Roman"/>
            </a:endParaRPr>
          </a:p>
          <a:p>
            <a:pPr marL="12700" marR="5080" indent="-635">
              <a:lnSpc>
                <a:spcPct val="100000"/>
              </a:lnSpc>
            </a:pPr>
            <a:r>
              <a:rPr sz="2000" u="heavy" dirty="0">
                <a:latin typeface="Calibri"/>
                <a:cs typeface="Calibri"/>
              </a:rPr>
              <a:t>that</a:t>
            </a:r>
            <a:r>
              <a:rPr sz="2000" spc="5" dirty="0">
                <a:latin typeface="Calibri"/>
                <a:cs typeface="Calibri"/>
              </a:rPr>
              <a:t> </a:t>
            </a:r>
            <a:r>
              <a:rPr sz="2000" spc="-5" dirty="0">
                <a:latin typeface="Calibri"/>
                <a:cs typeface="Calibri"/>
              </a:rPr>
              <a:t>ex</a:t>
            </a:r>
            <a:r>
              <a:rPr sz="2000" dirty="0">
                <a:latin typeface="Calibri"/>
                <a:cs typeface="Calibri"/>
              </a:rPr>
              <a:t>p</a:t>
            </a:r>
            <a:r>
              <a:rPr sz="2000" spc="-5" dirty="0">
                <a:latin typeface="Calibri"/>
                <a:cs typeface="Calibri"/>
              </a:rPr>
              <a:t>erime</a:t>
            </a:r>
            <a:r>
              <a:rPr sz="2000" dirty="0">
                <a:latin typeface="Calibri"/>
                <a:cs typeface="Calibri"/>
              </a:rPr>
              <a:t>ntal</a:t>
            </a:r>
            <a:r>
              <a:rPr sz="2000" spc="10" dirty="0">
                <a:latin typeface="Calibri"/>
                <a:cs typeface="Calibri"/>
              </a:rPr>
              <a:t> </a:t>
            </a:r>
            <a:r>
              <a:rPr sz="2000" dirty="0">
                <a:latin typeface="Calibri"/>
                <a:cs typeface="Calibri"/>
              </a:rPr>
              <a:t>funda</a:t>
            </a:r>
            <a:r>
              <a:rPr sz="2000" spc="-5" dirty="0">
                <a:latin typeface="Calibri"/>
                <a:cs typeface="Calibri"/>
              </a:rPr>
              <a:t>me</a:t>
            </a:r>
            <a:r>
              <a:rPr sz="2000" dirty="0">
                <a:latin typeface="Calibri"/>
                <a:cs typeface="Calibri"/>
              </a:rPr>
              <a:t>ntal </a:t>
            </a:r>
            <a:r>
              <a:rPr sz="2000" spc="-5" dirty="0">
                <a:latin typeface="Calibri"/>
                <a:cs typeface="Calibri"/>
              </a:rPr>
              <a:t>s</a:t>
            </a:r>
            <a:r>
              <a:rPr sz="2000" dirty="0">
                <a:latin typeface="Calibri"/>
                <a:cs typeface="Calibri"/>
              </a:rPr>
              <a:t>c</a:t>
            </a:r>
            <a:r>
              <a:rPr sz="2000" spc="-5" dirty="0">
                <a:latin typeface="Calibri"/>
                <a:cs typeface="Calibri"/>
              </a:rPr>
              <a:t>ie</a:t>
            </a:r>
            <a:r>
              <a:rPr sz="2000" dirty="0">
                <a:latin typeface="Calibri"/>
                <a:cs typeface="Calibri"/>
              </a:rPr>
              <a:t>nce,</a:t>
            </a:r>
            <a:r>
              <a:rPr sz="2000" spc="5" dirty="0">
                <a:latin typeface="Calibri"/>
                <a:cs typeface="Calibri"/>
              </a:rPr>
              <a:t> </a:t>
            </a:r>
            <a:r>
              <a:rPr sz="2000" spc="-5" dirty="0">
                <a:latin typeface="Calibri"/>
                <a:cs typeface="Calibri"/>
              </a:rPr>
              <a:t>w</a:t>
            </a:r>
            <a:r>
              <a:rPr sz="2000" dirty="0">
                <a:latin typeface="Calibri"/>
                <a:cs typeface="Calibri"/>
              </a:rPr>
              <a:t>h</a:t>
            </a:r>
            <a:r>
              <a:rPr sz="2000" spc="-5" dirty="0">
                <a:latin typeface="Calibri"/>
                <a:cs typeface="Calibri"/>
              </a:rPr>
              <a:t>i</a:t>
            </a:r>
            <a:r>
              <a:rPr sz="2000" dirty="0">
                <a:latin typeface="Calibri"/>
                <a:cs typeface="Calibri"/>
              </a:rPr>
              <a:t>ch</a:t>
            </a:r>
            <a:r>
              <a:rPr sz="2000" spc="-5" dirty="0">
                <a:latin typeface="Calibri"/>
                <a:cs typeface="Calibri"/>
              </a:rPr>
              <a:t> </a:t>
            </a:r>
            <a:r>
              <a:rPr sz="2000" dirty="0">
                <a:latin typeface="Calibri"/>
                <a:cs typeface="Calibri"/>
              </a:rPr>
              <a:t>has</a:t>
            </a:r>
            <a:r>
              <a:rPr sz="2000" spc="-15" dirty="0">
                <a:latin typeface="Calibri"/>
                <a:cs typeface="Calibri"/>
              </a:rPr>
              <a:t> </a:t>
            </a:r>
            <a:r>
              <a:rPr sz="2000" spc="-5" dirty="0">
                <a:latin typeface="Calibri"/>
                <a:cs typeface="Calibri"/>
              </a:rPr>
              <a:t>si</a:t>
            </a:r>
            <a:r>
              <a:rPr sz="2000" dirty="0">
                <a:latin typeface="Calibri"/>
                <a:cs typeface="Calibri"/>
              </a:rPr>
              <a:t>nce</a:t>
            </a:r>
            <a:r>
              <a:rPr sz="2000" spc="15" dirty="0">
                <a:latin typeface="Calibri"/>
                <a:cs typeface="Calibri"/>
              </a:rPr>
              <a:t> </a:t>
            </a:r>
            <a:r>
              <a:rPr sz="2000" dirty="0">
                <a:latin typeface="Calibri"/>
                <a:cs typeface="Calibri"/>
              </a:rPr>
              <a:t>the R</a:t>
            </a:r>
            <a:r>
              <a:rPr sz="2000" spc="-5" dirty="0">
                <a:latin typeface="Calibri"/>
                <a:cs typeface="Calibri"/>
              </a:rPr>
              <a:t>e</a:t>
            </a:r>
            <a:r>
              <a:rPr sz="2000" dirty="0">
                <a:latin typeface="Calibri"/>
                <a:cs typeface="Calibri"/>
              </a:rPr>
              <a:t>na</a:t>
            </a:r>
            <a:r>
              <a:rPr sz="2000" spc="-5" dirty="0">
                <a:latin typeface="Calibri"/>
                <a:cs typeface="Calibri"/>
              </a:rPr>
              <a:t>iss</a:t>
            </a:r>
            <a:r>
              <a:rPr sz="2000" dirty="0">
                <a:latin typeface="Calibri"/>
                <a:cs typeface="Calibri"/>
              </a:rPr>
              <a:t>ance</a:t>
            </a:r>
            <a:r>
              <a:rPr sz="2000" spc="15" dirty="0">
                <a:latin typeface="Calibri"/>
                <a:cs typeface="Calibri"/>
              </a:rPr>
              <a:t> </a:t>
            </a:r>
            <a:r>
              <a:rPr sz="2000" dirty="0">
                <a:latin typeface="Calibri"/>
                <a:cs typeface="Calibri"/>
              </a:rPr>
              <a:t>b</a:t>
            </a:r>
            <a:r>
              <a:rPr sz="2000" spc="-5" dirty="0">
                <a:latin typeface="Calibri"/>
                <a:cs typeface="Calibri"/>
              </a:rPr>
              <a:t>ee</a:t>
            </a:r>
            <a:r>
              <a:rPr sz="2000" dirty="0">
                <a:latin typeface="Calibri"/>
                <a:cs typeface="Calibri"/>
              </a:rPr>
              <a:t>n</a:t>
            </a:r>
            <a:r>
              <a:rPr sz="2000" spc="-5" dirty="0">
                <a:latin typeface="Calibri"/>
                <a:cs typeface="Calibri"/>
              </a:rPr>
              <a:t> </a:t>
            </a:r>
            <a:r>
              <a:rPr sz="2000" dirty="0">
                <a:latin typeface="Calibri"/>
                <a:cs typeface="Calibri"/>
              </a:rPr>
              <a:t>the </a:t>
            </a:r>
            <a:r>
              <a:rPr sz="2000" i="1" spc="-5" dirty="0">
                <a:latin typeface="Calibri"/>
                <a:cs typeface="Calibri"/>
              </a:rPr>
              <a:t>l</a:t>
            </a:r>
            <a:r>
              <a:rPr sz="2000" i="1" dirty="0">
                <a:latin typeface="Calibri"/>
                <a:cs typeface="Calibri"/>
              </a:rPr>
              <a:t>ong</a:t>
            </a:r>
            <a:r>
              <a:rPr sz="2000" i="1" spc="-5" dirty="0">
                <a:latin typeface="Calibri"/>
                <a:cs typeface="Calibri"/>
              </a:rPr>
              <a:t>-</a:t>
            </a:r>
            <a:r>
              <a:rPr sz="2000" i="1" dirty="0">
                <a:latin typeface="Calibri"/>
                <a:cs typeface="Calibri"/>
              </a:rPr>
              <a:t>te</a:t>
            </a:r>
            <a:r>
              <a:rPr sz="2000" i="1" spc="-5" dirty="0">
                <a:latin typeface="Calibri"/>
                <a:cs typeface="Calibri"/>
              </a:rPr>
              <a:t>r</a:t>
            </a:r>
            <a:r>
              <a:rPr sz="2000" i="1" dirty="0">
                <a:latin typeface="Calibri"/>
                <a:cs typeface="Calibri"/>
              </a:rPr>
              <a:t>m</a:t>
            </a:r>
            <a:r>
              <a:rPr sz="2000" i="1" spc="-25" dirty="0">
                <a:latin typeface="Calibri"/>
                <a:cs typeface="Calibri"/>
              </a:rPr>
              <a:t> </a:t>
            </a:r>
            <a:r>
              <a:rPr sz="2000" dirty="0">
                <a:latin typeface="Calibri"/>
                <a:cs typeface="Calibri"/>
              </a:rPr>
              <a:t>d</a:t>
            </a:r>
            <a:r>
              <a:rPr sz="2000" spc="-5" dirty="0">
                <a:latin typeface="Calibri"/>
                <a:cs typeface="Calibri"/>
              </a:rPr>
              <a:t>ri</a:t>
            </a:r>
            <a:r>
              <a:rPr sz="2000" spc="-10" dirty="0">
                <a:latin typeface="Calibri"/>
                <a:cs typeface="Calibri"/>
              </a:rPr>
              <a:t>v</a:t>
            </a:r>
            <a:r>
              <a:rPr sz="2000" spc="-5" dirty="0">
                <a:latin typeface="Calibri"/>
                <a:cs typeface="Calibri"/>
              </a:rPr>
              <a:t>e</a:t>
            </a:r>
            <a:r>
              <a:rPr sz="2000" dirty="0">
                <a:latin typeface="Calibri"/>
                <a:cs typeface="Calibri"/>
              </a:rPr>
              <a:t>r </a:t>
            </a:r>
            <a:r>
              <a:rPr sz="2000" spc="-5" dirty="0">
                <a:latin typeface="Calibri"/>
                <a:cs typeface="Calibri"/>
              </a:rPr>
              <a:t>o</a:t>
            </a:r>
            <a:r>
              <a:rPr sz="2000" dirty="0">
                <a:latin typeface="Calibri"/>
                <a:cs typeface="Calibri"/>
              </a:rPr>
              <a:t>f t</a:t>
            </a:r>
            <a:r>
              <a:rPr sz="2000" spc="-5" dirty="0">
                <a:latin typeface="Calibri"/>
                <a:cs typeface="Calibri"/>
              </a:rPr>
              <a:t>e</a:t>
            </a:r>
            <a:r>
              <a:rPr sz="2000" dirty="0">
                <a:latin typeface="Calibri"/>
                <a:cs typeface="Calibri"/>
              </a:rPr>
              <a:t>chn</a:t>
            </a:r>
            <a:r>
              <a:rPr sz="2000" spc="-5" dirty="0">
                <a:latin typeface="Calibri"/>
                <a:cs typeface="Calibri"/>
              </a:rPr>
              <a:t>olo</a:t>
            </a:r>
            <a:r>
              <a:rPr sz="2000" dirty="0">
                <a:latin typeface="Calibri"/>
                <a:cs typeface="Calibri"/>
              </a:rPr>
              <a:t>g</a:t>
            </a:r>
            <a:r>
              <a:rPr sz="2000" spc="-5" dirty="0">
                <a:latin typeface="Calibri"/>
                <a:cs typeface="Calibri"/>
              </a:rPr>
              <a:t>i</a:t>
            </a:r>
            <a:r>
              <a:rPr sz="2000" dirty="0">
                <a:latin typeface="Calibri"/>
                <a:cs typeface="Calibri"/>
              </a:rPr>
              <a:t>cal</a:t>
            </a:r>
            <a:r>
              <a:rPr lang="en-US" sz="2000" dirty="0">
                <a:latin typeface="Calibri"/>
                <a:cs typeface="Calibri"/>
              </a:rPr>
              <a:t>, and therefore also economical, </a:t>
            </a:r>
            <a:r>
              <a:rPr sz="2000" spc="-25" dirty="0">
                <a:latin typeface="Calibri"/>
                <a:cs typeface="Calibri"/>
              </a:rPr>
              <a:t> </a:t>
            </a:r>
            <a:r>
              <a:rPr sz="2000" dirty="0">
                <a:latin typeface="Calibri"/>
                <a:cs typeface="Calibri"/>
              </a:rPr>
              <a:t>d</a:t>
            </a:r>
            <a:r>
              <a:rPr sz="2000" spc="-5" dirty="0">
                <a:latin typeface="Calibri"/>
                <a:cs typeface="Calibri"/>
              </a:rPr>
              <a:t>e</a:t>
            </a:r>
            <a:r>
              <a:rPr sz="2000" spc="-10" dirty="0">
                <a:latin typeface="Calibri"/>
                <a:cs typeface="Calibri"/>
              </a:rPr>
              <a:t>v</a:t>
            </a:r>
            <a:r>
              <a:rPr sz="2000" spc="-5" dirty="0">
                <a:latin typeface="Calibri"/>
                <a:cs typeface="Calibri"/>
              </a:rPr>
              <a:t>elo</a:t>
            </a:r>
            <a:r>
              <a:rPr sz="2000" dirty="0">
                <a:latin typeface="Calibri"/>
                <a:cs typeface="Calibri"/>
              </a:rPr>
              <a:t>p</a:t>
            </a:r>
            <a:r>
              <a:rPr sz="2000" spc="-5" dirty="0">
                <a:latin typeface="Calibri"/>
                <a:cs typeface="Calibri"/>
              </a:rPr>
              <a:t>me</a:t>
            </a:r>
            <a:r>
              <a:rPr sz="2000" dirty="0">
                <a:latin typeface="Calibri"/>
                <a:cs typeface="Calibri"/>
              </a:rPr>
              <a:t>nt </a:t>
            </a:r>
            <a:r>
              <a:rPr sz="2000" spc="-5" dirty="0">
                <a:latin typeface="Calibri"/>
                <a:cs typeface="Calibri"/>
              </a:rPr>
              <a:t>i</a:t>
            </a:r>
            <a:r>
              <a:rPr sz="2000" dirty="0">
                <a:latin typeface="Calibri"/>
                <a:cs typeface="Calibri"/>
              </a:rPr>
              <a:t>n </a:t>
            </a:r>
            <a:r>
              <a:rPr sz="2000" spc="5" dirty="0">
                <a:latin typeface="Calibri"/>
                <a:cs typeface="Calibri"/>
              </a:rPr>
              <a:t>E</a:t>
            </a:r>
            <a:r>
              <a:rPr sz="2000" dirty="0">
                <a:latin typeface="Calibri"/>
                <a:cs typeface="Calibri"/>
              </a:rPr>
              <a:t>u</a:t>
            </a:r>
            <a:r>
              <a:rPr sz="2000" spc="-5" dirty="0">
                <a:latin typeface="Calibri"/>
                <a:cs typeface="Calibri"/>
              </a:rPr>
              <a:t>ro</a:t>
            </a:r>
            <a:r>
              <a:rPr sz="2000" dirty="0">
                <a:latin typeface="Calibri"/>
                <a:cs typeface="Calibri"/>
              </a:rPr>
              <a:t>p</a:t>
            </a:r>
            <a:r>
              <a:rPr sz="2000" spc="-5" dirty="0">
                <a:latin typeface="Calibri"/>
                <a:cs typeface="Calibri"/>
              </a:rPr>
              <a:t>e</a:t>
            </a:r>
            <a:r>
              <a:rPr sz="2000" dirty="0">
                <a:latin typeface="Calibri"/>
                <a:cs typeface="Calibri"/>
              </a:rPr>
              <a:t>,</a:t>
            </a:r>
            <a:r>
              <a:rPr sz="2000" spc="-20" dirty="0">
                <a:latin typeface="Calibri"/>
                <a:cs typeface="Calibri"/>
              </a:rPr>
              <a:t> </a:t>
            </a:r>
            <a:r>
              <a:rPr sz="2000" dirty="0">
                <a:latin typeface="Calibri"/>
                <a:cs typeface="Calibri"/>
              </a:rPr>
              <a:t>has</a:t>
            </a:r>
            <a:r>
              <a:rPr sz="2000" spc="-15" dirty="0">
                <a:latin typeface="Calibri"/>
                <a:cs typeface="Calibri"/>
              </a:rPr>
              <a:t> </a:t>
            </a:r>
            <a:r>
              <a:rPr sz="2000" dirty="0">
                <a:latin typeface="Calibri"/>
                <a:cs typeface="Calibri"/>
              </a:rPr>
              <a:t>n</a:t>
            </a:r>
            <a:r>
              <a:rPr sz="2000" spc="-5" dirty="0">
                <a:latin typeface="Calibri"/>
                <a:cs typeface="Calibri"/>
              </a:rPr>
              <a:t>o</a:t>
            </a:r>
            <a:r>
              <a:rPr sz="2000" dirty="0">
                <a:latin typeface="Calibri"/>
                <a:cs typeface="Calibri"/>
              </a:rPr>
              <a:t>w</a:t>
            </a:r>
            <a:r>
              <a:rPr sz="2000" spc="-15" dirty="0">
                <a:latin typeface="Calibri"/>
                <a:cs typeface="Calibri"/>
              </a:rPr>
              <a:t> </a:t>
            </a:r>
            <a:r>
              <a:rPr sz="2000" spc="-5" dirty="0">
                <a:latin typeface="Calibri"/>
                <a:cs typeface="Calibri"/>
              </a:rPr>
              <a:t>re</a:t>
            </a:r>
            <a:r>
              <a:rPr sz="2000" dirty="0">
                <a:latin typeface="Calibri"/>
                <a:cs typeface="Calibri"/>
              </a:rPr>
              <a:t>ach</a:t>
            </a:r>
            <a:r>
              <a:rPr sz="2000" spc="-5" dirty="0">
                <a:latin typeface="Calibri"/>
                <a:cs typeface="Calibri"/>
              </a:rPr>
              <a:t>e</a:t>
            </a:r>
            <a:r>
              <a:rPr sz="2000" dirty="0">
                <a:latin typeface="Calibri"/>
                <a:cs typeface="Calibri"/>
              </a:rPr>
              <a:t>d</a:t>
            </a:r>
            <a:r>
              <a:rPr sz="2000" spc="-5" dirty="0">
                <a:latin typeface="Calibri"/>
                <a:cs typeface="Calibri"/>
              </a:rPr>
              <a:t> </a:t>
            </a:r>
            <a:r>
              <a:rPr sz="2000" dirty="0">
                <a:latin typeface="Calibri"/>
                <a:cs typeface="Calibri"/>
              </a:rPr>
              <a:t>a </a:t>
            </a:r>
            <a:r>
              <a:rPr sz="2000" spc="-5" dirty="0">
                <a:latin typeface="Calibri"/>
                <a:cs typeface="Calibri"/>
              </a:rPr>
              <a:t>leve</a:t>
            </a:r>
            <a:r>
              <a:rPr sz="2000" dirty="0">
                <a:latin typeface="Calibri"/>
                <a:cs typeface="Calibri"/>
              </a:rPr>
              <a:t>l</a:t>
            </a:r>
            <a:r>
              <a:rPr sz="2000" spc="10" dirty="0">
                <a:latin typeface="Calibri"/>
                <a:cs typeface="Calibri"/>
              </a:rPr>
              <a:t> </a:t>
            </a:r>
            <a:r>
              <a:rPr sz="2000" spc="-5" dirty="0">
                <a:latin typeface="Calibri"/>
                <a:cs typeface="Calibri"/>
              </a:rPr>
              <a:t>w</a:t>
            </a:r>
            <a:r>
              <a:rPr sz="2000" dirty="0">
                <a:latin typeface="Calibri"/>
                <a:cs typeface="Calibri"/>
              </a:rPr>
              <a:t>h</a:t>
            </a:r>
            <a:r>
              <a:rPr sz="2000" spc="-5" dirty="0">
                <a:latin typeface="Calibri"/>
                <a:cs typeface="Calibri"/>
              </a:rPr>
              <a:t>er</a:t>
            </a:r>
            <a:r>
              <a:rPr sz="2000" dirty="0">
                <a:latin typeface="Calibri"/>
                <a:cs typeface="Calibri"/>
              </a:rPr>
              <a:t>e the </a:t>
            </a:r>
            <a:r>
              <a:rPr sz="2000" spc="-5" dirty="0">
                <a:latin typeface="Calibri"/>
                <a:cs typeface="Calibri"/>
              </a:rPr>
              <a:t>rese</a:t>
            </a:r>
            <a:r>
              <a:rPr sz="2000" dirty="0">
                <a:latin typeface="Calibri"/>
                <a:cs typeface="Calibri"/>
              </a:rPr>
              <a:t>a</a:t>
            </a:r>
            <a:r>
              <a:rPr sz="2000" spc="-5" dirty="0">
                <a:latin typeface="Calibri"/>
                <a:cs typeface="Calibri"/>
              </a:rPr>
              <a:t>r</a:t>
            </a:r>
            <a:r>
              <a:rPr sz="2000" dirty="0">
                <a:latin typeface="Calibri"/>
                <a:cs typeface="Calibri"/>
              </a:rPr>
              <a:t>ch</a:t>
            </a:r>
            <a:r>
              <a:rPr sz="2000" spc="15" dirty="0">
                <a:latin typeface="Calibri"/>
                <a:cs typeface="Calibri"/>
              </a:rPr>
              <a:t> </a:t>
            </a:r>
            <a:r>
              <a:rPr sz="2000" spc="-5" dirty="0">
                <a:latin typeface="Calibri"/>
                <a:cs typeface="Calibri"/>
              </a:rPr>
              <a:t>i</a:t>
            </a:r>
            <a:r>
              <a:rPr sz="2000" dirty="0">
                <a:latin typeface="Calibri"/>
                <a:cs typeface="Calibri"/>
              </a:rPr>
              <a:t>nf</a:t>
            </a:r>
            <a:r>
              <a:rPr sz="2000" spc="-5" dirty="0">
                <a:latin typeface="Calibri"/>
                <a:cs typeface="Calibri"/>
              </a:rPr>
              <a:t>r</a:t>
            </a:r>
            <a:r>
              <a:rPr sz="2000" dirty="0">
                <a:latin typeface="Calibri"/>
                <a:cs typeface="Calibri"/>
              </a:rPr>
              <a:t>a</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5" dirty="0">
                <a:latin typeface="Calibri"/>
                <a:cs typeface="Calibri"/>
              </a:rPr>
              <a:t>res </a:t>
            </a:r>
            <a:r>
              <a:rPr sz="2000" dirty="0">
                <a:latin typeface="Calibri"/>
                <a:cs typeface="Calibri"/>
              </a:rPr>
              <a:t>ha</a:t>
            </a:r>
            <a:r>
              <a:rPr sz="2000" spc="-10" dirty="0">
                <a:latin typeface="Calibri"/>
                <a:cs typeface="Calibri"/>
              </a:rPr>
              <a:t>v</a:t>
            </a:r>
            <a:r>
              <a:rPr sz="2000" dirty="0">
                <a:latin typeface="Calibri"/>
                <a:cs typeface="Calibri"/>
              </a:rPr>
              <a:t>e b</a:t>
            </a:r>
            <a:r>
              <a:rPr sz="2000" spc="-5" dirty="0">
                <a:latin typeface="Calibri"/>
                <a:cs typeface="Calibri"/>
              </a:rPr>
              <a:t>e</a:t>
            </a:r>
            <a:r>
              <a:rPr sz="2000" dirty="0">
                <a:latin typeface="Calibri"/>
                <a:cs typeface="Calibri"/>
              </a:rPr>
              <a:t>c</a:t>
            </a:r>
            <a:r>
              <a:rPr sz="2000" spc="-5" dirty="0">
                <a:latin typeface="Calibri"/>
                <a:cs typeface="Calibri"/>
              </a:rPr>
              <a:t>om</a:t>
            </a:r>
            <a:r>
              <a:rPr sz="2000" dirty="0">
                <a:latin typeface="Calibri"/>
                <a:cs typeface="Calibri"/>
              </a:rPr>
              <a:t>e</a:t>
            </a:r>
            <a:r>
              <a:rPr sz="2000" spc="-10" dirty="0">
                <a:latin typeface="Calibri"/>
                <a:cs typeface="Calibri"/>
              </a:rPr>
              <a:t> </a:t>
            </a:r>
            <a:r>
              <a:rPr sz="2000" spc="-5" dirty="0">
                <a:latin typeface="Calibri"/>
                <a:cs typeface="Calibri"/>
              </a:rPr>
              <a:t>s</a:t>
            </a:r>
            <a:r>
              <a:rPr sz="2000" dirty="0">
                <a:latin typeface="Calibri"/>
                <a:cs typeface="Calibri"/>
              </a:rPr>
              <a:t>o </a:t>
            </a:r>
            <a:r>
              <a:rPr sz="2000" spc="-5" dirty="0">
                <a:latin typeface="Calibri"/>
                <a:cs typeface="Calibri"/>
              </a:rPr>
              <a:t>l</a:t>
            </a:r>
            <a:r>
              <a:rPr sz="2000" dirty="0">
                <a:latin typeface="Calibri"/>
                <a:cs typeface="Calibri"/>
              </a:rPr>
              <a:t>a</a:t>
            </a:r>
            <a:r>
              <a:rPr sz="2000" spc="-5" dirty="0">
                <a:latin typeface="Calibri"/>
                <a:cs typeface="Calibri"/>
              </a:rPr>
              <a:t>r</a:t>
            </a:r>
            <a:r>
              <a:rPr sz="2000" dirty="0">
                <a:latin typeface="Calibri"/>
                <a:cs typeface="Calibri"/>
              </a:rPr>
              <a:t>ge and</a:t>
            </a:r>
            <a:r>
              <a:rPr sz="2000" spc="-20" dirty="0">
                <a:latin typeface="Calibri"/>
                <a:cs typeface="Calibri"/>
              </a:rPr>
              <a:t> </a:t>
            </a:r>
            <a:r>
              <a:rPr sz="2000" spc="-5" dirty="0">
                <a:latin typeface="Calibri"/>
                <a:cs typeface="Calibri"/>
              </a:rPr>
              <a:t>s</a:t>
            </a:r>
            <a:r>
              <a:rPr sz="2000" dirty="0">
                <a:latin typeface="Calibri"/>
                <a:cs typeface="Calibri"/>
              </a:rPr>
              <a:t>o c</a:t>
            </a:r>
            <a:r>
              <a:rPr sz="2000" spc="-5" dirty="0">
                <a:latin typeface="Calibri"/>
                <a:cs typeface="Calibri"/>
              </a:rPr>
              <a:t>om</a:t>
            </a:r>
            <a:r>
              <a:rPr sz="2000" dirty="0">
                <a:latin typeface="Calibri"/>
                <a:cs typeface="Calibri"/>
              </a:rPr>
              <a:t>p</a:t>
            </a:r>
            <a:r>
              <a:rPr sz="2000" spc="-5" dirty="0">
                <a:latin typeface="Calibri"/>
                <a:cs typeface="Calibri"/>
              </a:rPr>
              <a:t>le</a:t>
            </a:r>
            <a:r>
              <a:rPr sz="2000" dirty="0">
                <a:latin typeface="Calibri"/>
                <a:cs typeface="Calibri"/>
              </a:rPr>
              <a:t>x</a:t>
            </a:r>
            <a:r>
              <a:rPr sz="2000" spc="-15" dirty="0">
                <a:latin typeface="Calibri"/>
                <a:cs typeface="Calibri"/>
              </a:rPr>
              <a:t> </a:t>
            </a:r>
            <a:r>
              <a:rPr sz="2000" dirty="0">
                <a:latin typeface="Calibri"/>
                <a:cs typeface="Calibri"/>
              </a:rPr>
              <a:t>that th</a:t>
            </a:r>
            <a:r>
              <a:rPr sz="2000" spc="-5" dirty="0">
                <a:latin typeface="Calibri"/>
                <a:cs typeface="Calibri"/>
              </a:rPr>
              <a:t>e</a:t>
            </a:r>
            <a:r>
              <a:rPr sz="2000" dirty="0">
                <a:latin typeface="Calibri"/>
                <a:cs typeface="Calibri"/>
              </a:rPr>
              <a:t>y</a:t>
            </a:r>
            <a:r>
              <a:rPr sz="2000" spc="-5" dirty="0">
                <a:latin typeface="Calibri"/>
                <a:cs typeface="Calibri"/>
              </a:rPr>
              <a:t> re</a:t>
            </a:r>
            <a:r>
              <a:rPr sz="2000" dirty="0">
                <a:latin typeface="Calibri"/>
                <a:cs typeface="Calibri"/>
              </a:rPr>
              <a:t>qu</a:t>
            </a:r>
            <a:r>
              <a:rPr sz="2000" spc="-5" dirty="0">
                <a:latin typeface="Calibri"/>
                <a:cs typeface="Calibri"/>
              </a:rPr>
              <a:t>ir</a:t>
            </a:r>
            <a:r>
              <a:rPr sz="2000" dirty="0">
                <a:latin typeface="Calibri"/>
                <a:cs typeface="Calibri"/>
              </a:rPr>
              <a:t>e the </a:t>
            </a:r>
            <a:r>
              <a:rPr lang="en-US" sz="2000" dirty="0">
                <a:latin typeface="Calibri"/>
                <a:cs typeface="Calibri"/>
              </a:rPr>
              <a:t>active support of all European </a:t>
            </a:r>
            <a:r>
              <a:rPr sz="2000" spc="-5" dirty="0">
                <a:latin typeface="Calibri"/>
                <a:cs typeface="Calibri"/>
              </a:rPr>
              <a:t>Te</a:t>
            </a:r>
            <a:r>
              <a:rPr sz="2000" dirty="0">
                <a:latin typeface="Calibri"/>
                <a:cs typeface="Calibri"/>
              </a:rPr>
              <a:t>chn</a:t>
            </a:r>
            <a:r>
              <a:rPr sz="2000" spc="-5" dirty="0">
                <a:latin typeface="Calibri"/>
                <a:cs typeface="Calibri"/>
              </a:rPr>
              <a:t>olo</a:t>
            </a:r>
            <a:r>
              <a:rPr sz="2000" dirty="0">
                <a:latin typeface="Calibri"/>
                <a:cs typeface="Calibri"/>
              </a:rPr>
              <a:t>g</a:t>
            </a:r>
            <a:r>
              <a:rPr sz="2000" spc="-5" dirty="0">
                <a:latin typeface="Calibri"/>
                <a:cs typeface="Calibri"/>
              </a:rPr>
              <a:t>i</a:t>
            </a:r>
            <a:r>
              <a:rPr sz="2000" dirty="0">
                <a:latin typeface="Calibri"/>
                <a:cs typeface="Calibri"/>
              </a:rPr>
              <a:t>cal</a:t>
            </a:r>
            <a:r>
              <a:rPr sz="2000" spc="-15" dirty="0">
                <a:latin typeface="Calibri"/>
                <a:cs typeface="Calibri"/>
              </a:rPr>
              <a:t> </a:t>
            </a:r>
            <a:r>
              <a:rPr sz="2000" dirty="0">
                <a:latin typeface="Calibri"/>
                <a:cs typeface="Calibri"/>
              </a:rPr>
              <a:t>Fac</a:t>
            </a:r>
            <a:r>
              <a:rPr sz="2000" spc="-5" dirty="0">
                <a:latin typeface="Calibri"/>
                <a:cs typeface="Calibri"/>
              </a:rPr>
              <a:t>ili</a:t>
            </a:r>
            <a:r>
              <a:rPr sz="2000" dirty="0">
                <a:latin typeface="Calibri"/>
                <a:cs typeface="Calibri"/>
              </a:rPr>
              <a:t>t</a:t>
            </a:r>
            <a:r>
              <a:rPr sz="2000" spc="-5" dirty="0">
                <a:latin typeface="Calibri"/>
                <a:cs typeface="Calibri"/>
              </a:rPr>
              <a:t>ie</a:t>
            </a:r>
            <a:r>
              <a:rPr sz="2000" dirty="0">
                <a:latin typeface="Calibri"/>
                <a:cs typeface="Calibri"/>
              </a:rPr>
              <a:t>s</a:t>
            </a:r>
            <a:r>
              <a:rPr sz="2000" spc="35" dirty="0">
                <a:latin typeface="Calibri"/>
                <a:cs typeface="Calibri"/>
              </a:rPr>
              <a:t> </a:t>
            </a:r>
            <a:r>
              <a:rPr sz="2000" dirty="0">
                <a:latin typeface="Calibri"/>
                <a:cs typeface="Calibri"/>
              </a:rPr>
              <a:t>and</a:t>
            </a:r>
            <a:r>
              <a:rPr sz="2000" spc="-20" dirty="0">
                <a:latin typeface="Calibri"/>
                <a:cs typeface="Calibri"/>
              </a:rPr>
              <a:t> </a:t>
            </a:r>
            <a:r>
              <a:rPr sz="2000" spc="-5" dirty="0">
                <a:latin typeface="Calibri"/>
                <a:cs typeface="Calibri"/>
              </a:rPr>
              <a:t>Hi</a:t>
            </a:r>
            <a:r>
              <a:rPr sz="2000" dirty="0">
                <a:latin typeface="Calibri"/>
                <a:cs typeface="Calibri"/>
              </a:rPr>
              <a:t>g</a:t>
            </a:r>
            <a:r>
              <a:rPr sz="2000" spc="5" dirty="0">
                <a:latin typeface="Calibri"/>
                <a:cs typeface="Calibri"/>
              </a:rPr>
              <a:t>h</a:t>
            </a:r>
            <a:r>
              <a:rPr sz="2000" spc="-5" dirty="0">
                <a:latin typeface="Calibri"/>
                <a:cs typeface="Calibri"/>
              </a:rPr>
              <a:t>-Te</a:t>
            </a:r>
            <a:r>
              <a:rPr sz="2000" dirty="0">
                <a:latin typeface="Calibri"/>
                <a:cs typeface="Calibri"/>
              </a:rPr>
              <a:t>ch</a:t>
            </a:r>
            <a:r>
              <a:rPr sz="2000" spc="-5" dirty="0">
                <a:latin typeface="Calibri"/>
                <a:cs typeface="Calibri"/>
              </a:rPr>
              <a:t> I</a:t>
            </a:r>
            <a:r>
              <a:rPr sz="2000" dirty="0">
                <a:latin typeface="Calibri"/>
                <a:cs typeface="Calibri"/>
              </a:rPr>
              <a:t>ndu</a:t>
            </a:r>
            <a:r>
              <a:rPr sz="2000" spc="-5" dirty="0">
                <a:latin typeface="Calibri"/>
                <a:cs typeface="Calibri"/>
              </a:rPr>
              <a:t>s</a:t>
            </a:r>
            <a:r>
              <a:rPr sz="2000" dirty="0">
                <a:latin typeface="Calibri"/>
                <a:cs typeface="Calibri"/>
              </a:rPr>
              <a:t>t</a:t>
            </a:r>
            <a:r>
              <a:rPr sz="2000" spc="-5" dirty="0">
                <a:latin typeface="Calibri"/>
                <a:cs typeface="Calibri"/>
              </a:rPr>
              <a:t>r</a:t>
            </a:r>
            <a:r>
              <a:rPr lang="en-US" sz="2000" spc="-5" dirty="0">
                <a:latin typeface="Calibri"/>
                <a:cs typeface="Calibri"/>
              </a:rPr>
              <a:t>y</a:t>
            </a:r>
            <a:r>
              <a:rPr lang="en-US" sz="2000" dirty="0">
                <a:latin typeface="Calibri"/>
                <a:cs typeface="Calibri"/>
              </a:rPr>
              <a:t>, calling for international coordination and cooperation between the Technological Facilities and sustained support for their operation.</a:t>
            </a:r>
            <a:endParaRPr sz="2000" dirty="0">
              <a:latin typeface="Calibri"/>
              <a:cs typeface="Calibri"/>
            </a:endParaRPr>
          </a:p>
        </p:txBody>
      </p:sp>
      <p:sp>
        <p:nvSpPr>
          <p:cNvPr id="5" name="object 5"/>
          <p:cNvSpPr/>
          <p:nvPr/>
        </p:nvSpPr>
        <p:spPr>
          <a:xfrm>
            <a:off x="8133588" y="1046988"/>
            <a:ext cx="3982211" cy="398221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8536940" y="5105400"/>
            <a:ext cx="3376929" cy="830997"/>
          </a:xfrm>
          <a:prstGeom prst="rect">
            <a:avLst/>
          </a:prstGeom>
        </p:spPr>
        <p:txBody>
          <a:bodyPr vert="horz" wrap="square" lIns="0" tIns="0" rIns="0" bIns="0" rtlCol="0">
            <a:spAutoFit/>
          </a:bodyPr>
          <a:lstStyle/>
          <a:p>
            <a:pPr marL="12700" marR="5080">
              <a:lnSpc>
                <a:spcPct val="100000"/>
              </a:lnSpc>
            </a:pPr>
            <a:r>
              <a:rPr sz="1800" spc="-25" dirty="0">
                <a:latin typeface="Calibri"/>
                <a:cs typeface="Calibri"/>
              </a:rPr>
              <a:t>M</a:t>
            </a:r>
            <a:r>
              <a:rPr sz="1800" spc="-5" dirty="0">
                <a:latin typeface="Calibri"/>
                <a:cs typeface="Calibri"/>
              </a:rPr>
              <a:t>ulti</a:t>
            </a:r>
            <a:r>
              <a:rPr sz="1800" dirty="0">
                <a:latin typeface="Calibri"/>
                <a:cs typeface="Calibri"/>
              </a:rPr>
              <a:t>-</a:t>
            </a:r>
            <a:r>
              <a:rPr sz="1800" spc="-5" dirty="0">
                <a:latin typeface="Calibri"/>
                <a:cs typeface="Calibri"/>
              </a:rPr>
              <a:t>pur</a:t>
            </a:r>
            <a:r>
              <a:rPr sz="1800" spc="-20" dirty="0">
                <a:latin typeface="Calibri"/>
                <a:cs typeface="Calibri"/>
              </a:rPr>
              <a:t>po</a:t>
            </a:r>
            <a:r>
              <a:rPr sz="1800" spc="-10" dirty="0">
                <a:latin typeface="Calibri"/>
                <a:cs typeface="Calibri"/>
              </a:rPr>
              <a:t>s</a:t>
            </a:r>
            <a:r>
              <a:rPr sz="1800" dirty="0">
                <a:latin typeface="Calibri"/>
                <a:cs typeface="Calibri"/>
              </a:rPr>
              <a:t>e</a:t>
            </a:r>
            <a:r>
              <a:rPr sz="1800" spc="-45" dirty="0">
                <a:latin typeface="Calibri"/>
                <a:cs typeface="Calibri"/>
              </a:rPr>
              <a:t> </a:t>
            </a:r>
            <a:r>
              <a:rPr sz="1800" spc="-35" dirty="0">
                <a:latin typeface="Calibri"/>
                <a:cs typeface="Calibri"/>
              </a:rPr>
              <a:t>t</a:t>
            </a:r>
            <a:r>
              <a:rPr sz="1800" spc="5" dirty="0">
                <a:latin typeface="Calibri"/>
                <a:cs typeface="Calibri"/>
              </a:rPr>
              <a:t>e</a:t>
            </a:r>
            <a:r>
              <a:rPr sz="1800" spc="-35" dirty="0">
                <a:latin typeface="Calibri"/>
                <a:cs typeface="Calibri"/>
              </a:rPr>
              <a:t>s</a:t>
            </a:r>
            <a:r>
              <a:rPr sz="1800" spc="-10" dirty="0">
                <a:latin typeface="Calibri"/>
                <a:cs typeface="Calibri"/>
              </a:rPr>
              <a:t>t</a:t>
            </a:r>
            <a:r>
              <a:rPr sz="1800" spc="-15" dirty="0">
                <a:latin typeface="Calibri"/>
                <a:cs typeface="Calibri"/>
              </a:rPr>
              <a:t> </a:t>
            </a:r>
            <a:r>
              <a:rPr sz="1800" spc="-35" dirty="0">
                <a:latin typeface="Calibri"/>
                <a:cs typeface="Calibri"/>
              </a:rPr>
              <a:t>s</a:t>
            </a:r>
            <a:r>
              <a:rPr sz="1800" spc="-25" dirty="0">
                <a:latin typeface="Calibri"/>
                <a:cs typeface="Calibri"/>
              </a:rPr>
              <a:t>t</a:t>
            </a:r>
            <a:r>
              <a:rPr sz="1800" spc="-15" dirty="0">
                <a:latin typeface="Calibri"/>
                <a:cs typeface="Calibri"/>
              </a:rPr>
              <a:t>a</a:t>
            </a:r>
            <a:r>
              <a:rPr sz="1800" spc="-5" dirty="0">
                <a:latin typeface="Calibri"/>
                <a:cs typeface="Calibri"/>
              </a:rPr>
              <a:t>n</a:t>
            </a:r>
            <a:r>
              <a:rPr sz="1800" spc="-10" dirty="0">
                <a:latin typeface="Calibri"/>
                <a:cs typeface="Calibri"/>
              </a:rPr>
              <a:t>d </a:t>
            </a:r>
            <a:r>
              <a:rPr sz="1800" spc="-30" dirty="0">
                <a:latin typeface="Calibri"/>
                <a:cs typeface="Calibri"/>
              </a:rPr>
              <a:t>f</a:t>
            </a:r>
            <a:r>
              <a:rPr sz="1800" spc="-10" dirty="0">
                <a:latin typeface="Calibri"/>
                <a:cs typeface="Calibri"/>
              </a:rPr>
              <a:t>o</a:t>
            </a:r>
            <a:r>
              <a:rPr sz="1800" dirty="0">
                <a:latin typeface="Calibri"/>
                <a:cs typeface="Calibri"/>
              </a:rPr>
              <a:t>r</a:t>
            </a:r>
            <a:r>
              <a:rPr sz="1800" spc="-5" dirty="0">
                <a:latin typeface="Calibri"/>
                <a:cs typeface="Calibri"/>
              </a:rPr>
              <a:t> hig</a:t>
            </a:r>
            <a:r>
              <a:rPr sz="1800" spc="-10" dirty="0">
                <a:latin typeface="Calibri"/>
                <a:cs typeface="Calibri"/>
              </a:rPr>
              <a:t>h</a:t>
            </a:r>
            <a:r>
              <a:rPr sz="1800" spc="-5" dirty="0">
                <a:latin typeface="Calibri"/>
                <a:cs typeface="Calibri"/>
              </a:rPr>
              <a:t> p</a:t>
            </a:r>
            <a:r>
              <a:rPr sz="1800" spc="-10" dirty="0">
                <a:latin typeface="Calibri"/>
                <a:cs typeface="Calibri"/>
              </a:rPr>
              <a:t>owe</a:t>
            </a:r>
            <a:r>
              <a:rPr sz="1800" dirty="0">
                <a:latin typeface="Calibri"/>
                <a:cs typeface="Calibri"/>
              </a:rPr>
              <a:t>r</a:t>
            </a:r>
            <a:r>
              <a:rPr sz="1800" spc="-30" dirty="0">
                <a:latin typeface="Calibri"/>
                <a:cs typeface="Calibri"/>
              </a:rPr>
              <a:t> </a:t>
            </a:r>
            <a:r>
              <a:rPr sz="1800" spc="5" dirty="0">
                <a:latin typeface="Calibri"/>
                <a:cs typeface="Calibri"/>
              </a:rPr>
              <a:t>p</a:t>
            </a:r>
            <a:r>
              <a:rPr sz="1800" spc="-30" dirty="0">
                <a:latin typeface="Calibri"/>
                <a:cs typeface="Calibri"/>
              </a:rPr>
              <a:t>r</a:t>
            </a:r>
            <a:r>
              <a:rPr sz="1800" spc="-10" dirty="0">
                <a:latin typeface="Calibri"/>
                <a:cs typeface="Calibri"/>
              </a:rPr>
              <a:t>o</a:t>
            </a:r>
            <a:r>
              <a:rPr sz="1800" spc="-25" dirty="0">
                <a:latin typeface="Calibri"/>
                <a:cs typeface="Calibri"/>
              </a:rPr>
              <a:t>t</a:t>
            </a:r>
            <a:r>
              <a:rPr sz="1800" spc="-10" dirty="0">
                <a:latin typeface="Calibri"/>
                <a:cs typeface="Calibri"/>
              </a:rPr>
              <a:t>on</a:t>
            </a:r>
            <a:r>
              <a:rPr sz="1800" spc="-30" dirty="0">
                <a:latin typeface="Calibri"/>
                <a:cs typeface="Calibri"/>
              </a:rPr>
              <a:t> </a:t>
            </a:r>
            <a:r>
              <a:rPr sz="1800" spc="-15" dirty="0">
                <a:latin typeface="Calibri"/>
                <a:cs typeface="Calibri"/>
              </a:rPr>
              <a:t>a</a:t>
            </a:r>
            <a:r>
              <a:rPr sz="1800" dirty="0">
                <a:latin typeface="Calibri"/>
                <a:cs typeface="Calibri"/>
              </a:rPr>
              <a:t>cc</a:t>
            </a:r>
            <a:r>
              <a:rPr sz="1800" spc="5" dirty="0">
                <a:latin typeface="Calibri"/>
                <a:cs typeface="Calibri"/>
              </a:rPr>
              <a:t>e</a:t>
            </a:r>
            <a:r>
              <a:rPr sz="1800" spc="-5" dirty="0">
                <a:latin typeface="Calibri"/>
                <a:cs typeface="Calibri"/>
              </a:rPr>
              <a:t>l</a:t>
            </a:r>
            <a:r>
              <a:rPr sz="1800" spc="-10" dirty="0">
                <a:latin typeface="Calibri"/>
                <a:cs typeface="Calibri"/>
              </a:rPr>
              <a:t>e</a:t>
            </a:r>
            <a:r>
              <a:rPr sz="1800" spc="-40" dirty="0">
                <a:latin typeface="Calibri"/>
                <a:cs typeface="Calibri"/>
              </a:rPr>
              <a:t>r</a:t>
            </a:r>
            <a:r>
              <a:rPr sz="1800" spc="-25" dirty="0">
                <a:latin typeface="Calibri"/>
                <a:cs typeface="Calibri"/>
              </a:rPr>
              <a:t>at</a:t>
            </a:r>
            <a:r>
              <a:rPr sz="1800" spc="-20" dirty="0">
                <a:latin typeface="Calibri"/>
                <a:cs typeface="Calibri"/>
              </a:rPr>
              <a:t>o</a:t>
            </a:r>
            <a:r>
              <a:rPr sz="1800" dirty="0">
                <a:latin typeface="Calibri"/>
                <a:cs typeface="Calibri"/>
              </a:rPr>
              <a:t>r</a:t>
            </a:r>
            <a:r>
              <a:rPr sz="1800" spc="-40" dirty="0">
                <a:latin typeface="Calibri"/>
                <a:cs typeface="Calibri"/>
              </a:rPr>
              <a:t> </a:t>
            </a:r>
            <a:r>
              <a:rPr sz="1800" spc="-10" dirty="0">
                <a:latin typeface="Calibri"/>
                <a:cs typeface="Calibri"/>
              </a:rPr>
              <a:t>f</a:t>
            </a:r>
            <a:r>
              <a:rPr sz="1800" spc="-30" dirty="0">
                <a:latin typeface="Calibri"/>
                <a:cs typeface="Calibri"/>
              </a:rPr>
              <a:t>r</a:t>
            </a:r>
            <a:r>
              <a:rPr sz="1800" spc="-10" dirty="0">
                <a:latin typeface="Calibri"/>
                <a:cs typeface="Calibri"/>
              </a:rPr>
              <a:t>o</a:t>
            </a:r>
            <a:r>
              <a:rPr sz="1800" spc="-20" dirty="0">
                <a:latin typeface="Calibri"/>
                <a:cs typeface="Calibri"/>
              </a:rPr>
              <a:t>n</a:t>
            </a:r>
            <a:r>
              <a:rPr sz="1800" spc="-10" dirty="0">
                <a:latin typeface="Calibri"/>
                <a:cs typeface="Calibri"/>
              </a:rPr>
              <a:t>t</a:t>
            </a:r>
            <a:r>
              <a:rPr sz="1800" dirty="0">
                <a:latin typeface="Calibri"/>
                <a:cs typeface="Calibri"/>
              </a:rPr>
              <a:t> </a:t>
            </a:r>
            <a:r>
              <a:rPr sz="1800" spc="5" dirty="0">
                <a:latin typeface="Calibri"/>
                <a:cs typeface="Calibri"/>
              </a:rPr>
              <a:t>e</a:t>
            </a:r>
            <a:r>
              <a:rPr sz="1800" spc="-5" dirty="0">
                <a:latin typeface="Calibri"/>
                <a:cs typeface="Calibri"/>
              </a:rPr>
              <a:t>nd</a:t>
            </a:r>
            <a:r>
              <a:rPr sz="1800" dirty="0">
                <a:latin typeface="Calibri"/>
                <a:cs typeface="Calibri"/>
              </a:rPr>
              <a:t> </a:t>
            </a:r>
            <a:r>
              <a:rPr sz="1800" spc="-35" dirty="0">
                <a:latin typeface="Calibri"/>
                <a:cs typeface="Calibri"/>
              </a:rPr>
              <a:t>t</a:t>
            </a:r>
            <a:r>
              <a:rPr sz="1800" spc="5" dirty="0">
                <a:latin typeface="Calibri"/>
                <a:cs typeface="Calibri"/>
              </a:rPr>
              <a:t>e</a:t>
            </a:r>
            <a:r>
              <a:rPr sz="1800" dirty="0">
                <a:latin typeface="Calibri"/>
                <a:cs typeface="Calibri"/>
              </a:rPr>
              <a:t>c</a:t>
            </a:r>
            <a:r>
              <a:rPr sz="1800" spc="-5" dirty="0">
                <a:latin typeface="Calibri"/>
                <a:cs typeface="Calibri"/>
              </a:rPr>
              <a:t>hn</a:t>
            </a:r>
            <a:r>
              <a:rPr sz="1800" spc="-20" dirty="0">
                <a:latin typeface="Calibri"/>
                <a:cs typeface="Calibri"/>
              </a:rPr>
              <a:t>o</a:t>
            </a:r>
            <a:r>
              <a:rPr sz="1800" spc="-5" dirty="0">
                <a:latin typeface="Calibri"/>
                <a:cs typeface="Calibri"/>
              </a:rPr>
              <a:t>l</a:t>
            </a:r>
            <a:r>
              <a:rPr sz="1800" spc="-20" dirty="0">
                <a:latin typeface="Calibri"/>
                <a:cs typeface="Calibri"/>
              </a:rPr>
              <a:t>o</a:t>
            </a:r>
            <a:r>
              <a:rPr sz="1800" spc="-5" dirty="0">
                <a:latin typeface="Calibri"/>
                <a:cs typeface="Calibri"/>
              </a:rPr>
              <a:t>g</a:t>
            </a:r>
            <a:r>
              <a:rPr sz="1800" spc="-10" dirty="0">
                <a:latin typeface="Calibri"/>
                <a:cs typeface="Calibri"/>
              </a:rPr>
              <a:t>ies</a:t>
            </a:r>
            <a:r>
              <a:rPr sz="1800" spc="-35" dirty="0">
                <a:latin typeface="Calibri"/>
                <a:cs typeface="Calibri"/>
              </a:rPr>
              <a:t> </a:t>
            </a:r>
            <a:r>
              <a:rPr sz="1800" spc="-25" dirty="0">
                <a:latin typeface="Calibri"/>
                <a:cs typeface="Calibri"/>
              </a:rPr>
              <a:t>a</a:t>
            </a:r>
            <a:r>
              <a:rPr sz="1800" spc="-10" dirty="0">
                <a:latin typeface="Calibri"/>
                <a:cs typeface="Calibri"/>
              </a:rPr>
              <a:t>t</a:t>
            </a:r>
            <a:r>
              <a:rPr sz="1800" dirty="0">
                <a:latin typeface="Calibri"/>
                <a:cs typeface="Calibri"/>
              </a:rPr>
              <a:t> </a:t>
            </a:r>
            <a:r>
              <a:rPr sz="1800" spc="-25" dirty="0">
                <a:latin typeface="Calibri"/>
                <a:cs typeface="Calibri"/>
              </a:rPr>
              <a:t>S</a:t>
            </a:r>
            <a:r>
              <a:rPr sz="1800" spc="-15" dirty="0">
                <a:latin typeface="Calibri"/>
                <a:cs typeface="Calibri"/>
              </a:rPr>
              <a:t>TFC</a:t>
            </a:r>
            <a:endParaRPr sz="1800" dirty="0">
              <a:latin typeface="Calibri"/>
              <a:cs typeface="Calibri"/>
            </a:endParaRPr>
          </a:p>
        </p:txBody>
      </p:sp>
      <p:sp>
        <p:nvSpPr>
          <p:cNvPr id="10" name="object 4"/>
          <p:cNvSpPr txBox="1"/>
          <p:nvPr/>
        </p:nvSpPr>
        <p:spPr>
          <a:xfrm>
            <a:off x="274321" y="281068"/>
            <a:ext cx="7487920" cy="1846659"/>
          </a:xfrm>
          <a:prstGeom prst="rect">
            <a:avLst/>
          </a:prstGeom>
        </p:spPr>
        <p:txBody>
          <a:bodyPr vert="horz" wrap="square" lIns="0" tIns="0" rIns="0" bIns="0" rtlCol="0">
            <a:spAutoFit/>
          </a:bodyPr>
          <a:lstStyle/>
          <a:p>
            <a:pPr marL="12700" marR="5080" indent="-635">
              <a:lnSpc>
                <a:spcPct val="100000"/>
              </a:lnSpc>
            </a:pPr>
            <a:r>
              <a:rPr sz="2000" spc="-5" dirty="0">
                <a:latin typeface="Calibri"/>
                <a:cs typeface="Calibri"/>
              </a:rPr>
              <a:t>T</a:t>
            </a:r>
            <a:r>
              <a:rPr sz="2000" dirty="0">
                <a:latin typeface="Calibri"/>
                <a:cs typeface="Calibri"/>
              </a:rPr>
              <a:t>h</a:t>
            </a:r>
            <a:r>
              <a:rPr sz="2000" spc="-10" dirty="0">
                <a:latin typeface="Calibri"/>
                <a:cs typeface="Calibri"/>
              </a:rPr>
              <a:t>i</a:t>
            </a:r>
            <a:r>
              <a:rPr sz="2000" dirty="0">
                <a:latin typeface="Calibri"/>
                <a:cs typeface="Calibri"/>
              </a:rPr>
              <a:t>s </a:t>
            </a:r>
            <a:r>
              <a:rPr sz="2000" spc="-5" dirty="0">
                <a:latin typeface="Calibri"/>
                <a:cs typeface="Calibri"/>
              </a:rPr>
              <a:t>si</a:t>
            </a:r>
            <a:r>
              <a:rPr sz="2000" dirty="0">
                <a:latin typeface="Calibri"/>
                <a:cs typeface="Calibri"/>
              </a:rPr>
              <a:t>tu</a:t>
            </a:r>
            <a:r>
              <a:rPr sz="2000" spc="-25" dirty="0">
                <a:latin typeface="Calibri"/>
                <a:cs typeface="Calibri"/>
              </a:rPr>
              <a:t>a</a:t>
            </a:r>
            <a:r>
              <a:rPr sz="2000" dirty="0">
                <a:latin typeface="Calibri"/>
                <a:cs typeface="Calibri"/>
              </a:rPr>
              <a:t>t</a:t>
            </a:r>
            <a:r>
              <a:rPr sz="2000" spc="-5" dirty="0">
                <a:latin typeface="Calibri"/>
                <a:cs typeface="Calibri"/>
              </a:rPr>
              <a:t>io</a:t>
            </a:r>
            <a:r>
              <a:rPr sz="2000" dirty="0">
                <a:latin typeface="Calibri"/>
                <a:cs typeface="Calibri"/>
              </a:rPr>
              <a:t>n</a:t>
            </a:r>
            <a:r>
              <a:rPr sz="2000" spc="15" dirty="0">
                <a:latin typeface="Calibri"/>
                <a:cs typeface="Calibri"/>
              </a:rPr>
              <a:t> </a:t>
            </a:r>
            <a:r>
              <a:rPr sz="2000" spc="-5" dirty="0">
                <a:latin typeface="Calibri"/>
                <a:cs typeface="Calibri"/>
              </a:rPr>
              <a:t>im</a:t>
            </a:r>
            <a:r>
              <a:rPr sz="2000" dirty="0">
                <a:latin typeface="Calibri"/>
                <a:cs typeface="Calibri"/>
              </a:rPr>
              <a:t>p</a:t>
            </a:r>
            <a:r>
              <a:rPr sz="2000" spc="-5" dirty="0">
                <a:latin typeface="Calibri"/>
                <a:cs typeface="Calibri"/>
              </a:rPr>
              <a:t>lie</a:t>
            </a:r>
            <a:r>
              <a:rPr sz="2000" dirty="0">
                <a:latin typeface="Calibri"/>
                <a:cs typeface="Calibri"/>
              </a:rPr>
              <a:t>s</a:t>
            </a:r>
            <a:r>
              <a:rPr sz="2000" spc="20" dirty="0">
                <a:latin typeface="Calibri"/>
                <a:cs typeface="Calibri"/>
              </a:rPr>
              <a:t> </a:t>
            </a:r>
            <a:r>
              <a:rPr sz="2000" dirty="0">
                <a:latin typeface="Calibri"/>
                <a:cs typeface="Calibri"/>
              </a:rPr>
              <a:t>th</a:t>
            </a:r>
            <a:r>
              <a:rPr sz="2000" spc="-25" dirty="0">
                <a:latin typeface="Calibri"/>
                <a:cs typeface="Calibri"/>
              </a:rPr>
              <a:t>a</a:t>
            </a:r>
            <a:r>
              <a:rPr sz="2000" dirty="0">
                <a:latin typeface="Calibri"/>
                <a:cs typeface="Calibri"/>
              </a:rPr>
              <a:t>t FR</a:t>
            </a:r>
            <a:r>
              <a:rPr sz="2000" spc="5" dirty="0">
                <a:latin typeface="Calibri"/>
                <a:cs typeface="Calibri"/>
              </a:rPr>
              <a:t>E</a:t>
            </a:r>
            <a:r>
              <a:rPr sz="2000" spc="-5" dirty="0">
                <a:latin typeface="Calibri"/>
                <a:cs typeface="Calibri"/>
              </a:rPr>
              <a:t>I</a:t>
            </a:r>
            <a:r>
              <a:rPr sz="2000" dirty="0">
                <a:latin typeface="Calibri"/>
                <a:cs typeface="Calibri"/>
              </a:rPr>
              <a:t>A</a:t>
            </a:r>
            <a:r>
              <a:rPr sz="2000" spc="-15" dirty="0">
                <a:latin typeface="Calibri"/>
                <a:cs typeface="Calibri"/>
              </a:rPr>
              <a:t> </a:t>
            </a:r>
            <a:r>
              <a:rPr sz="2000" spc="-5" dirty="0">
                <a:latin typeface="Calibri"/>
                <a:cs typeface="Calibri"/>
              </a:rPr>
              <a:t>wil</a:t>
            </a:r>
            <a:r>
              <a:rPr sz="2000" dirty="0">
                <a:latin typeface="Calibri"/>
                <a:cs typeface="Calibri"/>
              </a:rPr>
              <a:t>l</a:t>
            </a:r>
            <a:r>
              <a:rPr sz="2000" spc="10" dirty="0">
                <a:latin typeface="Calibri"/>
                <a:cs typeface="Calibri"/>
              </a:rPr>
              <a:t> </a:t>
            </a:r>
            <a:r>
              <a:rPr sz="2000" dirty="0">
                <a:latin typeface="Calibri"/>
                <a:cs typeface="Calibri"/>
              </a:rPr>
              <a:t>h</a:t>
            </a:r>
            <a:r>
              <a:rPr sz="2000" spc="-40" dirty="0">
                <a:latin typeface="Calibri"/>
                <a:cs typeface="Calibri"/>
              </a:rPr>
              <a:t>a</a:t>
            </a:r>
            <a:r>
              <a:rPr sz="2000" spc="-30" dirty="0">
                <a:latin typeface="Calibri"/>
                <a:cs typeface="Calibri"/>
              </a:rPr>
              <a:t>v</a:t>
            </a:r>
            <a:r>
              <a:rPr sz="2000" dirty="0">
                <a:latin typeface="Calibri"/>
                <a:cs typeface="Calibri"/>
              </a:rPr>
              <a:t>e </a:t>
            </a:r>
            <a:r>
              <a:rPr sz="2000" spc="-25" dirty="0">
                <a:latin typeface="Calibri"/>
                <a:cs typeface="Calibri"/>
              </a:rPr>
              <a:t>t</a:t>
            </a:r>
            <a:r>
              <a:rPr sz="2000" dirty="0">
                <a:latin typeface="Calibri"/>
                <a:cs typeface="Calibri"/>
              </a:rPr>
              <a:t>o c</a:t>
            </a:r>
            <a:r>
              <a:rPr sz="2000" spc="-5" dirty="0">
                <a:latin typeface="Calibri"/>
                <a:cs typeface="Calibri"/>
              </a:rPr>
              <a:t>e</a:t>
            </a:r>
            <a:r>
              <a:rPr sz="2000" dirty="0">
                <a:latin typeface="Calibri"/>
                <a:cs typeface="Calibri"/>
              </a:rPr>
              <a:t>a</a:t>
            </a:r>
            <a:r>
              <a:rPr sz="2000" spc="-5" dirty="0">
                <a:latin typeface="Calibri"/>
                <a:cs typeface="Calibri"/>
              </a:rPr>
              <a:t>s</a:t>
            </a:r>
            <a:r>
              <a:rPr sz="2000" dirty="0">
                <a:latin typeface="Calibri"/>
                <a:cs typeface="Calibri"/>
              </a:rPr>
              <a:t>e</a:t>
            </a:r>
            <a:r>
              <a:rPr sz="2000" spc="10" dirty="0">
                <a:latin typeface="Calibri"/>
                <a:cs typeface="Calibri"/>
              </a:rPr>
              <a:t> </a:t>
            </a:r>
            <a:r>
              <a:rPr sz="2000" dirty="0">
                <a:latin typeface="Calibri"/>
                <a:cs typeface="Calibri"/>
              </a:rPr>
              <a:t>a</a:t>
            </a:r>
            <a:r>
              <a:rPr sz="2000" spc="-5" dirty="0">
                <a:latin typeface="Calibri"/>
                <a:cs typeface="Calibri"/>
              </a:rPr>
              <a:t>l</a:t>
            </a:r>
            <a:r>
              <a:rPr sz="2000" dirty="0">
                <a:latin typeface="Calibri"/>
                <a:cs typeface="Calibri"/>
              </a:rPr>
              <a:t>l</a:t>
            </a:r>
            <a:r>
              <a:rPr sz="2000" spc="10" dirty="0">
                <a:latin typeface="Calibri"/>
                <a:cs typeface="Calibri"/>
              </a:rPr>
              <a:t> </a:t>
            </a:r>
            <a:r>
              <a:rPr sz="2000" spc="-5" dirty="0">
                <a:latin typeface="Calibri"/>
                <a:cs typeface="Calibri"/>
              </a:rPr>
              <a:t>o</a:t>
            </a:r>
            <a:r>
              <a:rPr sz="2000" dirty="0">
                <a:latin typeface="Calibri"/>
                <a:cs typeface="Calibri"/>
              </a:rPr>
              <a:t>p</a:t>
            </a:r>
            <a:r>
              <a:rPr sz="2000" spc="-5" dirty="0">
                <a:latin typeface="Calibri"/>
                <a:cs typeface="Calibri"/>
              </a:rPr>
              <a:t>e</a:t>
            </a:r>
            <a:r>
              <a:rPr sz="2000" spc="-40" dirty="0">
                <a:latin typeface="Calibri"/>
                <a:cs typeface="Calibri"/>
              </a:rPr>
              <a:t>r</a:t>
            </a:r>
            <a:r>
              <a:rPr sz="2000" spc="-25" dirty="0">
                <a:latin typeface="Calibri"/>
                <a:cs typeface="Calibri"/>
              </a:rPr>
              <a:t>a</a:t>
            </a:r>
            <a:r>
              <a:rPr sz="2000" dirty="0">
                <a:latin typeface="Calibri"/>
                <a:cs typeface="Calibri"/>
              </a:rPr>
              <a:t>t</a:t>
            </a:r>
            <a:r>
              <a:rPr sz="2000" spc="-5" dirty="0">
                <a:latin typeface="Calibri"/>
                <a:cs typeface="Calibri"/>
              </a:rPr>
              <a:t>io</a:t>
            </a:r>
            <a:r>
              <a:rPr sz="2000" dirty="0">
                <a:latin typeface="Calibri"/>
                <a:cs typeface="Calibri"/>
              </a:rPr>
              <a:t>ns</a:t>
            </a:r>
            <a:r>
              <a:rPr sz="2000" spc="-5" dirty="0">
                <a:latin typeface="Calibri"/>
                <a:cs typeface="Calibri"/>
              </a:rPr>
              <a:t> i</a:t>
            </a:r>
            <a:r>
              <a:rPr sz="2000" dirty="0">
                <a:latin typeface="Calibri"/>
                <a:cs typeface="Calibri"/>
              </a:rPr>
              <a:t>n</a:t>
            </a:r>
            <a:r>
              <a:rPr sz="2000" spc="-5" dirty="0">
                <a:latin typeface="Calibri"/>
                <a:cs typeface="Calibri"/>
              </a:rPr>
              <a:t> less </a:t>
            </a:r>
            <a:r>
              <a:rPr sz="2000" dirty="0">
                <a:latin typeface="Calibri"/>
                <a:cs typeface="Calibri"/>
              </a:rPr>
              <a:t>than</a:t>
            </a:r>
            <a:r>
              <a:rPr sz="2000" spc="-5" dirty="0">
                <a:latin typeface="Calibri"/>
                <a:cs typeface="Calibri"/>
              </a:rPr>
              <a:t> </a:t>
            </a:r>
            <a:r>
              <a:rPr sz="2000" dirty="0">
                <a:latin typeface="Calibri"/>
                <a:cs typeface="Calibri"/>
              </a:rPr>
              <a:t>2</a:t>
            </a:r>
            <a:r>
              <a:rPr sz="2000" spc="-5" dirty="0">
                <a:latin typeface="Calibri"/>
                <a:cs typeface="Calibri"/>
              </a:rPr>
              <a:t> </a:t>
            </a:r>
            <a:r>
              <a:rPr sz="2000" spc="-20" dirty="0">
                <a:latin typeface="Calibri"/>
                <a:cs typeface="Calibri"/>
              </a:rPr>
              <a:t>y</a:t>
            </a:r>
            <a:r>
              <a:rPr sz="2000" spc="-5" dirty="0">
                <a:latin typeface="Calibri"/>
                <a:cs typeface="Calibri"/>
              </a:rPr>
              <a:t>e</a:t>
            </a:r>
            <a:r>
              <a:rPr sz="2000" dirty="0">
                <a:latin typeface="Calibri"/>
                <a:cs typeface="Calibri"/>
              </a:rPr>
              <a:t>a</a:t>
            </a:r>
            <a:r>
              <a:rPr sz="2000" spc="-40" dirty="0">
                <a:latin typeface="Calibri"/>
                <a:cs typeface="Calibri"/>
              </a:rPr>
              <a:t>r</a:t>
            </a:r>
            <a:r>
              <a:rPr sz="2000" dirty="0">
                <a:latin typeface="Calibri"/>
                <a:cs typeface="Calibri"/>
              </a:rPr>
              <a:t>s t</a:t>
            </a:r>
            <a:r>
              <a:rPr sz="2000" spc="-5" dirty="0">
                <a:latin typeface="Calibri"/>
                <a:cs typeface="Calibri"/>
              </a:rPr>
              <a:t>im</a:t>
            </a:r>
            <a:r>
              <a:rPr sz="2000" dirty="0">
                <a:latin typeface="Calibri"/>
                <a:cs typeface="Calibri"/>
              </a:rPr>
              <a:t>e</a:t>
            </a:r>
            <a:r>
              <a:rPr sz="2000" spc="10" dirty="0">
                <a:latin typeface="Calibri"/>
                <a:cs typeface="Calibri"/>
              </a:rPr>
              <a:t> </a:t>
            </a:r>
            <a:r>
              <a:rPr sz="2000" dirty="0">
                <a:latin typeface="Calibri"/>
                <a:cs typeface="Calibri"/>
              </a:rPr>
              <a:t>un</a:t>
            </a:r>
            <a:r>
              <a:rPr sz="2000" spc="-5" dirty="0">
                <a:latin typeface="Calibri"/>
                <a:cs typeface="Calibri"/>
              </a:rPr>
              <a:t>les</a:t>
            </a:r>
            <a:r>
              <a:rPr sz="2000" dirty="0">
                <a:latin typeface="Calibri"/>
                <a:cs typeface="Calibri"/>
              </a:rPr>
              <a:t>s</a:t>
            </a:r>
            <a:r>
              <a:rPr sz="2000" spc="10" dirty="0">
                <a:latin typeface="Calibri"/>
                <a:cs typeface="Calibri"/>
              </a:rPr>
              <a:t> </a:t>
            </a:r>
            <a:r>
              <a:rPr sz="2000" dirty="0">
                <a:latin typeface="Calibri"/>
                <a:cs typeface="Calibri"/>
              </a:rPr>
              <a:t>th</a:t>
            </a:r>
            <a:r>
              <a:rPr sz="2000" spc="-5" dirty="0">
                <a:latin typeface="Calibri"/>
                <a:cs typeface="Calibri"/>
              </a:rPr>
              <a:t>es</a:t>
            </a:r>
            <a:r>
              <a:rPr sz="2000" dirty="0">
                <a:latin typeface="Calibri"/>
                <a:cs typeface="Calibri"/>
              </a:rPr>
              <a:t>e t</a:t>
            </a:r>
            <a:r>
              <a:rPr sz="2000" spc="-30" dirty="0">
                <a:latin typeface="Calibri"/>
                <a:cs typeface="Calibri"/>
              </a:rPr>
              <a:t>w</a:t>
            </a:r>
            <a:r>
              <a:rPr sz="2000" dirty="0">
                <a:latin typeface="Calibri"/>
                <a:cs typeface="Calibri"/>
              </a:rPr>
              <a:t>o</a:t>
            </a:r>
            <a:r>
              <a:rPr lang="en-US" sz="2000" dirty="0">
                <a:latin typeface="Calibri"/>
                <a:cs typeface="Calibri"/>
              </a:rPr>
              <a:t> agencies</a:t>
            </a:r>
            <a:r>
              <a:rPr lang="sv-SE" sz="2000" dirty="0">
                <a:latin typeface="Calibri"/>
                <a:cs typeface="Calibri"/>
              </a:rPr>
              <a:t>,</a:t>
            </a:r>
            <a:r>
              <a:rPr sz="2000" dirty="0">
                <a:latin typeface="Calibri"/>
                <a:cs typeface="Calibri"/>
              </a:rPr>
              <a:t> </a:t>
            </a:r>
            <a:r>
              <a:rPr lang="sv-SE" sz="2000" dirty="0">
                <a:latin typeface="Calibri"/>
                <a:cs typeface="Calibri"/>
              </a:rPr>
              <a:t>or </a:t>
            </a:r>
            <a:r>
              <a:rPr lang="en-US" sz="2000" dirty="0">
                <a:latin typeface="Calibri"/>
                <a:cs typeface="Calibri"/>
              </a:rPr>
              <a:t>some other</a:t>
            </a:r>
            <a:r>
              <a:rPr lang="sv-SE" sz="2000" dirty="0">
                <a:latin typeface="Calibri"/>
                <a:cs typeface="Calibri"/>
              </a:rPr>
              <a:t> </a:t>
            </a:r>
            <a:r>
              <a:rPr sz="2000" spc="-10" dirty="0">
                <a:latin typeface="Calibri"/>
                <a:cs typeface="Calibri"/>
              </a:rPr>
              <a:t>g</a:t>
            </a:r>
            <a:r>
              <a:rPr sz="2000" spc="-15" dirty="0">
                <a:latin typeface="Calibri"/>
                <a:cs typeface="Calibri"/>
              </a:rPr>
              <a:t>o</a:t>
            </a:r>
            <a:r>
              <a:rPr sz="2000" spc="-30" dirty="0">
                <a:latin typeface="Calibri"/>
                <a:cs typeface="Calibri"/>
              </a:rPr>
              <a:t>v</a:t>
            </a:r>
            <a:r>
              <a:rPr sz="2000" spc="-5" dirty="0">
                <a:latin typeface="Calibri"/>
                <a:cs typeface="Calibri"/>
              </a:rPr>
              <a:t>er</a:t>
            </a:r>
            <a:r>
              <a:rPr sz="2000" dirty="0">
                <a:latin typeface="Calibri"/>
                <a:cs typeface="Calibri"/>
              </a:rPr>
              <a:t>n</a:t>
            </a:r>
            <a:r>
              <a:rPr sz="2000" spc="-5" dirty="0">
                <a:latin typeface="Calibri"/>
                <a:cs typeface="Calibri"/>
              </a:rPr>
              <a:t>me</a:t>
            </a:r>
            <a:r>
              <a:rPr sz="2000" spc="-25" dirty="0">
                <a:latin typeface="Calibri"/>
                <a:cs typeface="Calibri"/>
              </a:rPr>
              <a:t>nt</a:t>
            </a:r>
            <a:r>
              <a:rPr sz="2000" dirty="0">
                <a:latin typeface="Calibri"/>
                <a:cs typeface="Calibri"/>
              </a:rPr>
              <a:t>al a</a:t>
            </a:r>
            <a:r>
              <a:rPr sz="2000" spc="-10" dirty="0">
                <a:latin typeface="Calibri"/>
                <a:cs typeface="Calibri"/>
              </a:rPr>
              <a:t>g</a:t>
            </a:r>
            <a:r>
              <a:rPr sz="2000" spc="-5" dirty="0">
                <a:latin typeface="Calibri"/>
                <a:cs typeface="Calibri"/>
              </a:rPr>
              <a:t>e</a:t>
            </a:r>
            <a:r>
              <a:rPr sz="2000" dirty="0">
                <a:latin typeface="Calibri"/>
                <a:cs typeface="Calibri"/>
              </a:rPr>
              <a:t>nc</a:t>
            </a:r>
            <a:r>
              <a:rPr sz="2000" spc="-5" dirty="0">
                <a:latin typeface="Calibri"/>
                <a:cs typeface="Calibri"/>
              </a:rPr>
              <a:t>ie</a:t>
            </a:r>
            <a:r>
              <a:rPr sz="2000" dirty="0">
                <a:latin typeface="Calibri"/>
                <a:cs typeface="Calibri"/>
              </a:rPr>
              <a:t>s </a:t>
            </a:r>
            <a:r>
              <a:rPr sz="2000" spc="-10" dirty="0">
                <a:latin typeface="Calibri"/>
                <a:cs typeface="Calibri"/>
              </a:rPr>
              <a:t>c</a:t>
            </a:r>
            <a:r>
              <a:rPr sz="2000" dirty="0">
                <a:latin typeface="Calibri"/>
                <a:cs typeface="Calibri"/>
              </a:rPr>
              <a:t>an</a:t>
            </a:r>
            <a:r>
              <a:rPr sz="2000" spc="-20" dirty="0">
                <a:latin typeface="Calibri"/>
                <a:cs typeface="Calibri"/>
              </a:rPr>
              <a:t> </a:t>
            </a:r>
            <a:r>
              <a:rPr sz="2000" dirty="0">
                <a:latin typeface="Calibri"/>
                <a:cs typeface="Calibri"/>
              </a:rPr>
              <a:t>be </a:t>
            </a:r>
            <a:r>
              <a:rPr sz="2000" spc="-5" dirty="0">
                <a:latin typeface="Calibri"/>
                <a:cs typeface="Calibri"/>
              </a:rPr>
              <a:t>m</a:t>
            </a:r>
            <a:r>
              <a:rPr sz="2000" dirty="0">
                <a:latin typeface="Calibri"/>
                <a:cs typeface="Calibri"/>
              </a:rPr>
              <a:t>ade </a:t>
            </a:r>
            <a:r>
              <a:rPr sz="2000" spc="-15" dirty="0">
                <a:latin typeface="Calibri"/>
                <a:cs typeface="Calibri"/>
              </a:rPr>
              <a:t>a</a:t>
            </a:r>
            <a:r>
              <a:rPr sz="2000" spc="-30" dirty="0">
                <a:latin typeface="Calibri"/>
                <a:cs typeface="Calibri"/>
              </a:rPr>
              <a:t>w</a:t>
            </a:r>
            <a:r>
              <a:rPr sz="2000" dirty="0">
                <a:latin typeface="Calibri"/>
                <a:cs typeface="Calibri"/>
              </a:rPr>
              <a:t>a</a:t>
            </a:r>
            <a:r>
              <a:rPr sz="2000" spc="-30" dirty="0">
                <a:latin typeface="Calibri"/>
                <a:cs typeface="Calibri"/>
              </a:rPr>
              <a:t>r</a:t>
            </a:r>
            <a:r>
              <a:rPr sz="2000" dirty="0">
                <a:latin typeface="Calibri"/>
                <a:cs typeface="Calibri"/>
              </a:rPr>
              <a:t>e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the n</a:t>
            </a:r>
            <a:r>
              <a:rPr sz="2000" spc="-15" dirty="0">
                <a:latin typeface="Calibri"/>
                <a:cs typeface="Calibri"/>
              </a:rPr>
              <a:t>e</a:t>
            </a:r>
            <a:r>
              <a:rPr sz="2000" dirty="0">
                <a:latin typeface="Calibri"/>
                <a:cs typeface="Calibri"/>
              </a:rPr>
              <a:t>w</a:t>
            </a:r>
            <a:r>
              <a:rPr sz="2000" spc="-15" dirty="0">
                <a:latin typeface="Calibri"/>
                <a:cs typeface="Calibri"/>
              </a:rPr>
              <a:t> </a:t>
            </a:r>
            <a:r>
              <a:rPr sz="2000" spc="-5" dirty="0">
                <a:latin typeface="Calibri"/>
                <a:cs typeface="Calibri"/>
              </a:rPr>
              <a:t>si</a:t>
            </a:r>
            <a:r>
              <a:rPr sz="2000" dirty="0">
                <a:latin typeface="Calibri"/>
                <a:cs typeface="Calibri"/>
              </a:rPr>
              <a:t>tu</a:t>
            </a:r>
            <a:r>
              <a:rPr sz="2000" spc="-25" dirty="0">
                <a:latin typeface="Calibri"/>
                <a:cs typeface="Calibri"/>
              </a:rPr>
              <a:t>a</a:t>
            </a:r>
            <a:r>
              <a:rPr sz="2000" dirty="0">
                <a:latin typeface="Calibri"/>
                <a:cs typeface="Calibri"/>
              </a:rPr>
              <a:t>t</a:t>
            </a:r>
            <a:r>
              <a:rPr sz="2000" spc="-5" dirty="0">
                <a:latin typeface="Calibri"/>
                <a:cs typeface="Calibri"/>
              </a:rPr>
              <a:t>io</a:t>
            </a:r>
            <a:r>
              <a:rPr sz="2000" dirty="0">
                <a:latin typeface="Calibri"/>
                <a:cs typeface="Calibri"/>
              </a:rPr>
              <a:t>n</a:t>
            </a:r>
            <a:r>
              <a:rPr sz="2000" spc="15" dirty="0">
                <a:latin typeface="Calibri"/>
                <a:cs typeface="Calibri"/>
              </a:rPr>
              <a:t> </a:t>
            </a:r>
            <a:r>
              <a:rPr sz="2000" spc="-40" dirty="0">
                <a:latin typeface="Calibri"/>
                <a:cs typeface="Calibri"/>
              </a:rPr>
              <a:t>f</a:t>
            </a:r>
            <a:r>
              <a:rPr sz="2000" spc="-5" dirty="0">
                <a:latin typeface="Calibri"/>
                <a:cs typeface="Calibri"/>
              </a:rPr>
              <a:t>o</a:t>
            </a:r>
            <a:r>
              <a:rPr sz="2000" dirty="0">
                <a:latin typeface="Calibri"/>
                <a:cs typeface="Calibri"/>
              </a:rPr>
              <a:t>r</a:t>
            </a:r>
            <a:r>
              <a:rPr sz="2000" spc="-15" dirty="0">
                <a:latin typeface="Calibri"/>
                <a:cs typeface="Calibri"/>
              </a:rPr>
              <a:t> </a:t>
            </a:r>
            <a:r>
              <a:rPr sz="2000" dirty="0">
                <a:latin typeface="Calibri"/>
                <a:cs typeface="Calibri"/>
              </a:rPr>
              <a:t>the</a:t>
            </a:r>
            <a:r>
              <a:rPr sz="2000" spc="-10" dirty="0">
                <a:latin typeface="Calibri"/>
                <a:cs typeface="Calibri"/>
              </a:rPr>
              <a:t> </a:t>
            </a:r>
            <a:r>
              <a:rPr sz="2000" dirty="0">
                <a:latin typeface="Calibri"/>
                <a:cs typeface="Calibri"/>
              </a:rPr>
              <a:t>d</a:t>
            </a:r>
            <a:r>
              <a:rPr sz="2000" spc="-15" dirty="0">
                <a:latin typeface="Calibri"/>
                <a:cs typeface="Calibri"/>
              </a:rPr>
              <a:t>e</a:t>
            </a:r>
            <a:r>
              <a:rPr sz="2000" spc="-30" dirty="0">
                <a:latin typeface="Calibri"/>
                <a:cs typeface="Calibri"/>
              </a:rPr>
              <a:t>v</a:t>
            </a:r>
            <a:r>
              <a:rPr sz="2000" spc="-5" dirty="0">
                <a:latin typeface="Calibri"/>
                <a:cs typeface="Calibri"/>
              </a:rPr>
              <a:t>elo</a:t>
            </a:r>
            <a:r>
              <a:rPr sz="2000" dirty="0">
                <a:latin typeface="Calibri"/>
                <a:cs typeface="Calibri"/>
              </a:rPr>
              <a:t>p</a:t>
            </a:r>
            <a:r>
              <a:rPr sz="2000" spc="-5" dirty="0">
                <a:latin typeface="Calibri"/>
                <a:cs typeface="Calibri"/>
              </a:rPr>
              <a:t>me</a:t>
            </a:r>
            <a:r>
              <a:rPr sz="2000" spc="-25" dirty="0">
                <a:latin typeface="Calibri"/>
                <a:cs typeface="Calibri"/>
              </a:rPr>
              <a:t>n</a:t>
            </a:r>
            <a:r>
              <a:rPr sz="2000" dirty="0">
                <a:latin typeface="Calibri"/>
                <a:cs typeface="Calibri"/>
              </a:rPr>
              <a:t>t</a:t>
            </a:r>
            <a:r>
              <a:rPr sz="2000" spc="15" dirty="0">
                <a:latin typeface="Calibri"/>
                <a:cs typeface="Calibri"/>
              </a:rPr>
              <a:t> </a:t>
            </a:r>
            <a:r>
              <a:rPr sz="2000" dirty="0">
                <a:latin typeface="Calibri"/>
                <a:cs typeface="Calibri"/>
              </a:rPr>
              <a:t>and</a:t>
            </a:r>
            <a:r>
              <a:rPr sz="2000" spc="-5" dirty="0">
                <a:latin typeface="Calibri"/>
                <a:cs typeface="Calibri"/>
              </a:rPr>
              <a:t> </a:t>
            </a:r>
            <a:r>
              <a:rPr sz="2000" dirty="0">
                <a:latin typeface="Calibri"/>
                <a:cs typeface="Calibri"/>
              </a:rPr>
              <a:t>bu</a:t>
            </a:r>
            <a:r>
              <a:rPr sz="2000" spc="-5" dirty="0">
                <a:latin typeface="Calibri"/>
                <a:cs typeface="Calibri"/>
              </a:rPr>
              <a:t>il</a:t>
            </a:r>
            <a:r>
              <a:rPr sz="2000" dirty="0">
                <a:latin typeface="Calibri"/>
                <a:cs typeface="Calibri"/>
              </a:rPr>
              <a:t>d</a:t>
            </a:r>
            <a:r>
              <a:rPr sz="2000" spc="-5" dirty="0">
                <a:latin typeface="Calibri"/>
                <a:cs typeface="Calibri"/>
              </a:rPr>
              <a:t>-</a:t>
            </a:r>
            <a:r>
              <a:rPr sz="2000" dirty="0">
                <a:latin typeface="Calibri"/>
                <a:cs typeface="Calibri"/>
              </a:rPr>
              <a:t>up</a:t>
            </a:r>
            <a:r>
              <a:rPr sz="2000" spc="-20"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spc="-5" dirty="0">
                <a:latin typeface="Calibri"/>
                <a:cs typeface="Calibri"/>
              </a:rPr>
              <a:t>f</a:t>
            </a:r>
            <a:r>
              <a:rPr sz="2000" dirty="0">
                <a:latin typeface="Calibri"/>
                <a:cs typeface="Calibri"/>
              </a:rPr>
              <a:t>utu</a:t>
            </a:r>
            <a:r>
              <a:rPr sz="2000" spc="-30" dirty="0">
                <a:latin typeface="Calibri"/>
                <a:cs typeface="Calibri"/>
              </a:rPr>
              <a:t>r</a:t>
            </a:r>
            <a:r>
              <a:rPr sz="2000" dirty="0">
                <a:latin typeface="Calibri"/>
                <a:cs typeface="Calibri"/>
              </a:rPr>
              <a:t>e </a:t>
            </a:r>
            <a:r>
              <a:rPr sz="2000" spc="-5" dirty="0">
                <a:latin typeface="Calibri"/>
                <a:cs typeface="Calibri"/>
              </a:rPr>
              <a:t>l</a:t>
            </a:r>
            <a:r>
              <a:rPr sz="2000" dirty="0">
                <a:latin typeface="Calibri"/>
                <a:cs typeface="Calibri"/>
              </a:rPr>
              <a:t>a</a:t>
            </a:r>
            <a:r>
              <a:rPr sz="2000" spc="-30" dirty="0">
                <a:latin typeface="Calibri"/>
                <a:cs typeface="Calibri"/>
              </a:rPr>
              <a:t>r</a:t>
            </a:r>
            <a:r>
              <a:rPr sz="2000" spc="-10" dirty="0">
                <a:latin typeface="Calibri"/>
                <a:cs typeface="Calibri"/>
              </a:rPr>
              <a:t>g</a:t>
            </a:r>
            <a:r>
              <a:rPr sz="2000" dirty="0">
                <a:latin typeface="Calibri"/>
                <a:cs typeface="Calibri"/>
              </a:rPr>
              <a:t>e</a:t>
            </a:r>
            <a:r>
              <a:rPr sz="2000" spc="-10" dirty="0">
                <a:latin typeface="Calibri"/>
                <a:cs typeface="Calibri"/>
              </a:rPr>
              <a:t> </a:t>
            </a:r>
            <a:r>
              <a:rPr sz="2000" spc="-35" dirty="0">
                <a:latin typeface="Calibri"/>
                <a:cs typeface="Calibri"/>
              </a:rPr>
              <a:t>R</a:t>
            </a:r>
            <a:r>
              <a:rPr sz="2000" spc="-5" dirty="0">
                <a:latin typeface="Calibri"/>
                <a:cs typeface="Calibri"/>
              </a:rPr>
              <a:t>ese</a:t>
            </a:r>
            <a:r>
              <a:rPr sz="2000" dirty="0">
                <a:latin typeface="Calibri"/>
                <a:cs typeface="Calibri"/>
              </a:rPr>
              <a:t>a</a:t>
            </a:r>
            <a:r>
              <a:rPr sz="2000" spc="-30" dirty="0">
                <a:latin typeface="Calibri"/>
                <a:cs typeface="Calibri"/>
              </a:rPr>
              <a:t>r</a:t>
            </a:r>
            <a:r>
              <a:rPr sz="2000" dirty="0">
                <a:latin typeface="Calibri"/>
                <a:cs typeface="Calibri"/>
              </a:rPr>
              <a:t>ch</a:t>
            </a:r>
            <a:r>
              <a:rPr sz="2000" spc="5" dirty="0">
                <a:latin typeface="Calibri"/>
                <a:cs typeface="Calibri"/>
              </a:rPr>
              <a:t> </a:t>
            </a:r>
            <a:r>
              <a:rPr sz="2000" spc="-5" dirty="0">
                <a:latin typeface="Calibri"/>
                <a:cs typeface="Calibri"/>
              </a:rPr>
              <a:t>I</a:t>
            </a:r>
            <a:r>
              <a:rPr sz="2000" spc="-10" dirty="0">
                <a:latin typeface="Calibri"/>
                <a:cs typeface="Calibri"/>
              </a:rPr>
              <a:t>n</a:t>
            </a:r>
            <a:r>
              <a:rPr sz="2000" dirty="0">
                <a:latin typeface="Calibri"/>
                <a:cs typeface="Calibri"/>
              </a:rPr>
              <a:t>f</a:t>
            </a:r>
            <a:r>
              <a:rPr sz="2000" spc="-40" dirty="0">
                <a:latin typeface="Calibri"/>
                <a:cs typeface="Calibri"/>
              </a:rPr>
              <a:t>r</a:t>
            </a:r>
            <a:r>
              <a:rPr sz="2000" dirty="0">
                <a:latin typeface="Calibri"/>
                <a:cs typeface="Calibri"/>
              </a:rPr>
              <a:t>a</a:t>
            </a:r>
            <a:r>
              <a:rPr sz="2000" spc="-30"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30" dirty="0">
                <a:latin typeface="Calibri"/>
                <a:cs typeface="Calibri"/>
              </a:rPr>
              <a:t>r</a:t>
            </a:r>
            <a:r>
              <a:rPr sz="2000" spc="-5" dirty="0">
                <a:latin typeface="Calibri"/>
                <a:cs typeface="Calibri"/>
              </a:rPr>
              <a:t>e</a:t>
            </a:r>
            <a:r>
              <a:rPr sz="2000" dirty="0">
                <a:latin typeface="Calibri"/>
                <a:cs typeface="Calibri"/>
              </a:rPr>
              <a:t>s</a:t>
            </a:r>
            <a:r>
              <a:rPr sz="2000" spc="10"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 </a:t>
            </a:r>
            <a:r>
              <a:rPr sz="2000" spc="5" dirty="0">
                <a:latin typeface="Calibri"/>
                <a:cs typeface="Calibri"/>
              </a:rPr>
              <a:t>E</a:t>
            </a:r>
            <a:r>
              <a:rPr sz="2000" dirty="0">
                <a:latin typeface="Calibri"/>
                <a:cs typeface="Calibri"/>
              </a:rPr>
              <a:t>u</a:t>
            </a:r>
            <a:r>
              <a:rPr sz="2000" spc="-40" dirty="0">
                <a:latin typeface="Calibri"/>
                <a:cs typeface="Calibri"/>
              </a:rPr>
              <a:t>r</a:t>
            </a:r>
            <a:r>
              <a:rPr sz="2000" spc="-5" dirty="0">
                <a:latin typeface="Calibri"/>
                <a:cs typeface="Calibri"/>
              </a:rPr>
              <a:t>o</a:t>
            </a:r>
            <a:r>
              <a:rPr sz="2000" dirty="0">
                <a:latin typeface="Calibri"/>
                <a:cs typeface="Calibri"/>
              </a:rPr>
              <a:t>pe</a:t>
            </a:r>
            <a:r>
              <a:rPr sz="2000" spc="-25" dirty="0">
                <a:latin typeface="Calibri"/>
                <a:cs typeface="Calibri"/>
              </a:rPr>
              <a:t> </a:t>
            </a:r>
            <a:r>
              <a:rPr sz="2000" dirty="0">
                <a:latin typeface="Calibri"/>
                <a:cs typeface="Calibri"/>
              </a:rPr>
              <a:t>and</a:t>
            </a:r>
            <a:r>
              <a:rPr sz="2000" spc="-5" dirty="0">
                <a:latin typeface="Calibri"/>
                <a:cs typeface="Calibri"/>
              </a:rPr>
              <a:t> </a:t>
            </a:r>
            <a:r>
              <a:rPr sz="2000" dirty="0">
                <a:latin typeface="Calibri"/>
                <a:cs typeface="Calibri"/>
              </a:rPr>
              <a:t>the n</a:t>
            </a:r>
            <a:r>
              <a:rPr sz="2000" spc="-5" dirty="0">
                <a:latin typeface="Calibri"/>
                <a:cs typeface="Calibri"/>
              </a:rPr>
              <a:t>ee</a:t>
            </a:r>
            <a:r>
              <a:rPr sz="2000" dirty="0">
                <a:latin typeface="Calibri"/>
                <a:cs typeface="Calibri"/>
              </a:rPr>
              <a:t>d</a:t>
            </a:r>
            <a:r>
              <a:rPr sz="2000" spc="-5" dirty="0">
                <a:latin typeface="Calibri"/>
                <a:cs typeface="Calibri"/>
              </a:rPr>
              <a:t> </a:t>
            </a:r>
            <a:r>
              <a:rPr sz="2000" spc="-40" dirty="0">
                <a:latin typeface="Calibri"/>
                <a:cs typeface="Calibri"/>
              </a:rPr>
              <a:t>f</a:t>
            </a:r>
            <a:r>
              <a:rPr sz="2000" spc="-5" dirty="0">
                <a:latin typeface="Calibri"/>
                <a:cs typeface="Calibri"/>
              </a:rPr>
              <a:t>o</a:t>
            </a:r>
            <a:r>
              <a:rPr sz="2000" dirty="0">
                <a:latin typeface="Calibri"/>
                <a:cs typeface="Calibri"/>
              </a:rPr>
              <a:t>r</a:t>
            </a:r>
            <a:r>
              <a:rPr sz="2000" spc="-10" dirty="0">
                <a:latin typeface="Calibri"/>
                <a:cs typeface="Calibri"/>
              </a:rPr>
              <a:t> </a:t>
            </a:r>
            <a:r>
              <a:rPr sz="2000" spc="-5" dirty="0">
                <a:latin typeface="Calibri"/>
                <a:cs typeface="Calibri"/>
              </a:rPr>
              <a:t>i</a:t>
            </a:r>
            <a:r>
              <a:rPr sz="2000" spc="-35" dirty="0">
                <a:latin typeface="Calibri"/>
                <a:cs typeface="Calibri"/>
              </a:rPr>
              <a:t>n</a:t>
            </a:r>
            <a:r>
              <a:rPr sz="2000" spc="-30" dirty="0">
                <a:latin typeface="Calibri"/>
                <a:cs typeface="Calibri"/>
              </a:rPr>
              <a:t>v</a:t>
            </a:r>
            <a:r>
              <a:rPr sz="2000" spc="-5" dirty="0">
                <a:latin typeface="Calibri"/>
                <a:cs typeface="Calibri"/>
              </a:rPr>
              <a:t>ol</a:t>
            </a:r>
            <a:r>
              <a:rPr sz="2000" spc="-10" dirty="0">
                <a:latin typeface="Calibri"/>
                <a:cs typeface="Calibri"/>
              </a:rPr>
              <a:t>v</a:t>
            </a:r>
            <a:r>
              <a:rPr sz="2000" spc="-5" dirty="0">
                <a:latin typeface="Calibri"/>
                <a:cs typeface="Calibri"/>
              </a:rPr>
              <a:t>i</a:t>
            </a:r>
            <a:r>
              <a:rPr sz="2000" dirty="0">
                <a:latin typeface="Calibri"/>
                <a:cs typeface="Calibri"/>
              </a:rPr>
              <a:t>ng</a:t>
            </a:r>
            <a:r>
              <a:rPr sz="2000" spc="-5" dirty="0">
                <a:latin typeface="Calibri"/>
                <a:cs typeface="Calibri"/>
              </a:rPr>
              <a:t> </a:t>
            </a:r>
            <a:r>
              <a:rPr sz="2000" dirty="0">
                <a:latin typeface="Calibri"/>
                <a:cs typeface="Calibri"/>
              </a:rPr>
              <a:t>h</a:t>
            </a:r>
            <a:r>
              <a:rPr sz="2000" spc="-5" dirty="0">
                <a:latin typeface="Calibri"/>
                <a:cs typeface="Calibri"/>
              </a:rPr>
              <a:t>i</a:t>
            </a:r>
            <a:r>
              <a:rPr sz="2000" dirty="0">
                <a:latin typeface="Calibri"/>
                <a:cs typeface="Calibri"/>
              </a:rPr>
              <a:t>gh-</a:t>
            </a:r>
            <a:r>
              <a:rPr sz="2000" spc="-25" dirty="0">
                <a:latin typeface="Calibri"/>
                <a:cs typeface="Calibri"/>
              </a:rPr>
              <a:t>t</a:t>
            </a:r>
            <a:r>
              <a:rPr sz="2000" spc="-5" dirty="0">
                <a:latin typeface="Calibri"/>
                <a:cs typeface="Calibri"/>
              </a:rPr>
              <a:t>e</a:t>
            </a:r>
            <a:r>
              <a:rPr sz="2000" dirty="0">
                <a:latin typeface="Calibri"/>
                <a:cs typeface="Calibri"/>
              </a:rPr>
              <a:t>ch</a:t>
            </a:r>
            <a:r>
              <a:rPr sz="2000" spc="5" dirty="0">
                <a:latin typeface="Calibri"/>
                <a:cs typeface="Calibri"/>
              </a:rPr>
              <a:t> </a:t>
            </a:r>
            <a:r>
              <a:rPr sz="2000" spc="-5" dirty="0">
                <a:latin typeface="Calibri"/>
                <a:cs typeface="Calibri"/>
              </a:rPr>
              <a:t>i</a:t>
            </a:r>
            <a:r>
              <a:rPr sz="2000" dirty="0">
                <a:latin typeface="Calibri"/>
                <a:cs typeface="Calibri"/>
              </a:rPr>
              <a:t>ndu</a:t>
            </a:r>
            <a:r>
              <a:rPr sz="2000" spc="-30"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y</a:t>
            </a:r>
            <a:r>
              <a:rPr sz="2000" spc="-20" dirty="0">
                <a:latin typeface="Calibri"/>
                <a:cs typeface="Calibri"/>
              </a:rPr>
              <a:t> </a:t>
            </a:r>
            <a:r>
              <a:rPr sz="2000" dirty="0">
                <a:latin typeface="Calibri"/>
                <a:cs typeface="Calibri"/>
              </a:rPr>
              <a:t>as</a:t>
            </a:r>
            <a:r>
              <a:rPr sz="2000" spc="10" dirty="0">
                <a:latin typeface="Calibri"/>
                <a:cs typeface="Calibri"/>
              </a:rPr>
              <a:t> </a:t>
            </a:r>
            <a:r>
              <a:rPr sz="2000" dirty="0">
                <a:latin typeface="Calibri"/>
                <a:cs typeface="Calibri"/>
              </a:rPr>
              <a:t>d</a:t>
            </a:r>
            <a:r>
              <a:rPr sz="2000" spc="-5" dirty="0">
                <a:latin typeface="Calibri"/>
                <a:cs typeface="Calibri"/>
              </a:rPr>
              <a:t>es</a:t>
            </a:r>
            <a:r>
              <a:rPr sz="2000" dirty="0">
                <a:latin typeface="Calibri"/>
                <a:cs typeface="Calibri"/>
              </a:rPr>
              <a:t>c</a:t>
            </a:r>
            <a:r>
              <a:rPr sz="2000" spc="-5" dirty="0">
                <a:latin typeface="Calibri"/>
                <a:cs typeface="Calibri"/>
              </a:rPr>
              <a:t>ri</a:t>
            </a:r>
            <a:r>
              <a:rPr sz="2000" dirty="0">
                <a:latin typeface="Calibri"/>
                <a:cs typeface="Calibri"/>
              </a:rPr>
              <a:t>b</a:t>
            </a:r>
            <a:r>
              <a:rPr sz="2000" spc="-5" dirty="0">
                <a:latin typeface="Calibri"/>
                <a:cs typeface="Calibri"/>
              </a:rPr>
              <a:t>e</a:t>
            </a:r>
            <a:r>
              <a:rPr sz="2000" dirty="0">
                <a:latin typeface="Calibri"/>
                <a:cs typeface="Calibri"/>
              </a:rPr>
              <a:t>d</a:t>
            </a:r>
            <a:r>
              <a:rPr sz="2000" spc="5" dirty="0">
                <a:latin typeface="Calibri"/>
                <a:cs typeface="Calibri"/>
              </a:rPr>
              <a:t> </a:t>
            </a:r>
            <a:r>
              <a:rPr sz="2000" dirty="0">
                <a:latin typeface="Calibri"/>
                <a:cs typeface="Calibri"/>
              </a:rPr>
              <a:t>h</a:t>
            </a:r>
            <a:r>
              <a:rPr sz="2000" spc="-5" dirty="0">
                <a:latin typeface="Calibri"/>
                <a:cs typeface="Calibri"/>
              </a:rPr>
              <a:t>e</a:t>
            </a:r>
            <a:r>
              <a:rPr sz="2000" spc="-30" dirty="0">
                <a:latin typeface="Calibri"/>
                <a:cs typeface="Calibri"/>
              </a:rPr>
              <a:t>r</a:t>
            </a:r>
            <a:r>
              <a:rPr sz="2000" dirty="0">
                <a:latin typeface="Calibri"/>
                <a:cs typeface="Calibri"/>
              </a:rPr>
              <a:t>e</a:t>
            </a:r>
            <a:r>
              <a:rPr sz="2000" spc="-10" dirty="0">
                <a:latin typeface="Calibri"/>
                <a:cs typeface="Calibri"/>
              </a:rPr>
              <a:t> </a:t>
            </a:r>
            <a:r>
              <a:rPr sz="2000" dirty="0">
                <a:latin typeface="Calibri"/>
                <a:cs typeface="Calibri"/>
              </a:rPr>
              <a:t>and</a:t>
            </a:r>
            <a:r>
              <a:rPr sz="2000" spc="-5" dirty="0">
                <a:latin typeface="Calibri"/>
                <a:cs typeface="Calibri"/>
              </a:rPr>
              <a:t> </a:t>
            </a:r>
            <a:r>
              <a:rPr sz="2000" dirty="0">
                <a:latin typeface="Calibri"/>
                <a:cs typeface="Calibri"/>
              </a:rPr>
              <a:t>ag</a:t>
            </a:r>
            <a:r>
              <a:rPr sz="2000" spc="-30" dirty="0">
                <a:latin typeface="Calibri"/>
                <a:cs typeface="Calibri"/>
              </a:rPr>
              <a:t>r</a:t>
            </a:r>
            <a:r>
              <a:rPr sz="2000" spc="-5" dirty="0">
                <a:latin typeface="Calibri"/>
                <a:cs typeface="Calibri"/>
              </a:rPr>
              <a:t>e</a:t>
            </a:r>
            <a:r>
              <a:rPr sz="2000" dirty="0">
                <a:latin typeface="Calibri"/>
                <a:cs typeface="Calibri"/>
              </a:rPr>
              <a:t>e </a:t>
            </a:r>
            <a:r>
              <a:rPr sz="2000" spc="-25" dirty="0">
                <a:latin typeface="Calibri"/>
                <a:cs typeface="Calibri"/>
              </a:rPr>
              <a:t>t</a:t>
            </a:r>
            <a:r>
              <a:rPr sz="2000" dirty="0">
                <a:latin typeface="Calibri"/>
                <a:cs typeface="Calibri"/>
              </a:rPr>
              <a:t>o</a:t>
            </a:r>
            <a:r>
              <a:rPr sz="2000" spc="-10" dirty="0">
                <a:latin typeface="Calibri"/>
                <a:cs typeface="Calibri"/>
              </a:rPr>
              <a:t> </a:t>
            </a:r>
            <a:r>
              <a:rPr sz="2000" dirty="0">
                <a:latin typeface="Calibri"/>
                <a:cs typeface="Calibri"/>
              </a:rPr>
              <a:t>p</a:t>
            </a:r>
            <a:r>
              <a:rPr sz="2000" spc="-40" dirty="0">
                <a:latin typeface="Calibri"/>
                <a:cs typeface="Calibri"/>
              </a:rPr>
              <a:t>r</a:t>
            </a:r>
            <a:r>
              <a:rPr sz="2000" spc="-15" dirty="0">
                <a:latin typeface="Calibri"/>
                <a:cs typeface="Calibri"/>
              </a:rPr>
              <a:t>o</a:t>
            </a:r>
            <a:r>
              <a:rPr sz="2000" spc="-10" dirty="0">
                <a:latin typeface="Calibri"/>
                <a:cs typeface="Calibri"/>
              </a:rPr>
              <a:t>v</a:t>
            </a:r>
            <a:r>
              <a:rPr sz="2000" spc="-5" dirty="0">
                <a:latin typeface="Calibri"/>
                <a:cs typeface="Calibri"/>
              </a:rPr>
              <a:t>i</a:t>
            </a:r>
            <a:r>
              <a:rPr sz="2000" dirty="0">
                <a:latin typeface="Calibri"/>
                <a:cs typeface="Calibri"/>
              </a:rPr>
              <a:t>de the fund</a:t>
            </a:r>
            <a:r>
              <a:rPr sz="2000" spc="-5" dirty="0">
                <a:latin typeface="Calibri"/>
                <a:cs typeface="Calibri"/>
              </a:rPr>
              <a:t>i</a:t>
            </a:r>
            <a:r>
              <a:rPr sz="2000" dirty="0">
                <a:latin typeface="Calibri"/>
                <a:cs typeface="Calibri"/>
              </a:rPr>
              <a:t>ng</a:t>
            </a:r>
            <a:r>
              <a:rPr lang="en-US" sz="2000" dirty="0">
                <a:latin typeface="Calibri"/>
                <a:cs typeface="Calibri"/>
              </a:rPr>
              <a:t> required</a:t>
            </a:r>
            <a:r>
              <a:rPr lang="sv-SE" sz="2000" dirty="0">
                <a:latin typeface="Calibri"/>
                <a:cs typeface="Calibri"/>
              </a:rPr>
              <a:t>.</a:t>
            </a:r>
            <a:endParaRPr sz="2000" dirty="0">
              <a:latin typeface="Calibri"/>
              <a:cs typeface="Calibri"/>
            </a:endParaRPr>
          </a:p>
        </p:txBody>
      </p:sp>
      <p:sp>
        <p:nvSpPr>
          <p:cNvPr id="4" name="Slide Number Placeholder 3"/>
          <p:cNvSpPr>
            <a:spLocks noGrp="1"/>
          </p:cNvSpPr>
          <p:nvPr>
            <p:ph type="sldNum" sz="quarter" idx="12"/>
          </p:nvPr>
        </p:nvSpPr>
        <p:spPr/>
        <p:txBody>
          <a:bodyPr/>
          <a:lstStyle/>
          <a:p>
            <a:pPr marL="25400">
              <a:lnSpc>
                <a:spcPct val="100000"/>
              </a:lnSpc>
            </a:pPr>
            <a:fld id="{81D60167-4931-47E6-BA6A-407CBD079E47}" type="slidenum">
              <a:rPr lang="de-DE" spc="-10" smtClean="0"/>
              <a:t>10</a:t>
            </a:fld>
            <a:endParaRPr lang="de-DE" spc="-1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925" y="3671061"/>
            <a:ext cx="6870065" cy="2154436"/>
          </a:xfrm>
          <a:prstGeom prst="rect">
            <a:avLst/>
          </a:prstGeom>
        </p:spPr>
        <p:txBody>
          <a:bodyPr vert="horz" wrap="square" lIns="0" tIns="0" rIns="0" bIns="0" rtlCol="0">
            <a:spAutoFit/>
          </a:bodyPr>
          <a:lstStyle/>
          <a:p>
            <a:pPr marL="12700" marR="5080" indent="-635">
              <a:lnSpc>
                <a:spcPct val="100000"/>
              </a:lnSpc>
            </a:pPr>
            <a:r>
              <a:rPr sz="2000" u="heavy" dirty="0">
                <a:latin typeface="Calibri"/>
                <a:cs typeface="Calibri"/>
              </a:rPr>
              <a:t>that</a:t>
            </a:r>
            <a:r>
              <a:rPr sz="2000" spc="5" dirty="0">
                <a:latin typeface="Calibri"/>
                <a:cs typeface="Calibri"/>
              </a:rPr>
              <a:t> </a:t>
            </a:r>
            <a:r>
              <a:rPr sz="2000" dirty="0">
                <a:latin typeface="Calibri"/>
                <a:cs typeface="Calibri"/>
              </a:rPr>
              <a:t>the</a:t>
            </a:r>
            <a:r>
              <a:rPr sz="2000" spc="-10" dirty="0">
                <a:latin typeface="Calibri"/>
                <a:cs typeface="Calibri"/>
              </a:rPr>
              <a:t> </a:t>
            </a:r>
            <a:r>
              <a:rPr sz="2000" spc="-5" dirty="0">
                <a:latin typeface="Calibri"/>
                <a:cs typeface="Calibri"/>
              </a:rPr>
              <a:t>Te</a:t>
            </a:r>
            <a:r>
              <a:rPr sz="2000" dirty="0">
                <a:latin typeface="Calibri"/>
                <a:cs typeface="Calibri"/>
              </a:rPr>
              <a:t>chn</a:t>
            </a:r>
            <a:r>
              <a:rPr sz="2000" spc="-5" dirty="0">
                <a:latin typeface="Calibri"/>
                <a:cs typeface="Calibri"/>
              </a:rPr>
              <a:t>olo</a:t>
            </a:r>
            <a:r>
              <a:rPr sz="2000" dirty="0">
                <a:latin typeface="Calibri"/>
                <a:cs typeface="Calibri"/>
              </a:rPr>
              <a:t>g</a:t>
            </a:r>
            <a:r>
              <a:rPr sz="2000" spc="-5" dirty="0">
                <a:latin typeface="Calibri"/>
                <a:cs typeface="Calibri"/>
              </a:rPr>
              <a:t>i</a:t>
            </a:r>
            <a:r>
              <a:rPr sz="2000" dirty="0">
                <a:latin typeface="Calibri"/>
                <a:cs typeface="Calibri"/>
              </a:rPr>
              <a:t>cal</a:t>
            </a:r>
            <a:r>
              <a:rPr sz="2000" spc="-15" dirty="0">
                <a:latin typeface="Calibri"/>
                <a:cs typeface="Calibri"/>
              </a:rPr>
              <a:t> </a:t>
            </a:r>
            <a:r>
              <a:rPr sz="2000" dirty="0">
                <a:latin typeface="Calibri"/>
                <a:cs typeface="Calibri"/>
              </a:rPr>
              <a:t>Fac</a:t>
            </a:r>
            <a:r>
              <a:rPr sz="2000" spc="-5" dirty="0">
                <a:latin typeface="Calibri"/>
                <a:cs typeface="Calibri"/>
              </a:rPr>
              <a:t>ili</a:t>
            </a:r>
            <a:r>
              <a:rPr sz="2000" dirty="0">
                <a:latin typeface="Calibri"/>
                <a:cs typeface="Calibri"/>
              </a:rPr>
              <a:t>t</a:t>
            </a:r>
            <a:r>
              <a:rPr sz="2000" spc="-5" dirty="0">
                <a:latin typeface="Calibri"/>
                <a:cs typeface="Calibri"/>
              </a:rPr>
              <a:t>ie</a:t>
            </a:r>
            <a:r>
              <a:rPr sz="2000" dirty="0">
                <a:latin typeface="Calibri"/>
                <a:cs typeface="Calibri"/>
              </a:rPr>
              <a:t>s</a:t>
            </a:r>
            <a:r>
              <a:rPr sz="2000" spc="35" dirty="0">
                <a:latin typeface="Calibri"/>
                <a:cs typeface="Calibri"/>
              </a:rPr>
              <a:t> </a:t>
            </a:r>
            <a:r>
              <a:rPr sz="2000" dirty="0">
                <a:latin typeface="Calibri"/>
                <a:cs typeface="Calibri"/>
              </a:rPr>
              <a:t>has the</a:t>
            </a:r>
            <a:r>
              <a:rPr sz="2000" spc="-10" dirty="0">
                <a:latin typeface="Calibri"/>
                <a:cs typeface="Calibri"/>
              </a:rPr>
              <a:t> </a:t>
            </a:r>
            <a:r>
              <a:rPr sz="2000" spc="-5" dirty="0">
                <a:latin typeface="Calibri"/>
                <a:cs typeface="Calibri"/>
              </a:rPr>
              <a:t>im</a:t>
            </a:r>
            <a:r>
              <a:rPr sz="2000" dirty="0">
                <a:latin typeface="Calibri"/>
                <a:cs typeface="Calibri"/>
              </a:rPr>
              <a:t>p</a:t>
            </a:r>
            <a:r>
              <a:rPr sz="2000" spc="-5" dirty="0">
                <a:latin typeface="Calibri"/>
                <a:cs typeface="Calibri"/>
              </a:rPr>
              <a:t>or</a:t>
            </a:r>
            <a:r>
              <a:rPr sz="2000" dirty="0">
                <a:latin typeface="Calibri"/>
                <a:cs typeface="Calibri"/>
              </a:rPr>
              <a:t>tant </a:t>
            </a:r>
            <a:r>
              <a:rPr sz="2000" spc="-5" dirty="0">
                <a:latin typeface="Calibri"/>
                <a:cs typeface="Calibri"/>
              </a:rPr>
              <a:t>f</a:t>
            </a:r>
            <a:r>
              <a:rPr sz="2000" dirty="0">
                <a:latin typeface="Calibri"/>
                <a:cs typeface="Calibri"/>
              </a:rPr>
              <a:t>unct</a:t>
            </a:r>
            <a:r>
              <a:rPr sz="2000" spc="-5" dirty="0">
                <a:latin typeface="Calibri"/>
                <a:cs typeface="Calibri"/>
              </a:rPr>
              <a:t>io</a:t>
            </a:r>
            <a:r>
              <a:rPr sz="2000" dirty="0">
                <a:latin typeface="Calibri"/>
                <a:cs typeface="Calibri"/>
              </a:rPr>
              <a:t>n</a:t>
            </a:r>
            <a:r>
              <a:rPr sz="2000" spc="-5" dirty="0">
                <a:latin typeface="Calibri"/>
                <a:cs typeface="Calibri"/>
              </a:rPr>
              <a:t> </a:t>
            </a:r>
            <a:r>
              <a:rPr sz="2000" dirty="0">
                <a:latin typeface="Calibri"/>
                <a:cs typeface="Calibri"/>
              </a:rPr>
              <a:t>to </a:t>
            </a:r>
            <a:r>
              <a:rPr sz="2000" spc="-5" dirty="0">
                <a:latin typeface="Calibri"/>
                <a:cs typeface="Calibri"/>
              </a:rPr>
              <a:t>e</a:t>
            </a:r>
            <a:r>
              <a:rPr sz="2000" dirty="0">
                <a:latin typeface="Calibri"/>
                <a:cs typeface="Calibri"/>
              </a:rPr>
              <a:t>ducate</a:t>
            </a:r>
            <a:r>
              <a:rPr sz="2000" spc="-10" dirty="0">
                <a:latin typeface="Calibri"/>
                <a:cs typeface="Calibri"/>
              </a:rPr>
              <a:t> </a:t>
            </a:r>
            <a:r>
              <a:rPr sz="2000" dirty="0">
                <a:latin typeface="Calibri"/>
                <a:cs typeface="Calibri"/>
              </a:rPr>
              <a:t>and</a:t>
            </a:r>
            <a:r>
              <a:rPr sz="2000" spc="-5" dirty="0">
                <a:latin typeface="Calibri"/>
                <a:cs typeface="Calibri"/>
              </a:rPr>
              <a:t> </a:t>
            </a:r>
            <a:r>
              <a:rPr sz="2000" dirty="0">
                <a:latin typeface="Calibri"/>
                <a:cs typeface="Calibri"/>
              </a:rPr>
              <a:t>t</a:t>
            </a:r>
            <a:r>
              <a:rPr sz="2000" spc="-5" dirty="0">
                <a:latin typeface="Calibri"/>
                <a:cs typeface="Calibri"/>
              </a:rPr>
              <a:t>r</a:t>
            </a:r>
            <a:r>
              <a:rPr sz="2000" dirty="0">
                <a:latin typeface="Calibri"/>
                <a:cs typeface="Calibri"/>
              </a:rPr>
              <a:t>a</a:t>
            </a:r>
            <a:r>
              <a:rPr sz="2000" spc="-5" dirty="0">
                <a:latin typeface="Calibri"/>
                <a:cs typeface="Calibri"/>
              </a:rPr>
              <a:t>i</a:t>
            </a:r>
            <a:r>
              <a:rPr sz="2000" dirty="0">
                <a:latin typeface="Calibri"/>
                <a:cs typeface="Calibri"/>
              </a:rPr>
              <a:t>n</a:t>
            </a:r>
            <a:r>
              <a:rPr sz="2000" spc="15" dirty="0">
                <a:latin typeface="Calibri"/>
                <a:cs typeface="Calibri"/>
              </a:rPr>
              <a:t> </a:t>
            </a:r>
            <a:r>
              <a:rPr sz="2000" dirty="0">
                <a:latin typeface="Calibri"/>
                <a:cs typeface="Calibri"/>
              </a:rPr>
              <a:t>y</a:t>
            </a:r>
            <a:r>
              <a:rPr sz="2000" spc="-5" dirty="0">
                <a:latin typeface="Calibri"/>
                <a:cs typeface="Calibri"/>
              </a:rPr>
              <a:t>o</a:t>
            </a:r>
            <a:r>
              <a:rPr sz="2000" dirty="0">
                <a:latin typeface="Calibri"/>
                <a:cs typeface="Calibri"/>
              </a:rPr>
              <a:t>ung</a:t>
            </a:r>
            <a:r>
              <a:rPr sz="2000" spc="-40" dirty="0">
                <a:latin typeface="Calibri"/>
                <a:cs typeface="Calibri"/>
              </a:rPr>
              <a:t> </a:t>
            </a:r>
            <a:r>
              <a:rPr sz="2000" spc="-5" dirty="0">
                <a:latin typeface="Calibri"/>
                <a:cs typeface="Calibri"/>
              </a:rPr>
              <a:t>rese</a:t>
            </a:r>
            <a:r>
              <a:rPr sz="2000" dirty="0">
                <a:latin typeface="Calibri"/>
                <a:cs typeface="Calibri"/>
              </a:rPr>
              <a:t>a</a:t>
            </a:r>
            <a:r>
              <a:rPr sz="2000" spc="-5" dirty="0">
                <a:latin typeface="Calibri"/>
                <a:cs typeface="Calibri"/>
              </a:rPr>
              <a:t>r</a:t>
            </a:r>
            <a:r>
              <a:rPr sz="2000" dirty="0">
                <a:latin typeface="Calibri"/>
                <a:cs typeface="Calibri"/>
              </a:rPr>
              <a:t>ch</a:t>
            </a:r>
            <a:r>
              <a:rPr sz="2000" spc="-5" dirty="0">
                <a:latin typeface="Calibri"/>
                <a:cs typeface="Calibri"/>
              </a:rPr>
              <a:t>ers</a:t>
            </a:r>
            <a:r>
              <a:rPr sz="2000" dirty="0">
                <a:latin typeface="Calibri"/>
                <a:cs typeface="Calibri"/>
              </a:rPr>
              <a:t>,</a:t>
            </a:r>
            <a:r>
              <a:rPr sz="2000" spc="30" dirty="0">
                <a:latin typeface="Calibri"/>
                <a:cs typeface="Calibri"/>
              </a:rPr>
              <a:t> </a:t>
            </a:r>
            <a:r>
              <a:rPr sz="2000" spc="-5" dirty="0">
                <a:latin typeface="Calibri"/>
                <a:cs typeface="Calibri"/>
              </a:rPr>
              <a:t>e</a:t>
            </a:r>
            <a:r>
              <a:rPr sz="2000" dirty="0">
                <a:latin typeface="Calibri"/>
                <a:cs typeface="Calibri"/>
              </a:rPr>
              <a:t>ng</a:t>
            </a:r>
            <a:r>
              <a:rPr sz="2000" spc="-5" dirty="0">
                <a:latin typeface="Calibri"/>
                <a:cs typeface="Calibri"/>
              </a:rPr>
              <a:t>i</a:t>
            </a:r>
            <a:r>
              <a:rPr sz="2000" dirty="0">
                <a:latin typeface="Calibri"/>
                <a:cs typeface="Calibri"/>
              </a:rPr>
              <a:t>n</a:t>
            </a:r>
            <a:r>
              <a:rPr sz="2000" spc="-5" dirty="0">
                <a:latin typeface="Calibri"/>
                <a:cs typeface="Calibri"/>
              </a:rPr>
              <a:t>eer</a:t>
            </a:r>
            <a:r>
              <a:rPr sz="2000" dirty="0">
                <a:latin typeface="Calibri"/>
                <a:cs typeface="Calibri"/>
              </a:rPr>
              <a:t>s and</a:t>
            </a:r>
            <a:r>
              <a:rPr sz="2000" spc="-20" dirty="0">
                <a:latin typeface="Calibri"/>
                <a:cs typeface="Calibri"/>
              </a:rPr>
              <a:t> </a:t>
            </a:r>
            <a:r>
              <a:rPr sz="2000" dirty="0">
                <a:latin typeface="Calibri"/>
                <a:cs typeface="Calibri"/>
              </a:rPr>
              <a:t>t</a:t>
            </a:r>
            <a:r>
              <a:rPr sz="2000" spc="-5" dirty="0">
                <a:latin typeface="Calibri"/>
                <a:cs typeface="Calibri"/>
              </a:rPr>
              <a:t>e</a:t>
            </a:r>
            <a:r>
              <a:rPr sz="2000" dirty="0">
                <a:latin typeface="Calibri"/>
                <a:cs typeface="Calibri"/>
              </a:rPr>
              <a:t>chn</a:t>
            </a:r>
            <a:r>
              <a:rPr sz="2000" spc="-10" dirty="0">
                <a:latin typeface="Calibri"/>
                <a:cs typeface="Calibri"/>
              </a:rPr>
              <a:t>i</a:t>
            </a:r>
            <a:r>
              <a:rPr sz="2000" dirty="0">
                <a:latin typeface="Calibri"/>
                <a:cs typeface="Calibri"/>
              </a:rPr>
              <a:t>c</a:t>
            </a:r>
            <a:r>
              <a:rPr sz="2000" spc="-5" dirty="0">
                <a:latin typeface="Calibri"/>
                <a:cs typeface="Calibri"/>
              </a:rPr>
              <a:t>i</a:t>
            </a:r>
            <a:r>
              <a:rPr sz="2000" dirty="0">
                <a:latin typeface="Calibri"/>
                <a:cs typeface="Calibri"/>
              </a:rPr>
              <a:t>ans</a:t>
            </a:r>
            <a:r>
              <a:rPr sz="2000" spc="10" dirty="0">
                <a:latin typeface="Calibri"/>
                <a:cs typeface="Calibri"/>
              </a:rPr>
              <a:t> </a:t>
            </a:r>
            <a:r>
              <a:rPr sz="2000" spc="-5" dirty="0">
                <a:latin typeface="Calibri"/>
                <a:cs typeface="Calibri"/>
              </a:rPr>
              <a:t>i</a:t>
            </a:r>
            <a:r>
              <a:rPr sz="2000" dirty="0">
                <a:latin typeface="Calibri"/>
                <a:cs typeface="Calibri"/>
              </a:rPr>
              <a:t>n the f</a:t>
            </a:r>
            <a:r>
              <a:rPr sz="2000" spc="-5" dirty="0">
                <a:latin typeface="Calibri"/>
                <a:cs typeface="Calibri"/>
              </a:rPr>
              <a:t>iel</a:t>
            </a:r>
            <a:r>
              <a:rPr sz="2000" dirty="0">
                <a:latin typeface="Calibri"/>
                <a:cs typeface="Calibri"/>
              </a:rPr>
              <a:t>d</a:t>
            </a:r>
            <a:r>
              <a:rPr sz="2000" spc="5"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acc</a:t>
            </a:r>
            <a:r>
              <a:rPr sz="2000" spc="-5" dirty="0">
                <a:latin typeface="Calibri"/>
                <a:cs typeface="Calibri"/>
              </a:rPr>
              <a:t>eler</a:t>
            </a:r>
            <a:r>
              <a:rPr sz="2000" dirty="0">
                <a:latin typeface="Calibri"/>
                <a:cs typeface="Calibri"/>
              </a:rPr>
              <a:t>at</a:t>
            </a:r>
            <a:r>
              <a:rPr sz="2000" spc="-5" dirty="0">
                <a:latin typeface="Calibri"/>
                <a:cs typeface="Calibri"/>
              </a:rPr>
              <a:t>o</a:t>
            </a:r>
            <a:r>
              <a:rPr sz="2000" dirty="0">
                <a:latin typeface="Calibri"/>
                <a:cs typeface="Calibri"/>
              </a:rPr>
              <a:t>r</a:t>
            </a:r>
            <a:r>
              <a:rPr sz="2000" spc="10" dirty="0">
                <a:latin typeface="Calibri"/>
                <a:cs typeface="Calibri"/>
              </a:rPr>
              <a:t> </a:t>
            </a:r>
            <a:r>
              <a:rPr sz="2000" dirty="0">
                <a:latin typeface="Calibri"/>
                <a:cs typeface="Calibri"/>
              </a:rPr>
              <a:t>and</a:t>
            </a:r>
            <a:r>
              <a:rPr sz="2000" spc="-5" dirty="0">
                <a:latin typeface="Calibri"/>
                <a:cs typeface="Calibri"/>
              </a:rPr>
              <a:t> m</a:t>
            </a:r>
            <a:r>
              <a:rPr sz="2000" dirty="0">
                <a:latin typeface="Calibri"/>
                <a:cs typeface="Calibri"/>
              </a:rPr>
              <a:t>agn</a:t>
            </a:r>
            <a:r>
              <a:rPr sz="2000" spc="-5" dirty="0">
                <a:latin typeface="Calibri"/>
                <a:cs typeface="Calibri"/>
              </a:rPr>
              <a:t>e</a:t>
            </a:r>
            <a:r>
              <a:rPr sz="2000" dirty="0">
                <a:latin typeface="Calibri"/>
                <a:cs typeface="Calibri"/>
              </a:rPr>
              <a:t>t</a:t>
            </a:r>
            <a:r>
              <a:rPr sz="2000" spc="-10" dirty="0">
                <a:latin typeface="Calibri"/>
                <a:cs typeface="Calibri"/>
              </a:rPr>
              <a:t> </a:t>
            </a:r>
            <a:r>
              <a:rPr sz="2000" dirty="0">
                <a:latin typeface="Calibri"/>
                <a:cs typeface="Calibri"/>
              </a:rPr>
              <a:t>t</a:t>
            </a:r>
            <a:r>
              <a:rPr sz="2000" spc="-5" dirty="0">
                <a:latin typeface="Calibri"/>
                <a:cs typeface="Calibri"/>
              </a:rPr>
              <a:t>e</a:t>
            </a:r>
            <a:r>
              <a:rPr sz="2000" dirty="0">
                <a:latin typeface="Calibri"/>
                <a:cs typeface="Calibri"/>
              </a:rPr>
              <a:t>chn</a:t>
            </a:r>
            <a:r>
              <a:rPr sz="2000" spc="-5" dirty="0">
                <a:latin typeface="Calibri"/>
                <a:cs typeface="Calibri"/>
              </a:rPr>
              <a:t>olo</a:t>
            </a:r>
            <a:r>
              <a:rPr sz="2000" dirty="0">
                <a:latin typeface="Calibri"/>
                <a:cs typeface="Calibri"/>
              </a:rPr>
              <a:t>gy.</a:t>
            </a:r>
            <a:r>
              <a:rPr sz="2000" spc="-35" dirty="0">
                <a:latin typeface="Calibri"/>
                <a:cs typeface="Calibri"/>
              </a:rPr>
              <a:t> </a:t>
            </a:r>
            <a:r>
              <a:rPr sz="2000" spc="-5" dirty="0">
                <a:latin typeface="Calibri"/>
                <a:cs typeface="Calibri"/>
              </a:rPr>
              <a:t>T</a:t>
            </a:r>
            <a:r>
              <a:rPr sz="2000" dirty="0">
                <a:latin typeface="Calibri"/>
                <a:cs typeface="Calibri"/>
              </a:rPr>
              <a:t>h</a:t>
            </a:r>
            <a:r>
              <a:rPr sz="2000" spc="-5" dirty="0">
                <a:latin typeface="Calibri"/>
                <a:cs typeface="Calibri"/>
              </a:rPr>
              <a:t>er</a:t>
            </a:r>
            <a:r>
              <a:rPr sz="2000" dirty="0">
                <a:latin typeface="Calibri"/>
                <a:cs typeface="Calibri"/>
              </a:rPr>
              <a:t>e </a:t>
            </a:r>
            <a:r>
              <a:rPr sz="2000" spc="-5" dirty="0">
                <a:latin typeface="Calibri"/>
                <a:cs typeface="Calibri"/>
              </a:rPr>
              <a:t>i</a:t>
            </a:r>
            <a:r>
              <a:rPr sz="2000" dirty="0">
                <a:latin typeface="Calibri"/>
                <a:cs typeface="Calibri"/>
              </a:rPr>
              <a:t>s cu</a:t>
            </a:r>
            <a:r>
              <a:rPr sz="2000" spc="-5" dirty="0">
                <a:latin typeface="Calibri"/>
                <a:cs typeface="Calibri"/>
              </a:rPr>
              <a:t>rre</a:t>
            </a:r>
            <a:r>
              <a:rPr sz="2000" dirty="0">
                <a:latin typeface="Calibri"/>
                <a:cs typeface="Calibri"/>
              </a:rPr>
              <a:t>nt</a:t>
            </a:r>
            <a:r>
              <a:rPr sz="2000" spc="-5" dirty="0">
                <a:latin typeface="Calibri"/>
                <a:cs typeface="Calibri"/>
              </a:rPr>
              <a:t>l</a:t>
            </a:r>
            <a:r>
              <a:rPr sz="2000" dirty="0">
                <a:latin typeface="Calibri"/>
                <a:cs typeface="Calibri"/>
              </a:rPr>
              <a:t>y a g</a:t>
            </a:r>
            <a:r>
              <a:rPr sz="2000" spc="-5" dirty="0">
                <a:latin typeface="Calibri"/>
                <a:cs typeface="Calibri"/>
              </a:rPr>
              <a:t>e</a:t>
            </a:r>
            <a:r>
              <a:rPr sz="2000" dirty="0">
                <a:latin typeface="Calibri"/>
                <a:cs typeface="Calibri"/>
              </a:rPr>
              <a:t>n</a:t>
            </a:r>
            <a:r>
              <a:rPr sz="2000" spc="-5" dirty="0">
                <a:latin typeface="Calibri"/>
                <a:cs typeface="Calibri"/>
              </a:rPr>
              <a:t>er</a:t>
            </a:r>
            <a:r>
              <a:rPr sz="2000" dirty="0">
                <a:latin typeface="Calibri"/>
                <a:cs typeface="Calibri"/>
              </a:rPr>
              <a:t>a</a:t>
            </a:r>
            <a:r>
              <a:rPr sz="2000" spc="-5" dirty="0">
                <a:latin typeface="Calibri"/>
                <a:cs typeface="Calibri"/>
              </a:rPr>
              <a:t>ll</a:t>
            </a:r>
            <a:r>
              <a:rPr sz="2000" dirty="0">
                <a:latin typeface="Calibri"/>
                <a:cs typeface="Calibri"/>
              </a:rPr>
              <a:t>y</a:t>
            </a:r>
            <a:r>
              <a:rPr sz="2000" spc="-5" dirty="0">
                <a:latin typeface="Calibri"/>
                <a:cs typeface="Calibri"/>
              </a:rPr>
              <a:t> </a:t>
            </a:r>
            <a:r>
              <a:rPr sz="2000" dirty="0">
                <a:latin typeface="Calibri"/>
                <a:cs typeface="Calibri"/>
              </a:rPr>
              <a:t>t</a:t>
            </a:r>
            <a:r>
              <a:rPr sz="2000" spc="-5" dirty="0">
                <a:latin typeface="Calibri"/>
                <a:cs typeface="Calibri"/>
              </a:rPr>
              <a:t>es</a:t>
            </a:r>
            <a:r>
              <a:rPr sz="2000" dirty="0">
                <a:latin typeface="Calibri"/>
                <a:cs typeface="Calibri"/>
              </a:rPr>
              <a:t>t</a:t>
            </a:r>
            <a:r>
              <a:rPr sz="2000" spc="-5" dirty="0">
                <a:latin typeface="Calibri"/>
                <a:cs typeface="Calibri"/>
              </a:rPr>
              <a:t>i</a:t>
            </a:r>
            <a:r>
              <a:rPr sz="2000" dirty="0">
                <a:latin typeface="Calibri"/>
                <a:cs typeface="Calibri"/>
              </a:rPr>
              <a:t>f</a:t>
            </a:r>
            <a:r>
              <a:rPr sz="2000" spc="-5" dirty="0">
                <a:latin typeface="Calibri"/>
                <a:cs typeface="Calibri"/>
              </a:rPr>
              <a:t>ie</a:t>
            </a:r>
            <a:r>
              <a:rPr sz="2000" dirty="0">
                <a:latin typeface="Calibri"/>
                <a:cs typeface="Calibri"/>
              </a:rPr>
              <a:t>d</a:t>
            </a:r>
            <a:r>
              <a:rPr sz="2000" spc="30" dirty="0">
                <a:latin typeface="Calibri"/>
                <a:cs typeface="Calibri"/>
              </a:rPr>
              <a:t> </a:t>
            </a:r>
            <a:r>
              <a:rPr sz="2000" dirty="0">
                <a:latin typeface="Calibri"/>
                <a:cs typeface="Calibri"/>
              </a:rPr>
              <a:t>and</a:t>
            </a:r>
            <a:r>
              <a:rPr sz="2000" spc="-5" dirty="0">
                <a:latin typeface="Calibri"/>
                <a:cs typeface="Calibri"/>
              </a:rPr>
              <a:t> </a:t>
            </a:r>
            <a:r>
              <a:rPr sz="2000" dirty="0">
                <a:latin typeface="Calibri"/>
                <a:cs typeface="Calibri"/>
              </a:rPr>
              <a:t>acu</a:t>
            </a:r>
            <a:r>
              <a:rPr sz="2000" spc="-5" dirty="0">
                <a:latin typeface="Calibri"/>
                <a:cs typeface="Calibri"/>
              </a:rPr>
              <a:t>t</a:t>
            </a:r>
            <a:r>
              <a:rPr sz="2000" dirty="0">
                <a:latin typeface="Calibri"/>
                <a:cs typeface="Calibri"/>
              </a:rPr>
              <a:t>e</a:t>
            </a:r>
            <a:r>
              <a:rPr sz="2000" spc="-10" dirty="0">
                <a:latin typeface="Calibri"/>
                <a:cs typeface="Calibri"/>
              </a:rPr>
              <a:t> </a:t>
            </a:r>
            <a:r>
              <a:rPr sz="2000" spc="-5" dirty="0">
                <a:latin typeface="Calibri"/>
                <a:cs typeface="Calibri"/>
              </a:rPr>
              <a:t>l</a:t>
            </a:r>
            <a:r>
              <a:rPr sz="2000" dirty="0">
                <a:latin typeface="Calibri"/>
                <a:cs typeface="Calibri"/>
              </a:rPr>
              <a:t>ack</a:t>
            </a:r>
            <a:r>
              <a:rPr sz="2000" spc="15"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c</a:t>
            </a:r>
            <a:r>
              <a:rPr sz="2000" spc="-5" dirty="0">
                <a:latin typeface="Calibri"/>
                <a:cs typeface="Calibri"/>
              </a:rPr>
              <a:t>om</a:t>
            </a:r>
            <a:r>
              <a:rPr sz="2000" dirty="0">
                <a:latin typeface="Calibri"/>
                <a:cs typeface="Calibri"/>
              </a:rPr>
              <a:t>p</a:t>
            </a:r>
            <a:r>
              <a:rPr sz="2000" spc="-5" dirty="0">
                <a:latin typeface="Calibri"/>
                <a:cs typeface="Calibri"/>
              </a:rPr>
              <a:t>e</a:t>
            </a:r>
            <a:r>
              <a:rPr sz="2000" dirty="0">
                <a:latin typeface="Calibri"/>
                <a:cs typeface="Calibri"/>
              </a:rPr>
              <a:t>t</a:t>
            </a:r>
            <a:r>
              <a:rPr sz="2000" spc="-5" dirty="0">
                <a:latin typeface="Calibri"/>
                <a:cs typeface="Calibri"/>
              </a:rPr>
              <a:t>e</a:t>
            </a:r>
            <a:r>
              <a:rPr sz="2000" dirty="0">
                <a:latin typeface="Calibri"/>
                <a:cs typeface="Calibri"/>
              </a:rPr>
              <a:t>nt</a:t>
            </a:r>
            <a:r>
              <a:rPr sz="2000" spc="-10" dirty="0">
                <a:latin typeface="Calibri"/>
                <a:cs typeface="Calibri"/>
              </a:rPr>
              <a:t> </a:t>
            </a:r>
            <a:r>
              <a:rPr sz="2000" dirty="0">
                <a:latin typeface="Calibri"/>
                <a:cs typeface="Calibri"/>
              </a:rPr>
              <a:t>p</a:t>
            </a:r>
            <a:r>
              <a:rPr sz="2000" spc="-5" dirty="0">
                <a:latin typeface="Calibri"/>
                <a:cs typeface="Calibri"/>
              </a:rPr>
              <a:t>erso</a:t>
            </a:r>
            <a:r>
              <a:rPr sz="2000" dirty="0">
                <a:latin typeface="Calibri"/>
                <a:cs typeface="Calibri"/>
              </a:rPr>
              <a:t>nn</a:t>
            </a:r>
            <a:r>
              <a:rPr sz="2000" spc="-5" dirty="0">
                <a:latin typeface="Calibri"/>
                <a:cs typeface="Calibri"/>
              </a:rPr>
              <a:t>e</a:t>
            </a:r>
            <a:r>
              <a:rPr sz="2000" dirty="0">
                <a:latin typeface="Calibri"/>
                <a:cs typeface="Calibri"/>
              </a:rPr>
              <a:t>l </a:t>
            </a:r>
            <a:r>
              <a:rPr sz="2000" spc="-5" dirty="0">
                <a:latin typeface="Calibri"/>
                <a:cs typeface="Calibri"/>
              </a:rPr>
              <a:t>i</a:t>
            </a:r>
            <a:r>
              <a:rPr sz="2000" dirty="0">
                <a:latin typeface="Calibri"/>
                <a:cs typeface="Calibri"/>
              </a:rPr>
              <a:t>n th</a:t>
            </a:r>
            <a:r>
              <a:rPr sz="2000" spc="-5" dirty="0">
                <a:latin typeface="Calibri"/>
                <a:cs typeface="Calibri"/>
              </a:rPr>
              <a:t>es</a:t>
            </a:r>
            <a:r>
              <a:rPr sz="2000" dirty="0">
                <a:latin typeface="Calibri"/>
                <a:cs typeface="Calibri"/>
              </a:rPr>
              <a:t>e</a:t>
            </a:r>
            <a:r>
              <a:rPr sz="2000" spc="10" dirty="0">
                <a:latin typeface="Calibri"/>
                <a:cs typeface="Calibri"/>
              </a:rPr>
              <a:t> </a:t>
            </a:r>
            <a:r>
              <a:rPr lang="en-US" sz="2000" dirty="0">
                <a:latin typeface="Calibri"/>
                <a:cs typeface="Calibri"/>
              </a:rPr>
              <a:t>fields</a:t>
            </a:r>
            <a:r>
              <a:rPr sz="2000" dirty="0">
                <a:latin typeface="Calibri"/>
                <a:cs typeface="Calibri"/>
              </a:rPr>
              <a:t> at the R</a:t>
            </a:r>
            <a:r>
              <a:rPr sz="2000" spc="-5" dirty="0">
                <a:latin typeface="Calibri"/>
                <a:cs typeface="Calibri"/>
              </a:rPr>
              <a:t>ese</a:t>
            </a:r>
            <a:r>
              <a:rPr sz="2000" dirty="0">
                <a:latin typeface="Calibri"/>
                <a:cs typeface="Calibri"/>
              </a:rPr>
              <a:t>a</a:t>
            </a:r>
            <a:r>
              <a:rPr sz="2000" spc="-5" dirty="0">
                <a:latin typeface="Calibri"/>
                <a:cs typeface="Calibri"/>
              </a:rPr>
              <a:t>r</a:t>
            </a:r>
            <a:r>
              <a:rPr sz="2000" dirty="0">
                <a:latin typeface="Calibri"/>
                <a:cs typeface="Calibri"/>
              </a:rPr>
              <a:t>ch</a:t>
            </a:r>
            <a:r>
              <a:rPr sz="2000" spc="5"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fr</a:t>
            </a:r>
            <a:r>
              <a:rPr sz="2000" dirty="0">
                <a:latin typeface="Calibri"/>
                <a:cs typeface="Calibri"/>
              </a:rPr>
              <a:t>a</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5" dirty="0">
                <a:latin typeface="Calibri"/>
                <a:cs typeface="Calibri"/>
              </a:rPr>
              <a:t>re</a:t>
            </a:r>
            <a:r>
              <a:rPr sz="2000" dirty="0">
                <a:latin typeface="Calibri"/>
                <a:cs typeface="Calibri"/>
              </a:rPr>
              <a:t>s</a:t>
            </a:r>
            <a:r>
              <a:rPr sz="2000" spc="10" dirty="0">
                <a:latin typeface="Calibri"/>
                <a:cs typeface="Calibri"/>
              </a:rPr>
              <a:t> </a:t>
            </a:r>
            <a:r>
              <a:rPr sz="2000" spc="-5" dirty="0">
                <a:latin typeface="Calibri"/>
                <a:cs typeface="Calibri"/>
              </a:rPr>
              <a:t>w</a:t>
            </a:r>
            <a:r>
              <a:rPr sz="2000" dirty="0">
                <a:latin typeface="Calibri"/>
                <a:cs typeface="Calibri"/>
              </a:rPr>
              <a:t>h</a:t>
            </a:r>
            <a:r>
              <a:rPr sz="2000" spc="-5" dirty="0">
                <a:latin typeface="Calibri"/>
                <a:cs typeface="Calibri"/>
              </a:rPr>
              <a:t>i</a:t>
            </a:r>
            <a:r>
              <a:rPr sz="2000" dirty="0">
                <a:latin typeface="Calibri"/>
                <a:cs typeface="Calibri"/>
              </a:rPr>
              <a:t>ch</a:t>
            </a:r>
            <a:r>
              <a:rPr sz="2000" spc="-20" dirty="0">
                <a:latin typeface="Calibri"/>
                <a:cs typeface="Calibri"/>
              </a:rPr>
              <a:t> </a:t>
            </a:r>
            <a:r>
              <a:rPr sz="2000" dirty="0">
                <a:latin typeface="Calibri"/>
                <a:cs typeface="Calibri"/>
              </a:rPr>
              <a:t>c</a:t>
            </a:r>
            <a:r>
              <a:rPr sz="2000" spc="-5" dirty="0">
                <a:latin typeface="Calibri"/>
                <a:cs typeface="Calibri"/>
              </a:rPr>
              <a:t>o</a:t>
            </a:r>
            <a:r>
              <a:rPr sz="2000" dirty="0">
                <a:latin typeface="Calibri"/>
                <a:cs typeface="Calibri"/>
              </a:rPr>
              <a:t>n</a:t>
            </a:r>
            <a:r>
              <a:rPr sz="2000" spc="-5" dirty="0">
                <a:latin typeface="Calibri"/>
                <a:cs typeface="Calibri"/>
              </a:rPr>
              <a:t>s</a:t>
            </a:r>
            <a:r>
              <a:rPr sz="2000" dirty="0">
                <a:latin typeface="Calibri"/>
                <a:cs typeface="Calibri"/>
              </a:rPr>
              <a:t>t</a:t>
            </a:r>
            <a:r>
              <a:rPr sz="2000" spc="-5" dirty="0">
                <a:latin typeface="Calibri"/>
                <a:cs typeface="Calibri"/>
              </a:rPr>
              <a:t>i</a:t>
            </a:r>
            <a:r>
              <a:rPr sz="2000" dirty="0">
                <a:latin typeface="Calibri"/>
                <a:cs typeface="Calibri"/>
              </a:rPr>
              <a:t>tut</a:t>
            </a:r>
            <a:r>
              <a:rPr sz="2000" spc="-5" dirty="0">
                <a:latin typeface="Calibri"/>
                <a:cs typeface="Calibri"/>
              </a:rPr>
              <a:t>e</a:t>
            </a:r>
            <a:r>
              <a:rPr sz="2000" dirty="0">
                <a:latin typeface="Calibri"/>
                <a:cs typeface="Calibri"/>
              </a:rPr>
              <a:t>s a</a:t>
            </a:r>
            <a:r>
              <a:rPr sz="2000" spc="5" dirty="0">
                <a:latin typeface="Calibri"/>
                <a:cs typeface="Calibri"/>
              </a:rPr>
              <a:t> </a:t>
            </a:r>
            <a:r>
              <a:rPr sz="2000" dirty="0">
                <a:latin typeface="Calibri"/>
                <a:cs typeface="Calibri"/>
              </a:rPr>
              <a:t>th</a:t>
            </a:r>
            <a:r>
              <a:rPr sz="2000" spc="-5" dirty="0">
                <a:latin typeface="Calibri"/>
                <a:cs typeface="Calibri"/>
              </a:rPr>
              <a:t>re</a:t>
            </a:r>
            <a:r>
              <a:rPr sz="2000" dirty="0">
                <a:latin typeface="Calibri"/>
                <a:cs typeface="Calibri"/>
              </a:rPr>
              <a:t>at</a:t>
            </a:r>
            <a:r>
              <a:rPr sz="2000" spc="5" dirty="0">
                <a:latin typeface="Calibri"/>
                <a:cs typeface="Calibri"/>
              </a:rPr>
              <a:t> </a:t>
            </a:r>
            <a:r>
              <a:rPr sz="2000" dirty="0">
                <a:latin typeface="Calibri"/>
                <a:cs typeface="Calibri"/>
              </a:rPr>
              <a:t>aga</a:t>
            </a:r>
            <a:r>
              <a:rPr sz="2000" spc="-5" dirty="0">
                <a:latin typeface="Calibri"/>
                <a:cs typeface="Calibri"/>
              </a:rPr>
              <a:t>i</a:t>
            </a:r>
            <a:r>
              <a:rPr sz="2000" dirty="0">
                <a:latin typeface="Calibri"/>
                <a:cs typeface="Calibri"/>
              </a:rPr>
              <a:t>n</a:t>
            </a:r>
            <a:r>
              <a:rPr sz="2000" spc="-5" dirty="0">
                <a:latin typeface="Calibri"/>
                <a:cs typeface="Calibri"/>
              </a:rPr>
              <a:t>s</a:t>
            </a:r>
            <a:r>
              <a:rPr sz="2000" dirty="0">
                <a:latin typeface="Calibri"/>
                <a:cs typeface="Calibri"/>
              </a:rPr>
              <a:t>t the t</a:t>
            </a:r>
            <a:r>
              <a:rPr sz="2000" spc="-5" dirty="0">
                <a:latin typeface="Calibri"/>
                <a:cs typeface="Calibri"/>
              </a:rPr>
              <a:t>imel</a:t>
            </a:r>
            <a:r>
              <a:rPr sz="2000" dirty="0">
                <a:latin typeface="Calibri"/>
                <a:cs typeface="Calibri"/>
              </a:rPr>
              <a:t>y</a:t>
            </a:r>
            <a:r>
              <a:rPr sz="2000" spc="5" dirty="0">
                <a:latin typeface="Calibri"/>
                <a:cs typeface="Calibri"/>
              </a:rPr>
              <a:t> </a:t>
            </a:r>
            <a:r>
              <a:rPr sz="2000" spc="-5" dirty="0">
                <a:latin typeface="Calibri"/>
                <a:cs typeface="Calibri"/>
              </a:rPr>
              <a:t>re</a:t>
            </a:r>
            <a:r>
              <a:rPr sz="2000" dirty="0">
                <a:latin typeface="Calibri"/>
                <a:cs typeface="Calibri"/>
              </a:rPr>
              <a:t>a</a:t>
            </a:r>
            <a:r>
              <a:rPr sz="2000" spc="-5" dirty="0">
                <a:latin typeface="Calibri"/>
                <a:cs typeface="Calibri"/>
              </a:rPr>
              <a:t>li</a:t>
            </a:r>
            <a:r>
              <a:rPr sz="2000" dirty="0">
                <a:latin typeface="Calibri"/>
                <a:cs typeface="Calibri"/>
              </a:rPr>
              <a:t>zat</a:t>
            </a:r>
            <a:r>
              <a:rPr sz="2000" spc="-5" dirty="0">
                <a:latin typeface="Calibri"/>
                <a:cs typeface="Calibri"/>
              </a:rPr>
              <a:t>io</a:t>
            </a:r>
            <a:r>
              <a:rPr sz="2000" dirty="0">
                <a:latin typeface="Calibri"/>
                <a:cs typeface="Calibri"/>
              </a:rPr>
              <a:t>n</a:t>
            </a:r>
            <a:r>
              <a:rPr sz="2000" spc="15" dirty="0">
                <a:latin typeface="Calibri"/>
                <a:cs typeface="Calibri"/>
              </a:rPr>
              <a:t> </a:t>
            </a:r>
            <a:r>
              <a:rPr sz="2000" spc="-5" dirty="0">
                <a:latin typeface="Calibri"/>
                <a:cs typeface="Calibri"/>
              </a:rPr>
              <a:t>o</a:t>
            </a:r>
            <a:r>
              <a:rPr sz="2000" dirty="0">
                <a:latin typeface="Calibri"/>
                <a:cs typeface="Calibri"/>
              </a:rPr>
              <a:t>f</a:t>
            </a:r>
            <a:r>
              <a:rPr lang="en-US" sz="2000" spc="-10" dirty="0">
                <a:latin typeface="Calibri"/>
                <a:cs typeface="Calibri"/>
              </a:rPr>
              <a:t> any </a:t>
            </a:r>
            <a:r>
              <a:rPr lang="en-US" sz="2000" spc="15" dirty="0">
                <a:latin typeface="Calibri"/>
                <a:cs typeface="Calibri"/>
              </a:rPr>
              <a:t>new advanced Research </a:t>
            </a:r>
            <a:r>
              <a:rPr sz="2000" spc="-5" dirty="0">
                <a:latin typeface="Calibri"/>
                <a:cs typeface="Calibri"/>
              </a:rPr>
              <a:t>I</a:t>
            </a:r>
            <a:r>
              <a:rPr sz="2000" dirty="0">
                <a:latin typeface="Calibri"/>
                <a:cs typeface="Calibri"/>
              </a:rPr>
              <a:t>n</a:t>
            </a:r>
            <a:r>
              <a:rPr sz="2000" spc="-5" dirty="0">
                <a:latin typeface="Calibri"/>
                <a:cs typeface="Calibri"/>
              </a:rPr>
              <a:t>fr</a:t>
            </a:r>
            <a:r>
              <a:rPr sz="2000" dirty="0">
                <a:latin typeface="Calibri"/>
                <a:cs typeface="Calibri"/>
              </a:rPr>
              <a:t>a</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5" dirty="0">
                <a:latin typeface="Calibri"/>
                <a:cs typeface="Calibri"/>
              </a:rPr>
              <a:t>re</a:t>
            </a:r>
            <a:r>
              <a:rPr sz="2000" dirty="0">
                <a:latin typeface="Calibri"/>
                <a:cs typeface="Calibri"/>
              </a:rPr>
              <a:t>.</a:t>
            </a:r>
          </a:p>
        </p:txBody>
      </p:sp>
      <p:sp>
        <p:nvSpPr>
          <p:cNvPr id="5" name="object 5"/>
          <p:cNvSpPr txBox="1"/>
          <p:nvPr/>
        </p:nvSpPr>
        <p:spPr>
          <a:xfrm>
            <a:off x="8251239" y="5371988"/>
            <a:ext cx="3051760" cy="1107996"/>
          </a:xfrm>
          <a:prstGeom prst="rect">
            <a:avLst/>
          </a:prstGeom>
        </p:spPr>
        <p:txBody>
          <a:bodyPr vert="horz" wrap="square" lIns="0" tIns="0" rIns="0" bIns="0" rtlCol="0">
            <a:spAutoFit/>
          </a:bodyPr>
          <a:lstStyle/>
          <a:p>
            <a:pPr marL="12700"/>
            <a:r>
              <a:rPr lang="en-US" spc="-5" dirty="0">
                <a:cs typeface="Calibri"/>
              </a:rPr>
              <a:t>W</a:t>
            </a:r>
            <a:r>
              <a:rPr lang="en-US" spc="-10" dirty="0">
                <a:cs typeface="Calibri"/>
              </a:rPr>
              <a:t>i</a:t>
            </a:r>
            <a:r>
              <a:rPr lang="en-US" dirty="0">
                <a:cs typeface="Calibri"/>
              </a:rPr>
              <a:t>nd</a:t>
            </a:r>
            <a:r>
              <a:rPr lang="en-US" spc="-5" dirty="0">
                <a:cs typeface="Calibri"/>
              </a:rPr>
              <a:t>i</a:t>
            </a:r>
            <a:r>
              <a:rPr lang="en-US" dirty="0">
                <a:cs typeface="Calibri"/>
              </a:rPr>
              <a:t>n</a:t>
            </a:r>
            <a:r>
              <a:rPr lang="en-US" spc="-10" dirty="0">
                <a:cs typeface="Calibri"/>
              </a:rPr>
              <a:t>g</a:t>
            </a:r>
            <a:r>
              <a:rPr lang="en-US" spc="30" dirty="0">
                <a:cs typeface="Calibri"/>
              </a:rPr>
              <a:t> </a:t>
            </a:r>
            <a:r>
              <a:rPr lang="en-US" spc="-5" dirty="0">
                <a:cs typeface="Calibri"/>
              </a:rPr>
              <a:t>o</a:t>
            </a:r>
            <a:r>
              <a:rPr lang="en-US" dirty="0">
                <a:cs typeface="Calibri"/>
              </a:rPr>
              <a:t>f a C</a:t>
            </a:r>
            <a:r>
              <a:rPr lang="en-US" spc="10" dirty="0">
                <a:cs typeface="Calibri"/>
              </a:rPr>
              <a:t>C</a:t>
            </a:r>
            <a:r>
              <a:rPr lang="en-US" dirty="0">
                <a:cs typeface="Calibri"/>
              </a:rPr>
              <a:t>T</a:t>
            </a:r>
            <a:r>
              <a:rPr lang="en-US" spc="10" dirty="0">
                <a:cs typeface="Calibri"/>
              </a:rPr>
              <a:t> </a:t>
            </a:r>
            <a:r>
              <a:rPr lang="en-US" spc="-5" dirty="0">
                <a:cs typeface="Calibri"/>
              </a:rPr>
              <a:t>o</a:t>
            </a:r>
            <a:r>
              <a:rPr lang="en-US" spc="-15" dirty="0">
                <a:cs typeface="Calibri"/>
              </a:rPr>
              <a:t>r</a:t>
            </a:r>
            <a:r>
              <a:rPr lang="en-US" dirty="0">
                <a:cs typeface="Calibri"/>
              </a:rPr>
              <a:t>b</a:t>
            </a:r>
            <a:r>
              <a:rPr lang="en-US" spc="-10" dirty="0">
                <a:cs typeface="Calibri"/>
              </a:rPr>
              <a:t>it</a:t>
            </a:r>
            <a:r>
              <a:rPr lang="en-US" spc="10" dirty="0">
                <a:cs typeface="Calibri"/>
              </a:rPr>
              <a:t> </a:t>
            </a:r>
            <a:r>
              <a:rPr lang="en-US" spc="-30" dirty="0">
                <a:cs typeface="Calibri"/>
              </a:rPr>
              <a:t>c</a:t>
            </a:r>
            <a:r>
              <a:rPr lang="en-US" spc="-5" dirty="0">
                <a:cs typeface="Calibri"/>
              </a:rPr>
              <a:t>o</a:t>
            </a:r>
            <a:r>
              <a:rPr lang="en-US" spc="-15" dirty="0">
                <a:cs typeface="Calibri"/>
              </a:rPr>
              <a:t>r</a:t>
            </a:r>
            <a:r>
              <a:rPr lang="en-US" spc="-40" dirty="0">
                <a:cs typeface="Calibri"/>
              </a:rPr>
              <a:t>r</a:t>
            </a:r>
            <a:r>
              <a:rPr lang="en-US" spc="-10" dirty="0">
                <a:cs typeface="Calibri"/>
              </a:rPr>
              <a:t>e</a:t>
            </a:r>
            <a:r>
              <a:rPr lang="en-US" spc="-20" dirty="0">
                <a:cs typeface="Calibri"/>
              </a:rPr>
              <a:t>c</a:t>
            </a:r>
            <a:r>
              <a:rPr lang="en-US" spc="-25" dirty="0">
                <a:cs typeface="Calibri"/>
              </a:rPr>
              <a:t>t</a:t>
            </a:r>
            <a:r>
              <a:rPr lang="en-US" spc="-5" dirty="0">
                <a:cs typeface="Calibri"/>
              </a:rPr>
              <a:t>o</a:t>
            </a:r>
            <a:r>
              <a:rPr lang="en-US" spc="-10" dirty="0">
                <a:cs typeface="Calibri"/>
              </a:rPr>
              <a:t>r</a:t>
            </a:r>
            <a:r>
              <a:rPr lang="en-US" spc="-5" dirty="0">
                <a:cs typeface="Calibri"/>
              </a:rPr>
              <a:t> </a:t>
            </a:r>
            <a:r>
              <a:rPr lang="en-US" dirty="0">
                <a:cs typeface="Calibri"/>
              </a:rPr>
              <a:t>d</a:t>
            </a:r>
            <a:r>
              <a:rPr lang="en-US" spc="-10" dirty="0">
                <a:cs typeface="Calibri"/>
              </a:rPr>
              <a:t>i</a:t>
            </a:r>
            <a:r>
              <a:rPr lang="en-US" dirty="0">
                <a:cs typeface="Calibri"/>
              </a:rPr>
              <a:t>p</a:t>
            </a:r>
            <a:r>
              <a:rPr lang="en-US" spc="-5" dirty="0">
                <a:cs typeface="Calibri"/>
              </a:rPr>
              <a:t>ol</a:t>
            </a:r>
            <a:r>
              <a:rPr lang="en-US" spc="-10" dirty="0">
                <a:cs typeface="Calibri"/>
              </a:rPr>
              <a:t>e</a:t>
            </a:r>
            <a:r>
              <a:rPr lang="en-US" spc="25" dirty="0">
                <a:cs typeface="Calibri"/>
              </a:rPr>
              <a:t> </a:t>
            </a:r>
            <a:r>
              <a:rPr lang="en-US" dirty="0">
                <a:cs typeface="Calibri"/>
              </a:rPr>
              <a:t>p</a:t>
            </a:r>
            <a:r>
              <a:rPr lang="en-US" spc="-40" dirty="0">
                <a:cs typeface="Calibri"/>
              </a:rPr>
              <a:t>r</a:t>
            </a:r>
            <a:r>
              <a:rPr lang="en-US" spc="-5" dirty="0">
                <a:cs typeface="Calibri"/>
              </a:rPr>
              <a:t>o</a:t>
            </a:r>
            <a:r>
              <a:rPr lang="en-US" spc="-25" dirty="0">
                <a:cs typeface="Calibri"/>
              </a:rPr>
              <a:t>t</a:t>
            </a:r>
            <a:r>
              <a:rPr lang="en-US" spc="-5" dirty="0">
                <a:cs typeface="Calibri"/>
              </a:rPr>
              <a:t>o</a:t>
            </a:r>
            <a:r>
              <a:rPr lang="en-US" spc="-15" dirty="0">
                <a:cs typeface="Calibri"/>
              </a:rPr>
              <a:t>t</a:t>
            </a:r>
            <a:r>
              <a:rPr lang="en-US" spc="-10" dirty="0">
                <a:cs typeface="Calibri"/>
              </a:rPr>
              <a:t>y</a:t>
            </a:r>
            <a:r>
              <a:rPr lang="en-US" dirty="0">
                <a:cs typeface="Calibri"/>
              </a:rPr>
              <a:t>p</a:t>
            </a:r>
            <a:r>
              <a:rPr lang="en-US" spc="-10" dirty="0">
                <a:cs typeface="Calibri"/>
              </a:rPr>
              <a:t>e</a:t>
            </a:r>
            <a:r>
              <a:rPr lang="en-US" spc="5" dirty="0">
                <a:cs typeface="Calibri"/>
              </a:rPr>
              <a:t> for HL-LHC </a:t>
            </a:r>
            <a:r>
              <a:rPr lang="en-US" spc="-35" dirty="0">
                <a:cs typeface="Calibri"/>
              </a:rPr>
              <a:t>at the </a:t>
            </a:r>
            <a:r>
              <a:rPr lang="en-US" spc="-35" dirty="0" err="1">
                <a:cs typeface="Calibri"/>
              </a:rPr>
              <a:t>Scanditronix</a:t>
            </a:r>
            <a:r>
              <a:rPr lang="en-US" spc="-35" dirty="0">
                <a:cs typeface="Calibri"/>
              </a:rPr>
              <a:t> AB company</a:t>
            </a:r>
            <a:endParaRPr lang="en-US" dirty="0">
              <a:cs typeface="Calibri"/>
            </a:endParaRPr>
          </a:p>
          <a:p>
            <a:pPr marL="12700">
              <a:lnSpc>
                <a:spcPct val="100000"/>
              </a:lnSpc>
            </a:pPr>
            <a:endParaRPr sz="1800" dirty="0">
              <a:latin typeface="Calibri"/>
              <a:cs typeface="Calibri"/>
            </a:endParaRPr>
          </a:p>
        </p:txBody>
      </p:sp>
      <p:sp>
        <p:nvSpPr>
          <p:cNvPr id="8" name="object 8"/>
          <p:cNvSpPr txBox="1"/>
          <p:nvPr/>
        </p:nvSpPr>
        <p:spPr>
          <a:xfrm>
            <a:off x="11170969" y="6479984"/>
            <a:ext cx="102870" cy="369332"/>
          </a:xfrm>
          <a:prstGeom prst="rect">
            <a:avLst/>
          </a:prstGeom>
        </p:spPr>
        <p:txBody>
          <a:bodyPr vert="horz" wrap="square" lIns="0" tIns="0" rIns="0" bIns="0" rtlCol="0">
            <a:spAutoFit/>
          </a:bodyPr>
          <a:lstStyle/>
          <a:p>
            <a:pPr marL="12700">
              <a:lnSpc>
                <a:spcPct val="100000"/>
              </a:lnSpc>
            </a:pPr>
            <a:endParaRPr sz="1200" dirty="0">
              <a:latin typeface="Calibri"/>
              <a:cs typeface="Calibri"/>
            </a:endParaRPr>
          </a:p>
          <a:p>
            <a:pPr marL="12700">
              <a:lnSpc>
                <a:spcPct val="100000"/>
              </a:lnSpc>
            </a:pPr>
            <a:endParaRPr sz="1200" dirty="0">
              <a:latin typeface="Calibri"/>
              <a:cs typeface="Calibri"/>
            </a:endParaRPr>
          </a:p>
        </p:txBody>
      </p:sp>
      <p:sp>
        <p:nvSpPr>
          <p:cNvPr id="7" name="object 4"/>
          <p:cNvSpPr txBox="1"/>
          <p:nvPr/>
        </p:nvSpPr>
        <p:spPr>
          <a:xfrm>
            <a:off x="555625" y="1295400"/>
            <a:ext cx="6873240" cy="1846659"/>
          </a:xfrm>
          <a:prstGeom prst="rect">
            <a:avLst/>
          </a:prstGeom>
        </p:spPr>
        <p:txBody>
          <a:bodyPr vert="horz" wrap="square" lIns="0" tIns="0" rIns="0" bIns="0" rtlCol="0">
            <a:spAutoFit/>
          </a:bodyPr>
          <a:lstStyle/>
          <a:p>
            <a:pPr marL="12700" marR="5080" indent="-635">
              <a:lnSpc>
                <a:spcPct val="100000"/>
              </a:lnSpc>
            </a:pPr>
            <a:r>
              <a:rPr sz="2000" u="heavy" dirty="0">
                <a:latin typeface="Calibri"/>
                <a:cs typeface="Calibri"/>
              </a:rPr>
              <a:t>that</a:t>
            </a:r>
            <a:r>
              <a:rPr sz="2000" spc="5" dirty="0">
                <a:latin typeface="Calibri"/>
                <a:cs typeface="Calibri"/>
              </a:rPr>
              <a:t> </a:t>
            </a:r>
            <a:r>
              <a:rPr sz="2000" spc="-5" dirty="0">
                <a:latin typeface="Calibri"/>
                <a:cs typeface="Calibri"/>
              </a:rPr>
              <a:t>s</a:t>
            </a:r>
            <a:r>
              <a:rPr sz="2000" dirty="0">
                <a:latin typeface="Calibri"/>
                <a:cs typeface="Calibri"/>
              </a:rPr>
              <a:t>uch</a:t>
            </a:r>
            <a:r>
              <a:rPr sz="2000" spc="-5" dirty="0">
                <a:latin typeface="Calibri"/>
                <a:cs typeface="Calibri"/>
              </a:rPr>
              <a:t> </a:t>
            </a:r>
            <a:r>
              <a:rPr sz="2000" dirty="0">
                <a:latin typeface="Calibri"/>
                <a:cs typeface="Calibri"/>
              </a:rPr>
              <a:t>co</a:t>
            </a:r>
            <a:r>
              <a:rPr sz="2000" spc="-5" dirty="0">
                <a:latin typeface="Calibri"/>
                <a:cs typeface="Calibri"/>
              </a:rPr>
              <a:t>-o</a:t>
            </a:r>
            <a:r>
              <a:rPr sz="2000" dirty="0">
                <a:latin typeface="Calibri"/>
                <a:cs typeface="Calibri"/>
              </a:rPr>
              <a:t>p</a:t>
            </a:r>
            <a:r>
              <a:rPr sz="2000" spc="-5" dirty="0">
                <a:latin typeface="Calibri"/>
                <a:cs typeface="Calibri"/>
              </a:rPr>
              <a:t>er</a:t>
            </a:r>
            <a:r>
              <a:rPr sz="2000" dirty="0">
                <a:latin typeface="Calibri"/>
                <a:cs typeface="Calibri"/>
              </a:rPr>
              <a:t>at</a:t>
            </a:r>
            <a:r>
              <a:rPr sz="2000" spc="-5" dirty="0">
                <a:latin typeface="Calibri"/>
                <a:cs typeface="Calibri"/>
              </a:rPr>
              <a:t>io</a:t>
            </a:r>
            <a:r>
              <a:rPr sz="2000" dirty="0">
                <a:latin typeface="Calibri"/>
                <a:cs typeface="Calibri"/>
              </a:rPr>
              <a:t>n</a:t>
            </a:r>
            <a:r>
              <a:rPr sz="2000" spc="-20" dirty="0">
                <a:latin typeface="Calibri"/>
                <a:cs typeface="Calibri"/>
              </a:rPr>
              <a:t> </a:t>
            </a:r>
            <a:r>
              <a:rPr sz="2000" spc="-5" dirty="0">
                <a:latin typeface="Calibri"/>
                <a:cs typeface="Calibri"/>
              </a:rPr>
              <a:t>i</a:t>
            </a:r>
            <a:r>
              <a:rPr sz="2000" dirty="0">
                <a:latin typeface="Calibri"/>
                <a:cs typeface="Calibri"/>
              </a:rPr>
              <a:t>s</a:t>
            </a:r>
            <a:r>
              <a:rPr sz="2000" spc="10" dirty="0">
                <a:latin typeface="Calibri"/>
                <a:cs typeface="Calibri"/>
              </a:rPr>
              <a:t> </a:t>
            </a:r>
            <a:r>
              <a:rPr sz="2000" dirty="0">
                <a:latin typeface="Calibri"/>
                <a:cs typeface="Calibri"/>
              </a:rPr>
              <a:t>n</a:t>
            </a:r>
            <a:r>
              <a:rPr sz="2000" spc="-5" dirty="0">
                <a:latin typeface="Calibri"/>
                <a:cs typeface="Calibri"/>
              </a:rPr>
              <a:t>ee</a:t>
            </a:r>
            <a:r>
              <a:rPr sz="2000" dirty="0">
                <a:latin typeface="Calibri"/>
                <a:cs typeface="Calibri"/>
              </a:rPr>
              <a:t>d</a:t>
            </a:r>
            <a:r>
              <a:rPr sz="2000" spc="-5" dirty="0">
                <a:latin typeface="Calibri"/>
                <a:cs typeface="Calibri"/>
              </a:rPr>
              <a:t>e</a:t>
            </a:r>
            <a:r>
              <a:rPr sz="2000" dirty="0">
                <a:latin typeface="Calibri"/>
                <a:cs typeface="Calibri"/>
              </a:rPr>
              <a:t>d</a:t>
            </a:r>
            <a:r>
              <a:rPr sz="2000" spc="-5" dirty="0">
                <a:latin typeface="Calibri"/>
                <a:cs typeface="Calibri"/>
              </a:rPr>
              <a:t> i</a:t>
            </a:r>
            <a:r>
              <a:rPr sz="2000" dirty="0">
                <a:latin typeface="Calibri"/>
                <a:cs typeface="Calibri"/>
              </a:rPr>
              <a:t>n</a:t>
            </a:r>
            <a:r>
              <a:rPr sz="2000" spc="-5" dirty="0">
                <a:latin typeface="Calibri"/>
                <a:cs typeface="Calibri"/>
              </a:rPr>
              <a:t> or</a:t>
            </a:r>
            <a:r>
              <a:rPr sz="2000" dirty="0">
                <a:latin typeface="Calibri"/>
                <a:cs typeface="Calibri"/>
              </a:rPr>
              <a:t>d</a:t>
            </a:r>
            <a:r>
              <a:rPr sz="2000" spc="-5" dirty="0">
                <a:latin typeface="Calibri"/>
                <a:cs typeface="Calibri"/>
              </a:rPr>
              <a:t>e</a:t>
            </a:r>
            <a:r>
              <a:rPr sz="2000" dirty="0">
                <a:latin typeface="Calibri"/>
                <a:cs typeface="Calibri"/>
              </a:rPr>
              <a:t>r to</a:t>
            </a:r>
            <a:r>
              <a:rPr sz="2000" spc="-10" dirty="0">
                <a:latin typeface="Calibri"/>
                <a:cs typeface="Calibri"/>
              </a:rPr>
              <a:t> </a:t>
            </a:r>
            <a:r>
              <a:rPr sz="2000" dirty="0">
                <a:latin typeface="Calibri"/>
                <a:cs typeface="Calibri"/>
              </a:rPr>
              <a:t>k</a:t>
            </a:r>
            <a:r>
              <a:rPr sz="2000" spc="-5" dirty="0">
                <a:latin typeface="Calibri"/>
                <a:cs typeface="Calibri"/>
              </a:rPr>
              <a:t>ee</a:t>
            </a:r>
            <a:r>
              <a:rPr sz="2000" dirty="0">
                <a:latin typeface="Calibri"/>
                <a:cs typeface="Calibri"/>
              </a:rPr>
              <a:t>p</a:t>
            </a:r>
            <a:r>
              <a:rPr sz="2000" spc="5" dirty="0">
                <a:latin typeface="Calibri"/>
                <a:cs typeface="Calibri"/>
              </a:rPr>
              <a:t> </a:t>
            </a:r>
            <a:r>
              <a:rPr sz="2000" dirty="0">
                <a:latin typeface="Calibri"/>
                <a:cs typeface="Calibri"/>
              </a:rPr>
              <a:t>the</a:t>
            </a:r>
            <a:r>
              <a:rPr sz="2000" spc="-10" dirty="0">
                <a:latin typeface="Calibri"/>
                <a:cs typeface="Calibri"/>
              </a:rPr>
              <a:t> </a:t>
            </a:r>
            <a:r>
              <a:rPr sz="2000" spc="-5" dirty="0">
                <a:latin typeface="Calibri"/>
                <a:cs typeface="Calibri"/>
              </a:rPr>
              <a:t>le</a:t>
            </a:r>
            <a:r>
              <a:rPr sz="2000" dirty="0">
                <a:latin typeface="Calibri"/>
                <a:cs typeface="Calibri"/>
              </a:rPr>
              <a:t>ad</a:t>
            </a:r>
            <a:r>
              <a:rPr sz="2000" spc="-5" dirty="0">
                <a:latin typeface="Calibri"/>
                <a:cs typeface="Calibri"/>
              </a:rPr>
              <a:t>i</a:t>
            </a:r>
            <a:r>
              <a:rPr sz="2000" dirty="0">
                <a:latin typeface="Calibri"/>
                <a:cs typeface="Calibri"/>
              </a:rPr>
              <a:t>ng</a:t>
            </a:r>
            <a:r>
              <a:rPr sz="2000" spc="5" dirty="0">
                <a:latin typeface="Calibri"/>
                <a:cs typeface="Calibri"/>
              </a:rPr>
              <a:t> </a:t>
            </a:r>
            <a:r>
              <a:rPr sz="2000" dirty="0">
                <a:latin typeface="Calibri"/>
                <a:cs typeface="Calibri"/>
              </a:rPr>
              <a:t>p</a:t>
            </a:r>
            <a:r>
              <a:rPr sz="2000" spc="-5" dirty="0">
                <a:latin typeface="Calibri"/>
                <a:cs typeface="Calibri"/>
              </a:rPr>
              <a:t>osi</a:t>
            </a:r>
            <a:r>
              <a:rPr sz="2000" dirty="0">
                <a:latin typeface="Calibri"/>
                <a:cs typeface="Calibri"/>
              </a:rPr>
              <a:t>t</a:t>
            </a:r>
            <a:r>
              <a:rPr sz="2000" spc="-5" dirty="0">
                <a:latin typeface="Calibri"/>
                <a:cs typeface="Calibri"/>
              </a:rPr>
              <a:t>io</a:t>
            </a:r>
            <a:r>
              <a:rPr sz="2000" dirty="0">
                <a:latin typeface="Calibri"/>
                <a:cs typeface="Calibri"/>
              </a:rPr>
              <a:t>n</a:t>
            </a:r>
            <a:r>
              <a:rPr sz="2000" spc="-5" dirty="0">
                <a:latin typeface="Calibri"/>
                <a:cs typeface="Calibri"/>
              </a:rPr>
              <a:t> i</a:t>
            </a:r>
            <a:r>
              <a:rPr sz="2000" dirty="0">
                <a:latin typeface="Calibri"/>
                <a:cs typeface="Calibri"/>
              </a:rPr>
              <a:t>n funda</a:t>
            </a:r>
            <a:r>
              <a:rPr sz="2000" spc="-5" dirty="0">
                <a:latin typeface="Calibri"/>
                <a:cs typeface="Calibri"/>
              </a:rPr>
              <a:t>me</a:t>
            </a:r>
            <a:r>
              <a:rPr sz="2000" dirty="0">
                <a:latin typeface="Calibri"/>
                <a:cs typeface="Calibri"/>
              </a:rPr>
              <a:t>ntal</a:t>
            </a:r>
            <a:r>
              <a:rPr sz="2000" spc="-15" dirty="0">
                <a:latin typeface="Calibri"/>
                <a:cs typeface="Calibri"/>
              </a:rPr>
              <a:t> </a:t>
            </a:r>
            <a:r>
              <a:rPr sz="2000" spc="-5" dirty="0">
                <a:latin typeface="Calibri"/>
                <a:cs typeface="Calibri"/>
              </a:rPr>
              <a:t>s</a:t>
            </a:r>
            <a:r>
              <a:rPr sz="2000" dirty="0">
                <a:latin typeface="Calibri"/>
                <a:cs typeface="Calibri"/>
              </a:rPr>
              <a:t>c</a:t>
            </a:r>
            <a:r>
              <a:rPr sz="2000" spc="-5" dirty="0">
                <a:latin typeface="Calibri"/>
                <a:cs typeface="Calibri"/>
              </a:rPr>
              <a:t>ie</a:t>
            </a:r>
            <a:r>
              <a:rPr sz="2000" dirty="0">
                <a:latin typeface="Calibri"/>
                <a:cs typeface="Calibri"/>
              </a:rPr>
              <a:t>nt</a:t>
            </a:r>
            <a:r>
              <a:rPr sz="2000" spc="-5" dirty="0">
                <a:latin typeface="Calibri"/>
                <a:cs typeface="Calibri"/>
              </a:rPr>
              <a:t>i</a:t>
            </a:r>
            <a:r>
              <a:rPr sz="2000" dirty="0">
                <a:latin typeface="Calibri"/>
                <a:cs typeface="Calibri"/>
              </a:rPr>
              <a:t>f</a:t>
            </a:r>
            <a:r>
              <a:rPr sz="2000" spc="-5" dirty="0">
                <a:latin typeface="Calibri"/>
                <a:cs typeface="Calibri"/>
              </a:rPr>
              <a:t>i</a:t>
            </a:r>
            <a:r>
              <a:rPr sz="2000" dirty="0">
                <a:latin typeface="Calibri"/>
                <a:cs typeface="Calibri"/>
              </a:rPr>
              <a:t>c</a:t>
            </a:r>
            <a:r>
              <a:rPr sz="2000" spc="30" dirty="0">
                <a:latin typeface="Calibri"/>
                <a:cs typeface="Calibri"/>
              </a:rPr>
              <a:t> </a:t>
            </a:r>
            <a:r>
              <a:rPr sz="2000" spc="-5" dirty="0">
                <a:latin typeface="Calibri"/>
                <a:cs typeface="Calibri"/>
              </a:rPr>
              <a:t>rese</a:t>
            </a:r>
            <a:r>
              <a:rPr sz="2000" dirty="0">
                <a:latin typeface="Calibri"/>
                <a:cs typeface="Calibri"/>
              </a:rPr>
              <a:t>a</a:t>
            </a:r>
            <a:r>
              <a:rPr sz="2000" spc="-5" dirty="0">
                <a:latin typeface="Calibri"/>
                <a:cs typeface="Calibri"/>
              </a:rPr>
              <a:t>r</a:t>
            </a:r>
            <a:r>
              <a:rPr sz="2000" dirty="0">
                <a:latin typeface="Calibri"/>
                <a:cs typeface="Calibri"/>
              </a:rPr>
              <a:t>ch</a:t>
            </a:r>
            <a:r>
              <a:rPr sz="2000" spc="15" dirty="0">
                <a:latin typeface="Calibri"/>
                <a:cs typeface="Calibri"/>
              </a:rPr>
              <a:t> </a:t>
            </a:r>
            <a:r>
              <a:rPr sz="2000" dirty="0">
                <a:latin typeface="Calibri"/>
                <a:cs typeface="Calibri"/>
              </a:rPr>
              <a:t>as</a:t>
            </a:r>
            <a:r>
              <a:rPr sz="2000" spc="-5" dirty="0">
                <a:latin typeface="Calibri"/>
                <a:cs typeface="Calibri"/>
              </a:rPr>
              <a:t> wel</a:t>
            </a:r>
            <a:r>
              <a:rPr sz="2000" dirty="0">
                <a:latin typeface="Calibri"/>
                <a:cs typeface="Calibri"/>
              </a:rPr>
              <a:t>l</a:t>
            </a:r>
            <a:r>
              <a:rPr sz="2000" spc="10" dirty="0">
                <a:latin typeface="Calibri"/>
                <a:cs typeface="Calibri"/>
              </a:rPr>
              <a:t> </a:t>
            </a:r>
            <a:r>
              <a:rPr sz="2000" dirty="0">
                <a:latin typeface="Calibri"/>
                <a:cs typeface="Calibri"/>
              </a:rPr>
              <a:t>as </a:t>
            </a:r>
            <a:r>
              <a:rPr sz="2000" spc="-5" dirty="0">
                <a:latin typeface="Calibri"/>
                <a:cs typeface="Calibri"/>
              </a:rPr>
              <a:t>i</a:t>
            </a:r>
            <a:r>
              <a:rPr sz="2000" dirty="0">
                <a:latin typeface="Calibri"/>
                <a:cs typeface="Calibri"/>
              </a:rPr>
              <a:t>n</a:t>
            </a:r>
            <a:r>
              <a:rPr sz="2000" spc="5" dirty="0">
                <a:latin typeface="Calibri"/>
                <a:cs typeface="Calibri"/>
              </a:rPr>
              <a:t> </a:t>
            </a:r>
            <a:r>
              <a:rPr sz="2000" dirty="0">
                <a:latin typeface="Calibri"/>
                <a:cs typeface="Calibri"/>
              </a:rPr>
              <a:t>t</a:t>
            </a:r>
            <a:r>
              <a:rPr sz="2000" spc="-5" dirty="0">
                <a:latin typeface="Calibri"/>
                <a:cs typeface="Calibri"/>
              </a:rPr>
              <a:t>e</a:t>
            </a:r>
            <a:r>
              <a:rPr sz="2000" dirty="0">
                <a:latin typeface="Calibri"/>
                <a:cs typeface="Calibri"/>
              </a:rPr>
              <a:t>chn</a:t>
            </a:r>
            <a:r>
              <a:rPr sz="2000" spc="-5" dirty="0">
                <a:latin typeface="Calibri"/>
                <a:cs typeface="Calibri"/>
              </a:rPr>
              <a:t>olo</a:t>
            </a:r>
            <a:r>
              <a:rPr sz="2000" dirty="0">
                <a:latin typeface="Calibri"/>
                <a:cs typeface="Calibri"/>
              </a:rPr>
              <a:t>g</a:t>
            </a:r>
            <a:r>
              <a:rPr sz="2000" spc="-5" dirty="0">
                <a:latin typeface="Calibri"/>
                <a:cs typeface="Calibri"/>
              </a:rPr>
              <a:t>i</a:t>
            </a:r>
            <a:r>
              <a:rPr sz="2000" dirty="0">
                <a:latin typeface="Calibri"/>
                <a:cs typeface="Calibri"/>
              </a:rPr>
              <a:t>cal</a:t>
            </a:r>
            <a:r>
              <a:rPr sz="2000" spc="-15" dirty="0">
                <a:latin typeface="Calibri"/>
                <a:cs typeface="Calibri"/>
              </a:rPr>
              <a:t> </a:t>
            </a:r>
            <a:r>
              <a:rPr sz="2000" dirty="0">
                <a:latin typeface="Calibri"/>
                <a:cs typeface="Calibri"/>
              </a:rPr>
              <a:t>d</a:t>
            </a:r>
            <a:r>
              <a:rPr sz="2000" spc="-5" dirty="0">
                <a:latin typeface="Calibri"/>
                <a:cs typeface="Calibri"/>
              </a:rPr>
              <a:t>e</a:t>
            </a:r>
            <a:r>
              <a:rPr sz="2000" spc="-10" dirty="0">
                <a:latin typeface="Calibri"/>
                <a:cs typeface="Calibri"/>
              </a:rPr>
              <a:t>v</a:t>
            </a:r>
            <a:r>
              <a:rPr sz="2000" spc="-5" dirty="0">
                <a:latin typeface="Calibri"/>
                <a:cs typeface="Calibri"/>
              </a:rPr>
              <a:t>elo</a:t>
            </a:r>
            <a:r>
              <a:rPr sz="2000" dirty="0">
                <a:latin typeface="Calibri"/>
                <a:cs typeface="Calibri"/>
              </a:rPr>
              <a:t>p</a:t>
            </a:r>
            <a:r>
              <a:rPr sz="2000" spc="-5" dirty="0">
                <a:latin typeface="Calibri"/>
                <a:cs typeface="Calibri"/>
              </a:rPr>
              <a:t>me</a:t>
            </a:r>
            <a:r>
              <a:rPr sz="2000" dirty="0">
                <a:latin typeface="Calibri"/>
                <a:cs typeface="Calibri"/>
              </a:rPr>
              <a:t>nt that the</a:t>
            </a:r>
            <a:r>
              <a:rPr sz="2000" spc="-10" dirty="0">
                <a:latin typeface="Calibri"/>
                <a:cs typeface="Calibri"/>
              </a:rPr>
              <a:t> </a:t>
            </a:r>
            <a:r>
              <a:rPr sz="2000" dirty="0">
                <a:latin typeface="Calibri"/>
                <a:cs typeface="Calibri"/>
              </a:rPr>
              <a:t>W</a:t>
            </a:r>
            <a:r>
              <a:rPr sz="2000" spc="-5" dirty="0">
                <a:latin typeface="Calibri"/>
                <a:cs typeface="Calibri"/>
              </a:rPr>
              <a:t>es</a:t>
            </a:r>
            <a:r>
              <a:rPr sz="2000" dirty="0">
                <a:latin typeface="Calibri"/>
                <a:cs typeface="Calibri"/>
              </a:rPr>
              <a:t>t</a:t>
            </a:r>
            <a:r>
              <a:rPr sz="2000" spc="-5" dirty="0">
                <a:latin typeface="Calibri"/>
                <a:cs typeface="Calibri"/>
              </a:rPr>
              <a:t>er</a:t>
            </a:r>
            <a:r>
              <a:rPr sz="2000" dirty="0">
                <a:latin typeface="Calibri"/>
                <a:cs typeface="Calibri"/>
              </a:rPr>
              <a:t>n</a:t>
            </a:r>
            <a:r>
              <a:rPr sz="2000" spc="5" dirty="0">
                <a:latin typeface="Calibri"/>
                <a:cs typeface="Calibri"/>
              </a:rPr>
              <a:t> </a:t>
            </a:r>
            <a:r>
              <a:rPr sz="2000" dirty="0">
                <a:latin typeface="Calibri"/>
                <a:cs typeface="Calibri"/>
              </a:rPr>
              <a:t>W</a:t>
            </a:r>
            <a:r>
              <a:rPr sz="2000" spc="-5" dirty="0">
                <a:latin typeface="Calibri"/>
                <a:cs typeface="Calibri"/>
              </a:rPr>
              <a:t>orl</a:t>
            </a:r>
            <a:r>
              <a:rPr sz="2000" dirty="0">
                <a:latin typeface="Calibri"/>
                <a:cs typeface="Calibri"/>
              </a:rPr>
              <a:t>d</a:t>
            </a:r>
            <a:r>
              <a:rPr sz="2000" spc="-20" dirty="0">
                <a:latin typeface="Calibri"/>
                <a:cs typeface="Calibri"/>
              </a:rPr>
              <a:t> </a:t>
            </a:r>
            <a:r>
              <a:rPr sz="2000" dirty="0">
                <a:latin typeface="Calibri"/>
                <a:cs typeface="Calibri"/>
              </a:rPr>
              <a:t>has had</a:t>
            </a:r>
            <a:r>
              <a:rPr sz="2000" spc="-5" dirty="0">
                <a:latin typeface="Calibri"/>
                <a:cs typeface="Calibri"/>
              </a:rPr>
              <a:t> </a:t>
            </a:r>
            <a:r>
              <a:rPr sz="2000" dirty="0">
                <a:latin typeface="Calibri"/>
                <a:cs typeface="Calibri"/>
              </a:rPr>
              <a:t>unt</a:t>
            </a:r>
            <a:r>
              <a:rPr sz="2000" spc="-5" dirty="0">
                <a:latin typeface="Calibri"/>
                <a:cs typeface="Calibri"/>
              </a:rPr>
              <a:t>i</a:t>
            </a:r>
            <a:r>
              <a:rPr sz="2000" dirty="0">
                <a:latin typeface="Calibri"/>
                <a:cs typeface="Calibri"/>
              </a:rPr>
              <a:t>l n</a:t>
            </a:r>
            <a:r>
              <a:rPr sz="2000" spc="-5" dirty="0">
                <a:latin typeface="Calibri"/>
                <a:cs typeface="Calibri"/>
              </a:rPr>
              <a:t>ow</a:t>
            </a:r>
            <a:r>
              <a:rPr sz="2000" dirty="0">
                <a:latin typeface="Calibri"/>
                <a:cs typeface="Calibri"/>
              </a:rPr>
              <a:t>,</a:t>
            </a:r>
            <a:r>
              <a:rPr sz="2000" spc="-20" dirty="0">
                <a:latin typeface="Calibri"/>
                <a:cs typeface="Calibri"/>
              </a:rPr>
              <a:t> </a:t>
            </a:r>
            <a:r>
              <a:rPr sz="2000" dirty="0">
                <a:latin typeface="Calibri"/>
                <a:cs typeface="Calibri"/>
              </a:rPr>
              <a:t>but</a:t>
            </a:r>
            <a:r>
              <a:rPr sz="2000" spc="-20" dirty="0">
                <a:latin typeface="Calibri"/>
                <a:cs typeface="Calibri"/>
              </a:rPr>
              <a:t> </a:t>
            </a:r>
            <a:r>
              <a:rPr sz="2000" spc="-5" dirty="0">
                <a:latin typeface="Calibri"/>
                <a:cs typeface="Calibri"/>
              </a:rPr>
              <a:t>w</a:t>
            </a:r>
            <a:r>
              <a:rPr sz="2000" dirty="0">
                <a:latin typeface="Calibri"/>
                <a:cs typeface="Calibri"/>
              </a:rPr>
              <a:t>h</a:t>
            </a:r>
            <a:r>
              <a:rPr sz="2000" spc="-5" dirty="0">
                <a:latin typeface="Calibri"/>
                <a:cs typeface="Calibri"/>
              </a:rPr>
              <a:t>i</a:t>
            </a:r>
            <a:r>
              <a:rPr sz="2000" dirty="0">
                <a:latin typeface="Calibri"/>
                <a:cs typeface="Calibri"/>
              </a:rPr>
              <a:t>ch</a:t>
            </a:r>
            <a:r>
              <a:rPr sz="2000" spc="-5" dirty="0">
                <a:latin typeface="Calibri"/>
                <a:cs typeface="Calibri"/>
              </a:rPr>
              <a:t> i</a:t>
            </a:r>
            <a:r>
              <a:rPr sz="2000" dirty="0">
                <a:latin typeface="Calibri"/>
                <a:cs typeface="Calibri"/>
              </a:rPr>
              <a:t>s</a:t>
            </a:r>
            <a:r>
              <a:rPr sz="2000" spc="10" dirty="0">
                <a:latin typeface="Calibri"/>
                <a:cs typeface="Calibri"/>
              </a:rPr>
              <a:t> </a:t>
            </a:r>
            <a:r>
              <a:rPr sz="2000" dirty="0">
                <a:latin typeface="Calibri"/>
                <a:cs typeface="Calibri"/>
              </a:rPr>
              <a:t>n</a:t>
            </a:r>
            <a:r>
              <a:rPr sz="2000" spc="-5" dirty="0">
                <a:latin typeface="Calibri"/>
                <a:cs typeface="Calibri"/>
              </a:rPr>
              <a:t>o</a:t>
            </a:r>
            <a:r>
              <a:rPr sz="2000" dirty="0">
                <a:latin typeface="Calibri"/>
                <a:cs typeface="Calibri"/>
              </a:rPr>
              <a:t>w</a:t>
            </a:r>
            <a:r>
              <a:rPr sz="2000" spc="-25" dirty="0">
                <a:latin typeface="Calibri"/>
                <a:cs typeface="Calibri"/>
              </a:rPr>
              <a:t> </a:t>
            </a:r>
            <a:r>
              <a:rPr sz="2000" spc="-5" dirty="0">
                <a:latin typeface="Calibri"/>
                <a:cs typeface="Calibri"/>
              </a:rPr>
              <a:t>serio</a:t>
            </a:r>
            <a:r>
              <a:rPr sz="2000" dirty="0">
                <a:latin typeface="Calibri"/>
                <a:cs typeface="Calibri"/>
              </a:rPr>
              <a:t>u</a:t>
            </a:r>
            <a:r>
              <a:rPr sz="2000" spc="-5" dirty="0">
                <a:latin typeface="Calibri"/>
                <a:cs typeface="Calibri"/>
              </a:rPr>
              <a:t>sl</a:t>
            </a:r>
            <a:r>
              <a:rPr sz="2000" dirty="0">
                <a:latin typeface="Calibri"/>
                <a:cs typeface="Calibri"/>
              </a:rPr>
              <a:t>y ch</a:t>
            </a:r>
            <a:r>
              <a:rPr sz="2000" spc="-5" dirty="0">
                <a:latin typeface="Calibri"/>
                <a:cs typeface="Calibri"/>
              </a:rPr>
              <a:t>alle</a:t>
            </a:r>
            <a:r>
              <a:rPr sz="2000" dirty="0">
                <a:latin typeface="Calibri"/>
                <a:cs typeface="Calibri"/>
              </a:rPr>
              <a:t>nged</a:t>
            </a:r>
            <a:r>
              <a:rPr sz="2000" spc="-5" dirty="0">
                <a:latin typeface="Calibri"/>
                <a:cs typeface="Calibri"/>
              </a:rPr>
              <a:t> </a:t>
            </a:r>
            <a:r>
              <a:rPr sz="2000" dirty="0">
                <a:latin typeface="Calibri"/>
                <a:cs typeface="Calibri"/>
              </a:rPr>
              <a:t>by</a:t>
            </a:r>
            <a:r>
              <a:rPr sz="2000" spc="-15" dirty="0">
                <a:latin typeface="Calibri"/>
                <a:cs typeface="Calibri"/>
              </a:rPr>
              <a:t> </a:t>
            </a:r>
            <a:r>
              <a:rPr sz="2000" spc="-5" dirty="0">
                <a:latin typeface="Calibri"/>
                <a:cs typeface="Calibri"/>
              </a:rPr>
              <a:t>o</a:t>
            </a:r>
            <a:r>
              <a:rPr sz="2000" dirty="0">
                <a:latin typeface="Calibri"/>
                <a:cs typeface="Calibri"/>
              </a:rPr>
              <a:t>th</a:t>
            </a:r>
            <a:r>
              <a:rPr sz="2000" spc="-5" dirty="0">
                <a:latin typeface="Calibri"/>
                <a:cs typeface="Calibri"/>
              </a:rPr>
              <a:t>e</a:t>
            </a:r>
            <a:r>
              <a:rPr sz="2000" dirty="0">
                <a:latin typeface="Calibri"/>
                <a:cs typeface="Calibri"/>
              </a:rPr>
              <a:t>r</a:t>
            </a:r>
            <a:r>
              <a:rPr sz="2000" spc="-15" dirty="0">
                <a:latin typeface="Calibri"/>
                <a:cs typeface="Calibri"/>
              </a:rPr>
              <a:t> </a:t>
            </a:r>
            <a:r>
              <a:rPr sz="2000" dirty="0">
                <a:latin typeface="Calibri"/>
                <a:cs typeface="Calibri"/>
              </a:rPr>
              <a:t>upco</a:t>
            </a:r>
            <a:r>
              <a:rPr sz="2000" spc="-5" dirty="0">
                <a:latin typeface="Calibri"/>
                <a:cs typeface="Calibri"/>
              </a:rPr>
              <a:t>mi</a:t>
            </a:r>
            <a:r>
              <a:rPr sz="2000" dirty="0">
                <a:latin typeface="Calibri"/>
                <a:cs typeface="Calibri"/>
              </a:rPr>
              <a:t>ng</a:t>
            </a:r>
            <a:r>
              <a:rPr sz="2000" spc="-15" dirty="0">
                <a:latin typeface="Calibri"/>
                <a:cs typeface="Calibri"/>
              </a:rPr>
              <a:t> </a:t>
            </a:r>
            <a:r>
              <a:rPr sz="2000" spc="-5" dirty="0">
                <a:latin typeface="Calibri"/>
                <a:cs typeface="Calibri"/>
              </a:rPr>
              <a:t>m</a:t>
            </a:r>
            <a:r>
              <a:rPr sz="2000" dirty="0">
                <a:latin typeface="Calibri"/>
                <a:cs typeface="Calibri"/>
              </a:rPr>
              <a:t>aj</a:t>
            </a:r>
            <a:r>
              <a:rPr sz="2000" spc="-5" dirty="0">
                <a:latin typeface="Calibri"/>
                <a:cs typeface="Calibri"/>
              </a:rPr>
              <a:t>o</a:t>
            </a:r>
            <a:r>
              <a:rPr sz="2000" dirty="0">
                <a:latin typeface="Calibri"/>
                <a:cs typeface="Calibri"/>
              </a:rPr>
              <a:t>r</a:t>
            </a:r>
            <a:r>
              <a:rPr sz="2000" spc="-15" dirty="0">
                <a:latin typeface="Calibri"/>
                <a:cs typeface="Calibri"/>
              </a:rPr>
              <a:t> </a:t>
            </a:r>
            <a:r>
              <a:rPr sz="2000" spc="-5" dirty="0">
                <a:latin typeface="Calibri"/>
                <a:cs typeface="Calibri"/>
              </a:rPr>
              <a:t>re</a:t>
            </a:r>
            <a:r>
              <a:rPr sz="2000" dirty="0">
                <a:latin typeface="Calibri"/>
                <a:cs typeface="Calibri"/>
              </a:rPr>
              <a:t>g</a:t>
            </a:r>
            <a:r>
              <a:rPr sz="2000" spc="-5" dirty="0">
                <a:latin typeface="Calibri"/>
                <a:cs typeface="Calibri"/>
              </a:rPr>
              <a:t>io</a:t>
            </a:r>
            <a:r>
              <a:rPr sz="2000" dirty="0">
                <a:latin typeface="Calibri"/>
                <a:cs typeface="Calibri"/>
              </a:rPr>
              <a:t>ns </a:t>
            </a:r>
            <a:r>
              <a:rPr sz="2000" spc="-5" dirty="0">
                <a:latin typeface="Calibri"/>
                <a:cs typeface="Calibri"/>
              </a:rPr>
              <a:t>i</a:t>
            </a:r>
            <a:r>
              <a:rPr sz="2000" dirty="0">
                <a:latin typeface="Calibri"/>
                <a:cs typeface="Calibri"/>
              </a:rPr>
              <a:t>n</a:t>
            </a:r>
            <a:r>
              <a:rPr sz="2000" spc="-5" dirty="0">
                <a:latin typeface="Calibri"/>
                <a:cs typeface="Calibri"/>
              </a:rPr>
              <a:t> </a:t>
            </a:r>
            <a:r>
              <a:rPr sz="2000" dirty="0">
                <a:latin typeface="Calibri"/>
                <a:cs typeface="Calibri"/>
              </a:rPr>
              <a:t>the </a:t>
            </a:r>
            <a:r>
              <a:rPr sz="2000" spc="-5" dirty="0">
                <a:latin typeface="Calibri"/>
                <a:cs typeface="Calibri"/>
              </a:rPr>
              <a:t>worl</a:t>
            </a:r>
            <a:r>
              <a:rPr sz="2000" dirty="0">
                <a:latin typeface="Calibri"/>
                <a:cs typeface="Calibri"/>
              </a:rPr>
              <a:t>d</a:t>
            </a:r>
            <a:r>
              <a:rPr sz="2000" spc="-5" dirty="0">
                <a:latin typeface="Calibri"/>
                <a:cs typeface="Calibri"/>
              </a:rPr>
              <a:t> li</a:t>
            </a:r>
            <a:r>
              <a:rPr sz="2000" dirty="0">
                <a:latin typeface="Calibri"/>
                <a:cs typeface="Calibri"/>
              </a:rPr>
              <a:t>ke</a:t>
            </a:r>
            <a:r>
              <a:rPr sz="2000" spc="10" dirty="0">
                <a:latin typeface="Calibri"/>
                <a:cs typeface="Calibri"/>
              </a:rPr>
              <a:t> </a:t>
            </a:r>
            <a:r>
              <a:rPr sz="2000" spc="-5" dirty="0">
                <a:latin typeface="Calibri"/>
                <a:cs typeface="Calibri"/>
              </a:rPr>
              <a:t>C</a:t>
            </a:r>
            <a:r>
              <a:rPr sz="2000" dirty="0">
                <a:latin typeface="Calibri"/>
                <a:cs typeface="Calibri"/>
              </a:rPr>
              <a:t>h</a:t>
            </a:r>
            <a:r>
              <a:rPr sz="2000" spc="-5" dirty="0">
                <a:latin typeface="Calibri"/>
                <a:cs typeface="Calibri"/>
              </a:rPr>
              <a:t>i</a:t>
            </a:r>
            <a:r>
              <a:rPr sz="2000" dirty="0">
                <a:latin typeface="Calibri"/>
                <a:cs typeface="Calibri"/>
              </a:rPr>
              <a:t>na</a:t>
            </a:r>
            <a:r>
              <a:rPr sz="2000" spc="-10" dirty="0">
                <a:latin typeface="Calibri"/>
                <a:cs typeface="Calibri"/>
              </a:rPr>
              <a:t> </a:t>
            </a:r>
            <a:r>
              <a:rPr sz="2000" dirty="0">
                <a:latin typeface="Calibri"/>
                <a:cs typeface="Calibri"/>
              </a:rPr>
              <a:t>and </a:t>
            </a:r>
            <a:r>
              <a:rPr sz="2000" spc="-5" dirty="0">
                <a:latin typeface="Calibri"/>
                <a:cs typeface="Calibri"/>
              </a:rPr>
              <a:t>I</a:t>
            </a:r>
            <a:r>
              <a:rPr sz="2000" dirty="0">
                <a:latin typeface="Calibri"/>
                <a:cs typeface="Calibri"/>
              </a:rPr>
              <a:t>nd</a:t>
            </a:r>
            <a:r>
              <a:rPr sz="2000" spc="-5" dirty="0">
                <a:latin typeface="Calibri"/>
                <a:cs typeface="Calibri"/>
              </a:rPr>
              <a:t>i</a:t>
            </a:r>
            <a:r>
              <a:rPr sz="2000" dirty="0">
                <a:latin typeface="Calibri"/>
                <a:cs typeface="Calibri"/>
              </a:rPr>
              <a:t>a</a:t>
            </a:r>
            <a:r>
              <a:rPr sz="2000" spc="-10" dirty="0">
                <a:latin typeface="Calibri"/>
                <a:cs typeface="Calibri"/>
              </a:rPr>
              <a:t> </a:t>
            </a:r>
            <a:r>
              <a:rPr sz="2000" dirty="0">
                <a:latin typeface="Calibri"/>
                <a:cs typeface="Calibri"/>
              </a:rPr>
              <a:t>and</a:t>
            </a:r>
            <a:r>
              <a:rPr sz="2000" spc="-5" dirty="0">
                <a:latin typeface="Calibri"/>
                <a:cs typeface="Calibri"/>
              </a:rPr>
              <a:t> </a:t>
            </a:r>
            <a:r>
              <a:rPr sz="2000" dirty="0">
                <a:latin typeface="Calibri"/>
                <a:cs typeface="Calibri"/>
              </a:rPr>
              <a:t>th</a:t>
            </a:r>
            <a:r>
              <a:rPr sz="2000" spc="-5" dirty="0">
                <a:latin typeface="Calibri"/>
                <a:cs typeface="Calibri"/>
              </a:rPr>
              <a:t>i</a:t>
            </a:r>
            <a:r>
              <a:rPr sz="2000" dirty="0">
                <a:latin typeface="Calibri"/>
                <a:cs typeface="Calibri"/>
              </a:rPr>
              <a:t>s </a:t>
            </a:r>
            <a:r>
              <a:rPr sz="2000" spc="-5" dirty="0">
                <a:latin typeface="Calibri"/>
                <a:cs typeface="Calibri"/>
              </a:rPr>
              <a:t>o</a:t>
            </a:r>
            <a:r>
              <a:rPr sz="2000" dirty="0">
                <a:latin typeface="Calibri"/>
                <a:cs typeface="Calibri"/>
              </a:rPr>
              <a:t>n</a:t>
            </a:r>
            <a:r>
              <a:rPr sz="2000" spc="-5" dirty="0">
                <a:latin typeface="Calibri"/>
                <a:cs typeface="Calibri"/>
              </a:rPr>
              <a:t> </a:t>
            </a:r>
            <a:r>
              <a:rPr sz="2000" dirty="0">
                <a:latin typeface="Calibri"/>
                <a:cs typeface="Calibri"/>
              </a:rPr>
              <a:t>a</a:t>
            </a:r>
            <a:r>
              <a:rPr sz="2000" spc="-10" dirty="0">
                <a:latin typeface="Calibri"/>
                <a:cs typeface="Calibri"/>
              </a:rPr>
              <a:t> </a:t>
            </a:r>
            <a:r>
              <a:rPr sz="2000" dirty="0">
                <a:latin typeface="Calibri"/>
                <a:cs typeface="Calibri"/>
              </a:rPr>
              <a:t>t</a:t>
            </a:r>
            <a:r>
              <a:rPr sz="2000" spc="-5" dirty="0">
                <a:latin typeface="Calibri"/>
                <a:cs typeface="Calibri"/>
              </a:rPr>
              <a:t>im</a:t>
            </a:r>
            <a:r>
              <a:rPr sz="2000" dirty="0">
                <a:latin typeface="Calibri"/>
                <a:cs typeface="Calibri"/>
              </a:rPr>
              <a:t>e</a:t>
            </a:r>
            <a:r>
              <a:rPr sz="2000" spc="15" dirty="0">
                <a:latin typeface="Calibri"/>
                <a:cs typeface="Calibri"/>
              </a:rPr>
              <a:t> </a:t>
            </a:r>
            <a:r>
              <a:rPr sz="2000" spc="-5" dirty="0">
                <a:latin typeface="Calibri"/>
                <a:cs typeface="Calibri"/>
              </a:rPr>
              <a:t>s</a:t>
            </a:r>
            <a:r>
              <a:rPr sz="2000" dirty="0">
                <a:latin typeface="Calibri"/>
                <a:cs typeface="Calibri"/>
              </a:rPr>
              <a:t>ca</a:t>
            </a:r>
            <a:r>
              <a:rPr sz="2000" spc="-5" dirty="0">
                <a:latin typeface="Calibri"/>
                <a:cs typeface="Calibri"/>
              </a:rPr>
              <a:t>l</a:t>
            </a:r>
            <a:r>
              <a:rPr sz="2000" dirty="0">
                <a:latin typeface="Calibri"/>
                <a:cs typeface="Calibri"/>
              </a:rPr>
              <a:t>e</a:t>
            </a:r>
            <a:r>
              <a:rPr sz="2000" spc="15" dirty="0">
                <a:latin typeface="Calibri"/>
                <a:cs typeface="Calibri"/>
              </a:rPr>
              <a:t> </a:t>
            </a:r>
            <a:r>
              <a:rPr sz="2000" dirty="0">
                <a:latin typeface="Calibri"/>
                <a:cs typeface="Calibri"/>
              </a:rPr>
              <a:t>that </a:t>
            </a:r>
            <a:r>
              <a:rPr sz="2000" spc="-5" dirty="0">
                <a:latin typeface="Calibri"/>
                <a:cs typeface="Calibri"/>
              </a:rPr>
              <a:t>i</a:t>
            </a:r>
            <a:r>
              <a:rPr sz="2000" dirty="0">
                <a:latin typeface="Calibri"/>
                <a:cs typeface="Calibri"/>
              </a:rPr>
              <a:t>s</a:t>
            </a:r>
            <a:r>
              <a:rPr sz="2000" spc="10" dirty="0">
                <a:latin typeface="Calibri"/>
                <a:cs typeface="Calibri"/>
              </a:rPr>
              <a:t> </a:t>
            </a:r>
            <a:r>
              <a:rPr sz="2000" spc="-5" dirty="0">
                <a:latin typeface="Calibri"/>
                <a:cs typeface="Calibri"/>
              </a:rPr>
              <a:t>m</a:t>
            </a:r>
            <a:r>
              <a:rPr sz="2000" dirty="0">
                <a:latin typeface="Calibri"/>
                <a:cs typeface="Calibri"/>
              </a:rPr>
              <a:t>uch</a:t>
            </a:r>
            <a:r>
              <a:rPr sz="2000" spc="-20" dirty="0">
                <a:latin typeface="Calibri"/>
                <a:cs typeface="Calibri"/>
              </a:rPr>
              <a:t> </a:t>
            </a:r>
            <a:r>
              <a:rPr sz="2000" spc="-5" dirty="0">
                <a:latin typeface="Calibri"/>
                <a:cs typeface="Calibri"/>
              </a:rPr>
              <a:t>s</a:t>
            </a:r>
            <a:r>
              <a:rPr sz="2000" dirty="0">
                <a:latin typeface="Calibri"/>
                <a:cs typeface="Calibri"/>
              </a:rPr>
              <a:t>h</a:t>
            </a:r>
            <a:r>
              <a:rPr sz="2000" spc="-5" dirty="0">
                <a:latin typeface="Calibri"/>
                <a:cs typeface="Calibri"/>
              </a:rPr>
              <a:t>or</a:t>
            </a:r>
            <a:r>
              <a:rPr sz="2000" dirty="0">
                <a:latin typeface="Calibri"/>
                <a:cs typeface="Calibri"/>
              </a:rPr>
              <a:t>t</a:t>
            </a:r>
            <a:r>
              <a:rPr sz="2000" spc="-5" dirty="0">
                <a:latin typeface="Calibri"/>
                <a:cs typeface="Calibri"/>
              </a:rPr>
              <a:t>e</a:t>
            </a:r>
            <a:r>
              <a:rPr sz="2000" dirty="0">
                <a:latin typeface="Calibri"/>
                <a:cs typeface="Calibri"/>
              </a:rPr>
              <a:t>r</a:t>
            </a:r>
            <a:r>
              <a:rPr sz="2000" spc="10" dirty="0">
                <a:latin typeface="Calibri"/>
                <a:cs typeface="Calibri"/>
              </a:rPr>
              <a:t> </a:t>
            </a:r>
            <a:r>
              <a:rPr sz="2000" dirty="0">
                <a:latin typeface="Calibri"/>
                <a:cs typeface="Calibri"/>
              </a:rPr>
              <a:t>than</a:t>
            </a:r>
            <a:r>
              <a:rPr sz="2000" spc="-5" dirty="0">
                <a:latin typeface="Calibri"/>
                <a:cs typeface="Calibri"/>
              </a:rPr>
              <a:t> w</a:t>
            </a:r>
            <a:r>
              <a:rPr sz="2000" dirty="0">
                <a:latin typeface="Calibri"/>
                <a:cs typeface="Calibri"/>
              </a:rPr>
              <a:t>e</a:t>
            </a:r>
            <a:r>
              <a:rPr sz="2000" spc="-10" dirty="0">
                <a:latin typeface="Calibri"/>
                <a:cs typeface="Calibri"/>
              </a:rPr>
              <a:t> </a:t>
            </a:r>
            <a:r>
              <a:rPr sz="2000" spc="-5" dirty="0">
                <a:latin typeface="Calibri"/>
                <a:cs typeface="Calibri"/>
              </a:rPr>
              <a:t>m</a:t>
            </a:r>
            <a:r>
              <a:rPr sz="2000" dirty="0">
                <a:latin typeface="Calibri"/>
                <a:cs typeface="Calibri"/>
              </a:rPr>
              <a:t>ay</a:t>
            </a:r>
            <a:r>
              <a:rPr lang="sv-SE" sz="2000" dirty="0">
                <a:latin typeface="Calibri"/>
                <a:cs typeface="Calibri"/>
              </a:rPr>
              <a:t> </a:t>
            </a:r>
            <a:r>
              <a:rPr lang="en-US" sz="2000" dirty="0">
                <a:latin typeface="Calibri"/>
                <a:cs typeface="Calibri"/>
              </a:rPr>
              <a:t>currently think.</a:t>
            </a:r>
          </a:p>
        </p:txBody>
      </p:sp>
      <p:pic>
        <p:nvPicPr>
          <p:cNvPr id="9" name="Picture 8"/>
          <p:cNvPicPr>
            <a:picLocks noChangeAspect="1"/>
          </p:cNvPicPr>
          <p:nvPr/>
        </p:nvPicPr>
        <p:blipFill rotWithShape="1">
          <a:blip r:embed="rId3"/>
          <a:srcRect r="4317" b="19295"/>
          <a:stretch/>
        </p:blipFill>
        <p:spPr>
          <a:xfrm>
            <a:off x="8225839" y="550529"/>
            <a:ext cx="3048000" cy="4557021"/>
          </a:xfrm>
          <a:prstGeom prst="rect">
            <a:avLst/>
          </a:prstGeom>
        </p:spPr>
      </p:pic>
      <p:sp>
        <p:nvSpPr>
          <p:cNvPr id="3" name="Slide Number Placeholder 2"/>
          <p:cNvSpPr>
            <a:spLocks noGrp="1"/>
          </p:cNvSpPr>
          <p:nvPr>
            <p:ph type="sldNum" sz="quarter" idx="12"/>
          </p:nvPr>
        </p:nvSpPr>
        <p:spPr>
          <a:xfrm>
            <a:off x="8763000" y="6379297"/>
            <a:ext cx="2743200" cy="365125"/>
          </a:xfrm>
        </p:spPr>
        <p:txBody>
          <a:bodyPr/>
          <a:lstStyle/>
          <a:p>
            <a:pPr marL="25400">
              <a:lnSpc>
                <a:spcPct val="100000"/>
              </a:lnSpc>
            </a:pPr>
            <a:fld id="{81D60167-4931-47E6-BA6A-407CBD079E47}" type="slidenum">
              <a:rPr lang="de-DE" spc="-10" smtClean="0"/>
              <a:t>11</a:t>
            </a:fld>
            <a:endParaRPr lang="de-DE" spc="-1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0409" y="3200400"/>
            <a:ext cx="7096125" cy="1538883"/>
          </a:xfrm>
          <a:prstGeom prst="rect">
            <a:avLst/>
          </a:prstGeom>
        </p:spPr>
        <p:txBody>
          <a:bodyPr vert="horz" wrap="square" lIns="0" tIns="0" rIns="0" bIns="0" rtlCol="0">
            <a:spAutoFit/>
          </a:bodyPr>
          <a:lstStyle/>
          <a:p>
            <a:pPr marL="12700" marR="5080">
              <a:lnSpc>
                <a:spcPct val="100000"/>
              </a:lnSpc>
            </a:pPr>
            <a:r>
              <a:rPr sz="2000" dirty="0">
                <a:latin typeface="Calibri"/>
                <a:cs typeface="Calibri"/>
              </a:rPr>
              <a:t>But</a:t>
            </a:r>
            <a:r>
              <a:rPr sz="2000" spc="-10" dirty="0">
                <a:latin typeface="Calibri"/>
                <a:cs typeface="Calibri"/>
              </a:rPr>
              <a:t> </a:t>
            </a:r>
            <a:r>
              <a:rPr sz="2000" dirty="0">
                <a:latin typeface="Calibri"/>
                <a:cs typeface="Calibri"/>
              </a:rPr>
              <a:t>p</a:t>
            </a:r>
            <a:r>
              <a:rPr sz="2000" spc="-5" dirty="0">
                <a:latin typeface="Calibri"/>
                <a:cs typeface="Calibri"/>
              </a:rPr>
              <a:t>ro</a:t>
            </a:r>
            <a:r>
              <a:rPr sz="2000" spc="-10" dirty="0">
                <a:latin typeface="Calibri"/>
                <a:cs typeface="Calibri"/>
              </a:rPr>
              <a:t>v</a:t>
            </a:r>
            <a:r>
              <a:rPr sz="2000" spc="-5" dirty="0">
                <a:latin typeface="Calibri"/>
                <a:cs typeface="Calibri"/>
              </a:rPr>
              <a:t>i</a:t>
            </a:r>
            <a:r>
              <a:rPr sz="2000" dirty="0">
                <a:latin typeface="Calibri"/>
                <a:cs typeface="Calibri"/>
              </a:rPr>
              <a:t>d</a:t>
            </a:r>
            <a:r>
              <a:rPr sz="2000" spc="-5" dirty="0">
                <a:latin typeface="Calibri"/>
                <a:cs typeface="Calibri"/>
              </a:rPr>
              <a:t>i</a:t>
            </a:r>
            <a:r>
              <a:rPr sz="2000" dirty="0">
                <a:latin typeface="Calibri"/>
                <a:cs typeface="Calibri"/>
              </a:rPr>
              <a:t>ng</a:t>
            </a:r>
            <a:r>
              <a:rPr sz="2000" spc="-20"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form</a:t>
            </a:r>
            <a:r>
              <a:rPr sz="2000" dirty="0">
                <a:latin typeface="Calibri"/>
                <a:cs typeface="Calibri"/>
              </a:rPr>
              <a:t>at</a:t>
            </a:r>
            <a:r>
              <a:rPr sz="2000" spc="-5" dirty="0">
                <a:latin typeface="Calibri"/>
                <a:cs typeface="Calibri"/>
              </a:rPr>
              <a:t>io</a:t>
            </a:r>
            <a:r>
              <a:rPr sz="2000" dirty="0">
                <a:latin typeface="Calibri"/>
                <a:cs typeface="Calibri"/>
              </a:rPr>
              <a:t>n</a:t>
            </a:r>
            <a:r>
              <a:rPr sz="2000" spc="5" dirty="0">
                <a:latin typeface="Calibri"/>
                <a:cs typeface="Calibri"/>
              </a:rPr>
              <a:t> </a:t>
            </a:r>
            <a:r>
              <a:rPr sz="2000" dirty="0">
                <a:latin typeface="Calibri"/>
                <a:cs typeface="Calibri"/>
              </a:rPr>
              <a:t>and</a:t>
            </a:r>
            <a:r>
              <a:rPr sz="2000" spc="-20" dirty="0">
                <a:latin typeface="Calibri"/>
                <a:cs typeface="Calibri"/>
              </a:rPr>
              <a:t> </a:t>
            </a:r>
            <a:r>
              <a:rPr sz="2000" spc="-5" dirty="0">
                <a:latin typeface="Calibri"/>
                <a:cs typeface="Calibri"/>
              </a:rPr>
              <a:t>or</a:t>
            </a:r>
            <a:r>
              <a:rPr sz="2000" dirty="0">
                <a:latin typeface="Calibri"/>
                <a:cs typeface="Calibri"/>
              </a:rPr>
              <a:t>gan</a:t>
            </a:r>
            <a:r>
              <a:rPr sz="2000" spc="-5" dirty="0">
                <a:latin typeface="Calibri"/>
                <a:cs typeface="Calibri"/>
              </a:rPr>
              <a:t>i</a:t>
            </a:r>
            <a:r>
              <a:rPr sz="2000" dirty="0">
                <a:latin typeface="Calibri"/>
                <a:cs typeface="Calibri"/>
              </a:rPr>
              <a:t>ze</a:t>
            </a:r>
            <a:r>
              <a:rPr sz="2000" spc="-10" dirty="0">
                <a:latin typeface="Calibri"/>
                <a:cs typeface="Calibri"/>
              </a:rPr>
              <a:t> </a:t>
            </a:r>
            <a:r>
              <a:rPr sz="2000" spc="-5" dirty="0">
                <a:latin typeface="Calibri"/>
                <a:cs typeface="Calibri"/>
              </a:rPr>
              <a:t>for</a:t>
            </a:r>
            <a:r>
              <a:rPr sz="2000" dirty="0">
                <a:latin typeface="Calibri"/>
                <a:cs typeface="Calibri"/>
              </a:rPr>
              <a:t>u</a:t>
            </a:r>
            <a:r>
              <a:rPr sz="2000" spc="-5" dirty="0">
                <a:latin typeface="Calibri"/>
                <a:cs typeface="Calibri"/>
              </a:rPr>
              <a:t>m</a:t>
            </a:r>
            <a:r>
              <a:rPr sz="2000" dirty="0">
                <a:latin typeface="Calibri"/>
                <a:cs typeface="Calibri"/>
              </a:rPr>
              <a:t>s </a:t>
            </a:r>
            <a:r>
              <a:rPr lang="en-US" sz="2000" dirty="0">
                <a:latin typeface="Calibri"/>
                <a:cs typeface="Calibri"/>
              </a:rPr>
              <a:t>is</a:t>
            </a:r>
            <a:r>
              <a:rPr sz="2000" spc="5" dirty="0">
                <a:latin typeface="Calibri"/>
                <a:cs typeface="Calibri"/>
              </a:rPr>
              <a:t> </a:t>
            </a:r>
            <a:r>
              <a:rPr sz="2000" i="1" dirty="0">
                <a:latin typeface="Calibri"/>
                <a:cs typeface="Calibri"/>
              </a:rPr>
              <a:t>not</a:t>
            </a:r>
            <a:r>
              <a:rPr sz="2000" i="1" spc="-10" dirty="0">
                <a:latin typeface="Calibri"/>
                <a:cs typeface="Calibri"/>
              </a:rPr>
              <a:t> </a:t>
            </a:r>
            <a:r>
              <a:rPr sz="2000" spc="-5" dirty="0">
                <a:latin typeface="Calibri"/>
                <a:cs typeface="Calibri"/>
              </a:rPr>
              <a:t>s</a:t>
            </a:r>
            <a:r>
              <a:rPr sz="2000" dirty="0">
                <a:latin typeface="Calibri"/>
                <a:cs typeface="Calibri"/>
              </a:rPr>
              <a:t>uff</a:t>
            </a:r>
            <a:r>
              <a:rPr sz="2000" spc="-5" dirty="0">
                <a:latin typeface="Calibri"/>
                <a:cs typeface="Calibri"/>
              </a:rPr>
              <a:t>i</a:t>
            </a:r>
            <a:r>
              <a:rPr sz="2000" dirty="0">
                <a:latin typeface="Calibri"/>
                <a:cs typeface="Calibri"/>
              </a:rPr>
              <a:t>c</a:t>
            </a:r>
            <a:r>
              <a:rPr sz="2000" spc="-5" dirty="0">
                <a:latin typeface="Calibri"/>
                <a:cs typeface="Calibri"/>
              </a:rPr>
              <a:t>ie</a:t>
            </a:r>
            <a:r>
              <a:rPr sz="2000" dirty="0">
                <a:latin typeface="Calibri"/>
                <a:cs typeface="Calibri"/>
              </a:rPr>
              <a:t>nt </a:t>
            </a:r>
            <a:r>
              <a:rPr sz="2000" spc="-5" dirty="0">
                <a:latin typeface="Calibri"/>
                <a:cs typeface="Calibri"/>
              </a:rPr>
              <a:t>w</a:t>
            </a:r>
            <a:r>
              <a:rPr sz="2000" dirty="0">
                <a:latin typeface="Calibri"/>
                <a:cs typeface="Calibri"/>
              </a:rPr>
              <a:t>h</a:t>
            </a:r>
            <a:r>
              <a:rPr sz="2000" spc="-5" dirty="0">
                <a:latin typeface="Calibri"/>
                <a:cs typeface="Calibri"/>
              </a:rPr>
              <a:t>e</a:t>
            </a:r>
            <a:r>
              <a:rPr sz="2000" dirty="0">
                <a:latin typeface="Calibri"/>
                <a:cs typeface="Calibri"/>
              </a:rPr>
              <a:t>n</a:t>
            </a:r>
            <a:r>
              <a:rPr sz="2000" spc="-5" dirty="0">
                <a:latin typeface="Calibri"/>
                <a:cs typeface="Calibri"/>
              </a:rPr>
              <a:t> i</a:t>
            </a:r>
            <a:r>
              <a:rPr sz="2000" dirty="0">
                <a:latin typeface="Calibri"/>
                <a:cs typeface="Calibri"/>
              </a:rPr>
              <a:t>t c</a:t>
            </a:r>
            <a:r>
              <a:rPr sz="2000" spc="-5" dirty="0">
                <a:latin typeface="Calibri"/>
                <a:cs typeface="Calibri"/>
              </a:rPr>
              <a:t>ome</a:t>
            </a:r>
            <a:r>
              <a:rPr sz="2000" dirty="0">
                <a:latin typeface="Calibri"/>
                <a:cs typeface="Calibri"/>
              </a:rPr>
              <a:t>s to</a:t>
            </a:r>
            <a:r>
              <a:rPr sz="2000" spc="-10" dirty="0">
                <a:latin typeface="Calibri"/>
                <a:cs typeface="Calibri"/>
              </a:rPr>
              <a:t> </a:t>
            </a:r>
            <a:r>
              <a:rPr sz="2000" spc="-5" dirty="0">
                <a:latin typeface="Calibri"/>
                <a:cs typeface="Calibri"/>
              </a:rPr>
              <a:t>re</a:t>
            </a:r>
            <a:r>
              <a:rPr sz="2000" dirty="0">
                <a:latin typeface="Calibri"/>
                <a:cs typeface="Calibri"/>
              </a:rPr>
              <a:t>qu</a:t>
            </a:r>
            <a:r>
              <a:rPr sz="2000" spc="-5" dirty="0">
                <a:latin typeface="Calibri"/>
                <a:cs typeface="Calibri"/>
              </a:rPr>
              <a:t>es</a:t>
            </a:r>
            <a:r>
              <a:rPr sz="2000" dirty="0">
                <a:latin typeface="Calibri"/>
                <a:cs typeface="Calibri"/>
              </a:rPr>
              <a:t>t</a:t>
            </a:r>
            <a:r>
              <a:rPr sz="2000" spc="-5" dirty="0">
                <a:latin typeface="Calibri"/>
                <a:cs typeface="Calibri"/>
              </a:rPr>
              <a:t>i</a:t>
            </a:r>
            <a:r>
              <a:rPr sz="2000" dirty="0">
                <a:latin typeface="Calibri"/>
                <a:cs typeface="Calibri"/>
              </a:rPr>
              <a:t>ng</a:t>
            </a:r>
            <a:r>
              <a:rPr sz="2000" spc="5" dirty="0">
                <a:latin typeface="Calibri"/>
                <a:cs typeface="Calibri"/>
              </a:rPr>
              <a:t> </a:t>
            </a:r>
            <a:r>
              <a:rPr sz="2000" spc="-5" dirty="0">
                <a:latin typeface="Calibri"/>
                <a:cs typeface="Calibri"/>
              </a:rPr>
              <a:t>i</a:t>
            </a:r>
            <a:r>
              <a:rPr sz="2000" dirty="0">
                <a:latin typeface="Calibri"/>
                <a:cs typeface="Calibri"/>
              </a:rPr>
              <a:t>ndu</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y</a:t>
            </a:r>
            <a:r>
              <a:rPr sz="2000" spc="-5" dirty="0">
                <a:latin typeface="Calibri"/>
                <a:cs typeface="Calibri"/>
              </a:rPr>
              <a:t> </a:t>
            </a:r>
            <a:r>
              <a:rPr sz="2000" dirty="0">
                <a:latin typeface="Calibri"/>
                <a:cs typeface="Calibri"/>
              </a:rPr>
              <a:t>to</a:t>
            </a:r>
            <a:r>
              <a:rPr sz="2000" spc="-10" dirty="0">
                <a:latin typeface="Calibri"/>
                <a:cs typeface="Calibri"/>
              </a:rPr>
              <a:t> </a:t>
            </a:r>
            <a:r>
              <a:rPr sz="2000" dirty="0">
                <a:latin typeface="Calibri"/>
                <a:cs typeface="Calibri"/>
              </a:rPr>
              <a:t>d</a:t>
            </a:r>
            <a:r>
              <a:rPr sz="2000" spc="-5" dirty="0">
                <a:latin typeface="Calibri"/>
                <a:cs typeface="Calibri"/>
              </a:rPr>
              <a:t>e</a:t>
            </a:r>
            <a:r>
              <a:rPr sz="2000" spc="-10" dirty="0">
                <a:latin typeface="Calibri"/>
                <a:cs typeface="Calibri"/>
              </a:rPr>
              <a:t>v</a:t>
            </a:r>
            <a:r>
              <a:rPr sz="2000" spc="-5" dirty="0">
                <a:latin typeface="Calibri"/>
                <a:cs typeface="Calibri"/>
              </a:rPr>
              <a:t>elo</a:t>
            </a:r>
            <a:r>
              <a:rPr sz="2000" dirty="0">
                <a:latin typeface="Calibri"/>
                <a:cs typeface="Calibri"/>
              </a:rPr>
              <a:t>p</a:t>
            </a:r>
            <a:r>
              <a:rPr sz="2000" spc="-5" dirty="0">
                <a:latin typeface="Calibri"/>
                <a:cs typeface="Calibri"/>
              </a:rPr>
              <a:t> </a:t>
            </a:r>
            <a:r>
              <a:rPr sz="2000" dirty="0">
                <a:latin typeface="Calibri"/>
                <a:cs typeface="Calibri"/>
              </a:rPr>
              <a:t>n</a:t>
            </a:r>
            <a:r>
              <a:rPr sz="2000" spc="-5" dirty="0">
                <a:latin typeface="Calibri"/>
                <a:cs typeface="Calibri"/>
              </a:rPr>
              <a:t>e</a:t>
            </a:r>
            <a:r>
              <a:rPr sz="2000" dirty="0">
                <a:latin typeface="Calibri"/>
                <a:cs typeface="Calibri"/>
              </a:rPr>
              <a:t>w</a:t>
            </a:r>
            <a:r>
              <a:rPr sz="2000" spc="-15" dirty="0">
                <a:latin typeface="Calibri"/>
                <a:cs typeface="Calibri"/>
              </a:rPr>
              <a:t> </a:t>
            </a:r>
            <a:r>
              <a:rPr sz="2000" dirty="0">
                <a:latin typeface="Calibri"/>
                <a:cs typeface="Calibri"/>
              </a:rPr>
              <a:t>t</a:t>
            </a:r>
            <a:r>
              <a:rPr sz="2000" spc="-5" dirty="0">
                <a:latin typeface="Calibri"/>
                <a:cs typeface="Calibri"/>
              </a:rPr>
              <a:t>e</a:t>
            </a:r>
            <a:r>
              <a:rPr sz="2000" dirty="0">
                <a:latin typeface="Calibri"/>
                <a:cs typeface="Calibri"/>
              </a:rPr>
              <a:t>chn</a:t>
            </a:r>
            <a:r>
              <a:rPr sz="2000" spc="-5" dirty="0">
                <a:latin typeface="Calibri"/>
                <a:cs typeface="Calibri"/>
              </a:rPr>
              <a:t>olo</a:t>
            </a:r>
            <a:r>
              <a:rPr sz="2000" spc="5" dirty="0">
                <a:latin typeface="Calibri"/>
                <a:cs typeface="Calibri"/>
              </a:rPr>
              <a:t>g</a:t>
            </a:r>
            <a:r>
              <a:rPr sz="2000" dirty="0">
                <a:latin typeface="Calibri"/>
                <a:cs typeface="Calibri"/>
              </a:rPr>
              <a:t>y</a:t>
            </a:r>
            <a:r>
              <a:rPr sz="2000" spc="-30" dirty="0">
                <a:latin typeface="Calibri"/>
                <a:cs typeface="Calibri"/>
              </a:rPr>
              <a:t> </a:t>
            </a:r>
            <a:r>
              <a:rPr sz="2000" dirty="0">
                <a:latin typeface="Calibri"/>
                <a:cs typeface="Calibri"/>
              </a:rPr>
              <a:t>f</a:t>
            </a:r>
            <a:r>
              <a:rPr sz="2000" spc="-5" dirty="0">
                <a:latin typeface="Calibri"/>
                <a:cs typeface="Calibri"/>
              </a:rPr>
              <a:t>o</a:t>
            </a:r>
            <a:r>
              <a:rPr sz="2000" dirty="0">
                <a:latin typeface="Calibri"/>
                <a:cs typeface="Calibri"/>
              </a:rPr>
              <a:t>r the R</a:t>
            </a:r>
            <a:r>
              <a:rPr sz="2000" spc="-5" dirty="0">
                <a:latin typeface="Calibri"/>
                <a:cs typeface="Calibri"/>
              </a:rPr>
              <a:t>ese</a:t>
            </a:r>
            <a:r>
              <a:rPr sz="2000" dirty="0">
                <a:latin typeface="Calibri"/>
                <a:cs typeface="Calibri"/>
              </a:rPr>
              <a:t>a</a:t>
            </a:r>
            <a:r>
              <a:rPr sz="2000" spc="-5" dirty="0">
                <a:latin typeface="Calibri"/>
                <a:cs typeface="Calibri"/>
              </a:rPr>
              <a:t>r</a:t>
            </a:r>
            <a:r>
              <a:rPr sz="2000" dirty="0">
                <a:latin typeface="Calibri"/>
                <a:cs typeface="Calibri"/>
              </a:rPr>
              <a:t>ch</a:t>
            </a:r>
            <a:r>
              <a:rPr sz="2000" spc="5" dirty="0">
                <a:latin typeface="Calibri"/>
                <a:cs typeface="Calibri"/>
              </a:rPr>
              <a:t> </a:t>
            </a:r>
            <a:r>
              <a:rPr sz="2000" dirty="0">
                <a:latin typeface="Calibri"/>
                <a:cs typeface="Calibri"/>
              </a:rPr>
              <a:t>Inf</a:t>
            </a:r>
            <a:r>
              <a:rPr sz="2000" spc="-5" dirty="0">
                <a:latin typeface="Calibri"/>
                <a:cs typeface="Calibri"/>
              </a:rPr>
              <a:t>r</a:t>
            </a:r>
            <a:r>
              <a:rPr sz="2000" dirty="0">
                <a:latin typeface="Calibri"/>
                <a:cs typeface="Calibri"/>
              </a:rPr>
              <a:t>a</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5" dirty="0">
                <a:latin typeface="Calibri"/>
                <a:cs typeface="Calibri"/>
              </a:rPr>
              <a:t>res</a:t>
            </a:r>
            <a:r>
              <a:rPr sz="2000" dirty="0">
                <a:latin typeface="Calibri"/>
                <a:cs typeface="Calibri"/>
              </a:rPr>
              <a:t>. Such</a:t>
            </a:r>
            <a:r>
              <a:rPr sz="2000" spc="-5" dirty="0">
                <a:latin typeface="Calibri"/>
                <a:cs typeface="Calibri"/>
              </a:rPr>
              <a:t> </a:t>
            </a:r>
            <a:r>
              <a:rPr sz="2000" dirty="0">
                <a:latin typeface="Calibri"/>
                <a:cs typeface="Calibri"/>
              </a:rPr>
              <a:t>t</a:t>
            </a:r>
            <a:r>
              <a:rPr sz="2000" spc="-5" dirty="0">
                <a:latin typeface="Calibri"/>
                <a:cs typeface="Calibri"/>
              </a:rPr>
              <a:t>e</a:t>
            </a:r>
            <a:r>
              <a:rPr sz="2000" dirty="0">
                <a:latin typeface="Calibri"/>
                <a:cs typeface="Calibri"/>
              </a:rPr>
              <a:t>chn</a:t>
            </a:r>
            <a:r>
              <a:rPr sz="2000" spc="-10" dirty="0">
                <a:latin typeface="Calibri"/>
                <a:cs typeface="Calibri"/>
              </a:rPr>
              <a:t>i</a:t>
            </a:r>
            <a:r>
              <a:rPr sz="2000" dirty="0">
                <a:latin typeface="Calibri"/>
                <a:cs typeface="Calibri"/>
              </a:rPr>
              <a:t>cal d</a:t>
            </a:r>
            <a:r>
              <a:rPr sz="2000" spc="-5" dirty="0">
                <a:latin typeface="Calibri"/>
                <a:cs typeface="Calibri"/>
              </a:rPr>
              <a:t>e</a:t>
            </a:r>
            <a:r>
              <a:rPr sz="2000" spc="-10" dirty="0">
                <a:latin typeface="Calibri"/>
                <a:cs typeface="Calibri"/>
              </a:rPr>
              <a:t>v</a:t>
            </a:r>
            <a:r>
              <a:rPr sz="2000" spc="-5" dirty="0">
                <a:latin typeface="Calibri"/>
                <a:cs typeface="Calibri"/>
              </a:rPr>
              <a:t>elo</a:t>
            </a:r>
            <a:r>
              <a:rPr sz="2000" dirty="0">
                <a:latin typeface="Calibri"/>
                <a:cs typeface="Calibri"/>
              </a:rPr>
              <a:t>p</a:t>
            </a:r>
            <a:r>
              <a:rPr sz="2000" spc="-5" dirty="0">
                <a:latin typeface="Calibri"/>
                <a:cs typeface="Calibri"/>
              </a:rPr>
              <a:t>me</a:t>
            </a:r>
            <a:r>
              <a:rPr sz="2000" dirty="0">
                <a:latin typeface="Calibri"/>
                <a:cs typeface="Calibri"/>
              </a:rPr>
              <a:t>nt</a:t>
            </a:r>
            <a:r>
              <a:rPr sz="2000" spc="-10" dirty="0">
                <a:latin typeface="Calibri"/>
                <a:cs typeface="Calibri"/>
              </a:rPr>
              <a:t> </a:t>
            </a:r>
            <a:r>
              <a:rPr sz="2000" i="1" spc="-5" dirty="0">
                <a:latin typeface="Calibri"/>
                <a:cs typeface="Calibri"/>
              </a:rPr>
              <a:t>m</a:t>
            </a:r>
            <a:r>
              <a:rPr sz="2000" i="1" dirty="0">
                <a:latin typeface="Calibri"/>
                <a:cs typeface="Calibri"/>
              </a:rPr>
              <a:t>ust </a:t>
            </a:r>
            <a:r>
              <a:rPr sz="2000" dirty="0">
                <a:latin typeface="Calibri"/>
                <a:cs typeface="Calibri"/>
              </a:rPr>
              <a:t>be d</a:t>
            </a:r>
            <a:r>
              <a:rPr sz="2000" spc="-5" dirty="0">
                <a:latin typeface="Calibri"/>
                <a:cs typeface="Calibri"/>
              </a:rPr>
              <a:t>o</a:t>
            </a:r>
            <a:r>
              <a:rPr sz="2000" dirty="0">
                <a:latin typeface="Calibri"/>
                <a:cs typeface="Calibri"/>
              </a:rPr>
              <a:t>ne</a:t>
            </a:r>
            <a:r>
              <a:rPr sz="2000" spc="-25"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 </a:t>
            </a:r>
            <a:r>
              <a:rPr sz="2000" dirty="0">
                <a:latin typeface="Calibri"/>
                <a:cs typeface="Calibri"/>
              </a:rPr>
              <a:t>t</a:t>
            </a:r>
            <a:r>
              <a:rPr sz="2000" spc="-5" dirty="0">
                <a:latin typeface="Calibri"/>
                <a:cs typeface="Calibri"/>
              </a:rPr>
              <a:t>i</a:t>
            </a:r>
            <a:r>
              <a:rPr sz="2000" dirty="0">
                <a:latin typeface="Calibri"/>
                <a:cs typeface="Calibri"/>
              </a:rPr>
              <a:t>ght</a:t>
            </a:r>
            <a:r>
              <a:rPr sz="2000" spc="-10" dirty="0">
                <a:latin typeface="Calibri"/>
                <a:cs typeface="Calibri"/>
              </a:rPr>
              <a:t> </a:t>
            </a:r>
            <a:r>
              <a:rPr sz="2000" dirty="0">
                <a:latin typeface="Calibri"/>
                <a:cs typeface="Calibri"/>
              </a:rPr>
              <a:t>t</a:t>
            </a:r>
            <a:r>
              <a:rPr sz="2000" spc="-5" dirty="0">
                <a:latin typeface="Calibri"/>
                <a:cs typeface="Calibri"/>
              </a:rPr>
              <a:t>e</a:t>
            </a:r>
            <a:r>
              <a:rPr sz="2000" dirty="0">
                <a:latin typeface="Calibri"/>
                <a:cs typeface="Calibri"/>
              </a:rPr>
              <a:t>chn</a:t>
            </a:r>
            <a:r>
              <a:rPr sz="2000" spc="-10" dirty="0">
                <a:latin typeface="Calibri"/>
                <a:cs typeface="Calibri"/>
              </a:rPr>
              <a:t>i</a:t>
            </a:r>
            <a:r>
              <a:rPr sz="2000" dirty="0">
                <a:latin typeface="Calibri"/>
                <a:cs typeface="Calibri"/>
              </a:rPr>
              <a:t>cal c</a:t>
            </a:r>
            <a:r>
              <a:rPr sz="2000" spc="-5" dirty="0">
                <a:latin typeface="Calibri"/>
                <a:cs typeface="Calibri"/>
              </a:rPr>
              <a:t>oll</a:t>
            </a:r>
            <a:r>
              <a:rPr sz="2000" dirty="0">
                <a:latin typeface="Calibri"/>
                <a:cs typeface="Calibri"/>
              </a:rPr>
              <a:t>ab</a:t>
            </a:r>
            <a:r>
              <a:rPr sz="2000" spc="-5" dirty="0">
                <a:latin typeface="Calibri"/>
                <a:cs typeface="Calibri"/>
              </a:rPr>
              <a:t>or</a:t>
            </a:r>
            <a:r>
              <a:rPr sz="2000" dirty="0">
                <a:latin typeface="Calibri"/>
                <a:cs typeface="Calibri"/>
              </a:rPr>
              <a:t>at</a:t>
            </a:r>
            <a:r>
              <a:rPr sz="2000" spc="-5" dirty="0">
                <a:latin typeface="Calibri"/>
                <a:cs typeface="Calibri"/>
              </a:rPr>
              <a:t>io</a:t>
            </a:r>
            <a:r>
              <a:rPr sz="2000" dirty="0">
                <a:latin typeface="Calibri"/>
                <a:cs typeface="Calibri"/>
              </a:rPr>
              <a:t>n</a:t>
            </a:r>
            <a:r>
              <a:rPr sz="2000" spc="5" dirty="0">
                <a:latin typeface="Calibri"/>
                <a:cs typeface="Calibri"/>
              </a:rPr>
              <a:t> </a:t>
            </a:r>
            <a:r>
              <a:rPr lang="en-US" sz="2000" spc="-5" dirty="0">
                <a:latin typeface="Calibri"/>
                <a:cs typeface="Calibri"/>
              </a:rPr>
              <a:t>between the Technological Infrastructures and high-tech</a:t>
            </a:r>
            <a:r>
              <a:rPr sz="2000" dirty="0">
                <a:latin typeface="Calibri"/>
                <a:cs typeface="Calibri"/>
              </a:rPr>
              <a:t> </a:t>
            </a:r>
            <a:r>
              <a:rPr sz="2000" spc="-5" dirty="0">
                <a:latin typeface="Calibri"/>
                <a:cs typeface="Calibri"/>
              </a:rPr>
              <a:t>i</a:t>
            </a:r>
            <a:r>
              <a:rPr sz="2000" dirty="0">
                <a:latin typeface="Calibri"/>
                <a:cs typeface="Calibri"/>
              </a:rPr>
              <a:t>ndu</a:t>
            </a:r>
            <a:r>
              <a:rPr sz="2000" spc="-5" dirty="0">
                <a:latin typeface="Calibri"/>
                <a:cs typeface="Calibri"/>
              </a:rPr>
              <a:t>s</a:t>
            </a:r>
            <a:r>
              <a:rPr sz="2000" dirty="0">
                <a:latin typeface="Calibri"/>
                <a:cs typeface="Calibri"/>
              </a:rPr>
              <a:t>t</a:t>
            </a:r>
            <a:r>
              <a:rPr sz="2000" spc="-5" dirty="0">
                <a:latin typeface="Calibri"/>
                <a:cs typeface="Calibri"/>
              </a:rPr>
              <a:t>ri</a:t>
            </a:r>
            <a:r>
              <a:rPr sz="2000" dirty="0">
                <a:latin typeface="Calibri"/>
                <a:cs typeface="Calibri"/>
              </a:rPr>
              <a:t>al</a:t>
            </a:r>
            <a:r>
              <a:rPr sz="2000" spc="10" dirty="0">
                <a:latin typeface="Calibri"/>
                <a:cs typeface="Calibri"/>
              </a:rPr>
              <a:t> </a:t>
            </a:r>
            <a:r>
              <a:rPr sz="2000" dirty="0">
                <a:latin typeface="Calibri"/>
                <a:cs typeface="Calibri"/>
              </a:rPr>
              <a:t>c</a:t>
            </a:r>
            <a:r>
              <a:rPr sz="2000" spc="-5" dirty="0">
                <a:latin typeface="Calibri"/>
                <a:cs typeface="Calibri"/>
              </a:rPr>
              <a:t>om</a:t>
            </a:r>
            <a:r>
              <a:rPr sz="2000" dirty="0">
                <a:latin typeface="Calibri"/>
                <a:cs typeface="Calibri"/>
              </a:rPr>
              <a:t>pan</a:t>
            </a:r>
            <a:r>
              <a:rPr sz="2000" spc="-5" dirty="0">
                <a:latin typeface="Calibri"/>
                <a:cs typeface="Calibri"/>
              </a:rPr>
              <a:t>ies</a:t>
            </a:r>
            <a:r>
              <a:rPr sz="2000" dirty="0">
                <a:latin typeface="Calibri"/>
                <a:cs typeface="Calibri"/>
              </a:rPr>
              <a:t>.</a:t>
            </a:r>
          </a:p>
        </p:txBody>
      </p:sp>
      <p:sp>
        <p:nvSpPr>
          <p:cNvPr id="3" name="object 3"/>
          <p:cNvSpPr txBox="1"/>
          <p:nvPr/>
        </p:nvSpPr>
        <p:spPr>
          <a:xfrm>
            <a:off x="242309" y="4861917"/>
            <a:ext cx="7134225" cy="1231106"/>
          </a:xfrm>
          <a:prstGeom prst="rect">
            <a:avLst/>
          </a:prstGeom>
        </p:spPr>
        <p:txBody>
          <a:bodyPr vert="horz" wrap="square" lIns="0" tIns="0" rIns="0" bIns="0" rtlCol="0">
            <a:spAutoFit/>
          </a:bodyPr>
          <a:lstStyle/>
          <a:p>
            <a:pPr marL="12700" marR="5080">
              <a:lnSpc>
                <a:spcPct val="100000"/>
              </a:lnSpc>
            </a:pPr>
            <a:r>
              <a:rPr lang="en-US" sz="2000" spc="-5" dirty="0">
                <a:latin typeface="Calibri"/>
                <a:cs typeface="Calibri"/>
              </a:rPr>
              <a:t>I</a:t>
            </a:r>
            <a:r>
              <a:rPr sz="2000" dirty="0">
                <a:latin typeface="Calibri"/>
                <a:cs typeface="Calibri"/>
              </a:rPr>
              <a:t>t</a:t>
            </a:r>
            <a:r>
              <a:rPr sz="2000" spc="5" dirty="0">
                <a:latin typeface="Calibri"/>
                <a:cs typeface="Calibri"/>
              </a:rPr>
              <a:t> </a:t>
            </a:r>
            <a:r>
              <a:rPr sz="2000" spc="-10" dirty="0">
                <a:latin typeface="Calibri"/>
                <a:cs typeface="Calibri"/>
              </a:rPr>
              <a:t>i</a:t>
            </a:r>
            <a:r>
              <a:rPr sz="2000" dirty="0">
                <a:latin typeface="Calibri"/>
                <a:cs typeface="Calibri"/>
              </a:rPr>
              <a:t>s</a:t>
            </a:r>
            <a:r>
              <a:rPr sz="2000" spc="10" dirty="0">
                <a:latin typeface="Calibri"/>
                <a:cs typeface="Calibri"/>
              </a:rPr>
              <a:t> </a:t>
            </a:r>
            <a:r>
              <a:rPr sz="2000" dirty="0">
                <a:latin typeface="Calibri"/>
                <a:cs typeface="Calibri"/>
              </a:rPr>
              <a:t>b</a:t>
            </a:r>
            <a:r>
              <a:rPr sz="2000" spc="-5" dirty="0">
                <a:latin typeface="Calibri"/>
                <a:cs typeface="Calibri"/>
              </a:rPr>
              <a:t>ot</a:t>
            </a:r>
            <a:r>
              <a:rPr sz="2000" dirty="0">
                <a:latin typeface="Calibri"/>
                <a:cs typeface="Calibri"/>
              </a:rPr>
              <a:t>h</a:t>
            </a:r>
            <a:r>
              <a:rPr sz="2000" spc="-20" dirty="0">
                <a:latin typeface="Calibri"/>
                <a:cs typeface="Calibri"/>
              </a:rPr>
              <a:t> </a:t>
            </a:r>
            <a:r>
              <a:rPr sz="2000" dirty="0">
                <a:latin typeface="Calibri"/>
                <a:cs typeface="Calibri"/>
              </a:rPr>
              <a:t>t</a:t>
            </a:r>
            <a:r>
              <a:rPr sz="2000" spc="-5" dirty="0">
                <a:latin typeface="Calibri"/>
                <a:cs typeface="Calibri"/>
              </a:rPr>
              <a:t>im</a:t>
            </a:r>
            <a:r>
              <a:rPr sz="2000" dirty="0">
                <a:latin typeface="Calibri"/>
                <a:cs typeface="Calibri"/>
              </a:rPr>
              <a:t>e</a:t>
            </a:r>
            <a:r>
              <a:rPr sz="2000" spc="-5" dirty="0">
                <a:latin typeface="Calibri"/>
                <a:cs typeface="Calibri"/>
              </a:rPr>
              <a:t>-</a:t>
            </a:r>
            <a:r>
              <a:rPr sz="2000" dirty="0">
                <a:latin typeface="Calibri"/>
                <a:cs typeface="Calibri"/>
              </a:rPr>
              <a:t>c</a:t>
            </a:r>
            <a:r>
              <a:rPr sz="2000" spc="-5" dirty="0">
                <a:latin typeface="Calibri"/>
                <a:cs typeface="Calibri"/>
              </a:rPr>
              <a:t>o</a:t>
            </a:r>
            <a:r>
              <a:rPr sz="2000" dirty="0">
                <a:latin typeface="Calibri"/>
                <a:cs typeface="Calibri"/>
              </a:rPr>
              <a:t>n</a:t>
            </a:r>
            <a:r>
              <a:rPr sz="2000" spc="-5" dirty="0">
                <a:latin typeface="Calibri"/>
                <a:cs typeface="Calibri"/>
              </a:rPr>
              <a:t>s</a:t>
            </a:r>
            <a:r>
              <a:rPr sz="2000" dirty="0">
                <a:latin typeface="Calibri"/>
                <a:cs typeface="Calibri"/>
              </a:rPr>
              <a:t>u</a:t>
            </a:r>
            <a:r>
              <a:rPr sz="2000" spc="-5" dirty="0">
                <a:latin typeface="Calibri"/>
                <a:cs typeface="Calibri"/>
              </a:rPr>
              <a:t>mi</a:t>
            </a:r>
            <a:r>
              <a:rPr sz="2000" dirty="0">
                <a:latin typeface="Calibri"/>
                <a:cs typeface="Calibri"/>
              </a:rPr>
              <a:t>ng,</a:t>
            </a:r>
            <a:r>
              <a:rPr sz="2000" spc="-5" dirty="0">
                <a:latin typeface="Calibri"/>
                <a:cs typeface="Calibri"/>
              </a:rPr>
              <a:t> ris</a:t>
            </a:r>
            <a:r>
              <a:rPr sz="2000" dirty="0">
                <a:latin typeface="Calibri"/>
                <a:cs typeface="Calibri"/>
              </a:rPr>
              <a:t>ky</a:t>
            </a:r>
            <a:r>
              <a:rPr sz="2000" spc="5" dirty="0">
                <a:latin typeface="Calibri"/>
                <a:cs typeface="Calibri"/>
              </a:rPr>
              <a:t> </a:t>
            </a:r>
            <a:r>
              <a:rPr sz="2000" dirty="0">
                <a:latin typeface="Calibri"/>
                <a:cs typeface="Calibri"/>
              </a:rPr>
              <a:t>and</a:t>
            </a:r>
            <a:r>
              <a:rPr sz="2000" spc="-5" dirty="0">
                <a:latin typeface="Calibri"/>
                <a:cs typeface="Calibri"/>
              </a:rPr>
              <a:t> </a:t>
            </a:r>
            <a:r>
              <a:rPr sz="2000" dirty="0">
                <a:latin typeface="Calibri"/>
                <a:cs typeface="Calibri"/>
              </a:rPr>
              <a:t>c</a:t>
            </a:r>
            <a:r>
              <a:rPr sz="2000" spc="-5" dirty="0">
                <a:latin typeface="Calibri"/>
                <a:cs typeface="Calibri"/>
              </a:rPr>
              <a:t>os</a:t>
            </a:r>
            <a:r>
              <a:rPr sz="2000" dirty="0">
                <a:latin typeface="Calibri"/>
                <a:cs typeface="Calibri"/>
              </a:rPr>
              <a:t>t</a:t>
            </a:r>
            <a:r>
              <a:rPr sz="2000" spc="-5" dirty="0">
                <a:latin typeface="Calibri"/>
                <a:cs typeface="Calibri"/>
              </a:rPr>
              <a:t>l</a:t>
            </a:r>
            <a:r>
              <a:rPr sz="2000" dirty="0">
                <a:latin typeface="Calibri"/>
                <a:cs typeface="Calibri"/>
              </a:rPr>
              <a:t>y</a:t>
            </a:r>
            <a:r>
              <a:rPr sz="2000" spc="-5" dirty="0">
                <a:latin typeface="Calibri"/>
                <a:cs typeface="Calibri"/>
              </a:rPr>
              <a:t> </a:t>
            </a:r>
            <a:r>
              <a:rPr sz="2000" dirty="0">
                <a:latin typeface="Calibri"/>
                <a:cs typeface="Calibri"/>
              </a:rPr>
              <a:t>f</a:t>
            </a:r>
            <a:r>
              <a:rPr sz="2000" spc="-5" dirty="0">
                <a:latin typeface="Calibri"/>
                <a:cs typeface="Calibri"/>
              </a:rPr>
              <a:t>o</a:t>
            </a:r>
            <a:r>
              <a:rPr sz="2000" dirty="0">
                <a:latin typeface="Calibri"/>
                <a:cs typeface="Calibri"/>
              </a:rPr>
              <a:t>r</a:t>
            </a:r>
            <a:r>
              <a:rPr sz="2000" spc="-10" dirty="0">
                <a:latin typeface="Calibri"/>
                <a:cs typeface="Calibri"/>
              </a:rPr>
              <a:t> </a:t>
            </a:r>
            <a:r>
              <a:rPr sz="2000" dirty="0">
                <a:latin typeface="Calibri"/>
                <a:cs typeface="Calibri"/>
              </a:rPr>
              <a:t>an</a:t>
            </a:r>
            <a:r>
              <a:rPr sz="2000" spc="5" dirty="0">
                <a:latin typeface="Calibri"/>
                <a:cs typeface="Calibri"/>
              </a:rPr>
              <a:t> </a:t>
            </a:r>
            <a:r>
              <a:rPr sz="2000" dirty="0">
                <a:latin typeface="Calibri"/>
                <a:cs typeface="Calibri"/>
              </a:rPr>
              <a:t>S</a:t>
            </a:r>
            <a:r>
              <a:rPr lang="sv-SE" sz="2000" dirty="0">
                <a:latin typeface="Calibri"/>
                <a:cs typeface="Calibri"/>
              </a:rPr>
              <a:t>mall or </a:t>
            </a:r>
            <a:r>
              <a:rPr sz="2000" dirty="0">
                <a:latin typeface="Calibri"/>
                <a:cs typeface="Calibri"/>
              </a:rPr>
              <a:t>M</a:t>
            </a:r>
            <a:r>
              <a:rPr lang="en-US" sz="2000" dirty="0">
                <a:latin typeface="Calibri"/>
                <a:cs typeface="Calibri"/>
              </a:rPr>
              <a:t>iddle Sized  company </a:t>
            </a:r>
            <a:r>
              <a:rPr lang="sv-SE" sz="2000" dirty="0">
                <a:latin typeface="Calibri"/>
                <a:cs typeface="Calibri"/>
              </a:rPr>
              <a:t>(SM</a:t>
            </a:r>
            <a:r>
              <a:rPr sz="2000" dirty="0">
                <a:latin typeface="Calibri"/>
                <a:cs typeface="Calibri"/>
              </a:rPr>
              <a:t>E</a:t>
            </a:r>
            <a:r>
              <a:rPr lang="sv-SE" sz="2000" dirty="0">
                <a:latin typeface="Calibri"/>
                <a:cs typeface="Calibri"/>
              </a:rPr>
              <a:t>)</a:t>
            </a:r>
            <a:r>
              <a:rPr sz="2000" spc="-15" dirty="0">
                <a:latin typeface="Calibri"/>
                <a:cs typeface="Calibri"/>
              </a:rPr>
              <a:t> </a:t>
            </a:r>
            <a:r>
              <a:rPr sz="2000" dirty="0">
                <a:latin typeface="Calibri"/>
                <a:cs typeface="Calibri"/>
              </a:rPr>
              <a:t>to </a:t>
            </a:r>
            <a:r>
              <a:rPr sz="2000" spc="-5" dirty="0">
                <a:latin typeface="Calibri"/>
                <a:cs typeface="Calibri"/>
              </a:rPr>
              <a:t>s</a:t>
            </a:r>
            <a:r>
              <a:rPr sz="2000" dirty="0">
                <a:latin typeface="Calibri"/>
                <a:cs typeface="Calibri"/>
              </a:rPr>
              <a:t>p</a:t>
            </a:r>
            <a:r>
              <a:rPr sz="2000" spc="-5" dirty="0">
                <a:latin typeface="Calibri"/>
                <a:cs typeface="Calibri"/>
              </a:rPr>
              <a:t>e</a:t>
            </a:r>
            <a:r>
              <a:rPr sz="2000" dirty="0">
                <a:latin typeface="Calibri"/>
                <a:cs typeface="Calibri"/>
              </a:rPr>
              <a:t>nd</a:t>
            </a:r>
            <a:r>
              <a:rPr sz="2000" spc="-5" dirty="0">
                <a:latin typeface="Calibri"/>
                <a:cs typeface="Calibri"/>
              </a:rPr>
              <a:t> </a:t>
            </a:r>
            <a:r>
              <a:rPr sz="2000" dirty="0">
                <a:latin typeface="Calibri"/>
                <a:cs typeface="Calibri"/>
              </a:rPr>
              <a:t>the t</a:t>
            </a:r>
            <a:r>
              <a:rPr sz="2000" spc="-5" dirty="0">
                <a:latin typeface="Calibri"/>
                <a:cs typeface="Calibri"/>
              </a:rPr>
              <a:t>im</a:t>
            </a:r>
            <a:r>
              <a:rPr sz="2000" dirty="0">
                <a:latin typeface="Calibri"/>
                <a:cs typeface="Calibri"/>
              </a:rPr>
              <a:t>e</a:t>
            </a:r>
            <a:r>
              <a:rPr sz="2000" spc="10" dirty="0">
                <a:latin typeface="Calibri"/>
                <a:cs typeface="Calibri"/>
              </a:rPr>
              <a:t> </a:t>
            </a:r>
            <a:r>
              <a:rPr sz="2000" dirty="0">
                <a:latin typeface="Calibri"/>
                <a:cs typeface="Calibri"/>
              </a:rPr>
              <a:t>and</a:t>
            </a:r>
            <a:r>
              <a:rPr sz="2000" spc="-20" dirty="0">
                <a:latin typeface="Calibri"/>
                <a:cs typeface="Calibri"/>
              </a:rPr>
              <a:t> </a:t>
            </a:r>
            <a:r>
              <a:rPr sz="2000" dirty="0">
                <a:latin typeface="Calibri"/>
                <a:cs typeface="Calibri"/>
              </a:rPr>
              <a:t>the </a:t>
            </a:r>
            <a:r>
              <a:rPr sz="2000" spc="-5" dirty="0">
                <a:latin typeface="Calibri"/>
                <a:cs typeface="Calibri"/>
              </a:rPr>
              <a:t>reso</a:t>
            </a:r>
            <a:r>
              <a:rPr sz="2000" dirty="0">
                <a:latin typeface="Calibri"/>
                <a:cs typeface="Calibri"/>
              </a:rPr>
              <a:t>u</a:t>
            </a:r>
            <a:r>
              <a:rPr sz="2000" spc="-5" dirty="0">
                <a:latin typeface="Calibri"/>
                <a:cs typeface="Calibri"/>
              </a:rPr>
              <a:t>r</a:t>
            </a:r>
            <a:r>
              <a:rPr sz="2000" dirty="0">
                <a:latin typeface="Calibri"/>
                <a:cs typeface="Calibri"/>
              </a:rPr>
              <a:t>c</a:t>
            </a:r>
            <a:r>
              <a:rPr sz="2000" spc="-5" dirty="0">
                <a:latin typeface="Calibri"/>
                <a:cs typeface="Calibri"/>
              </a:rPr>
              <a:t>e</a:t>
            </a:r>
            <a:r>
              <a:rPr sz="2000" dirty="0">
                <a:latin typeface="Calibri"/>
                <a:cs typeface="Calibri"/>
              </a:rPr>
              <a:t>s</a:t>
            </a:r>
            <a:r>
              <a:rPr sz="2000" spc="10" dirty="0">
                <a:latin typeface="Calibri"/>
                <a:cs typeface="Calibri"/>
              </a:rPr>
              <a:t> </a:t>
            </a:r>
            <a:r>
              <a:rPr sz="2000" dirty="0">
                <a:latin typeface="Calibri"/>
                <a:cs typeface="Calibri"/>
              </a:rPr>
              <a:t>n</a:t>
            </a:r>
            <a:r>
              <a:rPr sz="2000" spc="-5" dirty="0">
                <a:latin typeface="Calibri"/>
                <a:cs typeface="Calibri"/>
              </a:rPr>
              <a:t>ee</a:t>
            </a:r>
            <a:r>
              <a:rPr sz="2000" dirty="0">
                <a:latin typeface="Calibri"/>
                <a:cs typeface="Calibri"/>
              </a:rPr>
              <a:t>d</a:t>
            </a:r>
            <a:r>
              <a:rPr sz="2000" spc="-5" dirty="0">
                <a:latin typeface="Calibri"/>
                <a:cs typeface="Calibri"/>
              </a:rPr>
              <a:t>e</a:t>
            </a:r>
            <a:r>
              <a:rPr sz="2000" dirty="0">
                <a:latin typeface="Calibri"/>
                <a:cs typeface="Calibri"/>
              </a:rPr>
              <a:t>d</a:t>
            </a:r>
            <a:r>
              <a:rPr sz="2000" spc="-5" dirty="0">
                <a:latin typeface="Calibri"/>
                <a:cs typeface="Calibri"/>
              </a:rPr>
              <a:t> </a:t>
            </a:r>
            <a:r>
              <a:rPr lang="sv-SE" sz="2000" dirty="0">
                <a:latin typeface="Calibri"/>
                <a:cs typeface="Calibri"/>
              </a:rPr>
              <a:t>to </a:t>
            </a:r>
            <a:r>
              <a:rPr lang="sv-SE" sz="2000" dirty="0" err="1">
                <a:latin typeface="Calibri"/>
                <a:cs typeface="Calibri"/>
              </a:rPr>
              <a:t>explore</a:t>
            </a:r>
            <a:r>
              <a:rPr lang="sv-SE" sz="2000" dirty="0">
                <a:latin typeface="Calibri"/>
                <a:cs typeface="Calibri"/>
              </a:rPr>
              <a:t> </a:t>
            </a:r>
            <a:r>
              <a:rPr sz="2000" dirty="0">
                <a:latin typeface="Calibri"/>
                <a:cs typeface="Calibri"/>
              </a:rPr>
              <a:t>the p</a:t>
            </a:r>
            <a:r>
              <a:rPr sz="2000" spc="-5" dirty="0">
                <a:latin typeface="Calibri"/>
                <a:cs typeface="Calibri"/>
              </a:rPr>
              <a:t>ossi</a:t>
            </a:r>
            <a:r>
              <a:rPr sz="2000" dirty="0">
                <a:latin typeface="Calibri"/>
                <a:cs typeface="Calibri"/>
              </a:rPr>
              <a:t>b</a:t>
            </a:r>
            <a:r>
              <a:rPr sz="2000" spc="-5" dirty="0">
                <a:latin typeface="Calibri"/>
                <a:cs typeface="Calibri"/>
              </a:rPr>
              <a:t>ili</a:t>
            </a:r>
            <a:r>
              <a:rPr sz="2000" dirty="0">
                <a:latin typeface="Calibri"/>
                <a:cs typeface="Calibri"/>
              </a:rPr>
              <a:t>ty</a:t>
            </a:r>
            <a:r>
              <a:rPr sz="2000" spc="20" dirty="0">
                <a:latin typeface="Calibri"/>
                <a:cs typeface="Calibri"/>
              </a:rPr>
              <a:t> </a:t>
            </a:r>
            <a:r>
              <a:rPr sz="2000" dirty="0">
                <a:latin typeface="Calibri"/>
                <a:cs typeface="Calibri"/>
              </a:rPr>
              <a:t>and</a:t>
            </a:r>
            <a:r>
              <a:rPr sz="2000" spc="-20" dirty="0">
                <a:latin typeface="Calibri"/>
                <a:cs typeface="Calibri"/>
              </a:rPr>
              <a:t> </a:t>
            </a:r>
            <a:r>
              <a:rPr lang="en-US" sz="2000" dirty="0">
                <a:latin typeface="Calibri"/>
                <a:cs typeface="Calibri"/>
              </a:rPr>
              <a:t>commercial</a:t>
            </a:r>
            <a:r>
              <a:rPr lang="sv-SE" sz="2000" dirty="0">
                <a:latin typeface="Calibri"/>
                <a:cs typeface="Calibri"/>
              </a:rPr>
              <a:t> </a:t>
            </a:r>
            <a:r>
              <a:rPr lang="sv-SE" sz="2000" dirty="0" err="1">
                <a:latin typeface="Calibri"/>
                <a:cs typeface="Calibri"/>
              </a:rPr>
              <a:t>interest</a:t>
            </a:r>
            <a:r>
              <a:rPr sz="2000" spc="20"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d</a:t>
            </a:r>
            <a:r>
              <a:rPr sz="2000" spc="-5" dirty="0">
                <a:latin typeface="Calibri"/>
                <a:cs typeface="Calibri"/>
              </a:rPr>
              <a:t>e</a:t>
            </a:r>
            <a:r>
              <a:rPr sz="2000" spc="-10" dirty="0">
                <a:latin typeface="Calibri"/>
                <a:cs typeface="Calibri"/>
              </a:rPr>
              <a:t>v</a:t>
            </a:r>
            <a:r>
              <a:rPr sz="2000" spc="-5" dirty="0">
                <a:latin typeface="Calibri"/>
                <a:cs typeface="Calibri"/>
              </a:rPr>
              <a:t>elo</a:t>
            </a:r>
            <a:r>
              <a:rPr sz="2000" dirty="0">
                <a:latin typeface="Calibri"/>
                <a:cs typeface="Calibri"/>
              </a:rPr>
              <a:t>p</a:t>
            </a:r>
            <a:r>
              <a:rPr sz="2000" spc="-5" dirty="0">
                <a:latin typeface="Calibri"/>
                <a:cs typeface="Calibri"/>
              </a:rPr>
              <a:t>i</a:t>
            </a:r>
            <a:r>
              <a:rPr sz="2000" dirty="0">
                <a:latin typeface="Calibri"/>
                <a:cs typeface="Calibri"/>
              </a:rPr>
              <a:t>ng</a:t>
            </a:r>
            <a:r>
              <a:rPr sz="2000" spc="-20" dirty="0">
                <a:latin typeface="Calibri"/>
                <a:cs typeface="Calibri"/>
              </a:rPr>
              <a:t> </a:t>
            </a:r>
            <a:r>
              <a:rPr sz="2000" dirty="0">
                <a:latin typeface="Calibri"/>
                <a:cs typeface="Calibri"/>
              </a:rPr>
              <a:t>a</a:t>
            </a:r>
            <a:r>
              <a:rPr sz="2000" spc="5" dirty="0">
                <a:latin typeface="Calibri"/>
                <a:cs typeface="Calibri"/>
              </a:rPr>
              <a:t> </a:t>
            </a:r>
            <a:r>
              <a:rPr sz="2000" dirty="0">
                <a:latin typeface="Calibri"/>
                <a:cs typeface="Calibri"/>
              </a:rPr>
              <a:t>b</a:t>
            </a:r>
            <a:r>
              <a:rPr sz="2000" spc="-5" dirty="0">
                <a:latin typeface="Calibri"/>
                <a:cs typeface="Calibri"/>
              </a:rPr>
              <a:t>r</a:t>
            </a:r>
            <a:r>
              <a:rPr sz="2000" dirty="0">
                <a:latin typeface="Calibri"/>
                <a:cs typeface="Calibri"/>
              </a:rPr>
              <a:t>and</a:t>
            </a:r>
            <a:r>
              <a:rPr sz="2000" spc="-20" dirty="0">
                <a:latin typeface="Calibri"/>
                <a:cs typeface="Calibri"/>
              </a:rPr>
              <a:t> </a:t>
            </a:r>
            <a:r>
              <a:rPr sz="2000" dirty="0">
                <a:latin typeface="Calibri"/>
                <a:cs typeface="Calibri"/>
              </a:rPr>
              <a:t>n</a:t>
            </a:r>
            <a:r>
              <a:rPr sz="2000" spc="-5" dirty="0">
                <a:latin typeface="Calibri"/>
                <a:cs typeface="Calibri"/>
              </a:rPr>
              <a:t>e</a:t>
            </a:r>
            <a:r>
              <a:rPr sz="2000" dirty="0">
                <a:latin typeface="Calibri"/>
                <a:cs typeface="Calibri"/>
              </a:rPr>
              <a:t>w</a:t>
            </a:r>
            <a:r>
              <a:rPr sz="2000" spc="-15" dirty="0">
                <a:latin typeface="Calibri"/>
                <a:cs typeface="Calibri"/>
              </a:rPr>
              <a:t> </a:t>
            </a:r>
            <a:r>
              <a:rPr sz="2000" dirty="0">
                <a:latin typeface="Calibri"/>
                <a:cs typeface="Calibri"/>
              </a:rPr>
              <a:t>t</a:t>
            </a:r>
            <a:r>
              <a:rPr sz="2000" spc="-5" dirty="0">
                <a:latin typeface="Calibri"/>
                <a:cs typeface="Calibri"/>
              </a:rPr>
              <a:t>e</a:t>
            </a:r>
            <a:r>
              <a:rPr sz="2000" dirty="0">
                <a:latin typeface="Calibri"/>
                <a:cs typeface="Calibri"/>
              </a:rPr>
              <a:t>chn</a:t>
            </a:r>
            <a:r>
              <a:rPr sz="2000" spc="-5" dirty="0">
                <a:latin typeface="Calibri"/>
                <a:cs typeface="Calibri"/>
              </a:rPr>
              <a:t>olo</a:t>
            </a:r>
            <a:r>
              <a:rPr sz="2000" spc="5" dirty="0">
                <a:latin typeface="Calibri"/>
                <a:cs typeface="Calibri"/>
              </a:rPr>
              <a:t>gy </a:t>
            </a:r>
            <a:r>
              <a:rPr sz="2000" dirty="0">
                <a:latin typeface="Calibri"/>
                <a:cs typeface="Calibri"/>
              </a:rPr>
              <a:t>p</a:t>
            </a:r>
            <a:r>
              <a:rPr sz="2000" spc="-5" dirty="0">
                <a:latin typeface="Calibri"/>
                <a:cs typeface="Calibri"/>
              </a:rPr>
              <a:t>ro</a:t>
            </a:r>
            <a:r>
              <a:rPr sz="2000" dirty="0">
                <a:latin typeface="Calibri"/>
                <a:cs typeface="Calibri"/>
              </a:rPr>
              <a:t>p</a:t>
            </a:r>
            <a:r>
              <a:rPr sz="2000" spc="-5" dirty="0">
                <a:latin typeface="Calibri"/>
                <a:cs typeface="Calibri"/>
              </a:rPr>
              <a:t>ose</a:t>
            </a:r>
            <a:r>
              <a:rPr sz="2000" dirty="0">
                <a:latin typeface="Calibri"/>
                <a:cs typeface="Calibri"/>
              </a:rPr>
              <a:t>d</a:t>
            </a:r>
            <a:r>
              <a:rPr sz="2000" spc="-20" dirty="0">
                <a:latin typeface="Calibri"/>
                <a:cs typeface="Calibri"/>
              </a:rPr>
              <a:t> </a:t>
            </a:r>
            <a:r>
              <a:rPr sz="2000" dirty="0">
                <a:latin typeface="Calibri"/>
                <a:cs typeface="Calibri"/>
              </a:rPr>
              <a:t>by</a:t>
            </a:r>
            <a:r>
              <a:rPr sz="2000" spc="-20" dirty="0">
                <a:latin typeface="Calibri"/>
                <a:cs typeface="Calibri"/>
              </a:rPr>
              <a:t> </a:t>
            </a:r>
            <a:r>
              <a:rPr sz="2000" dirty="0">
                <a:latin typeface="Calibri"/>
                <a:cs typeface="Calibri"/>
              </a:rPr>
              <a:t>a</a:t>
            </a:r>
            <a:r>
              <a:rPr sz="2000" spc="5" dirty="0">
                <a:latin typeface="Calibri"/>
                <a:cs typeface="Calibri"/>
              </a:rPr>
              <a:t> </a:t>
            </a:r>
            <a:r>
              <a:rPr sz="2000" dirty="0">
                <a:latin typeface="Calibri"/>
                <a:cs typeface="Calibri"/>
              </a:rPr>
              <a:t>R</a:t>
            </a:r>
            <a:r>
              <a:rPr sz="2000" spc="-5" dirty="0">
                <a:latin typeface="Calibri"/>
                <a:cs typeface="Calibri"/>
              </a:rPr>
              <a:t>ese</a:t>
            </a:r>
            <a:r>
              <a:rPr sz="2000" dirty="0">
                <a:latin typeface="Calibri"/>
                <a:cs typeface="Calibri"/>
              </a:rPr>
              <a:t>a</a:t>
            </a:r>
            <a:r>
              <a:rPr sz="2000" spc="-5" dirty="0">
                <a:latin typeface="Calibri"/>
                <a:cs typeface="Calibri"/>
              </a:rPr>
              <a:t>r</a:t>
            </a:r>
            <a:r>
              <a:rPr sz="2000" dirty="0">
                <a:latin typeface="Calibri"/>
                <a:cs typeface="Calibri"/>
              </a:rPr>
              <a:t>ch</a:t>
            </a:r>
            <a:r>
              <a:rPr sz="2000" spc="5" dirty="0">
                <a:latin typeface="Calibri"/>
                <a:cs typeface="Calibri"/>
              </a:rPr>
              <a:t> </a:t>
            </a:r>
            <a:r>
              <a:rPr sz="2000" spc="-5" dirty="0">
                <a:latin typeface="Calibri"/>
                <a:cs typeface="Calibri"/>
              </a:rPr>
              <a:t>I</a:t>
            </a:r>
            <a:r>
              <a:rPr sz="2000" dirty="0">
                <a:latin typeface="Calibri"/>
                <a:cs typeface="Calibri"/>
              </a:rPr>
              <a:t>nf</a:t>
            </a:r>
            <a:r>
              <a:rPr sz="2000" spc="-5" dirty="0">
                <a:latin typeface="Calibri"/>
                <a:cs typeface="Calibri"/>
              </a:rPr>
              <a:t>r</a:t>
            </a:r>
            <a:r>
              <a:rPr sz="2000" dirty="0">
                <a:latin typeface="Calibri"/>
                <a:cs typeface="Calibri"/>
              </a:rPr>
              <a:t>a</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5" dirty="0">
                <a:latin typeface="Calibri"/>
                <a:cs typeface="Calibri"/>
              </a:rPr>
              <a:t>re</a:t>
            </a:r>
            <a:r>
              <a:rPr sz="2000" dirty="0">
                <a:latin typeface="Calibri"/>
                <a:cs typeface="Calibri"/>
              </a:rPr>
              <a:t>.</a:t>
            </a:r>
          </a:p>
        </p:txBody>
      </p:sp>
      <p:sp>
        <p:nvSpPr>
          <p:cNvPr id="5" name="object 5"/>
          <p:cNvSpPr/>
          <p:nvPr/>
        </p:nvSpPr>
        <p:spPr>
          <a:xfrm>
            <a:off x="7560359" y="1774176"/>
            <a:ext cx="4267200" cy="288693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8114079" y="5124641"/>
            <a:ext cx="3159760" cy="528320"/>
          </a:xfrm>
          <a:prstGeom prst="rect">
            <a:avLst/>
          </a:prstGeom>
        </p:spPr>
        <p:txBody>
          <a:bodyPr vert="horz" wrap="square" lIns="0" tIns="0" rIns="0" bIns="0" rtlCol="0">
            <a:spAutoFit/>
          </a:bodyPr>
          <a:lstStyle/>
          <a:p>
            <a:pPr marL="64135" marR="5080" indent="-52069">
              <a:lnSpc>
                <a:spcPct val="100000"/>
              </a:lnSpc>
            </a:pPr>
            <a:r>
              <a:rPr sz="1800" spc="-160" dirty="0">
                <a:latin typeface="Calibri"/>
                <a:cs typeface="Calibri"/>
              </a:rPr>
              <a:t>T</a:t>
            </a:r>
            <a:r>
              <a:rPr sz="1800" spc="-10" dirty="0">
                <a:latin typeface="Calibri"/>
                <a:cs typeface="Calibri"/>
              </a:rPr>
              <a:t>e</a:t>
            </a:r>
            <a:r>
              <a:rPr sz="1800" spc="-20" dirty="0">
                <a:latin typeface="Calibri"/>
                <a:cs typeface="Calibri"/>
              </a:rPr>
              <a:t>s</a:t>
            </a:r>
            <a:r>
              <a:rPr sz="1800" spc="-10" dirty="0">
                <a:latin typeface="Calibri"/>
                <a:cs typeface="Calibri"/>
              </a:rPr>
              <a:t>t</a:t>
            </a:r>
            <a:r>
              <a:rPr sz="1800" spc="-5" dirty="0">
                <a:latin typeface="Calibri"/>
                <a:cs typeface="Calibri"/>
              </a:rPr>
              <a:t> </a:t>
            </a:r>
            <a:r>
              <a:rPr sz="1800" spc="-20" dirty="0">
                <a:latin typeface="Calibri"/>
                <a:cs typeface="Calibri"/>
              </a:rPr>
              <a:t>s</a:t>
            </a:r>
            <a:r>
              <a:rPr sz="1800" spc="-40" dirty="0">
                <a:latin typeface="Calibri"/>
                <a:cs typeface="Calibri"/>
              </a:rPr>
              <a:t>t</a:t>
            </a:r>
            <a:r>
              <a:rPr sz="1800" dirty="0">
                <a:latin typeface="Calibri"/>
                <a:cs typeface="Calibri"/>
              </a:rPr>
              <a:t>and </a:t>
            </a:r>
            <a:r>
              <a:rPr sz="1800" spc="-35" dirty="0">
                <a:latin typeface="Calibri"/>
                <a:cs typeface="Calibri"/>
              </a:rPr>
              <a:t>f</a:t>
            </a:r>
            <a:r>
              <a:rPr sz="1800" spc="-5" dirty="0">
                <a:latin typeface="Calibri"/>
                <a:cs typeface="Calibri"/>
              </a:rPr>
              <a:t>o</a:t>
            </a:r>
            <a:r>
              <a:rPr sz="1800" spc="-10" dirty="0">
                <a:latin typeface="Calibri"/>
                <a:cs typeface="Calibri"/>
              </a:rPr>
              <a:t>r</a:t>
            </a:r>
            <a:r>
              <a:rPr sz="1800" spc="-5" dirty="0">
                <a:latin typeface="Calibri"/>
                <a:cs typeface="Calibri"/>
              </a:rPr>
              <a:t> </a:t>
            </a:r>
            <a:r>
              <a:rPr sz="1800" dirty="0">
                <a:latin typeface="Calibri"/>
                <a:cs typeface="Calibri"/>
              </a:rPr>
              <a:t>X</a:t>
            </a:r>
            <a:r>
              <a:rPr sz="1800" spc="-5" dirty="0">
                <a:latin typeface="Calibri"/>
                <a:cs typeface="Calibri"/>
              </a:rPr>
              <a:t>-</a:t>
            </a:r>
            <a:r>
              <a:rPr sz="1800" dirty="0">
                <a:latin typeface="Calibri"/>
                <a:cs typeface="Calibri"/>
              </a:rPr>
              <a:t>band</a:t>
            </a:r>
            <a:r>
              <a:rPr sz="1800" spc="15" dirty="0">
                <a:latin typeface="Calibri"/>
                <a:cs typeface="Calibri"/>
              </a:rPr>
              <a:t> </a:t>
            </a:r>
            <a:r>
              <a:rPr sz="1800" spc="-10" dirty="0">
                <a:latin typeface="Calibri"/>
                <a:cs typeface="Calibri"/>
              </a:rPr>
              <a:t>a</a:t>
            </a:r>
            <a:r>
              <a:rPr sz="1800" spc="-20" dirty="0">
                <a:latin typeface="Calibri"/>
                <a:cs typeface="Calibri"/>
              </a:rPr>
              <a:t>cc</a:t>
            </a:r>
            <a:r>
              <a:rPr sz="1800" spc="-10" dirty="0">
                <a:latin typeface="Calibri"/>
                <a:cs typeface="Calibri"/>
              </a:rPr>
              <a:t>ele</a:t>
            </a:r>
            <a:r>
              <a:rPr sz="1800" spc="-50" dirty="0">
                <a:latin typeface="Calibri"/>
                <a:cs typeface="Calibri"/>
              </a:rPr>
              <a:t>r</a:t>
            </a:r>
            <a:r>
              <a:rPr sz="1800" spc="-15" dirty="0">
                <a:latin typeface="Calibri"/>
                <a:cs typeface="Calibri"/>
              </a:rPr>
              <a:t>at</a:t>
            </a:r>
            <a:r>
              <a:rPr sz="1800" spc="-5" dirty="0">
                <a:latin typeface="Calibri"/>
                <a:cs typeface="Calibri"/>
              </a:rPr>
              <a:t>i</a:t>
            </a:r>
            <a:r>
              <a:rPr sz="1800" dirty="0">
                <a:latin typeface="Calibri"/>
                <a:cs typeface="Calibri"/>
              </a:rPr>
              <a:t>n</a:t>
            </a:r>
            <a:r>
              <a:rPr sz="1800" spc="-10" dirty="0">
                <a:latin typeface="Calibri"/>
                <a:cs typeface="Calibri"/>
              </a:rPr>
              <a:t>g</a:t>
            </a:r>
            <a:r>
              <a:rPr sz="1800" spc="-5" dirty="0">
                <a:latin typeface="Calibri"/>
                <a:cs typeface="Calibri"/>
              </a:rPr>
              <a:t> </a:t>
            </a:r>
            <a:r>
              <a:rPr sz="1800" spc="-20" dirty="0">
                <a:latin typeface="Calibri"/>
                <a:cs typeface="Calibri"/>
              </a:rPr>
              <a:t>s</a:t>
            </a:r>
            <a:r>
              <a:rPr sz="1800" spc="-15" dirty="0">
                <a:latin typeface="Calibri"/>
                <a:cs typeface="Calibri"/>
              </a:rPr>
              <a:t>tr</a:t>
            </a:r>
            <a:r>
              <a:rPr sz="1800" spc="-10" dirty="0">
                <a:latin typeface="Calibri"/>
                <a:cs typeface="Calibri"/>
              </a:rPr>
              <a:t>u</a:t>
            </a:r>
            <a:r>
              <a:rPr sz="1800" spc="-20" dirty="0">
                <a:latin typeface="Calibri"/>
                <a:cs typeface="Calibri"/>
              </a:rPr>
              <a:t>c</a:t>
            </a:r>
            <a:r>
              <a:rPr sz="1800" spc="-5" dirty="0">
                <a:latin typeface="Calibri"/>
                <a:cs typeface="Calibri"/>
              </a:rPr>
              <a:t>t</a:t>
            </a:r>
            <a:r>
              <a:rPr sz="1800" dirty="0">
                <a:latin typeface="Calibri"/>
                <a:cs typeface="Calibri"/>
              </a:rPr>
              <a:t>u</a:t>
            </a:r>
            <a:r>
              <a:rPr sz="1800" spc="-40" dirty="0">
                <a:latin typeface="Calibri"/>
                <a:cs typeface="Calibri"/>
              </a:rPr>
              <a:t>r</a:t>
            </a:r>
            <a:r>
              <a:rPr sz="1800" spc="-10" dirty="0">
                <a:latin typeface="Calibri"/>
                <a:cs typeface="Calibri"/>
              </a:rPr>
              <a:t>e</a:t>
            </a:r>
            <a:r>
              <a:rPr sz="1800" dirty="0">
                <a:latin typeface="Calibri"/>
                <a:cs typeface="Calibri"/>
              </a:rPr>
              <a:t>s</a:t>
            </a:r>
            <a:r>
              <a:rPr sz="1800" spc="15" dirty="0">
                <a:latin typeface="Calibri"/>
                <a:cs typeface="Calibri"/>
              </a:rPr>
              <a:t> </a:t>
            </a:r>
            <a:r>
              <a:rPr sz="1800" spc="-35" dirty="0">
                <a:latin typeface="Calibri"/>
                <a:cs typeface="Calibri"/>
              </a:rPr>
              <a:t>f</a:t>
            </a:r>
            <a:r>
              <a:rPr sz="1800" spc="-5" dirty="0">
                <a:latin typeface="Calibri"/>
                <a:cs typeface="Calibri"/>
              </a:rPr>
              <a:t>o</a:t>
            </a:r>
            <a:r>
              <a:rPr sz="1800" spc="-10" dirty="0">
                <a:latin typeface="Calibri"/>
                <a:cs typeface="Calibri"/>
              </a:rPr>
              <a:t>r</a:t>
            </a:r>
            <a:r>
              <a:rPr sz="1800" spc="-5" dirty="0">
                <a:latin typeface="Calibri"/>
                <a:cs typeface="Calibri"/>
              </a:rPr>
              <a:t> </a:t>
            </a:r>
            <a:r>
              <a:rPr sz="1800" dirty="0">
                <a:latin typeface="Calibri"/>
                <a:cs typeface="Calibri"/>
              </a:rPr>
              <a:t>C</a:t>
            </a:r>
            <a:r>
              <a:rPr sz="1800" spc="-5" dirty="0">
                <a:latin typeface="Calibri"/>
                <a:cs typeface="Calibri"/>
              </a:rPr>
              <a:t>LI</a:t>
            </a:r>
            <a:r>
              <a:rPr sz="1800" dirty="0">
                <a:latin typeface="Calibri"/>
                <a:cs typeface="Calibri"/>
              </a:rPr>
              <a:t>C</a:t>
            </a:r>
            <a:r>
              <a:rPr sz="1800" spc="10" dirty="0">
                <a:latin typeface="Calibri"/>
                <a:cs typeface="Calibri"/>
              </a:rPr>
              <a:t> </a:t>
            </a:r>
            <a:r>
              <a:rPr sz="1800" spc="-10" dirty="0">
                <a:latin typeface="Calibri"/>
                <a:cs typeface="Calibri"/>
              </a:rPr>
              <a:t>at</a:t>
            </a:r>
            <a:r>
              <a:rPr sz="1800" spc="-5" dirty="0">
                <a:latin typeface="Calibri"/>
                <a:cs typeface="Calibri"/>
              </a:rPr>
              <a:t> </a:t>
            </a:r>
            <a:r>
              <a:rPr sz="1800" dirty="0">
                <a:latin typeface="Calibri"/>
                <a:cs typeface="Calibri"/>
              </a:rPr>
              <a:t>C</a:t>
            </a:r>
            <a:r>
              <a:rPr sz="1800" spc="-5" dirty="0">
                <a:latin typeface="Calibri"/>
                <a:cs typeface="Calibri"/>
              </a:rPr>
              <a:t>E</a:t>
            </a:r>
            <a:r>
              <a:rPr sz="1800" spc="-20" dirty="0">
                <a:latin typeface="Calibri"/>
                <a:cs typeface="Calibri"/>
              </a:rPr>
              <a:t>R</a:t>
            </a:r>
            <a:r>
              <a:rPr sz="1800" spc="-15" dirty="0">
                <a:latin typeface="Calibri"/>
                <a:cs typeface="Calibri"/>
              </a:rPr>
              <a:t>N</a:t>
            </a:r>
            <a:endParaRPr sz="1800" dirty="0">
              <a:latin typeface="Calibri"/>
              <a:cs typeface="Calibri"/>
            </a:endParaRPr>
          </a:p>
        </p:txBody>
      </p:sp>
      <p:sp>
        <p:nvSpPr>
          <p:cNvPr id="10" name="object 4"/>
          <p:cNvSpPr txBox="1"/>
          <p:nvPr/>
        </p:nvSpPr>
        <p:spPr>
          <a:xfrm>
            <a:off x="293109" y="596416"/>
            <a:ext cx="10890560" cy="2462213"/>
          </a:xfrm>
          <a:prstGeom prst="rect">
            <a:avLst/>
          </a:prstGeom>
        </p:spPr>
        <p:txBody>
          <a:bodyPr vert="horz" wrap="square" lIns="0" tIns="0" rIns="0" bIns="0" rtlCol="0">
            <a:spAutoFit/>
          </a:bodyPr>
          <a:lstStyle/>
          <a:p>
            <a:pPr marL="12700" marR="4107179">
              <a:lnSpc>
                <a:spcPct val="100000"/>
              </a:lnSpc>
            </a:pPr>
            <a:r>
              <a:rPr sz="2000" spc="-5" dirty="0">
                <a:latin typeface="Calibri"/>
                <a:cs typeface="Calibri"/>
              </a:rPr>
              <a:t>T</a:t>
            </a:r>
            <a:r>
              <a:rPr sz="2000" dirty="0">
                <a:latin typeface="Calibri"/>
                <a:cs typeface="Calibri"/>
              </a:rPr>
              <a:t>h</a:t>
            </a:r>
            <a:r>
              <a:rPr sz="2000" spc="-5" dirty="0">
                <a:latin typeface="Calibri"/>
                <a:cs typeface="Calibri"/>
              </a:rPr>
              <a:t>er</a:t>
            </a:r>
            <a:r>
              <a:rPr sz="2000" dirty="0">
                <a:latin typeface="Calibri"/>
                <a:cs typeface="Calibri"/>
              </a:rPr>
              <a:t>e </a:t>
            </a:r>
            <a:r>
              <a:rPr sz="2000" spc="-5" dirty="0">
                <a:latin typeface="Calibri"/>
                <a:cs typeface="Calibri"/>
              </a:rPr>
              <a:t>i</a:t>
            </a:r>
            <a:r>
              <a:rPr sz="2000" dirty="0">
                <a:latin typeface="Calibri"/>
                <a:cs typeface="Calibri"/>
              </a:rPr>
              <a:t>s</a:t>
            </a:r>
            <a:r>
              <a:rPr sz="2000" spc="10" dirty="0">
                <a:latin typeface="Calibri"/>
                <a:cs typeface="Calibri"/>
              </a:rPr>
              <a:t> </a:t>
            </a:r>
            <a:r>
              <a:rPr sz="2000" dirty="0">
                <a:latin typeface="Calibri"/>
                <a:cs typeface="Calibri"/>
              </a:rPr>
              <a:t>g</a:t>
            </a:r>
            <a:r>
              <a:rPr sz="2000" spc="-5" dirty="0">
                <a:latin typeface="Calibri"/>
                <a:cs typeface="Calibri"/>
              </a:rPr>
              <a:t>e</a:t>
            </a:r>
            <a:r>
              <a:rPr sz="2000" dirty="0">
                <a:latin typeface="Calibri"/>
                <a:cs typeface="Calibri"/>
              </a:rPr>
              <a:t>n</a:t>
            </a:r>
            <a:r>
              <a:rPr sz="2000" spc="-5" dirty="0">
                <a:latin typeface="Calibri"/>
                <a:cs typeface="Calibri"/>
              </a:rPr>
              <a:t>er</a:t>
            </a:r>
            <a:r>
              <a:rPr sz="2000" dirty="0">
                <a:latin typeface="Calibri"/>
                <a:cs typeface="Calibri"/>
              </a:rPr>
              <a:t>al ag</a:t>
            </a:r>
            <a:r>
              <a:rPr sz="2000" spc="-5" dirty="0">
                <a:latin typeface="Calibri"/>
                <a:cs typeface="Calibri"/>
              </a:rPr>
              <a:t>reeme</a:t>
            </a:r>
            <a:r>
              <a:rPr sz="2000" dirty="0">
                <a:latin typeface="Calibri"/>
                <a:cs typeface="Calibri"/>
              </a:rPr>
              <a:t>nt </a:t>
            </a:r>
            <a:r>
              <a:rPr sz="2000" spc="-5" dirty="0">
                <a:latin typeface="Calibri"/>
                <a:cs typeface="Calibri"/>
              </a:rPr>
              <a:t>o</a:t>
            </a:r>
            <a:r>
              <a:rPr sz="2000" dirty="0">
                <a:latin typeface="Calibri"/>
                <a:cs typeface="Calibri"/>
              </a:rPr>
              <a:t>n</a:t>
            </a:r>
            <a:r>
              <a:rPr sz="2000" spc="-5" dirty="0">
                <a:latin typeface="Calibri"/>
                <a:cs typeface="Calibri"/>
              </a:rPr>
              <a:t> </a:t>
            </a:r>
            <a:r>
              <a:rPr sz="2000" dirty="0">
                <a:latin typeface="Calibri"/>
                <a:cs typeface="Calibri"/>
              </a:rPr>
              <a:t>that</a:t>
            </a:r>
            <a:r>
              <a:rPr sz="2000" spc="-10" dirty="0">
                <a:latin typeface="Calibri"/>
                <a:cs typeface="Calibri"/>
              </a:rPr>
              <a:t> </a:t>
            </a:r>
            <a:r>
              <a:rPr sz="2000" spc="-5" dirty="0">
                <a:latin typeface="Calibri"/>
                <a:cs typeface="Calibri"/>
              </a:rPr>
              <a:t>i</a:t>
            </a:r>
            <a:r>
              <a:rPr sz="2000" dirty="0">
                <a:latin typeface="Calibri"/>
                <a:cs typeface="Calibri"/>
              </a:rPr>
              <a:t>t</a:t>
            </a:r>
            <a:r>
              <a:rPr sz="2000" spc="15" dirty="0">
                <a:latin typeface="Calibri"/>
                <a:cs typeface="Calibri"/>
              </a:rPr>
              <a:t> </a:t>
            </a:r>
            <a:r>
              <a:rPr sz="2000" spc="-5" dirty="0">
                <a:latin typeface="Calibri"/>
                <a:cs typeface="Calibri"/>
              </a:rPr>
              <a:t>i</a:t>
            </a:r>
            <a:r>
              <a:rPr sz="2000" dirty="0">
                <a:latin typeface="Calibri"/>
                <a:cs typeface="Calibri"/>
              </a:rPr>
              <a:t>s </a:t>
            </a:r>
            <a:r>
              <a:rPr sz="2000" spc="-5" dirty="0">
                <a:latin typeface="Calibri"/>
                <a:cs typeface="Calibri"/>
              </a:rPr>
              <a:t>im</a:t>
            </a:r>
            <a:r>
              <a:rPr sz="2000" dirty="0">
                <a:latin typeface="Calibri"/>
                <a:cs typeface="Calibri"/>
              </a:rPr>
              <a:t>p</a:t>
            </a:r>
            <a:r>
              <a:rPr sz="2000" spc="-5" dirty="0">
                <a:latin typeface="Calibri"/>
                <a:cs typeface="Calibri"/>
              </a:rPr>
              <a:t>or</a:t>
            </a:r>
            <a:r>
              <a:rPr sz="2000" dirty="0">
                <a:latin typeface="Calibri"/>
                <a:cs typeface="Calibri"/>
              </a:rPr>
              <a:t>tant</a:t>
            </a:r>
            <a:r>
              <a:rPr sz="2000" spc="5" dirty="0">
                <a:latin typeface="Calibri"/>
                <a:cs typeface="Calibri"/>
              </a:rPr>
              <a:t> </a:t>
            </a:r>
            <a:r>
              <a:rPr sz="2000" dirty="0">
                <a:latin typeface="Calibri"/>
                <a:cs typeface="Calibri"/>
              </a:rPr>
              <a:t>to</a:t>
            </a:r>
            <a:r>
              <a:rPr sz="2000" spc="-10" dirty="0">
                <a:latin typeface="Calibri"/>
                <a:cs typeface="Calibri"/>
              </a:rPr>
              <a:t> </a:t>
            </a:r>
            <a:r>
              <a:rPr sz="2000" dirty="0">
                <a:latin typeface="Calibri"/>
                <a:cs typeface="Calibri"/>
              </a:rPr>
              <a:t>ha</a:t>
            </a:r>
            <a:r>
              <a:rPr sz="2000" spc="-10" dirty="0">
                <a:latin typeface="Calibri"/>
                <a:cs typeface="Calibri"/>
              </a:rPr>
              <a:t>v</a:t>
            </a:r>
            <a:r>
              <a:rPr sz="2000" dirty="0">
                <a:latin typeface="Calibri"/>
                <a:cs typeface="Calibri"/>
              </a:rPr>
              <a:t>e a nu</a:t>
            </a:r>
            <a:r>
              <a:rPr sz="2000" spc="-5" dirty="0">
                <a:latin typeface="Calibri"/>
                <a:cs typeface="Calibri"/>
              </a:rPr>
              <a:t>m</a:t>
            </a:r>
            <a:r>
              <a:rPr sz="2000" dirty="0">
                <a:latin typeface="Calibri"/>
                <a:cs typeface="Calibri"/>
              </a:rPr>
              <a:t>b</a:t>
            </a:r>
            <a:r>
              <a:rPr sz="2000" spc="-5" dirty="0">
                <a:latin typeface="Calibri"/>
                <a:cs typeface="Calibri"/>
              </a:rPr>
              <a:t>e</a:t>
            </a:r>
            <a:r>
              <a:rPr sz="2000" dirty="0">
                <a:latin typeface="Calibri"/>
                <a:cs typeface="Calibri"/>
              </a:rPr>
              <a:t>r</a:t>
            </a:r>
            <a:r>
              <a:rPr sz="2000" spc="-15"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nat</a:t>
            </a:r>
            <a:r>
              <a:rPr sz="2000" spc="-5" dirty="0">
                <a:latin typeface="Calibri"/>
                <a:cs typeface="Calibri"/>
              </a:rPr>
              <a:t>io</a:t>
            </a:r>
            <a:r>
              <a:rPr sz="2000" dirty="0">
                <a:latin typeface="Calibri"/>
                <a:cs typeface="Calibri"/>
              </a:rPr>
              <a:t>nal </a:t>
            </a:r>
            <a:r>
              <a:rPr sz="2000" spc="-5" dirty="0">
                <a:latin typeface="Calibri"/>
                <a:cs typeface="Calibri"/>
              </a:rPr>
              <a:t>I</a:t>
            </a:r>
            <a:r>
              <a:rPr sz="2000" dirty="0">
                <a:latin typeface="Calibri"/>
                <a:cs typeface="Calibri"/>
              </a:rPr>
              <a:t>ndu</a:t>
            </a:r>
            <a:r>
              <a:rPr sz="2000" spc="-5" dirty="0">
                <a:latin typeface="Calibri"/>
                <a:cs typeface="Calibri"/>
              </a:rPr>
              <a:t>s</a:t>
            </a:r>
            <a:r>
              <a:rPr sz="2000" dirty="0">
                <a:latin typeface="Calibri"/>
                <a:cs typeface="Calibri"/>
              </a:rPr>
              <a:t>t</a:t>
            </a:r>
            <a:r>
              <a:rPr sz="2000" spc="-5" dirty="0">
                <a:latin typeface="Calibri"/>
                <a:cs typeface="Calibri"/>
              </a:rPr>
              <a:t>ri</a:t>
            </a:r>
            <a:r>
              <a:rPr sz="2000" dirty="0">
                <a:latin typeface="Calibri"/>
                <a:cs typeface="Calibri"/>
              </a:rPr>
              <a:t>al </a:t>
            </a:r>
            <a:r>
              <a:rPr sz="2000" spc="-5" dirty="0">
                <a:latin typeface="Calibri"/>
                <a:cs typeface="Calibri"/>
              </a:rPr>
              <a:t>Li</a:t>
            </a:r>
            <a:r>
              <a:rPr sz="2000" dirty="0">
                <a:latin typeface="Calibri"/>
                <a:cs typeface="Calibri"/>
              </a:rPr>
              <a:t>a</a:t>
            </a:r>
            <a:r>
              <a:rPr sz="2000" spc="-5" dirty="0">
                <a:latin typeface="Calibri"/>
                <a:cs typeface="Calibri"/>
              </a:rPr>
              <a:t>iso</a:t>
            </a:r>
            <a:r>
              <a:rPr sz="2000" dirty="0">
                <a:latin typeface="Calibri"/>
                <a:cs typeface="Calibri"/>
              </a:rPr>
              <a:t>n</a:t>
            </a:r>
            <a:r>
              <a:rPr sz="2000" spc="5" dirty="0">
                <a:latin typeface="Calibri"/>
                <a:cs typeface="Calibri"/>
              </a:rPr>
              <a:t> O</a:t>
            </a:r>
            <a:r>
              <a:rPr sz="2000" spc="-5" dirty="0">
                <a:latin typeface="Calibri"/>
                <a:cs typeface="Calibri"/>
              </a:rPr>
              <a:t>ffi</a:t>
            </a:r>
            <a:r>
              <a:rPr sz="2000" dirty="0">
                <a:latin typeface="Calibri"/>
                <a:cs typeface="Calibri"/>
              </a:rPr>
              <a:t>c</a:t>
            </a:r>
            <a:r>
              <a:rPr sz="2000" spc="-5" dirty="0">
                <a:latin typeface="Calibri"/>
                <a:cs typeface="Calibri"/>
              </a:rPr>
              <a:t>er</a:t>
            </a:r>
            <a:r>
              <a:rPr sz="2000" dirty="0">
                <a:latin typeface="Calibri"/>
                <a:cs typeface="Calibri"/>
              </a:rPr>
              <a:t>s</a:t>
            </a:r>
            <a:r>
              <a:rPr sz="2000" spc="10" dirty="0">
                <a:latin typeface="Calibri"/>
                <a:cs typeface="Calibri"/>
              </a:rPr>
              <a:t> </a:t>
            </a:r>
            <a:r>
              <a:rPr sz="2000" dirty="0">
                <a:latin typeface="Calibri"/>
                <a:cs typeface="Calibri"/>
              </a:rPr>
              <a:t>and</a:t>
            </a:r>
            <a:r>
              <a:rPr sz="2000" spc="-5" dirty="0">
                <a:latin typeface="Calibri"/>
                <a:cs typeface="Calibri"/>
              </a:rPr>
              <a:t> </a:t>
            </a:r>
            <a:r>
              <a:rPr sz="2000" dirty="0">
                <a:latin typeface="Calibri"/>
                <a:cs typeface="Calibri"/>
              </a:rPr>
              <a:t>to</a:t>
            </a:r>
            <a:r>
              <a:rPr sz="2000" spc="-10" dirty="0">
                <a:latin typeface="Calibri"/>
                <a:cs typeface="Calibri"/>
              </a:rPr>
              <a:t> </a:t>
            </a:r>
            <a:r>
              <a:rPr sz="2000" spc="-5" dirty="0">
                <a:latin typeface="Calibri"/>
                <a:cs typeface="Calibri"/>
              </a:rPr>
              <a:t>or</a:t>
            </a:r>
            <a:r>
              <a:rPr sz="2000" dirty="0">
                <a:latin typeface="Calibri"/>
                <a:cs typeface="Calibri"/>
              </a:rPr>
              <a:t>gan</a:t>
            </a:r>
            <a:r>
              <a:rPr sz="2000" spc="-5" dirty="0">
                <a:latin typeface="Calibri"/>
                <a:cs typeface="Calibri"/>
              </a:rPr>
              <a:t>i</a:t>
            </a:r>
            <a:r>
              <a:rPr sz="2000" dirty="0">
                <a:latin typeface="Calibri"/>
                <a:cs typeface="Calibri"/>
              </a:rPr>
              <a:t>ze </a:t>
            </a:r>
            <a:r>
              <a:rPr sz="2000" spc="-5" dirty="0">
                <a:latin typeface="Calibri"/>
                <a:cs typeface="Calibri"/>
              </a:rPr>
              <a:t>re</a:t>
            </a:r>
            <a:r>
              <a:rPr sz="2000" dirty="0">
                <a:latin typeface="Calibri"/>
                <a:cs typeface="Calibri"/>
              </a:rPr>
              <a:t>gu</a:t>
            </a:r>
            <a:r>
              <a:rPr sz="2000" spc="-5" dirty="0">
                <a:latin typeface="Calibri"/>
                <a:cs typeface="Calibri"/>
              </a:rPr>
              <a:t>l</a:t>
            </a:r>
            <a:r>
              <a:rPr sz="2000" dirty="0">
                <a:latin typeface="Calibri"/>
                <a:cs typeface="Calibri"/>
              </a:rPr>
              <a:t>ar </a:t>
            </a:r>
            <a:r>
              <a:rPr sz="2000" spc="-5" dirty="0">
                <a:latin typeface="Calibri"/>
                <a:cs typeface="Calibri"/>
              </a:rPr>
              <a:t>i</a:t>
            </a:r>
            <a:r>
              <a:rPr sz="2000" dirty="0">
                <a:latin typeface="Calibri"/>
                <a:cs typeface="Calibri"/>
              </a:rPr>
              <a:t>nt</a:t>
            </a:r>
            <a:r>
              <a:rPr sz="2000" spc="-5" dirty="0">
                <a:latin typeface="Calibri"/>
                <a:cs typeface="Calibri"/>
              </a:rPr>
              <a:t>er</a:t>
            </a:r>
            <a:r>
              <a:rPr sz="2000" dirty="0">
                <a:latin typeface="Calibri"/>
                <a:cs typeface="Calibri"/>
              </a:rPr>
              <a:t>nat</a:t>
            </a:r>
            <a:r>
              <a:rPr sz="2000" spc="-5" dirty="0">
                <a:latin typeface="Calibri"/>
                <a:cs typeface="Calibri"/>
              </a:rPr>
              <a:t>io</a:t>
            </a:r>
            <a:r>
              <a:rPr sz="2000" dirty="0">
                <a:latin typeface="Calibri"/>
                <a:cs typeface="Calibri"/>
              </a:rPr>
              <a:t>nal</a:t>
            </a:r>
            <a:r>
              <a:rPr sz="2000" spc="10"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form</a:t>
            </a:r>
            <a:r>
              <a:rPr sz="2000" dirty="0">
                <a:latin typeface="Calibri"/>
                <a:cs typeface="Calibri"/>
              </a:rPr>
              <a:t>at</a:t>
            </a:r>
            <a:r>
              <a:rPr sz="2000" spc="-5" dirty="0">
                <a:latin typeface="Calibri"/>
                <a:cs typeface="Calibri"/>
              </a:rPr>
              <a:t>io</a:t>
            </a:r>
            <a:r>
              <a:rPr sz="2000" dirty="0">
                <a:latin typeface="Calibri"/>
                <a:cs typeface="Calibri"/>
              </a:rPr>
              <a:t>n</a:t>
            </a:r>
            <a:r>
              <a:rPr sz="2000" spc="-5" dirty="0">
                <a:latin typeface="Calibri"/>
                <a:cs typeface="Calibri"/>
              </a:rPr>
              <a:t> </a:t>
            </a:r>
            <a:r>
              <a:rPr lang="sv-SE" sz="2000" spc="-5" dirty="0">
                <a:latin typeface="Calibri"/>
                <a:cs typeface="Calibri"/>
              </a:rPr>
              <a:t>meeting</a:t>
            </a:r>
            <a:r>
              <a:rPr sz="2000" dirty="0">
                <a:latin typeface="Calibri"/>
                <a:cs typeface="Calibri"/>
              </a:rPr>
              <a:t>s </a:t>
            </a:r>
            <a:r>
              <a:rPr sz="2000" spc="-5" dirty="0">
                <a:latin typeface="Calibri"/>
                <a:cs typeface="Calibri"/>
              </a:rPr>
              <a:t>wi</a:t>
            </a:r>
            <a:r>
              <a:rPr sz="2000" dirty="0">
                <a:latin typeface="Calibri"/>
                <a:cs typeface="Calibri"/>
              </a:rPr>
              <a:t>th</a:t>
            </a:r>
            <a:r>
              <a:rPr sz="2000" spc="5" dirty="0">
                <a:latin typeface="Calibri"/>
                <a:cs typeface="Calibri"/>
              </a:rPr>
              <a:t> </a:t>
            </a:r>
            <a:r>
              <a:rPr sz="2000" spc="-5" dirty="0">
                <a:latin typeface="Calibri"/>
                <a:cs typeface="Calibri"/>
              </a:rPr>
              <a:t>I</a:t>
            </a:r>
            <a:r>
              <a:rPr sz="2000" dirty="0">
                <a:latin typeface="Calibri"/>
                <a:cs typeface="Calibri"/>
              </a:rPr>
              <a:t>ndu</a:t>
            </a:r>
            <a:r>
              <a:rPr sz="2000" spc="-5" dirty="0">
                <a:latin typeface="Calibri"/>
                <a:cs typeface="Calibri"/>
              </a:rPr>
              <a:t>s</a:t>
            </a:r>
            <a:r>
              <a:rPr sz="2000" dirty="0">
                <a:latin typeface="Calibri"/>
                <a:cs typeface="Calibri"/>
              </a:rPr>
              <a:t>t</a:t>
            </a:r>
            <a:r>
              <a:rPr sz="2000" spc="-5" dirty="0">
                <a:latin typeface="Calibri"/>
                <a:cs typeface="Calibri"/>
              </a:rPr>
              <a:t>r</a:t>
            </a:r>
            <a:r>
              <a:rPr sz="2000" spc="5" dirty="0">
                <a:latin typeface="Calibri"/>
                <a:cs typeface="Calibri"/>
              </a:rPr>
              <a:t>y</a:t>
            </a:r>
            <a:r>
              <a:rPr sz="2000" dirty="0">
                <a:latin typeface="Calibri"/>
                <a:cs typeface="Calibri"/>
              </a:rPr>
              <a:t>,</a:t>
            </a:r>
            <a:r>
              <a:rPr sz="2000" spc="-30" dirty="0">
                <a:latin typeface="Calibri"/>
                <a:cs typeface="Calibri"/>
              </a:rPr>
              <a:t> </a:t>
            </a:r>
            <a:r>
              <a:rPr sz="2000" spc="-5" dirty="0">
                <a:latin typeface="Calibri"/>
                <a:cs typeface="Calibri"/>
              </a:rPr>
              <a:t>li</a:t>
            </a:r>
            <a:r>
              <a:rPr sz="2000" dirty="0">
                <a:latin typeface="Calibri"/>
                <a:cs typeface="Calibri"/>
              </a:rPr>
              <a:t>ke</a:t>
            </a:r>
            <a:r>
              <a:rPr sz="2000" spc="10" dirty="0">
                <a:latin typeface="Calibri"/>
                <a:cs typeface="Calibri"/>
              </a:rPr>
              <a:t> </a:t>
            </a:r>
            <a:r>
              <a:rPr sz="2000" dirty="0">
                <a:latin typeface="Calibri"/>
                <a:cs typeface="Calibri"/>
              </a:rPr>
              <a:t>the B</a:t>
            </a:r>
            <a:r>
              <a:rPr sz="2000" spc="-5" dirty="0">
                <a:latin typeface="Calibri"/>
                <a:cs typeface="Calibri"/>
              </a:rPr>
              <a:t>i</a:t>
            </a:r>
            <a:r>
              <a:rPr sz="2000" dirty="0">
                <a:latin typeface="Calibri"/>
                <a:cs typeface="Calibri"/>
              </a:rPr>
              <a:t>g </a:t>
            </a:r>
            <a:r>
              <a:rPr lang="sv-SE" sz="2000" dirty="0">
                <a:latin typeface="Calibri"/>
                <a:cs typeface="Calibri"/>
              </a:rPr>
              <a:t>Science </a:t>
            </a:r>
            <a:r>
              <a:rPr sz="2000" dirty="0">
                <a:latin typeface="Calibri"/>
                <a:cs typeface="Calibri"/>
              </a:rPr>
              <a:t>Bu</a:t>
            </a:r>
            <a:r>
              <a:rPr sz="2000" spc="-5" dirty="0">
                <a:latin typeface="Calibri"/>
                <a:cs typeface="Calibri"/>
              </a:rPr>
              <a:t>si</a:t>
            </a:r>
            <a:r>
              <a:rPr sz="2000" dirty="0">
                <a:latin typeface="Calibri"/>
                <a:cs typeface="Calibri"/>
              </a:rPr>
              <a:t>n</a:t>
            </a:r>
            <a:r>
              <a:rPr sz="2000" spc="-5" dirty="0">
                <a:latin typeface="Calibri"/>
                <a:cs typeface="Calibri"/>
              </a:rPr>
              <a:t>es</a:t>
            </a:r>
            <a:r>
              <a:rPr sz="2000" dirty="0">
                <a:latin typeface="Calibri"/>
                <a:cs typeface="Calibri"/>
              </a:rPr>
              <a:t>s</a:t>
            </a:r>
            <a:r>
              <a:rPr sz="2000" spc="10" dirty="0">
                <a:latin typeface="Calibri"/>
                <a:cs typeface="Calibri"/>
              </a:rPr>
              <a:t> </a:t>
            </a:r>
            <a:r>
              <a:rPr sz="2000" dirty="0">
                <a:latin typeface="Calibri"/>
                <a:cs typeface="Calibri"/>
              </a:rPr>
              <a:t>F</a:t>
            </a:r>
            <a:r>
              <a:rPr sz="2000" spc="-5" dirty="0">
                <a:latin typeface="Calibri"/>
                <a:cs typeface="Calibri"/>
              </a:rPr>
              <a:t>or</a:t>
            </a:r>
            <a:r>
              <a:rPr sz="2000" dirty="0">
                <a:latin typeface="Calibri"/>
                <a:cs typeface="Calibri"/>
              </a:rPr>
              <a:t>um</a:t>
            </a:r>
            <a:r>
              <a:rPr lang="sv-SE" sz="2000" dirty="0">
                <a:latin typeface="Calibri"/>
                <a:cs typeface="Calibri"/>
              </a:rPr>
              <a:t>s</a:t>
            </a:r>
            <a:r>
              <a:rPr sz="2000"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 </a:t>
            </a:r>
            <a:r>
              <a:rPr sz="2000" spc="-5" dirty="0">
                <a:latin typeface="Calibri"/>
                <a:cs typeface="Calibri"/>
              </a:rPr>
              <a:t>or</a:t>
            </a:r>
            <a:r>
              <a:rPr sz="2000" dirty="0">
                <a:latin typeface="Calibri"/>
                <a:cs typeface="Calibri"/>
              </a:rPr>
              <a:t>d</a:t>
            </a:r>
            <a:r>
              <a:rPr sz="2000" spc="-5" dirty="0">
                <a:latin typeface="Calibri"/>
                <a:cs typeface="Calibri"/>
              </a:rPr>
              <a:t>e</a:t>
            </a:r>
            <a:r>
              <a:rPr sz="2000" dirty="0">
                <a:latin typeface="Calibri"/>
                <a:cs typeface="Calibri"/>
              </a:rPr>
              <a:t>r</a:t>
            </a:r>
            <a:r>
              <a:rPr sz="2000" spc="-10" dirty="0">
                <a:latin typeface="Calibri"/>
                <a:cs typeface="Calibri"/>
              </a:rPr>
              <a:t> </a:t>
            </a:r>
            <a:r>
              <a:rPr sz="2000" dirty="0">
                <a:latin typeface="Calibri"/>
                <a:cs typeface="Calibri"/>
              </a:rPr>
              <a:t>to</a:t>
            </a:r>
            <a:r>
              <a:rPr sz="2000" spc="-10" dirty="0">
                <a:latin typeface="Calibri"/>
                <a:cs typeface="Calibri"/>
              </a:rPr>
              <a:t> </a:t>
            </a:r>
            <a:r>
              <a:rPr sz="2000" spc="-5" dirty="0">
                <a:latin typeface="Calibri"/>
                <a:cs typeface="Calibri"/>
              </a:rPr>
              <a:t>fa</a:t>
            </a:r>
            <a:r>
              <a:rPr sz="2000" dirty="0">
                <a:latin typeface="Calibri"/>
                <a:cs typeface="Calibri"/>
              </a:rPr>
              <a:t>c</a:t>
            </a:r>
            <a:r>
              <a:rPr sz="2000" spc="-5" dirty="0">
                <a:latin typeface="Calibri"/>
                <a:cs typeface="Calibri"/>
              </a:rPr>
              <a:t>ili</a:t>
            </a:r>
            <a:r>
              <a:rPr sz="2000" dirty="0">
                <a:latin typeface="Calibri"/>
                <a:cs typeface="Calibri"/>
              </a:rPr>
              <a:t>tate</a:t>
            </a:r>
            <a:r>
              <a:rPr sz="2000" spc="35" dirty="0">
                <a:latin typeface="Calibri"/>
                <a:cs typeface="Calibri"/>
              </a:rPr>
              <a:t> </a:t>
            </a:r>
            <a:r>
              <a:rPr sz="2000" dirty="0">
                <a:latin typeface="Calibri"/>
                <a:cs typeface="Calibri"/>
              </a:rPr>
              <a:t>c</a:t>
            </a:r>
            <a:r>
              <a:rPr sz="2000" spc="-5" dirty="0">
                <a:latin typeface="Calibri"/>
                <a:cs typeface="Calibri"/>
              </a:rPr>
              <a:t>o</a:t>
            </a:r>
            <a:r>
              <a:rPr sz="2000" dirty="0">
                <a:latin typeface="Calibri"/>
                <a:cs typeface="Calibri"/>
              </a:rPr>
              <a:t>ntacts</a:t>
            </a:r>
            <a:r>
              <a:rPr sz="2000" spc="-15" dirty="0">
                <a:latin typeface="Calibri"/>
                <a:cs typeface="Calibri"/>
              </a:rPr>
              <a:t> </a:t>
            </a:r>
            <a:r>
              <a:rPr sz="2000" dirty="0">
                <a:latin typeface="Calibri"/>
                <a:cs typeface="Calibri"/>
              </a:rPr>
              <a:t>b</a:t>
            </a:r>
            <a:r>
              <a:rPr sz="2000" spc="-5" dirty="0">
                <a:latin typeface="Calibri"/>
                <a:cs typeface="Calibri"/>
              </a:rPr>
              <a:t>e</a:t>
            </a:r>
            <a:r>
              <a:rPr sz="2000" dirty="0">
                <a:latin typeface="Calibri"/>
                <a:cs typeface="Calibri"/>
              </a:rPr>
              <a:t>t</a:t>
            </a:r>
            <a:r>
              <a:rPr sz="2000" spc="-5" dirty="0">
                <a:latin typeface="Calibri"/>
                <a:cs typeface="Calibri"/>
              </a:rPr>
              <a:t>wee</a:t>
            </a:r>
            <a:r>
              <a:rPr sz="2000" dirty="0">
                <a:latin typeface="Calibri"/>
                <a:cs typeface="Calibri"/>
              </a:rPr>
              <a:t>n</a:t>
            </a:r>
            <a:r>
              <a:rPr sz="2000" spc="5" dirty="0">
                <a:latin typeface="Calibri"/>
                <a:cs typeface="Calibri"/>
              </a:rPr>
              <a:t> </a:t>
            </a:r>
            <a:r>
              <a:rPr sz="2000" spc="-5" dirty="0">
                <a:latin typeface="Calibri"/>
                <a:cs typeface="Calibri"/>
              </a:rPr>
              <a:t>i</a:t>
            </a:r>
            <a:r>
              <a:rPr sz="2000" dirty="0">
                <a:latin typeface="Calibri"/>
                <a:cs typeface="Calibri"/>
              </a:rPr>
              <a:t>ndu</a:t>
            </a:r>
            <a:r>
              <a:rPr sz="2000" spc="-5" dirty="0">
                <a:latin typeface="Calibri"/>
                <a:cs typeface="Calibri"/>
              </a:rPr>
              <a:t>s</a:t>
            </a:r>
            <a:r>
              <a:rPr sz="2000" dirty="0">
                <a:latin typeface="Calibri"/>
                <a:cs typeface="Calibri"/>
              </a:rPr>
              <a:t>t</a:t>
            </a:r>
            <a:r>
              <a:rPr sz="2000" spc="-5" dirty="0">
                <a:latin typeface="Calibri"/>
                <a:cs typeface="Calibri"/>
              </a:rPr>
              <a:t>ri</a:t>
            </a:r>
            <a:r>
              <a:rPr sz="2000" dirty="0">
                <a:latin typeface="Calibri"/>
                <a:cs typeface="Calibri"/>
              </a:rPr>
              <a:t>al</a:t>
            </a:r>
            <a:r>
              <a:rPr sz="2000" spc="10" dirty="0">
                <a:latin typeface="Calibri"/>
                <a:cs typeface="Calibri"/>
              </a:rPr>
              <a:t> </a:t>
            </a:r>
            <a:r>
              <a:rPr sz="2000" dirty="0">
                <a:latin typeface="Calibri"/>
                <a:cs typeface="Calibri"/>
              </a:rPr>
              <a:t>c</a:t>
            </a:r>
            <a:r>
              <a:rPr sz="2000" spc="-5" dirty="0">
                <a:latin typeface="Calibri"/>
                <a:cs typeface="Calibri"/>
              </a:rPr>
              <a:t>om</a:t>
            </a:r>
            <a:r>
              <a:rPr sz="2000" dirty="0">
                <a:latin typeface="Calibri"/>
                <a:cs typeface="Calibri"/>
              </a:rPr>
              <a:t>pan</a:t>
            </a:r>
            <a:r>
              <a:rPr sz="2000" spc="-5" dirty="0">
                <a:latin typeface="Calibri"/>
                <a:cs typeface="Calibri"/>
              </a:rPr>
              <a:t>ie</a:t>
            </a:r>
            <a:r>
              <a:rPr sz="2000" dirty="0">
                <a:latin typeface="Calibri"/>
                <a:cs typeface="Calibri"/>
              </a:rPr>
              <a:t>s</a:t>
            </a:r>
            <a:r>
              <a:rPr sz="2000" spc="-15" dirty="0">
                <a:latin typeface="Calibri"/>
                <a:cs typeface="Calibri"/>
              </a:rPr>
              <a:t> </a:t>
            </a:r>
            <a:r>
              <a:rPr sz="2000" dirty="0">
                <a:latin typeface="Calibri"/>
                <a:cs typeface="Calibri"/>
              </a:rPr>
              <a:t>and the </a:t>
            </a:r>
            <a:r>
              <a:rPr sz="2000" spc="-5" dirty="0">
                <a:latin typeface="Calibri"/>
                <a:cs typeface="Calibri"/>
              </a:rPr>
              <a:t>l</a:t>
            </a:r>
            <a:r>
              <a:rPr sz="2000" dirty="0">
                <a:latin typeface="Calibri"/>
                <a:cs typeface="Calibri"/>
              </a:rPr>
              <a:t>a</a:t>
            </a:r>
            <a:r>
              <a:rPr sz="2000" spc="-5" dirty="0">
                <a:latin typeface="Calibri"/>
                <a:cs typeface="Calibri"/>
              </a:rPr>
              <a:t>r</a:t>
            </a:r>
            <a:r>
              <a:rPr sz="2000" dirty="0">
                <a:latin typeface="Calibri"/>
                <a:cs typeface="Calibri"/>
              </a:rPr>
              <a:t>ge R</a:t>
            </a:r>
            <a:r>
              <a:rPr sz="2000" spc="-5" dirty="0">
                <a:latin typeface="Calibri"/>
                <a:cs typeface="Calibri"/>
              </a:rPr>
              <a:t>ese</a:t>
            </a:r>
            <a:r>
              <a:rPr sz="2000" dirty="0">
                <a:latin typeface="Calibri"/>
                <a:cs typeface="Calibri"/>
              </a:rPr>
              <a:t>a</a:t>
            </a:r>
            <a:r>
              <a:rPr sz="2000" spc="-5" dirty="0">
                <a:latin typeface="Calibri"/>
                <a:cs typeface="Calibri"/>
              </a:rPr>
              <a:t>r</a:t>
            </a:r>
            <a:r>
              <a:rPr sz="2000" dirty="0">
                <a:latin typeface="Calibri"/>
                <a:cs typeface="Calibri"/>
              </a:rPr>
              <a:t>ch </a:t>
            </a:r>
            <a:r>
              <a:rPr sz="2000" spc="-5" dirty="0">
                <a:latin typeface="Calibri"/>
                <a:cs typeface="Calibri"/>
              </a:rPr>
              <a:t>I</a:t>
            </a:r>
            <a:r>
              <a:rPr sz="2000" dirty="0">
                <a:latin typeface="Calibri"/>
                <a:cs typeface="Calibri"/>
              </a:rPr>
              <a:t>nf</a:t>
            </a:r>
            <a:r>
              <a:rPr sz="2000" spc="-5" dirty="0">
                <a:latin typeface="Calibri"/>
                <a:cs typeface="Calibri"/>
              </a:rPr>
              <a:t>r</a:t>
            </a:r>
            <a:r>
              <a:rPr sz="2000" dirty="0">
                <a:latin typeface="Calibri"/>
                <a:cs typeface="Calibri"/>
              </a:rPr>
              <a:t>a</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5" dirty="0">
                <a:latin typeface="Calibri"/>
                <a:cs typeface="Calibri"/>
              </a:rPr>
              <a:t>re</a:t>
            </a:r>
            <a:r>
              <a:rPr sz="2000" dirty="0">
                <a:latin typeface="Calibri"/>
                <a:cs typeface="Calibri"/>
              </a:rPr>
              <a:t>s</a:t>
            </a:r>
            <a:r>
              <a:rPr sz="2000" spc="10" dirty="0">
                <a:latin typeface="Calibri"/>
                <a:cs typeface="Calibri"/>
              </a:rPr>
              <a:t> </a:t>
            </a:r>
            <a:r>
              <a:rPr sz="2000" dirty="0">
                <a:latin typeface="Calibri"/>
                <a:cs typeface="Calibri"/>
              </a:rPr>
              <a:t>und</a:t>
            </a:r>
            <a:r>
              <a:rPr sz="2000" spc="-5" dirty="0">
                <a:latin typeface="Calibri"/>
                <a:cs typeface="Calibri"/>
              </a:rPr>
              <a:t>e</a:t>
            </a:r>
            <a:r>
              <a:rPr sz="2000" dirty="0">
                <a:latin typeface="Calibri"/>
                <a:cs typeface="Calibri"/>
              </a:rPr>
              <a:t>r</a:t>
            </a:r>
            <a:r>
              <a:rPr sz="2000" spc="-25" dirty="0">
                <a:latin typeface="Calibri"/>
                <a:cs typeface="Calibri"/>
              </a:rPr>
              <a:t> </a:t>
            </a:r>
            <a:r>
              <a:rPr sz="2000" dirty="0">
                <a:latin typeface="Calibri"/>
                <a:cs typeface="Calibri"/>
              </a:rPr>
              <a:t>c</a:t>
            </a:r>
            <a:r>
              <a:rPr sz="2000" spc="-5" dirty="0">
                <a:latin typeface="Calibri"/>
                <a:cs typeface="Calibri"/>
              </a:rPr>
              <a:t>o</a:t>
            </a:r>
            <a:r>
              <a:rPr sz="2000" dirty="0">
                <a:latin typeface="Calibri"/>
                <a:cs typeface="Calibri"/>
              </a:rPr>
              <a:t>n</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a:t>
            </a:r>
            <a:r>
              <a:rPr sz="2000" spc="-5" dirty="0">
                <a:latin typeface="Calibri"/>
                <a:cs typeface="Calibri"/>
              </a:rPr>
              <a:t>io</a:t>
            </a:r>
            <a:r>
              <a:rPr sz="2000" dirty="0">
                <a:latin typeface="Calibri"/>
                <a:cs typeface="Calibri"/>
              </a:rPr>
              <a:t>n.</a:t>
            </a:r>
            <a:r>
              <a:rPr sz="2000" spc="-10" dirty="0">
                <a:latin typeface="Calibri"/>
                <a:cs typeface="Calibri"/>
              </a:rPr>
              <a:t> </a:t>
            </a:r>
            <a:r>
              <a:rPr sz="2000" spc="5" dirty="0">
                <a:latin typeface="Calibri"/>
                <a:cs typeface="Calibri"/>
              </a:rPr>
              <a:t>An</a:t>
            </a:r>
            <a:r>
              <a:rPr sz="2000" dirty="0">
                <a:latin typeface="Calibri"/>
                <a:cs typeface="Calibri"/>
              </a:rPr>
              <a:t>d</a:t>
            </a:r>
            <a:r>
              <a:rPr sz="2000" spc="-20" dirty="0">
                <a:latin typeface="Calibri"/>
                <a:cs typeface="Calibri"/>
              </a:rPr>
              <a:t> </a:t>
            </a:r>
            <a:r>
              <a:rPr sz="2000" dirty="0">
                <a:latin typeface="Calibri"/>
                <a:cs typeface="Calibri"/>
              </a:rPr>
              <a:t>th</a:t>
            </a:r>
            <a:r>
              <a:rPr sz="2000" spc="-5" dirty="0">
                <a:latin typeface="Calibri"/>
                <a:cs typeface="Calibri"/>
              </a:rPr>
              <a:t>i</a:t>
            </a:r>
            <a:r>
              <a:rPr sz="2000" dirty="0">
                <a:latin typeface="Calibri"/>
                <a:cs typeface="Calibri"/>
              </a:rPr>
              <a:t>s</a:t>
            </a:r>
            <a:r>
              <a:rPr sz="2000" spc="10" dirty="0">
                <a:latin typeface="Calibri"/>
                <a:cs typeface="Calibri"/>
              </a:rPr>
              <a:t> </a:t>
            </a:r>
            <a:r>
              <a:rPr sz="2000" spc="-5" dirty="0">
                <a:latin typeface="Calibri"/>
                <a:cs typeface="Calibri"/>
              </a:rPr>
              <a:t>i</a:t>
            </a:r>
            <a:r>
              <a:rPr sz="2000" dirty="0">
                <a:latin typeface="Calibri"/>
                <a:cs typeface="Calibri"/>
              </a:rPr>
              <a:t>s a</a:t>
            </a:r>
            <a:r>
              <a:rPr sz="2000" spc="-5" dirty="0">
                <a:latin typeface="Calibri"/>
                <a:cs typeface="Calibri"/>
              </a:rPr>
              <a:t>ls</a:t>
            </a:r>
            <a:r>
              <a:rPr sz="2000" dirty="0">
                <a:latin typeface="Calibri"/>
                <a:cs typeface="Calibri"/>
              </a:rPr>
              <a:t>o </a:t>
            </a:r>
            <a:r>
              <a:rPr sz="2000" spc="-5" dirty="0">
                <a:latin typeface="Calibri"/>
                <a:cs typeface="Calibri"/>
              </a:rPr>
              <a:t>s</a:t>
            </a:r>
            <a:r>
              <a:rPr sz="2000" dirty="0">
                <a:latin typeface="Calibri"/>
                <a:cs typeface="Calibri"/>
              </a:rPr>
              <a:t>u</a:t>
            </a:r>
            <a:r>
              <a:rPr sz="2000" spc="-5" dirty="0">
                <a:latin typeface="Calibri"/>
                <a:cs typeface="Calibri"/>
              </a:rPr>
              <a:t>ffi</a:t>
            </a:r>
            <a:r>
              <a:rPr sz="2000" dirty="0">
                <a:latin typeface="Calibri"/>
                <a:cs typeface="Calibri"/>
              </a:rPr>
              <a:t>c</a:t>
            </a:r>
            <a:r>
              <a:rPr sz="2000" spc="-5" dirty="0">
                <a:latin typeface="Calibri"/>
                <a:cs typeface="Calibri"/>
              </a:rPr>
              <a:t>ie</a:t>
            </a:r>
            <a:r>
              <a:rPr sz="2000" dirty="0">
                <a:latin typeface="Calibri"/>
                <a:cs typeface="Calibri"/>
              </a:rPr>
              <a:t>nt</a:t>
            </a:r>
            <a:r>
              <a:rPr sz="2000" spc="15" dirty="0">
                <a:latin typeface="Calibri"/>
                <a:cs typeface="Calibri"/>
              </a:rPr>
              <a:t> </a:t>
            </a:r>
            <a:r>
              <a:rPr sz="2000" spc="-5" dirty="0">
                <a:latin typeface="Calibri"/>
                <a:cs typeface="Calibri"/>
              </a:rPr>
              <a:t>w</a:t>
            </a:r>
            <a:r>
              <a:rPr sz="2000" dirty="0">
                <a:latin typeface="Calibri"/>
                <a:cs typeface="Calibri"/>
              </a:rPr>
              <a:t>h</a:t>
            </a:r>
            <a:r>
              <a:rPr sz="2000" spc="-5" dirty="0">
                <a:latin typeface="Calibri"/>
                <a:cs typeface="Calibri"/>
              </a:rPr>
              <a:t>e</a:t>
            </a:r>
            <a:r>
              <a:rPr sz="2000" dirty="0">
                <a:latin typeface="Calibri"/>
                <a:cs typeface="Calibri"/>
              </a:rPr>
              <a:t>n</a:t>
            </a:r>
            <a:r>
              <a:rPr sz="2000" spc="-5" dirty="0">
                <a:latin typeface="Calibri"/>
                <a:cs typeface="Calibri"/>
              </a:rPr>
              <a:t> i</a:t>
            </a:r>
            <a:r>
              <a:rPr sz="2000" dirty="0">
                <a:latin typeface="Calibri"/>
                <a:cs typeface="Calibri"/>
              </a:rPr>
              <a:t>t c</a:t>
            </a:r>
            <a:r>
              <a:rPr sz="2000" spc="-5" dirty="0">
                <a:latin typeface="Calibri"/>
                <a:cs typeface="Calibri"/>
              </a:rPr>
              <a:t>ome</a:t>
            </a:r>
            <a:r>
              <a:rPr sz="2000" dirty="0">
                <a:latin typeface="Calibri"/>
                <a:cs typeface="Calibri"/>
              </a:rPr>
              <a:t>s to</a:t>
            </a:r>
            <a:r>
              <a:rPr sz="2000" spc="-10" dirty="0">
                <a:latin typeface="Calibri"/>
                <a:cs typeface="Calibri"/>
              </a:rPr>
              <a:t> </a:t>
            </a:r>
            <a:r>
              <a:rPr sz="2000" spc="-5" dirty="0">
                <a:latin typeface="Calibri"/>
                <a:cs typeface="Calibri"/>
              </a:rPr>
              <a:t>me</a:t>
            </a:r>
            <a:r>
              <a:rPr sz="2000" dirty="0">
                <a:latin typeface="Calibri"/>
                <a:cs typeface="Calibri"/>
              </a:rPr>
              <a:t>d</a:t>
            </a:r>
            <a:r>
              <a:rPr sz="2000" spc="-5" dirty="0">
                <a:latin typeface="Calibri"/>
                <a:cs typeface="Calibri"/>
              </a:rPr>
              <a:t>i</a:t>
            </a:r>
            <a:r>
              <a:rPr sz="2000" dirty="0">
                <a:latin typeface="Calibri"/>
                <a:cs typeface="Calibri"/>
              </a:rPr>
              <a:t>at</a:t>
            </a:r>
            <a:r>
              <a:rPr sz="2000" spc="-5" dirty="0">
                <a:latin typeface="Calibri"/>
                <a:cs typeface="Calibri"/>
              </a:rPr>
              <a:t>i</a:t>
            </a:r>
            <a:r>
              <a:rPr sz="2000" dirty="0">
                <a:latin typeface="Calibri"/>
                <a:cs typeface="Calibri"/>
              </a:rPr>
              <a:t>ng</a:t>
            </a:r>
            <a:r>
              <a:rPr sz="2000" spc="5" dirty="0">
                <a:latin typeface="Calibri"/>
                <a:cs typeface="Calibri"/>
              </a:rPr>
              <a:t> </a:t>
            </a:r>
            <a:r>
              <a:rPr sz="2000" dirty="0">
                <a:latin typeface="Calibri"/>
                <a:cs typeface="Calibri"/>
              </a:rPr>
              <a:t>the p</a:t>
            </a:r>
            <a:r>
              <a:rPr sz="2000" spc="-5" dirty="0">
                <a:latin typeface="Calibri"/>
                <a:cs typeface="Calibri"/>
              </a:rPr>
              <a:t>ro</a:t>
            </a:r>
            <a:r>
              <a:rPr sz="2000" spc="-10" dirty="0">
                <a:latin typeface="Calibri"/>
                <a:cs typeface="Calibri"/>
              </a:rPr>
              <a:t>v</a:t>
            </a:r>
            <a:r>
              <a:rPr sz="2000" spc="-5" dirty="0">
                <a:latin typeface="Calibri"/>
                <a:cs typeface="Calibri"/>
              </a:rPr>
              <a:t>isio</a:t>
            </a:r>
            <a:r>
              <a:rPr sz="2000" dirty="0">
                <a:latin typeface="Calibri"/>
                <a:cs typeface="Calibri"/>
              </a:rPr>
              <a:t>n</a:t>
            </a:r>
            <a:r>
              <a:rPr sz="2000" spc="-5" dirty="0">
                <a:latin typeface="Calibri"/>
                <a:cs typeface="Calibri"/>
              </a:rPr>
              <a:t> </a:t>
            </a:r>
            <a:r>
              <a:rPr lang="sv-SE" sz="2000" spc="-5" dirty="0">
                <a:latin typeface="Calibri"/>
                <a:cs typeface="Calibri"/>
              </a:rPr>
              <a:t>from </a:t>
            </a:r>
            <a:r>
              <a:rPr lang="sv-SE" sz="2000" spc="-5" dirty="0" err="1">
                <a:latin typeface="Calibri"/>
                <a:cs typeface="Calibri"/>
              </a:rPr>
              <a:t>industry</a:t>
            </a:r>
            <a:r>
              <a:rPr lang="sv-SE" sz="2000" spc="-5"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spc="-5" dirty="0">
                <a:latin typeface="Calibri"/>
                <a:cs typeface="Calibri"/>
              </a:rPr>
              <a:t>r</a:t>
            </a:r>
            <a:r>
              <a:rPr sz="2000" dirty="0">
                <a:latin typeface="Calibri"/>
                <a:cs typeface="Calibri"/>
              </a:rPr>
              <a:t>aw </a:t>
            </a:r>
            <a:r>
              <a:rPr sz="2000" spc="-5" dirty="0">
                <a:latin typeface="Calibri"/>
                <a:cs typeface="Calibri"/>
              </a:rPr>
              <a:t>m</a:t>
            </a:r>
            <a:r>
              <a:rPr sz="2000" dirty="0">
                <a:latin typeface="Calibri"/>
                <a:cs typeface="Calibri"/>
              </a:rPr>
              <a:t>at</a:t>
            </a:r>
            <a:r>
              <a:rPr sz="2000" spc="-5" dirty="0">
                <a:latin typeface="Calibri"/>
                <a:cs typeface="Calibri"/>
              </a:rPr>
              <a:t>eri</a:t>
            </a:r>
            <a:r>
              <a:rPr sz="2000" dirty="0">
                <a:latin typeface="Calibri"/>
                <a:cs typeface="Calibri"/>
              </a:rPr>
              <a:t>a</a:t>
            </a:r>
            <a:r>
              <a:rPr sz="2000" spc="-5" dirty="0">
                <a:latin typeface="Calibri"/>
                <a:cs typeface="Calibri"/>
              </a:rPr>
              <a:t>l</a:t>
            </a:r>
            <a:r>
              <a:rPr sz="2000" dirty="0">
                <a:latin typeface="Calibri"/>
                <a:cs typeface="Calibri"/>
              </a:rPr>
              <a:t>s</a:t>
            </a:r>
            <a:r>
              <a:rPr sz="2000" spc="35" dirty="0">
                <a:latin typeface="Calibri"/>
                <a:cs typeface="Calibri"/>
              </a:rPr>
              <a:t> </a:t>
            </a:r>
            <a:r>
              <a:rPr sz="2000" dirty="0">
                <a:latin typeface="Calibri"/>
                <a:cs typeface="Calibri"/>
              </a:rPr>
              <a:t>and</a:t>
            </a:r>
            <a:r>
              <a:rPr sz="2000" spc="-5" dirty="0">
                <a:latin typeface="Calibri"/>
                <a:cs typeface="Calibri"/>
              </a:rPr>
              <a:t> </a:t>
            </a:r>
            <a:r>
              <a:rPr sz="2000" dirty="0">
                <a:latin typeface="Calibri"/>
                <a:cs typeface="Calibri"/>
              </a:rPr>
              <a:t>a</a:t>
            </a:r>
            <a:r>
              <a:rPr sz="2000" spc="-5" dirty="0">
                <a:latin typeface="Calibri"/>
                <a:cs typeface="Calibri"/>
              </a:rPr>
              <a:t>lre</a:t>
            </a:r>
            <a:r>
              <a:rPr sz="2000" dirty="0">
                <a:latin typeface="Calibri"/>
                <a:cs typeface="Calibri"/>
              </a:rPr>
              <a:t>ady</a:t>
            </a:r>
            <a:r>
              <a:rPr sz="2000" spc="-5" dirty="0">
                <a:latin typeface="Calibri"/>
                <a:cs typeface="Calibri"/>
              </a:rPr>
              <a:t> exis</a:t>
            </a:r>
            <a:r>
              <a:rPr sz="2000" dirty="0">
                <a:latin typeface="Calibri"/>
                <a:cs typeface="Calibri"/>
              </a:rPr>
              <a:t>t</a:t>
            </a:r>
            <a:r>
              <a:rPr sz="2000" spc="-5" dirty="0">
                <a:latin typeface="Calibri"/>
                <a:cs typeface="Calibri"/>
              </a:rPr>
              <a:t>i</a:t>
            </a:r>
            <a:r>
              <a:rPr sz="2000" dirty="0">
                <a:latin typeface="Calibri"/>
                <a:cs typeface="Calibri"/>
              </a:rPr>
              <a:t>ng</a:t>
            </a:r>
            <a:r>
              <a:rPr sz="2000" spc="20" dirty="0">
                <a:latin typeface="Calibri"/>
                <a:cs typeface="Calibri"/>
              </a:rPr>
              <a:t> </a:t>
            </a:r>
            <a:r>
              <a:rPr sz="2000" dirty="0">
                <a:latin typeface="Calibri"/>
                <a:cs typeface="Calibri"/>
              </a:rPr>
              <a:t>t</a:t>
            </a:r>
            <a:r>
              <a:rPr sz="2000" spc="-5" dirty="0">
                <a:latin typeface="Calibri"/>
                <a:cs typeface="Calibri"/>
              </a:rPr>
              <a:t>e</a:t>
            </a:r>
            <a:r>
              <a:rPr sz="2000" dirty="0">
                <a:latin typeface="Calibri"/>
                <a:cs typeface="Calibri"/>
              </a:rPr>
              <a:t>chn</a:t>
            </a:r>
            <a:r>
              <a:rPr sz="2000" spc="-10" dirty="0">
                <a:latin typeface="Calibri"/>
                <a:cs typeface="Calibri"/>
              </a:rPr>
              <a:t>i</a:t>
            </a:r>
            <a:r>
              <a:rPr sz="2000" dirty="0">
                <a:latin typeface="Calibri"/>
                <a:cs typeface="Calibri"/>
              </a:rPr>
              <a:t>cal p</a:t>
            </a:r>
            <a:r>
              <a:rPr sz="2000" spc="-5" dirty="0">
                <a:latin typeface="Calibri"/>
                <a:cs typeface="Calibri"/>
              </a:rPr>
              <a:t>ro</a:t>
            </a:r>
            <a:r>
              <a:rPr sz="2000" dirty="0">
                <a:latin typeface="Calibri"/>
                <a:cs typeface="Calibri"/>
              </a:rPr>
              <a:t>duct</a:t>
            </a:r>
            <a:r>
              <a:rPr sz="2000" spc="-5" dirty="0">
                <a:latin typeface="Calibri"/>
                <a:cs typeface="Calibri"/>
              </a:rPr>
              <a:t>s</a:t>
            </a:r>
            <a:r>
              <a:rPr sz="2000" dirty="0">
                <a:latin typeface="Calibri"/>
                <a:cs typeface="Calibri"/>
              </a:rPr>
              <a:t>.</a:t>
            </a:r>
          </a:p>
        </p:txBody>
      </p:sp>
      <p:sp>
        <p:nvSpPr>
          <p:cNvPr id="4" name="Slide Number Placeholder 3"/>
          <p:cNvSpPr>
            <a:spLocks noGrp="1"/>
          </p:cNvSpPr>
          <p:nvPr>
            <p:ph type="sldNum" sz="quarter" idx="12"/>
          </p:nvPr>
        </p:nvSpPr>
        <p:spPr>
          <a:xfrm>
            <a:off x="8686800" y="6324600"/>
            <a:ext cx="2743200" cy="365125"/>
          </a:xfrm>
        </p:spPr>
        <p:txBody>
          <a:bodyPr/>
          <a:lstStyle/>
          <a:p>
            <a:pPr marL="25400">
              <a:lnSpc>
                <a:spcPct val="100000"/>
              </a:lnSpc>
            </a:pPr>
            <a:fld id="{81D60167-4931-47E6-BA6A-407CBD079E47}" type="slidenum">
              <a:rPr lang="de-DE" spc="-10" smtClean="0"/>
              <a:t>12</a:t>
            </a:fld>
            <a:endParaRPr lang="de-DE" spc="-1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3510" y="990600"/>
            <a:ext cx="6172198" cy="5232202"/>
          </a:xfrm>
          <a:prstGeom prst="rect">
            <a:avLst/>
          </a:prstGeom>
        </p:spPr>
        <p:txBody>
          <a:bodyPr vert="horz" wrap="square" lIns="0" tIns="0" rIns="0" bIns="0" rtlCol="0">
            <a:spAutoFit/>
          </a:bodyPr>
          <a:lstStyle/>
          <a:p>
            <a:pPr marL="12700" marR="5080"/>
            <a:r>
              <a:rPr lang="en-US" sz="2000" dirty="0">
                <a:cs typeface="Calibri"/>
              </a:rPr>
              <a:t>At that</a:t>
            </a:r>
            <a:r>
              <a:rPr lang="en-US" sz="2000" spc="-10" dirty="0">
                <a:cs typeface="Calibri"/>
              </a:rPr>
              <a:t> </a:t>
            </a:r>
            <a:r>
              <a:rPr lang="en-US" sz="2000" spc="-5" dirty="0">
                <a:cs typeface="Calibri"/>
              </a:rPr>
              <a:t>s</a:t>
            </a:r>
            <a:r>
              <a:rPr lang="en-US" sz="2000" dirty="0">
                <a:cs typeface="Calibri"/>
              </a:rPr>
              <a:t>tage </a:t>
            </a:r>
            <a:r>
              <a:rPr lang="en-US" sz="2000" spc="-5" dirty="0">
                <a:cs typeface="Calibri"/>
              </a:rPr>
              <a:t>i</a:t>
            </a:r>
            <a:r>
              <a:rPr lang="en-US" sz="2000" dirty="0">
                <a:cs typeface="Calibri"/>
              </a:rPr>
              <a:t>s</a:t>
            </a:r>
            <a:r>
              <a:rPr lang="en-US" sz="2000" spc="10" dirty="0">
                <a:cs typeface="Calibri"/>
              </a:rPr>
              <a:t> therefore </a:t>
            </a:r>
            <a:r>
              <a:rPr lang="en-US" sz="2000" dirty="0">
                <a:cs typeface="Calibri"/>
              </a:rPr>
              <a:t>n</a:t>
            </a:r>
            <a:r>
              <a:rPr lang="en-US" sz="2000" spc="-5" dirty="0">
                <a:cs typeface="Calibri"/>
              </a:rPr>
              <a:t>e</a:t>
            </a:r>
            <a:r>
              <a:rPr lang="en-US" sz="2000" dirty="0">
                <a:cs typeface="Calibri"/>
              </a:rPr>
              <a:t>c</a:t>
            </a:r>
            <a:r>
              <a:rPr lang="en-US" sz="2000" spc="-5" dirty="0">
                <a:cs typeface="Calibri"/>
              </a:rPr>
              <a:t>ess</a:t>
            </a:r>
            <a:r>
              <a:rPr lang="en-US" sz="2000" dirty="0">
                <a:cs typeface="Calibri"/>
              </a:rPr>
              <a:t>a</a:t>
            </a:r>
            <a:r>
              <a:rPr lang="en-US" sz="2000" spc="-5" dirty="0">
                <a:cs typeface="Calibri"/>
              </a:rPr>
              <a:t>r</a:t>
            </a:r>
            <a:r>
              <a:rPr lang="en-US" sz="2000" dirty="0">
                <a:cs typeface="Calibri"/>
              </a:rPr>
              <a:t>y</a:t>
            </a:r>
            <a:r>
              <a:rPr lang="en-US" sz="2000" spc="5" dirty="0">
                <a:cs typeface="Calibri"/>
              </a:rPr>
              <a:t> </a:t>
            </a:r>
            <a:r>
              <a:rPr lang="en-US" sz="2000" dirty="0">
                <a:cs typeface="Calibri"/>
              </a:rPr>
              <a:t>to </a:t>
            </a:r>
            <a:r>
              <a:rPr lang="en-US" sz="2000" spc="-5" dirty="0">
                <a:cs typeface="Calibri"/>
              </a:rPr>
              <a:t>i</a:t>
            </a:r>
            <a:r>
              <a:rPr lang="en-US" sz="2000" dirty="0">
                <a:cs typeface="Calibri"/>
              </a:rPr>
              <a:t>n</a:t>
            </a:r>
            <a:r>
              <a:rPr lang="en-US" sz="2000" spc="-10" dirty="0">
                <a:cs typeface="Calibri"/>
              </a:rPr>
              <a:t>v</a:t>
            </a:r>
            <a:r>
              <a:rPr lang="en-US" sz="2000" spc="-5" dirty="0">
                <a:cs typeface="Calibri"/>
              </a:rPr>
              <a:t>ol</a:t>
            </a:r>
            <a:r>
              <a:rPr lang="en-US" sz="2000" spc="-10" dirty="0">
                <a:cs typeface="Calibri"/>
              </a:rPr>
              <a:t>v</a:t>
            </a:r>
            <a:r>
              <a:rPr lang="en-US" sz="2000" dirty="0">
                <a:cs typeface="Calibri"/>
              </a:rPr>
              <a:t>e </a:t>
            </a:r>
            <a:r>
              <a:rPr lang="en-US" sz="2000" spc="-5" dirty="0">
                <a:cs typeface="Calibri"/>
              </a:rPr>
              <a:t>lo</a:t>
            </a:r>
            <a:r>
              <a:rPr lang="en-US" sz="2000" dirty="0">
                <a:cs typeface="Calibri"/>
              </a:rPr>
              <a:t>cal </a:t>
            </a:r>
            <a:r>
              <a:rPr lang="en-US" sz="2000" spc="-5" dirty="0">
                <a:cs typeface="Calibri"/>
              </a:rPr>
              <a:t>s</a:t>
            </a:r>
            <a:r>
              <a:rPr lang="en-US" sz="2000" dirty="0">
                <a:cs typeface="Calibri"/>
              </a:rPr>
              <a:t>c</a:t>
            </a:r>
            <a:r>
              <a:rPr lang="en-US" sz="2000" spc="-5" dirty="0">
                <a:cs typeface="Calibri"/>
              </a:rPr>
              <a:t>ie</a:t>
            </a:r>
            <a:r>
              <a:rPr lang="en-US" sz="2000" dirty="0">
                <a:cs typeface="Calibri"/>
              </a:rPr>
              <a:t>nt</a:t>
            </a:r>
            <a:r>
              <a:rPr lang="en-US" sz="2000" spc="-5" dirty="0">
                <a:cs typeface="Calibri"/>
              </a:rPr>
              <a:t>is</a:t>
            </a:r>
            <a:r>
              <a:rPr lang="en-US" sz="2000" dirty="0">
                <a:cs typeface="Calibri"/>
              </a:rPr>
              <a:t>ts</a:t>
            </a:r>
            <a:r>
              <a:rPr lang="en-US" sz="2000" spc="25" dirty="0">
                <a:cs typeface="Calibri"/>
              </a:rPr>
              <a:t> </a:t>
            </a:r>
            <a:r>
              <a:rPr lang="en-US" sz="2000" dirty="0">
                <a:cs typeface="Calibri"/>
              </a:rPr>
              <a:t>and</a:t>
            </a:r>
            <a:r>
              <a:rPr lang="en-US" sz="2000" spc="-5" dirty="0">
                <a:cs typeface="Calibri"/>
              </a:rPr>
              <a:t> e</a:t>
            </a:r>
            <a:r>
              <a:rPr lang="en-US" sz="2000" dirty="0">
                <a:cs typeface="Calibri"/>
              </a:rPr>
              <a:t>ng</a:t>
            </a:r>
            <a:r>
              <a:rPr lang="en-US" sz="2000" spc="-5" dirty="0">
                <a:cs typeface="Calibri"/>
              </a:rPr>
              <a:t>i</a:t>
            </a:r>
            <a:r>
              <a:rPr lang="en-US" sz="2000" dirty="0">
                <a:cs typeface="Calibri"/>
              </a:rPr>
              <a:t>n</a:t>
            </a:r>
            <a:r>
              <a:rPr lang="en-US" sz="2000" spc="-5" dirty="0">
                <a:cs typeface="Calibri"/>
              </a:rPr>
              <a:t>eer</a:t>
            </a:r>
            <a:r>
              <a:rPr lang="en-US" sz="2000" dirty="0">
                <a:cs typeface="Calibri"/>
              </a:rPr>
              <a:t>s that</a:t>
            </a:r>
            <a:r>
              <a:rPr lang="en-US" sz="2000" spc="5" dirty="0">
                <a:cs typeface="Calibri"/>
              </a:rPr>
              <a:t> </a:t>
            </a:r>
            <a:r>
              <a:rPr lang="en-US" sz="2000" dirty="0">
                <a:cs typeface="Calibri"/>
              </a:rPr>
              <a:t>ha</a:t>
            </a:r>
            <a:r>
              <a:rPr lang="en-US" sz="2000" spc="-10" dirty="0">
                <a:cs typeface="Calibri"/>
              </a:rPr>
              <a:t>v</a:t>
            </a:r>
            <a:r>
              <a:rPr lang="en-US" sz="2000" dirty="0">
                <a:cs typeface="Calibri"/>
              </a:rPr>
              <a:t>e</a:t>
            </a:r>
            <a:r>
              <a:rPr lang="en-US" sz="2000" spc="-10" dirty="0">
                <a:cs typeface="Calibri"/>
              </a:rPr>
              <a:t> </a:t>
            </a:r>
            <a:r>
              <a:rPr lang="en-US" sz="2000" spc="-5" dirty="0">
                <a:cs typeface="Calibri"/>
              </a:rPr>
              <a:t>ex</a:t>
            </a:r>
            <a:r>
              <a:rPr lang="en-US" sz="2000" dirty="0">
                <a:cs typeface="Calibri"/>
              </a:rPr>
              <a:t>p</a:t>
            </a:r>
            <a:r>
              <a:rPr lang="en-US" sz="2000" spc="-5" dirty="0">
                <a:cs typeface="Calibri"/>
              </a:rPr>
              <a:t>erie</a:t>
            </a:r>
            <a:r>
              <a:rPr lang="en-US" sz="2000" spc="5" dirty="0">
                <a:cs typeface="Calibri"/>
              </a:rPr>
              <a:t>n</a:t>
            </a:r>
            <a:r>
              <a:rPr lang="en-US" sz="2000" dirty="0">
                <a:cs typeface="Calibri"/>
              </a:rPr>
              <a:t>ce</a:t>
            </a:r>
            <a:r>
              <a:rPr lang="en-US" sz="2000" spc="15" dirty="0">
                <a:cs typeface="Calibri"/>
              </a:rPr>
              <a:t> </a:t>
            </a:r>
            <a:r>
              <a:rPr lang="en-US" sz="2000" spc="-5" dirty="0">
                <a:cs typeface="Calibri"/>
              </a:rPr>
              <a:t>o</a:t>
            </a:r>
            <a:r>
              <a:rPr lang="en-US" sz="2000" dirty="0">
                <a:cs typeface="Calibri"/>
              </a:rPr>
              <a:t>f</a:t>
            </a:r>
            <a:r>
              <a:rPr lang="en-US" sz="2000" spc="-10" dirty="0">
                <a:cs typeface="Calibri"/>
              </a:rPr>
              <a:t> </a:t>
            </a:r>
            <a:r>
              <a:rPr lang="en-US" sz="2000" spc="-5" dirty="0">
                <a:cs typeface="Calibri"/>
              </a:rPr>
              <a:t>wor</a:t>
            </a:r>
            <a:r>
              <a:rPr lang="en-US" sz="2000" dirty="0">
                <a:cs typeface="Calibri"/>
              </a:rPr>
              <a:t>k</a:t>
            </a:r>
            <a:r>
              <a:rPr lang="en-US" sz="2000" spc="-5" dirty="0">
                <a:cs typeface="Calibri"/>
              </a:rPr>
              <a:t>i</a:t>
            </a:r>
            <a:r>
              <a:rPr lang="en-US" sz="2000" dirty="0">
                <a:cs typeface="Calibri"/>
              </a:rPr>
              <a:t>ng</a:t>
            </a:r>
            <a:r>
              <a:rPr lang="en-US" sz="2000" spc="-20" dirty="0">
                <a:cs typeface="Calibri"/>
              </a:rPr>
              <a:t> </a:t>
            </a:r>
            <a:r>
              <a:rPr lang="en-US" sz="2000" spc="-5" dirty="0">
                <a:cs typeface="Calibri"/>
              </a:rPr>
              <a:t>wi</a:t>
            </a:r>
            <a:r>
              <a:rPr lang="en-US" sz="2000" dirty="0">
                <a:cs typeface="Calibri"/>
              </a:rPr>
              <a:t>th</a:t>
            </a:r>
            <a:r>
              <a:rPr lang="en-US" sz="2000" spc="5" dirty="0">
                <a:cs typeface="Calibri"/>
              </a:rPr>
              <a:t> </a:t>
            </a:r>
            <a:r>
              <a:rPr lang="en-US" sz="2000" dirty="0">
                <a:cs typeface="Calibri"/>
              </a:rPr>
              <a:t>the</a:t>
            </a:r>
            <a:r>
              <a:rPr lang="en-US" sz="2000" spc="-15" dirty="0">
                <a:cs typeface="Calibri"/>
              </a:rPr>
              <a:t> </a:t>
            </a:r>
            <a:r>
              <a:rPr lang="en-US" sz="2000" spc="-5" dirty="0">
                <a:cs typeface="Calibri"/>
              </a:rPr>
              <a:t>s</a:t>
            </a:r>
            <a:r>
              <a:rPr lang="en-US" sz="2000" dirty="0">
                <a:cs typeface="Calibri"/>
              </a:rPr>
              <a:t>p</a:t>
            </a:r>
            <a:r>
              <a:rPr lang="en-US" sz="2000" spc="-5" dirty="0">
                <a:cs typeface="Calibri"/>
              </a:rPr>
              <a:t>e</a:t>
            </a:r>
            <a:r>
              <a:rPr lang="en-US" sz="2000" dirty="0">
                <a:cs typeface="Calibri"/>
              </a:rPr>
              <a:t>c</a:t>
            </a:r>
            <a:r>
              <a:rPr lang="en-US" sz="2000" spc="-5" dirty="0">
                <a:cs typeface="Calibri"/>
              </a:rPr>
              <a:t>i</a:t>
            </a:r>
            <a:r>
              <a:rPr lang="en-US" sz="2000" dirty="0">
                <a:cs typeface="Calibri"/>
              </a:rPr>
              <a:t>f</a:t>
            </a:r>
            <a:r>
              <a:rPr lang="en-US" sz="2000" spc="-5" dirty="0">
                <a:cs typeface="Calibri"/>
              </a:rPr>
              <a:t>i</a:t>
            </a:r>
            <a:r>
              <a:rPr lang="en-US" sz="2000" dirty="0">
                <a:cs typeface="Calibri"/>
              </a:rPr>
              <a:t>c</a:t>
            </a:r>
            <a:r>
              <a:rPr lang="en-US" sz="2000" spc="20" dirty="0">
                <a:cs typeface="Calibri"/>
              </a:rPr>
              <a:t> </a:t>
            </a:r>
            <a:r>
              <a:rPr lang="en-US" sz="2000" dirty="0">
                <a:cs typeface="Calibri"/>
              </a:rPr>
              <a:t>type</a:t>
            </a:r>
            <a:r>
              <a:rPr lang="en-US" sz="2000" spc="-25" dirty="0">
                <a:cs typeface="Calibri"/>
              </a:rPr>
              <a:t> </a:t>
            </a:r>
            <a:r>
              <a:rPr lang="en-US" sz="2000" spc="-5" dirty="0">
                <a:cs typeface="Calibri"/>
              </a:rPr>
              <a:t>o</a:t>
            </a:r>
            <a:r>
              <a:rPr lang="en-US" sz="2000" dirty="0">
                <a:cs typeface="Calibri"/>
              </a:rPr>
              <a:t>f R</a:t>
            </a:r>
            <a:r>
              <a:rPr lang="en-US" sz="2000" spc="-5" dirty="0">
                <a:cs typeface="Calibri"/>
              </a:rPr>
              <a:t>ese</a:t>
            </a:r>
            <a:r>
              <a:rPr lang="en-US" sz="2000" dirty="0">
                <a:cs typeface="Calibri"/>
              </a:rPr>
              <a:t>a</a:t>
            </a:r>
            <a:r>
              <a:rPr lang="en-US" sz="2000" spc="-5" dirty="0">
                <a:cs typeface="Calibri"/>
              </a:rPr>
              <a:t>r</a:t>
            </a:r>
            <a:r>
              <a:rPr lang="en-US" sz="2000" dirty="0">
                <a:cs typeface="Calibri"/>
              </a:rPr>
              <a:t>ch </a:t>
            </a:r>
            <a:r>
              <a:rPr lang="en-US" sz="2000" spc="-5" dirty="0">
                <a:cs typeface="Calibri"/>
              </a:rPr>
              <a:t>I</a:t>
            </a:r>
            <a:r>
              <a:rPr lang="en-US" sz="2000" dirty="0">
                <a:cs typeface="Calibri"/>
              </a:rPr>
              <a:t>n</a:t>
            </a:r>
            <a:r>
              <a:rPr lang="en-US" sz="2000" spc="-5" dirty="0">
                <a:cs typeface="Calibri"/>
              </a:rPr>
              <a:t>fr</a:t>
            </a:r>
            <a:r>
              <a:rPr lang="en-US" sz="2000" dirty="0">
                <a:cs typeface="Calibri"/>
              </a:rPr>
              <a:t>a</a:t>
            </a:r>
            <a:r>
              <a:rPr lang="en-US" sz="2000" spc="-5" dirty="0">
                <a:cs typeface="Calibri"/>
              </a:rPr>
              <a:t>s</a:t>
            </a:r>
            <a:r>
              <a:rPr lang="en-US" sz="2000" dirty="0">
                <a:cs typeface="Calibri"/>
              </a:rPr>
              <a:t>t</a:t>
            </a:r>
            <a:r>
              <a:rPr lang="en-US" sz="2000" spc="-5" dirty="0">
                <a:cs typeface="Calibri"/>
              </a:rPr>
              <a:t>r</a:t>
            </a:r>
            <a:r>
              <a:rPr lang="en-US" sz="2000" dirty="0">
                <a:cs typeface="Calibri"/>
              </a:rPr>
              <a:t>uctu</a:t>
            </a:r>
            <a:r>
              <a:rPr lang="en-US" sz="2000" spc="-5" dirty="0">
                <a:cs typeface="Calibri"/>
              </a:rPr>
              <a:t>re</a:t>
            </a:r>
            <a:r>
              <a:rPr lang="en-US" sz="2000" dirty="0">
                <a:cs typeface="Calibri"/>
              </a:rPr>
              <a:t>,</a:t>
            </a:r>
            <a:r>
              <a:rPr lang="en-US" sz="2000" spc="10" dirty="0">
                <a:cs typeface="Calibri"/>
              </a:rPr>
              <a:t> </a:t>
            </a:r>
            <a:r>
              <a:rPr lang="en-US" sz="2000" dirty="0">
                <a:cs typeface="Calibri"/>
              </a:rPr>
              <a:t>ha</a:t>
            </a:r>
            <a:r>
              <a:rPr lang="en-US" sz="2000" spc="-10" dirty="0">
                <a:cs typeface="Calibri"/>
              </a:rPr>
              <a:t>v</a:t>
            </a:r>
            <a:r>
              <a:rPr lang="en-US" sz="2000" spc="-5" dirty="0">
                <a:cs typeface="Calibri"/>
              </a:rPr>
              <a:t>i</a:t>
            </a:r>
            <a:r>
              <a:rPr lang="en-US" sz="2000" dirty="0">
                <a:cs typeface="Calibri"/>
              </a:rPr>
              <a:t>ng</a:t>
            </a:r>
            <a:r>
              <a:rPr lang="en-US" sz="2000" spc="-15" dirty="0">
                <a:cs typeface="Calibri"/>
              </a:rPr>
              <a:t> </a:t>
            </a:r>
            <a:r>
              <a:rPr lang="en-US" sz="2000" dirty="0">
                <a:cs typeface="Calibri"/>
              </a:rPr>
              <a:t>at th</a:t>
            </a:r>
            <a:r>
              <a:rPr lang="en-US" sz="2000" spc="-5" dirty="0">
                <a:cs typeface="Calibri"/>
              </a:rPr>
              <a:t>ei</a:t>
            </a:r>
            <a:r>
              <a:rPr lang="en-US" sz="2000" dirty="0">
                <a:cs typeface="Calibri"/>
              </a:rPr>
              <a:t>r</a:t>
            </a:r>
            <a:r>
              <a:rPr lang="en-US" sz="2000" spc="10" dirty="0">
                <a:cs typeface="Calibri"/>
              </a:rPr>
              <a:t> </a:t>
            </a:r>
            <a:r>
              <a:rPr lang="en-US" sz="2000" dirty="0">
                <a:cs typeface="Calibri"/>
              </a:rPr>
              <a:t>d</a:t>
            </a:r>
            <a:r>
              <a:rPr lang="en-US" sz="2000" spc="-5" dirty="0">
                <a:cs typeface="Calibri"/>
              </a:rPr>
              <a:t>is</a:t>
            </a:r>
            <a:r>
              <a:rPr lang="en-US" sz="2000" dirty="0">
                <a:cs typeface="Calibri"/>
              </a:rPr>
              <a:t>p</a:t>
            </a:r>
            <a:r>
              <a:rPr lang="en-US" sz="2000" spc="-5" dirty="0">
                <a:cs typeface="Calibri"/>
              </a:rPr>
              <a:t>os</a:t>
            </a:r>
            <a:r>
              <a:rPr lang="en-US" sz="2000" dirty="0">
                <a:cs typeface="Calibri"/>
              </a:rPr>
              <a:t>al an</a:t>
            </a:r>
            <a:r>
              <a:rPr lang="en-US" sz="2000" spc="-5" dirty="0">
                <a:cs typeface="Calibri"/>
              </a:rPr>
              <a:t> </a:t>
            </a:r>
            <a:r>
              <a:rPr lang="en-US" sz="2000" dirty="0">
                <a:cs typeface="Calibri"/>
              </a:rPr>
              <a:t>ad</a:t>
            </a:r>
            <a:r>
              <a:rPr lang="en-US" sz="2000" spc="-5" dirty="0">
                <a:cs typeface="Calibri"/>
              </a:rPr>
              <a:t>e</a:t>
            </a:r>
            <a:r>
              <a:rPr lang="en-US" sz="2000" dirty="0">
                <a:cs typeface="Calibri"/>
              </a:rPr>
              <a:t>quat</a:t>
            </a:r>
            <a:r>
              <a:rPr lang="en-US" sz="2000" spc="-5" dirty="0">
                <a:cs typeface="Calibri"/>
              </a:rPr>
              <a:t>el</a:t>
            </a:r>
            <a:r>
              <a:rPr lang="en-US" sz="2000" dirty="0">
                <a:cs typeface="Calibri"/>
              </a:rPr>
              <a:t>y</a:t>
            </a:r>
            <a:r>
              <a:rPr lang="en-US" sz="2000" spc="-5" dirty="0">
                <a:cs typeface="Calibri"/>
              </a:rPr>
              <a:t> e</a:t>
            </a:r>
            <a:r>
              <a:rPr lang="en-US" sz="2000" dirty="0">
                <a:cs typeface="Calibri"/>
              </a:rPr>
              <a:t>qu</a:t>
            </a:r>
            <a:r>
              <a:rPr lang="en-US" sz="2000" spc="-5" dirty="0">
                <a:cs typeface="Calibri"/>
              </a:rPr>
              <a:t>i</a:t>
            </a:r>
            <a:r>
              <a:rPr lang="en-US" sz="2000" dirty="0">
                <a:cs typeface="Calibri"/>
              </a:rPr>
              <a:t>pp</a:t>
            </a:r>
            <a:r>
              <a:rPr lang="en-US" sz="2000" spc="-5" dirty="0">
                <a:cs typeface="Calibri"/>
              </a:rPr>
              <a:t>e</a:t>
            </a:r>
            <a:r>
              <a:rPr lang="en-US" sz="2000" dirty="0">
                <a:cs typeface="Calibri"/>
              </a:rPr>
              <a:t>d </a:t>
            </a:r>
            <a:r>
              <a:rPr lang="en-US" sz="2000" spc="-5" dirty="0">
                <a:cs typeface="Calibri"/>
              </a:rPr>
              <a:t>Te</a:t>
            </a:r>
            <a:r>
              <a:rPr lang="en-US" sz="2000" dirty="0">
                <a:cs typeface="Calibri"/>
              </a:rPr>
              <a:t>chn</a:t>
            </a:r>
            <a:r>
              <a:rPr lang="en-US" sz="2000" spc="-5" dirty="0">
                <a:cs typeface="Calibri"/>
              </a:rPr>
              <a:t>olo</a:t>
            </a:r>
            <a:r>
              <a:rPr lang="en-US" sz="2000" dirty="0">
                <a:cs typeface="Calibri"/>
              </a:rPr>
              <a:t>g</a:t>
            </a:r>
            <a:r>
              <a:rPr lang="en-US" sz="2000" spc="-5" dirty="0">
                <a:cs typeface="Calibri"/>
              </a:rPr>
              <a:t>i</a:t>
            </a:r>
            <a:r>
              <a:rPr lang="en-US" sz="2000" dirty="0">
                <a:cs typeface="Calibri"/>
              </a:rPr>
              <a:t>cal</a:t>
            </a:r>
            <a:r>
              <a:rPr lang="en-US" sz="2000" spc="-15" dirty="0">
                <a:cs typeface="Calibri"/>
              </a:rPr>
              <a:t> </a:t>
            </a:r>
            <a:r>
              <a:rPr lang="en-US" sz="2000" dirty="0">
                <a:cs typeface="Calibri"/>
              </a:rPr>
              <a:t>Fac</a:t>
            </a:r>
            <a:r>
              <a:rPr lang="en-US" sz="2000" spc="-5" dirty="0">
                <a:cs typeface="Calibri"/>
              </a:rPr>
              <a:t>ili</a:t>
            </a:r>
            <a:r>
              <a:rPr lang="en-US" sz="2000" dirty="0">
                <a:cs typeface="Calibri"/>
              </a:rPr>
              <a:t>ty</a:t>
            </a:r>
            <a:r>
              <a:rPr lang="en-US" sz="2000" spc="5" dirty="0">
                <a:cs typeface="Calibri"/>
              </a:rPr>
              <a:t> </a:t>
            </a:r>
            <a:r>
              <a:rPr lang="en-US" sz="2000" dirty="0">
                <a:cs typeface="Calibri"/>
              </a:rPr>
              <a:t>f</a:t>
            </a:r>
            <a:r>
              <a:rPr lang="en-US" sz="2000" spc="-5" dirty="0">
                <a:cs typeface="Calibri"/>
              </a:rPr>
              <a:t>o</a:t>
            </a:r>
            <a:r>
              <a:rPr lang="en-US" sz="2000" dirty="0">
                <a:cs typeface="Calibri"/>
              </a:rPr>
              <a:t>r d</a:t>
            </a:r>
            <a:r>
              <a:rPr lang="en-US" sz="2000" spc="-5" dirty="0">
                <a:cs typeface="Calibri"/>
              </a:rPr>
              <a:t>e</a:t>
            </a:r>
            <a:r>
              <a:rPr lang="en-US" sz="2000" spc="-10" dirty="0">
                <a:cs typeface="Calibri"/>
              </a:rPr>
              <a:t>v</a:t>
            </a:r>
            <a:r>
              <a:rPr lang="en-US" sz="2000" spc="-5" dirty="0">
                <a:cs typeface="Calibri"/>
              </a:rPr>
              <a:t>elo</a:t>
            </a:r>
            <a:r>
              <a:rPr lang="en-US" sz="2000" dirty="0">
                <a:cs typeface="Calibri"/>
              </a:rPr>
              <a:t>p</a:t>
            </a:r>
            <a:r>
              <a:rPr lang="en-US" sz="2000" spc="-5" dirty="0">
                <a:cs typeface="Calibri"/>
              </a:rPr>
              <a:t>i</a:t>
            </a:r>
            <a:r>
              <a:rPr lang="en-US" sz="2000" dirty="0">
                <a:cs typeface="Calibri"/>
              </a:rPr>
              <a:t>ng</a:t>
            </a:r>
            <a:r>
              <a:rPr lang="en-US" sz="2000" spc="-15" dirty="0">
                <a:cs typeface="Calibri"/>
              </a:rPr>
              <a:t> </a:t>
            </a:r>
            <a:r>
              <a:rPr lang="en-US" sz="2000" dirty="0">
                <a:cs typeface="Calibri"/>
              </a:rPr>
              <a:t>and</a:t>
            </a:r>
            <a:r>
              <a:rPr lang="en-US" sz="2000" spc="-5" dirty="0">
                <a:cs typeface="Calibri"/>
              </a:rPr>
              <a:t> </a:t>
            </a:r>
            <a:r>
              <a:rPr lang="en-US" sz="2000" dirty="0">
                <a:cs typeface="Calibri"/>
              </a:rPr>
              <a:t>t</a:t>
            </a:r>
            <a:r>
              <a:rPr lang="en-US" sz="2000" spc="-5" dirty="0">
                <a:cs typeface="Calibri"/>
              </a:rPr>
              <a:t>es</a:t>
            </a:r>
            <a:r>
              <a:rPr lang="en-US" sz="2000" dirty="0">
                <a:cs typeface="Calibri"/>
              </a:rPr>
              <a:t>t</a:t>
            </a:r>
            <a:r>
              <a:rPr lang="en-US" sz="2000" spc="-5" dirty="0">
                <a:cs typeface="Calibri"/>
              </a:rPr>
              <a:t>i</a:t>
            </a:r>
            <a:r>
              <a:rPr lang="en-US" sz="2000" dirty="0">
                <a:cs typeface="Calibri"/>
              </a:rPr>
              <a:t>ng</a:t>
            </a:r>
            <a:r>
              <a:rPr lang="en-US" sz="2000" spc="5" dirty="0">
                <a:cs typeface="Calibri"/>
              </a:rPr>
              <a:t> </a:t>
            </a:r>
            <a:r>
              <a:rPr lang="en-US" sz="2000" dirty="0">
                <a:cs typeface="Calibri"/>
              </a:rPr>
              <a:t>the</a:t>
            </a:r>
            <a:r>
              <a:rPr lang="en-US" sz="2000" spc="-10" dirty="0">
                <a:cs typeface="Calibri"/>
              </a:rPr>
              <a:t> </a:t>
            </a:r>
            <a:r>
              <a:rPr lang="en-US" sz="2000" dirty="0">
                <a:cs typeface="Calibri"/>
              </a:rPr>
              <a:t>n</a:t>
            </a:r>
            <a:r>
              <a:rPr lang="en-US" sz="2000" spc="-5" dirty="0">
                <a:cs typeface="Calibri"/>
              </a:rPr>
              <a:t>e</a:t>
            </a:r>
            <a:r>
              <a:rPr lang="en-US" sz="2000" dirty="0">
                <a:cs typeface="Calibri"/>
              </a:rPr>
              <a:t>w</a:t>
            </a:r>
            <a:r>
              <a:rPr lang="en-US" sz="2000" spc="-15" dirty="0">
                <a:cs typeface="Calibri"/>
              </a:rPr>
              <a:t> </a:t>
            </a:r>
            <a:r>
              <a:rPr lang="en-US" sz="2000" dirty="0">
                <a:cs typeface="Calibri"/>
              </a:rPr>
              <a:t>t</a:t>
            </a:r>
            <a:r>
              <a:rPr lang="en-US" sz="2000" spc="-5" dirty="0">
                <a:cs typeface="Calibri"/>
              </a:rPr>
              <a:t>e</a:t>
            </a:r>
            <a:r>
              <a:rPr lang="en-US" sz="2000" dirty="0">
                <a:cs typeface="Calibri"/>
              </a:rPr>
              <a:t>chn</a:t>
            </a:r>
            <a:r>
              <a:rPr lang="en-US" sz="2000" spc="-5" dirty="0">
                <a:cs typeface="Calibri"/>
              </a:rPr>
              <a:t>olo</a:t>
            </a:r>
            <a:r>
              <a:rPr lang="en-US" sz="2000" dirty="0">
                <a:cs typeface="Calibri"/>
              </a:rPr>
              <a:t>gy,</a:t>
            </a:r>
            <a:r>
              <a:rPr lang="en-US" sz="2000" spc="-5" dirty="0">
                <a:cs typeface="Calibri"/>
              </a:rPr>
              <a:t> o</a:t>
            </a:r>
            <a:r>
              <a:rPr lang="en-US" sz="2000" dirty="0">
                <a:cs typeface="Calibri"/>
              </a:rPr>
              <a:t>p</a:t>
            </a:r>
            <a:r>
              <a:rPr lang="en-US" sz="2000" spc="-5" dirty="0">
                <a:cs typeface="Calibri"/>
              </a:rPr>
              <a:t>er</a:t>
            </a:r>
            <a:r>
              <a:rPr lang="en-US" sz="2000" dirty="0">
                <a:cs typeface="Calibri"/>
              </a:rPr>
              <a:t>at</a:t>
            </a:r>
            <a:r>
              <a:rPr lang="en-US" sz="2000" spc="-5" dirty="0">
                <a:cs typeface="Calibri"/>
              </a:rPr>
              <a:t>i</a:t>
            </a:r>
            <a:r>
              <a:rPr lang="en-US" sz="2000" dirty="0">
                <a:cs typeface="Calibri"/>
              </a:rPr>
              <a:t>ng</a:t>
            </a:r>
            <a:r>
              <a:rPr lang="en-US" sz="2000" spc="-10" dirty="0">
                <a:cs typeface="Calibri"/>
              </a:rPr>
              <a:t> in collaboration with the Research Infrastructure and </a:t>
            </a:r>
            <a:r>
              <a:rPr lang="en-US" sz="2000" spc="-10" dirty="0">
                <a:cs typeface="Calibri Light"/>
              </a:rPr>
              <a:t>S</a:t>
            </a:r>
            <a:r>
              <a:rPr lang="en-US" sz="2000" spc="-15" dirty="0">
                <a:cs typeface="Calibri Light"/>
              </a:rPr>
              <a:t>M</a:t>
            </a:r>
            <a:r>
              <a:rPr lang="en-US" sz="2000" dirty="0">
                <a:cs typeface="Calibri Light"/>
              </a:rPr>
              <a:t>Es</a:t>
            </a:r>
            <a:r>
              <a:rPr lang="en-US" sz="2000" spc="-55" dirty="0">
                <a:cs typeface="Calibri Light"/>
              </a:rPr>
              <a:t> </a:t>
            </a:r>
            <a:r>
              <a:rPr lang="en-US" sz="2000" dirty="0">
                <a:cs typeface="Calibri"/>
              </a:rPr>
              <a:t>as</a:t>
            </a:r>
            <a:r>
              <a:rPr lang="en-US" sz="2000" spc="10" dirty="0">
                <a:cs typeface="Calibri"/>
              </a:rPr>
              <a:t> </a:t>
            </a:r>
            <a:r>
              <a:rPr lang="en-US" sz="2000" dirty="0">
                <a:cs typeface="Calibri"/>
              </a:rPr>
              <a:t>a</a:t>
            </a:r>
            <a:r>
              <a:rPr lang="en-US" sz="2000" spc="-10" dirty="0">
                <a:cs typeface="Calibri"/>
              </a:rPr>
              <a:t> </a:t>
            </a:r>
            <a:r>
              <a:rPr lang="en-US" sz="2000" dirty="0">
                <a:cs typeface="Calibri"/>
              </a:rPr>
              <a:t>pa</a:t>
            </a:r>
            <a:r>
              <a:rPr lang="en-US" sz="2000" spc="-5" dirty="0">
                <a:cs typeface="Calibri"/>
              </a:rPr>
              <a:t>r</a:t>
            </a:r>
            <a:r>
              <a:rPr lang="en-US" sz="2000" dirty="0">
                <a:cs typeface="Calibri"/>
              </a:rPr>
              <a:t>tn</a:t>
            </a:r>
            <a:r>
              <a:rPr lang="en-US" sz="2000" spc="-5" dirty="0">
                <a:cs typeface="Calibri"/>
              </a:rPr>
              <a:t>e</a:t>
            </a:r>
            <a:r>
              <a:rPr lang="en-US" sz="2000" dirty="0">
                <a:cs typeface="Calibri"/>
              </a:rPr>
              <a:t>rs.</a:t>
            </a:r>
          </a:p>
          <a:p>
            <a:pPr marL="12700" marR="5080"/>
            <a:endParaRPr lang="en-US" sz="2000" dirty="0">
              <a:cs typeface="Calibri"/>
            </a:endParaRPr>
          </a:p>
          <a:p>
            <a:pPr marL="12700" marR="5080">
              <a:lnSpc>
                <a:spcPct val="100000"/>
              </a:lnSpc>
            </a:pPr>
            <a:r>
              <a:rPr lang="en-US" sz="2000" spc="5" dirty="0">
                <a:latin typeface="Calibri"/>
                <a:cs typeface="Calibri"/>
              </a:rPr>
              <a:t>T</a:t>
            </a:r>
            <a:r>
              <a:rPr sz="2000" dirty="0">
                <a:latin typeface="Calibri"/>
                <a:cs typeface="Calibri"/>
              </a:rPr>
              <a:t>he </a:t>
            </a:r>
            <a:r>
              <a:rPr sz="2000" spc="-5" dirty="0">
                <a:latin typeface="Calibri"/>
                <a:cs typeface="Calibri"/>
              </a:rPr>
              <a:t>Te</a:t>
            </a:r>
            <a:r>
              <a:rPr sz="2000" dirty="0">
                <a:latin typeface="Calibri"/>
                <a:cs typeface="Calibri"/>
              </a:rPr>
              <a:t>chn</a:t>
            </a:r>
            <a:r>
              <a:rPr sz="2000" spc="-5" dirty="0">
                <a:latin typeface="Calibri"/>
                <a:cs typeface="Calibri"/>
              </a:rPr>
              <a:t>olo</a:t>
            </a:r>
            <a:r>
              <a:rPr sz="2000" dirty="0">
                <a:latin typeface="Calibri"/>
                <a:cs typeface="Calibri"/>
              </a:rPr>
              <a:t>g</a:t>
            </a:r>
            <a:r>
              <a:rPr sz="2000" spc="-5" dirty="0">
                <a:latin typeface="Calibri"/>
                <a:cs typeface="Calibri"/>
              </a:rPr>
              <a:t>i</a:t>
            </a:r>
            <a:r>
              <a:rPr sz="2000" dirty="0">
                <a:latin typeface="Calibri"/>
                <a:cs typeface="Calibri"/>
              </a:rPr>
              <a:t>cal</a:t>
            </a:r>
            <a:r>
              <a:rPr sz="2000" spc="-15" dirty="0">
                <a:latin typeface="Calibri"/>
                <a:cs typeface="Calibri"/>
              </a:rPr>
              <a:t> </a:t>
            </a:r>
            <a:r>
              <a:rPr sz="2000" dirty="0">
                <a:latin typeface="Calibri"/>
                <a:cs typeface="Calibri"/>
              </a:rPr>
              <a:t>Fac</a:t>
            </a:r>
            <a:r>
              <a:rPr sz="2000" spc="-5" dirty="0">
                <a:latin typeface="Calibri"/>
                <a:cs typeface="Calibri"/>
              </a:rPr>
              <a:t>ili</a:t>
            </a:r>
            <a:r>
              <a:rPr sz="2000" dirty="0">
                <a:latin typeface="Calibri"/>
                <a:cs typeface="Calibri"/>
              </a:rPr>
              <a:t>ty</a:t>
            </a:r>
            <a:r>
              <a:rPr sz="2000" spc="10" dirty="0">
                <a:latin typeface="Calibri"/>
                <a:cs typeface="Calibri"/>
              </a:rPr>
              <a:t> </a:t>
            </a:r>
            <a:r>
              <a:rPr sz="2000" spc="-5" dirty="0">
                <a:latin typeface="Calibri"/>
                <a:cs typeface="Calibri"/>
              </a:rPr>
              <a:t>offeri</a:t>
            </a:r>
            <a:r>
              <a:rPr sz="2000" dirty="0">
                <a:latin typeface="Calibri"/>
                <a:cs typeface="Calibri"/>
              </a:rPr>
              <a:t>ng</a:t>
            </a:r>
            <a:r>
              <a:rPr sz="2000" spc="-5" dirty="0">
                <a:latin typeface="Calibri"/>
                <a:cs typeface="Calibri"/>
              </a:rPr>
              <a:t> </a:t>
            </a:r>
            <a:r>
              <a:rPr sz="2000" dirty="0">
                <a:latin typeface="Calibri"/>
                <a:cs typeface="Calibri"/>
              </a:rPr>
              <a:t>th</a:t>
            </a:r>
            <a:r>
              <a:rPr sz="2000" spc="-5" dirty="0">
                <a:latin typeface="Calibri"/>
                <a:cs typeface="Calibri"/>
              </a:rPr>
              <a:t>i</a:t>
            </a:r>
            <a:r>
              <a:rPr sz="2000" dirty="0">
                <a:latin typeface="Calibri"/>
                <a:cs typeface="Calibri"/>
              </a:rPr>
              <a:t>s</a:t>
            </a:r>
            <a:r>
              <a:rPr sz="2000" spc="10" dirty="0">
                <a:latin typeface="Calibri"/>
                <a:cs typeface="Calibri"/>
              </a:rPr>
              <a:t> </a:t>
            </a:r>
            <a:r>
              <a:rPr sz="2000" dirty="0">
                <a:latin typeface="Calibri"/>
                <a:cs typeface="Calibri"/>
              </a:rPr>
              <a:t>t</a:t>
            </a:r>
            <a:r>
              <a:rPr sz="2000" spc="5" dirty="0">
                <a:latin typeface="Calibri"/>
                <a:cs typeface="Calibri"/>
              </a:rPr>
              <a:t>y</a:t>
            </a:r>
            <a:r>
              <a:rPr sz="2000" dirty="0">
                <a:latin typeface="Calibri"/>
                <a:cs typeface="Calibri"/>
              </a:rPr>
              <a:t>pe</a:t>
            </a:r>
            <a:r>
              <a:rPr sz="2000" spc="-25"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spc="-5" dirty="0">
                <a:latin typeface="Calibri"/>
                <a:cs typeface="Calibri"/>
              </a:rPr>
              <a:t>ser</a:t>
            </a:r>
            <a:r>
              <a:rPr sz="2000" spc="-10" dirty="0">
                <a:latin typeface="Calibri"/>
                <a:cs typeface="Calibri"/>
              </a:rPr>
              <a:t>v</a:t>
            </a:r>
            <a:r>
              <a:rPr sz="2000" spc="-5" dirty="0">
                <a:latin typeface="Calibri"/>
                <a:cs typeface="Calibri"/>
              </a:rPr>
              <a:t>i</a:t>
            </a:r>
            <a:r>
              <a:rPr sz="2000" dirty="0">
                <a:latin typeface="Calibri"/>
                <a:cs typeface="Calibri"/>
              </a:rPr>
              <a:t>ce</a:t>
            </a:r>
            <a:r>
              <a:rPr sz="2000" spc="25" dirty="0">
                <a:latin typeface="Calibri"/>
                <a:cs typeface="Calibri"/>
              </a:rPr>
              <a:t> </a:t>
            </a:r>
            <a:r>
              <a:rPr sz="2000" spc="-5" dirty="0">
                <a:latin typeface="Calibri"/>
                <a:cs typeface="Calibri"/>
              </a:rPr>
              <a:t>m</a:t>
            </a:r>
            <a:r>
              <a:rPr sz="2000" dirty="0">
                <a:latin typeface="Calibri"/>
                <a:cs typeface="Calibri"/>
              </a:rPr>
              <a:t>u</a:t>
            </a:r>
            <a:r>
              <a:rPr sz="2000" spc="-5" dirty="0">
                <a:latin typeface="Calibri"/>
                <a:cs typeface="Calibri"/>
              </a:rPr>
              <a:t>s</a:t>
            </a:r>
            <a:r>
              <a:rPr sz="2000" dirty="0">
                <a:latin typeface="Calibri"/>
                <a:cs typeface="Calibri"/>
              </a:rPr>
              <a:t>t</a:t>
            </a:r>
            <a:r>
              <a:rPr sz="2000" spc="5" dirty="0">
                <a:latin typeface="Calibri"/>
                <a:cs typeface="Calibri"/>
              </a:rPr>
              <a:t> </a:t>
            </a:r>
            <a:r>
              <a:rPr sz="2000" dirty="0">
                <a:latin typeface="Calibri"/>
                <a:cs typeface="Calibri"/>
              </a:rPr>
              <a:t>ha</a:t>
            </a:r>
            <a:r>
              <a:rPr sz="2000" spc="-10" dirty="0">
                <a:latin typeface="Calibri"/>
                <a:cs typeface="Calibri"/>
              </a:rPr>
              <a:t>v</a:t>
            </a:r>
            <a:r>
              <a:rPr sz="2000" dirty="0">
                <a:latin typeface="Calibri"/>
                <a:cs typeface="Calibri"/>
              </a:rPr>
              <a:t>e</a:t>
            </a:r>
            <a:r>
              <a:rPr sz="2000" spc="-10" dirty="0">
                <a:latin typeface="Calibri"/>
                <a:cs typeface="Calibri"/>
              </a:rPr>
              <a:t> </a:t>
            </a:r>
            <a:r>
              <a:rPr sz="2000" spc="-5" dirty="0">
                <a:latin typeface="Calibri"/>
                <a:cs typeface="Calibri"/>
              </a:rPr>
              <a:t>i</a:t>
            </a:r>
            <a:r>
              <a:rPr sz="2000" dirty="0">
                <a:latin typeface="Calibri"/>
                <a:cs typeface="Calibri"/>
              </a:rPr>
              <a:t>ts ba</a:t>
            </a:r>
            <a:r>
              <a:rPr sz="2000" spc="-5" dirty="0">
                <a:latin typeface="Calibri"/>
                <a:cs typeface="Calibri"/>
              </a:rPr>
              <a:t>si</a:t>
            </a:r>
            <a:r>
              <a:rPr sz="2000" dirty="0">
                <a:latin typeface="Calibri"/>
                <a:cs typeface="Calibri"/>
              </a:rPr>
              <a:t>c</a:t>
            </a:r>
            <a:r>
              <a:rPr sz="2000" spc="5" dirty="0">
                <a:latin typeface="Calibri"/>
                <a:cs typeface="Calibri"/>
              </a:rPr>
              <a:t> </a:t>
            </a:r>
            <a:r>
              <a:rPr sz="2000" spc="-5" dirty="0">
                <a:latin typeface="Calibri"/>
                <a:cs typeface="Calibri"/>
              </a:rPr>
              <a:t>o</a:t>
            </a:r>
            <a:r>
              <a:rPr sz="2000" dirty="0">
                <a:latin typeface="Calibri"/>
                <a:cs typeface="Calibri"/>
              </a:rPr>
              <a:t>p</a:t>
            </a:r>
            <a:r>
              <a:rPr sz="2000" spc="-5" dirty="0">
                <a:latin typeface="Calibri"/>
                <a:cs typeface="Calibri"/>
              </a:rPr>
              <a:t>er</a:t>
            </a:r>
            <a:r>
              <a:rPr sz="2000" dirty="0">
                <a:latin typeface="Calibri"/>
                <a:cs typeface="Calibri"/>
              </a:rPr>
              <a:t>at</a:t>
            </a:r>
            <a:r>
              <a:rPr sz="2000" spc="-5" dirty="0">
                <a:latin typeface="Calibri"/>
                <a:cs typeface="Calibri"/>
              </a:rPr>
              <a:t>io</a:t>
            </a:r>
            <a:r>
              <a:rPr sz="2000" dirty="0">
                <a:latin typeface="Calibri"/>
                <a:cs typeface="Calibri"/>
              </a:rPr>
              <a:t>ns</a:t>
            </a:r>
            <a:r>
              <a:rPr sz="2000" spc="-5" dirty="0">
                <a:latin typeface="Calibri"/>
                <a:cs typeface="Calibri"/>
              </a:rPr>
              <a:t> </a:t>
            </a:r>
            <a:r>
              <a:rPr sz="2000" dirty="0">
                <a:latin typeface="Calibri"/>
                <a:cs typeface="Calibri"/>
              </a:rPr>
              <a:t>c</a:t>
            </a:r>
            <a:r>
              <a:rPr sz="2000" spc="-5" dirty="0">
                <a:latin typeface="Calibri"/>
                <a:cs typeface="Calibri"/>
              </a:rPr>
              <a:t>os</a:t>
            </a:r>
            <a:r>
              <a:rPr sz="2000" dirty="0">
                <a:latin typeface="Calibri"/>
                <a:cs typeface="Calibri"/>
              </a:rPr>
              <a:t>ts c</a:t>
            </a:r>
            <a:r>
              <a:rPr sz="2000" spc="-5" dirty="0">
                <a:latin typeface="Calibri"/>
                <a:cs typeface="Calibri"/>
              </a:rPr>
              <a:t>o</a:t>
            </a:r>
            <a:r>
              <a:rPr sz="2000" spc="-10" dirty="0">
                <a:latin typeface="Calibri"/>
                <a:cs typeface="Calibri"/>
              </a:rPr>
              <a:t>v</a:t>
            </a:r>
            <a:r>
              <a:rPr sz="2000" spc="-5" dirty="0">
                <a:latin typeface="Calibri"/>
                <a:cs typeface="Calibri"/>
              </a:rPr>
              <a:t>ere</a:t>
            </a:r>
            <a:r>
              <a:rPr sz="2000" dirty="0">
                <a:latin typeface="Calibri"/>
                <a:cs typeface="Calibri"/>
              </a:rPr>
              <a:t>d</a:t>
            </a:r>
            <a:r>
              <a:rPr sz="2000" spc="5" dirty="0">
                <a:latin typeface="Calibri"/>
                <a:cs typeface="Calibri"/>
              </a:rPr>
              <a:t> </a:t>
            </a:r>
            <a:r>
              <a:rPr sz="2000" dirty="0">
                <a:latin typeface="Calibri"/>
                <a:cs typeface="Calibri"/>
              </a:rPr>
              <a:t>by</a:t>
            </a:r>
            <a:r>
              <a:rPr sz="2000" spc="-15" dirty="0">
                <a:latin typeface="Calibri"/>
                <a:cs typeface="Calibri"/>
              </a:rPr>
              <a:t> </a:t>
            </a:r>
            <a:r>
              <a:rPr sz="2000" dirty="0">
                <a:latin typeface="Calibri"/>
                <a:cs typeface="Calibri"/>
              </a:rPr>
              <a:t>pub</a:t>
            </a:r>
            <a:r>
              <a:rPr sz="2000" spc="-5" dirty="0">
                <a:latin typeface="Calibri"/>
                <a:cs typeface="Calibri"/>
              </a:rPr>
              <a:t>li</a:t>
            </a:r>
            <a:r>
              <a:rPr sz="2000" dirty="0">
                <a:latin typeface="Calibri"/>
                <a:cs typeface="Calibri"/>
              </a:rPr>
              <a:t>c</a:t>
            </a:r>
            <a:r>
              <a:rPr sz="2000" spc="-5" dirty="0">
                <a:latin typeface="Calibri"/>
                <a:cs typeface="Calibri"/>
              </a:rPr>
              <a:t> </a:t>
            </a:r>
            <a:r>
              <a:rPr sz="2000" dirty="0">
                <a:latin typeface="Calibri"/>
                <a:cs typeface="Calibri"/>
              </a:rPr>
              <a:t>fund</a:t>
            </a:r>
            <a:r>
              <a:rPr sz="2000" spc="-5" dirty="0">
                <a:latin typeface="Calibri"/>
                <a:cs typeface="Calibri"/>
              </a:rPr>
              <a:t>i</a:t>
            </a:r>
            <a:r>
              <a:rPr sz="2000" dirty="0">
                <a:latin typeface="Calibri"/>
                <a:cs typeface="Calibri"/>
              </a:rPr>
              <a:t>ng</a:t>
            </a:r>
            <a:r>
              <a:rPr sz="2000" spc="-30" dirty="0">
                <a:latin typeface="Calibri"/>
                <a:cs typeface="Calibri"/>
              </a:rPr>
              <a:t> </a:t>
            </a:r>
            <a:r>
              <a:rPr sz="2000" dirty="0">
                <a:latin typeface="Calibri"/>
                <a:cs typeface="Calibri"/>
              </a:rPr>
              <a:t>– </a:t>
            </a:r>
            <a:r>
              <a:rPr sz="2000" spc="-5" dirty="0">
                <a:latin typeface="Calibri"/>
                <a:cs typeface="Calibri"/>
              </a:rPr>
              <a:t>i</a:t>
            </a:r>
            <a:r>
              <a:rPr sz="2000" dirty="0">
                <a:latin typeface="Calibri"/>
                <a:cs typeface="Calibri"/>
              </a:rPr>
              <a:t>f </a:t>
            </a:r>
            <a:r>
              <a:rPr sz="2000" spc="-5" dirty="0">
                <a:latin typeface="Calibri"/>
                <a:cs typeface="Calibri"/>
              </a:rPr>
              <a:t>i</a:t>
            </a:r>
            <a:r>
              <a:rPr sz="2000" dirty="0">
                <a:latin typeface="Calibri"/>
                <a:cs typeface="Calibri"/>
              </a:rPr>
              <a:t>t </a:t>
            </a:r>
            <a:r>
              <a:rPr sz="2000" spc="-5" dirty="0">
                <a:latin typeface="Calibri"/>
                <a:cs typeface="Calibri"/>
              </a:rPr>
              <a:t>wer</a:t>
            </a:r>
            <a:r>
              <a:rPr sz="2000" dirty="0">
                <a:latin typeface="Calibri"/>
                <a:cs typeface="Calibri"/>
              </a:rPr>
              <a:t>e to ha</a:t>
            </a:r>
            <a:r>
              <a:rPr sz="2000" spc="-5" dirty="0">
                <a:latin typeface="Calibri"/>
                <a:cs typeface="Calibri"/>
              </a:rPr>
              <a:t>v</a:t>
            </a:r>
            <a:r>
              <a:rPr sz="2000" dirty="0">
                <a:latin typeface="Calibri"/>
                <a:cs typeface="Calibri"/>
              </a:rPr>
              <a:t>e</a:t>
            </a:r>
            <a:r>
              <a:rPr sz="2000" spc="-10" dirty="0">
                <a:latin typeface="Calibri"/>
                <a:cs typeface="Calibri"/>
              </a:rPr>
              <a:t> </a:t>
            </a:r>
            <a:r>
              <a:rPr sz="2000" dirty="0">
                <a:latin typeface="Calibri"/>
                <a:cs typeface="Calibri"/>
              </a:rPr>
              <a:t>to a</a:t>
            </a:r>
            <a:r>
              <a:rPr sz="2000" spc="-5" dirty="0">
                <a:latin typeface="Calibri"/>
                <a:cs typeface="Calibri"/>
              </a:rPr>
              <a:t>s</a:t>
            </a:r>
            <a:r>
              <a:rPr sz="2000" dirty="0">
                <a:latin typeface="Calibri"/>
                <a:cs typeface="Calibri"/>
              </a:rPr>
              <a:t>k the SME</a:t>
            </a:r>
            <a:r>
              <a:rPr sz="2000" spc="-15" dirty="0">
                <a:latin typeface="Calibri"/>
                <a:cs typeface="Calibri"/>
              </a:rPr>
              <a:t> </a:t>
            </a:r>
            <a:r>
              <a:rPr sz="2000" dirty="0">
                <a:latin typeface="Calibri"/>
                <a:cs typeface="Calibri"/>
              </a:rPr>
              <a:t>to c</a:t>
            </a:r>
            <a:r>
              <a:rPr sz="2000" spc="-5" dirty="0">
                <a:latin typeface="Calibri"/>
                <a:cs typeface="Calibri"/>
              </a:rPr>
              <a:t>o</a:t>
            </a:r>
            <a:r>
              <a:rPr sz="2000" spc="-10" dirty="0">
                <a:latin typeface="Calibri"/>
                <a:cs typeface="Calibri"/>
              </a:rPr>
              <a:t>v</a:t>
            </a:r>
            <a:r>
              <a:rPr sz="2000" spc="-5" dirty="0">
                <a:latin typeface="Calibri"/>
                <a:cs typeface="Calibri"/>
              </a:rPr>
              <a:t>e</a:t>
            </a:r>
            <a:r>
              <a:rPr sz="2000" dirty="0">
                <a:latin typeface="Calibri"/>
                <a:cs typeface="Calibri"/>
              </a:rPr>
              <a:t>r</a:t>
            </a:r>
            <a:r>
              <a:rPr sz="2000" spc="-10" dirty="0">
                <a:latin typeface="Calibri"/>
                <a:cs typeface="Calibri"/>
              </a:rPr>
              <a:t> </a:t>
            </a:r>
            <a:r>
              <a:rPr sz="2000" dirty="0">
                <a:latin typeface="Calibri"/>
                <a:cs typeface="Calibri"/>
              </a:rPr>
              <a:t>the c</a:t>
            </a:r>
            <a:r>
              <a:rPr sz="2000" spc="-5" dirty="0">
                <a:latin typeface="Calibri"/>
                <a:cs typeface="Calibri"/>
              </a:rPr>
              <a:t>os</a:t>
            </a:r>
            <a:r>
              <a:rPr sz="2000" dirty="0">
                <a:latin typeface="Calibri"/>
                <a:cs typeface="Calibri"/>
              </a:rPr>
              <a:t>ts </a:t>
            </a:r>
            <a:r>
              <a:rPr sz="2000" spc="-5" dirty="0">
                <a:latin typeface="Calibri"/>
                <a:cs typeface="Calibri"/>
              </a:rPr>
              <a:t>fo</a:t>
            </a:r>
            <a:r>
              <a:rPr sz="2000" dirty="0">
                <a:latin typeface="Calibri"/>
                <a:cs typeface="Calibri"/>
              </a:rPr>
              <a:t>r a</a:t>
            </a:r>
            <a:r>
              <a:rPr sz="2000" spc="-5" dirty="0">
                <a:latin typeface="Calibri"/>
                <a:cs typeface="Calibri"/>
              </a:rPr>
              <a:t>l</a:t>
            </a:r>
            <a:r>
              <a:rPr sz="2000" dirty="0">
                <a:latin typeface="Calibri"/>
                <a:cs typeface="Calibri"/>
              </a:rPr>
              <a:t>l </a:t>
            </a:r>
            <a:r>
              <a:rPr sz="2000" spc="-5" dirty="0">
                <a:latin typeface="Calibri"/>
                <a:cs typeface="Calibri"/>
              </a:rPr>
              <a:t>servi</a:t>
            </a:r>
            <a:r>
              <a:rPr sz="2000" dirty="0">
                <a:latin typeface="Calibri"/>
                <a:cs typeface="Calibri"/>
              </a:rPr>
              <a:t>c</a:t>
            </a:r>
            <a:r>
              <a:rPr sz="2000" spc="-5" dirty="0">
                <a:latin typeface="Calibri"/>
                <a:cs typeface="Calibri"/>
              </a:rPr>
              <a:t>e</a:t>
            </a:r>
            <a:r>
              <a:rPr sz="2000" dirty="0">
                <a:latin typeface="Calibri"/>
                <a:cs typeface="Calibri"/>
              </a:rPr>
              <a:t>s</a:t>
            </a:r>
            <a:r>
              <a:rPr sz="2000" spc="20" dirty="0">
                <a:latin typeface="Calibri"/>
                <a:cs typeface="Calibri"/>
              </a:rPr>
              <a:t> </a:t>
            </a:r>
            <a:r>
              <a:rPr sz="2000" spc="-5" dirty="0">
                <a:latin typeface="Calibri"/>
                <a:cs typeface="Calibri"/>
              </a:rPr>
              <a:t>o</a:t>
            </a:r>
            <a:r>
              <a:rPr sz="2000" dirty="0">
                <a:latin typeface="Calibri"/>
                <a:cs typeface="Calibri"/>
              </a:rPr>
              <a:t>ff</a:t>
            </a:r>
            <a:r>
              <a:rPr sz="2000" spc="-5" dirty="0">
                <a:latin typeface="Calibri"/>
                <a:cs typeface="Calibri"/>
              </a:rPr>
              <a:t>ere</a:t>
            </a:r>
            <a:r>
              <a:rPr sz="2000" dirty="0">
                <a:latin typeface="Calibri"/>
                <a:cs typeface="Calibri"/>
              </a:rPr>
              <a:t>d</a:t>
            </a:r>
            <a:r>
              <a:rPr sz="2000" spc="5"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 </a:t>
            </a:r>
            <a:r>
              <a:rPr sz="2000" dirty="0">
                <a:latin typeface="Calibri"/>
                <a:cs typeface="Calibri"/>
              </a:rPr>
              <a:t>the</a:t>
            </a:r>
            <a:r>
              <a:rPr sz="2000" spc="-10" dirty="0">
                <a:latin typeface="Calibri"/>
                <a:cs typeface="Calibri"/>
              </a:rPr>
              <a:t> </a:t>
            </a:r>
            <a:r>
              <a:rPr sz="2000" dirty="0">
                <a:latin typeface="Calibri"/>
                <a:cs typeface="Calibri"/>
              </a:rPr>
              <a:t>c</a:t>
            </a:r>
            <a:r>
              <a:rPr sz="2000" spc="-5" dirty="0">
                <a:latin typeface="Calibri"/>
                <a:cs typeface="Calibri"/>
              </a:rPr>
              <a:t>o-o</a:t>
            </a:r>
            <a:r>
              <a:rPr sz="2000" dirty="0">
                <a:latin typeface="Calibri"/>
                <a:cs typeface="Calibri"/>
              </a:rPr>
              <a:t>p</a:t>
            </a:r>
            <a:r>
              <a:rPr sz="2000" spc="-5" dirty="0">
                <a:latin typeface="Calibri"/>
                <a:cs typeface="Calibri"/>
              </a:rPr>
              <a:t>er</a:t>
            </a:r>
            <a:r>
              <a:rPr sz="2000" dirty="0">
                <a:latin typeface="Calibri"/>
                <a:cs typeface="Calibri"/>
              </a:rPr>
              <a:t>at</a:t>
            </a:r>
            <a:r>
              <a:rPr sz="2000" spc="-5" dirty="0">
                <a:latin typeface="Calibri"/>
                <a:cs typeface="Calibri"/>
              </a:rPr>
              <a:t>io</a:t>
            </a:r>
            <a:r>
              <a:rPr sz="2000" dirty="0">
                <a:latin typeface="Calibri"/>
                <a:cs typeface="Calibri"/>
              </a:rPr>
              <a:t>n, th</a:t>
            </a:r>
            <a:r>
              <a:rPr sz="2000" spc="-10" dirty="0">
                <a:latin typeface="Calibri"/>
                <a:cs typeface="Calibri"/>
              </a:rPr>
              <a:t>i</a:t>
            </a:r>
            <a:r>
              <a:rPr sz="2000" dirty="0">
                <a:latin typeface="Calibri"/>
                <a:cs typeface="Calibri"/>
              </a:rPr>
              <a:t>s aga</a:t>
            </a:r>
            <a:r>
              <a:rPr sz="2000" spc="-5" dirty="0">
                <a:latin typeface="Calibri"/>
                <a:cs typeface="Calibri"/>
              </a:rPr>
              <a:t>i</a:t>
            </a:r>
            <a:r>
              <a:rPr sz="2000" dirty="0">
                <a:latin typeface="Calibri"/>
                <a:cs typeface="Calibri"/>
              </a:rPr>
              <a:t>n</a:t>
            </a:r>
            <a:r>
              <a:rPr sz="2000" spc="-5" dirty="0">
                <a:latin typeface="Calibri"/>
                <a:cs typeface="Calibri"/>
              </a:rPr>
              <a:t> wil</a:t>
            </a:r>
            <a:r>
              <a:rPr sz="2000" dirty="0">
                <a:latin typeface="Calibri"/>
                <a:cs typeface="Calibri"/>
              </a:rPr>
              <a:t>l</a:t>
            </a:r>
            <a:r>
              <a:rPr sz="2000" spc="10" dirty="0">
                <a:latin typeface="Calibri"/>
                <a:cs typeface="Calibri"/>
              </a:rPr>
              <a:t> </a:t>
            </a:r>
            <a:r>
              <a:rPr sz="2000" dirty="0">
                <a:latin typeface="Calibri"/>
                <a:cs typeface="Calibri"/>
              </a:rPr>
              <a:t>n</a:t>
            </a:r>
            <a:r>
              <a:rPr sz="2000" spc="-5" dirty="0">
                <a:latin typeface="Calibri"/>
                <a:cs typeface="Calibri"/>
              </a:rPr>
              <a:t>orm</a:t>
            </a:r>
            <a:r>
              <a:rPr sz="2000" dirty="0">
                <a:latin typeface="Calibri"/>
                <a:cs typeface="Calibri"/>
              </a:rPr>
              <a:t>a</a:t>
            </a:r>
            <a:r>
              <a:rPr sz="2000" spc="-5" dirty="0">
                <a:latin typeface="Calibri"/>
                <a:cs typeface="Calibri"/>
              </a:rPr>
              <a:t>ll</a:t>
            </a:r>
            <a:r>
              <a:rPr sz="2000" dirty="0">
                <a:latin typeface="Calibri"/>
                <a:cs typeface="Calibri"/>
              </a:rPr>
              <a:t>y</a:t>
            </a:r>
            <a:r>
              <a:rPr sz="2000" spc="5" dirty="0">
                <a:latin typeface="Calibri"/>
                <a:cs typeface="Calibri"/>
              </a:rPr>
              <a:t> </a:t>
            </a:r>
            <a:r>
              <a:rPr sz="2000" spc="-5" dirty="0">
                <a:latin typeface="Calibri"/>
                <a:cs typeface="Calibri"/>
              </a:rPr>
              <a:t>re</a:t>
            </a:r>
            <a:r>
              <a:rPr sz="2000" dirty="0">
                <a:latin typeface="Calibri"/>
                <a:cs typeface="Calibri"/>
              </a:rPr>
              <a:t>p</a:t>
            </a:r>
            <a:r>
              <a:rPr sz="2000" spc="-5" dirty="0">
                <a:latin typeface="Calibri"/>
                <a:cs typeface="Calibri"/>
              </a:rPr>
              <a:t>rese</a:t>
            </a:r>
            <a:r>
              <a:rPr sz="2000" dirty="0">
                <a:latin typeface="Calibri"/>
                <a:cs typeface="Calibri"/>
              </a:rPr>
              <a:t>nt</a:t>
            </a:r>
            <a:r>
              <a:rPr sz="2000" spc="15" dirty="0">
                <a:latin typeface="Calibri"/>
                <a:cs typeface="Calibri"/>
              </a:rPr>
              <a:t> </a:t>
            </a:r>
            <a:r>
              <a:rPr sz="2000" dirty="0">
                <a:latin typeface="Calibri"/>
                <a:cs typeface="Calibri"/>
              </a:rPr>
              <a:t>too</a:t>
            </a:r>
            <a:r>
              <a:rPr sz="2000" spc="-10" dirty="0">
                <a:latin typeface="Calibri"/>
                <a:cs typeface="Calibri"/>
              </a:rPr>
              <a:t> </a:t>
            </a:r>
            <a:r>
              <a:rPr sz="2000" dirty="0">
                <a:latin typeface="Calibri"/>
                <a:cs typeface="Calibri"/>
              </a:rPr>
              <a:t>b</a:t>
            </a:r>
            <a:r>
              <a:rPr sz="2000" spc="-5" dirty="0">
                <a:latin typeface="Calibri"/>
                <a:cs typeface="Calibri"/>
              </a:rPr>
              <a:t>i</a:t>
            </a:r>
            <a:r>
              <a:rPr sz="2000" dirty="0">
                <a:latin typeface="Calibri"/>
                <a:cs typeface="Calibri"/>
              </a:rPr>
              <a:t>g</a:t>
            </a:r>
            <a:r>
              <a:rPr sz="2000" spc="-20" dirty="0">
                <a:latin typeface="Calibri"/>
                <a:cs typeface="Calibri"/>
              </a:rPr>
              <a:t> </a:t>
            </a:r>
            <a:r>
              <a:rPr sz="2000" dirty="0">
                <a:latin typeface="Calibri"/>
                <a:cs typeface="Calibri"/>
              </a:rPr>
              <a:t>a</a:t>
            </a:r>
            <a:r>
              <a:rPr sz="2000" spc="5" dirty="0">
                <a:latin typeface="Calibri"/>
                <a:cs typeface="Calibri"/>
              </a:rPr>
              <a:t> </a:t>
            </a:r>
            <a:r>
              <a:rPr sz="2000" dirty="0">
                <a:latin typeface="Calibri"/>
                <a:cs typeface="Calibri"/>
              </a:rPr>
              <a:t>c</a:t>
            </a:r>
            <a:r>
              <a:rPr sz="2000" spc="-5" dirty="0">
                <a:latin typeface="Calibri"/>
                <a:cs typeface="Calibri"/>
              </a:rPr>
              <a:t>os</a:t>
            </a:r>
            <a:r>
              <a:rPr sz="2000" dirty="0">
                <a:latin typeface="Calibri"/>
                <a:cs typeface="Calibri"/>
              </a:rPr>
              <a:t>t</a:t>
            </a:r>
            <a:r>
              <a:rPr sz="2000" spc="5" dirty="0">
                <a:latin typeface="Calibri"/>
                <a:cs typeface="Calibri"/>
              </a:rPr>
              <a:t> </a:t>
            </a:r>
            <a:r>
              <a:rPr sz="2000" dirty="0">
                <a:latin typeface="Calibri"/>
                <a:cs typeface="Calibri"/>
              </a:rPr>
              <a:t>and</a:t>
            </a:r>
            <a:r>
              <a:rPr sz="2000" spc="-20" dirty="0">
                <a:latin typeface="Calibri"/>
                <a:cs typeface="Calibri"/>
              </a:rPr>
              <a:t> </a:t>
            </a:r>
            <a:r>
              <a:rPr sz="2000" spc="-5" dirty="0">
                <a:latin typeface="Calibri"/>
                <a:cs typeface="Calibri"/>
              </a:rPr>
              <a:t>ris</a:t>
            </a:r>
            <a:r>
              <a:rPr sz="2000" dirty="0">
                <a:latin typeface="Calibri"/>
                <a:cs typeface="Calibri"/>
              </a:rPr>
              <a:t>k</a:t>
            </a:r>
            <a:r>
              <a:rPr sz="2000" spc="15" dirty="0">
                <a:latin typeface="Calibri"/>
                <a:cs typeface="Calibri"/>
              </a:rPr>
              <a:t> </a:t>
            </a:r>
            <a:r>
              <a:rPr sz="2000" spc="-5" dirty="0">
                <a:latin typeface="Calibri"/>
                <a:cs typeface="Calibri"/>
              </a:rPr>
              <a:t>fo</a:t>
            </a:r>
            <a:r>
              <a:rPr sz="2000" dirty="0">
                <a:latin typeface="Calibri"/>
                <a:cs typeface="Calibri"/>
              </a:rPr>
              <a:t>r the</a:t>
            </a:r>
            <a:r>
              <a:rPr sz="2000" spc="-10" dirty="0">
                <a:latin typeface="Calibri"/>
                <a:cs typeface="Calibri"/>
              </a:rPr>
              <a:t> </a:t>
            </a:r>
            <a:r>
              <a:rPr sz="2000" dirty="0">
                <a:latin typeface="Calibri"/>
                <a:cs typeface="Calibri"/>
              </a:rPr>
              <a:t>SM</a:t>
            </a:r>
            <a:r>
              <a:rPr sz="2000" spc="5" dirty="0">
                <a:latin typeface="Calibri"/>
                <a:cs typeface="Calibri"/>
              </a:rPr>
              <a:t>E</a:t>
            </a:r>
            <a:r>
              <a:rPr sz="2000" dirty="0">
                <a:latin typeface="Calibri"/>
                <a:cs typeface="Calibri"/>
              </a:rPr>
              <a:t>.</a:t>
            </a:r>
            <a:r>
              <a:rPr sz="2000" spc="-15" dirty="0">
                <a:latin typeface="Calibri"/>
                <a:cs typeface="Calibri"/>
              </a:rPr>
              <a:t> </a:t>
            </a:r>
            <a:r>
              <a:rPr sz="2000" spc="-5" dirty="0">
                <a:latin typeface="Calibri"/>
                <a:cs typeface="Calibri"/>
              </a:rPr>
              <a:t>T</a:t>
            </a:r>
            <a:r>
              <a:rPr sz="2000" dirty="0">
                <a:latin typeface="Calibri"/>
                <a:cs typeface="Calibri"/>
              </a:rPr>
              <a:t>he c</a:t>
            </a:r>
            <a:r>
              <a:rPr sz="2000" spc="-5" dirty="0">
                <a:latin typeface="Calibri"/>
                <a:cs typeface="Calibri"/>
              </a:rPr>
              <a:t>o-o</a:t>
            </a:r>
            <a:r>
              <a:rPr sz="2000" dirty="0">
                <a:latin typeface="Calibri"/>
                <a:cs typeface="Calibri"/>
              </a:rPr>
              <a:t>p</a:t>
            </a:r>
            <a:r>
              <a:rPr sz="2000" spc="-5" dirty="0">
                <a:latin typeface="Calibri"/>
                <a:cs typeface="Calibri"/>
              </a:rPr>
              <a:t>er</a:t>
            </a:r>
            <a:r>
              <a:rPr sz="2000" dirty="0">
                <a:latin typeface="Calibri"/>
                <a:cs typeface="Calibri"/>
              </a:rPr>
              <a:t>at</a:t>
            </a:r>
            <a:r>
              <a:rPr sz="2000" spc="-5" dirty="0">
                <a:latin typeface="Calibri"/>
                <a:cs typeface="Calibri"/>
              </a:rPr>
              <a:t>io</a:t>
            </a:r>
            <a:r>
              <a:rPr sz="2000" dirty="0">
                <a:latin typeface="Calibri"/>
                <a:cs typeface="Calibri"/>
              </a:rPr>
              <a:t>n</a:t>
            </a:r>
            <a:r>
              <a:rPr sz="2000" spc="-5" dirty="0">
                <a:latin typeface="Calibri"/>
                <a:cs typeface="Calibri"/>
              </a:rPr>
              <a:t> wo</a:t>
            </a:r>
            <a:r>
              <a:rPr sz="2000" dirty="0">
                <a:latin typeface="Calibri"/>
                <a:cs typeface="Calibri"/>
              </a:rPr>
              <a:t>u</a:t>
            </a:r>
            <a:r>
              <a:rPr sz="2000" spc="-5" dirty="0">
                <a:latin typeface="Calibri"/>
                <a:cs typeface="Calibri"/>
              </a:rPr>
              <a:t>l</a:t>
            </a:r>
            <a:r>
              <a:rPr sz="2000" dirty="0">
                <a:latin typeface="Calibri"/>
                <a:cs typeface="Calibri"/>
              </a:rPr>
              <a:t>d</a:t>
            </a:r>
            <a:r>
              <a:rPr sz="2000" spc="-20" dirty="0">
                <a:latin typeface="Calibri"/>
                <a:cs typeface="Calibri"/>
              </a:rPr>
              <a:t> </a:t>
            </a:r>
            <a:r>
              <a:rPr sz="2000" dirty="0">
                <a:latin typeface="Calibri"/>
                <a:cs typeface="Calibri"/>
              </a:rPr>
              <a:t>thus</a:t>
            </a:r>
            <a:r>
              <a:rPr sz="2000" spc="-15" dirty="0">
                <a:latin typeface="Calibri"/>
                <a:cs typeface="Calibri"/>
              </a:rPr>
              <a:t> </a:t>
            </a:r>
            <a:r>
              <a:rPr sz="2000" dirty="0">
                <a:latin typeface="Calibri"/>
                <a:cs typeface="Calibri"/>
              </a:rPr>
              <a:t>n</a:t>
            </a:r>
            <a:r>
              <a:rPr sz="2000" spc="-5" dirty="0">
                <a:latin typeface="Calibri"/>
                <a:cs typeface="Calibri"/>
              </a:rPr>
              <a:t>o</a:t>
            </a:r>
            <a:r>
              <a:rPr sz="2000" dirty="0">
                <a:latin typeface="Calibri"/>
                <a:cs typeface="Calibri"/>
              </a:rPr>
              <a:t>t</a:t>
            </a:r>
            <a:r>
              <a:rPr sz="2000" spc="-10" dirty="0">
                <a:latin typeface="Calibri"/>
                <a:cs typeface="Calibri"/>
              </a:rPr>
              <a:t> </a:t>
            </a:r>
            <a:r>
              <a:rPr sz="2000" dirty="0">
                <a:latin typeface="Calibri"/>
                <a:cs typeface="Calibri"/>
              </a:rPr>
              <a:t>c</a:t>
            </a:r>
            <a:r>
              <a:rPr sz="2000" spc="-5" dirty="0">
                <a:latin typeface="Calibri"/>
                <a:cs typeface="Calibri"/>
              </a:rPr>
              <a:t>om</a:t>
            </a:r>
            <a:r>
              <a:rPr sz="2000" dirty="0">
                <a:latin typeface="Calibri"/>
                <a:cs typeface="Calibri"/>
              </a:rPr>
              <a:t>e</a:t>
            </a:r>
            <a:r>
              <a:rPr sz="2000" spc="-10" dirty="0">
                <a:latin typeface="Calibri"/>
                <a:cs typeface="Calibri"/>
              </a:rPr>
              <a:t> </a:t>
            </a:r>
            <a:r>
              <a:rPr sz="2000" dirty="0">
                <a:latin typeface="Calibri"/>
                <a:cs typeface="Calibri"/>
              </a:rPr>
              <a:t>ab</a:t>
            </a:r>
            <a:r>
              <a:rPr sz="2000" spc="-5" dirty="0">
                <a:latin typeface="Calibri"/>
                <a:cs typeface="Calibri"/>
              </a:rPr>
              <a:t>o</a:t>
            </a:r>
            <a:r>
              <a:rPr sz="2000" dirty="0">
                <a:latin typeface="Calibri"/>
                <a:cs typeface="Calibri"/>
              </a:rPr>
              <a:t>ut</a:t>
            </a:r>
            <a:r>
              <a:rPr sz="2000" spc="-10" dirty="0">
                <a:latin typeface="Calibri"/>
                <a:cs typeface="Calibri"/>
              </a:rPr>
              <a:t> </a:t>
            </a:r>
            <a:r>
              <a:rPr sz="2000" dirty="0">
                <a:latin typeface="Calibri"/>
                <a:cs typeface="Calibri"/>
              </a:rPr>
              <a:t>and</a:t>
            </a:r>
            <a:r>
              <a:rPr sz="2000" spc="-5" dirty="0">
                <a:latin typeface="Calibri"/>
                <a:cs typeface="Calibri"/>
              </a:rPr>
              <a:t> Te</a:t>
            </a:r>
            <a:r>
              <a:rPr sz="2000" dirty="0">
                <a:latin typeface="Calibri"/>
                <a:cs typeface="Calibri"/>
              </a:rPr>
              <a:t>chn</a:t>
            </a:r>
            <a:r>
              <a:rPr sz="2000" spc="-5" dirty="0">
                <a:latin typeface="Calibri"/>
                <a:cs typeface="Calibri"/>
              </a:rPr>
              <a:t>olo</a:t>
            </a:r>
            <a:r>
              <a:rPr sz="2000" spc="5" dirty="0">
                <a:latin typeface="Calibri"/>
                <a:cs typeface="Calibri"/>
              </a:rPr>
              <a:t>g</a:t>
            </a:r>
            <a:r>
              <a:rPr sz="2000" dirty="0">
                <a:latin typeface="Calibri"/>
                <a:cs typeface="Calibri"/>
              </a:rPr>
              <a:t>y</a:t>
            </a:r>
            <a:r>
              <a:rPr sz="2000" spc="-45" dirty="0">
                <a:latin typeface="Calibri"/>
                <a:cs typeface="Calibri"/>
              </a:rPr>
              <a:t> </a:t>
            </a:r>
            <a:r>
              <a:rPr sz="2000" dirty="0">
                <a:latin typeface="Calibri"/>
                <a:cs typeface="Calibri"/>
              </a:rPr>
              <a:t>Fac</a:t>
            </a:r>
            <a:r>
              <a:rPr sz="2000" spc="-5" dirty="0">
                <a:latin typeface="Calibri"/>
                <a:cs typeface="Calibri"/>
              </a:rPr>
              <a:t>ili</a:t>
            </a:r>
            <a:r>
              <a:rPr sz="2000" dirty="0">
                <a:latin typeface="Calibri"/>
                <a:cs typeface="Calibri"/>
              </a:rPr>
              <a:t>ty</a:t>
            </a:r>
            <a:r>
              <a:rPr sz="2000" spc="20" dirty="0">
                <a:latin typeface="Calibri"/>
                <a:cs typeface="Calibri"/>
              </a:rPr>
              <a:t> </a:t>
            </a:r>
            <a:r>
              <a:rPr sz="2000" dirty="0">
                <a:latin typeface="Calibri"/>
                <a:cs typeface="Calibri"/>
              </a:rPr>
              <a:t>c</a:t>
            </a:r>
            <a:r>
              <a:rPr sz="2000" spc="-5" dirty="0">
                <a:latin typeface="Calibri"/>
                <a:cs typeface="Calibri"/>
              </a:rPr>
              <a:t>o</a:t>
            </a:r>
            <a:r>
              <a:rPr sz="2000" dirty="0">
                <a:latin typeface="Calibri"/>
                <a:cs typeface="Calibri"/>
              </a:rPr>
              <a:t>u</a:t>
            </a:r>
            <a:r>
              <a:rPr sz="2000" spc="-5" dirty="0">
                <a:latin typeface="Calibri"/>
                <a:cs typeface="Calibri"/>
              </a:rPr>
              <a:t>l</a:t>
            </a:r>
            <a:r>
              <a:rPr sz="2000" dirty="0">
                <a:latin typeface="Calibri"/>
                <a:cs typeface="Calibri"/>
              </a:rPr>
              <a:t>d n</a:t>
            </a:r>
            <a:r>
              <a:rPr sz="2000" spc="-5" dirty="0">
                <a:latin typeface="Calibri"/>
                <a:cs typeface="Calibri"/>
              </a:rPr>
              <a:t>o</a:t>
            </a:r>
            <a:r>
              <a:rPr sz="2000" dirty="0">
                <a:latin typeface="Calibri"/>
                <a:cs typeface="Calibri"/>
              </a:rPr>
              <a:t>t</a:t>
            </a:r>
            <a:r>
              <a:rPr sz="2000" spc="-10" dirty="0">
                <a:latin typeface="Calibri"/>
                <a:cs typeface="Calibri"/>
              </a:rPr>
              <a:t> </a:t>
            </a:r>
            <a:r>
              <a:rPr sz="2000" spc="-5" dirty="0">
                <a:latin typeface="Calibri"/>
                <a:cs typeface="Calibri"/>
              </a:rPr>
              <a:t>s</a:t>
            </a:r>
            <a:r>
              <a:rPr sz="2000" dirty="0">
                <a:latin typeface="Calibri"/>
                <a:cs typeface="Calibri"/>
              </a:rPr>
              <a:t>u</a:t>
            </a:r>
            <a:r>
              <a:rPr sz="2000" spc="-5" dirty="0">
                <a:latin typeface="Calibri"/>
                <a:cs typeface="Calibri"/>
              </a:rPr>
              <a:t>s</a:t>
            </a:r>
            <a:r>
              <a:rPr sz="2000" dirty="0">
                <a:latin typeface="Calibri"/>
                <a:cs typeface="Calibri"/>
              </a:rPr>
              <a:t>ta</a:t>
            </a:r>
            <a:r>
              <a:rPr sz="2000" spc="-5" dirty="0">
                <a:latin typeface="Calibri"/>
                <a:cs typeface="Calibri"/>
              </a:rPr>
              <a:t>i</a:t>
            </a:r>
            <a:r>
              <a:rPr sz="2000" dirty="0">
                <a:latin typeface="Calibri"/>
                <a:cs typeface="Calibri"/>
              </a:rPr>
              <a:t>n</a:t>
            </a:r>
            <a:r>
              <a:rPr sz="2000" spc="5" dirty="0">
                <a:latin typeface="Calibri"/>
                <a:cs typeface="Calibri"/>
              </a:rPr>
              <a:t> </a:t>
            </a:r>
            <a:r>
              <a:rPr sz="2000" spc="-5" dirty="0">
                <a:latin typeface="Calibri"/>
                <a:cs typeface="Calibri"/>
              </a:rPr>
              <a:t>i</a:t>
            </a:r>
            <a:r>
              <a:rPr sz="2000" dirty="0">
                <a:latin typeface="Calibri"/>
                <a:cs typeface="Calibri"/>
              </a:rPr>
              <a:t>ts</a:t>
            </a:r>
            <a:r>
              <a:rPr sz="2000" spc="10" dirty="0">
                <a:latin typeface="Calibri"/>
                <a:cs typeface="Calibri"/>
              </a:rPr>
              <a:t> </a:t>
            </a:r>
            <a:r>
              <a:rPr sz="2000" dirty="0">
                <a:latin typeface="Calibri"/>
                <a:cs typeface="Calibri"/>
              </a:rPr>
              <a:t>act</a:t>
            </a:r>
            <a:r>
              <a:rPr sz="2000" spc="-5" dirty="0">
                <a:latin typeface="Calibri"/>
                <a:cs typeface="Calibri"/>
              </a:rPr>
              <a:t>i</a:t>
            </a:r>
            <a:r>
              <a:rPr sz="2000" spc="-10" dirty="0">
                <a:latin typeface="Calibri"/>
                <a:cs typeface="Calibri"/>
              </a:rPr>
              <a:t>v</a:t>
            </a:r>
            <a:r>
              <a:rPr sz="2000" spc="-5" dirty="0">
                <a:latin typeface="Calibri"/>
                <a:cs typeface="Calibri"/>
              </a:rPr>
              <a:t>i</a:t>
            </a:r>
            <a:r>
              <a:rPr sz="2000" dirty="0">
                <a:latin typeface="Calibri"/>
                <a:cs typeface="Calibri"/>
              </a:rPr>
              <a:t>ty</a:t>
            </a:r>
            <a:r>
              <a:rPr sz="2000" spc="20" dirty="0">
                <a:latin typeface="Calibri"/>
                <a:cs typeface="Calibri"/>
              </a:rPr>
              <a:t> </a:t>
            </a:r>
            <a:r>
              <a:rPr sz="2000" spc="-5" dirty="0">
                <a:latin typeface="Calibri"/>
                <a:cs typeface="Calibri"/>
              </a:rPr>
              <a:t>i</a:t>
            </a:r>
            <a:r>
              <a:rPr sz="2000" dirty="0">
                <a:latin typeface="Calibri"/>
                <a:cs typeface="Calibri"/>
              </a:rPr>
              <a:t>f the</a:t>
            </a:r>
            <a:r>
              <a:rPr sz="2000" spc="-10" dirty="0">
                <a:latin typeface="Calibri"/>
                <a:cs typeface="Calibri"/>
              </a:rPr>
              <a:t> </a:t>
            </a:r>
            <a:r>
              <a:rPr sz="2000" dirty="0">
                <a:latin typeface="Calibri"/>
                <a:cs typeface="Calibri"/>
              </a:rPr>
              <a:t>c</a:t>
            </a:r>
            <a:r>
              <a:rPr sz="2000" spc="-5" dirty="0">
                <a:latin typeface="Calibri"/>
                <a:cs typeface="Calibri"/>
              </a:rPr>
              <a:t>o-o</a:t>
            </a:r>
            <a:r>
              <a:rPr sz="2000" dirty="0">
                <a:latin typeface="Calibri"/>
                <a:cs typeface="Calibri"/>
              </a:rPr>
              <a:t>p</a:t>
            </a:r>
            <a:r>
              <a:rPr sz="2000" spc="-5" dirty="0">
                <a:latin typeface="Calibri"/>
                <a:cs typeface="Calibri"/>
              </a:rPr>
              <a:t>er</a:t>
            </a:r>
            <a:r>
              <a:rPr sz="2000" dirty="0">
                <a:latin typeface="Calibri"/>
                <a:cs typeface="Calibri"/>
              </a:rPr>
              <a:t>at</a:t>
            </a:r>
            <a:r>
              <a:rPr sz="2000" spc="-5" dirty="0">
                <a:latin typeface="Calibri"/>
                <a:cs typeface="Calibri"/>
              </a:rPr>
              <a:t>io</a:t>
            </a:r>
            <a:r>
              <a:rPr sz="2000" dirty="0">
                <a:latin typeface="Calibri"/>
                <a:cs typeface="Calibri"/>
              </a:rPr>
              <a:t>n</a:t>
            </a:r>
            <a:r>
              <a:rPr sz="2000" spc="-5" dirty="0">
                <a:latin typeface="Calibri"/>
                <a:cs typeface="Calibri"/>
              </a:rPr>
              <a:t> wo</a:t>
            </a:r>
            <a:r>
              <a:rPr sz="2000" dirty="0">
                <a:latin typeface="Calibri"/>
                <a:cs typeface="Calibri"/>
              </a:rPr>
              <a:t>u</a:t>
            </a:r>
            <a:r>
              <a:rPr sz="2000" spc="-5" dirty="0">
                <a:latin typeface="Calibri"/>
                <a:cs typeface="Calibri"/>
              </a:rPr>
              <a:t>l</a:t>
            </a:r>
            <a:r>
              <a:rPr sz="2000" dirty="0">
                <a:latin typeface="Calibri"/>
                <a:cs typeface="Calibri"/>
              </a:rPr>
              <a:t>d</a:t>
            </a:r>
            <a:r>
              <a:rPr sz="2000" spc="-20" dirty="0">
                <a:latin typeface="Calibri"/>
                <a:cs typeface="Calibri"/>
              </a:rPr>
              <a:t> </a:t>
            </a:r>
            <a:r>
              <a:rPr sz="2000" dirty="0">
                <a:latin typeface="Calibri"/>
                <a:cs typeface="Calibri"/>
              </a:rPr>
              <a:t>be</a:t>
            </a:r>
            <a:r>
              <a:rPr sz="2000" spc="-10" dirty="0">
                <a:latin typeface="Calibri"/>
                <a:cs typeface="Calibri"/>
              </a:rPr>
              <a:t> </a:t>
            </a:r>
            <a:r>
              <a:rPr sz="2000" spc="-5" dirty="0">
                <a:latin typeface="Calibri"/>
                <a:cs typeface="Calibri"/>
              </a:rPr>
              <a:t>re</a:t>
            </a:r>
            <a:r>
              <a:rPr sz="2000" dirty="0">
                <a:latin typeface="Calibri"/>
                <a:cs typeface="Calibri"/>
              </a:rPr>
              <a:t>qu</a:t>
            </a:r>
            <a:r>
              <a:rPr sz="2000" spc="-5" dirty="0">
                <a:latin typeface="Calibri"/>
                <a:cs typeface="Calibri"/>
              </a:rPr>
              <a:t>ire</a:t>
            </a:r>
            <a:r>
              <a:rPr sz="2000" dirty="0">
                <a:latin typeface="Calibri"/>
                <a:cs typeface="Calibri"/>
              </a:rPr>
              <a:t>d</a:t>
            </a:r>
            <a:r>
              <a:rPr sz="2000" spc="5" dirty="0">
                <a:latin typeface="Calibri"/>
                <a:cs typeface="Calibri"/>
              </a:rPr>
              <a:t> </a:t>
            </a:r>
            <a:r>
              <a:rPr sz="2000" dirty="0">
                <a:latin typeface="Calibri"/>
                <a:cs typeface="Calibri"/>
              </a:rPr>
              <a:t>to bu</a:t>
            </a:r>
            <a:r>
              <a:rPr sz="2000" spc="-5" dirty="0">
                <a:latin typeface="Calibri"/>
                <a:cs typeface="Calibri"/>
              </a:rPr>
              <a:t>il</a:t>
            </a:r>
            <a:r>
              <a:rPr sz="2000" dirty="0">
                <a:latin typeface="Calibri"/>
                <a:cs typeface="Calibri"/>
              </a:rPr>
              <a:t>t</a:t>
            </a:r>
            <a:r>
              <a:rPr sz="2000" spc="-10" dirty="0">
                <a:latin typeface="Calibri"/>
                <a:cs typeface="Calibri"/>
              </a:rPr>
              <a:t> </a:t>
            </a:r>
            <a:r>
              <a:rPr sz="2000" spc="-5" dirty="0">
                <a:latin typeface="Calibri"/>
                <a:cs typeface="Calibri"/>
              </a:rPr>
              <a:t>o</a:t>
            </a:r>
            <a:r>
              <a:rPr sz="2000" dirty="0">
                <a:latin typeface="Calibri"/>
                <a:cs typeface="Calibri"/>
              </a:rPr>
              <a:t>n c</a:t>
            </a:r>
            <a:r>
              <a:rPr sz="2000" spc="-5" dirty="0">
                <a:latin typeface="Calibri"/>
                <a:cs typeface="Calibri"/>
              </a:rPr>
              <a:t>om</a:t>
            </a:r>
            <a:r>
              <a:rPr sz="2000" dirty="0">
                <a:latin typeface="Calibri"/>
                <a:cs typeface="Calibri"/>
              </a:rPr>
              <a:t>p</a:t>
            </a:r>
            <a:r>
              <a:rPr sz="2000" spc="-5" dirty="0">
                <a:latin typeface="Calibri"/>
                <a:cs typeface="Calibri"/>
              </a:rPr>
              <a:t>le</a:t>
            </a:r>
            <a:r>
              <a:rPr sz="2000" dirty="0">
                <a:latin typeface="Calibri"/>
                <a:cs typeface="Calibri"/>
              </a:rPr>
              <a:t>t</a:t>
            </a:r>
            <a:r>
              <a:rPr sz="2000" spc="-5" dirty="0">
                <a:latin typeface="Calibri"/>
                <a:cs typeface="Calibri"/>
              </a:rPr>
              <a:t>el</a:t>
            </a:r>
            <a:r>
              <a:rPr sz="2000" dirty="0">
                <a:latin typeface="Calibri"/>
                <a:cs typeface="Calibri"/>
              </a:rPr>
              <a:t>y</a:t>
            </a:r>
            <a:r>
              <a:rPr sz="2000" spc="5" dirty="0">
                <a:latin typeface="Calibri"/>
                <a:cs typeface="Calibri"/>
              </a:rPr>
              <a:t> </a:t>
            </a:r>
            <a:r>
              <a:rPr sz="2000" dirty="0">
                <a:latin typeface="Calibri"/>
                <a:cs typeface="Calibri"/>
              </a:rPr>
              <a:t>c</a:t>
            </a:r>
            <a:r>
              <a:rPr sz="2000" spc="-5" dirty="0">
                <a:latin typeface="Calibri"/>
                <a:cs typeface="Calibri"/>
              </a:rPr>
              <a:t>ommer</a:t>
            </a:r>
            <a:r>
              <a:rPr sz="2000" dirty="0">
                <a:latin typeface="Calibri"/>
                <a:cs typeface="Calibri"/>
              </a:rPr>
              <a:t>c</a:t>
            </a:r>
            <a:r>
              <a:rPr sz="2000" spc="-5" dirty="0">
                <a:latin typeface="Calibri"/>
                <a:cs typeface="Calibri"/>
              </a:rPr>
              <a:t>i</a:t>
            </a:r>
            <a:r>
              <a:rPr sz="2000" dirty="0">
                <a:latin typeface="Calibri"/>
                <a:cs typeface="Calibri"/>
              </a:rPr>
              <a:t>al</a:t>
            </a:r>
            <a:r>
              <a:rPr sz="2000" spc="10" dirty="0">
                <a:latin typeface="Calibri"/>
                <a:cs typeface="Calibri"/>
              </a:rPr>
              <a:t> </a:t>
            </a:r>
            <a:r>
              <a:rPr sz="2000" dirty="0">
                <a:latin typeface="Calibri"/>
                <a:cs typeface="Calibri"/>
              </a:rPr>
              <a:t>c</a:t>
            </a:r>
            <a:r>
              <a:rPr sz="2000" spc="-5" dirty="0">
                <a:latin typeface="Calibri"/>
                <a:cs typeface="Calibri"/>
              </a:rPr>
              <a:t>o</a:t>
            </a:r>
            <a:r>
              <a:rPr sz="2000" dirty="0">
                <a:latin typeface="Calibri"/>
                <a:cs typeface="Calibri"/>
              </a:rPr>
              <a:t>nd</a:t>
            </a:r>
            <a:r>
              <a:rPr sz="2000" spc="-5" dirty="0">
                <a:latin typeface="Calibri"/>
                <a:cs typeface="Calibri"/>
              </a:rPr>
              <a:t>i</a:t>
            </a:r>
            <a:r>
              <a:rPr sz="2000" dirty="0">
                <a:latin typeface="Calibri"/>
                <a:cs typeface="Calibri"/>
              </a:rPr>
              <a:t>t</a:t>
            </a:r>
            <a:r>
              <a:rPr sz="2000" spc="-5" dirty="0">
                <a:latin typeface="Calibri"/>
                <a:cs typeface="Calibri"/>
              </a:rPr>
              <a:t>io</a:t>
            </a:r>
            <a:r>
              <a:rPr sz="2000" dirty="0">
                <a:latin typeface="Calibri"/>
                <a:cs typeface="Calibri"/>
              </a:rPr>
              <a:t>n</a:t>
            </a:r>
            <a:r>
              <a:rPr sz="2000" spc="-5" dirty="0">
                <a:latin typeface="Calibri"/>
                <a:cs typeface="Calibri"/>
              </a:rPr>
              <a:t>s.</a:t>
            </a:r>
            <a:endParaRPr sz="2000" dirty="0">
              <a:latin typeface="Calibri"/>
              <a:cs typeface="Calibri"/>
            </a:endParaRPr>
          </a:p>
        </p:txBody>
      </p:sp>
      <p:sp>
        <p:nvSpPr>
          <p:cNvPr id="3" name="Slide Number Placeholder 2"/>
          <p:cNvSpPr>
            <a:spLocks noGrp="1"/>
          </p:cNvSpPr>
          <p:nvPr>
            <p:ph type="sldNum" sz="quarter" idx="12"/>
          </p:nvPr>
        </p:nvSpPr>
        <p:spPr>
          <a:xfrm>
            <a:off x="8982392" y="6324600"/>
            <a:ext cx="2743200" cy="365125"/>
          </a:xfrm>
        </p:spPr>
        <p:txBody>
          <a:bodyPr/>
          <a:lstStyle/>
          <a:p>
            <a:pPr marL="25400">
              <a:lnSpc>
                <a:spcPct val="100000"/>
              </a:lnSpc>
            </a:pPr>
            <a:fld id="{81D60167-4931-47E6-BA6A-407CBD079E47}" type="slidenum">
              <a:rPr lang="de-DE" spc="-10" smtClean="0"/>
              <a:t>13</a:t>
            </a:fld>
            <a:endParaRPr lang="de-DE" spc="-10" dirty="0"/>
          </a:p>
        </p:txBody>
      </p:sp>
      <p:sp>
        <p:nvSpPr>
          <p:cNvPr id="5" name="object 5">
            <a:extLst>
              <a:ext uri="{FF2B5EF4-FFF2-40B4-BE49-F238E27FC236}">
                <a16:creationId xmlns:a16="http://schemas.microsoft.com/office/drawing/2014/main" id="{946C63D9-7682-4F41-96DC-8B644AE6B03D}"/>
              </a:ext>
            </a:extLst>
          </p:cNvPr>
          <p:cNvSpPr/>
          <p:nvPr/>
        </p:nvSpPr>
        <p:spPr>
          <a:xfrm>
            <a:off x="7251564" y="1524000"/>
            <a:ext cx="4495799" cy="2667000"/>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7EEC7B5A-61DF-4584-9695-71D1C66B9F4A}"/>
              </a:ext>
            </a:extLst>
          </p:cNvPr>
          <p:cNvSpPr txBox="1"/>
          <p:nvPr/>
        </p:nvSpPr>
        <p:spPr>
          <a:xfrm>
            <a:off x="7815175" y="4564633"/>
            <a:ext cx="3663315" cy="528320"/>
          </a:xfrm>
          <a:prstGeom prst="rect">
            <a:avLst/>
          </a:prstGeom>
        </p:spPr>
        <p:txBody>
          <a:bodyPr vert="horz" wrap="square" lIns="0" tIns="0" rIns="0" bIns="0" rtlCol="0">
            <a:spAutoFit/>
          </a:bodyPr>
          <a:lstStyle/>
          <a:p>
            <a:pPr marL="12700">
              <a:lnSpc>
                <a:spcPct val="100000"/>
              </a:lnSpc>
            </a:pPr>
            <a:r>
              <a:rPr sz="1800" i="1" spc="-15" dirty="0">
                <a:latin typeface="Calibri"/>
                <a:cs typeface="Calibri"/>
              </a:rPr>
              <a:t>An</a:t>
            </a:r>
            <a:r>
              <a:rPr sz="1800" i="1" spc="-5" dirty="0">
                <a:latin typeface="Calibri"/>
                <a:cs typeface="Calibri"/>
              </a:rPr>
              <a:t> a</a:t>
            </a:r>
            <a:r>
              <a:rPr sz="1800" i="1" spc="-10" dirty="0">
                <a:latin typeface="Calibri"/>
                <a:cs typeface="Calibri"/>
              </a:rPr>
              <a:t>l</a:t>
            </a:r>
            <a:r>
              <a:rPr sz="1800" i="1" dirty="0">
                <a:latin typeface="Calibri"/>
                <a:cs typeface="Calibri"/>
              </a:rPr>
              <a:t>mo</a:t>
            </a:r>
            <a:r>
              <a:rPr sz="1800" i="1" spc="-30" dirty="0">
                <a:latin typeface="Calibri"/>
                <a:cs typeface="Calibri"/>
              </a:rPr>
              <a:t>s</a:t>
            </a:r>
            <a:r>
              <a:rPr sz="1800" i="1" spc="-10" dirty="0">
                <a:latin typeface="Calibri"/>
                <a:cs typeface="Calibri"/>
              </a:rPr>
              <a:t>t</a:t>
            </a:r>
            <a:r>
              <a:rPr sz="1800" i="1" spc="10" dirty="0">
                <a:latin typeface="Calibri"/>
                <a:cs typeface="Calibri"/>
              </a:rPr>
              <a:t> </a:t>
            </a:r>
            <a:r>
              <a:rPr sz="1800" i="1" dirty="0">
                <a:latin typeface="Calibri"/>
                <a:cs typeface="Calibri"/>
              </a:rPr>
              <a:t>f</a:t>
            </a:r>
            <a:r>
              <a:rPr sz="1800" i="1" spc="-5" dirty="0">
                <a:latin typeface="Calibri"/>
                <a:cs typeface="Calibri"/>
              </a:rPr>
              <a:t>inis</a:t>
            </a:r>
            <a:r>
              <a:rPr sz="1800" i="1" spc="-15" dirty="0">
                <a:latin typeface="Calibri"/>
                <a:cs typeface="Calibri"/>
              </a:rPr>
              <a:t>h</a:t>
            </a:r>
            <a:r>
              <a:rPr sz="1800" i="1" spc="-10" dirty="0">
                <a:latin typeface="Calibri"/>
                <a:cs typeface="Calibri"/>
              </a:rPr>
              <a:t>e</a:t>
            </a:r>
            <a:r>
              <a:rPr sz="1800" i="1" dirty="0">
                <a:latin typeface="Calibri"/>
                <a:cs typeface="Calibri"/>
              </a:rPr>
              <a:t>d</a:t>
            </a:r>
            <a:r>
              <a:rPr sz="1800" i="1" spc="20" dirty="0">
                <a:latin typeface="Calibri"/>
                <a:cs typeface="Calibri"/>
              </a:rPr>
              <a:t> </a:t>
            </a:r>
            <a:r>
              <a:rPr sz="1800" i="1" spc="-15" dirty="0">
                <a:latin typeface="Calibri"/>
                <a:cs typeface="Calibri"/>
              </a:rPr>
              <a:t>Eur</a:t>
            </a:r>
            <a:r>
              <a:rPr sz="1800" i="1" dirty="0">
                <a:latin typeface="Calibri"/>
                <a:cs typeface="Calibri"/>
              </a:rPr>
              <a:t>o</a:t>
            </a:r>
            <a:r>
              <a:rPr sz="1800" i="1" spc="-15" dirty="0">
                <a:latin typeface="Calibri"/>
                <a:cs typeface="Calibri"/>
              </a:rPr>
              <a:t>p</a:t>
            </a:r>
            <a:r>
              <a:rPr sz="1800" i="1" spc="-10" dirty="0">
                <a:latin typeface="Calibri"/>
                <a:cs typeface="Calibri"/>
              </a:rPr>
              <a:t>e</a:t>
            </a:r>
            <a:r>
              <a:rPr sz="1800" i="1" spc="-5" dirty="0">
                <a:latin typeface="Calibri"/>
                <a:cs typeface="Calibri"/>
              </a:rPr>
              <a:t>a</a:t>
            </a:r>
            <a:r>
              <a:rPr sz="1800" i="1" dirty="0">
                <a:latin typeface="Calibri"/>
                <a:cs typeface="Calibri"/>
              </a:rPr>
              <a:t>n XF</a:t>
            </a:r>
            <a:r>
              <a:rPr sz="1800" i="1" spc="-5" dirty="0">
                <a:latin typeface="Calibri"/>
                <a:cs typeface="Calibri"/>
              </a:rPr>
              <a:t>EL</a:t>
            </a:r>
            <a:endParaRPr sz="1800" dirty="0">
              <a:latin typeface="Calibri"/>
              <a:cs typeface="Calibri"/>
            </a:endParaRPr>
          </a:p>
          <a:p>
            <a:pPr marL="12700">
              <a:lnSpc>
                <a:spcPct val="100000"/>
              </a:lnSpc>
            </a:pPr>
            <a:r>
              <a:rPr sz="1800" i="1" dirty="0">
                <a:latin typeface="Calibri"/>
                <a:cs typeface="Calibri"/>
              </a:rPr>
              <a:t>3.</a:t>
            </a:r>
            <a:r>
              <a:rPr sz="1800" i="1" spc="-10" dirty="0">
                <a:latin typeface="Calibri"/>
                <a:cs typeface="Calibri"/>
              </a:rPr>
              <a:t>9</a:t>
            </a:r>
            <a:r>
              <a:rPr sz="1800" i="1" spc="-5" dirty="0">
                <a:latin typeface="Calibri"/>
                <a:cs typeface="Calibri"/>
              </a:rPr>
              <a:t> </a:t>
            </a:r>
            <a:r>
              <a:rPr sz="1800" i="1" spc="-15" dirty="0">
                <a:latin typeface="Calibri"/>
                <a:cs typeface="Calibri"/>
              </a:rPr>
              <a:t>G</a:t>
            </a:r>
            <a:r>
              <a:rPr sz="1800" i="1" spc="-10" dirty="0">
                <a:latin typeface="Calibri"/>
                <a:cs typeface="Calibri"/>
              </a:rPr>
              <a:t>H</a:t>
            </a:r>
            <a:r>
              <a:rPr sz="1800" i="1" dirty="0">
                <a:latin typeface="Calibri"/>
                <a:cs typeface="Calibri"/>
              </a:rPr>
              <a:t>z</a:t>
            </a:r>
            <a:r>
              <a:rPr sz="1800" i="1" spc="10" dirty="0">
                <a:latin typeface="Calibri"/>
                <a:cs typeface="Calibri"/>
              </a:rPr>
              <a:t> </a:t>
            </a:r>
            <a:r>
              <a:rPr sz="1800" i="1" dirty="0">
                <a:latin typeface="Calibri"/>
                <a:cs typeface="Calibri"/>
              </a:rPr>
              <a:t>mo</a:t>
            </a:r>
            <a:r>
              <a:rPr sz="1800" i="1" spc="-5" dirty="0">
                <a:latin typeface="Calibri"/>
                <a:cs typeface="Calibri"/>
              </a:rPr>
              <a:t>du</a:t>
            </a:r>
            <a:r>
              <a:rPr sz="1800" i="1" spc="-10" dirty="0">
                <a:latin typeface="Calibri"/>
                <a:cs typeface="Calibri"/>
              </a:rPr>
              <a:t>le</a:t>
            </a:r>
            <a:r>
              <a:rPr sz="1800" i="1" spc="15" dirty="0">
                <a:latin typeface="Calibri"/>
                <a:cs typeface="Calibri"/>
              </a:rPr>
              <a:t> </a:t>
            </a:r>
            <a:r>
              <a:rPr sz="1800" i="1" spc="-5" dirty="0">
                <a:latin typeface="Calibri"/>
                <a:cs typeface="Calibri"/>
              </a:rPr>
              <a:t>a</a:t>
            </a:r>
            <a:r>
              <a:rPr sz="1800" i="1" dirty="0">
                <a:latin typeface="Calibri"/>
                <a:cs typeface="Calibri"/>
              </a:rPr>
              <a:t>f</a:t>
            </a:r>
            <a:r>
              <a:rPr sz="1800" i="1" spc="-40" dirty="0">
                <a:latin typeface="Calibri"/>
                <a:cs typeface="Calibri"/>
              </a:rPr>
              <a:t>t</a:t>
            </a:r>
            <a:r>
              <a:rPr sz="1800" i="1" spc="-10" dirty="0">
                <a:latin typeface="Calibri"/>
                <a:cs typeface="Calibri"/>
              </a:rPr>
              <a:t>er</a:t>
            </a:r>
            <a:r>
              <a:rPr sz="1800" i="1" spc="-5" dirty="0">
                <a:latin typeface="Calibri"/>
                <a:cs typeface="Calibri"/>
              </a:rPr>
              <a:t> ass</a:t>
            </a:r>
            <a:r>
              <a:rPr sz="1800" i="1" spc="-10" dirty="0">
                <a:latin typeface="Calibri"/>
                <a:cs typeface="Calibri"/>
              </a:rPr>
              <a:t>e</a:t>
            </a:r>
            <a:r>
              <a:rPr sz="1800" i="1" dirty="0">
                <a:latin typeface="Calibri"/>
                <a:cs typeface="Calibri"/>
              </a:rPr>
              <a:t>m</a:t>
            </a:r>
            <a:r>
              <a:rPr sz="1800" i="1" spc="-5" dirty="0">
                <a:latin typeface="Calibri"/>
                <a:cs typeface="Calibri"/>
              </a:rPr>
              <a:t>bl</a:t>
            </a:r>
            <a:r>
              <a:rPr sz="1800" i="1" dirty="0">
                <a:latin typeface="Calibri"/>
                <a:cs typeface="Calibri"/>
              </a:rPr>
              <a:t>y</a:t>
            </a:r>
            <a:r>
              <a:rPr sz="1800" i="1" spc="10" dirty="0">
                <a:latin typeface="Calibri"/>
                <a:cs typeface="Calibri"/>
              </a:rPr>
              <a:t> </a:t>
            </a:r>
            <a:r>
              <a:rPr sz="1800" i="1" spc="-5" dirty="0">
                <a:latin typeface="Calibri"/>
                <a:cs typeface="Calibri"/>
              </a:rPr>
              <a:t>a</a:t>
            </a:r>
            <a:r>
              <a:rPr sz="1800" i="1" spc="-10" dirty="0">
                <a:latin typeface="Calibri"/>
                <a:cs typeface="Calibri"/>
              </a:rPr>
              <a:t>t</a:t>
            </a:r>
            <a:r>
              <a:rPr sz="1800" i="1" spc="5" dirty="0">
                <a:latin typeface="Calibri"/>
                <a:cs typeface="Calibri"/>
              </a:rPr>
              <a:t> </a:t>
            </a:r>
            <a:r>
              <a:rPr sz="1800" i="1" spc="-5" dirty="0">
                <a:latin typeface="Calibri"/>
                <a:cs typeface="Calibri"/>
              </a:rPr>
              <a:t>D</a:t>
            </a:r>
            <a:r>
              <a:rPr sz="1800" i="1" spc="-15" dirty="0">
                <a:latin typeface="Calibri"/>
                <a:cs typeface="Calibri"/>
              </a:rPr>
              <a:t>E</a:t>
            </a:r>
            <a:r>
              <a:rPr sz="1800" i="1" spc="-25" dirty="0">
                <a:latin typeface="Calibri"/>
                <a:cs typeface="Calibri"/>
              </a:rPr>
              <a:t>S</a:t>
            </a:r>
            <a:r>
              <a:rPr sz="1800" i="1" dirty="0">
                <a:latin typeface="Calibri"/>
                <a:cs typeface="Calibri"/>
              </a:rPr>
              <a:t>Y</a:t>
            </a:r>
            <a:endParaRPr sz="1800"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25400">
              <a:lnSpc>
                <a:spcPct val="100000"/>
              </a:lnSpc>
            </a:pPr>
            <a:fld id="{81D60167-4931-47E6-BA6A-407CBD079E47}" type="slidenum">
              <a:rPr lang="de-DE" spc="-10" smtClean="0"/>
              <a:t>14</a:t>
            </a:fld>
            <a:endParaRPr lang="de-DE" spc="-10" dirty="0"/>
          </a:p>
        </p:txBody>
      </p:sp>
      <p:sp>
        <p:nvSpPr>
          <p:cNvPr id="6" name="Rectangle 5"/>
          <p:cNvSpPr/>
          <p:nvPr/>
        </p:nvSpPr>
        <p:spPr>
          <a:xfrm>
            <a:off x="304800" y="844157"/>
            <a:ext cx="11582400" cy="5169685"/>
          </a:xfrm>
          <a:prstGeom prst="rect">
            <a:avLst/>
          </a:prstGeom>
        </p:spPr>
        <p:txBody>
          <a:bodyPr wrap="square">
            <a:spAutoFit/>
          </a:bodyPr>
          <a:lstStyle/>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In conclusion, the motivation for Society to provide the required public support to the Technological Facilities in Europe and thereby guarantee their sustainability, is</a:t>
            </a:r>
          </a:p>
          <a:p>
            <a:pPr>
              <a:lnSpc>
                <a:spcPct val="107000"/>
              </a:lnSpc>
              <a:spcAft>
                <a:spcPts val="800"/>
              </a:spcAft>
            </a:pPr>
            <a:endParaRPr lang="sv-S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u="heavy" dirty="0">
                <a:latin typeface="Calibri" panose="020F0502020204030204" pitchFamily="34" charset="0"/>
                <a:ea typeface="Calibri" panose="020F0502020204030204" pitchFamily="34" charset="0"/>
                <a:cs typeface="Times New Roman" panose="02020603050405020304" pitchFamily="18" charset="0"/>
              </a:rPr>
              <a:t>that</a:t>
            </a:r>
            <a:r>
              <a:rPr lang="en-US" sz="2000" b="1" dirty="0">
                <a:latin typeface="Calibri" panose="020F0502020204030204" pitchFamily="34" charset="0"/>
                <a:ea typeface="Calibri" panose="020F0502020204030204" pitchFamily="34" charset="0"/>
                <a:cs typeface="Times New Roman" panose="02020603050405020304" pitchFamily="18" charset="0"/>
              </a:rPr>
              <a:t> most of the advanced scientific research in Europe, on which the further technical and economical development of our Society is critically dependent, is based on the use of large international Research Facilities and that the European Technological Facilities have nowadays become absolutely vital actors for the build-up and upgrade of these Research Facilities  </a:t>
            </a:r>
          </a:p>
          <a:p>
            <a:pPr>
              <a:lnSpc>
                <a:spcPct val="107000"/>
              </a:lnSpc>
              <a:spcAft>
                <a:spcPts val="800"/>
              </a:spcAft>
            </a:pPr>
            <a:r>
              <a:rPr lang="en-US" sz="2000" b="1" u="heavy" dirty="0">
                <a:latin typeface="Calibri" panose="020F0502020204030204" pitchFamily="34" charset="0"/>
                <a:ea typeface="Calibri" panose="020F0502020204030204" pitchFamily="34" charset="0"/>
                <a:cs typeface="Times New Roman" panose="02020603050405020304" pitchFamily="18" charset="0"/>
              </a:rPr>
              <a:t>that</a:t>
            </a:r>
            <a:r>
              <a:rPr lang="en-US" sz="2000" b="1" dirty="0">
                <a:latin typeface="Calibri" panose="020F0502020204030204" pitchFamily="34" charset="0"/>
                <a:ea typeface="Calibri" panose="020F0502020204030204" pitchFamily="34" charset="0"/>
                <a:cs typeface="Times New Roman" panose="02020603050405020304" pitchFamily="18" charset="0"/>
              </a:rPr>
              <a:t> the European Technological Facilities make it possible for modern European industry to meet the demand from the Research Infrastructures to develop qualitatively new technologies that soon constitute the basis also for many new practical applications in Society and </a:t>
            </a:r>
          </a:p>
          <a:p>
            <a:pPr>
              <a:lnSpc>
                <a:spcPct val="107000"/>
              </a:lnSpc>
              <a:spcAft>
                <a:spcPts val="800"/>
              </a:spcAft>
            </a:pPr>
            <a:r>
              <a:rPr lang="en-US" sz="2000" b="1" u="sng" dirty="0">
                <a:latin typeface="Calibri" panose="020F0502020204030204" pitchFamily="34" charset="0"/>
                <a:ea typeface="Calibri" panose="020F0502020204030204" pitchFamily="34" charset="0"/>
                <a:cs typeface="Times New Roman" panose="02020603050405020304" pitchFamily="18" charset="0"/>
              </a:rPr>
              <a:t>that</a:t>
            </a:r>
            <a:r>
              <a:rPr lang="en-US" sz="2000" b="1" dirty="0">
                <a:latin typeface="Calibri" panose="020F0502020204030204" pitchFamily="34" charset="0"/>
                <a:ea typeface="Calibri" panose="020F0502020204030204" pitchFamily="34" charset="0"/>
                <a:cs typeface="Times New Roman" panose="02020603050405020304" pitchFamily="18" charset="0"/>
              </a:rPr>
              <a:t> by federating and specializing the different Technological Facilities in Europe through a coordinating AMICI consortium, thereby rendering the competences and Technical Platforms of the TFs complementary, large synergetic gains can be achieved. </a:t>
            </a:r>
            <a:endParaRPr lang="sv-S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a:t>
            </a:r>
            <a:endParaRPr lang="sv-S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1689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5646" rIns="0" bIns="0" rtlCol="0">
            <a:spAutoFit/>
          </a:bodyPr>
          <a:lstStyle/>
          <a:p>
            <a:pPr marL="1270">
              <a:lnSpc>
                <a:spcPct val="100000"/>
              </a:lnSpc>
            </a:pPr>
            <a:r>
              <a:rPr sz="3600" spc="-5" dirty="0"/>
              <a:t>T</a:t>
            </a:r>
            <a:r>
              <a:rPr sz="3600" dirty="0"/>
              <a:t>h</a:t>
            </a:r>
            <a:r>
              <a:rPr sz="3600" spc="-20" dirty="0"/>
              <a:t>e</a:t>
            </a:r>
            <a:r>
              <a:rPr sz="3600" spc="-15" dirty="0"/>
              <a:t> </a:t>
            </a:r>
            <a:r>
              <a:rPr sz="3600" spc="-25" dirty="0"/>
              <a:t>AM</a:t>
            </a:r>
            <a:r>
              <a:rPr sz="3600" dirty="0"/>
              <a:t>IC</a:t>
            </a:r>
            <a:r>
              <a:rPr sz="3600" spc="-10" dirty="0"/>
              <a:t>I E</a:t>
            </a:r>
            <a:r>
              <a:rPr sz="3600" dirty="0"/>
              <a:t>u</a:t>
            </a:r>
            <a:r>
              <a:rPr sz="3600" spc="-75" dirty="0"/>
              <a:t>r</a:t>
            </a:r>
            <a:r>
              <a:rPr sz="3600" spc="-5" dirty="0"/>
              <a:t>o</a:t>
            </a:r>
            <a:r>
              <a:rPr sz="3600" dirty="0"/>
              <a:t>p</a:t>
            </a:r>
            <a:r>
              <a:rPr sz="3600" spc="-25" dirty="0"/>
              <a:t>e</a:t>
            </a:r>
            <a:r>
              <a:rPr sz="3600" dirty="0"/>
              <a:t>an</a:t>
            </a:r>
            <a:r>
              <a:rPr sz="3600" spc="-20" dirty="0"/>
              <a:t> </a:t>
            </a:r>
            <a:r>
              <a:rPr sz="3600" spc="-330" dirty="0"/>
              <a:t>T</a:t>
            </a:r>
            <a:r>
              <a:rPr sz="3600" spc="-25" dirty="0"/>
              <a:t>e</a:t>
            </a:r>
            <a:r>
              <a:rPr sz="3600" spc="-20" dirty="0"/>
              <a:t>c</a:t>
            </a:r>
            <a:r>
              <a:rPr sz="3600" dirty="0"/>
              <a:t>hn</a:t>
            </a:r>
            <a:r>
              <a:rPr sz="3600" spc="-5" dirty="0"/>
              <a:t>o</a:t>
            </a:r>
            <a:r>
              <a:rPr sz="3600" dirty="0"/>
              <a:t>l</a:t>
            </a:r>
            <a:r>
              <a:rPr sz="3600" spc="-5" dirty="0"/>
              <a:t>o</a:t>
            </a:r>
            <a:r>
              <a:rPr sz="3600" spc="-25" dirty="0"/>
              <a:t>g</a:t>
            </a:r>
            <a:r>
              <a:rPr sz="3600" spc="-20" dirty="0"/>
              <a:t>y</a:t>
            </a:r>
            <a:r>
              <a:rPr sz="3600" spc="-10" dirty="0"/>
              <a:t> </a:t>
            </a:r>
            <a:r>
              <a:rPr sz="3600" dirty="0"/>
              <a:t>I</a:t>
            </a:r>
            <a:r>
              <a:rPr sz="3600" spc="-20" dirty="0"/>
              <a:t>n</a:t>
            </a:r>
            <a:r>
              <a:rPr sz="3600" spc="5" dirty="0"/>
              <a:t>f</a:t>
            </a:r>
            <a:r>
              <a:rPr sz="3600" spc="-85" dirty="0"/>
              <a:t>r</a:t>
            </a:r>
            <a:r>
              <a:rPr sz="3600" dirty="0"/>
              <a:t>a</a:t>
            </a:r>
            <a:r>
              <a:rPr sz="3600" spc="-40" dirty="0"/>
              <a:t>s</a:t>
            </a:r>
            <a:r>
              <a:rPr sz="3600" spc="-25" dirty="0"/>
              <a:t>t</a:t>
            </a:r>
            <a:r>
              <a:rPr sz="3600" spc="5" dirty="0"/>
              <a:t>r</a:t>
            </a:r>
            <a:r>
              <a:rPr sz="3600" dirty="0"/>
              <a:t>u</a:t>
            </a:r>
            <a:r>
              <a:rPr sz="3600" spc="-20" dirty="0"/>
              <a:t>c</a:t>
            </a:r>
            <a:r>
              <a:rPr sz="3600" spc="-25" dirty="0"/>
              <a:t>t</a:t>
            </a:r>
            <a:r>
              <a:rPr sz="3600" spc="-10" dirty="0"/>
              <a:t>u</a:t>
            </a:r>
            <a:r>
              <a:rPr sz="3600" spc="-75" dirty="0"/>
              <a:t>r</a:t>
            </a:r>
            <a:r>
              <a:rPr sz="3600" spc="-20" dirty="0"/>
              <a:t>e</a:t>
            </a:r>
            <a:endParaRPr sz="3600" dirty="0"/>
          </a:p>
        </p:txBody>
      </p:sp>
      <p:sp>
        <p:nvSpPr>
          <p:cNvPr id="6" name="Rectangle 4"/>
          <p:cNvSpPr>
            <a:spLocks noChangeArrowheads="1"/>
          </p:cNvSpPr>
          <p:nvPr/>
        </p:nvSpPr>
        <p:spPr bwMode="auto">
          <a:xfrm>
            <a:off x="304800" y="1631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7" name="Group 1"/>
          <p:cNvGrpSpPr>
            <a:grpSpLocks/>
          </p:cNvGrpSpPr>
          <p:nvPr/>
        </p:nvGrpSpPr>
        <p:grpSpPr bwMode="auto">
          <a:xfrm>
            <a:off x="304800" y="1631950"/>
            <a:ext cx="11431588" cy="4724400"/>
            <a:chOff x="0" y="0"/>
            <a:chExt cx="18003" cy="7440"/>
          </a:xfrm>
        </p:grpSpPr>
        <p:pic>
          <p:nvPicPr>
            <p:cNvPr id="2051" name="Picture 3"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60" cy="74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0" y="2040"/>
              <a:ext cx="8043" cy="457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pPr marL="25400">
              <a:lnSpc>
                <a:spcPct val="100000"/>
              </a:lnSpc>
            </a:pPr>
            <a:fld id="{81D60167-4931-47E6-BA6A-407CBD079E47}" type="slidenum">
              <a:rPr lang="de-DE" spc="-10" smtClean="0"/>
              <a:t>2</a:t>
            </a:fld>
            <a:endParaRPr lang="de-DE" spc="-1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5440" y="659011"/>
            <a:ext cx="7393940" cy="3693319"/>
          </a:xfrm>
          <a:prstGeom prst="rect">
            <a:avLst/>
          </a:prstGeom>
        </p:spPr>
        <p:txBody>
          <a:bodyPr vert="horz" wrap="square" lIns="0" tIns="0" rIns="0" bIns="0" rtlCol="0">
            <a:spAutoFit/>
          </a:bodyPr>
          <a:lstStyle/>
          <a:p>
            <a:pPr marL="12700" marR="5080">
              <a:lnSpc>
                <a:spcPct val="100000"/>
              </a:lnSpc>
            </a:pPr>
            <a:r>
              <a:rPr lang="en-US" sz="2000" dirty="0">
                <a:latin typeface="Calibri"/>
                <a:cs typeface="Calibri"/>
              </a:rPr>
              <a:t>Many</a:t>
            </a:r>
            <a:r>
              <a:rPr sz="2000"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the</a:t>
            </a:r>
            <a:r>
              <a:rPr sz="2000" spc="-10" dirty="0">
                <a:latin typeface="Calibri"/>
                <a:cs typeface="Calibri"/>
              </a:rPr>
              <a:t> </a:t>
            </a:r>
            <a:r>
              <a:rPr sz="2000" dirty="0">
                <a:latin typeface="Calibri"/>
                <a:cs typeface="Calibri"/>
              </a:rPr>
              <a:t>cu</a:t>
            </a:r>
            <a:r>
              <a:rPr sz="2000" spc="-5" dirty="0">
                <a:latin typeface="Calibri"/>
                <a:cs typeface="Calibri"/>
              </a:rPr>
              <a:t>r</a:t>
            </a:r>
            <a:r>
              <a:rPr sz="2000" spc="-30" dirty="0">
                <a:latin typeface="Calibri"/>
                <a:cs typeface="Calibri"/>
              </a:rPr>
              <a:t>r</a:t>
            </a:r>
            <a:r>
              <a:rPr sz="2000" spc="-5" dirty="0">
                <a:latin typeface="Calibri"/>
                <a:cs typeface="Calibri"/>
              </a:rPr>
              <a:t>e</a:t>
            </a:r>
            <a:r>
              <a:rPr sz="2000" spc="-25" dirty="0">
                <a:latin typeface="Calibri"/>
                <a:cs typeface="Calibri"/>
              </a:rPr>
              <a:t>n</a:t>
            </a:r>
            <a:r>
              <a:rPr sz="2000" dirty="0">
                <a:latin typeface="Calibri"/>
                <a:cs typeface="Calibri"/>
              </a:rPr>
              <a:t>t </a:t>
            </a:r>
            <a:r>
              <a:rPr sz="2000" spc="-185" dirty="0">
                <a:latin typeface="Calibri"/>
                <a:cs typeface="Calibri"/>
              </a:rPr>
              <a:t>T</a:t>
            </a:r>
            <a:r>
              <a:rPr sz="2000" spc="-5" dirty="0">
                <a:latin typeface="Calibri"/>
                <a:cs typeface="Calibri"/>
              </a:rPr>
              <a:t>e</a:t>
            </a:r>
            <a:r>
              <a:rPr sz="2000" dirty="0">
                <a:latin typeface="Calibri"/>
                <a:cs typeface="Calibri"/>
              </a:rPr>
              <a:t>chn</a:t>
            </a:r>
            <a:r>
              <a:rPr sz="2000" spc="-5" dirty="0">
                <a:latin typeface="Calibri"/>
                <a:cs typeface="Calibri"/>
              </a:rPr>
              <a:t>olo</a:t>
            </a:r>
            <a:r>
              <a:rPr sz="2000" dirty="0">
                <a:latin typeface="Calibri"/>
                <a:cs typeface="Calibri"/>
              </a:rPr>
              <a:t>g</a:t>
            </a:r>
            <a:r>
              <a:rPr sz="2000" spc="-5" dirty="0">
                <a:latin typeface="Calibri"/>
                <a:cs typeface="Calibri"/>
              </a:rPr>
              <a:t>i</a:t>
            </a:r>
            <a:r>
              <a:rPr sz="2000" spc="-10" dirty="0">
                <a:latin typeface="Calibri"/>
                <a:cs typeface="Calibri"/>
              </a:rPr>
              <a:t>c</a:t>
            </a:r>
            <a:r>
              <a:rPr sz="2000" dirty="0">
                <a:latin typeface="Calibri"/>
                <a:cs typeface="Calibri"/>
              </a:rPr>
              <a:t>al</a:t>
            </a:r>
            <a:r>
              <a:rPr sz="2000" spc="-15" dirty="0">
                <a:latin typeface="Calibri"/>
                <a:cs typeface="Calibri"/>
              </a:rPr>
              <a:t> </a:t>
            </a:r>
            <a:r>
              <a:rPr sz="2000" spc="-45" dirty="0">
                <a:latin typeface="Calibri"/>
                <a:cs typeface="Calibri"/>
              </a:rPr>
              <a:t>F</a:t>
            </a:r>
            <a:r>
              <a:rPr sz="2000" dirty="0">
                <a:latin typeface="Calibri"/>
                <a:cs typeface="Calibri"/>
              </a:rPr>
              <a:t>ac</a:t>
            </a:r>
            <a:r>
              <a:rPr sz="2000" spc="-5" dirty="0">
                <a:latin typeface="Calibri"/>
                <a:cs typeface="Calibri"/>
              </a:rPr>
              <a:t>ili</a:t>
            </a:r>
            <a:r>
              <a:rPr sz="2000" dirty="0">
                <a:latin typeface="Calibri"/>
                <a:cs typeface="Calibri"/>
              </a:rPr>
              <a:t>t</a:t>
            </a:r>
            <a:r>
              <a:rPr sz="2000" spc="-5" dirty="0">
                <a:latin typeface="Calibri"/>
                <a:cs typeface="Calibri"/>
              </a:rPr>
              <a:t>ie</a:t>
            </a:r>
            <a:r>
              <a:rPr sz="2000" dirty="0">
                <a:latin typeface="Calibri"/>
                <a:cs typeface="Calibri"/>
              </a:rPr>
              <a:t>s</a:t>
            </a:r>
            <a:r>
              <a:rPr sz="2000" spc="20"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 </a:t>
            </a:r>
            <a:r>
              <a:rPr sz="2000" dirty="0">
                <a:latin typeface="Calibri"/>
                <a:cs typeface="Calibri"/>
              </a:rPr>
              <a:t>AM</a:t>
            </a:r>
            <a:r>
              <a:rPr sz="2000" spc="-5" dirty="0">
                <a:latin typeface="Calibri"/>
                <a:cs typeface="Calibri"/>
              </a:rPr>
              <a:t>ICI</a:t>
            </a:r>
            <a:r>
              <a:rPr sz="2000" dirty="0">
                <a:latin typeface="Calibri"/>
                <a:cs typeface="Calibri"/>
              </a:rPr>
              <a:t>:</a:t>
            </a:r>
            <a:r>
              <a:rPr sz="2000" spc="-15" dirty="0">
                <a:latin typeface="Calibri"/>
                <a:cs typeface="Calibri"/>
              </a:rPr>
              <a:t> </a:t>
            </a:r>
            <a:r>
              <a:rPr sz="2000" spc="-5" dirty="0">
                <a:latin typeface="Calibri"/>
                <a:cs typeface="Calibri"/>
              </a:rPr>
              <a:t>C</a:t>
            </a:r>
            <a:r>
              <a:rPr sz="2000" spc="-20" dirty="0">
                <a:latin typeface="Calibri"/>
                <a:cs typeface="Calibri"/>
              </a:rPr>
              <a:t>E</a:t>
            </a:r>
            <a:r>
              <a:rPr sz="2000" spc="15" dirty="0">
                <a:latin typeface="Calibri"/>
                <a:cs typeface="Calibri"/>
              </a:rPr>
              <a:t>A</a:t>
            </a:r>
            <a:r>
              <a:rPr sz="2000" dirty="0">
                <a:latin typeface="Calibri"/>
                <a:cs typeface="Calibri"/>
              </a:rPr>
              <a:t>,</a:t>
            </a:r>
            <a:r>
              <a:rPr sz="2000" spc="-20" dirty="0">
                <a:latin typeface="Calibri"/>
                <a:cs typeface="Calibri"/>
              </a:rPr>
              <a:t> </a:t>
            </a:r>
            <a:r>
              <a:rPr sz="2000" spc="-5" dirty="0">
                <a:latin typeface="Calibri"/>
                <a:cs typeface="Calibri"/>
              </a:rPr>
              <a:t>C</a:t>
            </a:r>
            <a:r>
              <a:rPr sz="2000" spc="5" dirty="0">
                <a:latin typeface="Calibri"/>
                <a:cs typeface="Calibri"/>
              </a:rPr>
              <a:t>E</a:t>
            </a:r>
            <a:r>
              <a:rPr sz="2000" dirty="0">
                <a:latin typeface="Calibri"/>
                <a:cs typeface="Calibri"/>
              </a:rPr>
              <a:t>RN,</a:t>
            </a:r>
            <a:r>
              <a:rPr sz="2000" spc="-30" dirty="0">
                <a:latin typeface="Calibri"/>
                <a:cs typeface="Calibri"/>
              </a:rPr>
              <a:t> </a:t>
            </a:r>
            <a:r>
              <a:rPr sz="2000" spc="-5" dirty="0">
                <a:latin typeface="Calibri"/>
                <a:cs typeface="Calibri"/>
              </a:rPr>
              <a:t>C</a:t>
            </a:r>
            <a:r>
              <a:rPr sz="2000" dirty="0">
                <a:latin typeface="Calibri"/>
                <a:cs typeface="Calibri"/>
              </a:rPr>
              <a:t>N</a:t>
            </a:r>
            <a:r>
              <a:rPr sz="2000" spc="-25" dirty="0">
                <a:latin typeface="Calibri"/>
                <a:cs typeface="Calibri"/>
              </a:rPr>
              <a:t>R</a:t>
            </a:r>
            <a:r>
              <a:rPr sz="2000" dirty="0">
                <a:latin typeface="Calibri"/>
                <a:cs typeface="Calibri"/>
              </a:rPr>
              <a:t>S, D</a:t>
            </a:r>
            <a:r>
              <a:rPr sz="2000" spc="-20" dirty="0">
                <a:latin typeface="Calibri"/>
                <a:cs typeface="Calibri"/>
              </a:rPr>
              <a:t>E</a:t>
            </a:r>
            <a:r>
              <a:rPr sz="2000" spc="-25" dirty="0">
                <a:latin typeface="Calibri"/>
                <a:cs typeface="Calibri"/>
              </a:rPr>
              <a:t>S</a:t>
            </a:r>
            <a:r>
              <a:rPr sz="2000" spc="-245" dirty="0">
                <a:latin typeface="Calibri"/>
                <a:cs typeface="Calibri"/>
              </a:rPr>
              <a:t>Y</a:t>
            </a:r>
            <a:r>
              <a:rPr sz="2000" dirty="0">
                <a:latin typeface="Calibri"/>
                <a:cs typeface="Calibri"/>
              </a:rPr>
              <a:t>,</a:t>
            </a:r>
            <a:r>
              <a:rPr sz="2000" spc="-20" dirty="0">
                <a:latin typeface="Calibri"/>
                <a:cs typeface="Calibri"/>
              </a:rPr>
              <a:t> </a:t>
            </a:r>
            <a:r>
              <a:rPr sz="2000" dirty="0">
                <a:latin typeface="Calibri"/>
                <a:cs typeface="Calibri"/>
              </a:rPr>
              <a:t>FR</a:t>
            </a:r>
            <a:r>
              <a:rPr sz="2000" spc="5" dirty="0">
                <a:latin typeface="Calibri"/>
                <a:cs typeface="Calibri"/>
              </a:rPr>
              <a:t>E</a:t>
            </a:r>
            <a:r>
              <a:rPr sz="2000" spc="-5" dirty="0">
                <a:latin typeface="Calibri"/>
                <a:cs typeface="Calibri"/>
              </a:rPr>
              <a:t>I</a:t>
            </a:r>
            <a:r>
              <a:rPr sz="2000" spc="15" dirty="0">
                <a:latin typeface="Calibri"/>
                <a:cs typeface="Calibri"/>
              </a:rPr>
              <a:t>A</a:t>
            </a:r>
            <a:r>
              <a:rPr sz="2000" dirty="0">
                <a:latin typeface="Calibri"/>
                <a:cs typeface="Calibri"/>
              </a:rPr>
              <a:t>,</a:t>
            </a:r>
            <a:r>
              <a:rPr sz="2000" spc="-20" dirty="0">
                <a:latin typeface="Calibri"/>
                <a:cs typeface="Calibri"/>
              </a:rPr>
              <a:t> </a:t>
            </a:r>
            <a:r>
              <a:rPr sz="2000" spc="-5" dirty="0">
                <a:latin typeface="Calibri"/>
                <a:cs typeface="Calibri"/>
              </a:rPr>
              <a:t>I</a:t>
            </a:r>
            <a:r>
              <a:rPr sz="2000" spc="-105" dirty="0">
                <a:latin typeface="Calibri"/>
                <a:cs typeface="Calibri"/>
              </a:rPr>
              <a:t>F</a:t>
            </a:r>
            <a:r>
              <a:rPr sz="2000" dirty="0">
                <a:latin typeface="Calibri"/>
                <a:cs typeface="Calibri"/>
              </a:rPr>
              <a:t>J</a:t>
            </a:r>
            <a:r>
              <a:rPr sz="2000" spc="-10" dirty="0">
                <a:latin typeface="Calibri"/>
                <a:cs typeface="Calibri"/>
              </a:rPr>
              <a:t> </a:t>
            </a:r>
            <a:r>
              <a:rPr sz="2000" spc="-150" dirty="0">
                <a:latin typeface="Calibri"/>
                <a:cs typeface="Calibri"/>
              </a:rPr>
              <a:t>P</a:t>
            </a:r>
            <a:r>
              <a:rPr sz="2000" dirty="0">
                <a:latin typeface="Calibri"/>
                <a:cs typeface="Calibri"/>
              </a:rPr>
              <a:t>AN,</a:t>
            </a:r>
            <a:r>
              <a:rPr sz="2000" spc="-5" dirty="0">
                <a:latin typeface="Calibri"/>
                <a:cs typeface="Calibri"/>
              </a:rPr>
              <a:t> I</a:t>
            </a:r>
            <a:r>
              <a:rPr sz="2000" dirty="0">
                <a:latin typeface="Calibri"/>
                <a:cs typeface="Calibri"/>
              </a:rPr>
              <a:t>NFN,</a:t>
            </a:r>
            <a:r>
              <a:rPr sz="2000" spc="-30" dirty="0">
                <a:latin typeface="Calibri"/>
                <a:cs typeface="Calibri"/>
              </a:rPr>
              <a:t> </a:t>
            </a:r>
            <a:r>
              <a:rPr sz="2000" dirty="0">
                <a:latin typeface="Calibri"/>
                <a:cs typeface="Calibri"/>
              </a:rPr>
              <a:t>K</a:t>
            </a:r>
            <a:r>
              <a:rPr sz="2000" spc="-5" dirty="0">
                <a:latin typeface="Calibri"/>
                <a:cs typeface="Calibri"/>
              </a:rPr>
              <a:t>I</a:t>
            </a:r>
            <a:r>
              <a:rPr sz="2000" spc="-210" dirty="0">
                <a:latin typeface="Calibri"/>
                <a:cs typeface="Calibri"/>
              </a:rPr>
              <a:t>T</a:t>
            </a:r>
            <a:r>
              <a:rPr sz="2000" dirty="0">
                <a:latin typeface="Calibri"/>
                <a:cs typeface="Calibri"/>
              </a:rPr>
              <a:t>,</a:t>
            </a:r>
            <a:r>
              <a:rPr sz="2000" spc="-5" dirty="0">
                <a:latin typeface="Calibri"/>
                <a:cs typeface="Calibri"/>
              </a:rPr>
              <a:t> P</a:t>
            </a:r>
            <a:r>
              <a:rPr sz="2000" dirty="0">
                <a:latin typeface="Calibri"/>
                <a:cs typeface="Calibri"/>
              </a:rPr>
              <a:t>SI and</a:t>
            </a:r>
            <a:r>
              <a:rPr sz="2000" spc="-20" dirty="0">
                <a:latin typeface="Calibri"/>
                <a:cs typeface="Calibri"/>
              </a:rPr>
              <a:t> </a:t>
            </a:r>
            <a:r>
              <a:rPr sz="2000" spc="-10" dirty="0">
                <a:latin typeface="Calibri"/>
                <a:cs typeface="Calibri"/>
              </a:rPr>
              <a:t>S</a:t>
            </a:r>
            <a:r>
              <a:rPr sz="2000" spc="-5" dirty="0">
                <a:latin typeface="Calibri"/>
                <a:cs typeface="Calibri"/>
              </a:rPr>
              <a:t>T</a:t>
            </a:r>
            <a:r>
              <a:rPr sz="2000" spc="-10" dirty="0">
                <a:latin typeface="Calibri"/>
                <a:cs typeface="Calibri"/>
              </a:rPr>
              <a:t>F</a:t>
            </a:r>
            <a:r>
              <a:rPr sz="2000" spc="-15" dirty="0">
                <a:latin typeface="Calibri"/>
                <a:cs typeface="Calibri"/>
              </a:rPr>
              <a:t>C</a:t>
            </a:r>
            <a:r>
              <a:rPr sz="2000" dirty="0">
                <a:latin typeface="Calibri"/>
                <a:cs typeface="Calibri"/>
              </a:rPr>
              <a:t>  </a:t>
            </a:r>
            <a:r>
              <a:rPr sz="2000" spc="-20" dirty="0">
                <a:latin typeface="Calibri"/>
                <a:cs typeface="Calibri"/>
              </a:rPr>
              <a:t>w</a:t>
            </a:r>
            <a:r>
              <a:rPr sz="2000" spc="-5" dirty="0">
                <a:latin typeface="Calibri"/>
                <a:cs typeface="Calibri"/>
              </a:rPr>
              <a:t>e</a:t>
            </a:r>
            <a:r>
              <a:rPr sz="2000" spc="-30" dirty="0">
                <a:latin typeface="Calibri"/>
                <a:cs typeface="Calibri"/>
              </a:rPr>
              <a:t>r</a:t>
            </a:r>
            <a:r>
              <a:rPr sz="2000" dirty="0">
                <a:latin typeface="Calibri"/>
                <a:cs typeface="Calibri"/>
              </a:rPr>
              <a:t>e</a:t>
            </a:r>
            <a:r>
              <a:rPr sz="2000" spc="-10" dirty="0">
                <a:latin typeface="Calibri"/>
                <a:cs typeface="Calibri"/>
              </a:rPr>
              <a:t> </a:t>
            </a:r>
            <a:r>
              <a:rPr sz="2000" dirty="0">
                <a:latin typeface="Calibri"/>
                <a:cs typeface="Calibri"/>
              </a:rPr>
              <a:t>c</a:t>
            </a:r>
            <a:r>
              <a:rPr sz="2000" spc="-30" dirty="0">
                <a:latin typeface="Calibri"/>
                <a:cs typeface="Calibri"/>
              </a:rPr>
              <a:t>r</a:t>
            </a:r>
            <a:r>
              <a:rPr sz="2000" spc="-5" dirty="0">
                <a:latin typeface="Calibri"/>
                <a:cs typeface="Calibri"/>
              </a:rPr>
              <a:t>e</a:t>
            </a:r>
            <a:r>
              <a:rPr sz="2000" spc="-25" dirty="0">
                <a:latin typeface="Calibri"/>
                <a:cs typeface="Calibri"/>
              </a:rPr>
              <a:t>at</a:t>
            </a:r>
            <a:r>
              <a:rPr sz="2000" spc="-5" dirty="0">
                <a:latin typeface="Calibri"/>
                <a:cs typeface="Calibri"/>
              </a:rPr>
              <a:t>e</a:t>
            </a:r>
            <a:r>
              <a:rPr sz="2000" dirty="0">
                <a:latin typeface="Calibri"/>
                <a:cs typeface="Calibri"/>
              </a:rPr>
              <a:t>d</a:t>
            </a:r>
            <a:r>
              <a:rPr sz="2000" spc="15" dirty="0">
                <a:latin typeface="Calibri"/>
                <a:cs typeface="Calibri"/>
              </a:rPr>
              <a:t> </a:t>
            </a:r>
            <a:r>
              <a:rPr sz="2000" dirty="0">
                <a:latin typeface="Calibri"/>
                <a:cs typeface="Calibri"/>
              </a:rPr>
              <a:t>as </a:t>
            </a:r>
            <a:r>
              <a:rPr sz="2000" spc="-5" dirty="0">
                <a:latin typeface="Calibri"/>
                <a:cs typeface="Calibri"/>
              </a:rPr>
              <a:t>Hi</a:t>
            </a:r>
            <a:r>
              <a:rPr sz="2000" dirty="0">
                <a:latin typeface="Calibri"/>
                <a:cs typeface="Calibri"/>
              </a:rPr>
              <a:t>gh </a:t>
            </a:r>
            <a:r>
              <a:rPr sz="2000" spc="5" dirty="0">
                <a:latin typeface="Calibri"/>
                <a:cs typeface="Calibri"/>
              </a:rPr>
              <a:t>E</a:t>
            </a:r>
            <a:r>
              <a:rPr sz="2000" dirty="0">
                <a:latin typeface="Calibri"/>
                <a:cs typeface="Calibri"/>
              </a:rPr>
              <a:t>n</a:t>
            </a:r>
            <a:r>
              <a:rPr sz="2000" spc="-5" dirty="0">
                <a:latin typeface="Calibri"/>
                <a:cs typeface="Calibri"/>
              </a:rPr>
              <a:t>e</a:t>
            </a:r>
            <a:r>
              <a:rPr sz="2000" spc="-30" dirty="0">
                <a:latin typeface="Calibri"/>
                <a:cs typeface="Calibri"/>
              </a:rPr>
              <a:t>r</a:t>
            </a:r>
            <a:r>
              <a:rPr sz="2000" dirty="0">
                <a:latin typeface="Calibri"/>
                <a:cs typeface="Calibri"/>
              </a:rPr>
              <a:t>gy</a:t>
            </a:r>
            <a:r>
              <a:rPr sz="2000" spc="-30" dirty="0">
                <a:latin typeface="Calibri"/>
                <a:cs typeface="Calibri"/>
              </a:rPr>
              <a:t> </a:t>
            </a:r>
            <a:r>
              <a:rPr sz="2000" spc="-5" dirty="0">
                <a:latin typeface="Calibri"/>
                <a:cs typeface="Calibri"/>
              </a:rPr>
              <a:t>P</a:t>
            </a:r>
            <a:r>
              <a:rPr sz="2000" spc="-35" dirty="0">
                <a:latin typeface="Calibri"/>
                <a:cs typeface="Calibri"/>
              </a:rPr>
              <a:t>h</a:t>
            </a:r>
            <a:r>
              <a:rPr sz="2000" spc="-20" dirty="0">
                <a:latin typeface="Calibri"/>
                <a:cs typeface="Calibri"/>
              </a:rPr>
              <a:t>y</a:t>
            </a:r>
            <a:r>
              <a:rPr sz="2000" spc="-5" dirty="0">
                <a:latin typeface="Calibri"/>
                <a:cs typeface="Calibri"/>
              </a:rPr>
              <a:t>si</a:t>
            </a:r>
            <a:r>
              <a:rPr sz="2000" dirty="0">
                <a:latin typeface="Calibri"/>
                <a:cs typeface="Calibri"/>
              </a:rPr>
              <a:t>cs</a:t>
            </a:r>
            <a:r>
              <a:rPr sz="2000" spc="-5" dirty="0">
                <a:latin typeface="Calibri"/>
                <a:cs typeface="Calibri"/>
              </a:rPr>
              <a:t> l</a:t>
            </a:r>
            <a:r>
              <a:rPr sz="2000" dirty="0">
                <a:latin typeface="Calibri"/>
                <a:cs typeface="Calibri"/>
              </a:rPr>
              <a:t>a</a:t>
            </a:r>
            <a:r>
              <a:rPr sz="2000" spc="-10" dirty="0">
                <a:latin typeface="Calibri"/>
                <a:cs typeface="Calibri"/>
              </a:rPr>
              <a:t>b</a:t>
            </a:r>
            <a:r>
              <a:rPr sz="2000" dirty="0">
                <a:latin typeface="Calibri"/>
                <a:cs typeface="Calibri"/>
              </a:rPr>
              <a:t>s</a:t>
            </a:r>
            <a:r>
              <a:rPr sz="2000" spc="10" dirty="0">
                <a:latin typeface="Calibri"/>
                <a:cs typeface="Calibri"/>
              </a:rPr>
              <a:t> </a:t>
            </a:r>
            <a:r>
              <a:rPr sz="2000" spc="-5" dirty="0">
                <a:latin typeface="Calibri"/>
                <a:cs typeface="Calibri"/>
              </a:rPr>
              <a:t>wi</a:t>
            </a:r>
            <a:r>
              <a:rPr sz="2000" dirty="0">
                <a:latin typeface="Calibri"/>
                <a:cs typeface="Calibri"/>
              </a:rPr>
              <a:t>th</a:t>
            </a:r>
            <a:r>
              <a:rPr sz="2000" spc="-5" dirty="0">
                <a:latin typeface="Calibri"/>
                <a:cs typeface="Calibri"/>
              </a:rPr>
              <a:t> </a:t>
            </a:r>
            <a:r>
              <a:rPr sz="2000" dirty="0">
                <a:latin typeface="Calibri"/>
                <a:cs typeface="Calibri"/>
              </a:rPr>
              <a:t>th</a:t>
            </a:r>
            <a:r>
              <a:rPr sz="2000" spc="-5" dirty="0">
                <a:latin typeface="Calibri"/>
                <a:cs typeface="Calibri"/>
              </a:rPr>
              <a:t>e</a:t>
            </a:r>
            <a:r>
              <a:rPr sz="2000" spc="-10" dirty="0">
                <a:latin typeface="Calibri"/>
                <a:cs typeface="Calibri"/>
              </a:rPr>
              <a:t>i</a:t>
            </a:r>
            <a:r>
              <a:rPr sz="2000" dirty="0">
                <a:latin typeface="Calibri"/>
                <a:cs typeface="Calibri"/>
              </a:rPr>
              <a:t>r</a:t>
            </a:r>
            <a:r>
              <a:rPr sz="2000" spc="10" dirty="0">
                <a:latin typeface="Calibri"/>
                <a:cs typeface="Calibri"/>
              </a:rPr>
              <a:t> </a:t>
            </a:r>
            <a:r>
              <a:rPr sz="2000" spc="-15" dirty="0">
                <a:latin typeface="Calibri"/>
                <a:cs typeface="Calibri"/>
              </a:rPr>
              <a:t>o</a:t>
            </a:r>
            <a:r>
              <a:rPr sz="2000" spc="-5" dirty="0">
                <a:latin typeface="Calibri"/>
                <a:cs typeface="Calibri"/>
              </a:rPr>
              <a:t>w</a:t>
            </a:r>
            <a:r>
              <a:rPr sz="2000" dirty="0">
                <a:latin typeface="Calibri"/>
                <a:cs typeface="Calibri"/>
              </a:rPr>
              <a:t>n</a:t>
            </a:r>
            <a:r>
              <a:rPr sz="2000" spc="-20" dirty="0">
                <a:latin typeface="Calibri"/>
                <a:cs typeface="Calibri"/>
              </a:rPr>
              <a:t> </a:t>
            </a:r>
            <a:r>
              <a:rPr sz="2000" dirty="0">
                <a:latin typeface="Calibri"/>
                <a:cs typeface="Calibri"/>
              </a:rPr>
              <a:t>acc</a:t>
            </a:r>
            <a:r>
              <a:rPr sz="2000" spc="-5" dirty="0">
                <a:latin typeface="Calibri"/>
                <a:cs typeface="Calibri"/>
              </a:rPr>
              <a:t>ele</a:t>
            </a:r>
            <a:r>
              <a:rPr sz="2000" spc="-40" dirty="0">
                <a:latin typeface="Calibri"/>
                <a:cs typeface="Calibri"/>
              </a:rPr>
              <a:t>r</a:t>
            </a:r>
            <a:r>
              <a:rPr sz="2000" spc="-25" dirty="0">
                <a:latin typeface="Calibri"/>
                <a:cs typeface="Calibri"/>
              </a:rPr>
              <a:t>at</a:t>
            </a:r>
            <a:r>
              <a:rPr sz="2000" spc="-5" dirty="0">
                <a:latin typeface="Calibri"/>
                <a:cs typeface="Calibri"/>
              </a:rPr>
              <a:t>o</a:t>
            </a:r>
            <a:r>
              <a:rPr sz="2000" spc="-40" dirty="0">
                <a:latin typeface="Calibri"/>
                <a:cs typeface="Calibri"/>
              </a:rPr>
              <a:t>r</a:t>
            </a:r>
            <a:r>
              <a:rPr sz="2000" dirty="0">
                <a:latin typeface="Calibri"/>
                <a:cs typeface="Calibri"/>
              </a:rPr>
              <a:t>s</a:t>
            </a:r>
            <a:r>
              <a:rPr sz="2000" spc="35" dirty="0">
                <a:latin typeface="Calibri"/>
                <a:cs typeface="Calibri"/>
              </a:rPr>
              <a:t> </a:t>
            </a:r>
            <a:r>
              <a:rPr sz="2000" dirty="0">
                <a:latin typeface="Calibri"/>
                <a:cs typeface="Calibri"/>
              </a:rPr>
              <a:t>and</a:t>
            </a:r>
            <a:r>
              <a:rPr sz="2000" spc="-20" dirty="0">
                <a:latin typeface="Calibri"/>
                <a:cs typeface="Calibri"/>
              </a:rPr>
              <a:t> </a:t>
            </a:r>
            <a:r>
              <a:rPr lang="en-US" sz="2000" spc="-5" dirty="0">
                <a:latin typeface="Calibri"/>
                <a:cs typeface="Calibri"/>
              </a:rPr>
              <a:t>High Energy Physics</a:t>
            </a:r>
            <a:r>
              <a:rPr sz="2000" dirty="0">
                <a:latin typeface="Calibri"/>
                <a:cs typeface="Calibri"/>
              </a:rPr>
              <a:t> u</a:t>
            </a:r>
            <a:r>
              <a:rPr sz="2000" spc="-5" dirty="0">
                <a:latin typeface="Calibri"/>
                <a:cs typeface="Calibri"/>
              </a:rPr>
              <a:t>se</a:t>
            </a:r>
            <a:r>
              <a:rPr sz="2000" dirty="0">
                <a:latin typeface="Calibri"/>
                <a:cs typeface="Calibri"/>
              </a:rPr>
              <a:t>r </a:t>
            </a:r>
            <a:r>
              <a:rPr sz="2000" spc="-10" dirty="0">
                <a:latin typeface="Calibri"/>
                <a:cs typeface="Calibri"/>
              </a:rPr>
              <a:t>c</a:t>
            </a:r>
            <a:r>
              <a:rPr sz="2000" spc="-5" dirty="0">
                <a:latin typeface="Calibri"/>
                <a:cs typeface="Calibri"/>
              </a:rPr>
              <a:t>omm</a:t>
            </a:r>
            <a:r>
              <a:rPr sz="2000" dirty="0">
                <a:latin typeface="Calibri"/>
                <a:cs typeface="Calibri"/>
              </a:rPr>
              <a:t>un</a:t>
            </a:r>
            <a:r>
              <a:rPr sz="2000" spc="-5" dirty="0">
                <a:latin typeface="Calibri"/>
                <a:cs typeface="Calibri"/>
              </a:rPr>
              <a:t>i</a:t>
            </a:r>
            <a:r>
              <a:rPr sz="2000" dirty="0">
                <a:latin typeface="Calibri"/>
                <a:cs typeface="Calibri"/>
              </a:rPr>
              <a:t>t</a:t>
            </a:r>
            <a:r>
              <a:rPr sz="2000" spc="-5" dirty="0">
                <a:latin typeface="Calibri"/>
                <a:cs typeface="Calibri"/>
              </a:rPr>
              <a:t>ies</a:t>
            </a:r>
            <a:r>
              <a:rPr sz="2000" dirty="0">
                <a:latin typeface="Calibri"/>
                <a:cs typeface="Calibri"/>
              </a:rPr>
              <a:t>. M</a:t>
            </a:r>
            <a:r>
              <a:rPr sz="2000" spc="-5" dirty="0">
                <a:latin typeface="Calibri"/>
                <a:cs typeface="Calibri"/>
              </a:rPr>
              <a:t>o</a:t>
            </a:r>
            <a:r>
              <a:rPr sz="2000" dirty="0">
                <a:latin typeface="Calibri"/>
                <a:cs typeface="Calibri"/>
              </a:rPr>
              <a:t>d</a:t>
            </a:r>
            <a:r>
              <a:rPr sz="2000" spc="-5" dirty="0">
                <a:latin typeface="Calibri"/>
                <a:cs typeface="Calibri"/>
              </a:rPr>
              <a:t>er</a:t>
            </a:r>
            <a:r>
              <a:rPr sz="2000" dirty="0">
                <a:latin typeface="Calibri"/>
                <a:cs typeface="Calibri"/>
              </a:rPr>
              <a:t>n</a:t>
            </a:r>
            <a:r>
              <a:rPr sz="2000" spc="-20" dirty="0">
                <a:latin typeface="Calibri"/>
                <a:cs typeface="Calibri"/>
              </a:rPr>
              <a:t> </a:t>
            </a:r>
            <a:r>
              <a:rPr sz="2000" spc="-5" dirty="0">
                <a:latin typeface="Calibri"/>
                <a:cs typeface="Calibri"/>
              </a:rPr>
              <a:t>Hi</a:t>
            </a:r>
            <a:r>
              <a:rPr sz="2000" dirty="0">
                <a:latin typeface="Calibri"/>
                <a:cs typeface="Calibri"/>
              </a:rPr>
              <a:t>gh</a:t>
            </a:r>
            <a:r>
              <a:rPr sz="2000" spc="-5" dirty="0">
                <a:latin typeface="Calibri"/>
                <a:cs typeface="Calibri"/>
              </a:rPr>
              <a:t> </a:t>
            </a:r>
            <a:r>
              <a:rPr sz="2000" spc="5" dirty="0">
                <a:latin typeface="Calibri"/>
                <a:cs typeface="Calibri"/>
              </a:rPr>
              <a:t>E</a:t>
            </a:r>
            <a:r>
              <a:rPr sz="2000" dirty="0">
                <a:latin typeface="Calibri"/>
                <a:cs typeface="Calibri"/>
              </a:rPr>
              <a:t>n</a:t>
            </a:r>
            <a:r>
              <a:rPr sz="2000" spc="-5" dirty="0">
                <a:latin typeface="Calibri"/>
                <a:cs typeface="Calibri"/>
              </a:rPr>
              <a:t>e</a:t>
            </a:r>
            <a:r>
              <a:rPr sz="2000" spc="-30" dirty="0">
                <a:latin typeface="Calibri"/>
                <a:cs typeface="Calibri"/>
              </a:rPr>
              <a:t>r</a:t>
            </a:r>
            <a:r>
              <a:rPr sz="2000" dirty="0">
                <a:latin typeface="Calibri"/>
                <a:cs typeface="Calibri"/>
              </a:rPr>
              <a:t>gy</a:t>
            </a:r>
            <a:r>
              <a:rPr sz="2000" spc="-30" dirty="0">
                <a:latin typeface="Calibri"/>
                <a:cs typeface="Calibri"/>
              </a:rPr>
              <a:t> </a:t>
            </a:r>
            <a:r>
              <a:rPr sz="2000" spc="-5" dirty="0">
                <a:latin typeface="Calibri"/>
                <a:cs typeface="Calibri"/>
              </a:rPr>
              <a:t>P</a:t>
            </a:r>
            <a:r>
              <a:rPr sz="2000" spc="-35" dirty="0">
                <a:latin typeface="Calibri"/>
                <a:cs typeface="Calibri"/>
              </a:rPr>
              <a:t>h</a:t>
            </a:r>
            <a:r>
              <a:rPr sz="2000" spc="-20" dirty="0">
                <a:latin typeface="Calibri"/>
                <a:cs typeface="Calibri"/>
              </a:rPr>
              <a:t>y</a:t>
            </a:r>
            <a:r>
              <a:rPr sz="2000" spc="-5" dirty="0">
                <a:latin typeface="Calibri"/>
                <a:cs typeface="Calibri"/>
              </a:rPr>
              <a:t>si</a:t>
            </a:r>
            <a:r>
              <a:rPr sz="2000" dirty="0">
                <a:latin typeface="Calibri"/>
                <a:cs typeface="Calibri"/>
              </a:rPr>
              <a:t>cs</a:t>
            </a:r>
            <a:r>
              <a:rPr sz="2000" spc="10" dirty="0">
                <a:latin typeface="Calibri"/>
                <a:cs typeface="Calibri"/>
              </a:rPr>
              <a:t> </a:t>
            </a:r>
            <a:r>
              <a:rPr sz="2000" spc="-10" dirty="0">
                <a:latin typeface="Calibri"/>
                <a:cs typeface="Calibri"/>
              </a:rPr>
              <a:t>i</a:t>
            </a:r>
            <a:r>
              <a:rPr sz="2000" dirty="0">
                <a:latin typeface="Calibri"/>
                <a:cs typeface="Calibri"/>
              </a:rPr>
              <a:t>s </a:t>
            </a:r>
            <a:r>
              <a:rPr sz="2000" spc="-10" dirty="0">
                <a:latin typeface="Calibri"/>
                <a:cs typeface="Calibri"/>
              </a:rPr>
              <a:t>c</a:t>
            </a:r>
            <a:r>
              <a:rPr sz="2000" spc="-5" dirty="0">
                <a:latin typeface="Calibri"/>
                <a:cs typeface="Calibri"/>
              </a:rPr>
              <a:t>o</a:t>
            </a:r>
            <a:r>
              <a:rPr sz="2000" dirty="0">
                <a:latin typeface="Calibri"/>
                <a:cs typeface="Calibri"/>
              </a:rPr>
              <a:t>n</a:t>
            </a:r>
            <a:r>
              <a:rPr sz="2000" spc="-30" dirty="0">
                <a:latin typeface="Calibri"/>
                <a:cs typeface="Calibri"/>
              </a:rPr>
              <a:t>s</a:t>
            </a:r>
            <a:r>
              <a:rPr sz="2000" spc="-25" dirty="0">
                <a:latin typeface="Calibri"/>
                <a:cs typeface="Calibri"/>
              </a:rPr>
              <a:t>t</a:t>
            </a:r>
            <a:r>
              <a:rPr sz="2000" dirty="0">
                <a:latin typeface="Calibri"/>
                <a:cs typeface="Calibri"/>
              </a:rPr>
              <a:t>a</a:t>
            </a:r>
            <a:r>
              <a:rPr sz="2000" spc="-25" dirty="0">
                <a:latin typeface="Calibri"/>
                <a:cs typeface="Calibri"/>
              </a:rPr>
              <a:t>n</a:t>
            </a:r>
            <a:r>
              <a:rPr sz="2000" dirty="0">
                <a:latin typeface="Calibri"/>
                <a:cs typeface="Calibri"/>
              </a:rPr>
              <a:t>t</a:t>
            </a:r>
            <a:r>
              <a:rPr sz="2000" spc="-5" dirty="0">
                <a:latin typeface="Calibri"/>
                <a:cs typeface="Calibri"/>
              </a:rPr>
              <a:t>l</a:t>
            </a:r>
            <a:r>
              <a:rPr sz="2000" dirty="0">
                <a:latin typeface="Calibri"/>
                <a:cs typeface="Calibri"/>
              </a:rPr>
              <a:t>y</a:t>
            </a:r>
            <a:r>
              <a:rPr sz="2000" spc="-5" dirty="0">
                <a:latin typeface="Calibri"/>
                <a:cs typeface="Calibri"/>
              </a:rPr>
              <a:t> </a:t>
            </a:r>
            <a:r>
              <a:rPr sz="2000" spc="-30" dirty="0">
                <a:latin typeface="Calibri"/>
                <a:cs typeface="Calibri"/>
              </a:rPr>
              <a:t>r</a:t>
            </a:r>
            <a:r>
              <a:rPr sz="2000" spc="-5" dirty="0">
                <a:latin typeface="Calibri"/>
                <a:cs typeface="Calibri"/>
              </a:rPr>
              <a:t>e</a:t>
            </a:r>
            <a:r>
              <a:rPr sz="2000" dirty="0">
                <a:latin typeface="Calibri"/>
                <a:cs typeface="Calibri"/>
              </a:rPr>
              <a:t>qu</a:t>
            </a:r>
            <a:r>
              <a:rPr sz="2000" spc="-5" dirty="0">
                <a:latin typeface="Calibri"/>
                <a:cs typeface="Calibri"/>
              </a:rPr>
              <a:t>iri</a:t>
            </a:r>
            <a:r>
              <a:rPr sz="2000" dirty="0">
                <a:latin typeface="Calibri"/>
                <a:cs typeface="Calibri"/>
              </a:rPr>
              <a:t>ng</a:t>
            </a:r>
            <a:r>
              <a:rPr sz="2000" spc="-5" dirty="0">
                <a:latin typeface="Calibri"/>
                <a:cs typeface="Calibri"/>
              </a:rPr>
              <a:t> l</a:t>
            </a:r>
            <a:r>
              <a:rPr sz="2000" dirty="0">
                <a:latin typeface="Calibri"/>
                <a:cs typeface="Calibri"/>
              </a:rPr>
              <a:t>a</a:t>
            </a:r>
            <a:r>
              <a:rPr sz="2000" spc="-30" dirty="0">
                <a:latin typeface="Calibri"/>
                <a:cs typeface="Calibri"/>
              </a:rPr>
              <a:t>r</a:t>
            </a:r>
            <a:r>
              <a:rPr sz="2000" spc="-10" dirty="0">
                <a:latin typeface="Calibri"/>
                <a:cs typeface="Calibri"/>
              </a:rPr>
              <a:t>g</a:t>
            </a:r>
            <a:r>
              <a:rPr sz="2000" spc="-5" dirty="0">
                <a:latin typeface="Calibri"/>
                <a:cs typeface="Calibri"/>
              </a:rPr>
              <a:t>e</a:t>
            </a:r>
            <a:r>
              <a:rPr sz="2000" dirty="0">
                <a:latin typeface="Calibri"/>
                <a:cs typeface="Calibri"/>
              </a:rPr>
              <a:t>r and</a:t>
            </a:r>
            <a:r>
              <a:rPr sz="2000" spc="-5" dirty="0">
                <a:latin typeface="Calibri"/>
                <a:cs typeface="Calibri"/>
              </a:rPr>
              <a:t> l</a:t>
            </a:r>
            <a:r>
              <a:rPr sz="2000" dirty="0">
                <a:latin typeface="Calibri"/>
                <a:cs typeface="Calibri"/>
              </a:rPr>
              <a:t>a</a:t>
            </a:r>
            <a:r>
              <a:rPr sz="2000" spc="-30" dirty="0">
                <a:latin typeface="Calibri"/>
                <a:cs typeface="Calibri"/>
              </a:rPr>
              <a:t>r</a:t>
            </a:r>
            <a:r>
              <a:rPr sz="2000" spc="-10" dirty="0">
                <a:latin typeface="Calibri"/>
                <a:cs typeface="Calibri"/>
              </a:rPr>
              <a:t>g</a:t>
            </a:r>
            <a:r>
              <a:rPr sz="2000" spc="-5" dirty="0">
                <a:latin typeface="Calibri"/>
                <a:cs typeface="Calibri"/>
              </a:rPr>
              <a:t>e</a:t>
            </a:r>
            <a:r>
              <a:rPr sz="2000" dirty="0">
                <a:latin typeface="Calibri"/>
                <a:cs typeface="Calibri"/>
              </a:rPr>
              <a:t>r</a:t>
            </a:r>
            <a:r>
              <a:rPr sz="2000" spc="-10" dirty="0">
                <a:latin typeface="Calibri"/>
                <a:cs typeface="Calibri"/>
              </a:rPr>
              <a:t> </a:t>
            </a:r>
            <a:r>
              <a:rPr sz="2000" dirty="0">
                <a:latin typeface="Calibri"/>
                <a:cs typeface="Calibri"/>
              </a:rPr>
              <a:t>acc</a:t>
            </a:r>
            <a:r>
              <a:rPr sz="2000" spc="-5" dirty="0">
                <a:latin typeface="Calibri"/>
                <a:cs typeface="Calibri"/>
              </a:rPr>
              <a:t>ele</a:t>
            </a:r>
            <a:r>
              <a:rPr sz="2000" spc="-40" dirty="0">
                <a:latin typeface="Calibri"/>
                <a:cs typeface="Calibri"/>
              </a:rPr>
              <a:t>r</a:t>
            </a:r>
            <a:r>
              <a:rPr sz="2000" spc="-25" dirty="0">
                <a:latin typeface="Calibri"/>
                <a:cs typeface="Calibri"/>
              </a:rPr>
              <a:t>at</a:t>
            </a:r>
            <a:r>
              <a:rPr sz="2000" spc="-5" dirty="0">
                <a:latin typeface="Calibri"/>
                <a:cs typeface="Calibri"/>
              </a:rPr>
              <a:t>o</a:t>
            </a:r>
            <a:r>
              <a:rPr sz="2000" spc="-40" dirty="0">
                <a:latin typeface="Calibri"/>
                <a:cs typeface="Calibri"/>
              </a:rPr>
              <a:t>r</a:t>
            </a:r>
            <a:r>
              <a:rPr sz="2000" dirty="0">
                <a:latin typeface="Calibri"/>
                <a:cs typeface="Calibri"/>
              </a:rPr>
              <a:t>s</a:t>
            </a:r>
            <a:r>
              <a:rPr sz="2000" spc="35" dirty="0">
                <a:latin typeface="Calibri"/>
                <a:cs typeface="Calibri"/>
              </a:rPr>
              <a:t> </a:t>
            </a:r>
            <a:r>
              <a:rPr sz="2000" dirty="0">
                <a:latin typeface="Calibri"/>
                <a:cs typeface="Calibri"/>
              </a:rPr>
              <a:t>and</a:t>
            </a:r>
            <a:r>
              <a:rPr sz="2000" spc="-5" dirty="0">
                <a:latin typeface="Calibri"/>
                <a:cs typeface="Calibri"/>
              </a:rPr>
              <a:t> m</a:t>
            </a:r>
            <a:r>
              <a:rPr sz="2000" dirty="0">
                <a:latin typeface="Calibri"/>
                <a:cs typeface="Calibri"/>
              </a:rPr>
              <a:t>a</a:t>
            </a:r>
            <a:r>
              <a:rPr sz="2000" spc="-35" dirty="0">
                <a:latin typeface="Calibri"/>
                <a:cs typeface="Calibri"/>
              </a:rPr>
              <a:t>n</a:t>
            </a:r>
            <a:r>
              <a:rPr sz="2000" dirty="0">
                <a:latin typeface="Calibri"/>
                <a:cs typeface="Calibri"/>
              </a:rPr>
              <a:t>y</a:t>
            </a:r>
            <a:r>
              <a:rPr sz="2000" spc="-20" dirty="0">
                <a:latin typeface="Calibri"/>
                <a:cs typeface="Calibri"/>
              </a:rPr>
              <a:t> </a:t>
            </a:r>
            <a:r>
              <a:rPr sz="2000" spc="-5" dirty="0">
                <a:latin typeface="Calibri"/>
                <a:cs typeface="Calibri"/>
              </a:rPr>
              <a:t>o</a:t>
            </a:r>
            <a:r>
              <a:rPr lang="en-US" sz="2000" spc="-5" dirty="0">
                <a:latin typeface="Calibri"/>
                <a:cs typeface="Calibri"/>
              </a:rPr>
              <a:t>f</a:t>
            </a:r>
            <a:r>
              <a:rPr sz="2000" spc="-15" dirty="0">
                <a:latin typeface="Calibri"/>
                <a:cs typeface="Calibri"/>
              </a:rPr>
              <a:t> </a:t>
            </a:r>
            <a:r>
              <a:rPr sz="2000" dirty="0">
                <a:latin typeface="Calibri"/>
                <a:cs typeface="Calibri"/>
              </a:rPr>
              <a:t>the </a:t>
            </a:r>
            <a:r>
              <a:rPr sz="2000" spc="-40" dirty="0">
                <a:latin typeface="Calibri"/>
                <a:cs typeface="Calibri"/>
              </a:rPr>
              <a:t>f</a:t>
            </a:r>
            <a:r>
              <a:rPr sz="2000" spc="-5" dirty="0">
                <a:latin typeface="Calibri"/>
                <a:cs typeface="Calibri"/>
              </a:rPr>
              <a:t>orme</a:t>
            </a:r>
            <a:r>
              <a:rPr sz="2000" dirty="0">
                <a:latin typeface="Calibri"/>
                <a:cs typeface="Calibri"/>
              </a:rPr>
              <a:t>r </a:t>
            </a:r>
            <a:r>
              <a:rPr sz="2000" spc="-5" dirty="0">
                <a:latin typeface="Calibri"/>
                <a:cs typeface="Calibri"/>
              </a:rPr>
              <a:t>sm</a:t>
            </a:r>
            <a:r>
              <a:rPr sz="2000" dirty="0">
                <a:latin typeface="Calibri"/>
                <a:cs typeface="Calibri"/>
              </a:rPr>
              <a:t>a</a:t>
            </a:r>
            <a:r>
              <a:rPr sz="2000" spc="-5" dirty="0">
                <a:latin typeface="Calibri"/>
                <a:cs typeface="Calibri"/>
              </a:rPr>
              <a:t>lle</a:t>
            </a:r>
            <a:r>
              <a:rPr sz="2000" dirty="0">
                <a:latin typeface="Calibri"/>
                <a:cs typeface="Calibri"/>
              </a:rPr>
              <a:t>r</a:t>
            </a:r>
            <a:r>
              <a:rPr sz="2000" spc="25" dirty="0">
                <a:latin typeface="Calibri"/>
                <a:cs typeface="Calibri"/>
              </a:rPr>
              <a:t> </a:t>
            </a:r>
            <a:r>
              <a:rPr sz="2000" spc="-5" dirty="0">
                <a:latin typeface="Calibri"/>
                <a:cs typeface="Calibri"/>
              </a:rPr>
              <a:t>Hi</a:t>
            </a:r>
            <a:r>
              <a:rPr sz="2000" spc="5" dirty="0">
                <a:latin typeface="Calibri"/>
                <a:cs typeface="Calibri"/>
              </a:rPr>
              <a:t>g</a:t>
            </a:r>
            <a:r>
              <a:rPr sz="2000" dirty="0">
                <a:latin typeface="Calibri"/>
                <a:cs typeface="Calibri"/>
              </a:rPr>
              <a:t>h</a:t>
            </a:r>
            <a:r>
              <a:rPr sz="2000" spc="-10" dirty="0">
                <a:latin typeface="Calibri"/>
                <a:cs typeface="Calibri"/>
              </a:rPr>
              <a:t> </a:t>
            </a:r>
            <a:r>
              <a:rPr sz="2000" spc="5" dirty="0">
                <a:latin typeface="Calibri"/>
                <a:cs typeface="Calibri"/>
              </a:rPr>
              <a:t>E</a:t>
            </a:r>
            <a:r>
              <a:rPr sz="2000" dirty="0">
                <a:latin typeface="Calibri"/>
                <a:cs typeface="Calibri"/>
              </a:rPr>
              <a:t>n</a:t>
            </a:r>
            <a:r>
              <a:rPr sz="2000" spc="-5" dirty="0">
                <a:latin typeface="Calibri"/>
                <a:cs typeface="Calibri"/>
              </a:rPr>
              <a:t>e</a:t>
            </a:r>
            <a:r>
              <a:rPr sz="2000" spc="-30" dirty="0">
                <a:latin typeface="Calibri"/>
                <a:cs typeface="Calibri"/>
              </a:rPr>
              <a:t>r</a:t>
            </a:r>
            <a:r>
              <a:rPr sz="2000" spc="5" dirty="0">
                <a:latin typeface="Calibri"/>
                <a:cs typeface="Calibri"/>
              </a:rPr>
              <a:t>gy </a:t>
            </a:r>
            <a:r>
              <a:rPr sz="2000" spc="-5" dirty="0">
                <a:latin typeface="Calibri"/>
                <a:cs typeface="Calibri"/>
              </a:rPr>
              <a:t>P</a:t>
            </a:r>
            <a:r>
              <a:rPr sz="2000" spc="-35" dirty="0">
                <a:latin typeface="Calibri"/>
                <a:cs typeface="Calibri"/>
              </a:rPr>
              <a:t>h</a:t>
            </a:r>
            <a:r>
              <a:rPr sz="2000" spc="-20" dirty="0">
                <a:latin typeface="Calibri"/>
                <a:cs typeface="Calibri"/>
              </a:rPr>
              <a:t>y</a:t>
            </a:r>
            <a:r>
              <a:rPr sz="2000" spc="-5" dirty="0">
                <a:latin typeface="Calibri"/>
                <a:cs typeface="Calibri"/>
              </a:rPr>
              <a:t>si</a:t>
            </a:r>
            <a:r>
              <a:rPr sz="2000" dirty="0">
                <a:latin typeface="Calibri"/>
                <a:cs typeface="Calibri"/>
              </a:rPr>
              <a:t>cs acc</a:t>
            </a:r>
            <a:r>
              <a:rPr sz="2000" spc="-5" dirty="0">
                <a:latin typeface="Calibri"/>
                <a:cs typeface="Calibri"/>
              </a:rPr>
              <a:t>ele</a:t>
            </a:r>
            <a:r>
              <a:rPr sz="2000" spc="-40" dirty="0">
                <a:latin typeface="Calibri"/>
                <a:cs typeface="Calibri"/>
              </a:rPr>
              <a:t>r</a:t>
            </a:r>
            <a:r>
              <a:rPr sz="2000" spc="-25" dirty="0">
                <a:latin typeface="Calibri"/>
                <a:cs typeface="Calibri"/>
              </a:rPr>
              <a:t>at</a:t>
            </a:r>
            <a:r>
              <a:rPr sz="2000" spc="-5" dirty="0">
                <a:latin typeface="Calibri"/>
                <a:cs typeface="Calibri"/>
              </a:rPr>
              <a:t>o</a:t>
            </a:r>
            <a:r>
              <a:rPr sz="2000" spc="-40" dirty="0">
                <a:latin typeface="Calibri"/>
                <a:cs typeface="Calibri"/>
              </a:rPr>
              <a:t>r</a:t>
            </a:r>
            <a:r>
              <a:rPr sz="2000" dirty="0">
                <a:latin typeface="Calibri"/>
                <a:cs typeface="Calibri"/>
              </a:rPr>
              <a:t>s</a:t>
            </a:r>
            <a:r>
              <a:rPr sz="2000" spc="35" dirty="0">
                <a:latin typeface="Calibri"/>
                <a:cs typeface="Calibri"/>
              </a:rPr>
              <a:t> </a:t>
            </a:r>
            <a:r>
              <a:rPr sz="2000" dirty="0">
                <a:latin typeface="Calibri"/>
                <a:cs typeface="Calibri"/>
              </a:rPr>
              <a:t>h</a:t>
            </a:r>
            <a:r>
              <a:rPr sz="2000" spc="-40" dirty="0">
                <a:latin typeface="Calibri"/>
                <a:cs typeface="Calibri"/>
              </a:rPr>
              <a:t>a</a:t>
            </a:r>
            <a:r>
              <a:rPr sz="2000" spc="-30" dirty="0">
                <a:latin typeface="Calibri"/>
                <a:cs typeface="Calibri"/>
              </a:rPr>
              <a:t>v</a:t>
            </a:r>
            <a:r>
              <a:rPr lang="en-US" sz="2000" spc="-30" dirty="0">
                <a:latin typeface="Calibri"/>
                <a:cs typeface="Calibri"/>
              </a:rPr>
              <a:t>e</a:t>
            </a:r>
            <a:r>
              <a:rPr sz="2000" spc="-15" dirty="0">
                <a:latin typeface="Calibri"/>
                <a:cs typeface="Calibri"/>
              </a:rPr>
              <a:t> </a:t>
            </a:r>
            <a:r>
              <a:rPr sz="2000" dirty="0">
                <a:latin typeface="Calibri"/>
                <a:cs typeface="Calibri"/>
              </a:rPr>
              <a:t>b</a:t>
            </a:r>
            <a:r>
              <a:rPr sz="2000" spc="-5" dirty="0">
                <a:latin typeface="Calibri"/>
                <a:cs typeface="Calibri"/>
              </a:rPr>
              <a:t>ee</a:t>
            </a:r>
            <a:r>
              <a:rPr sz="2000" dirty="0">
                <a:latin typeface="Calibri"/>
                <a:cs typeface="Calibri"/>
              </a:rPr>
              <a:t>n</a:t>
            </a:r>
            <a:r>
              <a:rPr sz="2000" spc="-5" dirty="0">
                <a:latin typeface="Calibri"/>
                <a:cs typeface="Calibri"/>
              </a:rPr>
              <a:t> s</a:t>
            </a:r>
            <a:r>
              <a:rPr sz="2000" dirty="0">
                <a:latin typeface="Calibri"/>
                <a:cs typeface="Calibri"/>
              </a:rPr>
              <a:t>hut</a:t>
            </a:r>
            <a:r>
              <a:rPr sz="2000" spc="-10" dirty="0">
                <a:latin typeface="Calibri"/>
                <a:cs typeface="Calibri"/>
              </a:rPr>
              <a:t> </a:t>
            </a:r>
            <a:r>
              <a:rPr sz="2000" dirty="0">
                <a:latin typeface="Calibri"/>
                <a:cs typeface="Calibri"/>
              </a:rPr>
              <a:t>d</a:t>
            </a:r>
            <a:r>
              <a:rPr sz="2000" spc="-15" dirty="0">
                <a:latin typeface="Calibri"/>
                <a:cs typeface="Calibri"/>
              </a:rPr>
              <a:t>o</a:t>
            </a:r>
            <a:r>
              <a:rPr sz="2000" spc="-5" dirty="0">
                <a:latin typeface="Calibri"/>
                <a:cs typeface="Calibri"/>
              </a:rPr>
              <a:t>w</a:t>
            </a:r>
            <a:r>
              <a:rPr sz="2000" dirty="0">
                <a:latin typeface="Calibri"/>
                <a:cs typeface="Calibri"/>
              </a:rPr>
              <a:t>n</a:t>
            </a:r>
            <a:r>
              <a:rPr lang="en-US" sz="2000" dirty="0">
                <a:latin typeface="Calibri"/>
                <a:cs typeface="Calibri"/>
              </a:rPr>
              <a:t> during the last few decades</a:t>
            </a:r>
            <a:r>
              <a:rPr sz="2000" dirty="0">
                <a:latin typeface="Calibri"/>
                <a:cs typeface="Calibri"/>
              </a:rPr>
              <a:t>.</a:t>
            </a:r>
            <a:r>
              <a:rPr lang="en-US" sz="2000" dirty="0">
                <a:latin typeface="Calibri"/>
                <a:cs typeface="Calibri"/>
              </a:rPr>
              <a:t> During the same time several other sciences have also developed very large accelerator and magnet system based research infrastructures.</a:t>
            </a:r>
          </a:p>
          <a:p>
            <a:pPr marL="12700" marR="5080">
              <a:lnSpc>
                <a:spcPct val="100000"/>
              </a:lnSpc>
            </a:pPr>
            <a:endParaRPr lang="en-US" sz="2000" dirty="0">
              <a:latin typeface="Calibri"/>
              <a:cs typeface="Calibri"/>
            </a:endParaRPr>
          </a:p>
          <a:p>
            <a:pPr marL="12700" marR="5080">
              <a:lnSpc>
                <a:spcPct val="100000"/>
              </a:lnSpc>
            </a:pPr>
            <a:endParaRPr lang="en-US" sz="2000" dirty="0">
              <a:latin typeface="Calibri"/>
              <a:cs typeface="Calibri"/>
            </a:endParaRPr>
          </a:p>
          <a:p>
            <a:pPr marL="12700" marR="5080">
              <a:lnSpc>
                <a:spcPct val="100000"/>
              </a:lnSpc>
            </a:pPr>
            <a:endParaRPr sz="2000" dirty="0">
              <a:latin typeface="Calibri"/>
              <a:cs typeface="Calibri"/>
            </a:endParaRPr>
          </a:p>
        </p:txBody>
      </p:sp>
      <p:sp>
        <p:nvSpPr>
          <p:cNvPr id="3" name="object 3"/>
          <p:cNvSpPr txBox="1"/>
          <p:nvPr/>
        </p:nvSpPr>
        <p:spPr>
          <a:xfrm>
            <a:off x="345440" y="3478411"/>
            <a:ext cx="7432040" cy="2769989"/>
          </a:xfrm>
          <a:prstGeom prst="rect">
            <a:avLst/>
          </a:prstGeom>
        </p:spPr>
        <p:txBody>
          <a:bodyPr vert="horz" wrap="square" lIns="0" tIns="0" rIns="0" bIns="0" rtlCol="0">
            <a:spAutoFit/>
          </a:bodyPr>
          <a:lstStyle/>
          <a:p>
            <a:pPr marL="12700" marR="5080">
              <a:lnSpc>
                <a:spcPct val="100000"/>
              </a:lnSpc>
            </a:pPr>
            <a:r>
              <a:rPr sz="2000" spc="-5" dirty="0">
                <a:latin typeface="Calibri"/>
                <a:cs typeface="Calibri"/>
              </a:rPr>
              <a:t>T</a:t>
            </a:r>
            <a:r>
              <a:rPr sz="2000" dirty="0">
                <a:latin typeface="Calibri"/>
                <a:cs typeface="Calibri"/>
              </a:rPr>
              <a:t>he h</a:t>
            </a:r>
            <a:r>
              <a:rPr sz="2000" spc="-5" dirty="0">
                <a:latin typeface="Calibri"/>
                <a:cs typeface="Calibri"/>
              </a:rPr>
              <a:t>o</a:t>
            </a:r>
            <a:r>
              <a:rPr sz="2000" spc="-30" dirty="0">
                <a:latin typeface="Calibri"/>
                <a:cs typeface="Calibri"/>
              </a:rPr>
              <a:t>s</a:t>
            </a:r>
            <a:r>
              <a:rPr sz="2000" dirty="0">
                <a:latin typeface="Calibri"/>
                <a:cs typeface="Calibri"/>
              </a:rPr>
              <a:t>t</a:t>
            </a:r>
            <a:r>
              <a:rPr sz="2000" spc="-10" dirty="0">
                <a:latin typeface="Calibri"/>
                <a:cs typeface="Calibri"/>
              </a:rPr>
              <a:t> </a:t>
            </a:r>
            <a:r>
              <a:rPr sz="2000" spc="-5" dirty="0">
                <a:latin typeface="Calibri"/>
                <a:cs typeface="Calibri"/>
              </a:rPr>
              <a:t>l</a:t>
            </a:r>
            <a:r>
              <a:rPr sz="2000" dirty="0">
                <a:latin typeface="Calibri"/>
                <a:cs typeface="Calibri"/>
              </a:rPr>
              <a:t>ab</a:t>
            </a:r>
            <a:r>
              <a:rPr sz="2000" spc="-5" dirty="0">
                <a:latin typeface="Calibri"/>
                <a:cs typeface="Calibri"/>
              </a:rPr>
              <a:t>o</a:t>
            </a:r>
            <a:r>
              <a:rPr sz="2000" spc="-40" dirty="0">
                <a:latin typeface="Calibri"/>
                <a:cs typeface="Calibri"/>
              </a:rPr>
              <a:t>r</a:t>
            </a:r>
            <a:r>
              <a:rPr sz="2000" spc="-25" dirty="0">
                <a:latin typeface="Calibri"/>
                <a:cs typeface="Calibri"/>
              </a:rPr>
              <a:t>at</a:t>
            </a:r>
            <a:r>
              <a:rPr sz="2000" spc="-5" dirty="0">
                <a:latin typeface="Calibri"/>
                <a:cs typeface="Calibri"/>
              </a:rPr>
              <a:t>orie</a:t>
            </a:r>
            <a:r>
              <a:rPr sz="2000" dirty="0">
                <a:latin typeface="Calibri"/>
                <a:cs typeface="Calibri"/>
              </a:rPr>
              <a:t>s</a:t>
            </a:r>
            <a:r>
              <a:rPr sz="2000" spc="20"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th</a:t>
            </a:r>
            <a:r>
              <a:rPr lang="en-US" sz="2000" dirty="0">
                <a:latin typeface="Calibri"/>
                <a:cs typeface="Calibri"/>
              </a:rPr>
              <a:t>ese</a:t>
            </a:r>
            <a:r>
              <a:rPr lang="sv-SE" sz="2000" dirty="0">
                <a:latin typeface="Calibri"/>
                <a:cs typeface="Calibri"/>
              </a:rPr>
              <a:t> </a:t>
            </a:r>
            <a:r>
              <a:rPr sz="2000" spc="-30" dirty="0">
                <a:latin typeface="Calibri"/>
                <a:cs typeface="Calibri"/>
              </a:rPr>
              <a:t>v</a:t>
            </a:r>
            <a:r>
              <a:rPr sz="2000" spc="-5" dirty="0">
                <a:latin typeface="Calibri"/>
                <a:cs typeface="Calibri"/>
              </a:rPr>
              <a:t>e</a:t>
            </a:r>
            <a:r>
              <a:rPr sz="2000" spc="5" dirty="0">
                <a:latin typeface="Calibri"/>
                <a:cs typeface="Calibri"/>
              </a:rPr>
              <a:t>r</a:t>
            </a:r>
            <a:r>
              <a:rPr sz="2000" dirty="0">
                <a:latin typeface="Calibri"/>
                <a:cs typeface="Calibri"/>
              </a:rPr>
              <a:t>y</a:t>
            </a:r>
            <a:r>
              <a:rPr sz="2000" spc="-5" dirty="0">
                <a:latin typeface="Calibri"/>
                <a:cs typeface="Calibri"/>
              </a:rPr>
              <a:t> l</a:t>
            </a:r>
            <a:r>
              <a:rPr sz="2000" dirty="0">
                <a:latin typeface="Calibri"/>
                <a:cs typeface="Calibri"/>
              </a:rPr>
              <a:t>a</a:t>
            </a:r>
            <a:r>
              <a:rPr sz="2000" spc="-30" dirty="0">
                <a:latin typeface="Calibri"/>
                <a:cs typeface="Calibri"/>
              </a:rPr>
              <a:t>r</a:t>
            </a:r>
            <a:r>
              <a:rPr sz="2000" spc="-10" dirty="0">
                <a:latin typeface="Calibri"/>
                <a:cs typeface="Calibri"/>
              </a:rPr>
              <a:t>g</a:t>
            </a:r>
            <a:r>
              <a:rPr sz="2000" dirty="0">
                <a:latin typeface="Calibri"/>
                <a:cs typeface="Calibri"/>
              </a:rPr>
              <a:t>e</a:t>
            </a:r>
            <a:r>
              <a:rPr sz="2000" spc="-10" dirty="0">
                <a:latin typeface="Calibri"/>
                <a:cs typeface="Calibri"/>
              </a:rPr>
              <a:t> </a:t>
            </a:r>
            <a:r>
              <a:rPr lang="en-US" sz="2000" spc="-5" dirty="0">
                <a:latin typeface="Calibri"/>
                <a:cs typeface="Calibri"/>
              </a:rPr>
              <a:t>accelerator based  laboratories </a:t>
            </a:r>
          </a:p>
          <a:p>
            <a:pPr marL="12700" marR="5080">
              <a:lnSpc>
                <a:spcPct val="100000"/>
              </a:lnSpc>
            </a:pPr>
            <a:r>
              <a:rPr sz="2000" spc="-5" dirty="0">
                <a:latin typeface="Calibri"/>
                <a:cs typeface="Calibri"/>
              </a:rPr>
              <a:t>i</a:t>
            </a:r>
            <a:r>
              <a:rPr sz="2000" dirty="0">
                <a:latin typeface="Calibri"/>
                <a:cs typeface="Calibri"/>
              </a:rPr>
              <a:t>n</a:t>
            </a:r>
            <a:r>
              <a:rPr sz="2000" spc="5" dirty="0">
                <a:latin typeface="Calibri"/>
                <a:cs typeface="Calibri"/>
              </a:rPr>
              <a:t> </a:t>
            </a:r>
            <a:r>
              <a:rPr sz="2000" dirty="0">
                <a:latin typeface="Calibri"/>
                <a:cs typeface="Calibri"/>
              </a:rPr>
              <a:t>the</a:t>
            </a:r>
            <a:r>
              <a:rPr sz="2000" spc="-10" dirty="0">
                <a:latin typeface="Calibri"/>
                <a:cs typeface="Calibri"/>
              </a:rPr>
              <a:t> </a:t>
            </a:r>
            <a:r>
              <a:rPr sz="2000" spc="-30" dirty="0">
                <a:latin typeface="Calibri"/>
                <a:cs typeface="Calibri"/>
              </a:rPr>
              <a:t>w</a:t>
            </a:r>
            <a:r>
              <a:rPr sz="2000" spc="-5" dirty="0">
                <a:latin typeface="Calibri"/>
                <a:cs typeface="Calibri"/>
              </a:rPr>
              <a:t>orl</a:t>
            </a:r>
            <a:r>
              <a:rPr sz="2000" dirty="0">
                <a:latin typeface="Calibri"/>
                <a:cs typeface="Calibri"/>
              </a:rPr>
              <a:t>d</a:t>
            </a:r>
            <a:r>
              <a:rPr sz="2000" spc="5" dirty="0">
                <a:latin typeface="Calibri"/>
                <a:cs typeface="Calibri"/>
              </a:rPr>
              <a:t> </a:t>
            </a:r>
            <a:r>
              <a:rPr sz="2000" dirty="0">
                <a:latin typeface="Calibri"/>
                <a:cs typeface="Calibri"/>
              </a:rPr>
              <a:t>do</a:t>
            </a:r>
            <a:r>
              <a:rPr sz="2000" spc="-25" dirty="0">
                <a:latin typeface="Calibri"/>
                <a:cs typeface="Calibri"/>
              </a:rPr>
              <a:t> </a:t>
            </a:r>
            <a:r>
              <a:rPr sz="2000" dirty="0">
                <a:latin typeface="Calibri"/>
                <a:cs typeface="Calibri"/>
              </a:rPr>
              <a:t>n</a:t>
            </a:r>
            <a:r>
              <a:rPr sz="2000" spc="-5" dirty="0">
                <a:latin typeface="Calibri"/>
                <a:cs typeface="Calibri"/>
              </a:rPr>
              <a:t>o</a:t>
            </a:r>
            <a:r>
              <a:rPr sz="2000" dirty="0">
                <a:latin typeface="Calibri"/>
                <a:cs typeface="Calibri"/>
              </a:rPr>
              <a:t>t</a:t>
            </a:r>
            <a:r>
              <a:rPr sz="2000" spc="-10" dirty="0">
                <a:latin typeface="Calibri"/>
                <a:cs typeface="Calibri"/>
              </a:rPr>
              <a:t> </a:t>
            </a:r>
            <a:r>
              <a:rPr sz="2000" dirty="0">
                <a:latin typeface="Calibri"/>
                <a:cs typeface="Calibri"/>
              </a:rPr>
              <a:t>h</a:t>
            </a:r>
            <a:r>
              <a:rPr sz="2000" spc="-40" dirty="0">
                <a:latin typeface="Calibri"/>
                <a:cs typeface="Calibri"/>
              </a:rPr>
              <a:t>a</a:t>
            </a:r>
            <a:r>
              <a:rPr sz="2000" spc="-30" dirty="0">
                <a:latin typeface="Calibri"/>
                <a:cs typeface="Calibri"/>
              </a:rPr>
              <a:t>v</a:t>
            </a:r>
            <a:r>
              <a:rPr sz="2000" dirty="0">
                <a:latin typeface="Calibri"/>
                <a:cs typeface="Calibri"/>
              </a:rPr>
              <a:t>e </a:t>
            </a:r>
            <a:r>
              <a:rPr sz="2000" spc="-5" dirty="0">
                <a:latin typeface="Calibri"/>
                <a:cs typeface="Calibri"/>
              </a:rPr>
              <a:t>e</a:t>
            </a:r>
            <a:r>
              <a:rPr sz="2000" dirty="0">
                <a:latin typeface="Calibri"/>
                <a:cs typeface="Calibri"/>
              </a:rPr>
              <a:t>n</a:t>
            </a:r>
            <a:r>
              <a:rPr sz="2000" spc="-5" dirty="0">
                <a:latin typeface="Calibri"/>
                <a:cs typeface="Calibri"/>
              </a:rPr>
              <a:t>o</a:t>
            </a:r>
            <a:r>
              <a:rPr sz="2000" dirty="0">
                <a:latin typeface="Calibri"/>
                <a:cs typeface="Calibri"/>
              </a:rPr>
              <a:t>ugh</a:t>
            </a:r>
            <a:r>
              <a:rPr sz="2000" spc="-30" dirty="0">
                <a:latin typeface="Calibri"/>
                <a:cs typeface="Calibri"/>
              </a:rPr>
              <a:t> </a:t>
            </a:r>
            <a:r>
              <a:rPr sz="2000" spc="-185" dirty="0">
                <a:latin typeface="Calibri"/>
                <a:cs typeface="Calibri"/>
              </a:rPr>
              <a:t>T</a:t>
            </a:r>
            <a:r>
              <a:rPr sz="2000" spc="-5" dirty="0">
                <a:latin typeface="Calibri"/>
                <a:cs typeface="Calibri"/>
              </a:rPr>
              <a:t>e</a:t>
            </a:r>
            <a:r>
              <a:rPr sz="2000" dirty="0">
                <a:latin typeface="Calibri"/>
                <a:cs typeface="Calibri"/>
              </a:rPr>
              <a:t>chn</a:t>
            </a:r>
            <a:r>
              <a:rPr sz="2000" spc="-10" dirty="0">
                <a:latin typeface="Calibri"/>
                <a:cs typeface="Calibri"/>
              </a:rPr>
              <a:t>ic</a:t>
            </a:r>
            <a:r>
              <a:rPr sz="2000" dirty="0">
                <a:latin typeface="Calibri"/>
                <a:cs typeface="Calibri"/>
              </a:rPr>
              <a:t>al </a:t>
            </a:r>
            <a:r>
              <a:rPr sz="2000" spc="-5" dirty="0">
                <a:latin typeface="Calibri"/>
                <a:cs typeface="Calibri"/>
              </a:rPr>
              <a:t>Pl</a:t>
            </a:r>
            <a:r>
              <a:rPr sz="2000" spc="-25" dirty="0">
                <a:latin typeface="Calibri"/>
                <a:cs typeface="Calibri"/>
              </a:rPr>
              <a:t>a</a:t>
            </a:r>
            <a:r>
              <a:rPr sz="2000" dirty="0">
                <a:latin typeface="Calibri"/>
                <a:cs typeface="Calibri"/>
              </a:rPr>
              <a:t>t</a:t>
            </a:r>
            <a:r>
              <a:rPr sz="2000" spc="-40" dirty="0">
                <a:latin typeface="Calibri"/>
                <a:cs typeface="Calibri"/>
              </a:rPr>
              <a:t>f</a:t>
            </a:r>
            <a:r>
              <a:rPr sz="2000" spc="-5" dirty="0">
                <a:latin typeface="Calibri"/>
                <a:cs typeface="Calibri"/>
              </a:rPr>
              <a:t>or</a:t>
            </a:r>
            <a:r>
              <a:rPr sz="2000" dirty="0">
                <a:latin typeface="Calibri"/>
                <a:cs typeface="Calibri"/>
              </a:rPr>
              <a:t>m</a:t>
            </a:r>
            <a:r>
              <a:rPr sz="2000" spc="10" dirty="0">
                <a:latin typeface="Calibri"/>
                <a:cs typeface="Calibri"/>
              </a:rPr>
              <a:t> </a:t>
            </a:r>
            <a:r>
              <a:rPr sz="2000" spc="-10" dirty="0">
                <a:latin typeface="Calibri"/>
                <a:cs typeface="Calibri"/>
              </a:rPr>
              <a:t>c</a:t>
            </a:r>
            <a:r>
              <a:rPr sz="2000" dirty="0">
                <a:latin typeface="Calibri"/>
                <a:cs typeface="Calibri"/>
              </a:rPr>
              <a:t>apac</a:t>
            </a:r>
            <a:r>
              <a:rPr sz="2000" spc="-5" dirty="0">
                <a:latin typeface="Calibri"/>
                <a:cs typeface="Calibri"/>
              </a:rPr>
              <a:t>i</a:t>
            </a:r>
            <a:r>
              <a:rPr sz="2000" dirty="0">
                <a:latin typeface="Calibri"/>
                <a:cs typeface="Calibri"/>
              </a:rPr>
              <a:t>ty</a:t>
            </a:r>
            <a:r>
              <a:rPr sz="2000" spc="-5" dirty="0">
                <a:latin typeface="Calibri"/>
                <a:cs typeface="Calibri"/>
              </a:rPr>
              <a:t> </a:t>
            </a:r>
            <a:r>
              <a:rPr sz="2000" spc="-25" dirty="0">
                <a:latin typeface="Calibri"/>
                <a:cs typeface="Calibri"/>
              </a:rPr>
              <a:t>t</a:t>
            </a:r>
            <a:r>
              <a:rPr sz="2000" dirty="0">
                <a:latin typeface="Calibri"/>
                <a:cs typeface="Calibri"/>
              </a:rPr>
              <a:t>o</a:t>
            </a:r>
            <a:r>
              <a:rPr sz="2000" spc="-10" dirty="0">
                <a:latin typeface="Calibri"/>
                <a:cs typeface="Calibri"/>
              </a:rPr>
              <a:t> </a:t>
            </a:r>
            <a:r>
              <a:rPr sz="2000" dirty="0">
                <a:latin typeface="Calibri"/>
                <a:cs typeface="Calibri"/>
              </a:rPr>
              <a:t>d</a:t>
            </a:r>
            <a:r>
              <a:rPr sz="2000" spc="-15" dirty="0">
                <a:latin typeface="Calibri"/>
                <a:cs typeface="Calibri"/>
              </a:rPr>
              <a:t>e</a:t>
            </a:r>
            <a:r>
              <a:rPr sz="2000" spc="-30" dirty="0">
                <a:latin typeface="Calibri"/>
                <a:cs typeface="Calibri"/>
              </a:rPr>
              <a:t>v</a:t>
            </a:r>
            <a:r>
              <a:rPr sz="2000" spc="-5" dirty="0">
                <a:latin typeface="Calibri"/>
                <a:cs typeface="Calibri"/>
              </a:rPr>
              <a:t>elo</a:t>
            </a:r>
            <a:r>
              <a:rPr sz="2000" dirty="0">
                <a:latin typeface="Calibri"/>
                <a:cs typeface="Calibri"/>
              </a:rPr>
              <a:t>p and</a:t>
            </a:r>
            <a:r>
              <a:rPr sz="2000" spc="-5" dirty="0">
                <a:latin typeface="Calibri"/>
                <a:cs typeface="Calibri"/>
              </a:rPr>
              <a:t> </a:t>
            </a:r>
            <a:r>
              <a:rPr sz="2000" dirty="0">
                <a:latin typeface="Calibri"/>
                <a:cs typeface="Calibri"/>
              </a:rPr>
              <a:t>bu</a:t>
            </a:r>
            <a:r>
              <a:rPr sz="2000" spc="-5" dirty="0">
                <a:latin typeface="Calibri"/>
                <a:cs typeface="Calibri"/>
              </a:rPr>
              <a:t>il</a:t>
            </a:r>
            <a:r>
              <a:rPr sz="2000" dirty="0">
                <a:latin typeface="Calibri"/>
                <a:cs typeface="Calibri"/>
              </a:rPr>
              <a:t>d</a:t>
            </a:r>
            <a:r>
              <a:rPr sz="2000" spc="-5" dirty="0">
                <a:latin typeface="Calibri"/>
                <a:cs typeface="Calibri"/>
              </a:rPr>
              <a:t> </a:t>
            </a:r>
            <a:r>
              <a:rPr sz="2000" dirty="0">
                <a:latin typeface="Calibri"/>
                <a:cs typeface="Calibri"/>
              </a:rPr>
              <a:t>th</a:t>
            </a:r>
            <a:r>
              <a:rPr sz="2000" spc="-5" dirty="0">
                <a:latin typeface="Calibri"/>
                <a:cs typeface="Calibri"/>
              </a:rPr>
              <a:t>ei</a:t>
            </a:r>
            <a:r>
              <a:rPr sz="2000" dirty="0">
                <a:latin typeface="Calibri"/>
                <a:cs typeface="Calibri"/>
              </a:rPr>
              <a:t>r </a:t>
            </a:r>
            <a:r>
              <a:rPr sz="2000" spc="-15" dirty="0">
                <a:latin typeface="Calibri"/>
                <a:cs typeface="Calibri"/>
              </a:rPr>
              <a:t>o</a:t>
            </a:r>
            <a:r>
              <a:rPr sz="2000" spc="-5" dirty="0">
                <a:latin typeface="Calibri"/>
                <a:cs typeface="Calibri"/>
              </a:rPr>
              <a:t>w</a:t>
            </a:r>
            <a:r>
              <a:rPr sz="2000" dirty="0">
                <a:latin typeface="Calibri"/>
                <a:cs typeface="Calibri"/>
              </a:rPr>
              <a:t>n</a:t>
            </a:r>
            <a:r>
              <a:rPr sz="2000" spc="-5" dirty="0">
                <a:latin typeface="Calibri"/>
                <a:cs typeface="Calibri"/>
              </a:rPr>
              <a:t> </a:t>
            </a:r>
            <a:r>
              <a:rPr sz="2000" dirty="0">
                <a:latin typeface="Calibri"/>
                <a:cs typeface="Calibri"/>
              </a:rPr>
              <a:t>p</a:t>
            </a:r>
            <a:r>
              <a:rPr sz="2000" spc="-5" dirty="0">
                <a:latin typeface="Calibri"/>
                <a:cs typeface="Calibri"/>
              </a:rPr>
              <a:t>l</a:t>
            </a:r>
            <a:r>
              <a:rPr sz="2000" dirty="0">
                <a:latin typeface="Calibri"/>
                <a:cs typeface="Calibri"/>
              </a:rPr>
              <a:t>ann</a:t>
            </a:r>
            <a:r>
              <a:rPr sz="2000" spc="-5" dirty="0">
                <a:latin typeface="Calibri"/>
                <a:cs typeface="Calibri"/>
              </a:rPr>
              <a:t>e</a:t>
            </a:r>
            <a:r>
              <a:rPr sz="2000" dirty="0">
                <a:latin typeface="Calibri"/>
                <a:cs typeface="Calibri"/>
              </a:rPr>
              <a:t>d</a:t>
            </a:r>
            <a:r>
              <a:rPr sz="2000" spc="-20" dirty="0">
                <a:latin typeface="Calibri"/>
                <a:cs typeface="Calibri"/>
              </a:rPr>
              <a:t> </a:t>
            </a:r>
            <a:r>
              <a:rPr sz="2000" dirty="0">
                <a:latin typeface="Calibri"/>
                <a:cs typeface="Calibri"/>
              </a:rPr>
              <a:t>acc</a:t>
            </a:r>
            <a:r>
              <a:rPr sz="2000" spc="-5" dirty="0">
                <a:latin typeface="Calibri"/>
                <a:cs typeface="Calibri"/>
              </a:rPr>
              <a:t>ele</a:t>
            </a:r>
            <a:r>
              <a:rPr sz="2000" spc="-40" dirty="0">
                <a:latin typeface="Calibri"/>
                <a:cs typeface="Calibri"/>
              </a:rPr>
              <a:t>r</a:t>
            </a:r>
            <a:r>
              <a:rPr sz="2000" spc="-25" dirty="0">
                <a:latin typeface="Calibri"/>
                <a:cs typeface="Calibri"/>
              </a:rPr>
              <a:t>at</a:t>
            </a:r>
            <a:r>
              <a:rPr sz="2000" spc="-5" dirty="0">
                <a:latin typeface="Calibri"/>
                <a:cs typeface="Calibri"/>
              </a:rPr>
              <a:t>o</a:t>
            </a:r>
            <a:r>
              <a:rPr sz="2000" spc="-40" dirty="0">
                <a:latin typeface="Calibri"/>
                <a:cs typeface="Calibri"/>
              </a:rPr>
              <a:t>r</a:t>
            </a:r>
            <a:r>
              <a:rPr sz="2000" dirty="0">
                <a:latin typeface="Calibri"/>
                <a:cs typeface="Calibri"/>
              </a:rPr>
              <a:t>s</a:t>
            </a:r>
            <a:r>
              <a:rPr sz="2000" spc="35" dirty="0">
                <a:latin typeface="Calibri"/>
                <a:cs typeface="Calibri"/>
              </a:rPr>
              <a:t> </a:t>
            </a:r>
            <a:r>
              <a:rPr sz="2000" dirty="0">
                <a:latin typeface="Calibri"/>
                <a:cs typeface="Calibri"/>
              </a:rPr>
              <a:t>and</a:t>
            </a:r>
            <a:r>
              <a:rPr sz="2000" spc="-5" dirty="0">
                <a:latin typeface="Calibri"/>
                <a:cs typeface="Calibri"/>
              </a:rPr>
              <a:t> </a:t>
            </a:r>
            <a:r>
              <a:rPr lang="en-US" sz="2000" spc="-5" dirty="0">
                <a:latin typeface="Calibri"/>
                <a:cs typeface="Calibri"/>
              </a:rPr>
              <a:t>magnet systems and </a:t>
            </a:r>
            <a:r>
              <a:rPr sz="2000" dirty="0">
                <a:latin typeface="Calibri"/>
                <a:cs typeface="Calibri"/>
              </a:rPr>
              <a:t>the</a:t>
            </a:r>
            <a:r>
              <a:rPr sz="2000" spc="-10" dirty="0">
                <a:latin typeface="Calibri"/>
                <a:cs typeface="Calibri"/>
              </a:rPr>
              <a:t> </a:t>
            </a:r>
            <a:r>
              <a:rPr sz="2000" spc="5" dirty="0">
                <a:latin typeface="Calibri"/>
                <a:cs typeface="Calibri"/>
              </a:rPr>
              <a:t>E</a:t>
            </a:r>
            <a:r>
              <a:rPr sz="2000" dirty="0">
                <a:latin typeface="Calibri"/>
                <a:cs typeface="Calibri"/>
              </a:rPr>
              <a:t>u</a:t>
            </a:r>
            <a:r>
              <a:rPr sz="2000" spc="-40" dirty="0">
                <a:latin typeface="Calibri"/>
                <a:cs typeface="Calibri"/>
              </a:rPr>
              <a:t>r</a:t>
            </a:r>
            <a:r>
              <a:rPr sz="2000" spc="-5" dirty="0">
                <a:latin typeface="Calibri"/>
                <a:cs typeface="Calibri"/>
              </a:rPr>
              <a:t>o</a:t>
            </a:r>
            <a:r>
              <a:rPr sz="2000" dirty="0">
                <a:latin typeface="Calibri"/>
                <a:cs typeface="Calibri"/>
              </a:rPr>
              <a:t>p</a:t>
            </a:r>
            <a:r>
              <a:rPr sz="2000" spc="-5" dirty="0">
                <a:latin typeface="Calibri"/>
                <a:cs typeface="Calibri"/>
              </a:rPr>
              <a:t>e</a:t>
            </a:r>
            <a:r>
              <a:rPr sz="2000" dirty="0">
                <a:latin typeface="Calibri"/>
                <a:cs typeface="Calibri"/>
              </a:rPr>
              <a:t>an </a:t>
            </a:r>
            <a:r>
              <a:rPr sz="2000" spc="-185" dirty="0">
                <a:latin typeface="Calibri"/>
                <a:cs typeface="Calibri"/>
              </a:rPr>
              <a:t>T</a:t>
            </a:r>
            <a:r>
              <a:rPr sz="2000" spc="-5" dirty="0">
                <a:latin typeface="Calibri"/>
                <a:cs typeface="Calibri"/>
              </a:rPr>
              <a:t>e</a:t>
            </a:r>
            <a:r>
              <a:rPr sz="2000" dirty="0">
                <a:latin typeface="Calibri"/>
                <a:cs typeface="Calibri"/>
              </a:rPr>
              <a:t>chn</a:t>
            </a:r>
            <a:r>
              <a:rPr sz="2000" spc="-5" dirty="0">
                <a:latin typeface="Calibri"/>
                <a:cs typeface="Calibri"/>
              </a:rPr>
              <a:t>olo</a:t>
            </a:r>
            <a:r>
              <a:rPr sz="2000" dirty="0">
                <a:latin typeface="Calibri"/>
                <a:cs typeface="Calibri"/>
              </a:rPr>
              <a:t>g</a:t>
            </a:r>
            <a:r>
              <a:rPr sz="2000" spc="-5" dirty="0">
                <a:latin typeface="Calibri"/>
                <a:cs typeface="Calibri"/>
              </a:rPr>
              <a:t>i</a:t>
            </a:r>
            <a:r>
              <a:rPr sz="2000" spc="-10" dirty="0">
                <a:latin typeface="Calibri"/>
                <a:cs typeface="Calibri"/>
              </a:rPr>
              <a:t>c</a:t>
            </a:r>
            <a:r>
              <a:rPr sz="2000" dirty="0">
                <a:latin typeface="Calibri"/>
                <a:cs typeface="Calibri"/>
              </a:rPr>
              <a:t>al</a:t>
            </a:r>
            <a:r>
              <a:rPr sz="2000" spc="-15" dirty="0">
                <a:latin typeface="Calibri"/>
                <a:cs typeface="Calibri"/>
              </a:rPr>
              <a:t> </a:t>
            </a:r>
            <a:r>
              <a:rPr sz="2000" spc="-5" dirty="0">
                <a:latin typeface="Calibri"/>
                <a:cs typeface="Calibri"/>
              </a:rPr>
              <a:t>I</a:t>
            </a:r>
            <a:r>
              <a:rPr sz="2000" spc="-10" dirty="0">
                <a:latin typeface="Calibri"/>
                <a:cs typeface="Calibri"/>
              </a:rPr>
              <a:t>n</a:t>
            </a:r>
            <a:r>
              <a:rPr sz="2000" spc="-5" dirty="0">
                <a:latin typeface="Calibri"/>
                <a:cs typeface="Calibri"/>
              </a:rPr>
              <a:t>f</a:t>
            </a:r>
            <a:r>
              <a:rPr sz="2000" spc="-40" dirty="0">
                <a:latin typeface="Calibri"/>
                <a:cs typeface="Calibri"/>
              </a:rPr>
              <a:t>r</a:t>
            </a:r>
            <a:r>
              <a:rPr sz="2000" dirty="0">
                <a:latin typeface="Calibri"/>
                <a:cs typeface="Calibri"/>
              </a:rPr>
              <a:t>a</a:t>
            </a:r>
            <a:r>
              <a:rPr sz="2000" spc="-30"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30" dirty="0">
                <a:latin typeface="Calibri"/>
                <a:cs typeface="Calibri"/>
              </a:rPr>
              <a:t>r</a:t>
            </a:r>
            <a:r>
              <a:rPr sz="2000" dirty="0">
                <a:latin typeface="Calibri"/>
                <a:cs typeface="Calibri"/>
              </a:rPr>
              <a:t>e</a:t>
            </a:r>
            <a:r>
              <a:rPr sz="2000" spc="-10" dirty="0">
                <a:latin typeface="Calibri"/>
                <a:cs typeface="Calibri"/>
              </a:rPr>
              <a:t> </a:t>
            </a:r>
            <a:r>
              <a:rPr sz="2000" dirty="0">
                <a:latin typeface="Calibri"/>
                <a:cs typeface="Calibri"/>
              </a:rPr>
              <a:t>th</a:t>
            </a:r>
            <a:r>
              <a:rPr sz="2000" spc="-5" dirty="0">
                <a:latin typeface="Calibri"/>
                <a:cs typeface="Calibri"/>
              </a:rPr>
              <a:t>e</a:t>
            </a:r>
            <a:r>
              <a:rPr sz="2000" spc="-30" dirty="0">
                <a:latin typeface="Calibri"/>
                <a:cs typeface="Calibri"/>
              </a:rPr>
              <a:t>r</a:t>
            </a:r>
            <a:r>
              <a:rPr sz="2000" spc="-15" dirty="0">
                <a:latin typeface="Calibri"/>
                <a:cs typeface="Calibri"/>
              </a:rPr>
              <a:t>e</a:t>
            </a:r>
            <a:r>
              <a:rPr sz="2000" spc="-40" dirty="0">
                <a:latin typeface="Calibri"/>
                <a:cs typeface="Calibri"/>
              </a:rPr>
              <a:t>f</a:t>
            </a:r>
            <a:r>
              <a:rPr sz="2000" spc="-5" dirty="0">
                <a:latin typeface="Calibri"/>
                <a:cs typeface="Calibri"/>
              </a:rPr>
              <a:t>o</a:t>
            </a:r>
            <a:r>
              <a:rPr sz="2000" spc="-30" dirty="0">
                <a:latin typeface="Calibri"/>
                <a:cs typeface="Calibri"/>
              </a:rPr>
              <a:t>r</a:t>
            </a:r>
            <a:r>
              <a:rPr sz="2000" dirty="0">
                <a:latin typeface="Calibri"/>
                <a:cs typeface="Calibri"/>
              </a:rPr>
              <a:t>e</a:t>
            </a:r>
            <a:r>
              <a:rPr sz="2000" spc="-10" dirty="0">
                <a:latin typeface="Calibri"/>
                <a:cs typeface="Calibri"/>
              </a:rPr>
              <a:t> c</a:t>
            </a:r>
            <a:r>
              <a:rPr sz="2000" spc="-5" dirty="0">
                <a:latin typeface="Calibri"/>
                <a:cs typeface="Calibri"/>
              </a:rPr>
              <a:t>o</a:t>
            </a:r>
            <a:r>
              <a:rPr sz="2000" dirty="0">
                <a:latin typeface="Calibri"/>
                <a:cs typeface="Calibri"/>
              </a:rPr>
              <a:t>n</a:t>
            </a:r>
            <a:r>
              <a:rPr sz="2000" spc="-30" dirty="0">
                <a:latin typeface="Calibri"/>
                <a:cs typeface="Calibri"/>
              </a:rPr>
              <a:t>s</a:t>
            </a:r>
            <a:r>
              <a:rPr sz="2000" dirty="0">
                <a:latin typeface="Calibri"/>
                <a:cs typeface="Calibri"/>
              </a:rPr>
              <a:t>t</a:t>
            </a:r>
            <a:r>
              <a:rPr sz="2000" spc="-5" dirty="0">
                <a:latin typeface="Calibri"/>
                <a:cs typeface="Calibri"/>
              </a:rPr>
              <a:t>i</a:t>
            </a:r>
            <a:r>
              <a:rPr sz="2000" dirty="0">
                <a:latin typeface="Calibri"/>
                <a:cs typeface="Calibri"/>
              </a:rPr>
              <a:t>tu</a:t>
            </a:r>
            <a:r>
              <a:rPr sz="2000" spc="-25" dirty="0">
                <a:latin typeface="Calibri"/>
                <a:cs typeface="Calibri"/>
              </a:rPr>
              <a:t>t</a:t>
            </a:r>
            <a:r>
              <a:rPr sz="2000" spc="-5" dirty="0">
                <a:latin typeface="Calibri"/>
                <a:cs typeface="Calibri"/>
              </a:rPr>
              <a:t>e</a:t>
            </a:r>
            <a:r>
              <a:rPr sz="2000" dirty="0">
                <a:latin typeface="Calibri"/>
                <a:cs typeface="Calibri"/>
              </a:rPr>
              <a:t>s</a:t>
            </a:r>
            <a:r>
              <a:rPr sz="2000" spc="10" dirty="0">
                <a:latin typeface="Calibri"/>
                <a:cs typeface="Calibri"/>
              </a:rPr>
              <a:t> </a:t>
            </a:r>
            <a:r>
              <a:rPr sz="2000" dirty="0">
                <a:latin typeface="Calibri"/>
                <a:cs typeface="Calibri"/>
              </a:rPr>
              <a:t>a n</a:t>
            </a:r>
            <a:r>
              <a:rPr sz="2000" spc="-5" dirty="0">
                <a:latin typeface="Calibri"/>
                <a:cs typeface="Calibri"/>
              </a:rPr>
              <a:t>e</a:t>
            </a:r>
            <a:r>
              <a:rPr sz="2000" dirty="0">
                <a:latin typeface="Calibri"/>
                <a:cs typeface="Calibri"/>
              </a:rPr>
              <a:t>c</a:t>
            </a:r>
            <a:r>
              <a:rPr sz="2000" spc="-5" dirty="0">
                <a:latin typeface="Calibri"/>
                <a:cs typeface="Calibri"/>
              </a:rPr>
              <a:t>ess</a:t>
            </a:r>
            <a:r>
              <a:rPr sz="2000" dirty="0">
                <a:latin typeface="Calibri"/>
                <a:cs typeface="Calibri"/>
              </a:rPr>
              <a:t>a</a:t>
            </a:r>
            <a:r>
              <a:rPr sz="2000" spc="5" dirty="0">
                <a:latin typeface="Calibri"/>
                <a:cs typeface="Calibri"/>
              </a:rPr>
              <a:t>r</a:t>
            </a:r>
            <a:r>
              <a:rPr sz="2000" dirty="0">
                <a:latin typeface="Calibri"/>
                <a:cs typeface="Calibri"/>
              </a:rPr>
              <a:t>y </a:t>
            </a:r>
            <a:r>
              <a:rPr sz="2000" spc="-10" dirty="0">
                <a:latin typeface="Calibri"/>
                <a:cs typeface="Calibri"/>
              </a:rPr>
              <a:t>c</a:t>
            </a:r>
            <a:r>
              <a:rPr sz="2000" spc="-5" dirty="0">
                <a:latin typeface="Calibri"/>
                <a:cs typeface="Calibri"/>
              </a:rPr>
              <a:t>o</a:t>
            </a:r>
            <a:r>
              <a:rPr sz="2000" spc="-25" dirty="0">
                <a:latin typeface="Calibri"/>
                <a:cs typeface="Calibri"/>
              </a:rPr>
              <a:t>n</a:t>
            </a:r>
            <a:r>
              <a:rPr sz="2000" dirty="0">
                <a:latin typeface="Calibri"/>
                <a:cs typeface="Calibri"/>
              </a:rPr>
              <a:t>t</a:t>
            </a:r>
            <a:r>
              <a:rPr sz="2000" spc="-5" dirty="0">
                <a:latin typeface="Calibri"/>
                <a:cs typeface="Calibri"/>
              </a:rPr>
              <a:t>ri</a:t>
            </a:r>
            <a:r>
              <a:rPr sz="2000" dirty="0">
                <a:latin typeface="Calibri"/>
                <a:cs typeface="Calibri"/>
              </a:rPr>
              <a:t>bu</a:t>
            </a:r>
            <a:r>
              <a:rPr sz="2000" spc="-25" dirty="0">
                <a:latin typeface="Calibri"/>
                <a:cs typeface="Calibri"/>
              </a:rPr>
              <a:t>t</a:t>
            </a:r>
            <a:r>
              <a:rPr sz="2000" spc="-5" dirty="0">
                <a:latin typeface="Calibri"/>
                <a:cs typeface="Calibri"/>
              </a:rPr>
              <a:t>o</a:t>
            </a:r>
            <a:r>
              <a:rPr sz="2000" dirty="0">
                <a:latin typeface="Calibri"/>
                <a:cs typeface="Calibri"/>
              </a:rPr>
              <a:t>r</a:t>
            </a:r>
            <a:r>
              <a:rPr sz="2000" spc="-15" dirty="0">
                <a:latin typeface="Calibri"/>
                <a:cs typeface="Calibri"/>
              </a:rPr>
              <a:t> </a:t>
            </a:r>
            <a:r>
              <a:rPr sz="2000" spc="-25" dirty="0">
                <a:latin typeface="Calibri"/>
                <a:cs typeface="Calibri"/>
              </a:rPr>
              <a:t>t</a:t>
            </a:r>
            <a:r>
              <a:rPr sz="2000" dirty="0">
                <a:latin typeface="Calibri"/>
                <a:cs typeface="Calibri"/>
              </a:rPr>
              <a:t>o the</a:t>
            </a:r>
            <a:r>
              <a:rPr sz="2000" spc="-10" dirty="0">
                <a:latin typeface="Calibri"/>
                <a:cs typeface="Calibri"/>
              </a:rPr>
              <a:t> </a:t>
            </a:r>
            <a:r>
              <a:rPr sz="2000" spc="-25" dirty="0">
                <a:latin typeface="Calibri"/>
                <a:cs typeface="Calibri"/>
              </a:rPr>
              <a:t>t</a:t>
            </a:r>
            <a:r>
              <a:rPr sz="2000" spc="-5" dirty="0">
                <a:latin typeface="Calibri"/>
                <a:cs typeface="Calibri"/>
              </a:rPr>
              <a:t>e</a:t>
            </a:r>
            <a:r>
              <a:rPr sz="2000" dirty="0">
                <a:latin typeface="Calibri"/>
                <a:cs typeface="Calibri"/>
              </a:rPr>
              <a:t>chn</a:t>
            </a:r>
            <a:r>
              <a:rPr sz="2000" spc="-10" dirty="0">
                <a:latin typeface="Calibri"/>
                <a:cs typeface="Calibri"/>
              </a:rPr>
              <a:t>ic</a:t>
            </a:r>
            <a:r>
              <a:rPr sz="2000" dirty="0">
                <a:latin typeface="Calibri"/>
                <a:cs typeface="Calibri"/>
              </a:rPr>
              <a:t>al d</a:t>
            </a:r>
            <a:r>
              <a:rPr sz="2000" spc="-15" dirty="0">
                <a:latin typeface="Calibri"/>
                <a:cs typeface="Calibri"/>
              </a:rPr>
              <a:t>e</a:t>
            </a:r>
            <a:r>
              <a:rPr sz="2000" spc="-30" dirty="0">
                <a:latin typeface="Calibri"/>
                <a:cs typeface="Calibri"/>
              </a:rPr>
              <a:t>v</a:t>
            </a:r>
            <a:r>
              <a:rPr sz="2000" spc="-5" dirty="0">
                <a:latin typeface="Calibri"/>
                <a:cs typeface="Calibri"/>
              </a:rPr>
              <a:t>elo</a:t>
            </a:r>
            <a:r>
              <a:rPr sz="2000" dirty="0">
                <a:latin typeface="Calibri"/>
                <a:cs typeface="Calibri"/>
              </a:rPr>
              <a:t>p</a:t>
            </a:r>
            <a:r>
              <a:rPr sz="2000" spc="-5" dirty="0">
                <a:latin typeface="Calibri"/>
                <a:cs typeface="Calibri"/>
              </a:rPr>
              <a:t>me</a:t>
            </a:r>
            <a:r>
              <a:rPr sz="2000" spc="-25" dirty="0">
                <a:latin typeface="Calibri"/>
                <a:cs typeface="Calibri"/>
              </a:rPr>
              <a:t>n</a:t>
            </a:r>
            <a:r>
              <a:rPr sz="2000" dirty="0">
                <a:latin typeface="Calibri"/>
                <a:cs typeface="Calibri"/>
              </a:rPr>
              <a:t>t</a:t>
            </a:r>
            <a:r>
              <a:rPr sz="2000" spc="15" dirty="0">
                <a:latin typeface="Calibri"/>
                <a:cs typeface="Calibri"/>
              </a:rPr>
              <a:t> </a:t>
            </a:r>
            <a:r>
              <a:rPr sz="2000" spc="-40" dirty="0">
                <a:latin typeface="Calibri"/>
                <a:cs typeface="Calibri"/>
              </a:rPr>
              <a:t>f</a:t>
            </a:r>
            <a:r>
              <a:rPr sz="2000" spc="-5" dirty="0">
                <a:latin typeface="Calibri"/>
                <a:cs typeface="Calibri"/>
              </a:rPr>
              <a:t>o</a:t>
            </a:r>
            <a:r>
              <a:rPr sz="2000" spc="-175" dirty="0">
                <a:latin typeface="Calibri"/>
                <a:cs typeface="Calibri"/>
              </a:rPr>
              <a:t>r</a:t>
            </a:r>
            <a:r>
              <a:rPr sz="2000" dirty="0">
                <a:latin typeface="Calibri"/>
                <a:cs typeface="Calibri"/>
              </a:rPr>
              <a:t>,</a:t>
            </a:r>
            <a:r>
              <a:rPr sz="2000" spc="-20" dirty="0">
                <a:latin typeface="Calibri"/>
                <a:cs typeface="Calibri"/>
              </a:rPr>
              <a:t> </a:t>
            </a:r>
            <a:r>
              <a:rPr sz="2000" dirty="0">
                <a:latin typeface="Calibri"/>
                <a:cs typeface="Calibri"/>
              </a:rPr>
              <a:t>and</a:t>
            </a:r>
            <a:r>
              <a:rPr sz="2000" spc="-5" dirty="0">
                <a:latin typeface="Calibri"/>
                <a:cs typeface="Calibri"/>
              </a:rPr>
              <a:t> </a:t>
            </a:r>
            <a:r>
              <a:rPr sz="2000" dirty="0">
                <a:latin typeface="Calibri"/>
                <a:cs typeface="Calibri"/>
              </a:rPr>
              <a:t>bu</a:t>
            </a:r>
            <a:r>
              <a:rPr sz="2000" spc="-5" dirty="0">
                <a:latin typeface="Calibri"/>
                <a:cs typeface="Calibri"/>
              </a:rPr>
              <a:t>il</a:t>
            </a:r>
            <a:r>
              <a:rPr sz="2000" dirty="0">
                <a:latin typeface="Calibri"/>
                <a:cs typeface="Calibri"/>
              </a:rPr>
              <a:t>d</a:t>
            </a:r>
            <a:r>
              <a:rPr sz="2000" spc="-5" dirty="0">
                <a:latin typeface="Calibri"/>
                <a:cs typeface="Calibri"/>
              </a:rPr>
              <a:t>-</a:t>
            </a:r>
            <a:r>
              <a:rPr sz="2000" dirty="0">
                <a:latin typeface="Calibri"/>
                <a:cs typeface="Calibri"/>
              </a:rPr>
              <a:t>up</a:t>
            </a:r>
            <a:r>
              <a:rPr sz="2000" spc="-20" dirty="0">
                <a:latin typeface="Calibri"/>
                <a:cs typeface="Calibri"/>
              </a:rPr>
              <a:t> </a:t>
            </a:r>
            <a:r>
              <a:rPr sz="2000" spc="-5" dirty="0">
                <a:latin typeface="Calibri"/>
                <a:cs typeface="Calibri"/>
              </a:rPr>
              <a:t>o</a:t>
            </a:r>
            <a:r>
              <a:rPr sz="2000" spc="-120" dirty="0">
                <a:latin typeface="Calibri"/>
                <a:cs typeface="Calibri"/>
              </a:rPr>
              <a:t>f</a:t>
            </a:r>
            <a:r>
              <a:rPr sz="2000" dirty="0">
                <a:latin typeface="Calibri"/>
                <a:cs typeface="Calibri"/>
              </a:rPr>
              <a:t>,</a:t>
            </a:r>
            <a:r>
              <a:rPr sz="2000" spc="-20" dirty="0">
                <a:latin typeface="Calibri"/>
                <a:cs typeface="Calibri"/>
              </a:rPr>
              <a:t> </a:t>
            </a:r>
            <a:r>
              <a:rPr sz="2000" dirty="0">
                <a:latin typeface="Calibri"/>
                <a:cs typeface="Calibri"/>
              </a:rPr>
              <a:t>the futu</a:t>
            </a:r>
            <a:r>
              <a:rPr sz="2000" spc="-30" dirty="0">
                <a:latin typeface="Calibri"/>
                <a:cs typeface="Calibri"/>
              </a:rPr>
              <a:t>r</a:t>
            </a:r>
            <a:r>
              <a:rPr sz="2000" dirty="0">
                <a:latin typeface="Calibri"/>
                <a:cs typeface="Calibri"/>
              </a:rPr>
              <a:t>e</a:t>
            </a:r>
            <a:r>
              <a:rPr lang="en-US" sz="2000" spc="-10" dirty="0">
                <a:latin typeface="Calibri"/>
                <a:cs typeface="Calibri"/>
              </a:rPr>
              <a:t> </a:t>
            </a:r>
            <a:r>
              <a:rPr sz="2000" dirty="0">
                <a:latin typeface="Calibri"/>
                <a:cs typeface="Calibri"/>
              </a:rPr>
              <a:t>acc</a:t>
            </a:r>
            <a:r>
              <a:rPr sz="2000" spc="-5" dirty="0">
                <a:latin typeface="Calibri"/>
                <a:cs typeface="Calibri"/>
              </a:rPr>
              <a:t>ele</a:t>
            </a:r>
            <a:r>
              <a:rPr sz="2000" spc="-40" dirty="0">
                <a:latin typeface="Calibri"/>
                <a:cs typeface="Calibri"/>
              </a:rPr>
              <a:t>r</a:t>
            </a:r>
            <a:r>
              <a:rPr sz="2000" spc="-25" dirty="0">
                <a:latin typeface="Calibri"/>
                <a:cs typeface="Calibri"/>
              </a:rPr>
              <a:t>at</a:t>
            </a:r>
            <a:r>
              <a:rPr sz="2000" spc="-5" dirty="0">
                <a:latin typeface="Calibri"/>
                <a:cs typeface="Calibri"/>
              </a:rPr>
              <a:t>o</a:t>
            </a:r>
            <a:r>
              <a:rPr sz="2000" spc="-40" dirty="0">
                <a:latin typeface="Calibri"/>
                <a:cs typeface="Calibri"/>
              </a:rPr>
              <a:t>r</a:t>
            </a:r>
            <a:r>
              <a:rPr lang="en-US" sz="2000" spc="-40" dirty="0">
                <a:latin typeface="Calibri"/>
                <a:cs typeface="Calibri"/>
              </a:rPr>
              <a:t>s and magnet systems for the large international and national </a:t>
            </a:r>
            <a:r>
              <a:rPr lang="en-US" sz="2000" spc="-5" dirty="0">
                <a:cs typeface="Calibri"/>
              </a:rPr>
              <a:t>i</a:t>
            </a:r>
            <a:r>
              <a:rPr lang="en-US" sz="2000" spc="-10" dirty="0">
                <a:cs typeface="Calibri"/>
              </a:rPr>
              <a:t>n</a:t>
            </a:r>
            <a:r>
              <a:rPr lang="en-US" sz="2000" spc="-5" dirty="0">
                <a:cs typeface="Calibri"/>
              </a:rPr>
              <a:t>f</a:t>
            </a:r>
            <a:r>
              <a:rPr lang="en-US" sz="2000" spc="-40" dirty="0">
                <a:cs typeface="Calibri"/>
              </a:rPr>
              <a:t>r</a:t>
            </a:r>
            <a:r>
              <a:rPr lang="en-US" sz="2000" dirty="0">
                <a:cs typeface="Calibri"/>
              </a:rPr>
              <a:t>a</a:t>
            </a:r>
            <a:r>
              <a:rPr lang="en-US" sz="2000" spc="-30" dirty="0">
                <a:cs typeface="Calibri"/>
              </a:rPr>
              <a:t>s</a:t>
            </a:r>
            <a:r>
              <a:rPr lang="en-US" sz="2000" dirty="0">
                <a:cs typeface="Calibri"/>
              </a:rPr>
              <a:t>t</a:t>
            </a:r>
            <a:r>
              <a:rPr lang="en-US" sz="2000" spc="-5" dirty="0">
                <a:cs typeface="Calibri"/>
              </a:rPr>
              <a:t>r</a:t>
            </a:r>
            <a:r>
              <a:rPr lang="en-US" sz="2000" dirty="0">
                <a:cs typeface="Calibri"/>
              </a:rPr>
              <a:t>uctu</a:t>
            </a:r>
            <a:r>
              <a:rPr lang="en-US" sz="2000" spc="-30" dirty="0">
                <a:cs typeface="Calibri"/>
              </a:rPr>
              <a:t>r</a:t>
            </a:r>
            <a:r>
              <a:rPr lang="en-US" sz="2000" spc="-5" dirty="0">
                <a:cs typeface="Calibri"/>
              </a:rPr>
              <a:t>es</a:t>
            </a:r>
            <a:r>
              <a:rPr lang="en-US" sz="2000" spc="-10" dirty="0">
                <a:cs typeface="Calibri"/>
              </a:rPr>
              <a:t> </a:t>
            </a:r>
            <a:r>
              <a:rPr lang="en-US" sz="2000" spc="-40" dirty="0">
                <a:cs typeface="Calibri"/>
              </a:rPr>
              <a:t>f</a:t>
            </a:r>
            <a:r>
              <a:rPr lang="en-US" sz="2000" spc="-5" dirty="0">
                <a:cs typeface="Calibri"/>
              </a:rPr>
              <a:t>or research in High </a:t>
            </a:r>
            <a:r>
              <a:rPr lang="en-US" sz="2000" spc="5" dirty="0">
                <a:cs typeface="Calibri"/>
              </a:rPr>
              <a:t>E</a:t>
            </a:r>
            <a:r>
              <a:rPr lang="en-US" sz="2000" dirty="0">
                <a:cs typeface="Calibri"/>
              </a:rPr>
              <a:t>n</a:t>
            </a:r>
            <a:r>
              <a:rPr lang="en-US" sz="2000" spc="-5" dirty="0">
                <a:cs typeface="Calibri"/>
              </a:rPr>
              <a:t>e</a:t>
            </a:r>
            <a:r>
              <a:rPr lang="en-US" sz="2000" spc="-30" dirty="0">
                <a:cs typeface="Calibri"/>
              </a:rPr>
              <a:t>r</a:t>
            </a:r>
            <a:r>
              <a:rPr lang="en-US" sz="2000" dirty="0">
                <a:cs typeface="Calibri"/>
              </a:rPr>
              <a:t>gy</a:t>
            </a:r>
            <a:r>
              <a:rPr lang="en-US" sz="2000" spc="-30" dirty="0">
                <a:cs typeface="Calibri"/>
              </a:rPr>
              <a:t> </a:t>
            </a:r>
            <a:r>
              <a:rPr lang="en-US" sz="2000" spc="-5" dirty="0">
                <a:cs typeface="Calibri"/>
              </a:rPr>
              <a:t>P</a:t>
            </a:r>
            <a:r>
              <a:rPr lang="en-US" sz="2000" spc="-35" dirty="0">
                <a:cs typeface="Calibri"/>
              </a:rPr>
              <a:t>h</a:t>
            </a:r>
            <a:r>
              <a:rPr lang="en-US" sz="2000" spc="-20" dirty="0">
                <a:cs typeface="Calibri"/>
              </a:rPr>
              <a:t>y</a:t>
            </a:r>
            <a:r>
              <a:rPr lang="en-US" sz="2000" spc="-5" dirty="0">
                <a:cs typeface="Calibri"/>
              </a:rPr>
              <a:t>sics</a:t>
            </a:r>
            <a:r>
              <a:rPr lang="en-US" sz="2000" dirty="0">
                <a:cs typeface="Calibri"/>
              </a:rPr>
              <a:t>,</a:t>
            </a:r>
            <a:r>
              <a:rPr lang="en-US" sz="2000" spc="5" dirty="0">
                <a:cs typeface="Calibri"/>
              </a:rPr>
              <a:t> </a:t>
            </a:r>
            <a:r>
              <a:rPr lang="en-US" sz="2000" dirty="0">
                <a:cs typeface="Calibri"/>
              </a:rPr>
              <a:t>Nuc</a:t>
            </a:r>
            <a:r>
              <a:rPr lang="en-US" sz="2000" spc="-5" dirty="0">
                <a:cs typeface="Calibri"/>
              </a:rPr>
              <a:t>le</a:t>
            </a:r>
            <a:r>
              <a:rPr lang="en-US" sz="2000" dirty="0">
                <a:cs typeface="Calibri"/>
              </a:rPr>
              <a:t>ar </a:t>
            </a:r>
            <a:r>
              <a:rPr lang="en-US" sz="2000" spc="-5" dirty="0">
                <a:cs typeface="Calibri"/>
              </a:rPr>
              <a:t>P</a:t>
            </a:r>
            <a:r>
              <a:rPr lang="en-US" sz="2000" spc="-35" dirty="0">
                <a:cs typeface="Calibri"/>
              </a:rPr>
              <a:t>h</a:t>
            </a:r>
            <a:r>
              <a:rPr lang="en-US" sz="2000" spc="-20" dirty="0">
                <a:cs typeface="Calibri"/>
              </a:rPr>
              <a:t>y</a:t>
            </a:r>
            <a:r>
              <a:rPr lang="en-US" sz="2000" spc="-5" dirty="0">
                <a:cs typeface="Calibri"/>
              </a:rPr>
              <a:t>si</a:t>
            </a:r>
            <a:r>
              <a:rPr lang="en-US" sz="2000" dirty="0">
                <a:cs typeface="Calibri"/>
              </a:rPr>
              <a:t>cs,</a:t>
            </a:r>
            <a:r>
              <a:rPr lang="en-US" sz="2000" spc="5" dirty="0">
                <a:cs typeface="Calibri"/>
              </a:rPr>
              <a:t> </a:t>
            </a:r>
            <a:r>
              <a:rPr lang="en-US" sz="2000" spc="-25" dirty="0">
                <a:cs typeface="Calibri"/>
              </a:rPr>
              <a:t>S</a:t>
            </a:r>
            <a:r>
              <a:rPr lang="en-US" sz="2000" dirty="0">
                <a:cs typeface="Calibri"/>
              </a:rPr>
              <a:t>ynch</a:t>
            </a:r>
            <a:r>
              <a:rPr lang="en-US" sz="2000" spc="-45" dirty="0">
                <a:cs typeface="Calibri"/>
              </a:rPr>
              <a:t>r</a:t>
            </a:r>
            <a:r>
              <a:rPr lang="en-US" sz="2000" spc="-5" dirty="0">
                <a:cs typeface="Calibri"/>
              </a:rPr>
              <a:t>o</a:t>
            </a:r>
            <a:r>
              <a:rPr lang="en-US" sz="2000" dirty="0">
                <a:cs typeface="Calibri"/>
              </a:rPr>
              <a:t>t</a:t>
            </a:r>
            <a:r>
              <a:rPr lang="en-US" sz="2000" spc="-40" dirty="0">
                <a:cs typeface="Calibri"/>
              </a:rPr>
              <a:t>r</a:t>
            </a:r>
            <a:r>
              <a:rPr lang="en-US" sz="2000" spc="-5" dirty="0">
                <a:cs typeface="Calibri"/>
              </a:rPr>
              <a:t>o</a:t>
            </a:r>
            <a:r>
              <a:rPr lang="en-US" sz="2000" dirty="0">
                <a:cs typeface="Calibri"/>
              </a:rPr>
              <a:t>n</a:t>
            </a:r>
            <a:r>
              <a:rPr lang="en-US" sz="2000" spc="-30" dirty="0">
                <a:cs typeface="Calibri"/>
              </a:rPr>
              <a:t> </a:t>
            </a:r>
            <a:r>
              <a:rPr lang="en-US" sz="2000" dirty="0">
                <a:cs typeface="Calibri"/>
              </a:rPr>
              <a:t>Rad</a:t>
            </a:r>
            <a:r>
              <a:rPr lang="en-US" sz="2000" spc="-5" dirty="0">
                <a:cs typeface="Calibri"/>
              </a:rPr>
              <a:t>i</a:t>
            </a:r>
            <a:r>
              <a:rPr lang="en-US" sz="2000" spc="-25" dirty="0">
                <a:cs typeface="Calibri"/>
              </a:rPr>
              <a:t>a</a:t>
            </a:r>
            <a:r>
              <a:rPr lang="en-US" sz="2000" dirty="0">
                <a:cs typeface="Calibri"/>
              </a:rPr>
              <a:t>t</a:t>
            </a:r>
            <a:r>
              <a:rPr lang="en-US" sz="2000" spc="-5" dirty="0">
                <a:cs typeface="Calibri"/>
              </a:rPr>
              <a:t>ion Science</a:t>
            </a:r>
            <a:r>
              <a:rPr lang="en-US" sz="2000" dirty="0">
                <a:cs typeface="Calibri"/>
              </a:rPr>
              <a:t>,</a:t>
            </a:r>
            <a:r>
              <a:rPr lang="en-US" sz="2000" spc="-10" dirty="0">
                <a:cs typeface="Calibri"/>
              </a:rPr>
              <a:t> </a:t>
            </a:r>
            <a:r>
              <a:rPr lang="en-US" sz="2000" dirty="0">
                <a:cs typeface="Calibri"/>
              </a:rPr>
              <a:t>Spa</a:t>
            </a:r>
            <a:r>
              <a:rPr lang="en-US" sz="2000" spc="-5" dirty="0">
                <a:cs typeface="Calibri"/>
              </a:rPr>
              <a:t>ll</a:t>
            </a:r>
            <a:r>
              <a:rPr lang="en-US" sz="2000" spc="-25" dirty="0">
                <a:cs typeface="Calibri"/>
              </a:rPr>
              <a:t>a</a:t>
            </a:r>
            <a:r>
              <a:rPr lang="en-US" sz="2000" dirty="0">
                <a:cs typeface="Calibri"/>
              </a:rPr>
              <a:t>t</a:t>
            </a:r>
            <a:r>
              <a:rPr lang="en-US" sz="2000" spc="-5" dirty="0">
                <a:cs typeface="Calibri"/>
              </a:rPr>
              <a:t>io</a:t>
            </a:r>
            <a:r>
              <a:rPr lang="en-US" sz="2000" dirty="0">
                <a:cs typeface="Calibri"/>
              </a:rPr>
              <a:t>n N</a:t>
            </a:r>
            <a:r>
              <a:rPr lang="en-US" sz="2000" spc="-5" dirty="0">
                <a:cs typeface="Calibri"/>
              </a:rPr>
              <a:t>e</a:t>
            </a:r>
            <a:r>
              <a:rPr lang="en-US" sz="2000" dirty="0">
                <a:cs typeface="Calibri"/>
              </a:rPr>
              <a:t>ut</a:t>
            </a:r>
            <a:r>
              <a:rPr lang="en-US" sz="2000" spc="-40" dirty="0">
                <a:cs typeface="Calibri"/>
              </a:rPr>
              <a:t>r</a:t>
            </a:r>
            <a:r>
              <a:rPr lang="en-US" sz="2000" spc="-5" dirty="0">
                <a:cs typeface="Calibri"/>
              </a:rPr>
              <a:t>o</a:t>
            </a:r>
            <a:r>
              <a:rPr lang="en-US" sz="2000" dirty="0">
                <a:cs typeface="Calibri"/>
              </a:rPr>
              <a:t>n Science</a:t>
            </a:r>
            <a:r>
              <a:rPr lang="en-US" sz="2000" spc="-30" dirty="0">
                <a:cs typeface="Calibri"/>
              </a:rPr>
              <a:t>,  New </a:t>
            </a:r>
            <a:r>
              <a:rPr lang="en-US" sz="2000" spc="5" dirty="0">
                <a:cs typeface="Calibri"/>
              </a:rPr>
              <a:t>E</a:t>
            </a:r>
            <a:r>
              <a:rPr lang="en-US" sz="2000" dirty="0">
                <a:cs typeface="Calibri"/>
              </a:rPr>
              <a:t>n</a:t>
            </a:r>
            <a:r>
              <a:rPr lang="en-US" sz="2000" spc="-5" dirty="0">
                <a:cs typeface="Calibri"/>
              </a:rPr>
              <a:t>e</a:t>
            </a:r>
            <a:r>
              <a:rPr lang="en-US" sz="2000" spc="-30" dirty="0">
                <a:cs typeface="Calibri"/>
              </a:rPr>
              <a:t>r</a:t>
            </a:r>
            <a:r>
              <a:rPr lang="en-US" sz="2000" spc="5" dirty="0">
                <a:cs typeface="Calibri"/>
              </a:rPr>
              <a:t>g</a:t>
            </a:r>
            <a:r>
              <a:rPr lang="en-US" sz="2000" dirty="0">
                <a:cs typeface="Calibri"/>
              </a:rPr>
              <a:t>y</a:t>
            </a:r>
            <a:r>
              <a:rPr lang="en-US" sz="2000" spc="-40" dirty="0">
                <a:cs typeface="Calibri"/>
              </a:rPr>
              <a:t> Sources, Environmental Research and others.</a:t>
            </a:r>
            <a:endParaRPr sz="2000" dirty="0">
              <a:latin typeface="Calibri"/>
              <a:cs typeface="Calibri"/>
            </a:endParaRPr>
          </a:p>
        </p:txBody>
      </p:sp>
      <p:sp>
        <p:nvSpPr>
          <p:cNvPr id="4" name="object 4"/>
          <p:cNvSpPr/>
          <p:nvPr/>
        </p:nvSpPr>
        <p:spPr>
          <a:xfrm>
            <a:off x="7924799" y="1535997"/>
            <a:ext cx="4114799" cy="274319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8491219" y="4519363"/>
            <a:ext cx="2981960" cy="802640"/>
          </a:xfrm>
          <a:prstGeom prst="rect">
            <a:avLst/>
          </a:prstGeom>
        </p:spPr>
        <p:txBody>
          <a:bodyPr vert="horz" wrap="square" lIns="0" tIns="0" rIns="0" bIns="0" rtlCol="0">
            <a:spAutoFit/>
          </a:bodyPr>
          <a:lstStyle/>
          <a:p>
            <a:pPr marL="12700" marR="5080">
              <a:lnSpc>
                <a:spcPct val="100000"/>
              </a:lnSpc>
            </a:pPr>
            <a:r>
              <a:rPr sz="1800" spc="-170" dirty="0">
                <a:latin typeface="Calibri"/>
                <a:cs typeface="Calibri"/>
              </a:rPr>
              <a:t>T</a:t>
            </a:r>
            <a:r>
              <a:rPr sz="1800" spc="-10" dirty="0">
                <a:latin typeface="Calibri"/>
                <a:cs typeface="Calibri"/>
              </a:rPr>
              <a:t>e</a:t>
            </a:r>
            <a:r>
              <a:rPr sz="1800" spc="-20" dirty="0">
                <a:latin typeface="Calibri"/>
                <a:cs typeface="Calibri"/>
              </a:rPr>
              <a:t>s</a:t>
            </a:r>
            <a:r>
              <a:rPr sz="1800" spc="-10" dirty="0">
                <a:latin typeface="Calibri"/>
                <a:cs typeface="Calibri"/>
              </a:rPr>
              <a:t>t</a:t>
            </a:r>
            <a:r>
              <a:rPr sz="1800" spc="-5" dirty="0">
                <a:latin typeface="Calibri"/>
                <a:cs typeface="Calibri"/>
              </a:rPr>
              <a:t> </a:t>
            </a:r>
            <a:r>
              <a:rPr sz="1800" spc="-20" dirty="0">
                <a:latin typeface="Calibri"/>
                <a:cs typeface="Calibri"/>
              </a:rPr>
              <a:t>s</a:t>
            </a:r>
            <a:r>
              <a:rPr sz="1800" spc="-40" dirty="0">
                <a:latin typeface="Calibri"/>
                <a:cs typeface="Calibri"/>
              </a:rPr>
              <a:t>t</a:t>
            </a:r>
            <a:r>
              <a:rPr sz="1800" spc="-15" dirty="0">
                <a:latin typeface="Calibri"/>
                <a:cs typeface="Calibri"/>
              </a:rPr>
              <a:t>a</a:t>
            </a:r>
            <a:r>
              <a:rPr sz="1800" spc="-5" dirty="0">
                <a:latin typeface="Calibri"/>
                <a:cs typeface="Calibri"/>
              </a:rPr>
              <a:t>tio</a:t>
            </a:r>
            <a:r>
              <a:rPr sz="1800" dirty="0">
                <a:latin typeface="Calibri"/>
                <a:cs typeface="Calibri"/>
              </a:rPr>
              <a:t>ns</a:t>
            </a:r>
            <a:r>
              <a:rPr sz="1800" spc="-10" dirty="0">
                <a:latin typeface="Calibri"/>
                <a:cs typeface="Calibri"/>
              </a:rPr>
              <a:t> </a:t>
            </a:r>
            <a:r>
              <a:rPr sz="1800" spc="-35" dirty="0">
                <a:latin typeface="Calibri"/>
                <a:cs typeface="Calibri"/>
              </a:rPr>
              <a:t>f</a:t>
            </a:r>
            <a:r>
              <a:rPr sz="1800" spc="-5" dirty="0">
                <a:latin typeface="Calibri"/>
                <a:cs typeface="Calibri"/>
              </a:rPr>
              <a:t>o</a:t>
            </a:r>
            <a:r>
              <a:rPr sz="1800" spc="-10" dirty="0">
                <a:latin typeface="Calibri"/>
                <a:cs typeface="Calibri"/>
              </a:rPr>
              <a:t>r</a:t>
            </a:r>
            <a:r>
              <a:rPr sz="1800" spc="5" dirty="0">
                <a:latin typeface="Calibri"/>
                <a:cs typeface="Calibri"/>
              </a:rPr>
              <a:t> </a:t>
            </a:r>
            <a:r>
              <a:rPr sz="1800" spc="-10" dirty="0">
                <a:latin typeface="Calibri"/>
                <a:cs typeface="Calibri"/>
              </a:rPr>
              <a:t>sc</a:t>
            </a:r>
            <a:r>
              <a:rPr sz="1800" spc="-5" dirty="0">
                <a:latin typeface="Calibri"/>
                <a:cs typeface="Calibri"/>
              </a:rPr>
              <a:t> </a:t>
            </a:r>
            <a:r>
              <a:rPr sz="1800" spc="-15" dirty="0">
                <a:latin typeface="Calibri"/>
                <a:cs typeface="Calibri"/>
              </a:rPr>
              <a:t>mag</a:t>
            </a:r>
            <a:r>
              <a:rPr sz="1800" dirty="0">
                <a:latin typeface="Calibri"/>
                <a:cs typeface="Calibri"/>
              </a:rPr>
              <a:t>n</a:t>
            </a:r>
            <a:r>
              <a:rPr sz="1800" spc="-20" dirty="0">
                <a:latin typeface="Calibri"/>
                <a:cs typeface="Calibri"/>
              </a:rPr>
              <a:t>e</a:t>
            </a:r>
            <a:r>
              <a:rPr sz="1800" spc="-15" dirty="0">
                <a:latin typeface="Calibri"/>
                <a:cs typeface="Calibri"/>
              </a:rPr>
              <a:t>t</a:t>
            </a:r>
            <a:r>
              <a:rPr sz="1800" dirty="0">
                <a:latin typeface="Calibri"/>
                <a:cs typeface="Calibri"/>
              </a:rPr>
              <a:t>s</a:t>
            </a:r>
            <a:r>
              <a:rPr sz="1800" spc="5" dirty="0">
                <a:latin typeface="Calibri"/>
                <a:cs typeface="Calibri"/>
              </a:rPr>
              <a:t> </a:t>
            </a:r>
            <a:r>
              <a:rPr sz="1800" dirty="0">
                <a:latin typeface="Calibri"/>
                <a:cs typeface="Calibri"/>
              </a:rPr>
              <a:t>and </a:t>
            </a:r>
            <a:r>
              <a:rPr sz="1800" spc="-5" dirty="0">
                <a:latin typeface="Calibri"/>
                <a:cs typeface="Calibri"/>
              </a:rPr>
              <a:t>l</a:t>
            </a:r>
            <a:r>
              <a:rPr sz="1800" dirty="0">
                <a:latin typeface="Calibri"/>
                <a:cs typeface="Calibri"/>
              </a:rPr>
              <a:t>a</a:t>
            </a:r>
            <a:r>
              <a:rPr sz="1800" spc="-40" dirty="0">
                <a:latin typeface="Calibri"/>
                <a:cs typeface="Calibri"/>
              </a:rPr>
              <a:t>r</a:t>
            </a:r>
            <a:r>
              <a:rPr sz="1800" spc="-20" dirty="0">
                <a:latin typeface="Calibri"/>
                <a:cs typeface="Calibri"/>
              </a:rPr>
              <a:t>g</a:t>
            </a:r>
            <a:r>
              <a:rPr sz="1800" spc="-10" dirty="0">
                <a:latin typeface="Calibri"/>
                <a:cs typeface="Calibri"/>
              </a:rPr>
              <a:t>e</a:t>
            </a:r>
            <a:r>
              <a:rPr sz="1800" spc="5" dirty="0">
                <a:latin typeface="Calibri"/>
                <a:cs typeface="Calibri"/>
              </a:rPr>
              <a:t> </a:t>
            </a:r>
            <a:r>
              <a:rPr sz="1800" spc="-20" dirty="0">
                <a:latin typeface="Calibri"/>
                <a:cs typeface="Calibri"/>
              </a:rPr>
              <a:t>c</a:t>
            </a:r>
            <a:r>
              <a:rPr sz="1800" spc="-5" dirty="0">
                <a:latin typeface="Calibri"/>
                <a:cs typeface="Calibri"/>
              </a:rPr>
              <a:t>r</a:t>
            </a:r>
            <a:r>
              <a:rPr sz="1800" spc="-35" dirty="0">
                <a:latin typeface="Calibri"/>
                <a:cs typeface="Calibri"/>
              </a:rPr>
              <a:t>y</a:t>
            </a:r>
            <a:r>
              <a:rPr sz="1800" spc="-5" dirty="0">
                <a:latin typeface="Calibri"/>
                <a:cs typeface="Calibri"/>
              </a:rPr>
              <a:t>o</a:t>
            </a:r>
            <a:r>
              <a:rPr sz="1800" spc="-20" dirty="0">
                <a:latin typeface="Calibri"/>
                <a:cs typeface="Calibri"/>
              </a:rPr>
              <a:t>g</a:t>
            </a:r>
            <a:r>
              <a:rPr sz="1800" spc="-10" dirty="0">
                <a:latin typeface="Calibri"/>
                <a:cs typeface="Calibri"/>
              </a:rPr>
              <a:t>e</a:t>
            </a:r>
            <a:r>
              <a:rPr sz="1800" dirty="0">
                <a:latin typeface="Calibri"/>
                <a:cs typeface="Calibri"/>
              </a:rPr>
              <a:t>n</a:t>
            </a:r>
            <a:r>
              <a:rPr sz="1800" spc="-5" dirty="0">
                <a:latin typeface="Calibri"/>
                <a:cs typeface="Calibri"/>
              </a:rPr>
              <a:t>i</a:t>
            </a:r>
            <a:r>
              <a:rPr sz="1800" spc="-10" dirty="0">
                <a:latin typeface="Calibri"/>
                <a:cs typeface="Calibri"/>
              </a:rPr>
              <a:t>c</a:t>
            </a:r>
            <a:r>
              <a:rPr sz="1800" spc="15" dirty="0">
                <a:latin typeface="Calibri"/>
                <a:cs typeface="Calibri"/>
              </a:rPr>
              <a:t> </a:t>
            </a:r>
            <a:r>
              <a:rPr sz="1800" spc="-30" dirty="0">
                <a:latin typeface="Calibri"/>
                <a:cs typeface="Calibri"/>
              </a:rPr>
              <a:t>c</a:t>
            </a:r>
            <a:r>
              <a:rPr sz="1800" spc="-5" dirty="0">
                <a:latin typeface="Calibri"/>
                <a:cs typeface="Calibri"/>
              </a:rPr>
              <a:t>o</a:t>
            </a:r>
            <a:r>
              <a:rPr sz="1800" dirty="0">
                <a:latin typeface="Calibri"/>
                <a:cs typeface="Calibri"/>
              </a:rPr>
              <a:t>mp</a:t>
            </a:r>
            <a:r>
              <a:rPr sz="1800" spc="-5" dirty="0">
                <a:latin typeface="Calibri"/>
                <a:cs typeface="Calibri"/>
              </a:rPr>
              <a:t>o</a:t>
            </a:r>
            <a:r>
              <a:rPr sz="1800" dirty="0">
                <a:latin typeface="Calibri"/>
                <a:cs typeface="Calibri"/>
              </a:rPr>
              <a:t>n</a:t>
            </a:r>
            <a:r>
              <a:rPr sz="1800" spc="-10" dirty="0">
                <a:latin typeface="Calibri"/>
                <a:cs typeface="Calibri"/>
              </a:rPr>
              <a:t>en</a:t>
            </a:r>
            <a:r>
              <a:rPr sz="1800" spc="-15" dirty="0">
                <a:latin typeface="Calibri"/>
                <a:cs typeface="Calibri"/>
              </a:rPr>
              <a:t>t</a:t>
            </a:r>
            <a:r>
              <a:rPr sz="1800" dirty="0">
                <a:latin typeface="Calibri"/>
                <a:cs typeface="Calibri"/>
              </a:rPr>
              <a:t>s</a:t>
            </a:r>
            <a:r>
              <a:rPr sz="1800" spc="5" dirty="0">
                <a:latin typeface="Calibri"/>
                <a:cs typeface="Calibri"/>
              </a:rPr>
              <a:t> </a:t>
            </a:r>
            <a:r>
              <a:rPr sz="1800" spc="-10" dirty="0">
                <a:latin typeface="Calibri"/>
                <a:cs typeface="Calibri"/>
              </a:rPr>
              <a:t>at</a:t>
            </a:r>
            <a:r>
              <a:rPr sz="1800" spc="-5" dirty="0">
                <a:latin typeface="Calibri"/>
                <a:cs typeface="Calibri"/>
              </a:rPr>
              <a:t> </a:t>
            </a:r>
            <a:r>
              <a:rPr sz="1800" dirty="0">
                <a:latin typeface="Calibri"/>
                <a:cs typeface="Calibri"/>
              </a:rPr>
              <a:t>C</a:t>
            </a:r>
            <a:r>
              <a:rPr sz="1800" spc="-40" dirty="0">
                <a:latin typeface="Calibri"/>
                <a:cs typeface="Calibri"/>
              </a:rPr>
              <a:t>E</a:t>
            </a:r>
            <a:r>
              <a:rPr sz="1800" spc="-15" dirty="0">
                <a:latin typeface="Calibri"/>
                <a:cs typeface="Calibri"/>
              </a:rPr>
              <a:t>A</a:t>
            </a:r>
            <a:r>
              <a:rPr sz="1800" dirty="0">
                <a:latin typeface="Calibri"/>
                <a:cs typeface="Calibri"/>
              </a:rPr>
              <a:t> Sa</a:t>
            </a:r>
            <a:r>
              <a:rPr sz="1800" spc="-10" dirty="0">
                <a:latin typeface="Calibri"/>
                <a:cs typeface="Calibri"/>
              </a:rPr>
              <a:t>c</a:t>
            </a:r>
            <a:r>
              <a:rPr sz="1800" spc="-5" dirty="0">
                <a:latin typeface="Calibri"/>
                <a:cs typeface="Calibri"/>
              </a:rPr>
              <a:t>l</a:t>
            </a:r>
            <a:r>
              <a:rPr sz="1800" spc="-35" dirty="0">
                <a:latin typeface="Calibri"/>
                <a:cs typeface="Calibri"/>
              </a:rPr>
              <a:t>a</a:t>
            </a:r>
            <a:r>
              <a:rPr sz="1800" spc="-10" dirty="0">
                <a:latin typeface="Calibri"/>
                <a:cs typeface="Calibri"/>
              </a:rPr>
              <a:t>y</a:t>
            </a:r>
            <a:endParaRPr sz="1800" dirty="0">
              <a:latin typeface="Calibri"/>
              <a:cs typeface="Calibri"/>
            </a:endParaRPr>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de-DE" spc="-10" smtClean="0"/>
              <a:t>3</a:t>
            </a:fld>
            <a:endParaRPr lang="de-DE" spc="-1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93863" y="1324355"/>
            <a:ext cx="7323455" cy="5293757"/>
          </a:xfrm>
          <a:prstGeom prst="rect">
            <a:avLst/>
          </a:prstGeom>
        </p:spPr>
        <p:txBody>
          <a:bodyPr vert="horz" wrap="square" lIns="0" tIns="0" rIns="0" bIns="0" rtlCol="0">
            <a:spAutoFit/>
          </a:bodyPr>
          <a:lstStyle/>
          <a:p>
            <a:pPr marL="12700" marR="5080">
              <a:lnSpc>
                <a:spcPct val="108200"/>
              </a:lnSpc>
            </a:pPr>
            <a:r>
              <a:rPr sz="2000" dirty="0">
                <a:latin typeface="Calibri"/>
                <a:cs typeface="Calibri"/>
              </a:rPr>
              <a:t>A</a:t>
            </a:r>
            <a:r>
              <a:rPr sz="2000" spc="5" dirty="0">
                <a:latin typeface="Calibri"/>
                <a:cs typeface="Calibri"/>
              </a:rPr>
              <a:t> </a:t>
            </a:r>
            <a:r>
              <a:rPr sz="2000" dirty="0">
                <a:latin typeface="Calibri"/>
                <a:cs typeface="Calibri"/>
              </a:rPr>
              <a:t>pa</a:t>
            </a:r>
            <a:r>
              <a:rPr sz="2000" spc="-5" dirty="0">
                <a:latin typeface="Calibri"/>
                <a:cs typeface="Calibri"/>
              </a:rPr>
              <a:t>r</a:t>
            </a:r>
            <a:r>
              <a:rPr sz="2000" dirty="0">
                <a:latin typeface="Calibri"/>
                <a:cs typeface="Calibri"/>
              </a:rPr>
              <a:t>t</a:t>
            </a:r>
            <a:r>
              <a:rPr sz="2000" spc="-5" dirty="0">
                <a:latin typeface="Calibri"/>
                <a:cs typeface="Calibri"/>
              </a:rPr>
              <a:t>i</a:t>
            </a:r>
            <a:r>
              <a:rPr sz="2000" dirty="0">
                <a:latin typeface="Calibri"/>
                <a:cs typeface="Calibri"/>
              </a:rPr>
              <a:t>cu</a:t>
            </a:r>
            <a:r>
              <a:rPr sz="2000" spc="-5" dirty="0">
                <a:latin typeface="Calibri"/>
                <a:cs typeface="Calibri"/>
              </a:rPr>
              <a:t>l</a:t>
            </a:r>
            <a:r>
              <a:rPr sz="2000" dirty="0">
                <a:latin typeface="Calibri"/>
                <a:cs typeface="Calibri"/>
              </a:rPr>
              <a:t>a</a:t>
            </a:r>
            <a:r>
              <a:rPr sz="2000" spc="-5" dirty="0">
                <a:latin typeface="Calibri"/>
                <a:cs typeface="Calibri"/>
              </a:rPr>
              <a:t>rl</a:t>
            </a:r>
            <a:r>
              <a:rPr sz="2000" dirty="0">
                <a:latin typeface="Calibri"/>
                <a:cs typeface="Calibri"/>
              </a:rPr>
              <a:t>y</a:t>
            </a:r>
            <a:r>
              <a:rPr sz="2000" spc="5" dirty="0">
                <a:latin typeface="Calibri"/>
                <a:cs typeface="Calibri"/>
              </a:rPr>
              <a:t> </a:t>
            </a:r>
            <a:r>
              <a:rPr sz="2000" spc="-5" dirty="0">
                <a:latin typeface="Calibri"/>
                <a:cs typeface="Calibri"/>
              </a:rPr>
              <a:t>ill</a:t>
            </a:r>
            <a:r>
              <a:rPr sz="2000" dirty="0">
                <a:latin typeface="Calibri"/>
                <a:cs typeface="Calibri"/>
              </a:rPr>
              <a:t>u</a:t>
            </a:r>
            <a:r>
              <a:rPr sz="2000" spc="-30" dirty="0">
                <a:latin typeface="Calibri"/>
                <a:cs typeface="Calibri"/>
              </a:rPr>
              <a:t>s</a:t>
            </a:r>
            <a:r>
              <a:rPr sz="2000" dirty="0">
                <a:latin typeface="Calibri"/>
                <a:cs typeface="Calibri"/>
              </a:rPr>
              <a:t>t</a:t>
            </a:r>
            <a:r>
              <a:rPr sz="2000" spc="-40" dirty="0">
                <a:latin typeface="Calibri"/>
                <a:cs typeface="Calibri"/>
              </a:rPr>
              <a:t>r</a:t>
            </a:r>
            <a:r>
              <a:rPr sz="2000" spc="-25" dirty="0">
                <a:latin typeface="Calibri"/>
                <a:cs typeface="Calibri"/>
              </a:rPr>
              <a:t>a</a:t>
            </a:r>
            <a:r>
              <a:rPr sz="2000" dirty="0">
                <a:latin typeface="Calibri"/>
                <a:cs typeface="Calibri"/>
              </a:rPr>
              <a:t>t</a:t>
            </a:r>
            <a:r>
              <a:rPr sz="2000" spc="-5" dirty="0">
                <a:latin typeface="Calibri"/>
                <a:cs typeface="Calibri"/>
              </a:rPr>
              <a:t>i</a:t>
            </a:r>
            <a:r>
              <a:rPr sz="2000" spc="-30" dirty="0">
                <a:latin typeface="Calibri"/>
                <a:cs typeface="Calibri"/>
              </a:rPr>
              <a:t>v</a:t>
            </a:r>
            <a:r>
              <a:rPr sz="2000" dirty="0">
                <a:latin typeface="Calibri"/>
                <a:cs typeface="Calibri"/>
              </a:rPr>
              <a:t>e</a:t>
            </a:r>
            <a:r>
              <a:rPr sz="2000" spc="50" dirty="0">
                <a:latin typeface="Calibri"/>
                <a:cs typeface="Calibri"/>
              </a:rPr>
              <a:t> </a:t>
            </a:r>
            <a:r>
              <a:rPr sz="2000" spc="-40" dirty="0">
                <a:latin typeface="Calibri"/>
                <a:cs typeface="Calibri"/>
              </a:rPr>
              <a:t>ex</a:t>
            </a:r>
            <a:r>
              <a:rPr sz="2000" dirty="0">
                <a:latin typeface="Calibri"/>
                <a:cs typeface="Calibri"/>
              </a:rPr>
              <a:t>a</a:t>
            </a:r>
            <a:r>
              <a:rPr sz="2000" spc="-5" dirty="0">
                <a:latin typeface="Calibri"/>
                <a:cs typeface="Calibri"/>
              </a:rPr>
              <a:t>m</a:t>
            </a:r>
            <a:r>
              <a:rPr sz="2000" dirty="0">
                <a:latin typeface="Calibri"/>
                <a:cs typeface="Calibri"/>
              </a:rPr>
              <a:t>p</a:t>
            </a:r>
            <a:r>
              <a:rPr sz="2000" spc="-5" dirty="0">
                <a:latin typeface="Calibri"/>
                <a:cs typeface="Calibri"/>
              </a:rPr>
              <a:t>l</a:t>
            </a:r>
            <a:r>
              <a:rPr sz="2000" dirty="0">
                <a:latin typeface="Calibri"/>
                <a:cs typeface="Calibri"/>
              </a:rPr>
              <a:t>e</a:t>
            </a:r>
            <a:r>
              <a:rPr sz="2000" spc="10"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th</a:t>
            </a:r>
            <a:r>
              <a:rPr lang="en-US" sz="2000" spc="-10" dirty="0">
                <a:latin typeface="Calibri"/>
                <a:cs typeface="Calibri"/>
              </a:rPr>
              <a:t>e above</a:t>
            </a:r>
            <a:r>
              <a:rPr sz="2000" dirty="0">
                <a:latin typeface="Calibri"/>
                <a:cs typeface="Calibri"/>
              </a:rPr>
              <a:t> </a:t>
            </a:r>
            <a:r>
              <a:rPr sz="2000" spc="-10" dirty="0">
                <a:latin typeface="Calibri"/>
                <a:cs typeface="Calibri"/>
              </a:rPr>
              <a:t>i</a:t>
            </a:r>
            <a:r>
              <a:rPr sz="2000" dirty="0">
                <a:latin typeface="Calibri"/>
                <a:cs typeface="Calibri"/>
              </a:rPr>
              <a:t>s</a:t>
            </a:r>
            <a:r>
              <a:rPr sz="2000" spc="10" dirty="0">
                <a:latin typeface="Calibri"/>
                <a:cs typeface="Calibri"/>
              </a:rPr>
              <a:t> </a:t>
            </a:r>
            <a:r>
              <a:rPr sz="2000" spc="-20" dirty="0">
                <a:latin typeface="Calibri"/>
                <a:cs typeface="Calibri"/>
              </a:rPr>
              <a:t>E</a:t>
            </a:r>
            <a:r>
              <a:rPr sz="2000" dirty="0">
                <a:latin typeface="Calibri"/>
                <a:cs typeface="Calibri"/>
              </a:rPr>
              <a:t>SS </a:t>
            </a:r>
            <a:r>
              <a:rPr sz="2000" spc="-40" dirty="0">
                <a:latin typeface="Calibri"/>
                <a:cs typeface="Calibri"/>
              </a:rPr>
              <a:t>f</a:t>
            </a:r>
            <a:r>
              <a:rPr sz="2000" spc="-5" dirty="0">
                <a:latin typeface="Calibri"/>
                <a:cs typeface="Calibri"/>
              </a:rPr>
              <a:t>o</a:t>
            </a:r>
            <a:r>
              <a:rPr sz="2000" dirty="0">
                <a:latin typeface="Calibri"/>
                <a:cs typeface="Calibri"/>
              </a:rPr>
              <a:t>r</a:t>
            </a:r>
            <a:r>
              <a:rPr sz="2000" spc="-15" dirty="0">
                <a:latin typeface="Calibri"/>
                <a:cs typeface="Calibri"/>
              </a:rPr>
              <a:t> </a:t>
            </a:r>
            <a:r>
              <a:rPr sz="2000" spc="-5" dirty="0">
                <a:latin typeface="Calibri"/>
                <a:cs typeface="Calibri"/>
              </a:rPr>
              <a:t>w</a:t>
            </a:r>
            <a:r>
              <a:rPr sz="2000" dirty="0">
                <a:latin typeface="Calibri"/>
                <a:cs typeface="Calibri"/>
              </a:rPr>
              <a:t>h</a:t>
            </a:r>
            <a:r>
              <a:rPr sz="2000" spc="-5" dirty="0">
                <a:latin typeface="Calibri"/>
                <a:cs typeface="Calibri"/>
              </a:rPr>
              <a:t>i</a:t>
            </a:r>
            <a:r>
              <a:rPr sz="2000" dirty="0">
                <a:latin typeface="Calibri"/>
                <a:cs typeface="Calibri"/>
              </a:rPr>
              <a:t>ch</a:t>
            </a:r>
            <a:r>
              <a:rPr sz="2000" spc="-20" dirty="0">
                <a:latin typeface="Calibri"/>
                <a:cs typeface="Calibri"/>
              </a:rPr>
              <a:t> </a:t>
            </a:r>
            <a:r>
              <a:rPr sz="2000" dirty="0">
                <a:latin typeface="Calibri"/>
                <a:cs typeface="Calibri"/>
              </a:rPr>
              <a:t>p</a:t>
            </a:r>
            <a:r>
              <a:rPr sz="2000" spc="-40" dirty="0">
                <a:latin typeface="Calibri"/>
                <a:cs typeface="Calibri"/>
              </a:rPr>
              <a:t>r</a:t>
            </a:r>
            <a:r>
              <a:rPr sz="2000" dirty="0">
                <a:latin typeface="Calibri"/>
                <a:cs typeface="Calibri"/>
              </a:rPr>
              <a:t>act</a:t>
            </a:r>
            <a:r>
              <a:rPr sz="2000" spc="-5" dirty="0">
                <a:latin typeface="Calibri"/>
                <a:cs typeface="Calibri"/>
              </a:rPr>
              <a:t>i</a:t>
            </a:r>
            <a:r>
              <a:rPr sz="2000" spc="-10" dirty="0">
                <a:latin typeface="Calibri"/>
                <a:cs typeface="Calibri"/>
              </a:rPr>
              <a:t>c</a:t>
            </a:r>
            <a:r>
              <a:rPr sz="2000" dirty="0">
                <a:latin typeface="Calibri"/>
                <a:cs typeface="Calibri"/>
              </a:rPr>
              <a:t>a</a:t>
            </a:r>
            <a:r>
              <a:rPr sz="2000" spc="-5" dirty="0">
                <a:latin typeface="Calibri"/>
                <a:cs typeface="Calibri"/>
              </a:rPr>
              <a:t>ll</a:t>
            </a:r>
            <a:r>
              <a:rPr sz="2000" dirty="0">
                <a:latin typeface="Calibri"/>
                <a:cs typeface="Calibri"/>
              </a:rPr>
              <a:t>y</a:t>
            </a:r>
            <a:r>
              <a:rPr sz="2000" spc="5" dirty="0">
                <a:latin typeface="Calibri"/>
                <a:cs typeface="Calibri"/>
              </a:rPr>
              <a:t> </a:t>
            </a:r>
            <a:r>
              <a:rPr sz="2000" dirty="0">
                <a:latin typeface="Calibri"/>
                <a:cs typeface="Calibri"/>
              </a:rPr>
              <a:t>a</a:t>
            </a:r>
            <a:r>
              <a:rPr sz="2000" spc="-5" dirty="0">
                <a:latin typeface="Calibri"/>
                <a:cs typeface="Calibri"/>
              </a:rPr>
              <a:t>l</a:t>
            </a:r>
            <a:r>
              <a:rPr sz="2000" dirty="0">
                <a:latin typeface="Calibri"/>
                <a:cs typeface="Calibri"/>
              </a:rPr>
              <a:t>l</a:t>
            </a:r>
            <a:r>
              <a:rPr sz="2000" spc="10" dirty="0">
                <a:latin typeface="Calibri"/>
                <a:cs typeface="Calibri"/>
              </a:rPr>
              <a:t> </a:t>
            </a:r>
            <a:r>
              <a:rPr sz="2000" spc="-10" dirty="0">
                <a:latin typeface="Calibri"/>
                <a:cs typeface="Calibri"/>
              </a:rPr>
              <a:t>c</a:t>
            </a:r>
            <a:r>
              <a:rPr sz="2000" spc="-5" dirty="0">
                <a:latin typeface="Calibri"/>
                <a:cs typeface="Calibri"/>
              </a:rPr>
              <a:t>om</a:t>
            </a:r>
            <a:r>
              <a:rPr sz="2000" dirty="0">
                <a:latin typeface="Calibri"/>
                <a:cs typeface="Calibri"/>
              </a:rPr>
              <a:t>p</a:t>
            </a:r>
            <a:r>
              <a:rPr sz="2000" spc="-5" dirty="0">
                <a:latin typeface="Calibri"/>
                <a:cs typeface="Calibri"/>
              </a:rPr>
              <a:t>o</a:t>
            </a:r>
            <a:r>
              <a:rPr sz="2000" dirty="0">
                <a:latin typeface="Calibri"/>
                <a:cs typeface="Calibri"/>
              </a:rPr>
              <a:t>n</a:t>
            </a:r>
            <a:r>
              <a:rPr sz="2000" spc="-5" dirty="0">
                <a:latin typeface="Calibri"/>
                <a:cs typeface="Calibri"/>
              </a:rPr>
              <a:t>e</a:t>
            </a:r>
            <a:r>
              <a:rPr sz="2000" spc="-25" dirty="0">
                <a:latin typeface="Calibri"/>
                <a:cs typeface="Calibri"/>
              </a:rPr>
              <a:t>n</a:t>
            </a:r>
            <a:r>
              <a:rPr sz="2000" dirty="0">
                <a:latin typeface="Calibri"/>
                <a:cs typeface="Calibri"/>
              </a:rPr>
              <a:t>ts</a:t>
            </a:r>
            <a:r>
              <a:rPr sz="2000" spc="-25"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spc="-5" dirty="0">
                <a:latin typeface="Calibri"/>
                <a:cs typeface="Calibri"/>
              </a:rPr>
              <a:t>i</a:t>
            </a:r>
            <a:r>
              <a:rPr sz="2000" dirty="0">
                <a:latin typeface="Calibri"/>
                <a:cs typeface="Calibri"/>
              </a:rPr>
              <a:t>ts</a:t>
            </a:r>
            <a:r>
              <a:rPr sz="2000" spc="10" dirty="0">
                <a:latin typeface="Calibri"/>
                <a:cs typeface="Calibri"/>
              </a:rPr>
              <a:t> </a:t>
            </a:r>
            <a:r>
              <a:rPr sz="2000" spc="-35" dirty="0">
                <a:latin typeface="Calibri"/>
                <a:cs typeface="Calibri"/>
              </a:rPr>
              <a:t>R</a:t>
            </a:r>
            <a:r>
              <a:rPr sz="2000" spc="-5" dirty="0">
                <a:latin typeface="Calibri"/>
                <a:cs typeface="Calibri"/>
              </a:rPr>
              <a:t>ese</a:t>
            </a:r>
            <a:r>
              <a:rPr sz="2000" dirty="0">
                <a:latin typeface="Calibri"/>
                <a:cs typeface="Calibri"/>
              </a:rPr>
              <a:t>a</a:t>
            </a:r>
            <a:r>
              <a:rPr sz="2000" spc="-30" dirty="0">
                <a:latin typeface="Calibri"/>
                <a:cs typeface="Calibri"/>
              </a:rPr>
              <a:t>r</a:t>
            </a:r>
            <a:r>
              <a:rPr sz="2000" dirty="0">
                <a:latin typeface="Calibri"/>
                <a:cs typeface="Calibri"/>
              </a:rPr>
              <a:t>ch</a:t>
            </a:r>
            <a:r>
              <a:rPr sz="2000" spc="5" dirty="0">
                <a:latin typeface="Calibri"/>
                <a:cs typeface="Calibri"/>
              </a:rPr>
              <a:t> </a:t>
            </a:r>
            <a:r>
              <a:rPr sz="2000" spc="-5" dirty="0">
                <a:latin typeface="Calibri"/>
                <a:cs typeface="Calibri"/>
              </a:rPr>
              <a:t>I</a:t>
            </a:r>
            <a:r>
              <a:rPr sz="2000" spc="-10" dirty="0">
                <a:latin typeface="Calibri"/>
                <a:cs typeface="Calibri"/>
              </a:rPr>
              <a:t>n</a:t>
            </a:r>
            <a:r>
              <a:rPr sz="2000" spc="-5" dirty="0">
                <a:latin typeface="Calibri"/>
                <a:cs typeface="Calibri"/>
              </a:rPr>
              <a:t>f</a:t>
            </a:r>
            <a:r>
              <a:rPr sz="2000" spc="-40" dirty="0">
                <a:latin typeface="Calibri"/>
                <a:cs typeface="Calibri"/>
              </a:rPr>
              <a:t>r</a:t>
            </a:r>
            <a:r>
              <a:rPr sz="2000" dirty="0">
                <a:latin typeface="Calibri"/>
                <a:cs typeface="Calibri"/>
              </a:rPr>
              <a:t>a</a:t>
            </a:r>
            <a:r>
              <a:rPr sz="2000" spc="-30"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30" dirty="0">
                <a:latin typeface="Calibri"/>
                <a:cs typeface="Calibri"/>
              </a:rPr>
              <a:t>r</a:t>
            </a:r>
            <a:r>
              <a:rPr sz="2000" dirty="0">
                <a:latin typeface="Calibri"/>
                <a:cs typeface="Calibri"/>
              </a:rPr>
              <a:t>e cu</a:t>
            </a:r>
            <a:r>
              <a:rPr sz="2000" spc="-5" dirty="0">
                <a:latin typeface="Calibri"/>
                <a:cs typeface="Calibri"/>
              </a:rPr>
              <a:t>r</a:t>
            </a:r>
            <a:r>
              <a:rPr sz="2000" spc="-30" dirty="0">
                <a:latin typeface="Calibri"/>
                <a:cs typeface="Calibri"/>
              </a:rPr>
              <a:t>r</a:t>
            </a:r>
            <a:r>
              <a:rPr sz="2000" spc="-5" dirty="0">
                <a:latin typeface="Calibri"/>
                <a:cs typeface="Calibri"/>
              </a:rPr>
              <a:t>e</a:t>
            </a:r>
            <a:r>
              <a:rPr sz="2000" spc="-25" dirty="0">
                <a:latin typeface="Calibri"/>
                <a:cs typeface="Calibri"/>
              </a:rPr>
              <a:t>n</a:t>
            </a:r>
            <a:r>
              <a:rPr sz="2000" dirty="0">
                <a:latin typeface="Calibri"/>
                <a:cs typeface="Calibri"/>
              </a:rPr>
              <a:t>t</a:t>
            </a:r>
            <a:r>
              <a:rPr sz="2000" spc="-5" dirty="0">
                <a:latin typeface="Calibri"/>
                <a:cs typeface="Calibri"/>
              </a:rPr>
              <a:t>l</a:t>
            </a:r>
            <a:r>
              <a:rPr sz="2000" dirty="0">
                <a:latin typeface="Calibri"/>
                <a:cs typeface="Calibri"/>
              </a:rPr>
              <a:t>y</a:t>
            </a:r>
            <a:r>
              <a:rPr sz="2000" spc="-5" dirty="0">
                <a:latin typeface="Calibri"/>
                <a:cs typeface="Calibri"/>
              </a:rPr>
              <a:t> </a:t>
            </a:r>
            <a:r>
              <a:rPr sz="2000" dirty="0">
                <a:latin typeface="Calibri"/>
                <a:cs typeface="Calibri"/>
              </a:rPr>
              <a:t>a</a:t>
            </a:r>
            <a:r>
              <a:rPr sz="2000" spc="-30" dirty="0">
                <a:latin typeface="Calibri"/>
                <a:cs typeface="Calibri"/>
              </a:rPr>
              <a:t>r</a:t>
            </a:r>
            <a:r>
              <a:rPr sz="2000" dirty="0">
                <a:latin typeface="Calibri"/>
                <a:cs typeface="Calibri"/>
              </a:rPr>
              <a:t>e</a:t>
            </a:r>
            <a:r>
              <a:rPr sz="2000" spc="10" dirty="0">
                <a:latin typeface="Calibri"/>
                <a:cs typeface="Calibri"/>
              </a:rPr>
              <a:t> </a:t>
            </a:r>
            <a:r>
              <a:rPr sz="2000" dirty="0">
                <a:latin typeface="Calibri"/>
                <a:cs typeface="Calibri"/>
              </a:rPr>
              <a:t>b</a:t>
            </a:r>
            <a:r>
              <a:rPr sz="2000" spc="-5" dirty="0">
                <a:latin typeface="Calibri"/>
                <a:cs typeface="Calibri"/>
              </a:rPr>
              <a:t>ei</a:t>
            </a:r>
            <a:r>
              <a:rPr sz="2000" dirty="0">
                <a:latin typeface="Calibri"/>
                <a:cs typeface="Calibri"/>
              </a:rPr>
              <a:t>ng</a:t>
            </a:r>
            <a:r>
              <a:rPr sz="2000" spc="-15" dirty="0">
                <a:latin typeface="Calibri"/>
                <a:cs typeface="Calibri"/>
              </a:rPr>
              <a:t> </a:t>
            </a:r>
            <a:r>
              <a:rPr sz="2000" dirty="0">
                <a:latin typeface="Calibri"/>
                <a:cs typeface="Calibri"/>
              </a:rPr>
              <a:t>bu</a:t>
            </a:r>
            <a:r>
              <a:rPr sz="2000" spc="-5" dirty="0">
                <a:latin typeface="Calibri"/>
                <a:cs typeface="Calibri"/>
              </a:rPr>
              <a:t>il</a:t>
            </a:r>
            <a:r>
              <a:rPr sz="2000" dirty="0">
                <a:latin typeface="Calibri"/>
                <a:cs typeface="Calibri"/>
              </a:rPr>
              <a:t>t up</a:t>
            </a:r>
            <a:r>
              <a:rPr sz="2000" spc="-20" dirty="0">
                <a:latin typeface="Calibri"/>
                <a:cs typeface="Calibri"/>
              </a:rPr>
              <a:t> </a:t>
            </a:r>
            <a:r>
              <a:rPr sz="2000" dirty="0">
                <a:latin typeface="Calibri"/>
                <a:cs typeface="Calibri"/>
              </a:rPr>
              <a:t>and</a:t>
            </a:r>
            <a:r>
              <a:rPr sz="2000" spc="-5" dirty="0">
                <a:latin typeface="Calibri"/>
                <a:cs typeface="Calibri"/>
              </a:rPr>
              <a:t> </a:t>
            </a:r>
            <a:r>
              <a:rPr sz="2000" spc="-25" dirty="0">
                <a:latin typeface="Calibri"/>
                <a:cs typeface="Calibri"/>
              </a:rPr>
              <a:t>t</a:t>
            </a:r>
            <a:r>
              <a:rPr sz="2000" spc="-5" dirty="0">
                <a:latin typeface="Calibri"/>
                <a:cs typeface="Calibri"/>
              </a:rPr>
              <a:t>e</a:t>
            </a:r>
            <a:r>
              <a:rPr sz="2000" spc="-30" dirty="0">
                <a:latin typeface="Calibri"/>
                <a:cs typeface="Calibri"/>
              </a:rPr>
              <a:t>s</a:t>
            </a:r>
            <a:r>
              <a:rPr sz="2000" spc="-25" dirty="0">
                <a:latin typeface="Calibri"/>
                <a:cs typeface="Calibri"/>
              </a:rPr>
              <a:t>t</a:t>
            </a:r>
            <a:r>
              <a:rPr sz="2000" spc="-5" dirty="0">
                <a:latin typeface="Calibri"/>
                <a:cs typeface="Calibri"/>
              </a:rPr>
              <a:t>e</a:t>
            </a:r>
            <a:r>
              <a:rPr sz="2000" dirty="0">
                <a:latin typeface="Calibri"/>
                <a:cs typeface="Calibri"/>
              </a:rPr>
              <a:t>d</a:t>
            </a:r>
            <a:r>
              <a:rPr sz="2000" spc="15" dirty="0">
                <a:latin typeface="Calibri"/>
                <a:cs typeface="Calibri"/>
              </a:rPr>
              <a:t> </a:t>
            </a:r>
            <a:r>
              <a:rPr sz="2000" spc="-25" dirty="0">
                <a:latin typeface="Calibri"/>
                <a:cs typeface="Calibri"/>
              </a:rPr>
              <a:t>a</a:t>
            </a:r>
            <a:r>
              <a:rPr sz="2000" dirty="0">
                <a:latin typeface="Calibri"/>
                <a:cs typeface="Calibri"/>
              </a:rPr>
              <a:t>t</a:t>
            </a:r>
            <a:r>
              <a:rPr sz="2000" spc="15" dirty="0">
                <a:latin typeface="Calibri"/>
                <a:cs typeface="Calibri"/>
              </a:rPr>
              <a:t> </a:t>
            </a:r>
            <a:r>
              <a:rPr sz="2000" dirty="0">
                <a:latin typeface="Calibri"/>
                <a:cs typeface="Calibri"/>
              </a:rPr>
              <a:t>a </a:t>
            </a:r>
            <a:r>
              <a:rPr sz="2000" spc="-5" dirty="0">
                <a:latin typeface="Calibri"/>
                <a:cs typeface="Calibri"/>
              </a:rPr>
              <a:t>l</a:t>
            </a:r>
            <a:r>
              <a:rPr sz="2000" dirty="0">
                <a:latin typeface="Calibri"/>
                <a:cs typeface="Calibri"/>
              </a:rPr>
              <a:t>a</a:t>
            </a:r>
            <a:r>
              <a:rPr sz="2000" spc="-30" dirty="0">
                <a:latin typeface="Calibri"/>
                <a:cs typeface="Calibri"/>
              </a:rPr>
              <a:t>r</a:t>
            </a:r>
            <a:r>
              <a:rPr sz="2000" spc="-10" dirty="0">
                <a:latin typeface="Calibri"/>
                <a:cs typeface="Calibri"/>
              </a:rPr>
              <a:t>g</a:t>
            </a:r>
            <a:r>
              <a:rPr sz="2000" dirty="0">
                <a:latin typeface="Calibri"/>
                <a:cs typeface="Calibri"/>
              </a:rPr>
              <a:t>e</a:t>
            </a:r>
            <a:r>
              <a:rPr sz="2000" spc="-10" dirty="0">
                <a:latin typeface="Calibri"/>
                <a:cs typeface="Calibri"/>
              </a:rPr>
              <a:t> </a:t>
            </a:r>
            <a:r>
              <a:rPr sz="2000" dirty="0">
                <a:latin typeface="Calibri"/>
                <a:cs typeface="Calibri"/>
              </a:rPr>
              <a:t>nu</a:t>
            </a:r>
            <a:r>
              <a:rPr sz="2000" spc="-5" dirty="0">
                <a:latin typeface="Calibri"/>
                <a:cs typeface="Calibri"/>
              </a:rPr>
              <a:t>m</a:t>
            </a:r>
            <a:r>
              <a:rPr sz="2000" dirty="0">
                <a:latin typeface="Calibri"/>
                <a:cs typeface="Calibri"/>
              </a:rPr>
              <a:t>b</a:t>
            </a:r>
            <a:r>
              <a:rPr sz="2000" spc="-5" dirty="0">
                <a:latin typeface="Calibri"/>
                <a:cs typeface="Calibri"/>
              </a:rPr>
              <a:t>e</a:t>
            </a:r>
            <a:r>
              <a:rPr sz="2000" dirty="0">
                <a:latin typeface="Calibri"/>
                <a:cs typeface="Calibri"/>
              </a:rPr>
              <a:t>r</a:t>
            </a:r>
            <a:r>
              <a:rPr sz="2000" spc="-10"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spc="5" dirty="0">
                <a:latin typeface="Calibri"/>
                <a:cs typeface="Calibri"/>
              </a:rPr>
              <a:t>E</a:t>
            </a:r>
            <a:r>
              <a:rPr sz="2000" dirty="0">
                <a:latin typeface="Calibri"/>
                <a:cs typeface="Calibri"/>
              </a:rPr>
              <a:t>u</a:t>
            </a:r>
            <a:r>
              <a:rPr sz="2000" spc="-40" dirty="0">
                <a:latin typeface="Calibri"/>
                <a:cs typeface="Calibri"/>
              </a:rPr>
              <a:t>r</a:t>
            </a:r>
            <a:r>
              <a:rPr sz="2000" spc="-5" dirty="0">
                <a:latin typeface="Calibri"/>
                <a:cs typeface="Calibri"/>
              </a:rPr>
              <a:t>o</a:t>
            </a:r>
            <a:r>
              <a:rPr sz="2000" dirty="0">
                <a:latin typeface="Calibri"/>
                <a:cs typeface="Calibri"/>
              </a:rPr>
              <a:t>p</a:t>
            </a:r>
            <a:r>
              <a:rPr sz="2000" spc="-5" dirty="0">
                <a:latin typeface="Calibri"/>
                <a:cs typeface="Calibri"/>
              </a:rPr>
              <a:t>e</a:t>
            </a:r>
            <a:r>
              <a:rPr sz="2000" dirty="0">
                <a:latin typeface="Calibri"/>
                <a:cs typeface="Calibri"/>
              </a:rPr>
              <a:t>an </a:t>
            </a:r>
            <a:r>
              <a:rPr sz="2000" spc="-185" dirty="0">
                <a:latin typeface="Calibri"/>
                <a:cs typeface="Calibri"/>
              </a:rPr>
              <a:t>T</a:t>
            </a:r>
            <a:r>
              <a:rPr sz="2000" spc="-5" dirty="0">
                <a:latin typeface="Calibri"/>
                <a:cs typeface="Calibri"/>
              </a:rPr>
              <a:t>e</a:t>
            </a:r>
            <a:r>
              <a:rPr sz="2000" dirty="0">
                <a:latin typeface="Calibri"/>
                <a:cs typeface="Calibri"/>
              </a:rPr>
              <a:t>chn</a:t>
            </a:r>
            <a:r>
              <a:rPr sz="2000" spc="-5" dirty="0">
                <a:latin typeface="Calibri"/>
                <a:cs typeface="Calibri"/>
              </a:rPr>
              <a:t>olo</a:t>
            </a:r>
            <a:r>
              <a:rPr sz="2000" dirty="0">
                <a:latin typeface="Calibri"/>
                <a:cs typeface="Calibri"/>
              </a:rPr>
              <a:t>g</a:t>
            </a:r>
            <a:r>
              <a:rPr sz="2000" spc="-5" dirty="0">
                <a:latin typeface="Calibri"/>
                <a:cs typeface="Calibri"/>
              </a:rPr>
              <a:t>i</a:t>
            </a:r>
            <a:r>
              <a:rPr sz="2000" spc="-10" dirty="0">
                <a:latin typeface="Calibri"/>
                <a:cs typeface="Calibri"/>
              </a:rPr>
              <a:t>c</a:t>
            </a:r>
            <a:r>
              <a:rPr sz="2000" dirty="0">
                <a:latin typeface="Calibri"/>
                <a:cs typeface="Calibri"/>
              </a:rPr>
              <a:t>al</a:t>
            </a:r>
            <a:r>
              <a:rPr sz="2000" spc="-15" dirty="0">
                <a:latin typeface="Calibri"/>
                <a:cs typeface="Calibri"/>
              </a:rPr>
              <a:t> </a:t>
            </a:r>
            <a:r>
              <a:rPr sz="2000" spc="-45" dirty="0">
                <a:latin typeface="Calibri"/>
                <a:cs typeface="Calibri"/>
              </a:rPr>
              <a:t>F</a:t>
            </a:r>
            <a:r>
              <a:rPr sz="2000" dirty="0">
                <a:latin typeface="Calibri"/>
                <a:cs typeface="Calibri"/>
              </a:rPr>
              <a:t>ac</a:t>
            </a:r>
            <a:r>
              <a:rPr sz="2000" spc="-5" dirty="0">
                <a:latin typeface="Calibri"/>
                <a:cs typeface="Calibri"/>
              </a:rPr>
              <a:t>ili</a:t>
            </a:r>
            <a:r>
              <a:rPr sz="2000" dirty="0">
                <a:latin typeface="Calibri"/>
                <a:cs typeface="Calibri"/>
              </a:rPr>
              <a:t>t</a:t>
            </a:r>
            <a:r>
              <a:rPr sz="2000" spc="-5" dirty="0">
                <a:latin typeface="Calibri"/>
                <a:cs typeface="Calibri"/>
              </a:rPr>
              <a:t>ies.</a:t>
            </a:r>
            <a:r>
              <a:rPr lang="sv-SE" sz="2000" spc="-5" dirty="0">
                <a:latin typeface="Calibri"/>
                <a:cs typeface="Calibri"/>
              </a:rPr>
              <a:t> </a:t>
            </a:r>
            <a:r>
              <a:rPr lang="en-US" sz="2000" dirty="0"/>
              <a:t>An estimate has been made of the extra time and extra cost that would have been required for the ESS accelerator if one would have had to employ and train all the physicists, engineers and technicians needed for the build up on the ESS site in Lund the laboratory premises and technical infrastructure required for the design, prototyping, test and industrial ordering  for the accelerator project. The result of the estimate is  that this would have required about 7 additional years and about 77 MEUR additional funding for its completion. The estimated 77 MEUR includes the funding for the additional manpower. The nominal total construction time and total nominal cost of the current ESS accelerator project is ca 10 years and  570 MEUR, respectively.</a:t>
            </a:r>
          </a:p>
          <a:p>
            <a:pPr marL="12700" marR="5080"/>
            <a:endParaRPr sz="2000" dirty="0">
              <a:latin typeface="Calibri"/>
              <a:cs typeface="Calibri"/>
            </a:endParaRPr>
          </a:p>
        </p:txBody>
      </p:sp>
      <p:sp>
        <p:nvSpPr>
          <p:cNvPr id="4" name="object 4"/>
          <p:cNvSpPr/>
          <p:nvPr/>
        </p:nvSpPr>
        <p:spPr>
          <a:xfrm>
            <a:off x="7848600" y="1324355"/>
            <a:ext cx="4194046" cy="314705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8308340" y="4799329"/>
            <a:ext cx="3204845" cy="802640"/>
          </a:xfrm>
          <a:prstGeom prst="rect">
            <a:avLst/>
          </a:prstGeom>
        </p:spPr>
        <p:txBody>
          <a:bodyPr vert="horz" wrap="square" lIns="0" tIns="0" rIns="0" bIns="0" rtlCol="0">
            <a:spAutoFit/>
          </a:bodyPr>
          <a:lstStyle/>
          <a:p>
            <a:pPr marL="12700" marR="5080">
              <a:lnSpc>
                <a:spcPct val="100000"/>
              </a:lnSpc>
            </a:pPr>
            <a:r>
              <a:rPr sz="1800" spc="-5" dirty="0">
                <a:latin typeface="Calibri"/>
                <a:cs typeface="Calibri"/>
              </a:rPr>
              <a:t>Li</a:t>
            </a:r>
            <a:r>
              <a:rPr sz="1800" dirty="0">
                <a:latin typeface="Calibri"/>
                <a:cs typeface="Calibri"/>
              </a:rPr>
              <a:t>qu</a:t>
            </a:r>
            <a:r>
              <a:rPr sz="1800" spc="-10" dirty="0">
                <a:latin typeface="Calibri"/>
                <a:cs typeface="Calibri"/>
              </a:rPr>
              <a:t>i</a:t>
            </a:r>
            <a:r>
              <a:rPr sz="1800" dirty="0">
                <a:latin typeface="Calibri"/>
                <a:cs typeface="Calibri"/>
              </a:rPr>
              <a:t>d</a:t>
            </a:r>
            <a:r>
              <a:rPr sz="1800" spc="25" dirty="0">
                <a:latin typeface="Calibri"/>
                <a:cs typeface="Calibri"/>
              </a:rPr>
              <a:t> </a:t>
            </a:r>
            <a:r>
              <a:rPr sz="1800" dirty="0">
                <a:latin typeface="Calibri"/>
                <a:cs typeface="Calibri"/>
              </a:rPr>
              <a:t>h</a:t>
            </a:r>
            <a:r>
              <a:rPr sz="1800" spc="-10" dirty="0">
                <a:latin typeface="Calibri"/>
                <a:cs typeface="Calibri"/>
              </a:rPr>
              <a:t>e</a:t>
            </a:r>
            <a:r>
              <a:rPr sz="1800" spc="-5" dirty="0">
                <a:latin typeface="Calibri"/>
                <a:cs typeface="Calibri"/>
              </a:rPr>
              <a:t>l</a:t>
            </a:r>
            <a:r>
              <a:rPr sz="1800" spc="-10" dirty="0">
                <a:latin typeface="Calibri"/>
                <a:cs typeface="Calibri"/>
              </a:rPr>
              <a:t>i</a:t>
            </a:r>
            <a:r>
              <a:rPr sz="1800" dirty="0">
                <a:latin typeface="Calibri"/>
                <a:cs typeface="Calibri"/>
              </a:rPr>
              <a:t>u</a:t>
            </a:r>
            <a:r>
              <a:rPr sz="1800" spc="-15" dirty="0">
                <a:latin typeface="Calibri"/>
                <a:cs typeface="Calibri"/>
              </a:rPr>
              <a:t>m</a:t>
            </a:r>
            <a:r>
              <a:rPr sz="1800" spc="15" dirty="0">
                <a:latin typeface="Calibri"/>
                <a:cs typeface="Calibri"/>
              </a:rPr>
              <a:t> </a:t>
            </a:r>
            <a:r>
              <a:rPr sz="1800" spc="-5" dirty="0">
                <a:latin typeface="Calibri"/>
                <a:cs typeface="Calibri"/>
              </a:rPr>
              <a:t>i</a:t>
            </a:r>
            <a:r>
              <a:rPr sz="1800" dirty="0">
                <a:latin typeface="Calibri"/>
                <a:cs typeface="Calibri"/>
              </a:rPr>
              <a:t>s</a:t>
            </a:r>
            <a:r>
              <a:rPr sz="1800" spc="5" dirty="0">
                <a:latin typeface="Calibri"/>
                <a:cs typeface="Calibri"/>
              </a:rPr>
              <a:t> </a:t>
            </a:r>
            <a:r>
              <a:rPr sz="1800" dirty="0">
                <a:latin typeface="Calibri"/>
                <a:cs typeface="Calibri"/>
              </a:rPr>
              <a:t>p</a:t>
            </a:r>
            <a:r>
              <a:rPr sz="1800" spc="-40" dirty="0">
                <a:latin typeface="Calibri"/>
                <a:cs typeface="Calibri"/>
              </a:rPr>
              <a:t>r</a:t>
            </a:r>
            <a:r>
              <a:rPr sz="1800" spc="-5" dirty="0">
                <a:latin typeface="Calibri"/>
                <a:cs typeface="Calibri"/>
              </a:rPr>
              <a:t>o</a:t>
            </a:r>
            <a:r>
              <a:rPr sz="1800" dirty="0">
                <a:latin typeface="Calibri"/>
                <a:cs typeface="Calibri"/>
              </a:rPr>
              <a:t>du</a:t>
            </a:r>
            <a:r>
              <a:rPr sz="1800" spc="-20" dirty="0">
                <a:latin typeface="Calibri"/>
                <a:cs typeface="Calibri"/>
              </a:rPr>
              <a:t>c</a:t>
            </a:r>
            <a:r>
              <a:rPr sz="1800" spc="-10" dirty="0">
                <a:latin typeface="Calibri"/>
                <a:cs typeface="Calibri"/>
              </a:rPr>
              <a:t>e</a:t>
            </a:r>
            <a:r>
              <a:rPr sz="1800" dirty="0">
                <a:latin typeface="Calibri"/>
                <a:cs typeface="Calibri"/>
              </a:rPr>
              <a:t>d</a:t>
            </a:r>
            <a:r>
              <a:rPr sz="1800" spc="25" dirty="0">
                <a:latin typeface="Calibri"/>
                <a:cs typeface="Calibri"/>
              </a:rPr>
              <a:t> </a:t>
            </a:r>
            <a:r>
              <a:rPr sz="1800" spc="-15" dirty="0">
                <a:latin typeface="Calibri"/>
                <a:cs typeface="Calibri"/>
              </a:rPr>
              <a:t>a</a:t>
            </a:r>
            <a:r>
              <a:rPr sz="1800" spc="-10" dirty="0">
                <a:latin typeface="Calibri"/>
                <a:cs typeface="Calibri"/>
              </a:rPr>
              <a:t>t</a:t>
            </a:r>
            <a:r>
              <a:rPr sz="1800" spc="-5" dirty="0">
                <a:latin typeface="Calibri"/>
                <a:cs typeface="Calibri"/>
              </a:rPr>
              <a:t> </a:t>
            </a:r>
            <a:r>
              <a:rPr sz="1800" dirty="0">
                <a:latin typeface="Calibri"/>
                <a:cs typeface="Calibri"/>
              </a:rPr>
              <a:t>C</a:t>
            </a:r>
            <a:r>
              <a:rPr sz="1800" spc="-15" dirty="0">
                <a:latin typeface="Calibri"/>
                <a:cs typeface="Calibri"/>
              </a:rPr>
              <a:t>N</a:t>
            </a:r>
            <a:r>
              <a:rPr sz="1800" spc="-40" dirty="0">
                <a:latin typeface="Calibri"/>
                <a:cs typeface="Calibri"/>
              </a:rPr>
              <a:t>R</a:t>
            </a:r>
            <a:r>
              <a:rPr sz="1800" dirty="0">
                <a:latin typeface="Calibri"/>
                <a:cs typeface="Calibri"/>
              </a:rPr>
              <a:t>S </a:t>
            </a:r>
            <a:r>
              <a:rPr sz="1800" spc="-5" dirty="0">
                <a:latin typeface="Calibri"/>
                <a:cs typeface="Calibri"/>
              </a:rPr>
              <a:t>I</a:t>
            </a:r>
            <a:r>
              <a:rPr sz="1800" spc="-20" dirty="0">
                <a:latin typeface="Calibri"/>
                <a:cs typeface="Calibri"/>
              </a:rPr>
              <a:t>P</a:t>
            </a:r>
            <a:r>
              <a:rPr sz="1800" spc="-15" dirty="0">
                <a:latin typeface="Calibri"/>
                <a:cs typeface="Calibri"/>
              </a:rPr>
              <a:t>N</a:t>
            </a:r>
            <a:r>
              <a:rPr sz="1800" dirty="0">
                <a:latin typeface="Calibri"/>
                <a:cs typeface="Calibri"/>
              </a:rPr>
              <a:t> </a:t>
            </a:r>
            <a:r>
              <a:rPr sz="1800" spc="-5" dirty="0">
                <a:latin typeface="Calibri"/>
                <a:cs typeface="Calibri"/>
              </a:rPr>
              <a:t>O</a:t>
            </a:r>
            <a:r>
              <a:rPr sz="1800" spc="-50" dirty="0">
                <a:latin typeface="Calibri"/>
                <a:cs typeface="Calibri"/>
              </a:rPr>
              <a:t>r</a:t>
            </a:r>
            <a:r>
              <a:rPr sz="1800" spc="-10" dirty="0">
                <a:latin typeface="Calibri"/>
                <a:cs typeface="Calibri"/>
              </a:rPr>
              <a:t>s</a:t>
            </a:r>
            <a:r>
              <a:rPr sz="1800" spc="-35" dirty="0">
                <a:latin typeface="Calibri"/>
                <a:cs typeface="Calibri"/>
              </a:rPr>
              <a:t>a</a:t>
            </a:r>
            <a:r>
              <a:rPr sz="1800" spc="-10" dirty="0">
                <a:latin typeface="Calibri"/>
                <a:cs typeface="Calibri"/>
              </a:rPr>
              <a:t>y</a:t>
            </a:r>
            <a:r>
              <a:rPr sz="1800" dirty="0">
                <a:latin typeface="Calibri"/>
                <a:cs typeface="Calibri"/>
              </a:rPr>
              <a:t> us</a:t>
            </a:r>
            <a:r>
              <a:rPr sz="1800" spc="-10" dirty="0">
                <a:latin typeface="Calibri"/>
                <a:cs typeface="Calibri"/>
              </a:rPr>
              <a:t>i</a:t>
            </a:r>
            <a:r>
              <a:rPr sz="1800" dirty="0">
                <a:latin typeface="Calibri"/>
                <a:cs typeface="Calibri"/>
              </a:rPr>
              <a:t>n</a:t>
            </a:r>
            <a:r>
              <a:rPr sz="1800" spc="-10" dirty="0">
                <a:latin typeface="Calibri"/>
                <a:cs typeface="Calibri"/>
              </a:rPr>
              <a:t>g</a:t>
            </a:r>
            <a:r>
              <a:rPr sz="1800" spc="5" dirty="0">
                <a:latin typeface="Calibri"/>
                <a:cs typeface="Calibri"/>
              </a:rPr>
              <a:t> </a:t>
            </a:r>
            <a:r>
              <a:rPr sz="1800" dirty="0">
                <a:latin typeface="Calibri"/>
                <a:cs typeface="Calibri"/>
              </a:rPr>
              <a:t>a </a:t>
            </a:r>
            <a:r>
              <a:rPr sz="1800" spc="-30" dirty="0">
                <a:latin typeface="Calibri"/>
                <a:cs typeface="Calibri"/>
              </a:rPr>
              <a:t>c</a:t>
            </a:r>
            <a:r>
              <a:rPr sz="1800" spc="-5" dirty="0">
                <a:latin typeface="Calibri"/>
                <a:cs typeface="Calibri"/>
              </a:rPr>
              <a:t>o</a:t>
            </a:r>
            <a:r>
              <a:rPr sz="1800" spc="-15" dirty="0">
                <a:latin typeface="Calibri"/>
                <a:cs typeface="Calibri"/>
              </a:rPr>
              <a:t>mme</a:t>
            </a:r>
            <a:r>
              <a:rPr sz="1800" spc="-40" dirty="0">
                <a:latin typeface="Calibri"/>
                <a:cs typeface="Calibri"/>
              </a:rPr>
              <a:t>r</a:t>
            </a:r>
            <a:r>
              <a:rPr sz="1800" spc="-10" dirty="0">
                <a:latin typeface="Calibri"/>
                <a:cs typeface="Calibri"/>
              </a:rPr>
              <a:t>ci</a:t>
            </a:r>
            <a:r>
              <a:rPr sz="1800" dirty="0">
                <a:latin typeface="Calibri"/>
                <a:cs typeface="Calibri"/>
              </a:rPr>
              <a:t>al h</a:t>
            </a:r>
            <a:r>
              <a:rPr sz="1800" spc="-10" dirty="0">
                <a:latin typeface="Calibri"/>
                <a:cs typeface="Calibri"/>
              </a:rPr>
              <a:t>e</a:t>
            </a:r>
            <a:r>
              <a:rPr sz="1800" spc="-5" dirty="0">
                <a:latin typeface="Calibri"/>
                <a:cs typeface="Calibri"/>
              </a:rPr>
              <a:t>l</a:t>
            </a:r>
            <a:r>
              <a:rPr sz="1800" spc="-10" dirty="0">
                <a:latin typeface="Calibri"/>
                <a:cs typeface="Calibri"/>
              </a:rPr>
              <a:t>i</a:t>
            </a:r>
            <a:r>
              <a:rPr sz="1800" dirty="0">
                <a:latin typeface="Calibri"/>
                <a:cs typeface="Calibri"/>
              </a:rPr>
              <a:t>u</a:t>
            </a:r>
            <a:r>
              <a:rPr sz="1800" spc="-15" dirty="0">
                <a:latin typeface="Calibri"/>
                <a:cs typeface="Calibri"/>
              </a:rPr>
              <a:t>m</a:t>
            </a:r>
            <a:r>
              <a:rPr sz="1800" spc="10" dirty="0">
                <a:latin typeface="Calibri"/>
                <a:cs typeface="Calibri"/>
              </a:rPr>
              <a:t> </a:t>
            </a:r>
            <a:r>
              <a:rPr sz="1800" spc="-10" dirty="0">
                <a:latin typeface="Calibri"/>
                <a:cs typeface="Calibri"/>
              </a:rPr>
              <a:t>l</a:t>
            </a:r>
            <a:r>
              <a:rPr sz="1800" spc="-5" dirty="0">
                <a:latin typeface="Calibri"/>
                <a:cs typeface="Calibri"/>
              </a:rPr>
              <a:t>i</a:t>
            </a:r>
            <a:r>
              <a:rPr sz="1800" dirty="0">
                <a:latin typeface="Calibri"/>
                <a:cs typeface="Calibri"/>
              </a:rPr>
              <a:t>qu</a:t>
            </a:r>
            <a:r>
              <a:rPr sz="1800" spc="-20" dirty="0">
                <a:latin typeface="Calibri"/>
                <a:cs typeface="Calibri"/>
              </a:rPr>
              <a:t>e</a:t>
            </a:r>
            <a:r>
              <a:rPr sz="1800" dirty="0">
                <a:latin typeface="Calibri"/>
                <a:cs typeface="Calibri"/>
              </a:rPr>
              <a:t>f</a:t>
            </a:r>
            <a:r>
              <a:rPr sz="1800" spc="-5" dirty="0">
                <a:latin typeface="Calibri"/>
                <a:cs typeface="Calibri"/>
              </a:rPr>
              <a:t>i</a:t>
            </a:r>
            <a:r>
              <a:rPr sz="1800" spc="-10" dirty="0">
                <a:latin typeface="Calibri"/>
                <a:cs typeface="Calibri"/>
              </a:rPr>
              <a:t>er</a:t>
            </a:r>
            <a:endParaRPr sz="1800">
              <a:latin typeface="Calibri"/>
              <a:cs typeface="Calibri"/>
            </a:endParaRPr>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de-DE" spc="-10" smtClean="0"/>
              <a:t>4</a:t>
            </a:fld>
            <a:endParaRPr lang="de-DE" spc="-1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8458200" y="2362200"/>
            <a:ext cx="3579621" cy="198119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8897047" y="4540402"/>
            <a:ext cx="2578735" cy="254000"/>
          </a:xfrm>
          <a:prstGeom prst="rect">
            <a:avLst/>
          </a:prstGeom>
        </p:spPr>
        <p:txBody>
          <a:bodyPr vert="horz" wrap="square" lIns="0" tIns="0" rIns="0" bIns="0" rtlCol="0">
            <a:spAutoFit/>
          </a:bodyPr>
          <a:lstStyle/>
          <a:p>
            <a:pPr marL="12700">
              <a:lnSpc>
                <a:spcPct val="100000"/>
              </a:lnSpc>
            </a:pPr>
            <a:r>
              <a:rPr sz="1800" spc="-160" dirty="0">
                <a:latin typeface="Calibri"/>
                <a:cs typeface="Calibri"/>
              </a:rPr>
              <a:t>T</a:t>
            </a:r>
            <a:r>
              <a:rPr sz="1800" spc="-10" dirty="0">
                <a:latin typeface="Calibri"/>
                <a:cs typeface="Calibri"/>
              </a:rPr>
              <a:t>e</a:t>
            </a:r>
            <a:r>
              <a:rPr sz="1800" spc="-20" dirty="0">
                <a:latin typeface="Calibri"/>
                <a:cs typeface="Calibri"/>
              </a:rPr>
              <a:t>s</a:t>
            </a:r>
            <a:r>
              <a:rPr sz="1800" spc="-10" dirty="0">
                <a:latin typeface="Calibri"/>
                <a:cs typeface="Calibri"/>
              </a:rPr>
              <a:t>t</a:t>
            </a:r>
            <a:r>
              <a:rPr sz="1800" spc="-5" dirty="0">
                <a:latin typeface="Calibri"/>
                <a:cs typeface="Calibri"/>
              </a:rPr>
              <a:t> </a:t>
            </a:r>
            <a:r>
              <a:rPr sz="1800" dirty="0">
                <a:latin typeface="Calibri"/>
                <a:cs typeface="Calibri"/>
              </a:rPr>
              <a:t>b</a:t>
            </a:r>
            <a:r>
              <a:rPr sz="1800" spc="-15" dirty="0">
                <a:latin typeface="Calibri"/>
                <a:cs typeface="Calibri"/>
              </a:rPr>
              <a:t>eam</a:t>
            </a:r>
            <a:r>
              <a:rPr sz="1800" dirty="0">
                <a:latin typeface="Calibri"/>
                <a:cs typeface="Calibri"/>
              </a:rPr>
              <a:t> </a:t>
            </a:r>
            <a:r>
              <a:rPr sz="1800" spc="-35" dirty="0">
                <a:latin typeface="Calibri"/>
                <a:cs typeface="Calibri"/>
              </a:rPr>
              <a:t>f</a:t>
            </a:r>
            <a:r>
              <a:rPr sz="1800" spc="-10" dirty="0">
                <a:latin typeface="Calibri"/>
                <a:cs typeface="Calibri"/>
              </a:rPr>
              <a:t>a</a:t>
            </a:r>
            <a:r>
              <a:rPr sz="1800" spc="-20" dirty="0">
                <a:latin typeface="Calibri"/>
                <a:cs typeface="Calibri"/>
              </a:rPr>
              <a:t>c</a:t>
            </a:r>
            <a:r>
              <a:rPr sz="1800" spc="-5" dirty="0">
                <a:latin typeface="Calibri"/>
                <a:cs typeface="Calibri"/>
              </a:rPr>
              <a:t>i</a:t>
            </a:r>
            <a:r>
              <a:rPr sz="1800" spc="-10" dirty="0">
                <a:latin typeface="Calibri"/>
                <a:cs typeface="Calibri"/>
              </a:rPr>
              <a:t>l</a:t>
            </a:r>
            <a:r>
              <a:rPr sz="1800" spc="-5" dirty="0">
                <a:latin typeface="Calibri"/>
                <a:cs typeface="Calibri"/>
              </a:rPr>
              <a:t>i</a:t>
            </a:r>
            <a:r>
              <a:rPr sz="1800" spc="-15" dirty="0">
                <a:latin typeface="Calibri"/>
                <a:cs typeface="Calibri"/>
              </a:rPr>
              <a:t>t</a:t>
            </a:r>
            <a:r>
              <a:rPr sz="1800" spc="-10" dirty="0">
                <a:latin typeface="Calibri"/>
                <a:cs typeface="Calibri"/>
              </a:rPr>
              <a:t>y</a:t>
            </a:r>
            <a:r>
              <a:rPr sz="1800" spc="10" dirty="0">
                <a:latin typeface="Calibri"/>
                <a:cs typeface="Calibri"/>
              </a:rPr>
              <a:t> </a:t>
            </a:r>
            <a:r>
              <a:rPr sz="1800" spc="-15" dirty="0">
                <a:latin typeface="Calibri"/>
                <a:cs typeface="Calibri"/>
              </a:rPr>
              <a:t>a</a:t>
            </a:r>
            <a:r>
              <a:rPr sz="1800" spc="-10" dirty="0">
                <a:latin typeface="Calibri"/>
                <a:cs typeface="Calibri"/>
              </a:rPr>
              <a:t>t</a:t>
            </a:r>
            <a:r>
              <a:rPr sz="1800" spc="-5" dirty="0">
                <a:latin typeface="Calibri"/>
                <a:cs typeface="Calibri"/>
              </a:rPr>
              <a:t> </a:t>
            </a:r>
            <a:r>
              <a:rPr sz="1800" dirty="0">
                <a:latin typeface="Calibri"/>
                <a:cs typeface="Calibri"/>
              </a:rPr>
              <a:t>I</a:t>
            </a:r>
            <a:r>
              <a:rPr sz="1800" spc="-95" dirty="0">
                <a:latin typeface="Calibri"/>
                <a:cs typeface="Calibri"/>
              </a:rPr>
              <a:t>F</a:t>
            </a:r>
            <a:r>
              <a:rPr sz="1800" spc="-10" dirty="0">
                <a:latin typeface="Calibri"/>
                <a:cs typeface="Calibri"/>
              </a:rPr>
              <a:t>J</a:t>
            </a:r>
            <a:r>
              <a:rPr sz="1800" dirty="0">
                <a:latin typeface="Calibri"/>
                <a:cs typeface="Calibri"/>
              </a:rPr>
              <a:t> </a:t>
            </a:r>
            <a:r>
              <a:rPr sz="1800" spc="-150" dirty="0">
                <a:latin typeface="Calibri"/>
                <a:cs typeface="Calibri"/>
              </a:rPr>
              <a:t>P</a:t>
            </a:r>
            <a:r>
              <a:rPr sz="1800" spc="-15" dirty="0">
                <a:latin typeface="Calibri"/>
                <a:cs typeface="Calibri"/>
              </a:rPr>
              <a:t>AN</a:t>
            </a:r>
            <a:endParaRPr sz="1800">
              <a:latin typeface="Calibri"/>
              <a:cs typeface="Calibri"/>
            </a:endParaRPr>
          </a:p>
        </p:txBody>
      </p:sp>
      <p:sp>
        <p:nvSpPr>
          <p:cNvPr id="8" name="object 4"/>
          <p:cNvSpPr txBox="1"/>
          <p:nvPr/>
        </p:nvSpPr>
        <p:spPr>
          <a:xfrm>
            <a:off x="381000" y="278907"/>
            <a:ext cx="7988300" cy="6300186"/>
          </a:xfrm>
          <a:prstGeom prst="rect">
            <a:avLst/>
          </a:prstGeom>
        </p:spPr>
        <p:txBody>
          <a:bodyPr vert="horz" wrap="square" lIns="0" tIns="0" rIns="0" bIns="0" rtlCol="0">
            <a:spAutoFit/>
          </a:bodyPr>
          <a:lstStyle/>
          <a:p>
            <a:pPr marL="12700" marR="5080">
              <a:lnSpc>
                <a:spcPct val="108200"/>
              </a:lnSpc>
            </a:pPr>
            <a:r>
              <a:rPr lang="en-US" sz="2000" dirty="0">
                <a:cs typeface="Calibri"/>
              </a:rPr>
              <a:t>F</a:t>
            </a:r>
            <a:r>
              <a:rPr lang="en-US" sz="2000" spc="-40" dirty="0">
                <a:cs typeface="Calibri"/>
              </a:rPr>
              <a:t>r</a:t>
            </a:r>
            <a:r>
              <a:rPr lang="en-US" sz="2000" spc="-5" dirty="0">
                <a:cs typeface="Calibri"/>
              </a:rPr>
              <a:t>o</a:t>
            </a:r>
            <a:r>
              <a:rPr lang="en-US" sz="2000" dirty="0">
                <a:cs typeface="Calibri"/>
              </a:rPr>
              <a:t>m</a:t>
            </a:r>
            <a:r>
              <a:rPr lang="en-US" sz="2000" spc="-5" dirty="0">
                <a:cs typeface="Calibri"/>
              </a:rPr>
              <a:t> </a:t>
            </a:r>
            <a:r>
              <a:rPr lang="en-US" sz="2000" dirty="0">
                <a:cs typeface="Calibri"/>
              </a:rPr>
              <a:t>a c</a:t>
            </a:r>
            <a:r>
              <a:rPr lang="en-US" sz="2000" spc="-5" dirty="0">
                <a:cs typeface="Calibri"/>
              </a:rPr>
              <a:t>e</a:t>
            </a:r>
            <a:r>
              <a:rPr lang="en-US" sz="2000" dirty="0">
                <a:cs typeface="Calibri"/>
              </a:rPr>
              <a:t>n</a:t>
            </a:r>
            <a:r>
              <a:rPr lang="en-US" sz="2000" spc="-5" dirty="0">
                <a:cs typeface="Calibri"/>
              </a:rPr>
              <a:t>s</a:t>
            </a:r>
            <a:r>
              <a:rPr lang="en-US" sz="2000" dirty="0">
                <a:cs typeface="Calibri"/>
              </a:rPr>
              <a:t>us </a:t>
            </a:r>
            <a:r>
              <a:rPr lang="en-US" sz="2000" spc="-5" dirty="0">
                <a:cs typeface="Calibri"/>
              </a:rPr>
              <a:t>m</a:t>
            </a:r>
            <a:r>
              <a:rPr lang="en-US" sz="2000" dirty="0">
                <a:cs typeface="Calibri"/>
              </a:rPr>
              <a:t>ade </a:t>
            </a:r>
            <a:r>
              <a:rPr lang="en-US" sz="2000" spc="-10" dirty="0">
                <a:cs typeface="Calibri"/>
              </a:rPr>
              <a:t>b</a:t>
            </a:r>
            <a:r>
              <a:rPr lang="en-US" sz="2000" dirty="0">
                <a:cs typeface="Calibri"/>
              </a:rPr>
              <a:t>y</a:t>
            </a:r>
            <a:r>
              <a:rPr lang="en-US" sz="2000" spc="-15" dirty="0">
                <a:cs typeface="Calibri"/>
              </a:rPr>
              <a:t> </a:t>
            </a:r>
            <a:r>
              <a:rPr lang="en-US" sz="2000" dirty="0">
                <a:cs typeface="Calibri"/>
              </a:rPr>
              <a:t>the</a:t>
            </a:r>
            <a:r>
              <a:rPr lang="en-US" sz="2000" spc="-10" dirty="0">
                <a:cs typeface="Calibri"/>
              </a:rPr>
              <a:t> </a:t>
            </a:r>
            <a:r>
              <a:rPr lang="en-US" sz="2000" dirty="0">
                <a:cs typeface="Calibri"/>
              </a:rPr>
              <a:t>AM</a:t>
            </a:r>
            <a:r>
              <a:rPr lang="en-US" sz="2000" spc="-5" dirty="0">
                <a:cs typeface="Calibri"/>
              </a:rPr>
              <a:t>IC</a:t>
            </a:r>
            <a:r>
              <a:rPr lang="en-US" sz="2000" dirty="0">
                <a:cs typeface="Calibri"/>
              </a:rPr>
              <a:t>I</a:t>
            </a:r>
            <a:r>
              <a:rPr lang="en-US" sz="2000" spc="-25" dirty="0">
                <a:cs typeface="Calibri"/>
              </a:rPr>
              <a:t> </a:t>
            </a:r>
            <a:r>
              <a:rPr lang="en-US" sz="2000" spc="-165" dirty="0">
                <a:cs typeface="Calibri"/>
              </a:rPr>
              <a:t>T</a:t>
            </a:r>
            <a:r>
              <a:rPr lang="en-US" sz="2000" dirty="0">
                <a:cs typeface="Calibri"/>
              </a:rPr>
              <a:t>a</a:t>
            </a:r>
            <a:r>
              <a:rPr lang="en-US" sz="2000" spc="-5" dirty="0">
                <a:cs typeface="Calibri"/>
              </a:rPr>
              <a:t>s</a:t>
            </a:r>
            <a:r>
              <a:rPr lang="en-US" sz="2000" dirty="0">
                <a:cs typeface="Calibri"/>
              </a:rPr>
              <a:t>k</a:t>
            </a:r>
            <a:r>
              <a:rPr lang="en-US" sz="2000" spc="15" dirty="0">
                <a:cs typeface="Calibri"/>
              </a:rPr>
              <a:t> </a:t>
            </a:r>
            <a:r>
              <a:rPr lang="en-US" sz="2000" dirty="0">
                <a:cs typeface="Calibri"/>
              </a:rPr>
              <a:t>2</a:t>
            </a:r>
            <a:r>
              <a:rPr lang="en-US" sz="2000" spc="-5" dirty="0">
                <a:cs typeface="Calibri"/>
              </a:rPr>
              <a:t>.</a:t>
            </a:r>
            <a:r>
              <a:rPr lang="en-US" sz="2000" dirty="0">
                <a:cs typeface="Calibri"/>
              </a:rPr>
              <a:t>3 </a:t>
            </a:r>
            <a:r>
              <a:rPr lang="en-US" sz="2000" spc="-15" dirty="0">
                <a:cs typeface="Calibri"/>
              </a:rPr>
              <a:t> </a:t>
            </a:r>
            <a:r>
              <a:rPr lang="en-US" sz="2000" dirty="0">
                <a:cs typeface="Calibri"/>
              </a:rPr>
              <a:t>a</a:t>
            </a:r>
            <a:r>
              <a:rPr lang="en-US" sz="2000" spc="-5" dirty="0">
                <a:cs typeface="Calibri"/>
              </a:rPr>
              <a:t>mo</a:t>
            </a:r>
            <a:r>
              <a:rPr lang="en-US" sz="2000" dirty="0">
                <a:cs typeface="Calibri"/>
              </a:rPr>
              <a:t>ng</a:t>
            </a:r>
            <a:r>
              <a:rPr lang="en-US" sz="2000" spc="-30" dirty="0">
                <a:cs typeface="Calibri"/>
              </a:rPr>
              <a:t> </a:t>
            </a:r>
            <a:r>
              <a:rPr lang="en-US" sz="2000" dirty="0">
                <a:cs typeface="Calibri"/>
              </a:rPr>
              <a:t>the 10</a:t>
            </a:r>
            <a:r>
              <a:rPr lang="en-US" sz="2000" spc="-20" dirty="0">
                <a:cs typeface="Calibri"/>
              </a:rPr>
              <a:t> </a:t>
            </a:r>
            <a:r>
              <a:rPr lang="en-US" sz="2000" dirty="0">
                <a:cs typeface="Calibri"/>
              </a:rPr>
              <a:t>AM</a:t>
            </a:r>
            <a:r>
              <a:rPr lang="en-US" sz="2000" spc="-5" dirty="0">
                <a:cs typeface="Calibri"/>
              </a:rPr>
              <a:t>IC</a:t>
            </a:r>
            <a:r>
              <a:rPr lang="en-US" sz="2000" dirty="0">
                <a:cs typeface="Calibri"/>
              </a:rPr>
              <a:t>I Technological Facilities </a:t>
            </a:r>
            <a:r>
              <a:rPr lang="en-US" sz="2000" spc="-5" dirty="0">
                <a:cs typeface="Calibri"/>
              </a:rPr>
              <a:t>o</a:t>
            </a:r>
            <a:r>
              <a:rPr lang="en-US" sz="2000" dirty="0">
                <a:cs typeface="Calibri"/>
              </a:rPr>
              <a:t>ne</a:t>
            </a:r>
            <a:r>
              <a:rPr lang="en-US" sz="2000" spc="-10" dirty="0">
                <a:cs typeface="Calibri"/>
              </a:rPr>
              <a:t> </a:t>
            </a:r>
            <a:r>
              <a:rPr lang="en-US" sz="2000" spc="-5" dirty="0">
                <a:cs typeface="Calibri"/>
              </a:rPr>
              <a:t>m</a:t>
            </a:r>
            <a:r>
              <a:rPr lang="en-US" sz="2000" spc="-40" dirty="0">
                <a:cs typeface="Calibri"/>
              </a:rPr>
              <a:t>a</a:t>
            </a:r>
            <a:r>
              <a:rPr lang="en-US" sz="2000" dirty="0">
                <a:cs typeface="Calibri"/>
              </a:rPr>
              <a:t>y</a:t>
            </a:r>
            <a:r>
              <a:rPr lang="en-US" sz="2000" spc="-5" dirty="0">
                <a:cs typeface="Calibri"/>
              </a:rPr>
              <a:t> </a:t>
            </a:r>
            <a:r>
              <a:rPr lang="en-US" sz="2000" spc="-10" dirty="0">
                <a:cs typeface="Calibri"/>
              </a:rPr>
              <a:t>c</a:t>
            </a:r>
            <a:r>
              <a:rPr lang="en-US" sz="2000" spc="-5" dirty="0">
                <a:cs typeface="Calibri"/>
              </a:rPr>
              <a:t>o</a:t>
            </a:r>
            <a:r>
              <a:rPr lang="en-US" sz="2000" dirty="0">
                <a:cs typeface="Calibri"/>
              </a:rPr>
              <a:t>nc</a:t>
            </a:r>
            <a:r>
              <a:rPr lang="en-US" sz="2000" spc="-5" dirty="0">
                <a:cs typeface="Calibri"/>
              </a:rPr>
              <a:t>l</a:t>
            </a:r>
            <a:r>
              <a:rPr lang="en-US" sz="2000" dirty="0">
                <a:cs typeface="Calibri"/>
              </a:rPr>
              <a:t>ude</a:t>
            </a:r>
            <a:r>
              <a:rPr lang="en-US" sz="2000" spc="-25" dirty="0">
                <a:cs typeface="Calibri"/>
              </a:rPr>
              <a:t> </a:t>
            </a:r>
            <a:r>
              <a:rPr lang="en-US" sz="2000" dirty="0">
                <a:cs typeface="Calibri"/>
              </a:rPr>
              <a:t>th</a:t>
            </a:r>
            <a:r>
              <a:rPr lang="en-US" sz="2000" spc="-25" dirty="0">
                <a:cs typeface="Calibri"/>
              </a:rPr>
              <a:t>a</a:t>
            </a:r>
            <a:r>
              <a:rPr lang="en-US" sz="2000" dirty="0">
                <a:cs typeface="Calibri"/>
              </a:rPr>
              <a:t>t</a:t>
            </a:r>
            <a:r>
              <a:rPr lang="en-US" sz="2000" spc="5" dirty="0">
                <a:cs typeface="Calibri"/>
              </a:rPr>
              <a:t> </a:t>
            </a:r>
            <a:r>
              <a:rPr lang="en-US" sz="2000" dirty="0">
                <a:cs typeface="Calibri"/>
              </a:rPr>
              <a:t>th</a:t>
            </a:r>
            <a:r>
              <a:rPr lang="en-US" sz="2000" spc="-5" dirty="0">
                <a:cs typeface="Calibri"/>
              </a:rPr>
              <a:t>e</a:t>
            </a:r>
            <a:r>
              <a:rPr lang="en-US" sz="2000" spc="-30" dirty="0">
                <a:cs typeface="Calibri"/>
              </a:rPr>
              <a:t>r</a:t>
            </a:r>
            <a:r>
              <a:rPr lang="en-US" sz="2000" dirty="0">
                <a:cs typeface="Calibri"/>
              </a:rPr>
              <a:t>e a</a:t>
            </a:r>
            <a:r>
              <a:rPr lang="en-US" sz="2000" spc="-30" dirty="0">
                <a:cs typeface="Calibri"/>
              </a:rPr>
              <a:t>r</a:t>
            </a:r>
            <a:r>
              <a:rPr lang="en-US" sz="2000" dirty="0">
                <a:cs typeface="Calibri"/>
              </a:rPr>
              <a:t>e th</a:t>
            </a:r>
            <a:r>
              <a:rPr lang="en-US" sz="2000" spc="-30" dirty="0">
                <a:cs typeface="Calibri"/>
              </a:rPr>
              <a:t>r</a:t>
            </a:r>
            <a:r>
              <a:rPr lang="en-US" sz="2000" spc="-5" dirty="0">
                <a:cs typeface="Calibri"/>
              </a:rPr>
              <a:t>e</a:t>
            </a:r>
            <a:r>
              <a:rPr lang="en-US" sz="2000" dirty="0">
                <a:cs typeface="Calibri"/>
              </a:rPr>
              <a:t>e </a:t>
            </a:r>
            <a:r>
              <a:rPr lang="en-US" sz="2000" spc="-10" dirty="0">
                <a:cs typeface="Calibri"/>
              </a:rPr>
              <a:t>c</a:t>
            </a:r>
            <a:r>
              <a:rPr lang="en-US" sz="2000" spc="-25" dirty="0">
                <a:cs typeface="Calibri"/>
              </a:rPr>
              <a:t>at</a:t>
            </a:r>
            <a:r>
              <a:rPr lang="en-US" sz="2000" spc="-5" dirty="0">
                <a:cs typeface="Calibri"/>
              </a:rPr>
              <a:t>e</a:t>
            </a:r>
            <a:r>
              <a:rPr lang="en-US" sz="2000" spc="-10" dirty="0">
                <a:cs typeface="Calibri"/>
              </a:rPr>
              <a:t>g</a:t>
            </a:r>
            <a:r>
              <a:rPr lang="en-US" sz="2000" spc="-5" dirty="0">
                <a:cs typeface="Calibri"/>
              </a:rPr>
              <a:t>ories o</a:t>
            </a:r>
            <a:r>
              <a:rPr lang="en-US" sz="2000" dirty="0">
                <a:cs typeface="Calibri"/>
              </a:rPr>
              <a:t>f</a:t>
            </a:r>
            <a:r>
              <a:rPr lang="en-US" sz="2000" spc="-10" dirty="0">
                <a:cs typeface="Calibri"/>
              </a:rPr>
              <a:t> </a:t>
            </a:r>
            <a:r>
              <a:rPr lang="en-US" sz="2000" spc="-5" dirty="0">
                <a:cs typeface="Calibri"/>
              </a:rPr>
              <a:t>s</a:t>
            </a:r>
            <a:r>
              <a:rPr lang="en-US" sz="2000" dirty="0">
                <a:cs typeface="Calibri"/>
              </a:rPr>
              <a:t>uch</a:t>
            </a:r>
            <a:r>
              <a:rPr lang="en-US" sz="2000" spc="-5" dirty="0">
                <a:cs typeface="Calibri"/>
              </a:rPr>
              <a:t> </a:t>
            </a:r>
            <a:r>
              <a:rPr lang="en-US" sz="2000" spc="-45" dirty="0">
                <a:cs typeface="Calibri"/>
              </a:rPr>
              <a:t>F</a:t>
            </a:r>
            <a:r>
              <a:rPr lang="en-US" sz="2000" dirty="0">
                <a:cs typeface="Calibri"/>
              </a:rPr>
              <a:t>ac</a:t>
            </a:r>
            <a:r>
              <a:rPr lang="en-US" sz="2000" spc="-5" dirty="0">
                <a:cs typeface="Calibri"/>
              </a:rPr>
              <a:t>ili</a:t>
            </a:r>
            <a:r>
              <a:rPr lang="en-US" sz="2000" dirty="0">
                <a:cs typeface="Calibri"/>
              </a:rPr>
              <a:t>t</a:t>
            </a:r>
            <a:r>
              <a:rPr lang="en-US" sz="2000" spc="-5" dirty="0">
                <a:cs typeface="Calibri"/>
              </a:rPr>
              <a:t>ie</a:t>
            </a:r>
            <a:r>
              <a:rPr lang="en-US" sz="2000" dirty="0">
                <a:cs typeface="Calibri"/>
              </a:rPr>
              <a:t>s</a:t>
            </a:r>
            <a:r>
              <a:rPr lang="en-US" sz="2000" spc="35" dirty="0">
                <a:cs typeface="Calibri"/>
              </a:rPr>
              <a:t> </a:t>
            </a:r>
            <a:r>
              <a:rPr lang="en-US" sz="2000" dirty="0">
                <a:cs typeface="Calibri"/>
              </a:rPr>
              <a:t>:</a:t>
            </a:r>
          </a:p>
          <a:p>
            <a:pPr marL="12700" marR="5080">
              <a:lnSpc>
                <a:spcPct val="108200"/>
              </a:lnSpc>
            </a:pPr>
            <a:endParaRPr lang="en-US" sz="2000" dirty="0">
              <a:cs typeface="Calibri"/>
            </a:endParaRPr>
          </a:p>
          <a:p>
            <a:pPr marL="12700" marR="5080">
              <a:lnSpc>
                <a:spcPct val="108300"/>
              </a:lnSpc>
            </a:pPr>
            <a:r>
              <a:rPr lang="en-US" sz="2000" spc="-185" dirty="0">
                <a:cs typeface="Calibri"/>
              </a:rPr>
              <a:t>1.   T</a:t>
            </a:r>
            <a:r>
              <a:rPr lang="en-US" sz="2000" spc="-5" dirty="0">
                <a:cs typeface="Calibri"/>
              </a:rPr>
              <a:t>e</a:t>
            </a:r>
            <a:r>
              <a:rPr lang="en-US" sz="2000" dirty="0">
                <a:cs typeface="Calibri"/>
              </a:rPr>
              <a:t>chn</a:t>
            </a:r>
            <a:r>
              <a:rPr lang="en-US" sz="2000" spc="-5" dirty="0">
                <a:cs typeface="Calibri"/>
              </a:rPr>
              <a:t>olo</a:t>
            </a:r>
            <a:r>
              <a:rPr lang="en-US" sz="2000" dirty="0">
                <a:cs typeface="Calibri"/>
              </a:rPr>
              <a:t>g</a:t>
            </a:r>
            <a:r>
              <a:rPr lang="en-US" sz="2000" spc="-5" dirty="0">
                <a:cs typeface="Calibri"/>
              </a:rPr>
              <a:t>i</a:t>
            </a:r>
            <a:r>
              <a:rPr lang="en-US" sz="2000" spc="-10" dirty="0">
                <a:cs typeface="Calibri"/>
              </a:rPr>
              <a:t>c</a:t>
            </a:r>
            <a:r>
              <a:rPr lang="en-US" sz="2000" dirty="0">
                <a:cs typeface="Calibri"/>
              </a:rPr>
              <a:t>al</a:t>
            </a:r>
            <a:r>
              <a:rPr lang="en-US" sz="2000" spc="-25" dirty="0">
                <a:cs typeface="Calibri"/>
              </a:rPr>
              <a:t> </a:t>
            </a:r>
            <a:r>
              <a:rPr lang="en-US" sz="2000" spc="-45" dirty="0">
                <a:cs typeface="Calibri"/>
              </a:rPr>
              <a:t>F</a:t>
            </a:r>
            <a:r>
              <a:rPr lang="en-US" sz="2000" dirty="0">
                <a:cs typeface="Calibri"/>
              </a:rPr>
              <a:t>ac</a:t>
            </a:r>
            <a:r>
              <a:rPr lang="en-US" sz="2000" spc="-5" dirty="0">
                <a:cs typeface="Calibri"/>
              </a:rPr>
              <a:t>ili</a:t>
            </a:r>
            <a:r>
              <a:rPr lang="en-US" sz="2000" dirty="0">
                <a:cs typeface="Calibri"/>
              </a:rPr>
              <a:t>t</a:t>
            </a:r>
            <a:r>
              <a:rPr lang="en-US" sz="2000" spc="-5" dirty="0">
                <a:cs typeface="Calibri"/>
              </a:rPr>
              <a:t>ie</a:t>
            </a:r>
            <a:r>
              <a:rPr lang="en-US" sz="2000" dirty="0">
                <a:cs typeface="Calibri"/>
              </a:rPr>
              <a:t>s</a:t>
            </a:r>
            <a:r>
              <a:rPr lang="en-US" sz="2000" spc="35" dirty="0">
                <a:cs typeface="Calibri"/>
              </a:rPr>
              <a:t> </a:t>
            </a:r>
            <a:r>
              <a:rPr lang="en-US" sz="2000" spc="-5" dirty="0">
                <a:cs typeface="Calibri"/>
              </a:rPr>
              <a:t>i</a:t>
            </a:r>
            <a:r>
              <a:rPr lang="en-US" sz="2000" dirty="0">
                <a:cs typeface="Calibri"/>
              </a:rPr>
              <a:t>n</a:t>
            </a:r>
            <a:r>
              <a:rPr lang="en-US" sz="2000" spc="-5" dirty="0">
                <a:cs typeface="Calibri"/>
              </a:rPr>
              <a:t> </a:t>
            </a:r>
            <a:r>
              <a:rPr lang="en-US" sz="2000" dirty="0">
                <a:cs typeface="Calibri"/>
              </a:rPr>
              <a:t>the </a:t>
            </a:r>
            <a:r>
              <a:rPr lang="en-US" sz="2000" spc="-40" dirty="0">
                <a:cs typeface="Calibri"/>
              </a:rPr>
              <a:t>f</a:t>
            </a:r>
            <a:r>
              <a:rPr lang="en-US" sz="2000" spc="-5" dirty="0">
                <a:cs typeface="Calibri"/>
              </a:rPr>
              <a:t>or</a:t>
            </a:r>
            <a:r>
              <a:rPr lang="en-US" sz="2000" dirty="0">
                <a:cs typeface="Calibri"/>
              </a:rPr>
              <a:t>m</a:t>
            </a:r>
            <a:r>
              <a:rPr lang="en-US" sz="2000" spc="-15" dirty="0">
                <a:cs typeface="Calibri"/>
              </a:rPr>
              <a:t> </a:t>
            </a:r>
            <a:r>
              <a:rPr lang="en-US" sz="2000" spc="-5" dirty="0">
                <a:cs typeface="Calibri"/>
              </a:rPr>
              <a:t>o</a:t>
            </a:r>
            <a:r>
              <a:rPr lang="en-US" sz="2000" dirty="0">
                <a:cs typeface="Calibri"/>
              </a:rPr>
              <a:t>f</a:t>
            </a:r>
            <a:r>
              <a:rPr lang="en-US" sz="2000" spc="-10" dirty="0">
                <a:cs typeface="Calibri"/>
              </a:rPr>
              <a:t> </a:t>
            </a:r>
            <a:r>
              <a:rPr lang="en-US" sz="2000" dirty="0">
                <a:cs typeface="Calibri"/>
              </a:rPr>
              <a:t>a</a:t>
            </a:r>
            <a:r>
              <a:rPr lang="en-US" sz="2000" spc="5" dirty="0">
                <a:cs typeface="Calibri"/>
              </a:rPr>
              <a:t> </a:t>
            </a:r>
            <a:r>
              <a:rPr lang="en-US" sz="2000" i="1" dirty="0">
                <a:cs typeface="Calibri"/>
              </a:rPr>
              <a:t>s</a:t>
            </a:r>
            <a:r>
              <a:rPr lang="en-US" sz="2000" i="1" spc="-5" dirty="0">
                <a:cs typeface="Calibri"/>
              </a:rPr>
              <a:t>i</a:t>
            </a:r>
            <a:r>
              <a:rPr lang="en-US" sz="2000" i="1" dirty="0">
                <a:cs typeface="Calibri"/>
              </a:rPr>
              <a:t>ng</a:t>
            </a:r>
            <a:r>
              <a:rPr lang="en-US" sz="2000" i="1" spc="-5" dirty="0">
                <a:cs typeface="Calibri"/>
              </a:rPr>
              <a:t>l</a:t>
            </a:r>
            <a:r>
              <a:rPr lang="en-US" sz="2000" i="1" dirty="0">
                <a:cs typeface="Calibri"/>
              </a:rPr>
              <a:t>e</a:t>
            </a:r>
            <a:r>
              <a:rPr lang="en-US" sz="2000" i="1" spc="-20" dirty="0">
                <a:cs typeface="Calibri"/>
              </a:rPr>
              <a:t> </a:t>
            </a:r>
            <a:r>
              <a:rPr lang="en-US" sz="2000" i="1" spc="-5" dirty="0">
                <a:cs typeface="Calibri"/>
              </a:rPr>
              <a:t>l</a:t>
            </a:r>
            <a:r>
              <a:rPr lang="en-US" sz="2000" i="1" dirty="0">
                <a:cs typeface="Calibri"/>
              </a:rPr>
              <a:t>abo</a:t>
            </a:r>
            <a:r>
              <a:rPr lang="en-US" sz="2000" i="1" spc="-5" dirty="0">
                <a:cs typeface="Calibri"/>
              </a:rPr>
              <a:t>r</a:t>
            </a:r>
            <a:r>
              <a:rPr lang="en-US" sz="2000" i="1" dirty="0">
                <a:cs typeface="Calibri"/>
              </a:rPr>
              <a:t>a</a:t>
            </a:r>
            <a:r>
              <a:rPr lang="en-US" sz="2000" i="1" spc="-25" dirty="0">
                <a:cs typeface="Calibri"/>
              </a:rPr>
              <a:t>t</a:t>
            </a:r>
            <a:r>
              <a:rPr lang="en-US" sz="2000" i="1" dirty="0">
                <a:cs typeface="Calibri"/>
              </a:rPr>
              <a:t>o</a:t>
            </a:r>
            <a:r>
              <a:rPr lang="en-US" sz="2000" i="1" spc="5" dirty="0">
                <a:cs typeface="Calibri"/>
              </a:rPr>
              <a:t>r</a:t>
            </a:r>
            <a:r>
              <a:rPr lang="en-US" sz="2000" i="1" dirty="0">
                <a:cs typeface="Calibri"/>
              </a:rPr>
              <a:t>y</a:t>
            </a:r>
            <a:r>
              <a:rPr lang="en-US" sz="2000" i="1" spc="-20" dirty="0">
                <a:cs typeface="Calibri"/>
              </a:rPr>
              <a:t> </a:t>
            </a:r>
            <a:r>
              <a:rPr lang="en-US" sz="2000" i="1" spc="-5" dirty="0">
                <a:cs typeface="Calibri"/>
              </a:rPr>
              <a:t>wi</a:t>
            </a:r>
            <a:r>
              <a:rPr lang="en-US" sz="2000" i="1" dirty="0">
                <a:cs typeface="Calibri"/>
              </a:rPr>
              <a:t>th</a:t>
            </a:r>
            <a:r>
              <a:rPr lang="en-US" sz="2000" i="1" spc="-10" dirty="0">
                <a:cs typeface="Calibri"/>
              </a:rPr>
              <a:t> </a:t>
            </a:r>
            <a:r>
              <a:rPr lang="en-US" sz="2000" i="1" dirty="0">
                <a:cs typeface="Calibri"/>
              </a:rPr>
              <a:t>a</a:t>
            </a:r>
            <a:r>
              <a:rPr lang="en-US" sz="2000" i="1" spc="-10" dirty="0">
                <a:cs typeface="Calibri"/>
              </a:rPr>
              <a:t> </a:t>
            </a:r>
            <a:r>
              <a:rPr lang="en-US" sz="2000" i="1" spc="-5" dirty="0">
                <a:cs typeface="Calibri"/>
              </a:rPr>
              <a:t>l</a:t>
            </a:r>
            <a:r>
              <a:rPr lang="en-US" sz="2000" i="1" dirty="0">
                <a:cs typeface="Calibri"/>
              </a:rPr>
              <a:t>a</a:t>
            </a:r>
            <a:r>
              <a:rPr lang="en-US" sz="2000" i="1" spc="-5" dirty="0">
                <a:cs typeface="Calibri"/>
              </a:rPr>
              <a:t>r</a:t>
            </a:r>
            <a:r>
              <a:rPr lang="en-US" sz="2000" i="1" dirty="0">
                <a:cs typeface="Calibri"/>
              </a:rPr>
              <a:t>ge a</a:t>
            </a:r>
            <a:r>
              <a:rPr lang="en-US" sz="2000" i="1" spc="-20" dirty="0">
                <a:cs typeface="Calibri"/>
              </a:rPr>
              <a:t>cc</a:t>
            </a:r>
            <a:r>
              <a:rPr lang="en-US" sz="2000" i="1" dirty="0">
                <a:cs typeface="Calibri"/>
              </a:rPr>
              <a:t>e</a:t>
            </a:r>
            <a:r>
              <a:rPr lang="en-US" sz="2000" i="1" spc="-5" dirty="0">
                <a:cs typeface="Calibri"/>
              </a:rPr>
              <a:t>l</a:t>
            </a:r>
            <a:r>
              <a:rPr lang="en-US" sz="2000" i="1" dirty="0">
                <a:cs typeface="Calibri"/>
              </a:rPr>
              <a:t>e</a:t>
            </a:r>
            <a:r>
              <a:rPr lang="en-US" sz="2000" i="1" spc="-5" dirty="0">
                <a:cs typeface="Calibri"/>
              </a:rPr>
              <a:t>r</a:t>
            </a:r>
            <a:r>
              <a:rPr lang="en-US" sz="2000" i="1" dirty="0">
                <a:cs typeface="Calibri"/>
              </a:rPr>
              <a:t>a</a:t>
            </a:r>
            <a:r>
              <a:rPr lang="en-US" sz="2000" i="1" spc="-25" dirty="0">
                <a:cs typeface="Calibri"/>
              </a:rPr>
              <a:t>t</a:t>
            </a:r>
            <a:r>
              <a:rPr lang="en-US" sz="2000" i="1" dirty="0">
                <a:cs typeface="Calibri"/>
              </a:rPr>
              <a:t>or</a:t>
            </a:r>
            <a:r>
              <a:rPr lang="en-US" sz="2000" i="1" spc="-25" dirty="0">
                <a:cs typeface="Calibri"/>
              </a:rPr>
              <a:t> f</a:t>
            </a:r>
            <a:r>
              <a:rPr lang="en-US" sz="2000" i="1" dirty="0">
                <a:cs typeface="Calibri"/>
              </a:rPr>
              <a:t>a</a:t>
            </a:r>
            <a:r>
              <a:rPr lang="en-US" sz="2000" i="1" spc="-10" dirty="0">
                <a:cs typeface="Calibri"/>
              </a:rPr>
              <a:t>c</a:t>
            </a:r>
            <a:r>
              <a:rPr lang="en-US" sz="2000" i="1" spc="-5" dirty="0">
                <a:cs typeface="Calibri"/>
              </a:rPr>
              <a:t>ili</a:t>
            </a:r>
            <a:r>
              <a:rPr lang="en-US" sz="2000" i="1" dirty="0">
                <a:cs typeface="Calibri"/>
              </a:rPr>
              <a:t>ty</a:t>
            </a:r>
            <a:r>
              <a:rPr lang="en-US" sz="2000" i="1" spc="35" dirty="0">
                <a:cs typeface="Calibri"/>
              </a:rPr>
              <a:t> </a:t>
            </a:r>
            <a:r>
              <a:rPr lang="en-US" sz="2000" dirty="0">
                <a:cs typeface="Calibri"/>
              </a:rPr>
              <a:t>h</a:t>
            </a:r>
            <a:r>
              <a:rPr lang="en-US" sz="2000" spc="-40" dirty="0">
                <a:cs typeface="Calibri"/>
              </a:rPr>
              <a:t>a</a:t>
            </a:r>
            <a:r>
              <a:rPr lang="en-US" sz="2000" spc="-10" dirty="0">
                <a:cs typeface="Calibri"/>
              </a:rPr>
              <a:t>v</a:t>
            </a:r>
            <a:r>
              <a:rPr lang="en-US" sz="2000" spc="-5" dirty="0">
                <a:cs typeface="Calibri"/>
              </a:rPr>
              <a:t>i</a:t>
            </a:r>
            <a:r>
              <a:rPr lang="en-US" sz="2000" dirty="0">
                <a:cs typeface="Calibri"/>
              </a:rPr>
              <a:t>ng</a:t>
            </a:r>
            <a:r>
              <a:rPr lang="en-US" sz="2000" spc="-5" dirty="0">
                <a:cs typeface="Calibri"/>
              </a:rPr>
              <a:t> </a:t>
            </a:r>
            <a:r>
              <a:rPr lang="en-US" sz="2000" dirty="0">
                <a:cs typeface="Calibri"/>
              </a:rPr>
              <a:t>a</a:t>
            </a:r>
            <a:r>
              <a:rPr lang="en-US" sz="2000" spc="-10" dirty="0">
                <a:cs typeface="Calibri"/>
              </a:rPr>
              <a:t> </a:t>
            </a:r>
            <a:r>
              <a:rPr lang="en-US" sz="2000" spc="-5" dirty="0">
                <a:cs typeface="Calibri"/>
              </a:rPr>
              <a:t>wi</a:t>
            </a:r>
            <a:r>
              <a:rPr lang="en-US" sz="2000" dirty="0">
                <a:cs typeface="Calibri"/>
              </a:rPr>
              <a:t>de </a:t>
            </a:r>
            <a:r>
              <a:rPr lang="en-US" sz="2000" spc="-30" dirty="0">
                <a:cs typeface="Calibri"/>
              </a:rPr>
              <a:t>r</a:t>
            </a:r>
            <a:r>
              <a:rPr lang="en-US" sz="2000" spc="-5" dirty="0">
                <a:cs typeface="Calibri"/>
              </a:rPr>
              <a:t>ese</a:t>
            </a:r>
            <a:r>
              <a:rPr lang="en-US" sz="2000" dirty="0">
                <a:cs typeface="Calibri"/>
              </a:rPr>
              <a:t>a</a:t>
            </a:r>
            <a:r>
              <a:rPr lang="en-US" sz="2000" spc="-30" dirty="0">
                <a:cs typeface="Calibri"/>
              </a:rPr>
              <a:t>r</a:t>
            </a:r>
            <a:r>
              <a:rPr lang="en-US" sz="2000" dirty="0">
                <a:cs typeface="Calibri"/>
              </a:rPr>
              <a:t>ch</a:t>
            </a:r>
            <a:r>
              <a:rPr lang="en-US" sz="2000" spc="5" dirty="0">
                <a:cs typeface="Calibri"/>
              </a:rPr>
              <a:t> </a:t>
            </a:r>
            <a:r>
              <a:rPr lang="en-US" sz="2000" dirty="0">
                <a:cs typeface="Calibri"/>
              </a:rPr>
              <a:t>u</a:t>
            </a:r>
            <a:r>
              <a:rPr lang="en-US" sz="2000" spc="-5" dirty="0">
                <a:cs typeface="Calibri"/>
              </a:rPr>
              <a:t>se</a:t>
            </a:r>
            <a:r>
              <a:rPr lang="en-US" sz="2000" dirty="0">
                <a:cs typeface="Calibri"/>
              </a:rPr>
              <a:t>r</a:t>
            </a:r>
            <a:r>
              <a:rPr lang="en-US" sz="2000" spc="10" dirty="0">
                <a:cs typeface="Calibri"/>
              </a:rPr>
              <a:t> </a:t>
            </a:r>
            <a:r>
              <a:rPr lang="en-US" sz="2000" spc="-10" dirty="0">
                <a:cs typeface="Calibri"/>
              </a:rPr>
              <a:t>c</a:t>
            </a:r>
            <a:r>
              <a:rPr lang="en-US" sz="2000" spc="-5" dirty="0">
                <a:cs typeface="Calibri"/>
              </a:rPr>
              <a:t>omm</a:t>
            </a:r>
            <a:r>
              <a:rPr lang="en-US" sz="2000" dirty="0">
                <a:cs typeface="Calibri"/>
              </a:rPr>
              <a:t>un</a:t>
            </a:r>
            <a:r>
              <a:rPr lang="en-US" sz="2000" spc="-5" dirty="0">
                <a:cs typeface="Calibri"/>
              </a:rPr>
              <a:t>i</a:t>
            </a:r>
            <a:r>
              <a:rPr lang="en-US" sz="2000" dirty="0">
                <a:cs typeface="Calibri"/>
              </a:rPr>
              <a:t>t</a:t>
            </a:r>
            <a:r>
              <a:rPr lang="en-US" sz="2000" spc="-130" dirty="0">
                <a:cs typeface="Calibri"/>
              </a:rPr>
              <a:t>y</a:t>
            </a:r>
            <a:r>
              <a:rPr lang="en-US" sz="2000" dirty="0">
                <a:cs typeface="Calibri"/>
              </a:rPr>
              <a:t>.</a:t>
            </a:r>
            <a:r>
              <a:rPr lang="en-US" sz="2000" spc="-35" dirty="0">
                <a:cs typeface="Calibri"/>
              </a:rPr>
              <a:t> </a:t>
            </a:r>
            <a:r>
              <a:rPr lang="en-US" sz="2000" spc="-5" dirty="0">
                <a:cs typeface="Calibri"/>
              </a:rPr>
              <a:t>T</a:t>
            </a:r>
            <a:r>
              <a:rPr lang="en-US" sz="2000" dirty="0">
                <a:cs typeface="Calibri"/>
              </a:rPr>
              <a:t>he </a:t>
            </a:r>
            <a:r>
              <a:rPr lang="en-US" sz="2000" spc="-5" dirty="0">
                <a:cs typeface="Calibri"/>
              </a:rPr>
              <a:t>l</a:t>
            </a:r>
            <a:r>
              <a:rPr lang="en-US" sz="2000" dirty="0">
                <a:cs typeface="Calibri"/>
              </a:rPr>
              <a:t>a</a:t>
            </a:r>
            <a:r>
              <a:rPr lang="en-US" sz="2000" spc="-30" dirty="0">
                <a:cs typeface="Calibri"/>
              </a:rPr>
              <a:t>r</a:t>
            </a:r>
            <a:r>
              <a:rPr lang="en-US" sz="2000" spc="-10" dirty="0">
                <a:cs typeface="Calibri"/>
              </a:rPr>
              <a:t>g</a:t>
            </a:r>
            <a:r>
              <a:rPr lang="en-US" sz="2000" dirty="0">
                <a:cs typeface="Calibri"/>
              </a:rPr>
              <a:t>e acc</a:t>
            </a:r>
            <a:r>
              <a:rPr lang="en-US" sz="2000" spc="-5" dirty="0">
                <a:cs typeface="Calibri"/>
              </a:rPr>
              <a:t>ele</a:t>
            </a:r>
            <a:r>
              <a:rPr lang="en-US" sz="2000" spc="-40" dirty="0">
                <a:cs typeface="Calibri"/>
              </a:rPr>
              <a:t>r</a:t>
            </a:r>
            <a:r>
              <a:rPr lang="en-US" sz="2000" spc="-25" dirty="0">
                <a:cs typeface="Calibri"/>
              </a:rPr>
              <a:t>at</a:t>
            </a:r>
            <a:r>
              <a:rPr lang="en-US" sz="2000" spc="-5" dirty="0">
                <a:cs typeface="Calibri"/>
              </a:rPr>
              <a:t>o</a:t>
            </a:r>
            <a:r>
              <a:rPr lang="en-US" sz="2000" dirty="0">
                <a:cs typeface="Calibri"/>
              </a:rPr>
              <a:t>r</a:t>
            </a:r>
            <a:r>
              <a:rPr lang="en-US" sz="2000" spc="20" dirty="0">
                <a:cs typeface="Calibri"/>
              </a:rPr>
              <a:t> </a:t>
            </a:r>
            <a:r>
              <a:rPr lang="en-US" sz="2000" spc="-40" dirty="0">
                <a:cs typeface="Calibri"/>
              </a:rPr>
              <a:t>f</a:t>
            </a:r>
            <a:r>
              <a:rPr lang="en-US" sz="2000" dirty="0">
                <a:cs typeface="Calibri"/>
              </a:rPr>
              <a:t>ac</a:t>
            </a:r>
            <a:r>
              <a:rPr lang="en-US" sz="2000" spc="-5" dirty="0">
                <a:cs typeface="Calibri"/>
              </a:rPr>
              <a:t>ili</a:t>
            </a:r>
            <a:r>
              <a:rPr lang="en-US" sz="2000" dirty="0">
                <a:cs typeface="Calibri"/>
              </a:rPr>
              <a:t>ty</a:t>
            </a:r>
            <a:r>
              <a:rPr lang="en-US" sz="2000" spc="5" dirty="0">
                <a:cs typeface="Calibri"/>
              </a:rPr>
              <a:t> </a:t>
            </a:r>
            <a:r>
              <a:rPr lang="en-US" sz="2000" spc="-30" dirty="0">
                <a:cs typeface="Calibri"/>
              </a:rPr>
              <a:t>r</a:t>
            </a:r>
            <a:r>
              <a:rPr lang="en-US" sz="2000" spc="-5" dirty="0">
                <a:cs typeface="Calibri"/>
              </a:rPr>
              <a:t>e</a:t>
            </a:r>
            <a:r>
              <a:rPr lang="en-US" sz="2000" dirty="0">
                <a:cs typeface="Calibri"/>
              </a:rPr>
              <a:t>qu</a:t>
            </a:r>
            <a:r>
              <a:rPr lang="en-US" sz="2000" spc="-5" dirty="0">
                <a:cs typeface="Calibri"/>
              </a:rPr>
              <a:t>i</a:t>
            </a:r>
            <a:r>
              <a:rPr lang="en-US" sz="2000" spc="-30" dirty="0">
                <a:cs typeface="Calibri"/>
              </a:rPr>
              <a:t>r</a:t>
            </a:r>
            <a:r>
              <a:rPr lang="en-US" sz="2000" spc="-5" dirty="0">
                <a:cs typeface="Calibri"/>
              </a:rPr>
              <a:t>e</a:t>
            </a:r>
            <a:r>
              <a:rPr lang="en-US" sz="2000" dirty="0">
                <a:cs typeface="Calibri"/>
              </a:rPr>
              <a:t>s a </a:t>
            </a:r>
            <a:r>
              <a:rPr lang="en-US" sz="2000" spc="-25" dirty="0">
                <a:cs typeface="Calibri"/>
              </a:rPr>
              <a:t>t</a:t>
            </a:r>
            <a:r>
              <a:rPr lang="en-US" sz="2000" spc="-5" dirty="0">
                <a:cs typeface="Calibri"/>
              </a:rPr>
              <a:t>e</a:t>
            </a:r>
            <a:r>
              <a:rPr lang="en-US" sz="2000" dirty="0">
                <a:cs typeface="Calibri"/>
              </a:rPr>
              <a:t>chn</a:t>
            </a:r>
            <a:r>
              <a:rPr lang="en-US" sz="2000" spc="-10" dirty="0">
                <a:cs typeface="Calibri"/>
              </a:rPr>
              <a:t>ic</a:t>
            </a:r>
            <a:r>
              <a:rPr lang="en-US" sz="2000" dirty="0">
                <a:cs typeface="Calibri"/>
              </a:rPr>
              <a:t>al</a:t>
            </a:r>
            <a:r>
              <a:rPr lang="en-US" sz="2000" spc="5" dirty="0">
                <a:cs typeface="Calibri"/>
              </a:rPr>
              <a:t> </a:t>
            </a:r>
            <a:r>
              <a:rPr lang="en-US" sz="2000" dirty="0">
                <a:cs typeface="Calibri"/>
              </a:rPr>
              <a:t>p</a:t>
            </a:r>
            <a:r>
              <a:rPr lang="en-US" sz="2000" spc="-40" dirty="0">
                <a:cs typeface="Calibri"/>
              </a:rPr>
              <a:t>r</a:t>
            </a:r>
            <a:r>
              <a:rPr lang="en-US" sz="2000" spc="-5" dirty="0">
                <a:cs typeface="Calibri"/>
              </a:rPr>
              <a:t>o</a:t>
            </a:r>
            <a:r>
              <a:rPr lang="en-US" sz="2000" dirty="0">
                <a:cs typeface="Calibri"/>
              </a:rPr>
              <a:t>g</a:t>
            </a:r>
            <a:r>
              <a:rPr lang="en-US" sz="2000" spc="-40" dirty="0">
                <a:cs typeface="Calibri"/>
              </a:rPr>
              <a:t>r</a:t>
            </a:r>
            <a:r>
              <a:rPr lang="en-US" sz="2000" dirty="0">
                <a:cs typeface="Calibri"/>
              </a:rPr>
              <a:t>am</a:t>
            </a:r>
            <a:r>
              <a:rPr lang="en-US" sz="2000" spc="-15" dirty="0">
                <a:cs typeface="Calibri"/>
              </a:rPr>
              <a:t> </a:t>
            </a:r>
            <a:r>
              <a:rPr lang="en-US" sz="2000" spc="-5" dirty="0">
                <a:cs typeface="Calibri"/>
              </a:rPr>
              <a:t>o</a:t>
            </a:r>
            <a:r>
              <a:rPr lang="en-US" sz="2000" dirty="0">
                <a:cs typeface="Calibri"/>
              </a:rPr>
              <a:t>f</a:t>
            </a:r>
            <a:r>
              <a:rPr lang="en-US" sz="2000" spc="-10" dirty="0">
                <a:cs typeface="Calibri"/>
              </a:rPr>
              <a:t> </a:t>
            </a:r>
            <a:r>
              <a:rPr lang="en-US" sz="2000" dirty="0">
                <a:cs typeface="Calibri"/>
              </a:rPr>
              <a:t>d</a:t>
            </a:r>
            <a:r>
              <a:rPr lang="en-US" sz="2000" spc="-15" dirty="0">
                <a:cs typeface="Calibri"/>
              </a:rPr>
              <a:t>e</a:t>
            </a:r>
            <a:r>
              <a:rPr lang="en-US" sz="2000" spc="-30" dirty="0">
                <a:cs typeface="Calibri"/>
              </a:rPr>
              <a:t>v</a:t>
            </a:r>
            <a:r>
              <a:rPr lang="en-US" sz="2000" spc="-5" dirty="0">
                <a:cs typeface="Calibri"/>
              </a:rPr>
              <a:t>elo</a:t>
            </a:r>
            <a:r>
              <a:rPr lang="en-US" sz="2000" dirty="0">
                <a:cs typeface="Calibri"/>
              </a:rPr>
              <a:t>p</a:t>
            </a:r>
            <a:r>
              <a:rPr lang="en-US" sz="2000" spc="-5" dirty="0">
                <a:cs typeface="Calibri"/>
              </a:rPr>
              <a:t>me</a:t>
            </a:r>
            <a:r>
              <a:rPr lang="en-US" sz="2000" spc="-25" dirty="0">
                <a:cs typeface="Calibri"/>
              </a:rPr>
              <a:t>n</a:t>
            </a:r>
            <a:r>
              <a:rPr lang="en-US" sz="2000" dirty="0">
                <a:cs typeface="Calibri"/>
              </a:rPr>
              <a:t>t, p</a:t>
            </a:r>
            <a:r>
              <a:rPr lang="en-US" sz="2000" spc="-40" dirty="0">
                <a:cs typeface="Calibri"/>
              </a:rPr>
              <a:t>r</a:t>
            </a:r>
            <a:r>
              <a:rPr lang="en-US" sz="2000" spc="-5" dirty="0">
                <a:cs typeface="Calibri"/>
              </a:rPr>
              <a:t>o</a:t>
            </a:r>
            <a:r>
              <a:rPr lang="en-US" sz="2000" dirty="0">
                <a:cs typeface="Calibri"/>
              </a:rPr>
              <a:t>duct</a:t>
            </a:r>
            <a:r>
              <a:rPr lang="en-US" sz="2000" spc="-5" dirty="0">
                <a:cs typeface="Calibri"/>
              </a:rPr>
              <a:t>io</a:t>
            </a:r>
            <a:r>
              <a:rPr lang="en-US" sz="2000" dirty="0">
                <a:cs typeface="Calibri"/>
              </a:rPr>
              <a:t>n</a:t>
            </a:r>
            <a:r>
              <a:rPr lang="en-US" sz="2000" spc="-20" dirty="0">
                <a:cs typeface="Calibri"/>
              </a:rPr>
              <a:t> </a:t>
            </a:r>
            <a:r>
              <a:rPr lang="en-US" sz="2000" dirty="0">
                <a:cs typeface="Calibri"/>
              </a:rPr>
              <a:t>and</a:t>
            </a:r>
            <a:r>
              <a:rPr lang="en-US" sz="2000" spc="-5" dirty="0">
                <a:cs typeface="Calibri"/>
              </a:rPr>
              <a:t> </a:t>
            </a:r>
            <a:r>
              <a:rPr lang="en-US" sz="2000" spc="-25" dirty="0">
                <a:cs typeface="Calibri"/>
              </a:rPr>
              <a:t>t</a:t>
            </a:r>
            <a:r>
              <a:rPr lang="en-US" sz="2000" spc="-5" dirty="0">
                <a:cs typeface="Calibri"/>
              </a:rPr>
              <a:t>e</a:t>
            </a:r>
            <a:r>
              <a:rPr lang="en-US" sz="2000" spc="-30" dirty="0">
                <a:cs typeface="Calibri"/>
              </a:rPr>
              <a:t>s</a:t>
            </a:r>
            <a:r>
              <a:rPr lang="en-US" sz="2000" dirty="0">
                <a:cs typeface="Calibri"/>
              </a:rPr>
              <a:t>ts</a:t>
            </a:r>
            <a:r>
              <a:rPr lang="en-US" sz="2000" spc="10" dirty="0">
                <a:cs typeface="Calibri"/>
              </a:rPr>
              <a:t> </a:t>
            </a:r>
            <a:r>
              <a:rPr lang="en-US" sz="2000" spc="-5" dirty="0">
                <a:cs typeface="Calibri"/>
              </a:rPr>
              <a:t>o</a:t>
            </a:r>
            <a:r>
              <a:rPr lang="en-US" sz="2000" dirty="0">
                <a:cs typeface="Calibri"/>
              </a:rPr>
              <a:t>f</a:t>
            </a:r>
            <a:r>
              <a:rPr lang="en-US" sz="2000" spc="-10" dirty="0">
                <a:cs typeface="Calibri"/>
              </a:rPr>
              <a:t> </a:t>
            </a:r>
            <a:r>
              <a:rPr lang="en-US" sz="2000" dirty="0">
                <a:cs typeface="Calibri"/>
              </a:rPr>
              <a:t>n</a:t>
            </a:r>
            <a:r>
              <a:rPr lang="en-US" sz="2000" spc="-15" dirty="0">
                <a:cs typeface="Calibri"/>
              </a:rPr>
              <a:t>e</a:t>
            </a:r>
            <a:r>
              <a:rPr lang="en-US" sz="2000" dirty="0">
                <a:cs typeface="Calibri"/>
              </a:rPr>
              <a:t>w</a:t>
            </a:r>
            <a:r>
              <a:rPr lang="en-US" sz="2000" spc="-5" dirty="0">
                <a:cs typeface="Calibri"/>
              </a:rPr>
              <a:t> e</a:t>
            </a:r>
            <a:r>
              <a:rPr lang="en-US" sz="2000" dirty="0">
                <a:cs typeface="Calibri"/>
              </a:rPr>
              <a:t>qu</a:t>
            </a:r>
            <a:r>
              <a:rPr lang="en-US" sz="2000" spc="-5" dirty="0">
                <a:cs typeface="Calibri"/>
              </a:rPr>
              <a:t>i</a:t>
            </a:r>
            <a:r>
              <a:rPr lang="en-US" sz="2000" dirty="0">
                <a:cs typeface="Calibri"/>
              </a:rPr>
              <a:t>p</a:t>
            </a:r>
            <a:r>
              <a:rPr lang="en-US" sz="2000" spc="-5" dirty="0">
                <a:cs typeface="Calibri"/>
              </a:rPr>
              <a:t>me</a:t>
            </a:r>
            <a:r>
              <a:rPr lang="en-US" sz="2000" spc="-25" dirty="0">
                <a:cs typeface="Calibri"/>
              </a:rPr>
              <a:t>n</a:t>
            </a:r>
            <a:r>
              <a:rPr lang="en-US" sz="2000" dirty="0">
                <a:cs typeface="Calibri"/>
              </a:rPr>
              <a:t>t</a:t>
            </a:r>
            <a:r>
              <a:rPr lang="en-US" sz="2000" spc="-10" dirty="0">
                <a:cs typeface="Calibri"/>
              </a:rPr>
              <a:t> </a:t>
            </a:r>
            <a:r>
              <a:rPr lang="en-US" sz="2000" spc="-25" dirty="0">
                <a:cs typeface="Calibri"/>
              </a:rPr>
              <a:t>t</a:t>
            </a:r>
            <a:r>
              <a:rPr lang="en-US" sz="2000" dirty="0">
                <a:cs typeface="Calibri"/>
              </a:rPr>
              <a:t>o be</a:t>
            </a:r>
            <a:r>
              <a:rPr lang="en-US" sz="2000" spc="-10" dirty="0">
                <a:cs typeface="Calibri"/>
              </a:rPr>
              <a:t> </a:t>
            </a:r>
            <a:r>
              <a:rPr lang="en-US" sz="2000" spc="-5" dirty="0">
                <a:cs typeface="Calibri"/>
              </a:rPr>
              <a:t>m</a:t>
            </a:r>
            <a:r>
              <a:rPr lang="en-US" sz="2000" dirty="0">
                <a:cs typeface="Calibri"/>
              </a:rPr>
              <a:t>a</a:t>
            </a:r>
            <a:r>
              <a:rPr lang="en-US" sz="2000" spc="-5" dirty="0">
                <a:cs typeface="Calibri"/>
              </a:rPr>
              <a:t>i</a:t>
            </a:r>
            <a:r>
              <a:rPr lang="en-US" sz="2000" spc="-25" dirty="0">
                <a:cs typeface="Calibri"/>
              </a:rPr>
              <a:t>nt</a:t>
            </a:r>
            <a:r>
              <a:rPr lang="en-US" sz="2000" dirty="0">
                <a:cs typeface="Calibri"/>
              </a:rPr>
              <a:t>a</a:t>
            </a:r>
            <a:r>
              <a:rPr lang="en-US" sz="2000" spc="-5" dirty="0">
                <a:cs typeface="Calibri"/>
              </a:rPr>
              <a:t>i</a:t>
            </a:r>
            <a:r>
              <a:rPr lang="en-US" sz="2000" dirty="0">
                <a:cs typeface="Calibri"/>
              </a:rPr>
              <a:t>n</a:t>
            </a:r>
            <a:r>
              <a:rPr lang="en-US" sz="2000" spc="-5" dirty="0">
                <a:cs typeface="Calibri"/>
              </a:rPr>
              <a:t>e</a:t>
            </a:r>
            <a:r>
              <a:rPr lang="en-US" sz="2000" dirty="0">
                <a:cs typeface="Calibri"/>
              </a:rPr>
              <a:t>d</a:t>
            </a:r>
            <a:r>
              <a:rPr lang="en-US" sz="2000" spc="15" dirty="0">
                <a:cs typeface="Calibri"/>
              </a:rPr>
              <a:t> </a:t>
            </a:r>
            <a:r>
              <a:rPr lang="en-US" sz="2000" spc="-5" dirty="0">
                <a:cs typeface="Calibri"/>
              </a:rPr>
              <a:t>i</a:t>
            </a:r>
            <a:r>
              <a:rPr lang="en-US" sz="2000" dirty="0">
                <a:cs typeface="Calibri"/>
              </a:rPr>
              <a:t>n</a:t>
            </a:r>
            <a:r>
              <a:rPr lang="en-US" sz="2000" spc="5" dirty="0">
                <a:cs typeface="Calibri"/>
              </a:rPr>
              <a:t> </a:t>
            </a:r>
            <a:r>
              <a:rPr lang="en-US" sz="2000" spc="-5" dirty="0">
                <a:cs typeface="Calibri"/>
              </a:rPr>
              <a:t>o</a:t>
            </a:r>
            <a:r>
              <a:rPr lang="en-US" sz="2000" spc="-30" dirty="0">
                <a:cs typeface="Calibri"/>
              </a:rPr>
              <a:t>r</a:t>
            </a:r>
            <a:r>
              <a:rPr lang="en-US" sz="2000" dirty="0">
                <a:cs typeface="Calibri"/>
              </a:rPr>
              <a:t>d</a:t>
            </a:r>
            <a:r>
              <a:rPr lang="en-US" sz="2000" spc="-5" dirty="0">
                <a:cs typeface="Calibri"/>
              </a:rPr>
              <a:t>e</a:t>
            </a:r>
            <a:r>
              <a:rPr lang="en-US" sz="2000" dirty="0">
                <a:cs typeface="Calibri"/>
              </a:rPr>
              <a:t>r</a:t>
            </a:r>
            <a:r>
              <a:rPr lang="en-US" sz="2000" spc="-10" dirty="0">
                <a:cs typeface="Calibri"/>
              </a:rPr>
              <a:t> </a:t>
            </a:r>
            <a:r>
              <a:rPr lang="en-US" sz="2000" spc="-25" dirty="0">
                <a:cs typeface="Calibri"/>
              </a:rPr>
              <a:t>t</a:t>
            </a:r>
            <a:r>
              <a:rPr lang="en-US" sz="2000" dirty="0">
                <a:cs typeface="Calibri"/>
              </a:rPr>
              <a:t>o </a:t>
            </a:r>
            <a:r>
              <a:rPr lang="en-US" sz="2000" spc="-60" dirty="0">
                <a:cs typeface="Calibri"/>
              </a:rPr>
              <a:t>k</a:t>
            </a:r>
            <a:r>
              <a:rPr lang="en-US" sz="2000" spc="-5" dirty="0">
                <a:cs typeface="Calibri"/>
              </a:rPr>
              <a:t>ee</a:t>
            </a:r>
            <a:r>
              <a:rPr lang="en-US" sz="2000" dirty="0">
                <a:cs typeface="Calibri"/>
              </a:rPr>
              <a:t>p the  acc</a:t>
            </a:r>
            <a:r>
              <a:rPr lang="en-US" sz="2000" spc="-5" dirty="0">
                <a:cs typeface="Calibri"/>
              </a:rPr>
              <a:t>ele</a:t>
            </a:r>
            <a:r>
              <a:rPr lang="en-US" sz="2000" spc="-45" dirty="0">
                <a:cs typeface="Calibri"/>
              </a:rPr>
              <a:t>r</a:t>
            </a:r>
            <a:r>
              <a:rPr lang="en-US" sz="2000" spc="-25" dirty="0">
                <a:cs typeface="Calibri"/>
              </a:rPr>
              <a:t>at</a:t>
            </a:r>
            <a:r>
              <a:rPr lang="en-US" sz="2000" spc="-5" dirty="0">
                <a:cs typeface="Calibri"/>
              </a:rPr>
              <a:t>o</a:t>
            </a:r>
            <a:r>
              <a:rPr lang="en-US" sz="2000" dirty="0">
                <a:cs typeface="Calibri"/>
              </a:rPr>
              <a:t>r</a:t>
            </a:r>
            <a:r>
              <a:rPr lang="en-US" sz="2000" spc="10" dirty="0">
                <a:cs typeface="Calibri"/>
              </a:rPr>
              <a:t>  </a:t>
            </a:r>
            <a:r>
              <a:rPr lang="en-US" sz="2000" spc="-40" dirty="0">
                <a:cs typeface="Calibri"/>
              </a:rPr>
              <a:t>f</a:t>
            </a:r>
            <a:r>
              <a:rPr lang="en-US" sz="2000" dirty="0">
                <a:cs typeface="Calibri"/>
              </a:rPr>
              <a:t>ac</a:t>
            </a:r>
            <a:r>
              <a:rPr lang="en-US" sz="2000" spc="-5" dirty="0">
                <a:cs typeface="Calibri"/>
              </a:rPr>
              <a:t>ili</a:t>
            </a:r>
            <a:r>
              <a:rPr lang="en-US" sz="2000" dirty="0">
                <a:cs typeface="Calibri"/>
              </a:rPr>
              <a:t>ty</a:t>
            </a:r>
            <a:r>
              <a:rPr lang="en-US" sz="2000" spc="10" dirty="0">
                <a:cs typeface="Calibri"/>
              </a:rPr>
              <a:t> </a:t>
            </a:r>
            <a:r>
              <a:rPr lang="en-US" sz="2000" spc="-10" dirty="0">
                <a:cs typeface="Calibri"/>
              </a:rPr>
              <a:t>c</a:t>
            </a:r>
            <a:r>
              <a:rPr lang="en-US" sz="2000" spc="-5" dirty="0">
                <a:cs typeface="Calibri"/>
              </a:rPr>
              <a:t>om</a:t>
            </a:r>
            <a:r>
              <a:rPr lang="en-US" sz="2000" dirty="0">
                <a:cs typeface="Calibri"/>
              </a:rPr>
              <a:t>p</a:t>
            </a:r>
            <a:r>
              <a:rPr lang="en-US" sz="2000" spc="-15" dirty="0">
                <a:cs typeface="Calibri"/>
              </a:rPr>
              <a:t>e</a:t>
            </a:r>
            <a:r>
              <a:rPr lang="en-US" sz="2000" dirty="0">
                <a:cs typeface="Calibri"/>
              </a:rPr>
              <a:t>t</a:t>
            </a:r>
            <a:r>
              <a:rPr lang="en-US" sz="2000" spc="-5" dirty="0">
                <a:cs typeface="Calibri"/>
              </a:rPr>
              <a:t>i</a:t>
            </a:r>
            <a:r>
              <a:rPr lang="en-US" sz="2000" dirty="0">
                <a:cs typeface="Calibri"/>
              </a:rPr>
              <a:t>t</a:t>
            </a:r>
            <a:r>
              <a:rPr lang="en-US" sz="2000" spc="-5" dirty="0">
                <a:cs typeface="Calibri"/>
              </a:rPr>
              <a:t>i</a:t>
            </a:r>
            <a:r>
              <a:rPr lang="en-US" sz="2000" spc="-30" dirty="0">
                <a:cs typeface="Calibri"/>
              </a:rPr>
              <a:t>v</a:t>
            </a:r>
            <a:r>
              <a:rPr lang="en-US" sz="2000" spc="-5" dirty="0">
                <a:cs typeface="Calibri"/>
              </a:rPr>
              <a:t>e</a:t>
            </a:r>
            <a:r>
              <a:rPr lang="en-US" sz="2000" dirty="0">
                <a:cs typeface="Calibri"/>
              </a:rPr>
              <a:t>.</a:t>
            </a:r>
            <a:r>
              <a:rPr lang="en-US" sz="2000" spc="15" dirty="0">
                <a:cs typeface="Calibri"/>
              </a:rPr>
              <a:t> </a:t>
            </a:r>
            <a:r>
              <a:rPr lang="en-US" sz="2000" spc="-5" dirty="0">
                <a:cs typeface="Calibri"/>
              </a:rPr>
              <a:t>T</a:t>
            </a:r>
            <a:r>
              <a:rPr lang="en-US" sz="2000" dirty="0">
                <a:cs typeface="Calibri"/>
              </a:rPr>
              <a:t>h</a:t>
            </a:r>
            <a:r>
              <a:rPr lang="en-US" sz="2000" spc="-10" dirty="0">
                <a:cs typeface="Calibri"/>
              </a:rPr>
              <a:t>i</a:t>
            </a:r>
            <a:r>
              <a:rPr lang="en-US" sz="2000" dirty="0">
                <a:cs typeface="Calibri"/>
              </a:rPr>
              <a:t>s</a:t>
            </a:r>
            <a:r>
              <a:rPr lang="en-US" sz="2000" spc="10" dirty="0">
                <a:cs typeface="Calibri"/>
              </a:rPr>
              <a:t> </a:t>
            </a:r>
            <a:r>
              <a:rPr lang="en-US" sz="2000" spc="-25" dirty="0">
                <a:cs typeface="Calibri"/>
              </a:rPr>
              <a:t>t</a:t>
            </a:r>
            <a:r>
              <a:rPr lang="en-US" sz="2000" spc="-5" dirty="0">
                <a:cs typeface="Calibri"/>
              </a:rPr>
              <a:t>e</a:t>
            </a:r>
            <a:r>
              <a:rPr lang="en-US" sz="2000" dirty="0">
                <a:cs typeface="Calibri"/>
              </a:rPr>
              <a:t>chn</a:t>
            </a:r>
            <a:r>
              <a:rPr lang="en-US" sz="2000" spc="-10" dirty="0">
                <a:cs typeface="Calibri"/>
              </a:rPr>
              <a:t>ic</a:t>
            </a:r>
            <a:r>
              <a:rPr lang="en-US" sz="2000" dirty="0">
                <a:cs typeface="Calibri"/>
              </a:rPr>
              <a:t>al</a:t>
            </a:r>
            <a:r>
              <a:rPr lang="en-US" sz="2000" spc="-15" dirty="0">
                <a:cs typeface="Calibri"/>
              </a:rPr>
              <a:t> </a:t>
            </a:r>
            <a:r>
              <a:rPr lang="en-US" sz="2000" dirty="0">
                <a:cs typeface="Calibri"/>
              </a:rPr>
              <a:t>p</a:t>
            </a:r>
            <a:r>
              <a:rPr lang="en-US" sz="2000" spc="-40" dirty="0">
                <a:cs typeface="Calibri"/>
              </a:rPr>
              <a:t>r</a:t>
            </a:r>
            <a:r>
              <a:rPr lang="en-US" sz="2000" spc="-5" dirty="0">
                <a:cs typeface="Calibri"/>
              </a:rPr>
              <a:t>o</a:t>
            </a:r>
            <a:r>
              <a:rPr lang="en-US" sz="2000" dirty="0">
                <a:cs typeface="Calibri"/>
              </a:rPr>
              <a:t>g</a:t>
            </a:r>
            <a:r>
              <a:rPr lang="en-US" sz="2000" spc="-40" dirty="0">
                <a:cs typeface="Calibri"/>
              </a:rPr>
              <a:t>r</a:t>
            </a:r>
            <a:r>
              <a:rPr lang="en-US" sz="2000" dirty="0">
                <a:cs typeface="Calibri"/>
              </a:rPr>
              <a:t>am</a:t>
            </a:r>
            <a:r>
              <a:rPr lang="en-US" sz="2000" spc="-15" dirty="0">
                <a:cs typeface="Calibri"/>
              </a:rPr>
              <a:t> </a:t>
            </a:r>
            <a:r>
              <a:rPr lang="en-US" sz="2000" spc="-5" dirty="0">
                <a:cs typeface="Calibri"/>
              </a:rPr>
              <a:t>i</a:t>
            </a:r>
            <a:r>
              <a:rPr lang="en-US" sz="2000" dirty="0">
                <a:cs typeface="Calibri"/>
              </a:rPr>
              <a:t>n</a:t>
            </a:r>
            <a:r>
              <a:rPr lang="en-US" sz="2000" spc="5" dirty="0">
                <a:cs typeface="Calibri"/>
              </a:rPr>
              <a:t> </a:t>
            </a:r>
            <a:r>
              <a:rPr lang="en-US" sz="2000" dirty="0">
                <a:cs typeface="Calibri"/>
              </a:rPr>
              <a:t>the</a:t>
            </a:r>
            <a:r>
              <a:rPr lang="en-US" sz="2000" spc="-10" dirty="0">
                <a:cs typeface="Calibri"/>
              </a:rPr>
              <a:t> </a:t>
            </a:r>
            <a:r>
              <a:rPr lang="en-US" sz="2000" dirty="0">
                <a:cs typeface="Calibri"/>
              </a:rPr>
              <a:t>h</a:t>
            </a:r>
            <a:r>
              <a:rPr lang="en-US" sz="2000" spc="-5" dirty="0">
                <a:cs typeface="Calibri"/>
              </a:rPr>
              <a:t>o</a:t>
            </a:r>
            <a:r>
              <a:rPr lang="en-US" sz="2000" spc="-30" dirty="0">
                <a:cs typeface="Calibri"/>
              </a:rPr>
              <a:t>s</a:t>
            </a:r>
            <a:r>
              <a:rPr lang="en-US" sz="2000" dirty="0">
                <a:cs typeface="Calibri"/>
              </a:rPr>
              <a:t>t </a:t>
            </a:r>
            <a:r>
              <a:rPr lang="en-US" sz="2000" spc="-5" dirty="0">
                <a:cs typeface="Calibri"/>
              </a:rPr>
              <a:t>l</a:t>
            </a:r>
            <a:r>
              <a:rPr lang="en-US" sz="2000" dirty="0">
                <a:cs typeface="Calibri"/>
              </a:rPr>
              <a:t>ab </a:t>
            </a:r>
            <a:r>
              <a:rPr lang="en-US" sz="2000" spc="-10" dirty="0">
                <a:cs typeface="Calibri"/>
              </a:rPr>
              <a:t>i</a:t>
            </a:r>
            <a:r>
              <a:rPr lang="en-US" sz="2000" dirty="0">
                <a:cs typeface="Calibri"/>
              </a:rPr>
              <a:t>s u</a:t>
            </a:r>
            <a:r>
              <a:rPr lang="en-US" sz="2000" spc="-5" dirty="0">
                <a:cs typeface="Calibri"/>
              </a:rPr>
              <a:t>se</a:t>
            </a:r>
            <a:r>
              <a:rPr lang="en-US" sz="2000" dirty="0">
                <a:cs typeface="Calibri"/>
              </a:rPr>
              <a:t>d</a:t>
            </a:r>
            <a:r>
              <a:rPr lang="en-US" sz="2000" spc="-5" dirty="0">
                <a:cs typeface="Calibri"/>
              </a:rPr>
              <a:t> </a:t>
            </a:r>
            <a:r>
              <a:rPr lang="en-US" sz="2000" spc="-25" dirty="0">
                <a:cs typeface="Calibri"/>
              </a:rPr>
              <a:t>t</a:t>
            </a:r>
            <a:r>
              <a:rPr lang="en-US" sz="2000" dirty="0">
                <a:cs typeface="Calibri"/>
              </a:rPr>
              <a:t>o </a:t>
            </a:r>
            <a:r>
              <a:rPr lang="en-US" sz="2000" spc="-5" dirty="0">
                <a:cs typeface="Calibri"/>
              </a:rPr>
              <a:t>se</a:t>
            </a:r>
            <a:r>
              <a:rPr lang="en-US" sz="2000" spc="20" dirty="0">
                <a:cs typeface="Calibri"/>
              </a:rPr>
              <a:t>r</a:t>
            </a:r>
            <a:r>
              <a:rPr lang="en-US" sz="2000" spc="-30" dirty="0">
                <a:cs typeface="Calibri"/>
              </a:rPr>
              <a:t>v</a:t>
            </a:r>
            <a:r>
              <a:rPr lang="en-US" sz="2000" dirty="0">
                <a:cs typeface="Calibri"/>
              </a:rPr>
              <a:t>e</a:t>
            </a:r>
            <a:r>
              <a:rPr lang="en-US" sz="2000" spc="15" dirty="0">
                <a:cs typeface="Calibri"/>
              </a:rPr>
              <a:t> </a:t>
            </a:r>
            <a:r>
              <a:rPr lang="en-US" sz="2000" dirty="0">
                <a:cs typeface="Calibri"/>
              </a:rPr>
              <a:t>a</a:t>
            </a:r>
            <a:r>
              <a:rPr lang="en-US" sz="2000" spc="-5" dirty="0">
                <a:cs typeface="Calibri"/>
              </a:rPr>
              <a:t>ls</a:t>
            </a:r>
            <a:r>
              <a:rPr lang="en-US" sz="2000" dirty="0">
                <a:cs typeface="Calibri"/>
              </a:rPr>
              <a:t>o</a:t>
            </a:r>
            <a:r>
              <a:rPr lang="en-US" sz="2000" spc="15" dirty="0">
                <a:cs typeface="Calibri"/>
              </a:rPr>
              <a:t> </a:t>
            </a:r>
            <a:r>
              <a:rPr lang="en-US" sz="2000" i="1" dirty="0">
                <a:cs typeface="Calibri"/>
              </a:rPr>
              <a:t>other</a:t>
            </a:r>
            <a:r>
              <a:rPr lang="en-US" sz="2000" i="1" spc="-25" dirty="0">
                <a:cs typeface="Calibri"/>
              </a:rPr>
              <a:t> </a:t>
            </a:r>
            <a:r>
              <a:rPr lang="en-US" sz="2000" spc="-5" dirty="0">
                <a:cs typeface="Calibri"/>
              </a:rPr>
              <a:t>m</a:t>
            </a:r>
            <a:r>
              <a:rPr lang="en-US" sz="2000" dirty="0">
                <a:cs typeface="Calibri"/>
              </a:rPr>
              <a:t>aj</a:t>
            </a:r>
            <a:r>
              <a:rPr lang="en-US" sz="2000" spc="-5" dirty="0">
                <a:cs typeface="Calibri"/>
              </a:rPr>
              <a:t>o</a:t>
            </a:r>
            <a:r>
              <a:rPr lang="en-US" sz="2000" dirty="0">
                <a:cs typeface="Calibri"/>
              </a:rPr>
              <a:t>r</a:t>
            </a:r>
            <a:r>
              <a:rPr lang="en-US" sz="2000" spc="-10" dirty="0">
                <a:cs typeface="Calibri"/>
              </a:rPr>
              <a:t> </a:t>
            </a:r>
            <a:r>
              <a:rPr lang="en-US" sz="2000" spc="-35" dirty="0">
                <a:cs typeface="Calibri"/>
              </a:rPr>
              <a:t>R</a:t>
            </a:r>
            <a:r>
              <a:rPr lang="en-US" sz="2000" spc="-5" dirty="0">
                <a:cs typeface="Calibri"/>
              </a:rPr>
              <a:t>ese</a:t>
            </a:r>
            <a:r>
              <a:rPr lang="en-US" sz="2000" dirty="0">
                <a:cs typeface="Calibri"/>
              </a:rPr>
              <a:t>a</a:t>
            </a:r>
            <a:r>
              <a:rPr lang="en-US" sz="2000" spc="-30" dirty="0">
                <a:cs typeface="Calibri"/>
              </a:rPr>
              <a:t>r</a:t>
            </a:r>
            <a:r>
              <a:rPr lang="en-US" sz="2000" dirty="0">
                <a:cs typeface="Calibri"/>
              </a:rPr>
              <a:t>ch</a:t>
            </a:r>
            <a:r>
              <a:rPr lang="en-US" sz="2000" spc="5" dirty="0">
                <a:cs typeface="Calibri"/>
              </a:rPr>
              <a:t> </a:t>
            </a:r>
            <a:r>
              <a:rPr lang="en-US" sz="2000" spc="-5" dirty="0">
                <a:cs typeface="Calibri"/>
              </a:rPr>
              <a:t>I</a:t>
            </a:r>
            <a:r>
              <a:rPr lang="en-US" sz="2000" spc="-10" dirty="0">
                <a:cs typeface="Calibri"/>
              </a:rPr>
              <a:t>n</a:t>
            </a:r>
            <a:r>
              <a:rPr lang="en-US" sz="2000" spc="-5" dirty="0">
                <a:cs typeface="Calibri"/>
              </a:rPr>
              <a:t>f</a:t>
            </a:r>
            <a:r>
              <a:rPr lang="en-US" sz="2000" spc="-40" dirty="0">
                <a:cs typeface="Calibri"/>
              </a:rPr>
              <a:t>r</a:t>
            </a:r>
            <a:r>
              <a:rPr lang="en-US" sz="2000" dirty="0">
                <a:cs typeface="Calibri"/>
              </a:rPr>
              <a:t>a</a:t>
            </a:r>
            <a:r>
              <a:rPr lang="en-US" sz="2000" spc="-30" dirty="0">
                <a:cs typeface="Calibri"/>
              </a:rPr>
              <a:t>s</a:t>
            </a:r>
            <a:r>
              <a:rPr lang="en-US" sz="2000" dirty="0">
                <a:cs typeface="Calibri"/>
              </a:rPr>
              <a:t>t</a:t>
            </a:r>
            <a:r>
              <a:rPr lang="en-US" sz="2000" spc="-5" dirty="0">
                <a:cs typeface="Calibri"/>
              </a:rPr>
              <a:t>r</a:t>
            </a:r>
            <a:r>
              <a:rPr lang="en-US" sz="2000" dirty="0">
                <a:cs typeface="Calibri"/>
              </a:rPr>
              <a:t>uctu</a:t>
            </a:r>
            <a:r>
              <a:rPr lang="en-US" sz="2000" spc="-30" dirty="0">
                <a:cs typeface="Calibri"/>
              </a:rPr>
              <a:t>r</a:t>
            </a:r>
            <a:r>
              <a:rPr lang="en-US" sz="2000" spc="-5" dirty="0">
                <a:cs typeface="Calibri"/>
              </a:rPr>
              <a:t>es</a:t>
            </a:r>
            <a:r>
              <a:rPr lang="en-US" sz="2000" dirty="0">
                <a:cs typeface="Calibri"/>
              </a:rPr>
              <a:t>,</a:t>
            </a:r>
            <a:r>
              <a:rPr lang="en-US" sz="2000" spc="-5" dirty="0">
                <a:cs typeface="Calibri"/>
              </a:rPr>
              <a:t>. L</a:t>
            </a:r>
            <a:r>
              <a:rPr lang="en-US" sz="2000" dirty="0">
                <a:cs typeface="Calibri"/>
              </a:rPr>
              <a:t>a</a:t>
            </a:r>
            <a:r>
              <a:rPr lang="en-US" sz="2000" spc="-10" dirty="0">
                <a:cs typeface="Calibri"/>
              </a:rPr>
              <a:t>b</a:t>
            </a:r>
            <a:r>
              <a:rPr lang="en-US" sz="2000" dirty="0">
                <a:cs typeface="Calibri"/>
              </a:rPr>
              <a:t>s </a:t>
            </a:r>
            <a:r>
              <a:rPr lang="en-US" sz="2000" spc="-5" dirty="0">
                <a:cs typeface="Calibri"/>
              </a:rPr>
              <a:t>i</a:t>
            </a:r>
            <a:r>
              <a:rPr lang="en-US" sz="2000" dirty="0">
                <a:cs typeface="Calibri"/>
              </a:rPr>
              <a:t>n</a:t>
            </a:r>
            <a:r>
              <a:rPr lang="en-US" sz="2000" spc="-5" dirty="0">
                <a:cs typeface="Calibri"/>
              </a:rPr>
              <a:t> </a:t>
            </a:r>
            <a:r>
              <a:rPr lang="en-US" sz="2000" dirty="0">
                <a:cs typeface="Calibri"/>
              </a:rPr>
              <a:t>th</a:t>
            </a:r>
            <a:r>
              <a:rPr lang="en-US" sz="2000" spc="-5" dirty="0">
                <a:cs typeface="Calibri"/>
              </a:rPr>
              <a:t>i</a:t>
            </a:r>
            <a:r>
              <a:rPr lang="en-US" sz="2000" dirty="0">
                <a:cs typeface="Calibri"/>
              </a:rPr>
              <a:t>s</a:t>
            </a:r>
            <a:r>
              <a:rPr lang="en-US" sz="2000" spc="10" dirty="0">
                <a:cs typeface="Calibri"/>
              </a:rPr>
              <a:t> </a:t>
            </a:r>
            <a:r>
              <a:rPr lang="en-US" sz="2000" spc="-10" dirty="0">
                <a:cs typeface="Calibri"/>
              </a:rPr>
              <a:t>c</a:t>
            </a:r>
            <a:r>
              <a:rPr lang="en-US" sz="2000" spc="-25" dirty="0">
                <a:cs typeface="Calibri"/>
              </a:rPr>
              <a:t>at</a:t>
            </a:r>
            <a:r>
              <a:rPr lang="en-US" sz="2000" spc="-5" dirty="0">
                <a:cs typeface="Calibri"/>
              </a:rPr>
              <a:t>e</a:t>
            </a:r>
            <a:r>
              <a:rPr lang="en-US" sz="2000" spc="-10" dirty="0">
                <a:cs typeface="Calibri"/>
              </a:rPr>
              <a:t>g</a:t>
            </a:r>
            <a:r>
              <a:rPr lang="en-US" sz="2000" spc="-5" dirty="0">
                <a:cs typeface="Calibri"/>
              </a:rPr>
              <a:t>o</a:t>
            </a:r>
            <a:r>
              <a:rPr lang="en-US" sz="2000" spc="5" dirty="0">
                <a:cs typeface="Calibri"/>
              </a:rPr>
              <a:t>r</a:t>
            </a:r>
            <a:r>
              <a:rPr lang="en-US" sz="2000" dirty="0">
                <a:cs typeface="Calibri"/>
              </a:rPr>
              <a:t>y</a:t>
            </a:r>
            <a:r>
              <a:rPr lang="en-US" sz="2000" spc="-15" dirty="0">
                <a:cs typeface="Calibri"/>
              </a:rPr>
              <a:t> </a:t>
            </a:r>
            <a:r>
              <a:rPr lang="en-US" sz="2000" dirty="0">
                <a:cs typeface="Calibri"/>
              </a:rPr>
              <a:t>a</a:t>
            </a:r>
            <a:r>
              <a:rPr lang="en-US" sz="2000" spc="-30" dirty="0">
                <a:cs typeface="Calibri"/>
              </a:rPr>
              <a:t>r</a:t>
            </a:r>
            <a:r>
              <a:rPr lang="en-US" sz="2000" spc="-5" dirty="0">
                <a:cs typeface="Calibri"/>
              </a:rPr>
              <a:t>e</a:t>
            </a:r>
            <a:r>
              <a:rPr lang="en-US" sz="2000" dirty="0">
                <a:cs typeface="Calibri"/>
              </a:rPr>
              <a:t>:</a:t>
            </a:r>
            <a:r>
              <a:rPr lang="en-US" sz="2000" spc="5" dirty="0">
                <a:cs typeface="Calibri"/>
              </a:rPr>
              <a:t> </a:t>
            </a:r>
            <a:r>
              <a:rPr lang="en-US" sz="2000" spc="-5" dirty="0">
                <a:cs typeface="Calibri"/>
              </a:rPr>
              <a:t>C</a:t>
            </a:r>
            <a:r>
              <a:rPr lang="en-US" sz="2000" spc="5" dirty="0">
                <a:cs typeface="Calibri"/>
              </a:rPr>
              <a:t>E</a:t>
            </a:r>
            <a:r>
              <a:rPr lang="en-US" sz="2000" dirty="0">
                <a:cs typeface="Calibri"/>
              </a:rPr>
              <a:t>RN,</a:t>
            </a:r>
            <a:r>
              <a:rPr lang="en-US" sz="2000" spc="-30" dirty="0">
                <a:cs typeface="Calibri"/>
              </a:rPr>
              <a:t> </a:t>
            </a:r>
            <a:r>
              <a:rPr lang="en-US" sz="2000" dirty="0">
                <a:cs typeface="Calibri"/>
              </a:rPr>
              <a:t>D</a:t>
            </a:r>
            <a:r>
              <a:rPr lang="en-US" sz="2000" spc="-20" dirty="0">
                <a:cs typeface="Calibri"/>
              </a:rPr>
              <a:t>E</a:t>
            </a:r>
            <a:r>
              <a:rPr lang="en-US" sz="2000" spc="-25" dirty="0">
                <a:cs typeface="Calibri"/>
              </a:rPr>
              <a:t>S</a:t>
            </a:r>
            <a:r>
              <a:rPr lang="en-US" sz="2000" spc="-245" dirty="0">
                <a:cs typeface="Calibri"/>
              </a:rPr>
              <a:t>Y</a:t>
            </a:r>
            <a:r>
              <a:rPr lang="en-US" sz="2000" dirty="0">
                <a:cs typeface="Calibri"/>
              </a:rPr>
              <a:t>,</a:t>
            </a:r>
            <a:r>
              <a:rPr lang="en-US" sz="2000" spc="-20" dirty="0">
                <a:cs typeface="Calibri"/>
              </a:rPr>
              <a:t> </a:t>
            </a:r>
            <a:r>
              <a:rPr lang="en-US" sz="2000" spc="-5" dirty="0">
                <a:cs typeface="Calibri"/>
              </a:rPr>
              <a:t>P</a:t>
            </a:r>
            <a:r>
              <a:rPr lang="en-US" sz="2000" dirty="0">
                <a:cs typeface="Calibri"/>
              </a:rPr>
              <a:t>S</a:t>
            </a:r>
            <a:r>
              <a:rPr lang="en-US" sz="2000" spc="-5" dirty="0">
                <a:cs typeface="Calibri"/>
              </a:rPr>
              <a:t>I</a:t>
            </a:r>
            <a:r>
              <a:rPr lang="en-US" sz="2000" dirty="0">
                <a:cs typeface="Calibri"/>
              </a:rPr>
              <a:t>,</a:t>
            </a:r>
            <a:r>
              <a:rPr lang="en-US" sz="2000" spc="-5" dirty="0">
                <a:cs typeface="Calibri"/>
              </a:rPr>
              <a:t> I</a:t>
            </a:r>
            <a:r>
              <a:rPr lang="en-US" sz="2000" dirty="0">
                <a:cs typeface="Calibri"/>
              </a:rPr>
              <a:t>NFN</a:t>
            </a:r>
            <a:r>
              <a:rPr lang="en-US" sz="2000" spc="-20" dirty="0">
                <a:cs typeface="Calibri"/>
              </a:rPr>
              <a:t> </a:t>
            </a:r>
            <a:r>
              <a:rPr lang="en-US" sz="2000" dirty="0">
                <a:cs typeface="Calibri"/>
              </a:rPr>
              <a:t>F</a:t>
            </a:r>
            <a:r>
              <a:rPr lang="en-US" sz="2000" spc="-40" dirty="0">
                <a:cs typeface="Calibri"/>
              </a:rPr>
              <a:t>r</a:t>
            </a:r>
            <a:r>
              <a:rPr lang="en-US" sz="2000" dirty="0">
                <a:cs typeface="Calibri"/>
              </a:rPr>
              <a:t>a</a:t>
            </a:r>
            <a:r>
              <a:rPr lang="en-US" sz="2000" spc="-5" dirty="0">
                <a:cs typeface="Calibri"/>
              </a:rPr>
              <a:t>s</a:t>
            </a:r>
            <a:r>
              <a:rPr lang="en-US" sz="2000" spc="-10" dirty="0">
                <a:cs typeface="Calibri"/>
              </a:rPr>
              <a:t>c</a:t>
            </a:r>
            <a:r>
              <a:rPr lang="en-US" sz="2000" spc="-25" dirty="0">
                <a:cs typeface="Calibri"/>
              </a:rPr>
              <a:t>a</a:t>
            </a:r>
            <a:r>
              <a:rPr lang="en-US" sz="2000" dirty="0">
                <a:cs typeface="Calibri"/>
              </a:rPr>
              <a:t>t</a:t>
            </a:r>
            <a:r>
              <a:rPr lang="en-US" sz="2000" spc="-5" dirty="0">
                <a:cs typeface="Calibri"/>
              </a:rPr>
              <a:t>i</a:t>
            </a:r>
            <a:r>
              <a:rPr lang="en-US" sz="2000" dirty="0">
                <a:cs typeface="Calibri"/>
              </a:rPr>
              <a:t> and</a:t>
            </a:r>
            <a:r>
              <a:rPr lang="en-US" sz="2000" spc="20" dirty="0">
                <a:cs typeface="Calibri"/>
              </a:rPr>
              <a:t> </a:t>
            </a:r>
            <a:r>
              <a:rPr lang="en-US" sz="2000" spc="-10" dirty="0">
                <a:cs typeface="Calibri"/>
              </a:rPr>
              <a:t>S</a:t>
            </a:r>
            <a:r>
              <a:rPr lang="en-US" sz="2000" spc="-5" dirty="0">
                <a:cs typeface="Calibri"/>
              </a:rPr>
              <a:t>T</a:t>
            </a:r>
            <a:r>
              <a:rPr lang="en-US" sz="2000" spc="-10" dirty="0">
                <a:cs typeface="Calibri"/>
              </a:rPr>
              <a:t>F</a:t>
            </a:r>
            <a:r>
              <a:rPr lang="en-US" sz="2000" dirty="0">
                <a:cs typeface="Calibri"/>
              </a:rPr>
              <a:t>C</a:t>
            </a:r>
            <a:r>
              <a:rPr lang="en-US" sz="2000" spc="-10" dirty="0">
                <a:cs typeface="Calibri"/>
              </a:rPr>
              <a:t> </a:t>
            </a:r>
            <a:r>
              <a:rPr lang="en-US" sz="2000" dirty="0">
                <a:cs typeface="Calibri"/>
              </a:rPr>
              <a:t>RAL.</a:t>
            </a:r>
          </a:p>
          <a:p>
            <a:pPr marL="469900" marR="5080" indent="-457200">
              <a:lnSpc>
                <a:spcPct val="108300"/>
              </a:lnSpc>
              <a:buAutoNum type="arabicPeriod"/>
            </a:pPr>
            <a:endParaRPr lang="en-US" sz="2000" dirty="0">
              <a:cs typeface="Calibri"/>
            </a:endParaRPr>
          </a:p>
          <a:p>
            <a:pPr marL="12700" marR="5080">
              <a:lnSpc>
                <a:spcPct val="108300"/>
              </a:lnSpc>
            </a:pPr>
            <a:r>
              <a:rPr sz="2000" dirty="0">
                <a:latin typeface="Calibri"/>
                <a:cs typeface="Calibri"/>
              </a:rPr>
              <a:t>2.</a:t>
            </a:r>
            <a:r>
              <a:rPr sz="2000" spc="-10" dirty="0">
                <a:latin typeface="Calibri"/>
                <a:cs typeface="Calibri"/>
              </a:rPr>
              <a:t> </a:t>
            </a:r>
            <a:r>
              <a:rPr sz="2000" spc="-185" dirty="0">
                <a:latin typeface="Calibri"/>
                <a:cs typeface="Calibri"/>
              </a:rPr>
              <a:t>T</a:t>
            </a:r>
            <a:r>
              <a:rPr sz="2000" spc="-5" dirty="0">
                <a:latin typeface="Calibri"/>
                <a:cs typeface="Calibri"/>
              </a:rPr>
              <a:t>e</a:t>
            </a:r>
            <a:r>
              <a:rPr sz="2000" dirty="0">
                <a:latin typeface="Calibri"/>
                <a:cs typeface="Calibri"/>
              </a:rPr>
              <a:t>chn</a:t>
            </a:r>
            <a:r>
              <a:rPr sz="2000" spc="-5" dirty="0">
                <a:latin typeface="Calibri"/>
                <a:cs typeface="Calibri"/>
              </a:rPr>
              <a:t>olo</a:t>
            </a:r>
            <a:r>
              <a:rPr sz="2000" dirty="0">
                <a:latin typeface="Calibri"/>
                <a:cs typeface="Calibri"/>
              </a:rPr>
              <a:t>g</a:t>
            </a:r>
            <a:r>
              <a:rPr sz="2000" spc="-5" dirty="0">
                <a:latin typeface="Calibri"/>
                <a:cs typeface="Calibri"/>
              </a:rPr>
              <a:t>i</a:t>
            </a:r>
            <a:r>
              <a:rPr sz="2000" spc="-10" dirty="0">
                <a:latin typeface="Calibri"/>
                <a:cs typeface="Calibri"/>
              </a:rPr>
              <a:t>c</a:t>
            </a:r>
            <a:r>
              <a:rPr sz="2000" dirty="0">
                <a:latin typeface="Calibri"/>
                <a:cs typeface="Calibri"/>
              </a:rPr>
              <a:t>al</a:t>
            </a:r>
            <a:r>
              <a:rPr sz="2000" spc="-25" dirty="0">
                <a:latin typeface="Calibri"/>
                <a:cs typeface="Calibri"/>
              </a:rPr>
              <a:t> </a:t>
            </a:r>
            <a:r>
              <a:rPr sz="2000" spc="-45" dirty="0">
                <a:latin typeface="Calibri"/>
                <a:cs typeface="Calibri"/>
              </a:rPr>
              <a:t>F</a:t>
            </a:r>
            <a:r>
              <a:rPr sz="2000" dirty="0">
                <a:latin typeface="Calibri"/>
                <a:cs typeface="Calibri"/>
              </a:rPr>
              <a:t>ac</a:t>
            </a:r>
            <a:r>
              <a:rPr sz="2000" spc="-5" dirty="0">
                <a:latin typeface="Calibri"/>
                <a:cs typeface="Calibri"/>
              </a:rPr>
              <a:t>ili</a:t>
            </a:r>
            <a:r>
              <a:rPr sz="2000" dirty="0">
                <a:latin typeface="Calibri"/>
                <a:cs typeface="Calibri"/>
              </a:rPr>
              <a:t>t</a:t>
            </a:r>
            <a:r>
              <a:rPr sz="2000" spc="-5" dirty="0">
                <a:latin typeface="Calibri"/>
                <a:cs typeface="Calibri"/>
              </a:rPr>
              <a:t>ie</a:t>
            </a:r>
            <a:r>
              <a:rPr sz="2000" dirty="0">
                <a:latin typeface="Calibri"/>
                <a:cs typeface="Calibri"/>
              </a:rPr>
              <a:t>s</a:t>
            </a:r>
            <a:r>
              <a:rPr sz="2000" spc="15" dirty="0">
                <a:latin typeface="Calibri"/>
                <a:cs typeface="Calibri"/>
              </a:rPr>
              <a:t> </a:t>
            </a:r>
            <a:r>
              <a:rPr sz="2000" spc="-20" dirty="0">
                <a:latin typeface="Calibri"/>
                <a:cs typeface="Calibri"/>
              </a:rPr>
              <a:t>i</a:t>
            </a:r>
            <a:r>
              <a:rPr sz="2000" dirty="0">
                <a:latin typeface="Calibri"/>
                <a:cs typeface="Calibri"/>
              </a:rPr>
              <a:t>n</a:t>
            </a:r>
            <a:r>
              <a:rPr sz="2000" spc="-20" dirty="0">
                <a:latin typeface="Calibri"/>
                <a:cs typeface="Calibri"/>
              </a:rPr>
              <a:t> </a:t>
            </a:r>
            <a:r>
              <a:rPr sz="2000" spc="-15" dirty="0">
                <a:latin typeface="Calibri"/>
                <a:cs typeface="Calibri"/>
              </a:rPr>
              <a:t>t</a:t>
            </a:r>
            <a:r>
              <a:rPr sz="2000" spc="-10" dirty="0">
                <a:latin typeface="Calibri"/>
                <a:cs typeface="Calibri"/>
              </a:rPr>
              <a:t>h</a:t>
            </a:r>
            <a:r>
              <a:rPr sz="2000" dirty="0">
                <a:latin typeface="Calibri"/>
                <a:cs typeface="Calibri"/>
              </a:rPr>
              <a:t>e</a:t>
            </a:r>
            <a:r>
              <a:rPr sz="2000" spc="-25" dirty="0">
                <a:latin typeface="Calibri"/>
                <a:cs typeface="Calibri"/>
              </a:rPr>
              <a:t> </a:t>
            </a:r>
            <a:r>
              <a:rPr sz="2000" spc="-110" dirty="0">
                <a:latin typeface="Calibri"/>
                <a:cs typeface="Calibri"/>
              </a:rPr>
              <a:t>f</a:t>
            </a:r>
            <a:r>
              <a:rPr sz="2000" spc="-5" dirty="0">
                <a:latin typeface="Calibri"/>
                <a:cs typeface="Calibri"/>
              </a:rPr>
              <a:t>o</a:t>
            </a:r>
            <a:r>
              <a:rPr sz="2000" spc="-20" dirty="0">
                <a:latin typeface="Calibri"/>
                <a:cs typeface="Calibri"/>
              </a:rPr>
              <a:t>r</a:t>
            </a:r>
            <a:r>
              <a:rPr sz="2000" dirty="0">
                <a:latin typeface="Calibri"/>
                <a:cs typeface="Calibri"/>
              </a:rPr>
              <a:t>m</a:t>
            </a:r>
            <a:r>
              <a:rPr sz="2000" spc="-25" dirty="0">
                <a:latin typeface="Calibri"/>
                <a:cs typeface="Calibri"/>
              </a:rPr>
              <a:t> </a:t>
            </a:r>
            <a:r>
              <a:rPr sz="2000" spc="-5" dirty="0">
                <a:latin typeface="Calibri"/>
                <a:cs typeface="Calibri"/>
              </a:rPr>
              <a:t>o</a:t>
            </a:r>
            <a:r>
              <a:rPr sz="2000" dirty="0">
                <a:latin typeface="Calibri"/>
                <a:cs typeface="Calibri"/>
              </a:rPr>
              <a:t>f</a:t>
            </a:r>
            <a:r>
              <a:rPr sz="2000" spc="-45" dirty="0">
                <a:latin typeface="Calibri"/>
                <a:cs typeface="Calibri"/>
              </a:rPr>
              <a:t> </a:t>
            </a:r>
            <a:r>
              <a:rPr sz="2000" i="1" spc="-15" dirty="0">
                <a:latin typeface="Calibri"/>
                <a:cs typeface="Calibri"/>
              </a:rPr>
              <a:t>n</a:t>
            </a:r>
            <a:r>
              <a:rPr sz="2000" i="1" spc="-50" dirty="0">
                <a:latin typeface="Calibri"/>
                <a:cs typeface="Calibri"/>
              </a:rPr>
              <a:t>a</a:t>
            </a:r>
            <a:r>
              <a:rPr sz="2000" i="1" spc="-15" dirty="0">
                <a:latin typeface="Calibri"/>
                <a:cs typeface="Calibri"/>
              </a:rPr>
              <a:t>ti</a:t>
            </a:r>
            <a:r>
              <a:rPr sz="2000" i="1" dirty="0">
                <a:latin typeface="Calibri"/>
                <a:cs typeface="Calibri"/>
              </a:rPr>
              <a:t>o</a:t>
            </a:r>
            <a:r>
              <a:rPr sz="2000" i="1" spc="-15" dirty="0">
                <a:latin typeface="Calibri"/>
                <a:cs typeface="Calibri"/>
              </a:rPr>
              <a:t>n</a:t>
            </a:r>
            <a:r>
              <a:rPr sz="2000" i="1" spc="-25" dirty="0">
                <a:latin typeface="Calibri"/>
                <a:cs typeface="Calibri"/>
              </a:rPr>
              <a:t>a</a:t>
            </a:r>
            <a:r>
              <a:rPr sz="2000" i="1" dirty="0">
                <a:latin typeface="Calibri"/>
                <a:cs typeface="Calibri"/>
              </a:rPr>
              <a:t>l</a:t>
            </a:r>
            <a:r>
              <a:rPr sz="2000" i="1" spc="-65" dirty="0">
                <a:latin typeface="Calibri"/>
                <a:cs typeface="Calibri"/>
              </a:rPr>
              <a:t> </a:t>
            </a:r>
            <a:r>
              <a:rPr sz="2000" i="1" spc="-10" dirty="0">
                <a:latin typeface="Calibri"/>
                <a:cs typeface="Calibri"/>
              </a:rPr>
              <a:t>c</a:t>
            </a:r>
            <a:r>
              <a:rPr sz="2000" i="1" spc="-20" dirty="0">
                <a:latin typeface="Calibri"/>
                <a:cs typeface="Calibri"/>
              </a:rPr>
              <a:t>l</a:t>
            </a:r>
            <a:r>
              <a:rPr sz="2000" i="1" spc="-10" dirty="0">
                <a:latin typeface="Calibri"/>
                <a:cs typeface="Calibri"/>
              </a:rPr>
              <a:t>u</a:t>
            </a:r>
            <a:r>
              <a:rPr sz="2000" i="1" spc="-65" dirty="0">
                <a:latin typeface="Calibri"/>
                <a:cs typeface="Calibri"/>
              </a:rPr>
              <a:t>s</a:t>
            </a:r>
            <a:r>
              <a:rPr sz="2000" i="1" spc="-60" dirty="0">
                <a:latin typeface="Calibri"/>
                <a:cs typeface="Calibri"/>
              </a:rPr>
              <a:t>t</a:t>
            </a:r>
            <a:r>
              <a:rPr sz="2000" i="1" spc="-10" dirty="0">
                <a:latin typeface="Calibri"/>
                <a:cs typeface="Calibri"/>
              </a:rPr>
              <a:t>e</a:t>
            </a:r>
            <a:r>
              <a:rPr sz="2000" i="1" spc="-65" dirty="0">
                <a:latin typeface="Calibri"/>
                <a:cs typeface="Calibri"/>
              </a:rPr>
              <a:t>r</a:t>
            </a:r>
            <a:r>
              <a:rPr sz="2000" i="1" dirty="0">
                <a:latin typeface="Calibri"/>
                <a:cs typeface="Calibri"/>
              </a:rPr>
              <a:t>s</a:t>
            </a:r>
            <a:r>
              <a:rPr sz="2000" i="1" spc="-35" dirty="0">
                <a:latin typeface="Calibri"/>
                <a:cs typeface="Calibri"/>
              </a:rPr>
              <a:t> </a:t>
            </a:r>
            <a:r>
              <a:rPr sz="2000" i="1" dirty="0">
                <a:latin typeface="Calibri"/>
                <a:cs typeface="Calibri"/>
              </a:rPr>
              <a:t>of</a:t>
            </a:r>
            <a:r>
              <a:rPr sz="2000" i="1" spc="-45" dirty="0">
                <a:latin typeface="Calibri"/>
                <a:cs typeface="Calibri"/>
              </a:rPr>
              <a:t> </a:t>
            </a:r>
            <a:r>
              <a:rPr sz="2000" i="1" dirty="0">
                <a:latin typeface="Calibri"/>
                <a:cs typeface="Calibri"/>
              </a:rPr>
              <a:t>a</a:t>
            </a:r>
            <a:r>
              <a:rPr sz="2000" i="1" spc="-30" dirty="0">
                <a:latin typeface="Calibri"/>
                <a:cs typeface="Calibri"/>
              </a:rPr>
              <a:t> </a:t>
            </a:r>
            <a:r>
              <a:rPr sz="2000" i="1" spc="-15" dirty="0">
                <a:latin typeface="Calibri"/>
                <a:cs typeface="Calibri"/>
              </a:rPr>
              <a:t>nu</a:t>
            </a:r>
            <a:r>
              <a:rPr sz="2000" i="1" spc="-5" dirty="0">
                <a:latin typeface="Calibri"/>
                <a:cs typeface="Calibri"/>
              </a:rPr>
              <a:t>m</a:t>
            </a:r>
            <a:r>
              <a:rPr sz="2000" i="1" spc="-15" dirty="0">
                <a:latin typeface="Calibri"/>
                <a:cs typeface="Calibri"/>
              </a:rPr>
              <a:t>be</a:t>
            </a:r>
            <a:r>
              <a:rPr sz="2000" i="1" dirty="0">
                <a:latin typeface="Calibri"/>
                <a:cs typeface="Calibri"/>
              </a:rPr>
              <a:t>r</a:t>
            </a:r>
            <a:r>
              <a:rPr sz="2000" i="1" spc="-60" dirty="0">
                <a:latin typeface="Calibri"/>
                <a:cs typeface="Calibri"/>
              </a:rPr>
              <a:t> </a:t>
            </a:r>
            <a:r>
              <a:rPr sz="2000" i="1" dirty="0">
                <a:latin typeface="Calibri"/>
                <a:cs typeface="Calibri"/>
              </a:rPr>
              <a:t>of </a:t>
            </a:r>
            <a:r>
              <a:rPr sz="2000" i="1" spc="-15" dirty="0">
                <a:latin typeface="Calibri"/>
                <a:cs typeface="Calibri"/>
              </a:rPr>
              <a:t>s</a:t>
            </a:r>
            <a:r>
              <a:rPr sz="2000" i="1" spc="-5" dirty="0">
                <a:latin typeface="Calibri"/>
                <a:cs typeface="Calibri"/>
              </a:rPr>
              <a:t>m</a:t>
            </a:r>
            <a:r>
              <a:rPr sz="2000" i="1" spc="-25" dirty="0">
                <a:latin typeface="Calibri"/>
                <a:cs typeface="Calibri"/>
              </a:rPr>
              <a:t>a</a:t>
            </a:r>
            <a:r>
              <a:rPr sz="2000" i="1" spc="-20" dirty="0">
                <a:latin typeface="Calibri"/>
                <a:cs typeface="Calibri"/>
              </a:rPr>
              <a:t>ll</a:t>
            </a:r>
            <a:r>
              <a:rPr sz="2000" i="1" spc="-10" dirty="0">
                <a:latin typeface="Calibri"/>
                <a:cs typeface="Calibri"/>
              </a:rPr>
              <a:t>e</a:t>
            </a:r>
            <a:r>
              <a:rPr sz="2000" i="1" dirty="0">
                <a:latin typeface="Calibri"/>
                <a:cs typeface="Calibri"/>
              </a:rPr>
              <a:t>r</a:t>
            </a:r>
            <a:r>
              <a:rPr sz="2000" i="1" spc="-35" dirty="0">
                <a:latin typeface="Calibri"/>
                <a:cs typeface="Calibri"/>
              </a:rPr>
              <a:t> </a:t>
            </a:r>
            <a:r>
              <a:rPr sz="2000" i="1" spc="-15" dirty="0">
                <a:latin typeface="Calibri"/>
                <a:cs typeface="Calibri"/>
              </a:rPr>
              <a:t>l</a:t>
            </a:r>
            <a:r>
              <a:rPr sz="2000" i="1" spc="-25" dirty="0">
                <a:latin typeface="Calibri"/>
                <a:cs typeface="Calibri"/>
              </a:rPr>
              <a:t>a</a:t>
            </a:r>
            <a:r>
              <a:rPr sz="2000" i="1" spc="-15" dirty="0">
                <a:latin typeface="Calibri"/>
                <a:cs typeface="Calibri"/>
              </a:rPr>
              <a:t>b</a:t>
            </a:r>
            <a:r>
              <a:rPr sz="2000" i="1" dirty="0">
                <a:latin typeface="Calibri"/>
                <a:cs typeface="Calibri"/>
              </a:rPr>
              <a:t>o</a:t>
            </a:r>
            <a:r>
              <a:rPr sz="2000" i="1" spc="-65" dirty="0">
                <a:latin typeface="Calibri"/>
                <a:cs typeface="Calibri"/>
              </a:rPr>
              <a:t>r</a:t>
            </a:r>
            <a:r>
              <a:rPr sz="2000" i="1" spc="-50" dirty="0">
                <a:latin typeface="Calibri"/>
                <a:cs typeface="Calibri"/>
              </a:rPr>
              <a:t>a</a:t>
            </a:r>
            <a:r>
              <a:rPr sz="2000" i="1" spc="-60" dirty="0">
                <a:latin typeface="Calibri"/>
                <a:cs typeface="Calibri"/>
              </a:rPr>
              <a:t>t</a:t>
            </a:r>
            <a:r>
              <a:rPr sz="2000" i="1" dirty="0">
                <a:latin typeface="Calibri"/>
                <a:cs typeface="Calibri"/>
              </a:rPr>
              <a:t>o</a:t>
            </a:r>
            <a:r>
              <a:rPr sz="2000" i="1" spc="-20" dirty="0">
                <a:latin typeface="Calibri"/>
                <a:cs typeface="Calibri"/>
              </a:rPr>
              <a:t>ri</a:t>
            </a:r>
            <a:r>
              <a:rPr sz="2000" i="1" spc="-10" dirty="0">
                <a:latin typeface="Calibri"/>
                <a:cs typeface="Calibri"/>
              </a:rPr>
              <a:t>e</a:t>
            </a:r>
            <a:r>
              <a:rPr sz="2000" i="1" dirty="0">
                <a:latin typeface="Calibri"/>
                <a:cs typeface="Calibri"/>
              </a:rPr>
              <a:t>s</a:t>
            </a:r>
            <a:r>
              <a:rPr sz="2000" i="1" spc="-85" dirty="0">
                <a:latin typeface="Calibri"/>
                <a:cs typeface="Calibri"/>
              </a:rPr>
              <a:t> </a:t>
            </a:r>
            <a:r>
              <a:rPr sz="2000" spc="-20" dirty="0">
                <a:latin typeface="Calibri"/>
                <a:cs typeface="Calibri"/>
              </a:rPr>
              <a:t>w</a:t>
            </a:r>
            <a:r>
              <a:rPr sz="2000" spc="-10" dirty="0">
                <a:latin typeface="Calibri"/>
                <a:cs typeface="Calibri"/>
              </a:rPr>
              <a:t>h</a:t>
            </a:r>
            <a:r>
              <a:rPr sz="2000" spc="-20" dirty="0">
                <a:latin typeface="Calibri"/>
                <a:cs typeface="Calibri"/>
              </a:rPr>
              <a:t>i</a:t>
            </a:r>
            <a:r>
              <a:rPr sz="2000" dirty="0">
                <a:latin typeface="Calibri"/>
                <a:cs typeface="Calibri"/>
              </a:rPr>
              <a:t>ch</a:t>
            </a:r>
            <a:r>
              <a:rPr sz="2000" spc="-40" dirty="0">
                <a:latin typeface="Calibri"/>
                <a:cs typeface="Calibri"/>
              </a:rPr>
              <a:t> </a:t>
            </a:r>
            <a:r>
              <a:rPr sz="2000" spc="-10" dirty="0">
                <a:latin typeface="Calibri"/>
                <a:cs typeface="Calibri"/>
              </a:rPr>
              <a:t>h</a:t>
            </a:r>
            <a:r>
              <a:rPr sz="2000" spc="-100" dirty="0">
                <a:latin typeface="Calibri"/>
                <a:cs typeface="Calibri"/>
              </a:rPr>
              <a:t>a</a:t>
            </a:r>
            <a:r>
              <a:rPr sz="2000" spc="-70" dirty="0">
                <a:latin typeface="Calibri"/>
                <a:cs typeface="Calibri"/>
              </a:rPr>
              <a:t>v</a:t>
            </a:r>
            <a:r>
              <a:rPr sz="2000" dirty="0">
                <a:latin typeface="Calibri"/>
                <a:cs typeface="Calibri"/>
              </a:rPr>
              <a:t>e </a:t>
            </a:r>
            <a:r>
              <a:rPr sz="2000" spc="-20" dirty="0">
                <a:latin typeface="Calibri"/>
                <a:cs typeface="Calibri"/>
              </a:rPr>
              <a:t>sm</a:t>
            </a:r>
            <a:r>
              <a:rPr sz="2000" spc="-15" dirty="0">
                <a:latin typeface="Calibri"/>
                <a:cs typeface="Calibri"/>
              </a:rPr>
              <a:t>a</a:t>
            </a:r>
            <a:r>
              <a:rPr sz="2000" spc="-20" dirty="0">
                <a:latin typeface="Calibri"/>
                <a:cs typeface="Calibri"/>
              </a:rPr>
              <a:t>ll</a:t>
            </a:r>
            <a:r>
              <a:rPr sz="2000" spc="-15" dirty="0">
                <a:latin typeface="Calibri"/>
                <a:cs typeface="Calibri"/>
              </a:rPr>
              <a:t>e</a:t>
            </a:r>
            <a:r>
              <a:rPr sz="2000" dirty="0">
                <a:latin typeface="Calibri"/>
                <a:cs typeface="Calibri"/>
              </a:rPr>
              <a:t>r</a:t>
            </a:r>
            <a:r>
              <a:rPr sz="2000" spc="-10" dirty="0">
                <a:latin typeface="Calibri"/>
                <a:cs typeface="Calibri"/>
              </a:rPr>
              <a:t> </a:t>
            </a:r>
            <a:r>
              <a:rPr sz="2000" spc="-25" dirty="0">
                <a:latin typeface="Calibri"/>
                <a:cs typeface="Calibri"/>
              </a:rPr>
              <a:t>a</a:t>
            </a:r>
            <a:r>
              <a:rPr sz="2000" spc="-20" dirty="0">
                <a:latin typeface="Calibri"/>
                <a:cs typeface="Calibri"/>
              </a:rPr>
              <a:t>c</a:t>
            </a:r>
            <a:r>
              <a:rPr sz="2000" dirty="0">
                <a:latin typeface="Calibri"/>
                <a:cs typeface="Calibri"/>
              </a:rPr>
              <a:t>c</a:t>
            </a:r>
            <a:r>
              <a:rPr sz="2000" spc="-5" dirty="0">
                <a:latin typeface="Calibri"/>
                <a:cs typeface="Calibri"/>
              </a:rPr>
              <a:t>e</a:t>
            </a:r>
            <a:r>
              <a:rPr sz="2000" spc="-20" dirty="0">
                <a:latin typeface="Calibri"/>
                <a:cs typeface="Calibri"/>
              </a:rPr>
              <a:t>l</a:t>
            </a:r>
            <a:r>
              <a:rPr sz="2000" spc="-15" dirty="0">
                <a:latin typeface="Calibri"/>
                <a:cs typeface="Calibri"/>
              </a:rPr>
              <a:t>e</a:t>
            </a:r>
            <a:r>
              <a:rPr sz="2000" spc="-100" dirty="0">
                <a:latin typeface="Calibri"/>
                <a:cs typeface="Calibri"/>
              </a:rPr>
              <a:t>r</a:t>
            </a:r>
            <a:r>
              <a:rPr sz="2000" spc="-75" dirty="0">
                <a:latin typeface="Calibri"/>
                <a:cs typeface="Calibri"/>
              </a:rPr>
              <a:t>a</a:t>
            </a:r>
            <a:r>
              <a:rPr sz="2000" spc="-60" dirty="0">
                <a:latin typeface="Calibri"/>
                <a:cs typeface="Calibri"/>
              </a:rPr>
              <a:t>t</a:t>
            </a:r>
            <a:r>
              <a:rPr sz="2000" spc="-5" dirty="0">
                <a:latin typeface="Calibri"/>
                <a:cs typeface="Calibri"/>
              </a:rPr>
              <a:t>o</a:t>
            </a:r>
            <a:r>
              <a:rPr sz="2000" dirty="0">
                <a:latin typeface="Calibri"/>
                <a:cs typeface="Calibri"/>
              </a:rPr>
              <a:t>r </a:t>
            </a:r>
            <a:r>
              <a:rPr sz="2000" spc="-100" dirty="0">
                <a:latin typeface="Calibri"/>
                <a:cs typeface="Calibri"/>
              </a:rPr>
              <a:t>f</a:t>
            </a:r>
            <a:r>
              <a:rPr sz="2000" spc="-15" dirty="0">
                <a:latin typeface="Calibri"/>
                <a:cs typeface="Calibri"/>
              </a:rPr>
              <a:t>a</a:t>
            </a:r>
            <a:r>
              <a:rPr sz="2000" spc="-10" dirty="0">
                <a:latin typeface="Calibri"/>
                <a:cs typeface="Calibri"/>
              </a:rPr>
              <a:t>c</a:t>
            </a:r>
            <a:r>
              <a:rPr sz="2000" spc="-20" dirty="0">
                <a:latin typeface="Calibri"/>
                <a:cs typeface="Calibri"/>
              </a:rPr>
              <a:t>il</a:t>
            </a:r>
            <a:r>
              <a:rPr sz="2000" spc="-15" dirty="0">
                <a:latin typeface="Calibri"/>
                <a:cs typeface="Calibri"/>
              </a:rPr>
              <a:t>it</a:t>
            </a:r>
            <a:r>
              <a:rPr sz="2000" spc="-20" dirty="0">
                <a:latin typeface="Calibri"/>
                <a:cs typeface="Calibri"/>
              </a:rPr>
              <a:t>i</a:t>
            </a:r>
            <a:r>
              <a:rPr sz="2000" spc="-15" dirty="0">
                <a:latin typeface="Calibri"/>
                <a:cs typeface="Calibri"/>
              </a:rPr>
              <a:t>e</a:t>
            </a:r>
            <a:r>
              <a:rPr sz="2000" dirty="0">
                <a:latin typeface="Calibri"/>
                <a:cs typeface="Calibri"/>
              </a:rPr>
              <a:t>s</a:t>
            </a:r>
            <a:r>
              <a:rPr sz="2000" spc="-40" dirty="0">
                <a:latin typeface="Calibri"/>
                <a:cs typeface="Calibri"/>
              </a:rPr>
              <a:t> </a:t>
            </a:r>
            <a:r>
              <a:rPr sz="2000" spc="-5" dirty="0">
                <a:latin typeface="Calibri"/>
                <a:cs typeface="Calibri"/>
              </a:rPr>
              <a:t>mo</a:t>
            </a:r>
            <a:r>
              <a:rPr sz="2000" spc="-65" dirty="0">
                <a:latin typeface="Calibri"/>
                <a:cs typeface="Calibri"/>
              </a:rPr>
              <a:t>s</a:t>
            </a:r>
            <a:r>
              <a:rPr sz="2000" spc="-15" dirty="0">
                <a:latin typeface="Calibri"/>
                <a:cs typeface="Calibri"/>
              </a:rPr>
              <a:t>t</a:t>
            </a:r>
            <a:r>
              <a:rPr sz="2000" spc="-20" dirty="0">
                <a:latin typeface="Calibri"/>
                <a:cs typeface="Calibri"/>
              </a:rPr>
              <a:t>l</a:t>
            </a:r>
            <a:r>
              <a:rPr sz="2000" dirty="0">
                <a:latin typeface="Calibri"/>
                <a:cs typeface="Calibri"/>
              </a:rPr>
              <a:t>y</a:t>
            </a:r>
            <a:r>
              <a:rPr sz="2000" spc="-20" dirty="0">
                <a:latin typeface="Calibri"/>
                <a:cs typeface="Calibri"/>
              </a:rPr>
              <a:t> </a:t>
            </a:r>
            <a:r>
              <a:rPr sz="2000" spc="-110" dirty="0">
                <a:latin typeface="Calibri"/>
                <a:cs typeface="Calibri"/>
              </a:rPr>
              <a:t>f</a:t>
            </a:r>
            <a:r>
              <a:rPr sz="2000" spc="-5" dirty="0">
                <a:latin typeface="Calibri"/>
                <a:cs typeface="Calibri"/>
              </a:rPr>
              <a:t>o</a:t>
            </a:r>
            <a:r>
              <a:rPr sz="2000" dirty="0">
                <a:latin typeface="Calibri"/>
                <a:cs typeface="Calibri"/>
              </a:rPr>
              <a:t>r </a:t>
            </a:r>
            <a:r>
              <a:rPr sz="2000" spc="-25" dirty="0">
                <a:latin typeface="Calibri"/>
                <a:cs typeface="Calibri"/>
              </a:rPr>
              <a:t>a</a:t>
            </a:r>
            <a:r>
              <a:rPr sz="2000" spc="-20" dirty="0">
                <a:latin typeface="Calibri"/>
                <a:cs typeface="Calibri"/>
              </a:rPr>
              <a:t>c</a:t>
            </a:r>
            <a:r>
              <a:rPr sz="2000" dirty="0">
                <a:latin typeface="Calibri"/>
                <a:cs typeface="Calibri"/>
              </a:rPr>
              <a:t>c</a:t>
            </a:r>
            <a:r>
              <a:rPr sz="2000" spc="-5" dirty="0">
                <a:latin typeface="Calibri"/>
                <a:cs typeface="Calibri"/>
              </a:rPr>
              <a:t>e</a:t>
            </a:r>
            <a:r>
              <a:rPr sz="2000" spc="-20" dirty="0">
                <a:latin typeface="Calibri"/>
                <a:cs typeface="Calibri"/>
              </a:rPr>
              <a:t>l</a:t>
            </a:r>
            <a:r>
              <a:rPr sz="2000" spc="-15" dirty="0">
                <a:latin typeface="Calibri"/>
                <a:cs typeface="Calibri"/>
              </a:rPr>
              <a:t>e</a:t>
            </a:r>
            <a:r>
              <a:rPr sz="2000" spc="-100" dirty="0">
                <a:latin typeface="Calibri"/>
                <a:cs typeface="Calibri"/>
              </a:rPr>
              <a:t>r</a:t>
            </a:r>
            <a:r>
              <a:rPr sz="2000" spc="-75" dirty="0">
                <a:latin typeface="Calibri"/>
                <a:cs typeface="Calibri"/>
              </a:rPr>
              <a:t>a</a:t>
            </a:r>
            <a:r>
              <a:rPr sz="2000" spc="-60" dirty="0">
                <a:latin typeface="Calibri"/>
                <a:cs typeface="Calibri"/>
              </a:rPr>
              <a:t>t</a:t>
            </a:r>
            <a:r>
              <a:rPr sz="2000" spc="-5" dirty="0">
                <a:latin typeface="Calibri"/>
                <a:cs typeface="Calibri"/>
              </a:rPr>
              <a:t>o</a:t>
            </a:r>
            <a:r>
              <a:rPr sz="2000" dirty="0">
                <a:latin typeface="Calibri"/>
                <a:cs typeface="Calibri"/>
              </a:rPr>
              <a:t>r </a:t>
            </a:r>
            <a:r>
              <a:rPr sz="2000" spc="-25" dirty="0">
                <a:latin typeface="Calibri"/>
                <a:cs typeface="Calibri"/>
              </a:rPr>
              <a:t>a</a:t>
            </a:r>
            <a:r>
              <a:rPr sz="2000" spc="-10" dirty="0">
                <a:latin typeface="Calibri"/>
                <a:cs typeface="Calibri"/>
              </a:rPr>
              <a:t>n</a:t>
            </a:r>
            <a:r>
              <a:rPr sz="2000" dirty="0">
                <a:latin typeface="Calibri"/>
                <a:cs typeface="Calibri"/>
              </a:rPr>
              <a:t>d</a:t>
            </a:r>
            <a:r>
              <a:rPr sz="2000" spc="-30" dirty="0">
                <a:latin typeface="Calibri"/>
                <a:cs typeface="Calibri"/>
              </a:rPr>
              <a:t> m</a:t>
            </a:r>
            <a:r>
              <a:rPr sz="2000" spc="-25" dirty="0">
                <a:latin typeface="Calibri"/>
                <a:cs typeface="Calibri"/>
              </a:rPr>
              <a:t>a</a:t>
            </a:r>
            <a:r>
              <a:rPr sz="2000" spc="-10" dirty="0">
                <a:latin typeface="Calibri"/>
                <a:cs typeface="Calibri"/>
              </a:rPr>
              <a:t>gn</a:t>
            </a:r>
            <a:r>
              <a:rPr sz="2000" spc="-30" dirty="0">
                <a:latin typeface="Calibri"/>
                <a:cs typeface="Calibri"/>
              </a:rPr>
              <a:t>e</a:t>
            </a:r>
            <a:r>
              <a:rPr sz="2000" dirty="0">
                <a:latin typeface="Calibri"/>
                <a:cs typeface="Calibri"/>
              </a:rPr>
              <a:t>t</a:t>
            </a:r>
            <a:r>
              <a:rPr sz="2000" spc="-20" dirty="0">
                <a:latin typeface="Calibri"/>
                <a:cs typeface="Calibri"/>
              </a:rPr>
              <a:t> </a:t>
            </a:r>
            <a:r>
              <a:rPr sz="2000" spc="-60" dirty="0">
                <a:latin typeface="Calibri"/>
                <a:cs typeface="Calibri"/>
              </a:rPr>
              <a:t>t</a:t>
            </a:r>
            <a:r>
              <a:rPr sz="2000" spc="-5" dirty="0">
                <a:latin typeface="Calibri"/>
                <a:cs typeface="Calibri"/>
              </a:rPr>
              <a:t>e</a:t>
            </a:r>
            <a:r>
              <a:rPr sz="2000" dirty="0">
                <a:latin typeface="Calibri"/>
                <a:cs typeface="Calibri"/>
              </a:rPr>
              <a:t>c</a:t>
            </a:r>
            <a:r>
              <a:rPr sz="2000" spc="-10" dirty="0">
                <a:latin typeface="Calibri"/>
                <a:cs typeface="Calibri"/>
              </a:rPr>
              <a:t>hn</a:t>
            </a:r>
            <a:r>
              <a:rPr sz="2000" spc="-5" dirty="0">
                <a:latin typeface="Calibri"/>
                <a:cs typeface="Calibri"/>
              </a:rPr>
              <a:t>olo</a:t>
            </a:r>
            <a:r>
              <a:rPr sz="2000" spc="-10" dirty="0">
                <a:latin typeface="Calibri"/>
                <a:cs typeface="Calibri"/>
              </a:rPr>
              <a:t>g</a:t>
            </a:r>
            <a:r>
              <a:rPr sz="2000" dirty="0">
                <a:latin typeface="Calibri"/>
                <a:cs typeface="Calibri"/>
              </a:rPr>
              <a:t>y</a:t>
            </a:r>
            <a:r>
              <a:rPr sz="2000" spc="-65" dirty="0">
                <a:latin typeface="Calibri"/>
                <a:cs typeface="Calibri"/>
              </a:rPr>
              <a:t> </a:t>
            </a:r>
            <a:r>
              <a:rPr sz="2000" spc="-10" dirty="0">
                <a:latin typeface="Calibri"/>
                <a:cs typeface="Calibri"/>
              </a:rPr>
              <a:t>d</a:t>
            </a:r>
            <a:r>
              <a:rPr sz="2000" spc="-30" dirty="0">
                <a:latin typeface="Calibri"/>
                <a:cs typeface="Calibri"/>
              </a:rPr>
              <a:t>e</a:t>
            </a:r>
            <a:r>
              <a:rPr sz="2000" spc="-70" dirty="0">
                <a:latin typeface="Calibri"/>
                <a:cs typeface="Calibri"/>
              </a:rPr>
              <a:t>v</a:t>
            </a:r>
            <a:r>
              <a:rPr sz="2000" spc="-15" dirty="0">
                <a:latin typeface="Calibri"/>
                <a:cs typeface="Calibri"/>
              </a:rPr>
              <a:t>el</a:t>
            </a:r>
            <a:r>
              <a:rPr sz="2000" spc="-5" dirty="0">
                <a:latin typeface="Calibri"/>
                <a:cs typeface="Calibri"/>
              </a:rPr>
              <a:t>o</a:t>
            </a:r>
            <a:r>
              <a:rPr sz="2000" spc="-10" dirty="0">
                <a:latin typeface="Calibri"/>
                <a:cs typeface="Calibri"/>
              </a:rPr>
              <a:t>pm</a:t>
            </a:r>
            <a:r>
              <a:rPr sz="2000" spc="-15" dirty="0">
                <a:latin typeface="Calibri"/>
                <a:cs typeface="Calibri"/>
              </a:rPr>
              <a:t>e</a:t>
            </a:r>
            <a:r>
              <a:rPr sz="2000" spc="-60" dirty="0">
                <a:latin typeface="Calibri"/>
                <a:cs typeface="Calibri"/>
              </a:rPr>
              <a:t>n</a:t>
            </a:r>
            <a:r>
              <a:rPr sz="2000" spc="-15" dirty="0">
                <a:latin typeface="Calibri"/>
                <a:cs typeface="Calibri"/>
              </a:rPr>
              <a:t>t</a:t>
            </a:r>
            <a:r>
              <a:rPr sz="2000" dirty="0">
                <a:latin typeface="Calibri"/>
                <a:cs typeface="Calibri"/>
              </a:rPr>
              <a:t>s</a:t>
            </a:r>
            <a:r>
              <a:rPr sz="2000" spc="-40" dirty="0">
                <a:latin typeface="Calibri"/>
                <a:cs typeface="Calibri"/>
              </a:rPr>
              <a:t> </a:t>
            </a:r>
            <a:r>
              <a:rPr sz="2000" spc="-15" dirty="0">
                <a:latin typeface="Calibri"/>
                <a:cs typeface="Calibri"/>
              </a:rPr>
              <a:t>a</a:t>
            </a:r>
            <a:r>
              <a:rPr sz="2000" spc="-10" dirty="0">
                <a:latin typeface="Calibri"/>
                <a:cs typeface="Calibri"/>
              </a:rPr>
              <a:t>n</a:t>
            </a:r>
            <a:r>
              <a:rPr sz="2000" dirty="0">
                <a:latin typeface="Calibri"/>
                <a:cs typeface="Calibri"/>
              </a:rPr>
              <a:t>d</a:t>
            </a:r>
            <a:r>
              <a:rPr sz="2000" spc="-40" dirty="0">
                <a:latin typeface="Calibri"/>
                <a:cs typeface="Calibri"/>
              </a:rPr>
              <a:t> </a:t>
            </a:r>
            <a:r>
              <a:rPr sz="2000" spc="-15" dirty="0">
                <a:latin typeface="Calibri"/>
                <a:cs typeface="Calibri"/>
              </a:rPr>
              <a:t>i</a:t>
            </a:r>
            <a:r>
              <a:rPr sz="2000" dirty="0">
                <a:latin typeface="Calibri"/>
                <a:cs typeface="Calibri"/>
              </a:rPr>
              <a:t>n</a:t>
            </a:r>
            <a:r>
              <a:rPr sz="2000" spc="-20" dirty="0">
                <a:latin typeface="Calibri"/>
                <a:cs typeface="Calibri"/>
              </a:rPr>
              <a:t> s</a:t>
            </a:r>
            <a:r>
              <a:rPr sz="2000" spc="-5" dirty="0">
                <a:latin typeface="Calibri"/>
                <a:cs typeface="Calibri"/>
              </a:rPr>
              <a:t>o</a:t>
            </a:r>
            <a:r>
              <a:rPr sz="2000" spc="-10" dirty="0">
                <a:latin typeface="Calibri"/>
                <a:cs typeface="Calibri"/>
              </a:rPr>
              <a:t>m</a:t>
            </a:r>
            <a:r>
              <a:rPr sz="2000" dirty="0">
                <a:latin typeface="Calibri"/>
                <a:cs typeface="Calibri"/>
              </a:rPr>
              <a:t>e</a:t>
            </a:r>
            <a:r>
              <a:rPr sz="2000" spc="-10" dirty="0">
                <a:latin typeface="Calibri"/>
                <a:cs typeface="Calibri"/>
              </a:rPr>
              <a:t> </a:t>
            </a:r>
            <a:r>
              <a:rPr sz="2000" spc="-35" dirty="0">
                <a:latin typeface="Calibri"/>
                <a:cs typeface="Calibri"/>
              </a:rPr>
              <a:t>c</a:t>
            </a:r>
            <a:r>
              <a:rPr sz="2000" spc="-25" dirty="0">
                <a:latin typeface="Calibri"/>
                <a:cs typeface="Calibri"/>
              </a:rPr>
              <a:t>a</a:t>
            </a:r>
            <a:r>
              <a:rPr sz="2000" spc="-20" dirty="0">
                <a:latin typeface="Calibri"/>
                <a:cs typeface="Calibri"/>
              </a:rPr>
              <a:t>s</a:t>
            </a:r>
            <a:r>
              <a:rPr sz="2000" spc="-15" dirty="0">
                <a:latin typeface="Calibri"/>
                <a:cs typeface="Calibri"/>
              </a:rPr>
              <a:t>e</a:t>
            </a:r>
            <a:r>
              <a:rPr sz="2000" dirty="0">
                <a:latin typeface="Calibri"/>
                <a:cs typeface="Calibri"/>
              </a:rPr>
              <a:t>s</a:t>
            </a:r>
            <a:r>
              <a:rPr sz="2000" spc="-25" dirty="0">
                <a:latin typeface="Calibri"/>
                <a:cs typeface="Calibri"/>
              </a:rPr>
              <a:t> </a:t>
            </a:r>
            <a:r>
              <a:rPr sz="2000" spc="-110" dirty="0">
                <a:latin typeface="Calibri"/>
                <a:cs typeface="Calibri"/>
              </a:rPr>
              <a:t>f</a:t>
            </a:r>
            <a:r>
              <a:rPr sz="2000" spc="-5" dirty="0">
                <a:latin typeface="Calibri"/>
                <a:cs typeface="Calibri"/>
              </a:rPr>
              <a:t>o</a:t>
            </a:r>
            <a:r>
              <a:rPr sz="2000" dirty="0">
                <a:latin typeface="Calibri"/>
                <a:cs typeface="Calibri"/>
              </a:rPr>
              <a:t>r </a:t>
            </a:r>
            <a:r>
              <a:rPr sz="2000" spc="-80" dirty="0">
                <a:latin typeface="Calibri"/>
                <a:cs typeface="Calibri"/>
              </a:rPr>
              <a:t>r</a:t>
            </a:r>
            <a:r>
              <a:rPr sz="2000" spc="-15" dirty="0">
                <a:latin typeface="Calibri"/>
                <a:cs typeface="Calibri"/>
              </a:rPr>
              <a:t>e</a:t>
            </a:r>
            <a:r>
              <a:rPr sz="2000" spc="-20" dirty="0">
                <a:latin typeface="Calibri"/>
                <a:cs typeface="Calibri"/>
              </a:rPr>
              <a:t>s</a:t>
            </a:r>
            <a:r>
              <a:rPr sz="2000" spc="-15" dirty="0">
                <a:latin typeface="Calibri"/>
                <a:cs typeface="Calibri"/>
              </a:rPr>
              <a:t>e</a:t>
            </a:r>
            <a:r>
              <a:rPr sz="2000" spc="-25" dirty="0">
                <a:latin typeface="Calibri"/>
                <a:cs typeface="Calibri"/>
              </a:rPr>
              <a:t>a</a:t>
            </a:r>
            <a:r>
              <a:rPr sz="2000" spc="-80" dirty="0">
                <a:latin typeface="Calibri"/>
                <a:cs typeface="Calibri"/>
              </a:rPr>
              <a:t>r</a:t>
            </a:r>
            <a:r>
              <a:rPr sz="2000" dirty="0">
                <a:latin typeface="Calibri"/>
                <a:cs typeface="Calibri"/>
              </a:rPr>
              <a:t>ch</a:t>
            </a:r>
            <a:r>
              <a:rPr sz="2000" spc="-20" dirty="0">
                <a:latin typeface="Calibri"/>
                <a:cs typeface="Calibri"/>
              </a:rPr>
              <a:t> </a:t>
            </a:r>
            <a:r>
              <a:rPr sz="2000" spc="-25" dirty="0">
                <a:latin typeface="Calibri"/>
                <a:cs typeface="Calibri"/>
              </a:rPr>
              <a:t>a</a:t>
            </a:r>
            <a:r>
              <a:rPr sz="2000" spc="-10" dirty="0">
                <a:latin typeface="Calibri"/>
                <a:cs typeface="Calibri"/>
              </a:rPr>
              <a:t>n</a:t>
            </a:r>
            <a:r>
              <a:rPr sz="2000" dirty="0">
                <a:latin typeface="Calibri"/>
                <a:cs typeface="Calibri"/>
              </a:rPr>
              <a:t>d</a:t>
            </a:r>
            <a:r>
              <a:rPr sz="2000" spc="-30" dirty="0">
                <a:latin typeface="Calibri"/>
                <a:cs typeface="Calibri"/>
              </a:rPr>
              <a:t> </a:t>
            </a:r>
            <a:r>
              <a:rPr sz="2000" spc="-60" dirty="0">
                <a:latin typeface="Calibri"/>
                <a:cs typeface="Calibri"/>
              </a:rPr>
              <a:t>t</a:t>
            </a:r>
            <a:r>
              <a:rPr sz="2000" spc="-15" dirty="0">
                <a:latin typeface="Calibri"/>
                <a:cs typeface="Calibri"/>
              </a:rPr>
              <a:t>e</a:t>
            </a:r>
            <a:r>
              <a:rPr sz="2000" spc="-65" dirty="0">
                <a:latin typeface="Calibri"/>
                <a:cs typeface="Calibri"/>
              </a:rPr>
              <a:t>s</a:t>
            </a:r>
            <a:r>
              <a:rPr sz="2000" dirty="0">
                <a:latin typeface="Calibri"/>
                <a:cs typeface="Calibri"/>
              </a:rPr>
              <a:t>t</a:t>
            </a:r>
            <a:r>
              <a:rPr sz="2000" spc="-20" dirty="0">
                <a:latin typeface="Calibri"/>
                <a:cs typeface="Calibri"/>
              </a:rPr>
              <a:t> </a:t>
            </a:r>
            <a:r>
              <a:rPr sz="2000" spc="-10" dirty="0">
                <a:latin typeface="Calibri"/>
                <a:cs typeface="Calibri"/>
              </a:rPr>
              <a:t>b</a:t>
            </a:r>
            <a:r>
              <a:rPr sz="2000" spc="-15" dirty="0">
                <a:latin typeface="Calibri"/>
                <a:cs typeface="Calibri"/>
              </a:rPr>
              <a:t>e</a:t>
            </a:r>
            <a:r>
              <a:rPr sz="2000" spc="-25" dirty="0">
                <a:latin typeface="Calibri"/>
                <a:cs typeface="Calibri"/>
              </a:rPr>
              <a:t>a</a:t>
            </a:r>
            <a:r>
              <a:rPr sz="2000" spc="-10" dirty="0">
                <a:latin typeface="Calibri"/>
                <a:cs typeface="Calibri"/>
              </a:rPr>
              <a:t>m</a:t>
            </a:r>
            <a:r>
              <a:rPr sz="2000" dirty="0">
                <a:latin typeface="Calibri"/>
                <a:cs typeface="Calibri"/>
              </a:rPr>
              <a:t>s</a:t>
            </a:r>
            <a:r>
              <a:rPr sz="2000" spc="-15" dirty="0">
                <a:latin typeface="Calibri"/>
                <a:cs typeface="Calibri"/>
              </a:rPr>
              <a:t> </a:t>
            </a:r>
            <a:r>
              <a:rPr sz="2000" spc="-20" dirty="0">
                <a:latin typeface="Calibri"/>
                <a:cs typeface="Calibri"/>
              </a:rPr>
              <a:t>w</a:t>
            </a:r>
            <a:r>
              <a:rPr sz="2000" spc="-10" dirty="0">
                <a:latin typeface="Calibri"/>
                <a:cs typeface="Calibri"/>
              </a:rPr>
              <a:t>h</a:t>
            </a:r>
            <a:r>
              <a:rPr sz="2000" spc="-20" dirty="0">
                <a:latin typeface="Calibri"/>
                <a:cs typeface="Calibri"/>
              </a:rPr>
              <a:t>i</a:t>
            </a:r>
            <a:r>
              <a:rPr sz="2000" dirty="0">
                <a:latin typeface="Calibri"/>
                <a:cs typeface="Calibri"/>
              </a:rPr>
              <a:t>ch</a:t>
            </a:r>
            <a:r>
              <a:rPr sz="2000" spc="-55" dirty="0">
                <a:latin typeface="Calibri"/>
                <a:cs typeface="Calibri"/>
              </a:rPr>
              <a:t> </a:t>
            </a:r>
            <a:r>
              <a:rPr sz="2000" spc="-25" dirty="0">
                <a:latin typeface="Calibri"/>
                <a:cs typeface="Calibri"/>
              </a:rPr>
              <a:t>a</a:t>
            </a:r>
            <a:r>
              <a:rPr sz="2000" spc="-20" dirty="0">
                <a:latin typeface="Calibri"/>
                <a:cs typeface="Calibri"/>
              </a:rPr>
              <a:t>ls</a:t>
            </a:r>
            <a:r>
              <a:rPr sz="2000" dirty="0">
                <a:latin typeface="Calibri"/>
                <a:cs typeface="Calibri"/>
              </a:rPr>
              <a:t>o </a:t>
            </a:r>
            <a:r>
              <a:rPr sz="2000" spc="-10" dirty="0">
                <a:latin typeface="Calibri"/>
                <a:cs typeface="Calibri"/>
              </a:rPr>
              <a:t>h</a:t>
            </a:r>
            <a:r>
              <a:rPr sz="2000" spc="-100" dirty="0">
                <a:latin typeface="Calibri"/>
                <a:cs typeface="Calibri"/>
              </a:rPr>
              <a:t>a</a:t>
            </a:r>
            <a:r>
              <a:rPr sz="2000" spc="-70" dirty="0">
                <a:latin typeface="Calibri"/>
                <a:cs typeface="Calibri"/>
              </a:rPr>
              <a:t>v</a:t>
            </a:r>
            <a:r>
              <a:rPr sz="2000" spc="-15" dirty="0">
                <a:latin typeface="Calibri"/>
                <a:cs typeface="Calibri"/>
              </a:rPr>
              <a:t>e</a:t>
            </a:r>
            <a:r>
              <a:rPr sz="2000" dirty="0">
                <a:latin typeface="Calibri"/>
                <a:cs typeface="Calibri"/>
              </a:rPr>
              <a:t>,</a:t>
            </a:r>
            <a:r>
              <a:rPr sz="2000" spc="-20" dirty="0">
                <a:latin typeface="Calibri"/>
                <a:cs typeface="Calibri"/>
              </a:rPr>
              <a:t> </a:t>
            </a:r>
            <a:r>
              <a:rPr sz="2000" spc="-75" dirty="0">
                <a:latin typeface="Calibri"/>
                <a:cs typeface="Calibri"/>
              </a:rPr>
              <a:t>t</a:t>
            </a:r>
            <a:r>
              <a:rPr sz="2000" spc="-25" dirty="0">
                <a:latin typeface="Calibri"/>
                <a:cs typeface="Calibri"/>
              </a:rPr>
              <a:t>a</a:t>
            </a:r>
            <a:r>
              <a:rPr sz="2000" spc="-170" dirty="0">
                <a:latin typeface="Calibri"/>
                <a:cs typeface="Calibri"/>
              </a:rPr>
              <a:t>k</a:t>
            </a:r>
            <a:r>
              <a:rPr sz="2000" spc="-15" dirty="0">
                <a:latin typeface="Calibri"/>
                <a:cs typeface="Calibri"/>
              </a:rPr>
              <a:t>e</a:t>
            </a:r>
            <a:r>
              <a:rPr sz="2000" dirty="0">
                <a:latin typeface="Calibri"/>
                <a:cs typeface="Calibri"/>
              </a:rPr>
              <a:t>n</a:t>
            </a:r>
            <a:r>
              <a:rPr sz="2000" spc="-20" dirty="0">
                <a:latin typeface="Calibri"/>
                <a:cs typeface="Calibri"/>
              </a:rPr>
              <a:t> </a:t>
            </a:r>
            <a:r>
              <a:rPr sz="2000" spc="-60" dirty="0">
                <a:latin typeface="Calibri"/>
                <a:cs typeface="Calibri"/>
              </a:rPr>
              <a:t>t</a:t>
            </a:r>
            <a:r>
              <a:rPr sz="2000" spc="-5" dirty="0">
                <a:latin typeface="Calibri"/>
                <a:cs typeface="Calibri"/>
              </a:rPr>
              <a:t>o</a:t>
            </a:r>
            <a:r>
              <a:rPr sz="2000" spc="-35" dirty="0">
                <a:latin typeface="Calibri"/>
                <a:cs typeface="Calibri"/>
              </a:rPr>
              <a:t>g</a:t>
            </a:r>
            <a:r>
              <a:rPr sz="2000" spc="-30" dirty="0">
                <a:latin typeface="Calibri"/>
                <a:cs typeface="Calibri"/>
              </a:rPr>
              <a:t>e</a:t>
            </a:r>
            <a:r>
              <a:rPr sz="2000" spc="-15" dirty="0">
                <a:latin typeface="Calibri"/>
                <a:cs typeface="Calibri"/>
              </a:rPr>
              <a:t>t</a:t>
            </a:r>
            <a:r>
              <a:rPr sz="2000" spc="-10" dirty="0">
                <a:latin typeface="Calibri"/>
                <a:cs typeface="Calibri"/>
              </a:rPr>
              <a:t>h</a:t>
            </a:r>
            <a:r>
              <a:rPr sz="2000" spc="-5" dirty="0">
                <a:latin typeface="Calibri"/>
                <a:cs typeface="Calibri"/>
              </a:rPr>
              <a:t>e</a:t>
            </a:r>
            <a:r>
              <a:rPr sz="2000" spc="-409" dirty="0">
                <a:latin typeface="Calibri"/>
                <a:cs typeface="Calibri"/>
              </a:rPr>
              <a:t>r</a:t>
            </a:r>
            <a:r>
              <a:rPr sz="2000" dirty="0">
                <a:latin typeface="Calibri"/>
                <a:cs typeface="Calibri"/>
              </a:rPr>
              <a:t>,</a:t>
            </a:r>
            <a:r>
              <a:rPr sz="2000" spc="-45" dirty="0">
                <a:latin typeface="Calibri"/>
                <a:cs typeface="Calibri"/>
              </a:rPr>
              <a:t> </a:t>
            </a:r>
            <a:r>
              <a:rPr sz="2000" dirty="0">
                <a:latin typeface="Calibri"/>
                <a:cs typeface="Calibri"/>
              </a:rPr>
              <a:t>a</a:t>
            </a:r>
            <a:r>
              <a:rPr sz="2000" spc="-35" dirty="0">
                <a:latin typeface="Calibri"/>
                <a:cs typeface="Calibri"/>
              </a:rPr>
              <a:t> </a:t>
            </a:r>
            <a:r>
              <a:rPr sz="2000" spc="-10" dirty="0">
                <a:latin typeface="Calibri"/>
                <a:cs typeface="Calibri"/>
              </a:rPr>
              <a:t>m</a:t>
            </a:r>
            <a:r>
              <a:rPr sz="2000" spc="-25" dirty="0">
                <a:latin typeface="Calibri"/>
                <a:cs typeface="Calibri"/>
              </a:rPr>
              <a:t>a</a:t>
            </a:r>
            <a:r>
              <a:rPr sz="2000" spc="-15" dirty="0">
                <a:latin typeface="Calibri"/>
                <a:cs typeface="Calibri"/>
              </a:rPr>
              <a:t>j</a:t>
            </a:r>
            <a:r>
              <a:rPr sz="2000" spc="-5" dirty="0">
                <a:latin typeface="Calibri"/>
                <a:cs typeface="Calibri"/>
              </a:rPr>
              <a:t>o</a:t>
            </a:r>
            <a:r>
              <a:rPr sz="2000" dirty="0">
                <a:latin typeface="Calibri"/>
                <a:cs typeface="Calibri"/>
              </a:rPr>
              <a:t>r</a:t>
            </a:r>
            <a:r>
              <a:rPr sz="2000" spc="-25" dirty="0">
                <a:latin typeface="Calibri"/>
                <a:cs typeface="Calibri"/>
              </a:rPr>
              <a:t> </a:t>
            </a:r>
            <a:r>
              <a:rPr sz="2000" spc="-10" dirty="0">
                <a:latin typeface="Calibri"/>
                <a:cs typeface="Calibri"/>
              </a:rPr>
              <a:t>p</a:t>
            </a:r>
            <a:r>
              <a:rPr sz="2000" spc="-100" dirty="0">
                <a:latin typeface="Calibri"/>
                <a:cs typeface="Calibri"/>
              </a:rPr>
              <a:t>r</a:t>
            </a:r>
            <a:r>
              <a:rPr sz="2000" spc="-5" dirty="0">
                <a:latin typeface="Calibri"/>
                <a:cs typeface="Calibri"/>
              </a:rPr>
              <a:t>o</a:t>
            </a:r>
            <a:r>
              <a:rPr sz="2000" spc="-10" dirty="0">
                <a:latin typeface="Calibri"/>
                <a:cs typeface="Calibri"/>
              </a:rPr>
              <a:t>g</a:t>
            </a:r>
            <a:r>
              <a:rPr sz="2000" spc="-100" dirty="0">
                <a:latin typeface="Calibri"/>
                <a:cs typeface="Calibri"/>
              </a:rPr>
              <a:t>r</a:t>
            </a:r>
            <a:r>
              <a:rPr sz="2000" spc="-25" dirty="0">
                <a:latin typeface="Calibri"/>
                <a:cs typeface="Calibri"/>
              </a:rPr>
              <a:t>a</a:t>
            </a:r>
            <a:r>
              <a:rPr sz="2000" dirty="0">
                <a:latin typeface="Calibri"/>
                <a:cs typeface="Calibri"/>
              </a:rPr>
              <a:t>m</a:t>
            </a:r>
            <a:r>
              <a:rPr sz="2000" spc="-40" dirty="0">
                <a:latin typeface="Calibri"/>
                <a:cs typeface="Calibri"/>
              </a:rPr>
              <a:t> </a:t>
            </a:r>
            <a:r>
              <a:rPr lang="en-US" sz="2000" spc="-40" dirty="0">
                <a:latin typeface="Calibri"/>
                <a:cs typeface="Calibri"/>
              </a:rPr>
              <a:t>of </a:t>
            </a:r>
            <a:r>
              <a:rPr sz="2000" spc="-10" dirty="0">
                <a:latin typeface="Calibri"/>
                <a:cs typeface="Calibri"/>
              </a:rPr>
              <a:t>d</a:t>
            </a:r>
            <a:r>
              <a:rPr sz="2000" spc="-30" dirty="0">
                <a:latin typeface="Calibri"/>
                <a:cs typeface="Calibri"/>
              </a:rPr>
              <a:t>e</a:t>
            </a:r>
            <a:r>
              <a:rPr sz="2000" spc="-70" dirty="0">
                <a:latin typeface="Calibri"/>
                <a:cs typeface="Calibri"/>
              </a:rPr>
              <a:t>v</a:t>
            </a:r>
            <a:r>
              <a:rPr sz="2000" spc="-15" dirty="0">
                <a:latin typeface="Calibri"/>
                <a:cs typeface="Calibri"/>
              </a:rPr>
              <a:t>el</a:t>
            </a:r>
            <a:r>
              <a:rPr sz="2000" spc="-5" dirty="0">
                <a:latin typeface="Calibri"/>
                <a:cs typeface="Calibri"/>
              </a:rPr>
              <a:t>o</a:t>
            </a:r>
            <a:r>
              <a:rPr sz="2000" spc="-10" dirty="0">
                <a:latin typeface="Calibri"/>
                <a:cs typeface="Calibri"/>
              </a:rPr>
              <a:t>pm</a:t>
            </a:r>
            <a:r>
              <a:rPr sz="2000" spc="-15" dirty="0">
                <a:latin typeface="Calibri"/>
                <a:cs typeface="Calibri"/>
              </a:rPr>
              <a:t>e</a:t>
            </a:r>
            <a:r>
              <a:rPr sz="2000" spc="-60" dirty="0">
                <a:latin typeface="Calibri"/>
                <a:cs typeface="Calibri"/>
              </a:rPr>
              <a:t>n</a:t>
            </a:r>
            <a:r>
              <a:rPr sz="2000" spc="-15" dirty="0">
                <a:latin typeface="Calibri"/>
                <a:cs typeface="Calibri"/>
              </a:rPr>
              <a:t>t</a:t>
            </a:r>
            <a:r>
              <a:rPr sz="2000" dirty="0">
                <a:latin typeface="Calibri"/>
                <a:cs typeface="Calibri"/>
              </a:rPr>
              <a:t>,</a:t>
            </a:r>
            <a:r>
              <a:rPr sz="2000" spc="-30" dirty="0">
                <a:latin typeface="Calibri"/>
                <a:cs typeface="Calibri"/>
              </a:rPr>
              <a:t> </a:t>
            </a:r>
            <a:r>
              <a:rPr sz="2000" spc="-10" dirty="0">
                <a:latin typeface="Calibri"/>
                <a:cs typeface="Calibri"/>
              </a:rPr>
              <a:t>p</a:t>
            </a:r>
            <a:r>
              <a:rPr sz="2000" spc="-100" dirty="0">
                <a:latin typeface="Calibri"/>
                <a:cs typeface="Calibri"/>
              </a:rPr>
              <a:t>r</a:t>
            </a:r>
            <a:r>
              <a:rPr sz="2000" spc="-5" dirty="0">
                <a:latin typeface="Calibri"/>
                <a:cs typeface="Calibri"/>
              </a:rPr>
              <a:t>o</a:t>
            </a:r>
            <a:r>
              <a:rPr sz="2000" spc="-10" dirty="0">
                <a:latin typeface="Calibri"/>
                <a:cs typeface="Calibri"/>
              </a:rPr>
              <a:t>du</a:t>
            </a:r>
            <a:r>
              <a:rPr sz="2000" dirty="0">
                <a:latin typeface="Calibri"/>
                <a:cs typeface="Calibri"/>
              </a:rPr>
              <a:t>c</a:t>
            </a:r>
            <a:r>
              <a:rPr sz="2000" spc="-15" dirty="0">
                <a:latin typeface="Calibri"/>
                <a:cs typeface="Calibri"/>
              </a:rPr>
              <a:t>tio</a:t>
            </a:r>
            <a:r>
              <a:rPr sz="2000" dirty="0">
                <a:latin typeface="Calibri"/>
                <a:cs typeface="Calibri"/>
              </a:rPr>
              <a:t>n</a:t>
            </a:r>
            <a:r>
              <a:rPr sz="2000" spc="-55" dirty="0">
                <a:latin typeface="Calibri"/>
                <a:cs typeface="Calibri"/>
              </a:rPr>
              <a:t> </a:t>
            </a:r>
            <a:r>
              <a:rPr sz="2000" spc="-25" dirty="0">
                <a:latin typeface="Calibri"/>
                <a:cs typeface="Calibri"/>
              </a:rPr>
              <a:t>a</a:t>
            </a:r>
            <a:r>
              <a:rPr sz="2000" spc="-10" dirty="0">
                <a:latin typeface="Calibri"/>
                <a:cs typeface="Calibri"/>
              </a:rPr>
              <a:t>n</a:t>
            </a:r>
            <a:r>
              <a:rPr sz="2000" dirty="0">
                <a:latin typeface="Calibri"/>
                <a:cs typeface="Calibri"/>
              </a:rPr>
              <a:t>d</a:t>
            </a:r>
            <a:r>
              <a:rPr sz="2000" spc="-30" dirty="0">
                <a:latin typeface="Calibri"/>
                <a:cs typeface="Calibri"/>
              </a:rPr>
              <a:t> </a:t>
            </a:r>
            <a:r>
              <a:rPr sz="2000" spc="-60" dirty="0">
                <a:latin typeface="Calibri"/>
                <a:cs typeface="Calibri"/>
              </a:rPr>
              <a:t>t</a:t>
            </a:r>
            <a:r>
              <a:rPr sz="2000" spc="-15" dirty="0">
                <a:latin typeface="Calibri"/>
                <a:cs typeface="Calibri"/>
              </a:rPr>
              <a:t>e</a:t>
            </a:r>
            <a:r>
              <a:rPr sz="2000" spc="-65" dirty="0">
                <a:latin typeface="Calibri"/>
                <a:cs typeface="Calibri"/>
              </a:rPr>
              <a:t>s</a:t>
            </a:r>
            <a:r>
              <a:rPr sz="2000" spc="-15" dirty="0">
                <a:latin typeface="Calibri"/>
                <a:cs typeface="Calibri"/>
              </a:rPr>
              <a:t>t</a:t>
            </a:r>
            <a:r>
              <a:rPr sz="2000" dirty="0">
                <a:latin typeface="Calibri"/>
                <a:cs typeface="Calibri"/>
              </a:rPr>
              <a:t>s</a:t>
            </a:r>
            <a:r>
              <a:rPr sz="2000" spc="-15" dirty="0">
                <a:latin typeface="Calibri"/>
                <a:cs typeface="Calibri"/>
              </a:rPr>
              <a:t> </a:t>
            </a:r>
            <a:r>
              <a:rPr sz="2000" spc="-5" dirty="0">
                <a:latin typeface="Calibri"/>
                <a:cs typeface="Calibri"/>
              </a:rPr>
              <a:t>o</a:t>
            </a:r>
            <a:r>
              <a:rPr sz="2000" dirty="0">
                <a:latin typeface="Calibri"/>
                <a:cs typeface="Calibri"/>
              </a:rPr>
              <a:t>f</a:t>
            </a:r>
            <a:r>
              <a:rPr sz="2000" spc="-45" dirty="0">
                <a:latin typeface="Calibri"/>
                <a:cs typeface="Calibri"/>
              </a:rPr>
              <a:t> </a:t>
            </a:r>
            <a:r>
              <a:rPr sz="2000" spc="-15" dirty="0">
                <a:latin typeface="Calibri"/>
                <a:cs typeface="Calibri"/>
              </a:rPr>
              <a:t>e</a:t>
            </a:r>
            <a:r>
              <a:rPr sz="2000" spc="-10" dirty="0">
                <a:latin typeface="Calibri"/>
                <a:cs typeface="Calibri"/>
              </a:rPr>
              <a:t>qu</a:t>
            </a:r>
            <a:r>
              <a:rPr sz="2000" spc="-20" dirty="0">
                <a:latin typeface="Calibri"/>
                <a:cs typeface="Calibri"/>
              </a:rPr>
              <a:t>i</a:t>
            </a:r>
            <a:r>
              <a:rPr sz="2000" spc="-10" dirty="0">
                <a:latin typeface="Calibri"/>
                <a:cs typeface="Calibri"/>
              </a:rPr>
              <a:t>p</a:t>
            </a:r>
            <a:r>
              <a:rPr sz="2000" spc="-5" dirty="0">
                <a:latin typeface="Calibri"/>
                <a:cs typeface="Calibri"/>
              </a:rPr>
              <a:t>m</a:t>
            </a:r>
            <a:r>
              <a:rPr sz="2000" spc="-15" dirty="0">
                <a:latin typeface="Calibri"/>
                <a:cs typeface="Calibri"/>
              </a:rPr>
              <a:t>e</a:t>
            </a:r>
            <a:r>
              <a:rPr sz="2000" spc="-60" dirty="0">
                <a:latin typeface="Calibri"/>
                <a:cs typeface="Calibri"/>
              </a:rPr>
              <a:t>n</a:t>
            </a:r>
            <a:r>
              <a:rPr sz="2000" dirty="0">
                <a:latin typeface="Calibri"/>
                <a:cs typeface="Calibri"/>
              </a:rPr>
              <a:t>t</a:t>
            </a:r>
            <a:r>
              <a:rPr sz="2000" spc="-35" dirty="0">
                <a:latin typeface="Calibri"/>
                <a:cs typeface="Calibri"/>
              </a:rPr>
              <a:t> </a:t>
            </a:r>
            <a:r>
              <a:rPr sz="2000" spc="-110" dirty="0">
                <a:latin typeface="Calibri"/>
                <a:cs typeface="Calibri"/>
              </a:rPr>
              <a:t>f</a:t>
            </a:r>
            <a:r>
              <a:rPr sz="2000" spc="-5" dirty="0">
                <a:latin typeface="Calibri"/>
                <a:cs typeface="Calibri"/>
              </a:rPr>
              <a:t>o</a:t>
            </a:r>
            <a:r>
              <a:rPr sz="2000" dirty="0">
                <a:latin typeface="Calibri"/>
                <a:cs typeface="Calibri"/>
              </a:rPr>
              <a:t>r</a:t>
            </a:r>
            <a:r>
              <a:rPr sz="2000" spc="-35" dirty="0">
                <a:latin typeface="Calibri"/>
                <a:cs typeface="Calibri"/>
              </a:rPr>
              <a:t> </a:t>
            </a:r>
            <a:r>
              <a:rPr lang="en-US" sz="2000" spc="-35" dirty="0">
                <a:latin typeface="Calibri"/>
                <a:cs typeface="Calibri"/>
              </a:rPr>
              <a:t>large </a:t>
            </a:r>
            <a:r>
              <a:rPr sz="2000" spc="-95" dirty="0">
                <a:latin typeface="Calibri"/>
                <a:cs typeface="Calibri"/>
              </a:rPr>
              <a:t>R</a:t>
            </a:r>
            <a:r>
              <a:rPr sz="2000" spc="-15" dirty="0">
                <a:latin typeface="Calibri"/>
                <a:cs typeface="Calibri"/>
              </a:rPr>
              <a:t>e</a:t>
            </a:r>
            <a:r>
              <a:rPr sz="2000" spc="-20" dirty="0">
                <a:latin typeface="Calibri"/>
                <a:cs typeface="Calibri"/>
              </a:rPr>
              <a:t>s</a:t>
            </a:r>
            <a:r>
              <a:rPr sz="2000" spc="-15" dirty="0">
                <a:latin typeface="Calibri"/>
                <a:cs typeface="Calibri"/>
              </a:rPr>
              <a:t>e</a:t>
            </a:r>
            <a:r>
              <a:rPr sz="2000" spc="-25" dirty="0">
                <a:latin typeface="Calibri"/>
                <a:cs typeface="Calibri"/>
              </a:rPr>
              <a:t>a</a:t>
            </a:r>
            <a:r>
              <a:rPr sz="2000" spc="-80" dirty="0">
                <a:latin typeface="Calibri"/>
                <a:cs typeface="Calibri"/>
              </a:rPr>
              <a:t>r</a:t>
            </a:r>
            <a:r>
              <a:rPr sz="2000" dirty="0">
                <a:latin typeface="Calibri"/>
                <a:cs typeface="Calibri"/>
              </a:rPr>
              <a:t>ch </a:t>
            </a:r>
            <a:r>
              <a:rPr sz="2000" spc="-15" dirty="0">
                <a:latin typeface="Calibri"/>
                <a:cs typeface="Calibri"/>
              </a:rPr>
              <a:t>I</a:t>
            </a:r>
            <a:r>
              <a:rPr sz="2000" spc="-45" dirty="0">
                <a:latin typeface="Calibri"/>
                <a:cs typeface="Calibri"/>
              </a:rPr>
              <a:t>n</a:t>
            </a:r>
            <a:r>
              <a:rPr sz="2000" spc="-15" dirty="0">
                <a:latin typeface="Calibri"/>
                <a:cs typeface="Calibri"/>
              </a:rPr>
              <a:t>f</a:t>
            </a:r>
            <a:r>
              <a:rPr sz="2000" spc="-100" dirty="0">
                <a:latin typeface="Calibri"/>
                <a:cs typeface="Calibri"/>
              </a:rPr>
              <a:t>r</a:t>
            </a:r>
            <a:r>
              <a:rPr sz="2000" spc="-25" dirty="0">
                <a:latin typeface="Calibri"/>
                <a:cs typeface="Calibri"/>
              </a:rPr>
              <a:t>a</a:t>
            </a:r>
            <a:r>
              <a:rPr sz="2000" spc="-65" dirty="0">
                <a:latin typeface="Calibri"/>
                <a:cs typeface="Calibri"/>
              </a:rPr>
              <a:t>s</a:t>
            </a:r>
            <a:r>
              <a:rPr sz="2000" spc="-15" dirty="0">
                <a:latin typeface="Calibri"/>
                <a:cs typeface="Calibri"/>
              </a:rPr>
              <a:t>tr</a:t>
            </a:r>
            <a:r>
              <a:rPr sz="2000" spc="-10" dirty="0">
                <a:latin typeface="Calibri"/>
                <a:cs typeface="Calibri"/>
              </a:rPr>
              <a:t>u</a:t>
            </a:r>
            <a:r>
              <a:rPr sz="2000" dirty="0">
                <a:latin typeface="Calibri"/>
                <a:cs typeface="Calibri"/>
              </a:rPr>
              <a:t>c</a:t>
            </a:r>
            <a:r>
              <a:rPr sz="2000" spc="-15" dirty="0">
                <a:latin typeface="Calibri"/>
                <a:cs typeface="Calibri"/>
              </a:rPr>
              <a:t>t</a:t>
            </a:r>
            <a:r>
              <a:rPr sz="2000" spc="-10" dirty="0">
                <a:latin typeface="Calibri"/>
                <a:cs typeface="Calibri"/>
              </a:rPr>
              <a:t>u</a:t>
            </a:r>
            <a:r>
              <a:rPr sz="2000" spc="-80" dirty="0">
                <a:latin typeface="Calibri"/>
                <a:cs typeface="Calibri"/>
              </a:rPr>
              <a:t>r</a:t>
            </a:r>
            <a:r>
              <a:rPr sz="2000" spc="-15" dirty="0">
                <a:latin typeface="Calibri"/>
                <a:cs typeface="Calibri"/>
              </a:rPr>
              <a:t>e</a:t>
            </a:r>
            <a:r>
              <a:rPr sz="2000" spc="-20" dirty="0">
                <a:latin typeface="Calibri"/>
                <a:cs typeface="Calibri"/>
              </a:rPr>
              <a:t>s</a:t>
            </a:r>
            <a:r>
              <a:rPr sz="2000" dirty="0">
                <a:latin typeface="Calibri"/>
                <a:cs typeface="Calibri"/>
              </a:rPr>
              <a:t>.</a:t>
            </a:r>
            <a:r>
              <a:rPr sz="2000" spc="-60" dirty="0">
                <a:latin typeface="Calibri"/>
                <a:cs typeface="Calibri"/>
              </a:rPr>
              <a:t> </a:t>
            </a:r>
            <a:r>
              <a:rPr sz="2000" spc="-40" dirty="0">
                <a:latin typeface="Calibri"/>
                <a:cs typeface="Calibri"/>
              </a:rPr>
              <a:t>La</a:t>
            </a:r>
            <a:r>
              <a:rPr sz="2000" spc="-45" dirty="0">
                <a:latin typeface="Calibri"/>
                <a:cs typeface="Calibri"/>
              </a:rPr>
              <a:t>b</a:t>
            </a:r>
            <a:r>
              <a:rPr sz="2000" dirty="0">
                <a:latin typeface="Calibri"/>
                <a:cs typeface="Calibri"/>
              </a:rPr>
              <a:t>s</a:t>
            </a:r>
            <a:r>
              <a:rPr sz="2000" spc="-50" dirty="0">
                <a:latin typeface="Calibri"/>
                <a:cs typeface="Calibri"/>
              </a:rPr>
              <a:t> </a:t>
            </a:r>
            <a:r>
              <a:rPr sz="2000" spc="-40" dirty="0">
                <a:latin typeface="Calibri"/>
                <a:cs typeface="Calibri"/>
              </a:rPr>
              <a:t>i</a:t>
            </a:r>
            <a:r>
              <a:rPr sz="2000" dirty="0">
                <a:latin typeface="Calibri"/>
                <a:cs typeface="Calibri"/>
              </a:rPr>
              <a:t>n</a:t>
            </a:r>
            <a:r>
              <a:rPr sz="2000" spc="-55" dirty="0">
                <a:latin typeface="Calibri"/>
                <a:cs typeface="Calibri"/>
              </a:rPr>
              <a:t> </a:t>
            </a:r>
            <a:r>
              <a:rPr sz="2000" spc="-40" dirty="0">
                <a:latin typeface="Calibri"/>
                <a:cs typeface="Calibri"/>
              </a:rPr>
              <a:t>t</a:t>
            </a:r>
            <a:r>
              <a:rPr sz="2000" spc="-35" dirty="0">
                <a:latin typeface="Calibri"/>
                <a:cs typeface="Calibri"/>
              </a:rPr>
              <a:t>h</a:t>
            </a:r>
            <a:r>
              <a:rPr sz="2000" spc="-40" dirty="0">
                <a:latin typeface="Calibri"/>
                <a:cs typeface="Calibri"/>
              </a:rPr>
              <a:t>i</a:t>
            </a:r>
            <a:r>
              <a:rPr sz="2000" dirty="0">
                <a:latin typeface="Calibri"/>
                <a:cs typeface="Calibri"/>
              </a:rPr>
              <a:t>s</a:t>
            </a:r>
            <a:r>
              <a:rPr sz="2000" spc="-40" dirty="0">
                <a:latin typeface="Calibri"/>
                <a:cs typeface="Calibri"/>
              </a:rPr>
              <a:t> </a:t>
            </a:r>
            <a:r>
              <a:rPr sz="2000" spc="-45" dirty="0">
                <a:latin typeface="Calibri"/>
                <a:cs typeface="Calibri"/>
              </a:rPr>
              <a:t>c</a:t>
            </a:r>
            <a:r>
              <a:rPr sz="2000" spc="-60" dirty="0">
                <a:latin typeface="Calibri"/>
                <a:cs typeface="Calibri"/>
              </a:rPr>
              <a:t>at</a:t>
            </a:r>
            <a:r>
              <a:rPr sz="2000" spc="-40" dirty="0">
                <a:latin typeface="Calibri"/>
                <a:cs typeface="Calibri"/>
              </a:rPr>
              <a:t>e</a:t>
            </a:r>
            <a:r>
              <a:rPr sz="2000" spc="-45" dirty="0">
                <a:latin typeface="Calibri"/>
                <a:cs typeface="Calibri"/>
              </a:rPr>
              <a:t>g</a:t>
            </a:r>
            <a:r>
              <a:rPr sz="2000" spc="-40" dirty="0">
                <a:latin typeface="Calibri"/>
                <a:cs typeface="Calibri"/>
              </a:rPr>
              <a:t>o</a:t>
            </a:r>
            <a:r>
              <a:rPr sz="2000" spc="-30" dirty="0">
                <a:latin typeface="Calibri"/>
                <a:cs typeface="Calibri"/>
              </a:rPr>
              <a:t>r</a:t>
            </a:r>
            <a:r>
              <a:rPr sz="2000" dirty="0">
                <a:latin typeface="Calibri"/>
                <a:cs typeface="Calibri"/>
              </a:rPr>
              <a:t>y</a:t>
            </a:r>
            <a:r>
              <a:rPr sz="2000" spc="-30" dirty="0">
                <a:latin typeface="Calibri"/>
                <a:cs typeface="Calibri"/>
              </a:rPr>
              <a:t> </a:t>
            </a:r>
            <a:r>
              <a:rPr sz="2000" spc="-40" dirty="0">
                <a:latin typeface="Calibri"/>
                <a:cs typeface="Calibri"/>
              </a:rPr>
              <a:t>a</a:t>
            </a:r>
            <a:r>
              <a:rPr sz="2000" spc="-65" dirty="0">
                <a:latin typeface="Calibri"/>
                <a:cs typeface="Calibri"/>
              </a:rPr>
              <a:t>r</a:t>
            </a:r>
            <a:r>
              <a:rPr lang="en-US" sz="2000" spc="-65" dirty="0">
                <a:latin typeface="Calibri"/>
                <a:cs typeface="Calibri"/>
              </a:rPr>
              <a:t>e</a:t>
            </a:r>
            <a:r>
              <a:rPr lang="en-US" sz="2000" spc="-40" dirty="0">
                <a:latin typeface="Calibri"/>
                <a:cs typeface="Calibri"/>
              </a:rPr>
              <a:t> most of the national laboratories of </a:t>
            </a:r>
            <a:r>
              <a:rPr sz="2000" spc="-5" dirty="0">
                <a:latin typeface="Calibri"/>
                <a:cs typeface="Calibri"/>
              </a:rPr>
              <a:t>I</a:t>
            </a:r>
            <a:r>
              <a:rPr sz="2000" dirty="0">
                <a:latin typeface="Calibri"/>
                <a:cs typeface="Calibri"/>
              </a:rPr>
              <a:t>NFN,</a:t>
            </a:r>
            <a:r>
              <a:rPr sz="2000" spc="-45" dirty="0">
                <a:latin typeface="Calibri"/>
                <a:cs typeface="Calibri"/>
              </a:rPr>
              <a:t> </a:t>
            </a:r>
            <a:r>
              <a:rPr sz="2000" spc="-35" dirty="0">
                <a:latin typeface="Calibri"/>
                <a:cs typeface="Calibri"/>
              </a:rPr>
              <a:t>S</a:t>
            </a:r>
            <a:r>
              <a:rPr sz="2000" spc="-5" dirty="0">
                <a:latin typeface="Calibri"/>
                <a:cs typeface="Calibri"/>
              </a:rPr>
              <a:t>T</a:t>
            </a:r>
            <a:r>
              <a:rPr sz="2000" spc="-45" dirty="0">
                <a:latin typeface="Calibri"/>
                <a:cs typeface="Calibri"/>
              </a:rPr>
              <a:t>F</a:t>
            </a:r>
            <a:r>
              <a:rPr sz="2000" spc="-40" dirty="0">
                <a:latin typeface="Calibri"/>
                <a:cs typeface="Calibri"/>
              </a:rPr>
              <a:t>C</a:t>
            </a:r>
            <a:r>
              <a:rPr lang="sv-SE" sz="2000" dirty="0">
                <a:latin typeface="Calibri"/>
                <a:cs typeface="Calibri"/>
              </a:rPr>
              <a:t> and </a:t>
            </a:r>
            <a:r>
              <a:rPr sz="2000" spc="-5" dirty="0">
                <a:latin typeface="Calibri"/>
                <a:cs typeface="Calibri"/>
              </a:rPr>
              <a:t>C</a:t>
            </a:r>
            <a:r>
              <a:rPr sz="2000" dirty="0">
                <a:latin typeface="Calibri"/>
                <a:cs typeface="Calibri"/>
              </a:rPr>
              <a:t>N</a:t>
            </a:r>
            <a:r>
              <a:rPr sz="2000" spc="-70" dirty="0">
                <a:latin typeface="Calibri"/>
                <a:cs typeface="Calibri"/>
              </a:rPr>
              <a:t>R</a:t>
            </a:r>
            <a:r>
              <a:rPr sz="2000" spc="-10" dirty="0">
                <a:latin typeface="Calibri"/>
                <a:cs typeface="Calibri"/>
              </a:rPr>
              <a:t>S</a:t>
            </a:r>
            <a:r>
              <a:rPr sz="2000" spc="-5" dirty="0">
                <a:latin typeface="Calibri"/>
                <a:cs typeface="Calibri"/>
              </a:rPr>
              <a:t>-I</a:t>
            </a:r>
            <a:r>
              <a:rPr sz="2000" spc="-10" dirty="0">
                <a:latin typeface="Calibri"/>
                <a:cs typeface="Calibri"/>
              </a:rPr>
              <a:t>N</a:t>
            </a:r>
            <a:r>
              <a:rPr sz="2000" spc="-20" dirty="0">
                <a:latin typeface="Calibri"/>
                <a:cs typeface="Calibri"/>
              </a:rPr>
              <a:t>2P3</a:t>
            </a:r>
            <a:r>
              <a:rPr lang="en-US" sz="2000" spc="-20" dirty="0">
                <a:latin typeface="Calibri"/>
                <a:cs typeface="Calibri"/>
              </a:rPr>
              <a:t>.</a:t>
            </a:r>
            <a:endParaRPr sz="2000" dirty="0">
              <a:latin typeface="Calibri"/>
              <a:cs typeface="Calibri"/>
            </a:endParaRPr>
          </a:p>
        </p:txBody>
      </p:sp>
      <p:sp>
        <p:nvSpPr>
          <p:cNvPr id="2" name="Slide Number Placeholder 1"/>
          <p:cNvSpPr>
            <a:spLocks noGrp="1"/>
          </p:cNvSpPr>
          <p:nvPr>
            <p:ph type="sldNum" sz="quarter" idx="12"/>
          </p:nvPr>
        </p:nvSpPr>
        <p:spPr>
          <a:xfrm>
            <a:off x="8814814" y="6321701"/>
            <a:ext cx="2743200" cy="365125"/>
          </a:xfrm>
        </p:spPr>
        <p:txBody>
          <a:bodyPr/>
          <a:lstStyle/>
          <a:p>
            <a:pPr marL="25400">
              <a:lnSpc>
                <a:spcPct val="100000"/>
              </a:lnSpc>
            </a:pPr>
            <a:fld id="{81D60167-4931-47E6-BA6A-407CBD079E47}" type="slidenum">
              <a:rPr lang="de-DE" spc="-10" smtClean="0"/>
              <a:t>5</a:t>
            </a:fld>
            <a:endParaRPr lang="de-DE" spc="-1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DA6FF9-62AB-4445-BD0C-9F23F450236C}"/>
              </a:ext>
            </a:extLst>
          </p:cNvPr>
          <p:cNvSpPr>
            <a:spLocks noGrp="1"/>
          </p:cNvSpPr>
          <p:nvPr>
            <p:ph type="sldNum" sz="quarter" idx="12"/>
          </p:nvPr>
        </p:nvSpPr>
        <p:spPr/>
        <p:txBody>
          <a:bodyPr/>
          <a:lstStyle/>
          <a:p>
            <a:pPr marL="25400">
              <a:lnSpc>
                <a:spcPct val="100000"/>
              </a:lnSpc>
            </a:pPr>
            <a:fld id="{81D60167-4931-47E6-BA6A-407CBD079E47}" type="slidenum">
              <a:rPr lang="de-DE" spc="-10" smtClean="0"/>
              <a:t>6</a:t>
            </a:fld>
            <a:endParaRPr lang="de-DE" spc="-10" dirty="0"/>
          </a:p>
        </p:txBody>
      </p:sp>
      <p:sp>
        <p:nvSpPr>
          <p:cNvPr id="5" name="object 3">
            <a:extLst>
              <a:ext uri="{FF2B5EF4-FFF2-40B4-BE49-F238E27FC236}">
                <a16:creationId xmlns:a16="http://schemas.microsoft.com/office/drawing/2014/main" id="{E45E956C-ACA5-40F4-8955-E5FB4DC995E8}"/>
              </a:ext>
            </a:extLst>
          </p:cNvPr>
          <p:cNvSpPr txBox="1"/>
          <p:nvPr/>
        </p:nvSpPr>
        <p:spPr>
          <a:xfrm>
            <a:off x="882316" y="246418"/>
            <a:ext cx="7639050" cy="7297382"/>
          </a:xfrm>
          <a:prstGeom prst="rect">
            <a:avLst/>
          </a:prstGeom>
        </p:spPr>
        <p:txBody>
          <a:bodyPr vert="horz" wrap="square" lIns="0" tIns="0" rIns="0" bIns="0" rtlCol="0">
            <a:spAutoFit/>
          </a:bodyPr>
          <a:lstStyle/>
          <a:p>
            <a:pPr marL="12700" marR="5080">
              <a:lnSpc>
                <a:spcPct val="108300"/>
              </a:lnSpc>
            </a:pPr>
            <a:r>
              <a:rPr lang="en-US" sz="2000" spc="-185" dirty="0"/>
              <a:t>3.  T </a:t>
            </a:r>
            <a:r>
              <a:rPr lang="en-US" sz="2000" spc="-5" dirty="0" err="1"/>
              <a:t>e</a:t>
            </a:r>
            <a:r>
              <a:rPr lang="en-US" sz="2000" dirty="0" err="1"/>
              <a:t>chn</a:t>
            </a:r>
            <a:r>
              <a:rPr lang="en-US" sz="2000" spc="-5" dirty="0" err="1"/>
              <a:t>olo</a:t>
            </a:r>
            <a:r>
              <a:rPr lang="en-US" sz="2000" dirty="0" err="1"/>
              <a:t>g</a:t>
            </a:r>
            <a:r>
              <a:rPr lang="en-US" sz="2000" spc="-5" dirty="0" err="1"/>
              <a:t>i</a:t>
            </a:r>
            <a:r>
              <a:rPr lang="en-US" sz="2000" spc="-10" dirty="0" err="1"/>
              <a:t>c</a:t>
            </a:r>
            <a:r>
              <a:rPr lang="en-US" sz="2000" dirty="0" err="1"/>
              <a:t>al</a:t>
            </a:r>
            <a:r>
              <a:rPr lang="en-US" sz="2000" spc="-25" dirty="0"/>
              <a:t> </a:t>
            </a:r>
            <a:r>
              <a:rPr lang="en-US" sz="2000" spc="-45" dirty="0"/>
              <a:t>F</a:t>
            </a:r>
            <a:r>
              <a:rPr lang="en-US" sz="2000" dirty="0"/>
              <a:t>ac</a:t>
            </a:r>
            <a:r>
              <a:rPr lang="en-US" sz="2000" spc="-5" dirty="0"/>
              <a:t>ili</a:t>
            </a:r>
            <a:r>
              <a:rPr lang="en-US" sz="2000" dirty="0"/>
              <a:t>t</a:t>
            </a:r>
            <a:r>
              <a:rPr lang="en-US" sz="2000" spc="-5" dirty="0"/>
              <a:t>ie</a:t>
            </a:r>
            <a:r>
              <a:rPr lang="en-US" sz="2000" dirty="0"/>
              <a:t>s</a:t>
            </a:r>
            <a:r>
              <a:rPr lang="en-US" sz="2000" spc="15" dirty="0"/>
              <a:t> </a:t>
            </a:r>
            <a:r>
              <a:rPr lang="en-US" sz="2000" spc="-20" dirty="0"/>
              <a:t>i</a:t>
            </a:r>
            <a:r>
              <a:rPr lang="en-US" sz="2000" dirty="0"/>
              <a:t>n</a:t>
            </a:r>
            <a:r>
              <a:rPr lang="en-US" sz="2000" spc="-20" dirty="0"/>
              <a:t> </a:t>
            </a:r>
            <a:r>
              <a:rPr lang="en-US" sz="2000" spc="-15" dirty="0"/>
              <a:t>t</a:t>
            </a:r>
            <a:r>
              <a:rPr lang="en-US" sz="2000" spc="-10" dirty="0"/>
              <a:t>h</a:t>
            </a:r>
            <a:r>
              <a:rPr lang="en-US" sz="2000" dirty="0"/>
              <a:t>e</a:t>
            </a:r>
            <a:r>
              <a:rPr lang="en-US" sz="2000" spc="-25" dirty="0"/>
              <a:t> </a:t>
            </a:r>
            <a:r>
              <a:rPr lang="en-US" sz="2000" spc="-110" dirty="0"/>
              <a:t>f</a:t>
            </a:r>
            <a:r>
              <a:rPr lang="en-US" sz="2000" spc="-5" dirty="0"/>
              <a:t>or</a:t>
            </a:r>
            <a:r>
              <a:rPr lang="en-US" sz="2000" dirty="0"/>
              <a:t>m</a:t>
            </a:r>
            <a:r>
              <a:rPr lang="en-US" sz="2000" spc="-30" dirty="0"/>
              <a:t> </a:t>
            </a:r>
            <a:r>
              <a:rPr lang="en-US" sz="2000" spc="-5" dirty="0"/>
              <a:t>o</a:t>
            </a:r>
            <a:r>
              <a:rPr lang="en-US" sz="2000" dirty="0"/>
              <a:t>f</a:t>
            </a:r>
            <a:r>
              <a:rPr lang="en-US" sz="2000" spc="-20" dirty="0"/>
              <a:t> </a:t>
            </a:r>
            <a:r>
              <a:rPr lang="en-US" sz="2000" dirty="0"/>
              <a:t>a</a:t>
            </a:r>
            <a:r>
              <a:rPr lang="en-US" sz="2000" spc="-35" dirty="0"/>
              <a:t> </a:t>
            </a:r>
            <a:r>
              <a:rPr lang="en-US" sz="2000" i="1" spc="-15" dirty="0">
                <a:cs typeface="Calibri"/>
              </a:rPr>
              <a:t>s</a:t>
            </a:r>
            <a:r>
              <a:rPr lang="en-US" sz="2000" i="1" spc="-20" dirty="0">
                <a:cs typeface="Calibri"/>
              </a:rPr>
              <a:t>i</a:t>
            </a:r>
            <a:r>
              <a:rPr lang="en-US" sz="2000" i="1" spc="-15" dirty="0">
                <a:cs typeface="Calibri"/>
              </a:rPr>
              <a:t>ng</a:t>
            </a:r>
            <a:r>
              <a:rPr lang="en-US" sz="2000" i="1" spc="-20" dirty="0">
                <a:cs typeface="Calibri"/>
              </a:rPr>
              <a:t>l</a:t>
            </a:r>
            <a:r>
              <a:rPr lang="en-US" sz="2000" i="1" dirty="0">
                <a:cs typeface="Calibri"/>
              </a:rPr>
              <a:t>e</a:t>
            </a:r>
            <a:r>
              <a:rPr lang="en-US" sz="2000" i="1" spc="-65" dirty="0">
                <a:cs typeface="Calibri"/>
              </a:rPr>
              <a:t> </a:t>
            </a:r>
            <a:r>
              <a:rPr lang="en-US" sz="2000" i="1" spc="-20" dirty="0">
                <a:cs typeface="Calibri"/>
              </a:rPr>
              <a:t>l</a:t>
            </a:r>
            <a:r>
              <a:rPr lang="en-US" sz="2000" i="1" spc="-15" dirty="0">
                <a:cs typeface="Calibri"/>
              </a:rPr>
              <a:t>ab</a:t>
            </a:r>
            <a:r>
              <a:rPr lang="en-US" sz="2000" i="1" dirty="0">
                <a:cs typeface="Calibri"/>
              </a:rPr>
              <a:t>o</a:t>
            </a:r>
            <a:r>
              <a:rPr lang="en-US" sz="2000" i="1" spc="-55" dirty="0">
                <a:cs typeface="Calibri"/>
              </a:rPr>
              <a:t>r</a:t>
            </a:r>
            <a:r>
              <a:rPr lang="en-US" sz="2000" i="1" spc="-50" dirty="0">
                <a:cs typeface="Calibri"/>
              </a:rPr>
              <a:t>a</a:t>
            </a:r>
            <a:r>
              <a:rPr lang="en-US" sz="2000" i="1" spc="-60" dirty="0">
                <a:cs typeface="Calibri"/>
              </a:rPr>
              <a:t>t</a:t>
            </a:r>
            <a:r>
              <a:rPr lang="en-US" sz="2000" i="1" dirty="0">
                <a:cs typeface="Calibri"/>
              </a:rPr>
              <a:t>o</a:t>
            </a:r>
            <a:r>
              <a:rPr lang="en-US" sz="2000" i="1" spc="20" dirty="0">
                <a:cs typeface="Calibri"/>
              </a:rPr>
              <a:t>r</a:t>
            </a:r>
            <a:r>
              <a:rPr lang="en-US" sz="2000" i="1" dirty="0">
                <a:cs typeface="Calibri"/>
              </a:rPr>
              <a:t>y</a:t>
            </a:r>
            <a:r>
              <a:rPr lang="en-US" sz="2000" i="1" spc="-55" dirty="0">
                <a:cs typeface="Calibri"/>
              </a:rPr>
              <a:t> </a:t>
            </a:r>
            <a:r>
              <a:rPr lang="en-US" sz="2000" i="1" spc="-30" dirty="0">
                <a:cs typeface="Calibri"/>
              </a:rPr>
              <a:t>w</a:t>
            </a:r>
            <a:r>
              <a:rPr lang="en-US" sz="2000" i="1" spc="-20" dirty="0">
                <a:cs typeface="Calibri"/>
              </a:rPr>
              <a:t>i</a:t>
            </a:r>
            <a:r>
              <a:rPr lang="en-US" sz="2000" i="1" spc="-15" dirty="0">
                <a:cs typeface="Calibri"/>
              </a:rPr>
              <a:t>t</a:t>
            </a:r>
            <a:r>
              <a:rPr lang="en-US" sz="2000" i="1" dirty="0">
                <a:cs typeface="Calibri"/>
              </a:rPr>
              <a:t>h</a:t>
            </a:r>
            <a:r>
              <a:rPr lang="en-US" sz="2000" i="1" spc="-35" dirty="0">
                <a:cs typeface="Calibri"/>
              </a:rPr>
              <a:t> </a:t>
            </a:r>
            <a:r>
              <a:rPr lang="en-US" sz="2000" i="1" spc="-15" dirty="0">
                <a:cs typeface="Calibri"/>
              </a:rPr>
              <a:t>n</a:t>
            </a:r>
            <a:r>
              <a:rPr lang="en-US" sz="2000" i="1" dirty="0">
                <a:cs typeface="Calibri"/>
              </a:rPr>
              <a:t>o</a:t>
            </a:r>
            <a:r>
              <a:rPr lang="en-US" sz="2000" i="1" spc="-30" dirty="0">
                <a:cs typeface="Calibri"/>
              </a:rPr>
              <a:t> m</a:t>
            </a:r>
            <a:r>
              <a:rPr lang="en-US" sz="2000" i="1" spc="-25" dirty="0">
                <a:cs typeface="Calibri"/>
              </a:rPr>
              <a:t>a</a:t>
            </a:r>
            <a:r>
              <a:rPr lang="en-US" sz="2000" i="1" spc="-15" dirty="0">
                <a:cs typeface="Calibri"/>
              </a:rPr>
              <a:t>j</a:t>
            </a:r>
            <a:r>
              <a:rPr lang="en-US" sz="2000" i="1" dirty="0">
                <a:cs typeface="Calibri"/>
              </a:rPr>
              <a:t>or </a:t>
            </a:r>
            <a:r>
              <a:rPr lang="en-US" sz="2000" i="1" spc="-55" dirty="0">
                <a:cs typeface="Calibri"/>
              </a:rPr>
              <a:t>r</a:t>
            </a:r>
            <a:r>
              <a:rPr lang="en-US" sz="2000" i="1" dirty="0">
                <a:cs typeface="Calibri"/>
              </a:rPr>
              <a:t>e</a:t>
            </a:r>
            <a:r>
              <a:rPr lang="en-US" sz="2000" i="1" spc="-15" dirty="0">
                <a:cs typeface="Calibri"/>
              </a:rPr>
              <a:t>s</a:t>
            </a:r>
            <a:r>
              <a:rPr lang="en-US" sz="2000" i="1" dirty="0">
                <a:cs typeface="Calibri"/>
              </a:rPr>
              <a:t>e</a:t>
            </a:r>
            <a:r>
              <a:rPr lang="en-US" sz="2000" i="1" spc="-25" dirty="0">
                <a:cs typeface="Calibri"/>
              </a:rPr>
              <a:t>a</a:t>
            </a:r>
            <a:r>
              <a:rPr lang="en-US" sz="2000" i="1" spc="-55" dirty="0">
                <a:cs typeface="Calibri"/>
              </a:rPr>
              <a:t>r</a:t>
            </a:r>
            <a:r>
              <a:rPr lang="en-US" sz="2000" i="1" spc="-10" dirty="0">
                <a:cs typeface="Calibri"/>
              </a:rPr>
              <a:t>c</a:t>
            </a:r>
            <a:r>
              <a:rPr lang="en-US" sz="2000" i="1" dirty="0">
                <a:cs typeface="Calibri"/>
              </a:rPr>
              <a:t>h</a:t>
            </a:r>
            <a:r>
              <a:rPr lang="en-US" sz="2000" i="1" spc="-55" dirty="0">
                <a:cs typeface="Calibri"/>
              </a:rPr>
              <a:t> </a:t>
            </a:r>
            <a:r>
              <a:rPr lang="en-US" sz="2000" i="1" spc="-25" dirty="0">
                <a:cs typeface="Calibri"/>
              </a:rPr>
              <a:t>a</a:t>
            </a:r>
            <a:r>
              <a:rPr lang="en-US" sz="2000" i="1" spc="-45" dirty="0">
                <a:cs typeface="Calibri"/>
              </a:rPr>
              <a:t>c</a:t>
            </a:r>
            <a:r>
              <a:rPr lang="en-US" sz="2000" i="1" spc="-20" dirty="0">
                <a:cs typeface="Calibri"/>
              </a:rPr>
              <a:t>c</a:t>
            </a:r>
            <a:r>
              <a:rPr lang="en-US" sz="2000" i="1" dirty="0">
                <a:cs typeface="Calibri"/>
              </a:rPr>
              <a:t>e</a:t>
            </a:r>
            <a:r>
              <a:rPr lang="en-US" sz="2000" i="1" spc="-20" dirty="0">
                <a:cs typeface="Calibri"/>
              </a:rPr>
              <a:t>l</a:t>
            </a:r>
            <a:r>
              <a:rPr lang="en-US" sz="2000" i="1" spc="-10" dirty="0">
                <a:cs typeface="Calibri"/>
              </a:rPr>
              <a:t>e</a:t>
            </a:r>
            <a:r>
              <a:rPr lang="en-US" sz="2000" i="1" spc="-65" dirty="0">
                <a:cs typeface="Calibri"/>
              </a:rPr>
              <a:t>r</a:t>
            </a:r>
            <a:r>
              <a:rPr lang="en-US" sz="2000" i="1" spc="-50" dirty="0">
                <a:cs typeface="Calibri"/>
              </a:rPr>
              <a:t>a</a:t>
            </a:r>
            <a:r>
              <a:rPr lang="en-US" sz="2000" i="1" spc="-60" dirty="0">
                <a:cs typeface="Calibri"/>
              </a:rPr>
              <a:t>t</a:t>
            </a:r>
            <a:r>
              <a:rPr lang="en-US" sz="2000" i="1" dirty="0">
                <a:cs typeface="Calibri"/>
              </a:rPr>
              <a:t>or</a:t>
            </a:r>
            <a:r>
              <a:rPr lang="en-US" sz="2000" i="1" spc="-35" dirty="0">
                <a:cs typeface="Calibri"/>
              </a:rPr>
              <a:t> </a:t>
            </a:r>
            <a:r>
              <a:rPr lang="en-US" sz="2000" spc="-10" dirty="0"/>
              <a:t>bu</a:t>
            </a:r>
            <a:r>
              <a:rPr lang="en-US" sz="2000" dirty="0"/>
              <a:t>t</a:t>
            </a:r>
            <a:r>
              <a:rPr lang="en-US" sz="2000" spc="-35" dirty="0"/>
              <a:t> </a:t>
            </a:r>
            <a:r>
              <a:rPr lang="en-US" sz="2000" dirty="0"/>
              <a:t>a</a:t>
            </a:r>
            <a:r>
              <a:rPr lang="en-US" sz="2000" spc="-20" dirty="0"/>
              <a:t> </a:t>
            </a:r>
            <a:r>
              <a:rPr lang="en-US" sz="2000" spc="-10" dirty="0"/>
              <a:t>m</a:t>
            </a:r>
            <a:r>
              <a:rPr lang="en-US" sz="2000" spc="-25" dirty="0"/>
              <a:t>a</a:t>
            </a:r>
            <a:r>
              <a:rPr lang="en-US" sz="2000" spc="-15" dirty="0"/>
              <a:t>j</a:t>
            </a:r>
            <a:r>
              <a:rPr lang="en-US" sz="2000" spc="-5" dirty="0"/>
              <a:t>o</a:t>
            </a:r>
            <a:r>
              <a:rPr lang="en-US" sz="2000" dirty="0"/>
              <a:t>r</a:t>
            </a:r>
            <a:r>
              <a:rPr lang="en-US" sz="2000" spc="-25" dirty="0"/>
              <a:t> </a:t>
            </a:r>
            <a:r>
              <a:rPr lang="en-US" sz="2000" spc="-10" dirty="0"/>
              <a:t>p</a:t>
            </a:r>
            <a:r>
              <a:rPr lang="en-US" sz="2000" spc="-100" dirty="0"/>
              <a:t>r</a:t>
            </a:r>
            <a:r>
              <a:rPr lang="en-US" sz="2000" spc="-5" dirty="0"/>
              <a:t>o</a:t>
            </a:r>
            <a:r>
              <a:rPr lang="en-US" sz="2000" spc="-10" dirty="0"/>
              <a:t>g</a:t>
            </a:r>
            <a:r>
              <a:rPr lang="en-US" sz="2000" spc="-100" dirty="0"/>
              <a:t>r</a:t>
            </a:r>
            <a:r>
              <a:rPr lang="en-US" sz="2000" spc="-25" dirty="0"/>
              <a:t>a</a:t>
            </a:r>
            <a:r>
              <a:rPr lang="en-US" sz="2000" dirty="0"/>
              <a:t>m</a:t>
            </a:r>
            <a:r>
              <a:rPr lang="en-US" sz="2000" spc="-50" dirty="0"/>
              <a:t> </a:t>
            </a:r>
            <a:r>
              <a:rPr lang="en-US" sz="2000" spc="-5" dirty="0"/>
              <a:t>o</a:t>
            </a:r>
            <a:r>
              <a:rPr lang="en-US" sz="2000" dirty="0"/>
              <a:t>f</a:t>
            </a:r>
            <a:r>
              <a:rPr lang="en-US" sz="2000" spc="-20" dirty="0"/>
              <a:t> </a:t>
            </a:r>
            <a:r>
              <a:rPr lang="en-US" sz="2000" spc="-10" dirty="0"/>
              <a:t>d</a:t>
            </a:r>
            <a:r>
              <a:rPr lang="en-US" sz="2000" spc="-30" dirty="0"/>
              <a:t>e</a:t>
            </a:r>
            <a:r>
              <a:rPr lang="en-US" sz="2000" spc="-70" dirty="0"/>
              <a:t>v</a:t>
            </a:r>
            <a:r>
              <a:rPr lang="en-US" sz="2000" spc="-15" dirty="0"/>
              <a:t>el</a:t>
            </a:r>
            <a:r>
              <a:rPr lang="en-US" sz="2000" spc="-5" dirty="0"/>
              <a:t>o</a:t>
            </a:r>
            <a:r>
              <a:rPr lang="en-US" sz="2000" spc="-10" dirty="0"/>
              <a:t>pm</a:t>
            </a:r>
            <a:r>
              <a:rPr lang="en-US" sz="2000" spc="-15" dirty="0"/>
              <a:t>e</a:t>
            </a:r>
            <a:r>
              <a:rPr lang="en-US" sz="2000" spc="-60" dirty="0"/>
              <a:t>n</a:t>
            </a:r>
            <a:r>
              <a:rPr lang="en-US" sz="2000" spc="-15" dirty="0"/>
              <a:t>t</a:t>
            </a:r>
            <a:r>
              <a:rPr lang="en-US" sz="2000" dirty="0"/>
              <a:t>,</a:t>
            </a:r>
            <a:r>
              <a:rPr lang="en-US" sz="2000" spc="-45" dirty="0"/>
              <a:t> </a:t>
            </a:r>
            <a:r>
              <a:rPr lang="en-US" sz="2000" spc="-10" dirty="0"/>
              <a:t>p</a:t>
            </a:r>
            <a:r>
              <a:rPr lang="en-US" sz="2000" spc="-100" dirty="0"/>
              <a:t>r</a:t>
            </a:r>
            <a:r>
              <a:rPr lang="en-US" sz="2000" spc="-5" dirty="0"/>
              <a:t>o</a:t>
            </a:r>
            <a:r>
              <a:rPr lang="en-US" sz="2000" spc="-10" dirty="0"/>
              <a:t>du</a:t>
            </a:r>
            <a:r>
              <a:rPr lang="en-US" sz="2000" dirty="0"/>
              <a:t>c</a:t>
            </a:r>
            <a:r>
              <a:rPr lang="en-US" sz="2000" spc="-15" dirty="0"/>
              <a:t>ti</a:t>
            </a:r>
            <a:r>
              <a:rPr lang="en-US" sz="2000" spc="-5" dirty="0"/>
              <a:t>o</a:t>
            </a:r>
            <a:r>
              <a:rPr lang="en-US" sz="2000" dirty="0"/>
              <a:t>n</a:t>
            </a:r>
            <a:r>
              <a:rPr lang="en-US" sz="2000" spc="-55" dirty="0"/>
              <a:t> </a:t>
            </a:r>
            <a:r>
              <a:rPr lang="en-US" sz="2000" spc="-25" dirty="0"/>
              <a:t>a</a:t>
            </a:r>
            <a:r>
              <a:rPr lang="en-US" sz="2000" spc="-10" dirty="0"/>
              <a:t>nd </a:t>
            </a:r>
            <a:r>
              <a:rPr lang="en-US" sz="2000" spc="-60" dirty="0"/>
              <a:t>t</a:t>
            </a:r>
            <a:r>
              <a:rPr lang="en-US" sz="2000" spc="-15" dirty="0"/>
              <a:t>e</a:t>
            </a:r>
            <a:r>
              <a:rPr lang="en-US" sz="2000" spc="-65" dirty="0"/>
              <a:t>s</a:t>
            </a:r>
            <a:r>
              <a:rPr lang="en-US" sz="2000" spc="-15" dirty="0"/>
              <a:t>t</a:t>
            </a:r>
            <a:r>
              <a:rPr lang="en-US" sz="2000" dirty="0"/>
              <a:t>s</a:t>
            </a:r>
            <a:r>
              <a:rPr lang="en-US" sz="2000" spc="-25" dirty="0"/>
              <a:t> </a:t>
            </a:r>
            <a:r>
              <a:rPr lang="en-US" sz="2000" spc="-5" dirty="0"/>
              <a:t>o</a:t>
            </a:r>
            <a:r>
              <a:rPr lang="en-US" sz="2000" dirty="0"/>
              <a:t>f</a:t>
            </a:r>
            <a:r>
              <a:rPr lang="en-US" sz="2000" spc="-20" dirty="0"/>
              <a:t> </a:t>
            </a:r>
            <a:r>
              <a:rPr lang="en-US" sz="2000" spc="-15" dirty="0"/>
              <a:t>e</a:t>
            </a:r>
            <a:r>
              <a:rPr lang="en-US" sz="2000" spc="-10" dirty="0"/>
              <a:t>qu</a:t>
            </a:r>
            <a:r>
              <a:rPr lang="en-US" sz="2000" spc="-20" dirty="0"/>
              <a:t>i</a:t>
            </a:r>
            <a:r>
              <a:rPr lang="en-US" sz="2000" spc="-10" dirty="0"/>
              <a:t>p</a:t>
            </a:r>
            <a:r>
              <a:rPr lang="en-US" sz="2000" spc="-5" dirty="0"/>
              <a:t>m</a:t>
            </a:r>
            <a:r>
              <a:rPr lang="en-US" sz="2000" spc="-15" dirty="0"/>
              <a:t>e</a:t>
            </a:r>
            <a:r>
              <a:rPr lang="en-US" sz="2000" spc="-60" dirty="0"/>
              <a:t>n</a:t>
            </a:r>
            <a:r>
              <a:rPr lang="en-US" sz="2000" dirty="0"/>
              <a:t>t</a:t>
            </a:r>
            <a:r>
              <a:rPr lang="en-US" sz="2000" spc="-45" dirty="0"/>
              <a:t> </a:t>
            </a:r>
            <a:r>
              <a:rPr lang="en-US" sz="2000" spc="-110" dirty="0"/>
              <a:t>f</a:t>
            </a:r>
            <a:r>
              <a:rPr lang="en-US" sz="2000" spc="-5" dirty="0"/>
              <a:t>o</a:t>
            </a:r>
            <a:r>
              <a:rPr lang="en-US" sz="2000" dirty="0"/>
              <a:t>r</a:t>
            </a:r>
            <a:r>
              <a:rPr lang="en-US" sz="2000" spc="-35" dirty="0"/>
              <a:t> </a:t>
            </a:r>
            <a:r>
              <a:rPr lang="en-US" sz="2000" spc="-95" dirty="0"/>
              <a:t>R</a:t>
            </a:r>
            <a:r>
              <a:rPr lang="en-US" sz="2000" spc="-15" dirty="0"/>
              <a:t>e</a:t>
            </a:r>
            <a:r>
              <a:rPr lang="en-US" sz="2000" spc="-20" dirty="0"/>
              <a:t>s</a:t>
            </a:r>
            <a:r>
              <a:rPr lang="en-US" sz="2000" spc="-15" dirty="0"/>
              <a:t>e</a:t>
            </a:r>
            <a:r>
              <a:rPr lang="en-US" sz="2000" spc="-25" dirty="0"/>
              <a:t>a</a:t>
            </a:r>
            <a:r>
              <a:rPr lang="en-US" sz="2000" spc="-80" dirty="0"/>
              <a:t>r</a:t>
            </a:r>
            <a:r>
              <a:rPr lang="en-US" sz="2000" dirty="0"/>
              <a:t>ch</a:t>
            </a:r>
            <a:r>
              <a:rPr lang="en-US" sz="2000" spc="-30" dirty="0"/>
              <a:t> </a:t>
            </a:r>
            <a:r>
              <a:rPr lang="en-US" sz="2000" spc="-15" dirty="0"/>
              <a:t>I</a:t>
            </a:r>
            <a:r>
              <a:rPr lang="en-US" sz="2000" spc="-45" dirty="0"/>
              <a:t>n</a:t>
            </a:r>
            <a:r>
              <a:rPr lang="en-US" sz="2000" spc="-15" dirty="0"/>
              <a:t>f</a:t>
            </a:r>
            <a:r>
              <a:rPr lang="en-US" sz="2000" spc="-100" dirty="0"/>
              <a:t>r</a:t>
            </a:r>
            <a:r>
              <a:rPr lang="en-US" sz="2000" spc="-25" dirty="0"/>
              <a:t>a</a:t>
            </a:r>
            <a:r>
              <a:rPr lang="en-US" sz="2000" spc="-65" dirty="0"/>
              <a:t>s</a:t>
            </a:r>
            <a:r>
              <a:rPr lang="en-US" sz="2000" spc="-15" dirty="0"/>
              <a:t>tr</a:t>
            </a:r>
            <a:r>
              <a:rPr lang="en-US" sz="2000" spc="-10" dirty="0"/>
              <a:t>u</a:t>
            </a:r>
            <a:r>
              <a:rPr lang="en-US" sz="2000" dirty="0"/>
              <a:t>c</a:t>
            </a:r>
            <a:r>
              <a:rPr lang="en-US" sz="2000" spc="-15" dirty="0"/>
              <a:t>t</a:t>
            </a:r>
            <a:r>
              <a:rPr lang="en-US" sz="2000" spc="-10" dirty="0"/>
              <a:t>u</a:t>
            </a:r>
            <a:r>
              <a:rPr lang="en-US" sz="2000" spc="-80" dirty="0"/>
              <a:t>r</a:t>
            </a:r>
            <a:r>
              <a:rPr lang="en-US" sz="2000" spc="-15" dirty="0"/>
              <a:t>e</a:t>
            </a:r>
            <a:r>
              <a:rPr lang="en-US" sz="2000" spc="-20" dirty="0"/>
              <a:t>s</a:t>
            </a:r>
            <a:r>
              <a:rPr lang="en-US" sz="2000" dirty="0"/>
              <a:t>.</a:t>
            </a:r>
            <a:r>
              <a:rPr lang="en-US" sz="2000" spc="-70" dirty="0"/>
              <a:t> </a:t>
            </a:r>
            <a:r>
              <a:rPr lang="en-US" sz="2000" spc="-40" dirty="0"/>
              <a:t>La</a:t>
            </a:r>
            <a:r>
              <a:rPr lang="en-US" sz="2000" spc="-45" dirty="0"/>
              <a:t>b</a:t>
            </a:r>
            <a:r>
              <a:rPr lang="en-US" sz="2000" dirty="0"/>
              <a:t>s</a:t>
            </a:r>
            <a:r>
              <a:rPr lang="en-US" sz="2000" spc="-75" dirty="0"/>
              <a:t> </a:t>
            </a:r>
            <a:r>
              <a:rPr lang="en-US" sz="2000" spc="-40" dirty="0"/>
              <a:t>i</a:t>
            </a:r>
            <a:r>
              <a:rPr lang="en-US" sz="2000" dirty="0"/>
              <a:t>n</a:t>
            </a:r>
            <a:r>
              <a:rPr lang="en-US" sz="2000" spc="-65" dirty="0"/>
              <a:t> </a:t>
            </a:r>
            <a:r>
              <a:rPr lang="en-US" sz="2000" spc="-40" dirty="0"/>
              <a:t>t</a:t>
            </a:r>
            <a:r>
              <a:rPr lang="en-US" sz="2000" spc="-35" dirty="0"/>
              <a:t>h</a:t>
            </a:r>
            <a:r>
              <a:rPr lang="en-US" sz="2000" spc="-40" dirty="0"/>
              <a:t>i</a:t>
            </a:r>
            <a:r>
              <a:rPr lang="en-US" sz="2000" dirty="0"/>
              <a:t>s</a:t>
            </a:r>
            <a:r>
              <a:rPr lang="en-US" sz="2000" spc="-60" dirty="0"/>
              <a:t> </a:t>
            </a:r>
            <a:r>
              <a:rPr lang="en-US" sz="2000" spc="-45" dirty="0"/>
              <a:t>c</a:t>
            </a:r>
            <a:r>
              <a:rPr lang="en-US" sz="2000" spc="-60" dirty="0"/>
              <a:t>at</a:t>
            </a:r>
            <a:r>
              <a:rPr lang="en-US" sz="2000" spc="-40" dirty="0"/>
              <a:t>e</a:t>
            </a:r>
            <a:r>
              <a:rPr lang="en-US" sz="2000" spc="-45" dirty="0"/>
              <a:t>g</a:t>
            </a:r>
            <a:r>
              <a:rPr lang="en-US" sz="2000" spc="-40" dirty="0"/>
              <a:t>o</a:t>
            </a:r>
            <a:r>
              <a:rPr lang="en-US" sz="2000" spc="-30" dirty="0"/>
              <a:t>r</a:t>
            </a:r>
            <a:r>
              <a:rPr lang="en-US" sz="2000" dirty="0"/>
              <a:t>y</a:t>
            </a:r>
            <a:r>
              <a:rPr lang="en-US" sz="2000" spc="-80" dirty="0"/>
              <a:t> </a:t>
            </a:r>
            <a:r>
              <a:rPr lang="en-US" sz="2000" spc="-40" dirty="0"/>
              <a:t>a</a:t>
            </a:r>
            <a:r>
              <a:rPr lang="en-US" sz="2000" spc="-65" dirty="0"/>
              <a:t>r</a:t>
            </a:r>
            <a:r>
              <a:rPr lang="en-US" sz="2000" dirty="0"/>
              <a:t>e</a:t>
            </a:r>
            <a:r>
              <a:rPr lang="en-US" sz="2000" spc="-35" dirty="0"/>
              <a:t> </a:t>
            </a:r>
            <a:r>
              <a:rPr lang="en-US" sz="2000" spc="-5" dirty="0"/>
              <a:t>C</a:t>
            </a:r>
            <a:r>
              <a:rPr lang="en-US" sz="2000" spc="-45" dirty="0"/>
              <a:t>E</a:t>
            </a:r>
            <a:r>
              <a:rPr lang="en-US" sz="2000" dirty="0"/>
              <a:t>A-</a:t>
            </a:r>
            <a:r>
              <a:rPr lang="en-US" sz="2000" dirty="0" err="1"/>
              <a:t>Saclay</a:t>
            </a:r>
            <a:r>
              <a:rPr lang="en-US" sz="2000" dirty="0"/>
              <a:t>, F</a:t>
            </a:r>
            <a:r>
              <a:rPr lang="en-US" sz="2000" spc="-10" dirty="0"/>
              <a:t>RE</a:t>
            </a:r>
            <a:r>
              <a:rPr lang="en-US" sz="2000" spc="-5" dirty="0"/>
              <a:t>I</a:t>
            </a:r>
            <a:r>
              <a:rPr lang="en-US" sz="2000" spc="25" dirty="0"/>
              <a:t>A and IFJ PAN. </a:t>
            </a:r>
          </a:p>
          <a:p>
            <a:pPr marL="12700" marR="5080">
              <a:lnSpc>
                <a:spcPct val="108300"/>
              </a:lnSpc>
            </a:pPr>
            <a:endParaRPr lang="en-US" sz="2000" spc="25" dirty="0"/>
          </a:p>
          <a:p>
            <a:pPr marL="12700" marR="5080">
              <a:lnSpc>
                <a:spcPct val="108300"/>
              </a:lnSpc>
            </a:pPr>
            <a:r>
              <a:rPr lang="en-US" sz="2000" spc="-5" dirty="0">
                <a:cs typeface="Calibri"/>
              </a:rPr>
              <a:t>T</a:t>
            </a:r>
            <a:r>
              <a:rPr lang="en-US" sz="2000" spc="-10" dirty="0">
                <a:cs typeface="Calibri"/>
              </a:rPr>
              <a:t>h</a:t>
            </a:r>
            <a:r>
              <a:rPr lang="en-US" sz="2000" spc="-15" dirty="0">
                <a:cs typeface="Calibri"/>
              </a:rPr>
              <a:t>e</a:t>
            </a:r>
            <a:r>
              <a:rPr lang="en-US" sz="2000" spc="-20" dirty="0">
                <a:cs typeface="Calibri"/>
              </a:rPr>
              <a:t>s</a:t>
            </a:r>
            <a:r>
              <a:rPr lang="en-US" sz="2000" dirty="0">
                <a:cs typeface="Calibri"/>
              </a:rPr>
              <a:t>e</a:t>
            </a:r>
            <a:r>
              <a:rPr lang="en-US" sz="2000" spc="-10" dirty="0">
                <a:cs typeface="Calibri"/>
              </a:rPr>
              <a:t> </a:t>
            </a:r>
            <a:r>
              <a:rPr lang="en-US" sz="2000" spc="-15" dirty="0">
                <a:cs typeface="Calibri"/>
              </a:rPr>
              <a:t>t</a:t>
            </a:r>
            <a:r>
              <a:rPr lang="en-US" sz="2000" spc="-10" dirty="0">
                <a:cs typeface="Calibri"/>
              </a:rPr>
              <a:t>h</a:t>
            </a:r>
            <a:r>
              <a:rPr lang="en-US" sz="2000" spc="-80" dirty="0">
                <a:cs typeface="Calibri"/>
              </a:rPr>
              <a:t>r</a:t>
            </a:r>
            <a:r>
              <a:rPr lang="en-US" sz="2000" spc="-5" dirty="0">
                <a:cs typeface="Calibri"/>
              </a:rPr>
              <a:t>e</a:t>
            </a:r>
            <a:r>
              <a:rPr lang="en-US" sz="2000" dirty="0">
                <a:cs typeface="Calibri"/>
              </a:rPr>
              <a:t>e</a:t>
            </a:r>
            <a:r>
              <a:rPr lang="en-US" sz="2000" spc="-25" dirty="0">
                <a:cs typeface="Calibri"/>
              </a:rPr>
              <a:t> </a:t>
            </a:r>
            <a:r>
              <a:rPr lang="en-US" sz="2000" spc="-35" dirty="0">
                <a:cs typeface="Calibri"/>
              </a:rPr>
              <a:t>c</a:t>
            </a:r>
            <a:r>
              <a:rPr lang="en-US" sz="2000" spc="-75" dirty="0">
                <a:cs typeface="Calibri"/>
              </a:rPr>
              <a:t>a</a:t>
            </a:r>
            <a:r>
              <a:rPr lang="en-US" sz="2000" spc="-60" dirty="0">
                <a:cs typeface="Calibri"/>
              </a:rPr>
              <a:t>t</a:t>
            </a:r>
            <a:r>
              <a:rPr lang="en-US" sz="2000" spc="-15" dirty="0">
                <a:cs typeface="Calibri"/>
              </a:rPr>
              <a:t>e</a:t>
            </a:r>
            <a:r>
              <a:rPr lang="en-US" sz="2000" spc="-35" dirty="0">
                <a:cs typeface="Calibri"/>
              </a:rPr>
              <a:t>g</a:t>
            </a:r>
            <a:r>
              <a:rPr lang="en-US" sz="2000" spc="-5" dirty="0">
                <a:cs typeface="Calibri"/>
              </a:rPr>
              <a:t>o</a:t>
            </a:r>
            <a:r>
              <a:rPr lang="en-US" sz="2000" spc="-20" dirty="0">
                <a:cs typeface="Calibri"/>
              </a:rPr>
              <a:t>ri</a:t>
            </a:r>
            <a:r>
              <a:rPr lang="en-US" sz="2000" spc="-15" dirty="0">
                <a:cs typeface="Calibri"/>
              </a:rPr>
              <a:t>e</a:t>
            </a:r>
            <a:r>
              <a:rPr lang="en-US" sz="2000" dirty="0">
                <a:cs typeface="Calibri"/>
              </a:rPr>
              <a:t>s</a:t>
            </a:r>
            <a:r>
              <a:rPr lang="en-US" sz="2000" spc="-25" dirty="0">
                <a:cs typeface="Calibri"/>
              </a:rPr>
              <a:t> </a:t>
            </a:r>
            <a:r>
              <a:rPr lang="en-US" sz="2000" spc="-10" dirty="0">
                <a:cs typeface="Calibri"/>
              </a:rPr>
              <a:t>h</a:t>
            </a:r>
            <a:r>
              <a:rPr lang="en-US" sz="2000" spc="-100" dirty="0">
                <a:cs typeface="Calibri"/>
              </a:rPr>
              <a:t>a</a:t>
            </a:r>
            <a:r>
              <a:rPr lang="en-US" sz="2000" spc="-70" dirty="0">
                <a:cs typeface="Calibri"/>
              </a:rPr>
              <a:t>v</a:t>
            </a:r>
            <a:r>
              <a:rPr lang="en-US" sz="2000" dirty="0">
                <a:cs typeface="Calibri"/>
              </a:rPr>
              <a:t>e</a:t>
            </a:r>
            <a:r>
              <a:rPr lang="en-US" sz="2000" spc="-25" dirty="0">
                <a:cs typeface="Calibri"/>
              </a:rPr>
              <a:t> </a:t>
            </a:r>
            <a:r>
              <a:rPr lang="en-US" sz="2000" spc="-10" dirty="0">
                <a:cs typeface="Calibri"/>
              </a:rPr>
              <a:t>d</a:t>
            </a:r>
            <a:r>
              <a:rPr lang="en-US" sz="2000" spc="-15" dirty="0">
                <a:cs typeface="Calibri"/>
              </a:rPr>
              <a:t>i</a:t>
            </a:r>
            <a:r>
              <a:rPr lang="en-US" sz="2000" spc="-75" dirty="0">
                <a:cs typeface="Calibri"/>
              </a:rPr>
              <a:t>f</a:t>
            </a:r>
            <a:r>
              <a:rPr lang="en-US" sz="2000" spc="-135" dirty="0">
                <a:cs typeface="Calibri"/>
              </a:rPr>
              <a:t>f</a:t>
            </a:r>
            <a:r>
              <a:rPr lang="en-US" sz="2000" spc="-15" dirty="0">
                <a:cs typeface="Calibri"/>
              </a:rPr>
              <a:t>e</a:t>
            </a:r>
            <a:r>
              <a:rPr lang="en-US" sz="2000" spc="-80" dirty="0">
                <a:cs typeface="Calibri"/>
              </a:rPr>
              <a:t>r</a:t>
            </a:r>
            <a:r>
              <a:rPr lang="en-US" sz="2000" spc="-15" dirty="0">
                <a:cs typeface="Calibri"/>
              </a:rPr>
              <a:t>e</a:t>
            </a:r>
            <a:r>
              <a:rPr lang="en-US" sz="2000" spc="-60" dirty="0">
                <a:cs typeface="Calibri"/>
              </a:rPr>
              <a:t>n</a:t>
            </a:r>
            <a:r>
              <a:rPr lang="en-US" sz="2000" dirty="0">
                <a:cs typeface="Calibri"/>
              </a:rPr>
              <a:t>t</a:t>
            </a:r>
            <a:r>
              <a:rPr lang="en-US" sz="2000" spc="-35" dirty="0">
                <a:cs typeface="Calibri"/>
              </a:rPr>
              <a:t> </a:t>
            </a:r>
            <a:r>
              <a:rPr lang="en-US" sz="2000" spc="-20" dirty="0">
                <a:cs typeface="Calibri"/>
              </a:rPr>
              <a:t>s</a:t>
            </a:r>
            <a:r>
              <a:rPr lang="en-US" sz="2000" spc="-10" dirty="0">
                <a:cs typeface="Calibri"/>
              </a:rPr>
              <a:t>u</a:t>
            </a:r>
            <a:r>
              <a:rPr lang="en-US" sz="2000" spc="-65" dirty="0">
                <a:cs typeface="Calibri"/>
              </a:rPr>
              <a:t>s</a:t>
            </a:r>
            <a:r>
              <a:rPr lang="en-US" sz="2000" spc="-75" dirty="0">
                <a:cs typeface="Calibri"/>
              </a:rPr>
              <a:t>t</a:t>
            </a:r>
            <a:r>
              <a:rPr lang="en-US" sz="2000" spc="-15" dirty="0">
                <a:cs typeface="Calibri"/>
              </a:rPr>
              <a:t>a</a:t>
            </a:r>
            <a:r>
              <a:rPr lang="en-US" sz="2000" spc="-20" dirty="0">
                <a:cs typeface="Calibri"/>
              </a:rPr>
              <a:t>i</a:t>
            </a:r>
            <a:r>
              <a:rPr lang="en-US" sz="2000" spc="-10" dirty="0">
                <a:cs typeface="Calibri"/>
              </a:rPr>
              <a:t>n</a:t>
            </a:r>
            <a:r>
              <a:rPr lang="en-US" sz="2000" spc="-25" dirty="0">
                <a:cs typeface="Calibri"/>
              </a:rPr>
              <a:t>a</a:t>
            </a:r>
            <a:r>
              <a:rPr lang="en-US" sz="2000" spc="-10" dirty="0">
                <a:cs typeface="Calibri"/>
              </a:rPr>
              <a:t>b</a:t>
            </a:r>
            <a:r>
              <a:rPr lang="en-US" sz="2000" spc="-20" dirty="0">
                <a:cs typeface="Calibri"/>
              </a:rPr>
              <a:t>ili</a:t>
            </a:r>
            <a:r>
              <a:rPr lang="en-US" sz="2000" spc="-15" dirty="0">
                <a:cs typeface="Calibri"/>
              </a:rPr>
              <a:t>t</a:t>
            </a:r>
            <a:r>
              <a:rPr lang="en-US" sz="2000" dirty="0">
                <a:cs typeface="Calibri"/>
              </a:rPr>
              <a:t>y</a:t>
            </a:r>
            <a:r>
              <a:rPr lang="en-US" sz="2000" spc="-25" dirty="0">
                <a:cs typeface="Calibri"/>
              </a:rPr>
              <a:t> </a:t>
            </a:r>
            <a:r>
              <a:rPr lang="en-US" sz="2000" spc="-10" dirty="0">
                <a:cs typeface="Calibri"/>
              </a:rPr>
              <a:t>b</a:t>
            </a:r>
            <a:r>
              <a:rPr lang="en-US" sz="2000" spc="-5" dirty="0">
                <a:cs typeface="Calibri"/>
              </a:rPr>
              <a:t>o</a:t>
            </a:r>
            <a:r>
              <a:rPr lang="en-US" sz="2000" spc="-10" dirty="0">
                <a:cs typeface="Calibri"/>
              </a:rPr>
              <a:t>un</a:t>
            </a:r>
            <a:r>
              <a:rPr lang="en-US" sz="2000" spc="-25" dirty="0">
                <a:cs typeface="Calibri"/>
              </a:rPr>
              <a:t>da</a:t>
            </a:r>
            <a:r>
              <a:rPr lang="en-US" sz="2000" spc="5" dirty="0">
                <a:cs typeface="Calibri"/>
              </a:rPr>
              <a:t>r</a:t>
            </a:r>
            <a:r>
              <a:rPr lang="en-US" sz="2000" dirty="0">
                <a:cs typeface="Calibri"/>
              </a:rPr>
              <a:t>y</a:t>
            </a:r>
            <a:r>
              <a:rPr lang="en-US" sz="2000" spc="-55" dirty="0">
                <a:cs typeface="Calibri"/>
              </a:rPr>
              <a:t> </a:t>
            </a:r>
            <a:r>
              <a:rPr lang="en-US" sz="2000" spc="-35" dirty="0">
                <a:cs typeface="Calibri"/>
              </a:rPr>
              <a:t>c</a:t>
            </a:r>
            <a:r>
              <a:rPr lang="en-US" sz="2000" spc="-5" dirty="0">
                <a:cs typeface="Calibri"/>
              </a:rPr>
              <a:t>o</a:t>
            </a:r>
            <a:r>
              <a:rPr lang="en-US" sz="2000" spc="-10" dirty="0">
                <a:cs typeface="Calibri"/>
              </a:rPr>
              <a:t>nd</a:t>
            </a:r>
            <a:r>
              <a:rPr lang="en-US" sz="2000" spc="-20" dirty="0">
                <a:cs typeface="Calibri"/>
              </a:rPr>
              <a:t>i</a:t>
            </a:r>
            <a:r>
              <a:rPr lang="en-US" sz="2000" spc="-15" dirty="0">
                <a:cs typeface="Calibri"/>
              </a:rPr>
              <a:t>ti</a:t>
            </a:r>
            <a:r>
              <a:rPr lang="en-US" sz="2000" spc="-5" dirty="0">
                <a:cs typeface="Calibri"/>
              </a:rPr>
              <a:t>o</a:t>
            </a:r>
            <a:r>
              <a:rPr lang="en-US" sz="2000" spc="-25" dirty="0">
                <a:cs typeface="Calibri"/>
              </a:rPr>
              <a:t>n</a:t>
            </a:r>
            <a:r>
              <a:rPr lang="en-US" sz="2000" spc="-20" dirty="0">
                <a:cs typeface="Calibri"/>
              </a:rPr>
              <a:t>s</a:t>
            </a:r>
            <a:r>
              <a:rPr lang="en-US" sz="2000" dirty="0">
                <a:cs typeface="Calibri"/>
              </a:rPr>
              <a:t>. </a:t>
            </a:r>
            <a:r>
              <a:rPr lang="en-US" sz="2000" spc="-10" dirty="0">
                <a:cs typeface="Calibri"/>
              </a:rPr>
              <a:t>On</a:t>
            </a:r>
            <a:r>
              <a:rPr lang="en-US" sz="2000" dirty="0">
                <a:cs typeface="Calibri"/>
              </a:rPr>
              <a:t>e</a:t>
            </a:r>
            <a:r>
              <a:rPr lang="en-US" sz="2000" spc="-25" dirty="0">
                <a:cs typeface="Calibri"/>
              </a:rPr>
              <a:t> </a:t>
            </a:r>
            <a:r>
              <a:rPr lang="en-US" sz="2000" dirty="0">
                <a:cs typeface="Calibri"/>
              </a:rPr>
              <a:t>c</a:t>
            </a:r>
            <a:r>
              <a:rPr lang="en-US" sz="2000" spc="-20" dirty="0">
                <a:cs typeface="Calibri"/>
              </a:rPr>
              <a:t>l</a:t>
            </a:r>
            <a:r>
              <a:rPr lang="en-US" sz="2000" spc="-15" dirty="0">
                <a:cs typeface="Calibri"/>
              </a:rPr>
              <a:t>e</a:t>
            </a:r>
            <a:r>
              <a:rPr lang="en-US" sz="2000" spc="-25" dirty="0">
                <a:cs typeface="Calibri"/>
              </a:rPr>
              <a:t>a</a:t>
            </a:r>
            <a:r>
              <a:rPr lang="en-US" sz="2000" dirty="0">
                <a:cs typeface="Calibri"/>
              </a:rPr>
              <a:t>r</a:t>
            </a:r>
            <a:r>
              <a:rPr lang="en-US" sz="2000" spc="-15" dirty="0">
                <a:cs typeface="Calibri"/>
              </a:rPr>
              <a:t> </a:t>
            </a:r>
            <a:r>
              <a:rPr lang="en-US" sz="2000" spc="-60" dirty="0">
                <a:cs typeface="Calibri"/>
              </a:rPr>
              <a:t>t</a:t>
            </a:r>
            <a:r>
              <a:rPr lang="en-US" sz="2000" spc="-15" dirty="0">
                <a:cs typeface="Calibri"/>
              </a:rPr>
              <a:t>e</a:t>
            </a:r>
            <a:r>
              <a:rPr lang="en-US" sz="2000" spc="-10" dirty="0">
                <a:cs typeface="Calibri"/>
              </a:rPr>
              <a:t>nd</a:t>
            </a:r>
            <a:r>
              <a:rPr lang="en-US" sz="2000" spc="-15" dirty="0">
                <a:cs typeface="Calibri"/>
              </a:rPr>
              <a:t>e</a:t>
            </a:r>
            <a:r>
              <a:rPr lang="en-US" sz="2000" spc="-10" dirty="0">
                <a:cs typeface="Calibri"/>
              </a:rPr>
              <a:t>n</a:t>
            </a:r>
            <a:r>
              <a:rPr lang="en-US" sz="2000" dirty="0">
                <a:cs typeface="Calibri"/>
              </a:rPr>
              <a:t>cy</a:t>
            </a:r>
            <a:r>
              <a:rPr lang="en-US" sz="2000" spc="-55" dirty="0">
                <a:cs typeface="Calibri"/>
              </a:rPr>
              <a:t> </a:t>
            </a:r>
            <a:r>
              <a:rPr lang="en-US" sz="2000" spc="-15" dirty="0">
                <a:cs typeface="Calibri"/>
              </a:rPr>
              <a:t>i</a:t>
            </a:r>
            <a:r>
              <a:rPr lang="en-US" sz="2000" dirty="0">
                <a:cs typeface="Calibri"/>
              </a:rPr>
              <a:t>s</a:t>
            </a:r>
            <a:r>
              <a:rPr lang="en-US" sz="2000" spc="-25" dirty="0">
                <a:cs typeface="Calibri"/>
              </a:rPr>
              <a:t> </a:t>
            </a:r>
            <a:r>
              <a:rPr lang="en-US" sz="2000" spc="-15" dirty="0">
                <a:cs typeface="Calibri"/>
              </a:rPr>
              <a:t>t</a:t>
            </a:r>
            <a:r>
              <a:rPr lang="en-US" sz="2000" spc="-10" dirty="0">
                <a:cs typeface="Calibri"/>
              </a:rPr>
              <a:t>h</a:t>
            </a:r>
            <a:r>
              <a:rPr lang="en-US" sz="2000" spc="-75" dirty="0">
                <a:cs typeface="Calibri"/>
              </a:rPr>
              <a:t>a</a:t>
            </a:r>
            <a:r>
              <a:rPr lang="en-US" sz="2000" dirty="0">
                <a:cs typeface="Calibri"/>
              </a:rPr>
              <a:t>t</a:t>
            </a:r>
            <a:r>
              <a:rPr lang="en-US" sz="2000" spc="-20" dirty="0">
                <a:cs typeface="Calibri"/>
              </a:rPr>
              <a:t> </a:t>
            </a:r>
            <a:r>
              <a:rPr lang="en-US" sz="2000" spc="-15" dirty="0">
                <a:cs typeface="Calibri"/>
              </a:rPr>
              <a:t>t</a:t>
            </a:r>
            <a:r>
              <a:rPr lang="en-US" sz="2000" spc="-10" dirty="0">
                <a:cs typeface="Calibri"/>
              </a:rPr>
              <a:t>h</a:t>
            </a:r>
            <a:r>
              <a:rPr lang="en-US" sz="2000" dirty="0">
                <a:cs typeface="Calibri"/>
              </a:rPr>
              <a:t>e</a:t>
            </a:r>
            <a:r>
              <a:rPr lang="en-US" sz="2000" spc="-10" dirty="0">
                <a:cs typeface="Calibri"/>
              </a:rPr>
              <a:t> Technological </a:t>
            </a:r>
            <a:r>
              <a:rPr lang="en-US" sz="2000" spc="-60" dirty="0">
                <a:cs typeface="Calibri"/>
              </a:rPr>
              <a:t>F</a:t>
            </a:r>
            <a:r>
              <a:rPr lang="en-US" sz="2000" spc="-15" dirty="0">
                <a:cs typeface="Calibri"/>
              </a:rPr>
              <a:t>a</a:t>
            </a:r>
            <a:r>
              <a:rPr lang="en-US" sz="2000" spc="-10" dirty="0">
                <a:cs typeface="Calibri"/>
              </a:rPr>
              <a:t>c</a:t>
            </a:r>
            <a:r>
              <a:rPr lang="en-US" sz="2000" spc="-20" dirty="0">
                <a:cs typeface="Calibri"/>
              </a:rPr>
              <a:t>ili</a:t>
            </a:r>
            <a:r>
              <a:rPr lang="en-US" sz="2000" spc="-15" dirty="0">
                <a:cs typeface="Calibri"/>
              </a:rPr>
              <a:t>t</a:t>
            </a:r>
            <a:r>
              <a:rPr lang="en-US" sz="2000" spc="-20" dirty="0">
                <a:cs typeface="Calibri"/>
              </a:rPr>
              <a:t>i</a:t>
            </a:r>
            <a:r>
              <a:rPr lang="en-US" sz="2000" spc="-15" dirty="0">
                <a:cs typeface="Calibri"/>
              </a:rPr>
              <a:t>e</a:t>
            </a:r>
            <a:r>
              <a:rPr lang="en-US" sz="2000" dirty="0">
                <a:cs typeface="Calibri"/>
              </a:rPr>
              <a:t>s</a:t>
            </a:r>
            <a:r>
              <a:rPr lang="en-US" sz="2000" spc="-25" dirty="0">
                <a:cs typeface="Calibri"/>
              </a:rPr>
              <a:t> </a:t>
            </a:r>
            <a:r>
              <a:rPr lang="en-US" sz="2000" spc="-10" dirty="0">
                <a:cs typeface="Calibri"/>
              </a:rPr>
              <a:t>h</a:t>
            </a:r>
            <a:r>
              <a:rPr lang="en-US" sz="2000" spc="-50" dirty="0">
                <a:cs typeface="Calibri"/>
              </a:rPr>
              <a:t>a</a:t>
            </a:r>
            <a:r>
              <a:rPr lang="en-US" sz="2000" spc="-20" dirty="0">
                <a:cs typeface="Calibri"/>
              </a:rPr>
              <a:t>vi</a:t>
            </a:r>
            <a:r>
              <a:rPr lang="en-US" sz="2000" spc="-10" dirty="0">
                <a:cs typeface="Calibri"/>
              </a:rPr>
              <a:t>n</a:t>
            </a:r>
            <a:r>
              <a:rPr lang="en-US" sz="2000" dirty="0">
                <a:cs typeface="Calibri"/>
              </a:rPr>
              <a:t>g</a:t>
            </a:r>
            <a:r>
              <a:rPr lang="en-US" sz="2000" spc="-55" dirty="0">
                <a:cs typeface="Calibri"/>
              </a:rPr>
              <a:t> </a:t>
            </a:r>
            <a:r>
              <a:rPr lang="en-US" sz="2000" spc="-15" dirty="0">
                <a:cs typeface="Calibri"/>
              </a:rPr>
              <a:t>a</a:t>
            </a:r>
            <a:r>
              <a:rPr lang="en-US" sz="2000" dirty="0">
                <a:cs typeface="Calibri"/>
              </a:rPr>
              <a:t>n</a:t>
            </a:r>
            <a:r>
              <a:rPr lang="en-US" sz="2000" spc="-45" dirty="0">
                <a:cs typeface="Calibri"/>
              </a:rPr>
              <a:t> </a:t>
            </a:r>
            <a:r>
              <a:rPr lang="en-US" sz="2000" spc="-15" dirty="0">
                <a:cs typeface="Calibri"/>
              </a:rPr>
              <a:t>a</a:t>
            </a:r>
            <a:r>
              <a:rPr lang="en-US" sz="2000" spc="-10" dirty="0">
                <a:cs typeface="Calibri"/>
              </a:rPr>
              <a:t>cc</a:t>
            </a:r>
            <a:r>
              <a:rPr lang="en-US" sz="2000" spc="-15" dirty="0">
                <a:cs typeface="Calibri"/>
              </a:rPr>
              <a:t>e</a:t>
            </a:r>
            <a:r>
              <a:rPr lang="en-US" sz="2000" spc="-20" dirty="0">
                <a:cs typeface="Calibri"/>
              </a:rPr>
              <a:t>l</a:t>
            </a:r>
            <a:r>
              <a:rPr lang="en-US" sz="2000" spc="-15" dirty="0">
                <a:cs typeface="Calibri"/>
              </a:rPr>
              <a:t>e</a:t>
            </a:r>
            <a:r>
              <a:rPr lang="en-US" sz="2000" spc="-55" dirty="0">
                <a:cs typeface="Calibri"/>
              </a:rPr>
              <a:t>r</a:t>
            </a:r>
            <a:r>
              <a:rPr lang="en-US" sz="2000" spc="-40" dirty="0">
                <a:cs typeface="Calibri"/>
              </a:rPr>
              <a:t>at</a:t>
            </a:r>
            <a:r>
              <a:rPr lang="en-US" sz="2000" spc="-15" dirty="0">
                <a:cs typeface="Calibri"/>
              </a:rPr>
              <a:t>o</a:t>
            </a:r>
            <a:r>
              <a:rPr lang="en-US" sz="2000" dirty="0">
                <a:cs typeface="Calibri"/>
              </a:rPr>
              <a:t>r </a:t>
            </a:r>
            <a:r>
              <a:rPr lang="en-US" sz="2000" spc="-45" dirty="0">
                <a:cs typeface="Calibri"/>
              </a:rPr>
              <a:t>R</a:t>
            </a:r>
            <a:r>
              <a:rPr lang="en-US" sz="2000" spc="-15" dirty="0">
                <a:cs typeface="Calibri"/>
              </a:rPr>
              <a:t>e</a:t>
            </a:r>
            <a:r>
              <a:rPr lang="en-US" sz="2000" spc="-20" dirty="0">
                <a:cs typeface="Calibri"/>
              </a:rPr>
              <a:t>s</a:t>
            </a:r>
            <a:r>
              <a:rPr lang="en-US" sz="2000" spc="-15" dirty="0">
                <a:cs typeface="Calibri"/>
              </a:rPr>
              <a:t>ea</a:t>
            </a:r>
            <a:r>
              <a:rPr lang="en-US" sz="2000" spc="-40" dirty="0">
                <a:cs typeface="Calibri"/>
              </a:rPr>
              <a:t>r</a:t>
            </a:r>
            <a:r>
              <a:rPr lang="en-US" sz="2000" spc="-10" dirty="0">
                <a:cs typeface="Calibri"/>
              </a:rPr>
              <a:t>c</a:t>
            </a:r>
            <a:r>
              <a:rPr lang="en-US" sz="2000" dirty="0">
                <a:cs typeface="Calibri"/>
              </a:rPr>
              <a:t>h</a:t>
            </a:r>
            <a:r>
              <a:rPr lang="en-US" sz="2000" spc="-45" dirty="0">
                <a:cs typeface="Calibri"/>
              </a:rPr>
              <a:t> </a:t>
            </a:r>
            <a:r>
              <a:rPr lang="en-US" sz="2000" spc="-15" dirty="0">
                <a:cs typeface="Calibri"/>
              </a:rPr>
              <a:t>I</a:t>
            </a:r>
            <a:r>
              <a:rPr lang="en-US" sz="2000" spc="-25" dirty="0">
                <a:cs typeface="Calibri"/>
              </a:rPr>
              <a:t>n</a:t>
            </a:r>
            <a:r>
              <a:rPr lang="en-US" sz="2000" spc="-15" dirty="0">
                <a:cs typeface="Calibri"/>
              </a:rPr>
              <a:t>f</a:t>
            </a:r>
            <a:r>
              <a:rPr lang="en-US" sz="2000" spc="-55" dirty="0">
                <a:cs typeface="Calibri"/>
              </a:rPr>
              <a:t>r</a:t>
            </a:r>
            <a:r>
              <a:rPr lang="en-US" sz="2000" spc="-15" dirty="0">
                <a:cs typeface="Calibri"/>
              </a:rPr>
              <a:t>a</a:t>
            </a:r>
            <a:r>
              <a:rPr lang="en-US" sz="2000" spc="-40" dirty="0">
                <a:cs typeface="Calibri"/>
              </a:rPr>
              <a:t>s</a:t>
            </a:r>
            <a:r>
              <a:rPr lang="en-US" sz="2000" spc="-15" dirty="0">
                <a:cs typeface="Calibri"/>
              </a:rPr>
              <a:t>tr</a:t>
            </a:r>
            <a:r>
              <a:rPr lang="en-US" sz="2000" spc="-10" dirty="0">
                <a:cs typeface="Calibri"/>
              </a:rPr>
              <a:t>uc</a:t>
            </a:r>
            <a:r>
              <a:rPr lang="en-US" sz="2000" spc="-15" dirty="0">
                <a:cs typeface="Calibri"/>
              </a:rPr>
              <a:t>t</a:t>
            </a:r>
            <a:r>
              <a:rPr lang="en-US" sz="2000" spc="-25" dirty="0">
                <a:cs typeface="Calibri"/>
              </a:rPr>
              <a:t>u</a:t>
            </a:r>
            <a:r>
              <a:rPr lang="en-US" sz="2000" spc="-40" dirty="0">
                <a:cs typeface="Calibri"/>
              </a:rPr>
              <a:t>r</a:t>
            </a:r>
            <a:r>
              <a:rPr lang="en-US" sz="2000" dirty="0">
                <a:cs typeface="Calibri"/>
              </a:rPr>
              <a:t>e</a:t>
            </a:r>
            <a:r>
              <a:rPr lang="en-US" sz="2000" spc="-60" dirty="0">
                <a:cs typeface="Calibri"/>
              </a:rPr>
              <a:t> </a:t>
            </a:r>
            <a:r>
              <a:rPr lang="en-US" sz="2000" spc="-20" dirty="0">
                <a:cs typeface="Calibri"/>
              </a:rPr>
              <a:t>wi</a:t>
            </a:r>
            <a:r>
              <a:rPr lang="en-US" sz="2000" spc="-15" dirty="0">
                <a:cs typeface="Calibri"/>
              </a:rPr>
              <a:t>t</a:t>
            </a:r>
            <a:r>
              <a:rPr lang="en-US" sz="2000" dirty="0">
                <a:cs typeface="Calibri"/>
              </a:rPr>
              <a:t>h</a:t>
            </a:r>
            <a:r>
              <a:rPr lang="en-US" sz="2000" spc="-45" dirty="0">
                <a:cs typeface="Calibri"/>
              </a:rPr>
              <a:t> </a:t>
            </a:r>
            <a:r>
              <a:rPr lang="en-US" sz="2000" spc="-15" dirty="0">
                <a:cs typeface="Calibri"/>
              </a:rPr>
              <a:t>a</a:t>
            </a:r>
            <a:r>
              <a:rPr lang="en-US" sz="2000" dirty="0">
                <a:cs typeface="Calibri"/>
              </a:rPr>
              <a:t>n</a:t>
            </a:r>
            <a:r>
              <a:rPr lang="en-US" sz="2000" spc="-45" dirty="0">
                <a:cs typeface="Calibri"/>
              </a:rPr>
              <a:t> </a:t>
            </a:r>
            <a:r>
              <a:rPr lang="en-US" sz="2000" spc="-15" dirty="0">
                <a:cs typeface="Calibri"/>
              </a:rPr>
              <a:t>a</a:t>
            </a:r>
            <a:r>
              <a:rPr lang="en-US" sz="2000" spc="-20" dirty="0">
                <a:cs typeface="Calibri"/>
              </a:rPr>
              <a:t>ss</a:t>
            </a:r>
            <a:r>
              <a:rPr lang="en-US" sz="2000" spc="-15" dirty="0">
                <a:cs typeface="Calibri"/>
              </a:rPr>
              <a:t>o</a:t>
            </a:r>
            <a:r>
              <a:rPr lang="en-US" sz="2000" spc="-10" dirty="0">
                <a:cs typeface="Calibri"/>
              </a:rPr>
              <a:t>c</a:t>
            </a:r>
            <a:r>
              <a:rPr lang="en-US" sz="2000" spc="-20" dirty="0">
                <a:cs typeface="Calibri"/>
              </a:rPr>
              <a:t>i</a:t>
            </a:r>
            <a:r>
              <a:rPr lang="en-US" sz="2000" spc="-40" dirty="0">
                <a:cs typeface="Calibri"/>
              </a:rPr>
              <a:t>at</a:t>
            </a:r>
            <a:r>
              <a:rPr lang="en-US" sz="2000" spc="-15" dirty="0">
                <a:cs typeface="Calibri"/>
              </a:rPr>
              <a:t>e</a:t>
            </a:r>
            <a:r>
              <a:rPr lang="en-US" sz="2000" dirty="0">
                <a:cs typeface="Calibri"/>
              </a:rPr>
              <a:t>d</a:t>
            </a:r>
            <a:r>
              <a:rPr lang="en-US" sz="2000" spc="-30" dirty="0">
                <a:cs typeface="Calibri"/>
              </a:rPr>
              <a:t> </a:t>
            </a:r>
            <a:r>
              <a:rPr lang="en-US" sz="2000" spc="-20" dirty="0">
                <a:cs typeface="Calibri"/>
              </a:rPr>
              <a:t>s</a:t>
            </a:r>
            <a:r>
              <a:rPr lang="en-US" sz="2000" spc="-10" dirty="0">
                <a:cs typeface="Calibri"/>
              </a:rPr>
              <a:t>c</a:t>
            </a:r>
            <a:r>
              <a:rPr lang="en-US" sz="2000" spc="-20" dirty="0">
                <a:cs typeface="Calibri"/>
              </a:rPr>
              <a:t>i</a:t>
            </a:r>
            <a:r>
              <a:rPr lang="en-US" sz="2000" spc="-15" dirty="0">
                <a:cs typeface="Calibri"/>
              </a:rPr>
              <a:t>e</a:t>
            </a:r>
            <a:r>
              <a:rPr lang="en-US" sz="2000" spc="-35" dirty="0">
                <a:cs typeface="Calibri"/>
              </a:rPr>
              <a:t>n</a:t>
            </a:r>
            <a:r>
              <a:rPr lang="en-US" sz="2000" spc="-15" dirty="0">
                <a:cs typeface="Calibri"/>
              </a:rPr>
              <a:t>t</a:t>
            </a:r>
            <a:r>
              <a:rPr lang="en-US" sz="2000" spc="-20" dirty="0">
                <a:cs typeface="Calibri"/>
              </a:rPr>
              <a:t>i</a:t>
            </a:r>
            <a:r>
              <a:rPr lang="en-US" sz="2000" spc="-15" dirty="0">
                <a:cs typeface="Calibri"/>
              </a:rPr>
              <a:t>f</a:t>
            </a:r>
            <a:r>
              <a:rPr lang="en-US" sz="2000" spc="-20" dirty="0">
                <a:cs typeface="Calibri"/>
              </a:rPr>
              <a:t>i</a:t>
            </a:r>
            <a:r>
              <a:rPr lang="en-US" sz="2000" dirty="0">
                <a:cs typeface="Calibri"/>
              </a:rPr>
              <a:t>c</a:t>
            </a:r>
            <a:r>
              <a:rPr lang="en-US" sz="2000" spc="-20" dirty="0">
                <a:cs typeface="Calibri"/>
              </a:rPr>
              <a:t> </a:t>
            </a:r>
            <a:r>
              <a:rPr lang="en-US" sz="2000" spc="-10" dirty="0">
                <a:cs typeface="Calibri"/>
              </a:rPr>
              <a:t>u</a:t>
            </a:r>
            <a:r>
              <a:rPr lang="en-US" sz="2000" spc="-20" dirty="0">
                <a:cs typeface="Calibri"/>
              </a:rPr>
              <a:t>s</a:t>
            </a:r>
            <a:r>
              <a:rPr lang="en-US" sz="2000" spc="-15" dirty="0">
                <a:cs typeface="Calibri"/>
              </a:rPr>
              <a:t>e</a:t>
            </a:r>
            <a:r>
              <a:rPr lang="en-US" sz="2000" dirty="0">
                <a:cs typeface="Calibri"/>
              </a:rPr>
              <a:t>r</a:t>
            </a:r>
            <a:r>
              <a:rPr lang="en-US" sz="2000" spc="-35" dirty="0">
                <a:cs typeface="Calibri"/>
              </a:rPr>
              <a:t> </a:t>
            </a:r>
            <a:r>
              <a:rPr lang="en-US" sz="2000" spc="-20" dirty="0">
                <a:cs typeface="Calibri"/>
              </a:rPr>
              <a:t>c</a:t>
            </a:r>
            <a:r>
              <a:rPr lang="en-US" sz="2000" spc="-15" dirty="0">
                <a:cs typeface="Calibri"/>
              </a:rPr>
              <a:t>o</a:t>
            </a:r>
            <a:r>
              <a:rPr lang="en-US" sz="2000" spc="-20" dirty="0">
                <a:cs typeface="Calibri"/>
              </a:rPr>
              <a:t>mm</a:t>
            </a:r>
            <a:r>
              <a:rPr lang="en-US" sz="2000" spc="-10" dirty="0">
                <a:cs typeface="Calibri"/>
              </a:rPr>
              <a:t>un</a:t>
            </a:r>
            <a:r>
              <a:rPr lang="en-US" sz="2000" spc="-20" dirty="0">
                <a:cs typeface="Calibri"/>
              </a:rPr>
              <a:t>i</a:t>
            </a:r>
            <a:r>
              <a:rPr lang="en-US" sz="2000" spc="-15" dirty="0">
                <a:cs typeface="Calibri"/>
              </a:rPr>
              <a:t>t</a:t>
            </a:r>
            <a:r>
              <a:rPr lang="en-US" sz="2000" dirty="0">
                <a:cs typeface="Calibri"/>
              </a:rPr>
              <a:t>y</a:t>
            </a:r>
            <a:r>
              <a:rPr lang="en-US" sz="2000" spc="-80" dirty="0">
                <a:cs typeface="Calibri"/>
              </a:rPr>
              <a:t> </a:t>
            </a:r>
            <a:r>
              <a:rPr lang="en-US" sz="2000" spc="-10" dirty="0">
                <a:cs typeface="Calibri"/>
              </a:rPr>
              <a:t>h</a:t>
            </a:r>
            <a:r>
              <a:rPr lang="en-US" sz="2000" spc="-50" dirty="0">
                <a:cs typeface="Calibri"/>
              </a:rPr>
              <a:t>a</a:t>
            </a:r>
            <a:r>
              <a:rPr lang="en-US" sz="2000" spc="-45" dirty="0">
                <a:cs typeface="Calibri"/>
              </a:rPr>
              <a:t>v</a:t>
            </a:r>
            <a:r>
              <a:rPr lang="en-US" sz="2000" dirty="0">
                <a:cs typeface="Calibri"/>
              </a:rPr>
              <a:t>e </a:t>
            </a:r>
            <a:r>
              <a:rPr lang="en-US" sz="2000" spc="-20" dirty="0">
                <a:cs typeface="Calibri"/>
              </a:rPr>
              <a:t>l</a:t>
            </a:r>
            <a:r>
              <a:rPr lang="en-US" sz="2000" spc="-15" dirty="0">
                <a:cs typeface="Calibri"/>
              </a:rPr>
              <a:t>e</a:t>
            </a:r>
            <a:r>
              <a:rPr lang="en-US" sz="2000" spc="-20" dirty="0">
                <a:cs typeface="Calibri"/>
              </a:rPr>
              <a:t>s</a:t>
            </a:r>
            <a:r>
              <a:rPr lang="en-US" sz="2000" dirty="0">
                <a:cs typeface="Calibri"/>
              </a:rPr>
              <a:t>s</a:t>
            </a:r>
            <a:r>
              <a:rPr lang="en-US" sz="2000" spc="-25" dirty="0">
                <a:cs typeface="Calibri"/>
              </a:rPr>
              <a:t> </a:t>
            </a:r>
            <a:r>
              <a:rPr lang="en-US" sz="2000" spc="-10" dirty="0">
                <a:cs typeface="Calibri"/>
              </a:rPr>
              <a:t>p</a:t>
            </a:r>
            <a:r>
              <a:rPr lang="en-US" sz="2000" spc="-55" dirty="0">
                <a:cs typeface="Calibri"/>
              </a:rPr>
              <a:t>r</a:t>
            </a:r>
            <a:r>
              <a:rPr lang="en-US" sz="2000" spc="-15" dirty="0">
                <a:cs typeface="Calibri"/>
              </a:rPr>
              <a:t>o</a:t>
            </a:r>
            <a:r>
              <a:rPr lang="en-US" sz="2000" spc="-10" dirty="0">
                <a:cs typeface="Calibri"/>
              </a:rPr>
              <a:t>b</a:t>
            </a:r>
            <a:r>
              <a:rPr lang="en-US" sz="2000" spc="-20" dirty="0">
                <a:cs typeface="Calibri"/>
              </a:rPr>
              <a:t>l</a:t>
            </a:r>
            <a:r>
              <a:rPr lang="en-US" sz="2000" spc="-15" dirty="0">
                <a:cs typeface="Calibri"/>
              </a:rPr>
              <a:t>e</a:t>
            </a:r>
            <a:r>
              <a:rPr lang="en-US" sz="2000" spc="-20" dirty="0">
                <a:cs typeface="Calibri"/>
              </a:rPr>
              <a:t>m</a:t>
            </a:r>
            <a:r>
              <a:rPr lang="en-US" sz="2000" dirty="0">
                <a:cs typeface="Calibri"/>
              </a:rPr>
              <a:t>s</a:t>
            </a:r>
            <a:r>
              <a:rPr lang="en-US" sz="2000" spc="-35" dirty="0">
                <a:cs typeface="Calibri"/>
              </a:rPr>
              <a:t> </a:t>
            </a:r>
            <a:r>
              <a:rPr lang="en-US" sz="2000" spc="-20" dirty="0">
                <a:cs typeface="Calibri"/>
              </a:rPr>
              <a:t>wi</a:t>
            </a:r>
            <a:r>
              <a:rPr lang="en-US" sz="2000" spc="-15" dirty="0">
                <a:cs typeface="Calibri"/>
              </a:rPr>
              <a:t>t</a:t>
            </a:r>
            <a:r>
              <a:rPr lang="en-US" sz="2000" dirty="0">
                <a:cs typeface="Calibri"/>
              </a:rPr>
              <a:t>h</a:t>
            </a:r>
            <a:r>
              <a:rPr lang="en-US" sz="2000" spc="-45" dirty="0">
                <a:cs typeface="Calibri"/>
              </a:rPr>
              <a:t> </a:t>
            </a:r>
            <a:r>
              <a:rPr lang="en-US" sz="2000" spc="-20" dirty="0">
                <a:cs typeface="Calibri"/>
              </a:rPr>
              <a:t>s</a:t>
            </a:r>
            <a:r>
              <a:rPr lang="en-US" sz="2000" spc="-10" dirty="0">
                <a:cs typeface="Calibri"/>
              </a:rPr>
              <a:t>u</a:t>
            </a:r>
            <a:r>
              <a:rPr lang="en-US" sz="2000" spc="-40" dirty="0">
                <a:cs typeface="Calibri"/>
              </a:rPr>
              <a:t>st</a:t>
            </a:r>
            <a:r>
              <a:rPr lang="en-US" sz="2000" spc="-15" dirty="0">
                <a:cs typeface="Calibri"/>
              </a:rPr>
              <a:t>a</a:t>
            </a:r>
            <a:r>
              <a:rPr lang="en-US" sz="2000" spc="-20" dirty="0">
                <a:cs typeface="Calibri"/>
              </a:rPr>
              <a:t>i</a:t>
            </a:r>
            <a:r>
              <a:rPr lang="en-US" sz="2000" spc="-10" dirty="0">
                <a:cs typeface="Calibri"/>
              </a:rPr>
              <a:t>n</a:t>
            </a:r>
            <a:r>
              <a:rPr lang="en-US" sz="2000" spc="-15" dirty="0">
                <a:cs typeface="Calibri"/>
              </a:rPr>
              <a:t>a</a:t>
            </a:r>
            <a:r>
              <a:rPr lang="en-US" sz="2000" spc="-10" dirty="0">
                <a:cs typeface="Calibri"/>
              </a:rPr>
              <a:t>b</a:t>
            </a:r>
            <a:r>
              <a:rPr lang="en-US" sz="2000" spc="-20" dirty="0">
                <a:cs typeface="Calibri"/>
              </a:rPr>
              <a:t>ili</a:t>
            </a:r>
            <a:r>
              <a:rPr lang="en-US" sz="2000" spc="-15" dirty="0">
                <a:cs typeface="Calibri"/>
              </a:rPr>
              <a:t>t</a:t>
            </a:r>
            <a:r>
              <a:rPr lang="en-US" sz="2000" dirty="0">
                <a:cs typeface="Calibri"/>
              </a:rPr>
              <a:t>y</a:t>
            </a:r>
            <a:r>
              <a:rPr lang="en-US" sz="2000" spc="-40" dirty="0">
                <a:cs typeface="Calibri"/>
              </a:rPr>
              <a:t> </a:t>
            </a:r>
            <a:r>
              <a:rPr lang="en-US" sz="2000" spc="-25" dirty="0">
                <a:cs typeface="Calibri"/>
              </a:rPr>
              <a:t>o</a:t>
            </a:r>
            <a:r>
              <a:rPr lang="en-US" sz="2000" spc="-20" dirty="0">
                <a:cs typeface="Calibri"/>
              </a:rPr>
              <a:t>wi</a:t>
            </a:r>
            <a:r>
              <a:rPr lang="en-US" sz="2000" spc="-10" dirty="0">
                <a:cs typeface="Calibri"/>
              </a:rPr>
              <a:t>n</a:t>
            </a:r>
            <a:r>
              <a:rPr lang="en-US" sz="2000" dirty="0">
                <a:cs typeface="Calibri"/>
              </a:rPr>
              <a:t>g</a:t>
            </a:r>
            <a:r>
              <a:rPr lang="en-US" sz="2000" spc="-65" dirty="0">
                <a:cs typeface="Calibri"/>
              </a:rPr>
              <a:t> </a:t>
            </a:r>
            <a:r>
              <a:rPr lang="en-US" sz="2000" spc="-40" dirty="0">
                <a:cs typeface="Calibri"/>
              </a:rPr>
              <a:t>t</a:t>
            </a:r>
            <a:r>
              <a:rPr lang="en-US" sz="2000" dirty="0">
                <a:cs typeface="Calibri"/>
              </a:rPr>
              <a:t>o</a:t>
            </a:r>
            <a:r>
              <a:rPr lang="en-US" sz="2000" spc="-35" dirty="0">
                <a:cs typeface="Calibri"/>
              </a:rPr>
              <a:t> </a:t>
            </a:r>
            <a:r>
              <a:rPr lang="en-US" sz="2000" spc="-15" dirty="0">
                <a:cs typeface="Calibri"/>
              </a:rPr>
              <a:t>t</a:t>
            </a:r>
            <a:r>
              <a:rPr lang="en-US" sz="2000" spc="-10" dirty="0">
                <a:cs typeface="Calibri"/>
              </a:rPr>
              <a:t>h</a:t>
            </a:r>
            <a:r>
              <a:rPr lang="en-US" sz="2000" dirty="0">
                <a:cs typeface="Calibri"/>
              </a:rPr>
              <a:t>e</a:t>
            </a:r>
            <a:r>
              <a:rPr lang="en-US" sz="2000" spc="-35" dirty="0">
                <a:cs typeface="Calibri"/>
              </a:rPr>
              <a:t> </a:t>
            </a:r>
            <a:r>
              <a:rPr lang="en-US" sz="2000" spc="-20" dirty="0">
                <a:cs typeface="Calibri"/>
              </a:rPr>
              <a:t>s</a:t>
            </a:r>
            <a:r>
              <a:rPr lang="en-US" sz="2000" spc="-10" dirty="0">
                <a:cs typeface="Calibri"/>
              </a:rPr>
              <a:t>upp</a:t>
            </a:r>
            <a:r>
              <a:rPr lang="en-US" sz="2000" spc="-15" dirty="0">
                <a:cs typeface="Calibri"/>
              </a:rPr>
              <a:t>or</a:t>
            </a:r>
            <a:r>
              <a:rPr lang="en-US" sz="2000" dirty="0">
                <a:cs typeface="Calibri"/>
              </a:rPr>
              <a:t>t</a:t>
            </a:r>
            <a:r>
              <a:rPr lang="en-US" sz="2000" spc="-60" dirty="0">
                <a:cs typeface="Calibri"/>
              </a:rPr>
              <a:t> </a:t>
            </a:r>
            <a:r>
              <a:rPr lang="en-US" sz="2000" spc="-40" dirty="0">
                <a:cs typeface="Calibri"/>
              </a:rPr>
              <a:t>t</a:t>
            </a:r>
            <a:r>
              <a:rPr lang="en-US" sz="2000" dirty="0">
                <a:cs typeface="Calibri"/>
              </a:rPr>
              <a:t>o</a:t>
            </a:r>
            <a:r>
              <a:rPr lang="en-US" sz="2000" spc="-45" dirty="0">
                <a:cs typeface="Calibri"/>
              </a:rPr>
              <a:t> </a:t>
            </a:r>
            <a:r>
              <a:rPr lang="en-US" sz="2000" spc="-15" dirty="0">
                <a:cs typeface="Calibri"/>
              </a:rPr>
              <a:t>t</a:t>
            </a:r>
            <a:r>
              <a:rPr lang="en-US" sz="2000" spc="-10" dirty="0">
                <a:cs typeface="Calibri"/>
              </a:rPr>
              <a:t>h</a:t>
            </a:r>
            <a:r>
              <a:rPr lang="en-US" sz="2000" dirty="0">
                <a:cs typeface="Calibri"/>
              </a:rPr>
              <a:t>e</a:t>
            </a:r>
            <a:r>
              <a:rPr lang="en-US" sz="2000" spc="-35" dirty="0">
                <a:cs typeface="Calibri"/>
              </a:rPr>
              <a:t> </a:t>
            </a:r>
            <a:r>
              <a:rPr lang="en-US" sz="2000" spc="-60" dirty="0">
                <a:cs typeface="Calibri"/>
              </a:rPr>
              <a:t>F</a:t>
            </a:r>
            <a:r>
              <a:rPr lang="en-US" sz="2000" spc="-15" dirty="0">
                <a:cs typeface="Calibri"/>
              </a:rPr>
              <a:t>a</a:t>
            </a:r>
            <a:r>
              <a:rPr lang="en-US" sz="2000" spc="-10" dirty="0">
                <a:cs typeface="Calibri"/>
              </a:rPr>
              <a:t>c</a:t>
            </a:r>
            <a:r>
              <a:rPr lang="en-US" sz="2000" spc="-20" dirty="0">
                <a:cs typeface="Calibri"/>
              </a:rPr>
              <a:t>ili</a:t>
            </a:r>
            <a:r>
              <a:rPr lang="en-US" sz="2000" spc="-15" dirty="0">
                <a:cs typeface="Calibri"/>
              </a:rPr>
              <a:t>ty </a:t>
            </a:r>
            <a:r>
              <a:rPr lang="en-US" sz="2000" spc="-10" dirty="0">
                <a:cs typeface="Calibri"/>
              </a:rPr>
              <a:t>p</a:t>
            </a:r>
            <a:r>
              <a:rPr lang="en-US" sz="2000" spc="-55" dirty="0">
                <a:cs typeface="Calibri"/>
              </a:rPr>
              <a:t>r</a:t>
            </a:r>
            <a:r>
              <a:rPr lang="en-US" sz="2000" spc="-25" dirty="0">
                <a:cs typeface="Calibri"/>
              </a:rPr>
              <a:t>o</a:t>
            </a:r>
            <a:r>
              <a:rPr lang="en-US" sz="2000" spc="-20" dirty="0">
                <a:cs typeface="Calibri"/>
              </a:rPr>
              <a:t>vi</a:t>
            </a:r>
            <a:r>
              <a:rPr lang="en-US" sz="2000" spc="-10" dirty="0">
                <a:cs typeface="Calibri"/>
              </a:rPr>
              <a:t>d</a:t>
            </a:r>
            <a:r>
              <a:rPr lang="en-US" sz="2000" spc="-15" dirty="0">
                <a:cs typeface="Calibri"/>
              </a:rPr>
              <a:t>e</a:t>
            </a:r>
            <a:r>
              <a:rPr lang="en-US" sz="2000" dirty="0">
                <a:cs typeface="Calibri"/>
              </a:rPr>
              <a:t>d</a:t>
            </a:r>
            <a:r>
              <a:rPr lang="en-US" sz="2000" spc="-55" dirty="0">
                <a:cs typeface="Calibri"/>
              </a:rPr>
              <a:t> </a:t>
            </a:r>
            <a:r>
              <a:rPr lang="en-US" sz="2000" spc="-25" dirty="0">
                <a:cs typeface="Calibri"/>
              </a:rPr>
              <a:t>b</a:t>
            </a:r>
            <a:r>
              <a:rPr lang="en-US" sz="2000" dirty="0">
                <a:cs typeface="Calibri"/>
              </a:rPr>
              <a:t>y</a:t>
            </a:r>
            <a:r>
              <a:rPr lang="en-US" sz="2000" spc="-55" dirty="0">
                <a:cs typeface="Calibri"/>
              </a:rPr>
              <a:t> </a:t>
            </a:r>
            <a:r>
              <a:rPr lang="en-US" sz="2000" spc="-20" dirty="0">
                <a:cs typeface="Calibri"/>
              </a:rPr>
              <a:t>i</a:t>
            </a:r>
            <a:r>
              <a:rPr lang="en-US" sz="2000" spc="-15" dirty="0">
                <a:cs typeface="Calibri"/>
              </a:rPr>
              <a:t>t</a:t>
            </a:r>
            <a:r>
              <a:rPr lang="en-US" sz="2000" dirty="0">
                <a:cs typeface="Calibri"/>
              </a:rPr>
              <a:t>s</a:t>
            </a:r>
            <a:r>
              <a:rPr lang="en-US" sz="2000" spc="-25" dirty="0">
                <a:cs typeface="Calibri"/>
              </a:rPr>
              <a:t> </a:t>
            </a:r>
            <a:r>
              <a:rPr lang="en-US" sz="2000" spc="-15" dirty="0">
                <a:cs typeface="Calibri"/>
              </a:rPr>
              <a:t>a</a:t>
            </a:r>
            <a:r>
              <a:rPr lang="en-US" sz="2000" spc="-10" dirty="0">
                <a:cs typeface="Calibri"/>
              </a:rPr>
              <a:t>cc</a:t>
            </a:r>
            <a:r>
              <a:rPr lang="en-US" sz="2000" spc="-15" dirty="0">
                <a:cs typeface="Calibri"/>
              </a:rPr>
              <a:t>e</a:t>
            </a:r>
            <a:r>
              <a:rPr lang="en-US" sz="2000" spc="-20" dirty="0">
                <a:cs typeface="Calibri"/>
              </a:rPr>
              <a:t>l</a:t>
            </a:r>
            <a:r>
              <a:rPr lang="en-US" sz="2000" spc="-15" dirty="0">
                <a:cs typeface="Calibri"/>
              </a:rPr>
              <a:t>e</a:t>
            </a:r>
            <a:r>
              <a:rPr lang="en-US" sz="2000" spc="-55" dirty="0">
                <a:cs typeface="Calibri"/>
              </a:rPr>
              <a:t>r</a:t>
            </a:r>
            <a:r>
              <a:rPr lang="en-US" sz="2000" spc="-40" dirty="0">
                <a:cs typeface="Calibri"/>
              </a:rPr>
              <a:t>at</a:t>
            </a:r>
            <a:r>
              <a:rPr lang="en-US" sz="2000" spc="-15" dirty="0">
                <a:cs typeface="Calibri"/>
              </a:rPr>
              <a:t>o</a:t>
            </a:r>
            <a:r>
              <a:rPr lang="en-US" sz="2000" dirty="0">
                <a:cs typeface="Calibri"/>
              </a:rPr>
              <a:t>r</a:t>
            </a:r>
            <a:r>
              <a:rPr lang="en-US" sz="2000" spc="-35" dirty="0">
                <a:cs typeface="Calibri"/>
              </a:rPr>
              <a:t> </a:t>
            </a:r>
            <a:r>
              <a:rPr lang="en-US" sz="2000" spc="-10" dirty="0">
                <a:cs typeface="Calibri"/>
              </a:rPr>
              <a:t>u</a:t>
            </a:r>
            <a:r>
              <a:rPr lang="en-US" sz="2000" spc="-20" dirty="0">
                <a:cs typeface="Calibri"/>
              </a:rPr>
              <a:t>s</a:t>
            </a:r>
            <a:r>
              <a:rPr lang="en-US" sz="2000" spc="-15" dirty="0">
                <a:cs typeface="Calibri"/>
              </a:rPr>
              <a:t>e</a:t>
            </a:r>
            <a:r>
              <a:rPr lang="en-US" sz="2000" dirty="0">
                <a:cs typeface="Calibri"/>
              </a:rPr>
              <a:t>r</a:t>
            </a:r>
            <a:r>
              <a:rPr lang="en-US" sz="2000" spc="-35" dirty="0">
                <a:cs typeface="Calibri"/>
              </a:rPr>
              <a:t> </a:t>
            </a:r>
            <a:r>
              <a:rPr lang="en-US" sz="2000" spc="-20" dirty="0">
                <a:cs typeface="Calibri"/>
              </a:rPr>
              <a:t>c</a:t>
            </a:r>
            <a:r>
              <a:rPr lang="en-US" sz="2000" spc="-15" dirty="0">
                <a:cs typeface="Calibri"/>
              </a:rPr>
              <a:t>o</a:t>
            </a:r>
            <a:r>
              <a:rPr lang="en-US" sz="2000" spc="-20" dirty="0">
                <a:cs typeface="Calibri"/>
              </a:rPr>
              <a:t>mm</a:t>
            </a:r>
            <a:r>
              <a:rPr lang="en-US" sz="2000" spc="-10" dirty="0">
                <a:cs typeface="Calibri"/>
              </a:rPr>
              <a:t>un</a:t>
            </a:r>
            <a:r>
              <a:rPr lang="en-US" sz="2000" spc="-20" dirty="0">
                <a:cs typeface="Calibri"/>
              </a:rPr>
              <a:t>i</a:t>
            </a:r>
            <a:r>
              <a:rPr lang="en-US" sz="2000" spc="-15" dirty="0">
                <a:cs typeface="Calibri"/>
              </a:rPr>
              <a:t>t</a:t>
            </a:r>
            <a:r>
              <a:rPr lang="en-US" sz="2000" spc="-155" dirty="0">
                <a:cs typeface="Calibri"/>
              </a:rPr>
              <a:t>y</a:t>
            </a:r>
            <a:r>
              <a:rPr lang="en-US" sz="2000" dirty="0">
                <a:cs typeface="Calibri"/>
              </a:rPr>
              <a:t>.</a:t>
            </a:r>
          </a:p>
          <a:p>
            <a:pPr marL="12700" marR="5080">
              <a:lnSpc>
                <a:spcPct val="108300"/>
              </a:lnSpc>
            </a:pPr>
            <a:endParaRPr lang="en-US" sz="2000" dirty="0">
              <a:cs typeface="Calibri"/>
            </a:endParaRPr>
          </a:p>
          <a:p>
            <a:pPr marL="12700" marR="5080">
              <a:lnSpc>
                <a:spcPct val="108300"/>
              </a:lnSpc>
            </a:pPr>
            <a:r>
              <a:rPr lang="en-US" sz="2000" dirty="0">
                <a:cs typeface="Calibri"/>
              </a:rPr>
              <a:t>A</a:t>
            </a:r>
            <a:r>
              <a:rPr lang="en-US" sz="2000" spc="-5" dirty="0">
                <a:cs typeface="Calibri"/>
              </a:rPr>
              <a:t> </a:t>
            </a:r>
            <a:r>
              <a:rPr lang="en-US" sz="2000" dirty="0">
                <a:cs typeface="Calibri"/>
              </a:rPr>
              <a:t>t</a:t>
            </a:r>
            <a:r>
              <a:rPr lang="en-US" sz="2000" spc="-5" dirty="0">
                <a:cs typeface="Calibri"/>
              </a:rPr>
              <a:t>ri</a:t>
            </a:r>
            <a:r>
              <a:rPr lang="en-US" sz="2000" dirty="0">
                <a:cs typeface="Calibri"/>
              </a:rPr>
              <a:t>al</a:t>
            </a:r>
            <a:r>
              <a:rPr lang="en-US" sz="2000" spc="20" dirty="0">
                <a:cs typeface="Calibri"/>
              </a:rPr>
              <a:t> </a:t>
            </a:r>
            <a:r>
              <a:rPr lang="en-US" sz="2000" dirty="0">
                <a:cs typeface="Calibri"/>
              </a:rPr>
              <a:t>was </a:t>
            </a:r>
            <a:r>
              <a:rPr lang="en-US" sz="2000" spc="-5" dirty="0">
                <a:cs typeface="Calibri"/>
              </a:rPr>
              <a:t>m</a:t>
            </a:r>
            <a:r>
              <a:rPr lang="en-US" sz="2000" dirty="0">
                <a:cs typeface="Calibri"/>
              </a:rPr>
              <a:t>ade </a:t>
            </a:r>
            <a:r>
              <a:rPr lang="en-US" sz="2000" spc="-25" dirty="0">
                <a:cs typeface="Calibri"/>
              </a:rPr>
              <a:t>t</a:t>
            </a:r>
            <a:r>
              <a:rPr lang="en-US" sz="2000" dirty="0">
                <a:cs typeface="Calibri"/>
              </a:rPr>
              <a:t>o</a:t>
            </a:r>
            <a:r>
              <a:rPr lang="en-US" sz="2000" spc="-10" dirty="0">
                <a:cs typeface="Calibri"/>
              </a:rPr>
              <a:t> </a:t>
            </a:r>
            <a:r>
              <a:rPr lang="en-US" sz="2000" spc="-15" dirty="0">
                <a:cs typeface="Calibri"/>
              </a:rPr>
              <a:t>e</a:t>
            </a:r>
            <a:r>
              <a:rPr lang="en-US" sz="2000" spc="-65" dirty="0">
                <a:cs typeface="Calibri"/>
              </a:rPr>
              <a:t>s</a:t>
            </a:r>
            <a:r>
              <a:rPr lang="en-US" sz="2000" spc="-15" dirty="0">
                <a:cs typeface="Calibri"/>
              </a:rPr>
              <a:t>ti</a:t>
            </a:r>
            <a:r>
              <a:rPr lang="en-US" sz="2000" spc="-10" dirty="0">
                <a:cs typeface="Calibri"/>
              </a:rPr>
              <a:t>m</a:t>
            </a:r>
            <a:r>
              <a:rPr lang="en-US" sz="2000" spc="-75" dirty="0">
                <a:cs typeface="Calibri"/>
              </a:rPr>
              <a:t>a</a:t>
            </a:r>
            <a:r>
              <a:rPr lang="en-US" sz="2000" spc="-60" dirty="0">
                <a:cs typeface="Calibri"/>
              </a:rPr>
              <a:t>t</a:t>
            </a:r>
            <a:r>
              <a:rPr lang="en-US" sz="2000" dirty="0">
                <a:cs typeface="Calibri"/>
              </a:rPr>
              <a:t>e </a:t>
            </a:r>
            <a:r>
              <a:rPr lang="en-US" sz="2000" spc="-25" dirty="0">
                <a:cs typeface="Calibri"/>
              </a:rPr>
              <a:t>th</a:t>
            </a:r>
            <a:r>
              <a:rPr lang="en-US" sz="2000" spc="-65" dirty="0">
                <a:cs typeface="Calibri"/>
              </a:rPr>
              <a:t>r</a:t>
            </a:r>
            <a:r>
              <a:rPr lang="en-US" sz="2000" spc="-25" dirty="0">
                <a:cs typeface="Calibri"/>
              </a:rPr>
              <a:t>oug</a:t>
            </a:r>
            <a:r>
              <a:rPr lang="en-US" sz="2000" dirty="0">
                <a:cs typeface="Calibri"/>
              </a:rPr>
              <a:t>h</a:t>
            </a:r>
            <a:r>
              <a:rPr lang="en-US" sz="2000" spc="-75" dirty="0">
                <a:cs typeface="Calibri"/>
              </a:rPr>
              <a:t> </a:t>
            </a:r>
            <a:r>
              <a:rPr lang="en-US" sz="2000" spc="-25" dirty="0">
                <a:cs typeface="Calibri"/>
              </a:rPr>
              <a:t>the</a:t>
            </a:r>
            <a:r>
              <a:rPr lang="en-US" sz="2000" spc="-60" dirty="0">
                <a:cs typeface="Calibri"/>
              </a:rPr>
              <a:t> </a:t>
            </a:r>
            <a:r>
              <a:rPr lang="en-US" sz="2000" spc="-20" dirty="0">
                <a:cs typeface="Calibri"/>
              </a:rPr>
              <a:t>c</a:t>
            </a:r>
            <a:r>
              <a:rPr lang="en-US" sz="2000" spc="-30" dirty="0">
                <a:cs typeface="Calibri"/>
              </a:rPr>
              <a:t>e</a:t>
            </a:r>
            <a:r>
              <a:rPr lang="en-US" sz="2000" spc="-25" dirty="0">
                <a:cs typeface="Calibri"/>
              </a:rPr>
              <a:t>n</a:t>
            </a:r>
            <a:r>
              <a:rPr lang="en-US" sz="2000" spc="-30" dirty="0">
                <a:cs typeface="Calibri"/>
              </a:rPr>
              <a:t>s</a:t>
            </a:r>
            <a:r>
              <a:rPr lang="en-US" sz="2000" spc="-25" dirty="0">
                <a:cs typeface="Calibri"/>
              </a:rPr>
              <a:t>u</a:t>
            </a:r>
            <a:r>
              <a:rPr lang="en-US" sz="2000" dirty="0">
                <a:cs typeface="Calibri"/>
              </a:rPr>
              <a:t>s</a:t>
            </a:r>
            <a:r>
              <a:rPr lang="en-US" sz="2000" spc="-50" dirty="0">
                <a:cs typeface="Calibri"/>
              </a:rPr>
              <a:t> </a:t>
            </a:r>
            <a:r>
              <a:rPr lang="en-US" sz="2000" spc="-10" dirty="0">
                <a:cs typeface="Calibri"/>
              </a:rPr>
              <a:t>h</a:t>
            </a:r>
            <a:r>
              <a:rPr lang="en-US" sz="2000" spc="-40" dirty="0">
                <a:cs typeface="Calibri"/>
              </a:rPr>
              <a:t>o</a:t>
            </a:r>
            <a:r>
              <a:rPr lang="en-US" sz="2000" dirty="0">
                <a:cs typeface="Calibri"/>
              </a:rPr>
              <a:t>w</a:t>
            </a:r>
            <a:r>
              <a:rPr lang="en-US" sz="2000" spc="-40" dirty="0">
                <a:cs typeface="Calibri"/>
              </a:rPr>
              <a:t> </a:t>
            </a:r>
            <a:r>
              <a:rPr lang="en-US" sz="2000" spc="-10" dirty="0">
                <a:cs typeface="Calibri"/>
              </a:rPr>
              <a:t>mu</a:t>
            </a:r>
            <a:r>
              <a:rPr lang="en-US" sz="2000" dirty="0">
                <a:cs typeface="Calibri"/>
              </a:rPr>
              <a:t>ch </a:t>
            </a:r>
            <a:r>
              <a:rPr lang="en-US" sz="2000" spc="-35" dirty="0">
                <a:cs typeface="Calibri"/>
              </a:rPr>
              <a:t>g</a:t>
            </a:r>
            <a:r>
              <a:rPr lang="en-US" sz="2000" spc="-40" dirty="0">
                <a:cs typeface="Calibri"/>
              </a:rPr>
              <a:t>o</a:t>
            </a:r>
            <a:r>
              <a:rPr lang="en-US" sz="2000" spc="-70" dirty="0">
                <a:cs typeface="Calibri"/>
              </a:rPr>
              <a:t>v</a:t>
            </a:r>
            <a:r>
              <a:rPr lang="en-US" sz="2000" spc="-15" dirty="0">
                <a:cs typeface="Calibri"/>
              </a:rPr>
              <a:t>er</a:t>
            </a:r>
            <a:r>
              <a:rPr lang="en-US" sz="2000" spc="-10" dirty="0">
                <a:cs typeface="Calibri"/>
              </a:rPr>
              <a:t>nm</a:t>
            </a:r>
            <a:r>
              <a:rPr lang="en-US" sz="2000" spc="-15" dirty="0">
                <a:cs typeface="Calibri"/>
              </a:rPr>
              <a:t>e</a:t>
            </a:r>
            <a:r>
              <a:rPr lang="en-US" sz="2000" spc="-60" dirty="0">
                <a:cs typeface="Calibri"/>
              </a:rPr>
              <a:t>n</a:t>
            </a:r>
            <a:r>
              <a:rPr lang="en-US" sz="2000" spc="-75" dirty="0">
                <a:cs typeface="Calibri"/>
              </a:rPr>
              <a:t>t</a:t>
            </a:r>
            <a:r>
              <a:rPr lang="en-US" sz="2000" spc="-25" dirty="0">
                <a:cs typeface="Calibri"/>
              </a:rPr>
              <a:t>a</a:t>
            </a:r>
            <a:r>
              <a:rPr lang="en-US" sz="2000" dirty="0">
                <a:cs typeface="Calibri"/>
              </a:rPr>
              <a:t>l</a:t>
            </a:r>
            <a:r>
              <a:rPr lang="en-US" sz="2000" spc="-25" dirty="0">
                <a:cs typeface="Calibri"/>
              </a:rPr>
              <a:t> </a:t>
            </a:r>
            <a:r>
              <a:rPr lang="en-US" sz="2000" spc="-20" dirty="0">
                <a:cs typeface="Calibri"/>
              </a:rPr>
              <a:t>s</a:t>
            </a:r>
            <a:r>
              <a:rPr lang="en-US" sz="2000" spc="-10" dirty="0">
                <a:cs typeface="Calibri"/>
              </a:rPr>
              <a:t>upp</a:t>
            </a:r>
            <a:r>
              <a:rPr lang="en-US" sz="2000" spc="-5" dirty="0">
                <a:cs typeface="Calibri"/>
              </a:rPr>
              <a:t>o</a:t>
            </a:r>
            <a:r>
              <a:rPr lang="en-US" sz="2000" spc="-15" dirty="0">
                <a:cs typeface="Calibri"/>
              </a:rPr>
              <a:t>r</a:t>
            </a:r>
            <a:r>
              <a:rPr lang="en-US" sz="2000" dirty="0">
                <a:cs typeface="Calibri"/>
              </a:rPr>
              <a:t>t</a:t>
            </a:r>
            <a:r>
              <a:rPr lang="en-US" sz="2000" spc="-35" dirty="0">
                <a:cs typeface="Calibri"/>
              </a:rPr>
              <a:t> </a:t>
            </a:r>
            <a:r>
              <a:rPr lang="en-US" sz="2000" spc="-15" dirty="0">
                <a:cs typeface="Calibri"/>
              </a:rPr>
              <a:t>t</a:t>
            </a:r>
            <a:r>
              <a:rPr lang="en-US" sz="2000" spc="-10" dirty="0">
                <a:cs typeface="Calibri"/>
              </a:rPr>
              <a:t>he Technological</a:t>
            </a:r>
            <a:r>
              <a:rPr lang="en-US" sz="2000" spc="-50" dirty="0">
                <a:cs typeface="Calibri"/>
              </a:rPr>
              <a:t> </a:t>
            </a:r>
            <a:r>
              <a:rPr lang="en-US" sz="2000" spc="-120" dirty="0">
                <a:cs typeface="Calibri"/>
              </a:rPr>
              <a:t>F</a:t>
            </a:r>
            <a:r>
              <a:rPr lang="en-US" sz="2000" spc="-15" dirty="0">
                <a:cs typeface="Calibri"/>
              </a:rPr>
              <a:t>a</a:t>
            </a:r>
            <a:r>
              <a:rPr lang="en-US" sz="2000" spc="-10" dirty="0">
                <a:cs typeface="Calibri"/>
              </a:rPr>
              <a:t>c</a:t>
            </a:r>
            <a:r>
              <a:rPr lang="en-US" sz="2000" spc="-20" dirty="0">
                <a:cs typeface="Calibri"/>
              </a:rPr>
              <a:t>il</a:t>
            </a:r>
            <a:r>
              <a:rPr lang="en-US" sz="2000" spc="-15" dirty="0">
                <a:cs typeface="Calibri"/>
              </a:rPr>
              <a:t>it</a:t>
            </a:r>
            <a:r>
              <a:rPr lang="en-US" sz="2000" dirty="0">
                <a:cs typeface="Calibri"/>
              </a:rPr>
              <a:t>y</a:t>
            </a:r>
            <a:r>
              <a:rPr lang="en-US" sz="2000" spc="-40" dirty="0">
                <a:cs typeface="Calibri"/>
              </a:rPr>
              <a:t> </a:t>
            </a:r>
            <a:r>
              <a:rPr lang="en-US" sz="2000" spc="-15" dirty="0">
                <a:cs typeface="Calibri"/>
              </a:rPr>
              <a:t>f</a:t>
            </a:r>
            <a:r>
              <a:rPr lang="en-US" sz="2000" spc="-10" dirty="0">
                <a:cs typeface="Calibri"/>
              </a:rPr>
              <a:t>un</a:t>
            </a:r>
            <a:r>
              <a:rPr lang="en-US" sz="2000" dirty="0">
                <a:cs typeface="Calibri"/>
              </a:rPr>
              <a:t>c</a:t>
            </a:r>
            <a:r>
              <a:rPr lang="en-US" sz="2000" spc="-15" dirty="0">
                <a:cs typeface="Calibri"/>
              </a:rPr>
              <a:t>t</a:t>
            </a:r>
            <a:r>
              <a:rPr lang="en-US" sz="2000" spc="-20" dirty="0">
                <a:cs typeface="Calibri"/>
              </a:rPr>
              <a:t>i</a:t>
            </a:r>
            <a:r>
              <a:rPr lang="en-US" sz="2000" spc="-15" dirty="0">
                <a:cs typeface="Calibri"/>
              </a:rPr>
              <a:t>o</a:t>
            </a:r>
            <a:r>
              <a:rPr lang="en-US" sz="2000" dirty="0">
                <a:cs typeface="Calibri"/>
              </a:rPr>
              <a:t>n</a:t>
            </a:r>
            <a:r>
              <a:rPr lang="en-US" sz="2000" spc="-65" dirty="0">
                <a:cs typeface="Calibri"/>
              </a:rPr>
              <a:t> </a:t>
            </a:r>
            <a:r>
              <a:rPr lang="en-US" sz="2000" spc="-15" dirty="0">
                <a:cs typeface="Calibri"/>
              </a:rPr>
              <a:t>i</a:t>
            </a:r>
            <a:r>
              <a:rPr lang="en-US" sz="2000" dirty="0">
                <a:cs typeface="Calibri"/>
              </a:rPr>
              <a:t>s</a:t>
            </a:r>
            <a:r>
              <a:rPr lang="en-US" sz="2000" spc="-15" dirty="0">
                <a:cs typeface="Calibri"/>
              </a:rPr>
              <a:t> </a:t>
            </a:r>
            <a:r>
              <a:rPr lang="en-US" sz="2000" spc="-80" dirty="0">
                <a:cs typeface="Calibri"/>
              </a:rPr>
              <a:t>r</a:t>
            </a:r>
            <a:r>
              <a:rPr lang="en-US" sz="2000" spc="-5" dirty="0">
                <a:cs typeface="Calibri"/>
              </a:rPr>
              <a:t>e</a:t>
            </a:r>
            <a:r>
              <a:rPr lang="en-US" sz="2000" dirty="0">
                <a:cs typeface="Calibri"/>
              </a:rPr>
              <a:t>c</a:t>
            </a:r>
            <a:r>
              <a:rPr lang="en-US" sz="2000" spc="-5" dirty="0">
                <a:cs typeface="Calibri"/>
              </a:rPr>
              <a:t>e</a:t>
            </a:r>
            <a:r>
              <a:rPr lang="en-US" sz="2000" spc="-20" dirty="0">
                <a:cs typeface="Calibri"/>
              </a:rPr>
              <a:t>ivi</a:t>
            </a:r>
            <a:r>
              <a:rPr lang="en-US" sz="2000" spc="-10" dirty="0">
                <a:cs typeface="Calibri"/>
              </a:rPr>
              <a:t>ng</a:t>
            </a:r>
            <a:r>
              <a:rPr lang="en-US" sz="2000" dirty="0">
                <a:cs typeface="Calibri"/>
              </a:rPr>
              <a:t>.</a:t>
            </a:r>
            <a:r>
              <a:rPr lang="en-US" sz="2000" spc="-60" dirty="0">
                <a:cs typeface="Calibri"/>
              </a:rPr>
              <a:t> </a:t>
            </a:r>
            <a:r>
              <a:rPr lang="en-US" sz="2000" spc="-20" dirty="0">
                <a:cs typeface="Calibri"/>
              </a:rPr>
              <a:t>T</a:t>
            </a:r>
            <a:r>
              <a:rPr lang="en-US" sz="2000" spc="-10" dirty="0">
                <a:cs typeface="Calibri"/>
              </a:rPr>
              <a:t>h</a:t>
            </a:r>
            <a:r>
              <a:rPr lang="en-US" sz="2000" spc="-20" dirty="0">
                <a:cs typeface="Calibri"/>
              </a:rPr>
              <a:t>i</a:t>
            </a:r>
            <a:r>
              <a:rPr lang="en-US" sz="2000" dirty="0">
                <a:cs typeface="Calibri"/>
              </a:rPr>
              <a:t>s </a:t>
            </a:r>
            <a:r>
              <a:rPr lang="en-US" sz="2000" spc="-20" dirty="0">
                <a:cs typeface="Calibri"/>
              </a:rPr>
              <a:t>however turned out to be too </a:t>
            </a:r>
            <a:r>
              <a:rPr lang="en-US" sz="2000" spc="-35" dirty="0">
                <a:cs typeface="Calibri"/>
              </a:rPr>
              <a:t>c</a:t>
            </a:r>
            <a:r>
              <a:rPr lang="en-US" sz="2000" spc="-5" dirty="0">
                <a:cs typeface="Calibri"/>
              </a:rPr>
              <a:t>o</a:t>
            </a:r>
            <a:r>
              <a:rPr lang="en-US" sz="2000" spc="-10" dirty="0">
                <a:cs typeface="Calibri"/>
              </a:rPr>
              <a:t>m</a:t>
            </a:r>
            <a:r>
              <a:rPr lang="en-US" sz="2000" dirty="0">
                <a:cs typeface="Calibri"/>
              </a:rPr>
              <a:t>p</a:t>
            </a:r>
            <a:r>
              <a:rPr lang="en-US" sz="2000" spc="-15" dirty="0">
                <a:cs typeface="Calibri"/>
              </a:rPr>
              <a:t>l</a:t>
            </a:r>
            <a:r>
              <a:rPr lang="en-US" sz="2000" spc="-90" dirty="0">
                <a:cs typeface="Calibri"/>
              </a:rPr>
              <a:t>e</a:t>
            </a:r>
            <a:r>
              <a:rPr lang="en-US" sz="2000" dirty="0">
                <a:cs typeface="Calibri"/>
              </a:rPr>
              <a:t>x</a:t>
            </a:r>
            <a:r>
              <a:rPr lang="en-US" sz="2000" spc="-25" dirty="0">
                <a:cs typeface="Calibri"/>
              </a:rPr>
              <a:t> a </a:t>
            </a:r>
            <a:r>
              <a:rPr lang="en-US" sz="2000" spc="-35" dirty="0">
                <a:cs typeface="Calibri"/>
              </a:rPr>
              <a:t>g</a:t>
            </a:r>
            <a:r>
              <a:rPr lang="en-US" sz="2000" spc="-25" dirty="0">
                <a:cs typeface="Calibri"/>
              </a:rPr>
              <a:t>oa</a:t>
            </a:r>
            <a:r>
              <a:rPr lang="en-US" sz="2000" dirty="0">
                <a:cs typeface="Calibri"/>
              </a:rPr>
              <a:t>l</a:t>
            </a:r>
            <a:r>
              <a:rPr lang="en-US" sz="2000" spc="-25" dirty="0">
                <a:cs typeface="Calibri"/>
              </a:rPr>
              <a:t> </a:t>
            </a:r>
            <a:r>
              <a:rPr lang="en-US" sz="2000" spc="-60" dirty="0">
                <a:cs typeface="Calibri"/>
              </a:rPr>
              <a:t>t</a:t>
            </a:r>
            <a:r>
              <a:rPr lang="en-US" sz="2000" dirty="0">
                <a:cs typeface="Calibri"/>
              </a:rPr>
              <a:t>o</a:t>
            </a:r>
            <a:r>
              <a:rPr lang="en-US" sz="2000" spc="-10" dirty="0">
                <a:cs typeface="Calibri"/>
              </a:rPr>
              <a:t> </a:t>
            </a:r>
            <a:r>
              <a:rPr lang="en-US" sz="2000" spc="-25" dirty="0">
                <a:cs typeface="Calibri"/>
              </a:rPr>
              <a:t>a</a:t>
            </a:r>
            <a:r>
              <a:rPr lang="en-US" sz="2000" dirty="0">
                <a:cs typeface="Calibri"/>
              </a:rPr>
              <a:t>c</a:t>
            </a:r>
            <a:r>
              <a:rPr lang="en-US" sz="2000" spc="-10" dirty="0">
                <a:cs typeface="Calibri"/>
              </a:rPr>
              <a:t>h</a:t>
            </a:r>
            <a:r>
              <a:rPr lang="en-US" sz="2000" spc="-15" dirty="0">
                <a:cs typeface="Calibri"/>
              </a:rPr>
              <a:t>i</a:t>
            </a:r>
            <a:r>
              <a:rPr lang="en-US" sz="2000" spc="-30" dirty="0">
                <a:cs typeface="Calibri"/>
              </a:rPr>
              <a:t>e</a:t>
            </a:r>
            <a:r>
              <a:rPr lang="en-US" sz="2000" spc="-70" dirty="0">
                <a:cs typeface="Calibri"/>
              </a:rPr>
              <a:t>v</a:t>
            </a:r>
            <a:r>
              <a:rPr lang="en-US" sz="2000" spc="-15" dirty="0">
                <a:cs typeface="Calibri"/>
              </a:rPr>
              <a:t>e</a:t>
            </a:r>
            <a:r>
              <a:rPr lang="en-US" sz="2000" dirty="0">
                <a:cs typeface="Calibri"/>
              </a:rPr>
              <a:t>,</a:t>
            </a:r>
            <a:r>
              <a:rPr lang="en-US" sz="2000" spc="-20" dirty="0">
                <a:cs typeface="Calibri"/>
              </a:rPr>
              <a:t> i</a:t>
            </a:r>
            <a:r>
              <a:rPr lang="en-US" sz="2000" dirty="0">
                <a:cs typeface="Calibri"/>
              </a:rPr>
              <a:t>n</a:t>
            </a:r>
            <a:r>
              <a:rPr lang="en-US" sz="2000" spc="-30" dirty="0">
                <a:cs typeface="Calibri"/>
              </a:rPr>
              <a:t> </a:t>
            </a:r>
            <a:r>
              <a:rPr lang="en-US" sz="2000" spc="-10" dirty="0">
                <a:cs typeface="Calibri"/>
              </a:rPr>
              <a:t>p</a:t>
            </a:r>
            <a:r>
              <a:rPr lang="en-US" sz="2000" spc="-15" dirty="0">
                <a:cs typeface="Calibri"/>
              </a:rPr>
              <a:t>art</a:t>
            </a:r>
            <a:r>
              <a:rPr lang="en-US" sz="2000" spc="-20" dirty="0">
                <a:cs typeface="Calibri"/>
              </a:rPr>
              <a:t>i</a:t>
            </a:r>
            <a:r>
              <a:rPr lang="en-US" sz="2000" spc="-10" dirty="0">
                <a:cs typeface="Calibri"/>
              </a:rPr>
              <a:t>cu</a:t>
            </a:r>
            <a:r>
              <a:rPr lang="en-US" sz="2000" spc="-20" dirty="0">
                <a:cs typeface="Calibri"/>
              </a:rPr>
              <a:t>l</a:t>
            </a:r>
            <a:r>
              <a:rPr lang="en-US" sz="2000" spc="-15" dirty="0">
                <a:cs typeface="Calibri"/>
              </a:rPr>
              <a:t>a</a:t>
            </a:r>
            <a:r>
              <a:rPr lang="en-US" sz="2000" dirty="0">
                <a:cs typeface="Calibri"/>
              </a:rPr>
              <a:t>r</a:t>
            </a:r>
            <a:r>
              <a:rPr lang="en-US" sz="2000" spc="-50" dirty="0">
                <a:cs typeface="Calibri"/>
              </a:rPr>
              <a:t> </a:t>
            </a:r>
            <a:r>
              <a:rPr lang="en-US" sz="2000" spc="-110" dirty="0">
                <a:cs typeface="Calibri"/>
              </a:rPr>
              <a:t>f</a:t>
            </a:r>
            <a:r>
              <a:rPr lang="en-US" sz="2000" spc="-5" dirty="0">
                <a:cs typeface="Calibri"/>
              </a:rPr>
              <a:t>o</a:t>
            </a:r>
            <a:r>
              <a:rPr lang="en-US" sz="2000" dirty="0">
                <a:cs typeface="Calibri"/>
              </a:rPr>
              <a:t>r</a:t>
            </a:r>
            <a:r>
              <a:rPr lang="en-US" sz="2000" spc="-50" dirty="0">
                <a:cs typeface="Calibri"/>
              </a:rPr>
              <a:t> </a:t>
            </a:r>
            <a:r>
              <a:rPr lang="en-US" sz="2000" spc="-15" dirty="0">
                <a:cs typeface="Calibri"/>
              </a:rPr>
              <a:t>t</a:t>
            </a:r>
            <a:r>
              <a:rPr lang="en-US" sz="2000" spc="-10" dirty="0">
                <a:cs typeface="Calibri"/>
              </a:rPr>
              <a:t>h</a:t>
            </a:r>
            <a:r>
              <a:rPr lang="en-US" sz="2000" dirty="0">
                <a:cs typeface="Calibri"/>
              </a:rPr>
              <a:t>e</a:t>
            </a:r>
            <a:r>
              <a:rPr lang="en-US" sz="2000" spc="-10" dirty="0">
                <a:cs typeface="Calibri"/>
              </a:rPr>
              <a:t> </a:t>
            </a:r>
            <a:r>
              <a:rPr lang="en-US" sz="2000" spc="-15" dirty="0">
                <a:cs typeface="Calibri"/>
              </a:rPr>
              <a:t>fi</a:t>
            </a:r>
            <a:r>
              <a:rPr lang="en-US" sz="2000" spc="-100" dirty="0">
                <a:cs typeface="Calibri"/>
              </a:rPr>
              <a:t>r</a:t>
            </a:r>
            <a:r>
              <a:rPr lang="en-US" sz="2000" spc="-65" dirty="0">
                <a:cs typeface="Calibri"/>
              </a:rPr>
              <a:t>s</a:t>
            </a:r>
            <a:r>
              <a:rPr lang="en-US" sz="2000" dirty="0">
                <a:cs typeface="Calibri"/>
              </a:rPr>
              <a:t>t</a:t>
            </a:r>
            <a:r>
              <a:rPr lang="en-US" sz="2000" spc="-20" dirty="0">
                <a:cs typeface="Calibri"/>
              </a:rPr>
              <a:t> </a:t>
            </a:r>
            <a:r>
              <a:rPr lang="en-US" sz="2000" spc="-5" dirty="0">
                <a:cs typeface="Calibri"/>
              </a:rPr>
              <a:t>o</a:t>
            </a:r>
            <a:r>
              <a:rPr lang="en-US" sz="2000" dirty="0">
                <a:cs typeface="Calibri"/>
              </a:rPr>
              <a:t>f</a:t>
            </a:r>
            <a:r>
              <a:rPr lang="en-US" sz="2000" spc="-35" dirty="0">
                <a:cs typeface="Calibri"/>
              </a:rPr>
              <a:t> </a:t>
            </a:r>
            <a:r>
              <a:rPr lang="en-US" sz="2000" spc="-15" dirty="0">
                <a:cs typeface="Calibri"/>
              </a:rPr>
              <a:t>t</a:t>
            </a:r>
            <a:r>
              <a:rPr lang="en-US" sz="2000" spc="-10" dirty="0">
                <a:cs typeface="Calibri"/>
              </a:rPr>
              <a:t>h</a:t>
            </a:r>
            <a:r>
              <a:rPr lang="en-US" sz="2000" dirty="0">
                <a:cs typeface="Calibri"/>
              </a:rPr>
              <a:t>e </a:t>
            </a:r>
            <a:r>
              <a:rPr lang="en-US" sz="2000" spc="-15" dirty="0">
                <a:cs typeface="Calibri"/>
              </a:rPr>
              <a:t>t</a:t>
            </a:r>
            <a:r>
              <a:rPr lang="en-US" sz="2000" spc="-10" dirty="0">
                <a:cs typeface="Calibri"/>
              </a:rPr>
              <a:t>h</a:t>
            </a:r>
            <a:r>
              <a:rPr lang="en-US" sz="2000" spc="-80" dirty="0">
                <a:cs typeface="Calibri"/>
              </a:rPr>
              <a:t>r</a:t>
            </a:r>
            <a:r>
              <a:rPr lang="en-US" sz="2000" spc="-5" dirty="0">
                <a:cs typeface="Calibri"/>
              </a:rPr>
              <a:t>e</a:t>
            </a:r>
            <a:r>
              <a:rPr lang="en-US" sz="2000" dirty="0">
                <a:cs typeface="Calibri"/>
              </a:rPr>
              <a:t>e</a:t>
            </a:r>
            <a:r>
              <a:rPr lang="en-US" sz="2000" spc="-25" dirty="0">
                <a:cs typeface="Calibri"/>
              </a:rPr>
              <a:t> </a:t>
            </a:r>
            <a:r>
              <a:rPr lang="en-US" sz="2000" spc="-35" dirty="0">
                <a:cs typeface="Calibri"/>
              </a:rPr>
              <a:t>c</a:t>
            </a:r>
            <a:r>
              <a:rPr lang="en-US" sz="2000" spc="-75" dirty="0">
                <a:cs typeface="Calibri"/>
              </a:rPr>
              <a:t>a</a:t>
            </a:r>
            <a:r>
              <a:rPr lang="en-US" sz="2000" spc="-60" dirty="0">
                <a:cs typeface="Calibri"/>
              </a:rPr>
              <a:t>t</a:t>
            </a:r>
            <a:r>
              <a:rPr lang="en-US" sz="2000" spc="-15" dirty="0">
                <a:cs typeface="Calibri"/>
              </a:rPr>
              <a:t>e</a:t>
            </a:r>
            <a:r>
              <a:rPr lang="en-US" sz="2000" spc="-35" dirty="0">
                <a:cs typeface="Calibri"/>
              </a:rPr>
              <a:t>g</a:t>
            </a:r>
            <a:r>
              <a:rPr lang="en-US" sz="2000" spc="-5" dirty="0">
                <a:cs typeface="Calibri"/>
              </a:rPr>
              <a:t>o</a:t>
            </a:r>
            <a:r>
              <a:rPr lang="en-US" sz="2000" spc="-20" dirty="0">
                <a:cs typeface="Calibri"/>
              </a:rPr>
              <a:t>ri</a:t>
            </a:r>
            <a:r>
              <a:rPr lang="en-US" sz="2000" spc="-15" dirty="0">
                <a:cs typeface="Calibri"/>
              </a:rPr>
              <a:t>e</a:t>
            </a:r>
            <a:r>
              <a:rPr lang="en-US" sz="2000" dirty="0">
                <a:cs typeface="Calibri"/>
              </a:rPr>
              <a:t>s</a:t>
            </a:r>
            <a:r>
              <a:rPr lang="en-US" sz="2000" spc="-40" dirty="0">
                <a:cs typeface="Calibri"/>
              </a:rPr>
              <a:t> </a:t>
            </a:r>
            <a:r>
              <a:rPr lang="en-US" sz="2000" spc="-20" dirty="0">
                <a:cs typeface="Calibri"/>
              </a:rPr>
              <a:t>w</a:t>
            </a:r>
            <a:r>
              <a:rPr lang="en-US" sz="2000" spc="-10" dirty="0">
                <a:cs typeface="Calibri"/>
              </a:rPr>
              <a:t>h</a:t>
            </a:r>
            <a:r>
              <a:rPr lang="en-US" sz="2000" spc="-15" dirty="0">
                <a:cs typeface="Calibri"/>
              </a:rPr>
              <a:t>e</a:t>
            </a:r>
            <a:r>
              <a:rPr lang="en-US" sz="2000" spc="-80" dirty="0">
                <a:cs typeface="Calibri"/>
              </a:rPr>
              <a:t>r</a:t>
            </a:r>
            <a:r>
              <a:rPr lang="en-US" sz="2000" dirty="0">
                <a:cs typeface="Calibri"/>
              </a:rPr>
              <a:t>e</a:t>
            </a:r>
            <a:r>
              <a:rPr lang="en-US" sz="2000" spc="-25" dirty="0">
                <a:cs typeface="Calibri"/>
              </a:rPr>
              <a:t> </a:t>
            </a:r>
            <a:r>
              <a:rPr lang="en-US" sz="2000" spc="-15" dirty="0">
                <a:cs typeface="Calibri"/>
              </a:rPr>
              <a:t>i</a:t>
            </a:r>
            <a:r>
              <a:rPr lang="en-US" sz="2000" dirty="0">
                <a:cs typeface="Calibri"/>
              </a:rPr>
              <a:t>t</a:t>
            </a:r>
            <a:r>
              <a:rPr lang="en-US" sz="2000" spc="-10" dirty="0">
                <a:cs typeface="Calibri"/>
              </a:rPr>
              <a:t> </a:t>
            </a:r>
            <a:r>
              <a:rPr lang="en-US" sz="2000" spc="-20" dirty="0">
                <a:cs typeface="Calibri"/>
              </a:rPr>
              <a:t>s</a:t>
            </a:r>
            <a:r>
              <a:rPr lang="en-US" sz="2000" spc="-5" dirty="0">
                <a:cs typeface="Calibri"/>
              </a:rPr>
              <a:t>ee</a:t>
            </a:r>
            <a:r>
              <a:rPr lang="en-US" sz="2000" spc="-10" dirty="0">
                <a:cs typeface="Calibri"/>
              </a:rPr>
              <a:t>ms  to be nearly </a:t>
            </a:r>
            <a:r>
              <a:rPr lang="en-US" sz="2000" spc="-15" dirty="0">
                <a:cs typeface="Calibri"/>
              </a:rPr>
              <a:t>i</a:t>
            </a:r>
            <a:r>
              <a:rPr lang="en-US" sz="2000" spc="-10" dirty="0">
                <a:cs typeface="Calibri"/>
              </a:rPr>
              <a:t>mp</a:t>
            </a:r>
            <a:r>
              <a:rPr lang="en-US" sz="2000" spc="-5" dirty="0">
                <a:cs typeface="Calibri"/>
              </a:rPr>
              <a:t>o</a:t>
            </a:r>
            <a:r>
              <a:rPr lang="en-US" sz="2000" spc="-20" dirty="0">
                <a:cs typeface="Calibri"/>
              </a:rPr>
              <a:t>ssi</a:t>
            </a:r>
            <a:r>
              <a:rPr lang="en-US" sz="2000" spc="-10" dirty="0">
                <a:cs typeface="Calibri"/>
              </a:rPr>
              <a:t>b</a:t>
            </a:r>
            <a:r>
              <a:rPr lang="en-US" sz="2000" spc="-20" dirty="0">
                <a:cs typeface="Calibri"/>
              </a:rPr>
              <a:t>l</a:t>
            </a:r>
            <a:r>
              <a:rPr lang="en-US" sz="2000" dirty="0">
                <a:cs typeface="Calibri"/>
              </a:rPr>
              <a:t>e</a:t>
            </a:r>
            <a:r>
              <a:rPr lang="en-US" sz="2000" spc="-25" dirty="0">
                <a:cs typeface="Calibri"/>
              </a:rPr>
              <a:t> </a:t>
            </a:r>
            <a:r>
              <a:rPr lang="en-US" sz="2000" spc="-60" dirty="0">
                <a:cs typeface="Calibri"/>
              </a:rPr>
              <a:t>t</a:t>
            </a:r>
            <a:r>
              <a:rPr lang="en-US" sz="2000" dirty="0">
                <a:cs typeface="Calibri"/>
              </a:rPr>
              <a:t>o</a:t>
            </a:r>
            <a:r>
              <a:rPr lang="en-US" sz="2000" spc="-10" dirty="0">
                <a:cs typeface="Calibri"/>
              </a:rPr>
              <a:t> </a:t>
            </a:r>
            <a:r>
              <a:rPr lang="en-US" sz="2000" spc="-20" dirty="0">
                <a:cs typeface="Calibri"/>
              </a:rPr>
              <a:t>s</a:t>
            </a:r>
            <a:r>
              <a:rPr lang="en-US" sz="2000" spc="-15" dirty="0">
                <a:cs typeface="Calibri"/>
              </a:rPr>
              <a:t>e</a:t>
            </a:r>
            <a:r>
              <a:rPr lang="en-US" sz="2000" spc="-10" dirty="0">
                <a:cs typeface="Calibri"/>
              </a:rPr>
              <a:t>p</a:t>
            </a:r>
            <a:r>
              <a:rPr lang="en-US" sz="2000" spc="-25" dirty="0">
                <a:cs typeface="Calibri"/>
              </a:rPr>
              <a:t>a</a:t>
            </a:r>
            <a:r>
              <a:rPr lang="en-US" sz="2000" spc="-100" dirty="0">
                <a:cs typeface="Calibri"/>
              </a:rPr>
              <a:t>r</a:t>
            </a:r>
            <a:r>
              <a:rPr lang="en-US" sz="2000" spc="-75" dirty="0">
                <a:cs typeface="Calibri"/>
              </a:rPr>
              <a:t>a</a:t>
            </a:r>
            <a:r>
              <a:rPr lang="en-US" sz="2000" spc="-60" dirty="0">
                <a:cs typeface="Calibri"/>
              </a:rPr>
              <a:t>t</a:t>
            </a:r>
            <a:r>
              <a:rPr lang="en-US" sz="2000" dirty="0">
                <a:cs typeface="Calibri"/>
              </a:rPr>
              <a:t>e </a:t>
            </a:r>
            <a:r>
              <a:rPr lang="en-US" sz="2000" spc="-15" dirty="0">
                <a:cs typeface="Calibri"/>
              </a:rPr>
              <a:t>t</a:t>
            </a:r>
            <a:r>
              <a:rPr lang="en-US" sz="2000" spc="-10" dirty="0">
                <a:cs typeface="Calibri"/>
              </a:rPr>
              <a:t>h</a:t>
            </a:r>
            <a:r>
              <a:rPr lang="en-US" sz="2000" dirty="0">
                <a:cs typeface="Calibri"/>
              </a:rPr>
              <a:t>e</a:t>
            </a:r>
            <a:r>
              <a:rPr lang="en-US" sz="2000" spc="-25" dirty="0">
                <a:cs typeface="Calibri"/>
              </a:rPr>
              <a:t> </a:t>
            </a:r>
            <a:r>
              <a:rPr lang="en-US" sz="2000" spc="-35" dirty="0">
                <a:cs typeface="Calibri"/>
              </a:rPr>
              <a:t>c</a:t>
            </a:r>
            <a:r>
              <a:rPr lang="en-US" sz="2000" spc="-5" dirty="0">
                <a:cs typeface="Calibri"/>
              </a:rPr>
              <a:t>o</a:t>
            </a:r>
            <a:r>
              <a:rPr lang="en-US" sz="2000" spc="-65" dirty="0">
                <a:cs typeface="Calibri"/>
              </a:rPr>
              <a:t>s</a:t>
            </a:r>
            <a:r>
              <a:rPr lang="en-US" sz="2000" dirty="0">
                <a:cs typeface="Calibri"/>
              </a:rPr>
              <a:t>t</a:t>
            </a:r>
            <a:r>
              <a:rPr lang="en-US" sz="2000" spc="-20" dirty="0">
                <a:cs typeface="Calibri"/>
              </a:rPr>
              <a:t> </a:t>
            </a:r>
            <a:r>
              <a:rPr lang="en-US" sz="2000" spc="-110" dirty="0">
                <a:cs typeface="Calibri"/>
              </a:rPr>
              <a:t>f</a:t>
            </a:r>
            <a:r>
              <a:rPr lang="en-US" sz="2000" spc="-5" dirty="0">
                <a:cs typeface="Calibri"/>
              </a:rPr>
              <a:t>o</a:t>
            </a:r>
            <a:r>
              <a:rPr lang="en-US" sz="2000" dirty="0">
                <a:cs typeface="Calibri"/>
              </a:rPr>
              <a:t>r </a:t>
            </a:r>
            <a:r>
              <a:rPr lang="en-US" sz="2000" spc="-15" dirty="0">
                <a:cs typeface="Calibri"/>
              </a:rPr>
              <a:t>t</a:t>
            </a:r>
            <a:r>
              <a:rPr lang="en-US" sz="2000" spc="-10" dirty="0">
                <a:cs typeface="Calibri"/>
              </a:rPr>
              <a:t>h</a:t>
            </a:r>
            <a:r>
              <a:rPr lang="en-US" sz="2000" dirty="0">
                <a:cs typeface="Calibri"/>
              </a:rPr>
              <a:t>e</a:t>
            </a:r>
            <a:r>
              <a:rPr lang="en-US" sz="2000" spc="-10" dirty="0">
                <a:cs typeface="Calibri"/>
              </a:rPr>
              <a:t> </a:t>
            </a:r>
            <a:r>
              <a:rPr lang="en-US" sz="2000" spc="-5" dirty="0">
                <a:cs typeface="Calibri"/>
              </a:rPr>
              <a:t>o</a:t>
            </a:r>
            <a:r>
              <a:rPr lang="en-US" sz="2000" spc="-10" dirty="0">
                <a:cs typeface="Calibri"/>
              </a:rPr>
              <a:t>p</a:t>
            </a:r>
            <a:r>
              <a:rPr lang="en-US" sz="2000" spc="-15" dirty="0">
                <a:cs typeface="Calibri"/>
              </a:rPr>
              <a:t>e</a:t>
            </a:r>
            <a:r>
              <a:rPr lang="en-US" sz="2000" spc="-100" dirty="0">
                <a:cs typeface="Calibri"/>
              </a:rPr>
              <a:t>r</a:t>
            </a:r>
            <a:r>
              <a:rPr lang="en-US" sz="2000" spc="-75" dirty="0">
                <a:cs typeface="Calibri"/>
              </a:rPr>
              <a:t>a</a:t>
            </a:r>
            <a:r>
              <a:rPr lang="en-US" sz="2000" spc="-15" dirty="0">
                <a:cs typeface="Calibri"/>
              </a:rPr>
              <a:t>t</a:t>
            </a:r>
            <a:r>
              <a:rPr lang="en-US" sz="2000" spc="-20" dirty="0">
                <a:cs typeface="Calibri"/>
              </a:rPr>
              <a:t>ion</a:t>
            </a:r>
            <a:r>
              <a:rPr lang="en-US" sz="2000" spc="-55" dirty="0">
                <a:cs typeface="Calibri"/>
              </a:rPr>
              <a:t> </a:t>
            </a:r>
            <a:r>
              <a:rPr lang="en-US" sz="2000" spc="-5" dirty="0">
                <a:cs typeface="Calibri"/>
              </a:rPr>
              <a:t>o</a:t>
            </a:r>
            <a:r>
              <a:rPr lang="en-US" sz="2000" dirty="0">
                <a:cs typeface="Calibri"/>
              </a:rPr>
              <a:t>f</a:t>
            </a:r>
            <a:r>
              <a:rPr lang="en-US" sz="2000" spc="-35" dirty="0">
                <a:cs typeface="Calibri"/>
              </a:rPr>
              <a:t> </a:t>
            </a:r>
            <a:r>
              <a:rPr lang="en-US" sz="2000" spc="-15" dirty="0">
                <a:cs typeface="Calibri"/>
              </a:rPr>
              <a:t>t</a:t>
            </a:r>
            <a:r>
              <a:rPr lang="en-US" sz="2000" spc="-10" dirty="0">
                <a:cs typeface="Calibri"/>
              </a:rPr>
              <a:t>h</a:t>
            </a:r>
            <a:r>
              <a:rPr lang="en-US" sz="2000" dirty="0">
                <a:cs typeface="Calibri"/>
              </a:rPr>
              <a:t>e</a:t>
            </a:r>
            <a:r>
              <a:rPr lang="en-US" sz="2000" spc="-35" dirty="0">
                <a:cs typeface="Calibri"/>
              </a:rPr>
              <a:t> </a:t>
            </a:r>
            <a:r>
              <a:rPr lang="en-US" sz="2000" spc="-40" dirty="0">
                <a:cs typeface="Calibri"/>
              </a:rPr>
              <a:t>o</a:t>
            </a:r>
            <a:r>
              <a:rPr lang="en-US" sz="2000" spc="-20" dirty="0">
                <a:cs typeface="Calibri"/>
              </a:rPr>
              <a:t>w</a:t>
            </a:r>
            <a:r>
              <a:rPr lang="en-US" sz="2000" dirty="0">
                <a:cs typeface="Calibri"/>
              </a:rPr>
              <a:t>n</a:t>
            </a:r>
            <a:r>
              <a:rPr lang="en-US" sz="2000" spc="-30" dirty="0">
                <a:cs typeface="Calibri"/>
              </a:rPr>
              <a:t> </a:t>
            </a:r>
            <a:r>
              <a:rPr lang="en-US" sz="2000" spc="-95" dirty="0">
                <a:cs typeface="Calibri"/>
              </a:rPr>
              <a:t>R</a:t>
            </a:r>
            <a:r>
              <a:rPr lang="en-US" sz="2000" spc="-15" dirty="0">
                <a:cs typeface="Calibri"/>
              </a:rPr>
              <a:t>e</a:t>
            </a:r>
            <a:r>
              <a:rPr lang="en-US" sz="2000" spc="-20" dirty="0">
                <a:cs typeface="Calibri"/>
              </a:rPr>
              <a:t>s</a:t>
            </a:r>
            <a:r>
              <a:rPr lang="en-US" sz="2000" spc="-15" dirty="0">
                <a:cs typeface="Calibri"/>
              </a:rPr>
              <a:t>e</a:t>
            </a:r>
            <a:r>
              <a:rPr lang="en-US" sz="2000" spc="-25" dirty="0">
                <a:cs typeface="Calibri"/>
              </a:rPr>
              <a:t>a</a:t>
            </a:r>
            <a:r>
              <a:rPr lang="en-US" sz="2000" spc="-80" dirty="0">
                <a:cs typeface="Calibri"/>
              </a:rPr>
              <a:t>r</a:t>
            </a:r>
            <a:r>
              <a:rPr lang="en-US" sz="2000" dirty="0">
                <a:cs typeface="Calibri"/>
              </a:rPr>
              <a:t>ch</a:t>
            </a:r>
            <a:r>
              <a:rPr lang="en-US" sz="2000" spc="-20" dirty="0">
                <a:cs typeface="Calibri"/>
              </a:rPr>
              <a:t> </a:t>
            </a:r>
            <a:r>
              <a:rPr lang="en-US" sz="2000" spc="-120" dirty="0">
                <a:cs typeface="Calibri"/>
              </a:rPr>
              <a:t>F</a:t>
            </a:r>
            <a:r>
              <a:rPr lang="en-US" sz="2000" spc="-25" dirty="0">
                <a:cs typeface="Calibri"/>
              </a:rPr>
              <a:t>a</a:t>
            </a:r>
            <a:r>
              <a:rPr lang="en-US" sz="2000" dirty="0">
                <a:cs typeface="Calibri"/>
              </a:rPr>
              <a:t>c</a:t>
            </a:r>
            <a:r>
              <a:rPr lang="en-US" sz="2000" spc="-20" dirty="0">
                <a:cs typeface="Calibri"/>
              </a:rPr>
              <a:t>il</a:t>
            </a:r>
            <a:r>
              <a:rPr lang="en-US" sz="2000" spc="-15" dirty="0">
                <a:cs typeface="Calibri"/>
              </a:rPr>
              <a:t>it</a:t>
            </a:r>
            <a:r>
              <a:rPr lang="en-US" sz="2000" dirty="0">
                <a:cs typeface="Calibri"/>
              </a:rPr>
              <a:t>y</a:t>
            </a:r>
            <a:r>
              <a:rPr lang="en-US" sz="2000" spc="-40" dirty="0">
                <a:cs typeface="Calibri"/>
              </a:rPr>
              <a:t> </a:t>
            </a:r>
            <a:r>
              <a:rPr lang="en-US" sz="2000" spc="-15" dirty="0">
                <a:cs typeface="Calibri"/>
              </a:rPr>
              <a:t>f</a:t>
            </a:r>
            <a:r>
              <a:rPr lang="en-US" sz="2000" spc="-100" dirty="0">
                <a:cs typeface="Calibri"/>
              </a:rPr>
              <a:t>r</a:t>
            </a:r>
            <a:r>
              <a:rPr lang="en-US" sz="2000" spc="-5" dirty="0">
                <a:cs typeface="Calibri"/>
              </a:rPr>
              <a:t>o</a:t>
            </a:r>
            <a:r>
              <a:rPr lang="en-US" sz="2000" dirty="0">
                <a:cs typeface="Calibri"/>
              </a:rPr>
              <a:t>m</a:t>
            </a:r>
            <a:r>
              <a:rPr lang="en-US" sz="2000" spc="-25" dirty="0">
                <a:cs typeface="Calibri"/>
              </a:rPr>
              <a:t> </a:t>
            </a:r>
            <a:r>
              <a:rPr lang="en-US" sz="2000" spc="-15" dirty="0">
                <a:cs typeface="Calibri"/>
              </a:rPr>
              <a:t>t</a:t>
            </a:r>
            <a:r>
              <a:rPr lang="en-US" sz="2000" spc="-10" dirty="0">
                <a:cs typeface="Calibri"/>
              </a:rPr>
              <a:t>h</a:t>
            </a:r>
            <a:r>
              <a:rPr lang="en-US" sz="2000" dirty="0">
                <a:cs typeface="Calibri"/>
              </a:rPr>
              <a:t>e</a:t>
            </a:r>
            <a:r>
              <a:rPr lang="en-US" sz="2000" spc="-10" dirty="0">
                <a:cs typeface="Calibri"/>
              </a:rPr>
              <a:t> </a:t>
            </a:r>
            <a:r>
              <a:rPr lang="en-US" sz="2000" spc="-75" dirty="0">
                <a:cs typeface="Calibri"/>
              </a:rPr>
              <a:t>t</a:t>
            </a:r>
            <a:r>
              <a:rPr lang="en-US" sz="2000" spc="-25" dirty="0">
                <a:cs typeface="Calibri"/>
              </a:rPr>
              <a:t>a</a:t>
            </a:r>
            <a:r>
              <a:rPr lang="en-US" sz="2000" spc="-30" dirty="0">
                <a:cs typeface="Calibri"/>
              </a:rPr>
              <a:t>s</a:t>
            </a:r>
            <a:r>
              <a:rPr lang="en-US" sz="2000" dirty="0">
                <a:cs typeface="Calibri"/>
              </a:rPr>
              <a:t>k</a:t>
            </a:r>
            <a:r>
              <a:rPr lang="en-US" sz="2000" spc="5" dirty="0">
                <a:cs typeface="Calibri"/>
              </a:rPr>
              <a:t> </a:t>
            </a:r>
            <a:r>
              <a:rPr lang="en-US" sz="2000" spc="-5" dirty="0">
                <a:cs typeface="Calibri"/>
              </a:rPr>
              <a:t>o</a:t>
            </a:r>
            <a:r>
              <a:rPr lang="en-US" sz="2000" dirty="0">
                <a:cs typeface="Calibri"/>
              </a:rPr>
              <a:t>f</a:t>
            </a:r>
            <a:r>
              <a:rPr lang="en-US" sz="2000" spc="-45" dirty="0">
                <a:cs typeface="Calibri"/>
              </a:rPr>
              <a:t> </a:t>
            </a:r>
            <a:r>
              <a:rPr lang="en-US" sz="2000" spc="-10" dirty="0">
                <a:cs typeface="Calibri"/>
              </a:rPr>
              <a:t>p</a:t>
            </a:r>
            <a:r>
              <a:rPr lang="en-US" sz="2000" spc="-100" dirty="0">
                <a:cs typeface="Calibri"/>
              </a:rPr>
              <a:t>r</a:t>
            </a:r>
            <a:r>
              <a:rPr lang="en-US" sz="2000" spc="-40" dirty="0">
                <a:cs typeface="Calibri"/>
              </a:rPr>
              <a:t>o</a:t>
            </a:r>
            <a:r>
              <a:rPr lang="en-US" sz="2000" spc="-20" dirty="0">
                <a:cs typeface="Calibri"/>
              </a:rPr>
              <a:t>vi</a:t>
            </a:r>
            <a:r>
              <a:rPr lang="en-US" sz="2000" spc="-10" dirty="0">
                <a:cs typeface="Calibri"/>
              </a:rPr>
              <a:t>d</a:t>
            </a:r>
            <a:r>
              <a:rPr lang="en-US" sz="2000" spc="-20" dirty="0">
                <a:cs typeface="Calibri"/>
              </a:rPr>
              <a:t>i</a:t>
            </a:r>
            <a:r>
              <a:rPr lang="en-US" sz="2000" spc="-10" dirty="0">
                <a:cs typeface="Calibri"/>
              </a:rPr>
              <a:t>ng d</a:t>
            </a:r>
            <a:r>
              <a:rPr lang="en-US" sz="2000" spc="-30" dirty="0">
                <a:cs typeface="Calibri"/>
              </a:rPr>
              <a:t>e</a:t>
            </a:r>
            <a:r>
              <a:rPr lang="en-US" sz="2000" spc="-70" dirty="0">
                <a:cs typeface="Calibri"/>
              </a:rPr>
              <a:t>v</a:t>
            </a:r>
            <a:r>
              <a:rPr lang="en-US" sz="2000" spc="-15" dirty="0">
                <a:cs typeface="Calibri"/>
              </a:rPr>
              <a:t>el</a:t>
            </a:r>
            <a:r>
              <a:rPr lang="en-US" sz="2000" spc="-5" dirty="0">
                <a:cs typeface="Calibri"/>
              </a:rPr>
              <a:t>o</a:t>
            </a:r>
            <a:r>
              <a:rPr lang="en-US" sz="2000" spc="-10" dirty="0">
                <a:cs typeface="Calibri"/>
              </a:rPr>
              <a:t>pm</a:t>
            </a:r>
            <a:r>
              <a:rPr lang="en-US" sz="2000" spc="-15" dirty="0">
                <a:cs typeface="Calibri"/>
              </a:rPr>
              <a:t>e</a:t>
            </a:r>
            <a:r>
              <a:rPr lang="en-US" sz="2000" spc="-60" dirty="0">
                <a:cs typeface="Calibri"/>
              </a:rPr>
              <a:t>n</a:t>
            </a:r>
            <a:r>
              <a:rPr lang="en-US" sz="2000" spc="-15" dirty="0">
                <a:cs typeface="Calibri"/>
              </a:rPr>
              <a:t>t</a:t>
            </a:r>
            <a:r>
              <a:rPr lang="en-US" sz="2000" dirty="0">
                <a:cs typeface="Calibri"/>
              </a:rPr>
              <a:t>,</a:t>
            </a:r>
            <a:r>
              <a:rPr lang="en-US" sz="2000" spc="-30" dirty="0">
                <a:cs typeface="Calibri"/>
              </a:rPr>
              <a:t> </a:t>
            </a:r>
            <a:r>
              <a:rPr lang="en-US" sz="2000" spc="-10" dirty="0">
                <a:cs typeface="Calibri"/>
              </a:rPr>
              <a:t>p</a:t>
            </a:r>
            <a:r>
              <a:rPr lang="en-US" sz="2000" spc="-100" dirty="0">
                <a:cs typeface="Calibri"/>
              </a:rPr>
              <a:t>r</a:t>
            </a:r>
            <a:r>
              <a:rPr lang="en-US" sz="2000" spc="-5" dirty="0">
                <a:cs typeface="Calibri"/>
              </a:rPr>
              <a:t>o</a:t>
            </a:r>
            <a:r>
              <a:rPr lang="en-US" sz="2000" spc="-10" dirty="0">
                <a:cs typeface="Calibri"/>
              </a:rPr>
              <a:t>du</a:t>
            </a:r>
            <a:r>
              <a:rPr lang="en-US" sz="2000" dirty="0">
                <a:cs typeface="Calibri"/>
              </a:rPr>
              <a:t>c</a:t>
            </a:r>
            <a:r>
              <a:rPr lang="en-US" sz="2000" spc="-15" dirty="0">
                <a:cs typeface="Calibri"/>
              </a:rPr>
              <a:t>tio</a:t>
            </a:r>
            <a:r>
              <a:rPr lang="en-US" sz="2000" dirty="0">
                <a:cs typeface="Calibri"/>
              </a:rPr>
              <a:t>n</a:t>
            </a:r>
            <a:r>
              <a:rPr lang="en-US" sz="2000" spc="-55" dirty="0">
                <a:cs typeface="Calibri"/>
              </a:rPr>
              <a:t> </a:t>
            </a:r>
            <a:r>
              <a:rPr lang="en-US" sz="2000" spc="-25" dirty="0">
                <a:cs typeface="Calibri"/>
              </a:rPr>
              <a:t>a</a:t>
            </a:r>
            <a:r>
              <a:rPr lang="en-US" sz="2000" spc="-10" dirty="0">
                <a:cs typeface="Calibri"/>
              </a:rPr>
              <a:t>n</a:t>
            </a:r>
            <a:r>
              <a:rPr lang="en-US" sz="2000" dirty="0">
                <a:cs typeface="Calibri"/>
              </a:rPr>
              <a:t>d</a:t>
            </a:r>
            <a:r>
              <a:rPr lang="en-US" sz="2000" spc="-30" dirty="0">
                <a:cs typeface="Calibri"/>
              </a:rPr>
              <a:t> </a:t>
            </a:r>
            <a:r>
              <a:rPr lang="en-US" sz="2000" spc="-60" dirty="0">
                <a:cs typeface="Calibri"/>
              </a:rPr>
              <a:t>t</a:t>
            </a:r>
            <a:r>
              <a:rPr lang="en-US" sz="2000" spc="-15" dirty="0">
                <a:cs typeface="Calibri"/>
              </a:rPr>
              <a:t>e</a:t>
            </a:r>
            <a:r>
              <a:rPr lang="en-US" sz="2000" spc="-65" dirty="0">
                <a:cs typeface="Calibri"/>
              </a:rPr>
              <a:t>s</a:t>
            </a:r>
            <a:r>
              <a:rPr lang="en-US" sz="2000" spc="-15" dirty="0">
                <a:cs typeface="Calibri"/>
              </a:rPr>
              <a:t>t</a:t>
            </a:r>
            <a:r>
              <a:rPr lang="en-US" sz="2000" dirty="0">
                <a:cs typeface="Calibri"/>
              </a:rPr>
              <a:t>s</a:t>
            </a:r>
            <a:r>
              <a:rPr lang="en-US" sz="2000" spc="-15" dirty="0">
                <a:cs typeface="Calibri"/>
              </a:rPr>
              <a:t> </a:t>
            </a:r>
            <a:r>
              <a:rPr lang="en-US" sz="2000" spc="-5" dirty="0">
                <a:cs typeface="Calibri"/>
              </a:rPr>
              <a:t>o</a:t>
            </a:r>
            <a:r>
              <a:rPr lang="en-US" sz="2000" dirty="0">
                <a:cs typeface="Calibri"/>
              </a:rPr>
              <a:t>f</a:t>
            </a:r>
            <a:r>
              <a:rPr lang="en-US" sz="2000" spc="-45" dirty="0">
                <a:cs typeface="Calibri"/>
              </a:rPr>
              <a:t> </a:t>
            </a:r>
            <a:r>
              <a:rPr lang="en-US" sz="2000" spc="-15" dirty="0">
                <a:cs typeface="Calibri"/>
              </a:rPr>
              <a:t>e</a:t>
            </a:r>
            <a:r>
              <a:rPr lang="en-US" sz="2000" spc="-10" dirty="0">
                <a:cs typeface="Calibri"/>
              </a:rPr>
              <a:t>qu</a:t>
            </a:r>
            <a:r>
              <a:rPr lang="en-US" sz="2000" spc="-20" dirty="0">
                <a:cs typeface="Calibri"/>
              </a:rPr>
              <a:t>i</a:t>
            </a:r>
            <a:r>
              <a:rPr lang="en-US" sz="2000" spc="-10" dirty="0">
                <a:cs typeface="Calibri"/>
              </a:rPr>
              <a:t>p</a:t>
            </a:r>
            <a:r>
              <a:rPr lang="en-US" sz="2000" spc="-5" dirty="0">
                <a:cs typeface="Calibri"/>
              </a:rPr>
              <a:t>m</a:t>
            </a:r>
            <a:r>
              <a:rPr lang="en-US" sz="2000" spc="-15" dirty="0">
                <a:cs typeface="Calibri"/>
              </a:rPr>
              <a:t>e</a:t>
            </a:r>
            <a:r>
              <a:rPr lang="en-US" sz="2000" spc="-60" dirty="0">
                <a:cs typeface="Calibri"/>
              </a:rPr>
              <a:t>n</a:t>
            </a:r>
            <a:r>
              <a:rPr lang="en-US" sz="2000" dirty="0">
                <a:cs typeface="Calibri"/>
              </a:rPr>
              <a:t>t</a:t>
            </a:r>
            <a:r>
              <a:rPr lang="en-US" sz="2000" spc="-35" dirty="0">
                <a:cs typeface="Calibri"/>
              </a:rPr>
              <a:t> </a:t>
            </a:r>
            <a:r>
              <a:rPr lang="en-US" sz="2000" spc="-110" dirty="0">
                <a:cs typeface="Calibri"/>
              </a:rPr>
              <a:t>f</a:t>
            </a:r>
            <a:r>
              <a:rPr lang="en-US" sz="2000" spc="-5" dirty="0">
                <a:cs typeface="Calibri"/>
              </a:rPr>
              <a:t>o</a:t>
            </a:r>
            <a:r>
              <a:rPr lang="en-US" sz="2000" dirty="0">
                <a:cs typeface="Calibri"/>
              </a:rPr>
              <a:t>r</a:t>
            </a:r>
            <a:r>
              <a:rPr lang="en-US" sz="2000" spc="-35" dirty="0">
                <a:cs typeface="Calibri"/>
              </a:rPr>
              <a:t> </a:t>
            </a:r>
            <a:r>
              <a:rPr lang="en-US" sz="2000" spc="-15" dirty="0">
                <a:cs typeface="Calibri"/>
              </a:rPr>
              <a:t>t</a:t>
            </a:r>
            <a:r>
              <a:rPr lang="en-US" sz="2000" spc="-10" dirty="0">
                <a:cs typeface="Calibri"/>
              </a:rPr>
              <a:t>h</a:t>
            </a:r>
            <a:r>
              <a:rPr lang="en-US" sz="2000" dirty="0">
                <a:cs typeface="Calibri"/>
              </a:rPr>
              <a:t>e</a:t>
            </a:r>
            <a:r>
              <a:rPr lang="en-US" sz="2000" spc="-25" dirty="0">
                <a:cs typeface="Calibri"/>
              </a:rPr>
              <a:t> </a:t>
            </a:r>
            <a:r>
              <a:rPr lang="en-US" sz="2000" spc="-40" dirty="0">
                <a:cs typeface="Calibri"/>
              </a:rPr>
              <a:t>o</a:t>
            </a:r>
            <a:r>
              <a:rPr lang="en-US" sz="2000" spc="-20" dirty="0">
                <a:cs typeface="Calibri"/>
              </a:rPr>
              <a:t>w</a:t>
            </a:r>
            <a:r>
              <a:rPr lang="en-US" sz="2000" dirty="0">
                <a:cs typeface="Calibri"/>
              </a:rPr>
              <a:t>n</a:t>
            </a:r>
            <a:r>
              <a:rPr lang="en-US" sz="2000" spc="-30" dirty="0">
                <a:cs typeface="Calibri"/>
              </a:rPr>
              <a:t> </a:t>
            </a:r>
            <a:r>
              <a:rPr lang="en-US" sz="2000" spc="-95" dirty="0">
                <a:cs typeface="Calibri"/>
              </a:rPr>
              <a:t>R</a:t>
            </a:r>
            <a:r>
              <a:rPr lang="en-US" sz="2000" spc="-15" dirty="0">
                <a:cs typeface="Calibri"/>
              </a:rPr>
              <a:t>e</a:t>
            </a:r>
            <a:r>
              <a:rPr lang="en-US" sz="2000" spc="-20" dirty="0">
                <a:cs typeface="Calibri"/>
              </a:rPr>
              <a:t>s</a:t>
            </a:r>
            <a:r>
              <a:rPr lang="en-US" sz="2000" spc="-15" dirty="0">
                <a:cs typeface="Calibri"/>
              </a:rPr>
              <a:t>e</a:t>
            </a:r>
            <a:r>
              <a:rPr lang="en-US" sz="2000" spc="-25" dirty="0">
                <a:cs typeface="Calibri"/>
              </a:rPr>
              <a:t>a</a:t>
            </a:r>
            <a:r>
              <a:rPr lang="en-US" sz="2000" spc="-80" dirty="0">
                <a:cs typeface="Calibri"/>
              </a:rPr>
              <a:t>r</a:t>
            </a:r>
            <a:r>
              <a:rPr lang="en-US" sz="2000" dirty="0">
                <a:cs typeface="Calibri"/>
              </a:rPr>
              <a:t>ch </a:t>
            </a:r>
            <a:r>
              <a:rPr lang="en-US" sz="2000" spc="-15" dirty="0">
                <a:cs typeface="Calibri"/>
              </a:rPr>
              <a:t>I</a:t>
            </a:r>
            <a:r>
              <a:rPr lang="en-US" sz="2000" spc="-45" dirty="0">
                <a:cs typeface="Calibri"/>
              </a:rPr>
              <a:t>n</a:t>
            </a:r>
            <a:r>
              <a:rPr lang="en-US" sz="2000" spc="-15" dirty="0">
                <a:cs typeface="Calibri"/>
              </a:rPr>
              <a:t>f</a:t>
            </a:r>
            <a:r>
              <a:rPr lang="en-US" sz="2000" spc="-100" dirty="0">
                <a:cs typeface="Calibri"/>
              </a:rPr>
              <a:t>r</a:t>
            </a:r>
            <a:r>
              <a:rPr lang="en-US" sz="2000" spc="-25" dirty="0">
                <a:cs typeface="Calibri"/>
              </a:rPr>
              <a:t>a</a:t>
            </a:r>
            <a:r>
              <a:rPr lang="en-US" sz="2000" spc="-65" dirty="0">
                <a:cs typeface="Calibri"/>
              </a:rPr>
              <a:t>s</a:t>
            </a:r>
            <a:r>
              <a:rPr lang="en-US" sz="2000" spc="-15" dirty="0">
                <a:cs typeface="Calibri"/>
              </a:rPr>
              <a:t>tr</a:t>
            </a:r>
            <a:r>
              <a:rPr lang="en-US" sz="2000" spc="-10" dirty="0">
                <a:cs typeface="Calibri"/>
              </a:rPr>
              <a:t>u</a:t>
            </a:r>
            <a:r>
              <a:rPr lang="en-US" sz="2000" dirty="0">
                <a:cs typeface="Calibri"/>
              </a:rPr>
              <a:t>c</a:t>
            </a:r>
            <a:r>
              <a:rPr lang="en-US" sz="2000" spc="-15" dirty="0">
                <a:cs typeface="Calibri"/>
              </a:rPr>
              <a:t>t</a:t>
            </a:r>
            <a:r>
              <a:rPr lang="en-US" sz="2000" spc="-10" dirty="0">
                <a:cs typeface="Calibri"/>
              </a:rPr>
              <a:t>u</a:t>
            </a:r>
            <a:r>
              <a:rPr lang="en-US" sz="2000" spc="-80" dirty="0">
                <a:cs typeface="Calibri"/>
              </a:rPr>
              <a:t>r</a:t>
            </a:r>
            <a:r>
              <a:rPr lang="en-US" sz="2000" spc="-15" dirty="0">
                <a:cs typeface="Calibri"/>
              </a:rPr>
              <a:t>e</a:t>
            </a:r>
            <a:r>
              <a:rPr lang="en-US" sz="2000" spc="-20" dirty="0">
                <a:cs typeface="Calibri"/>
              </a:rPr>
              <a:t>s</a:t>
            </a:r>
            <a:r>
              <a:rPr lang="en-US" sz="2000" dirty="0">
                <a:cs typeface="Calibri"/>
              </a:rPr>
              <a:t>,</a:t>
            </a:r>
            <a:r>
              <a:rPr lang="en-US" sz="2000" spc="-45" dirty="0">
                <a:cs typeface="Calibri"/>
              </a:rPr>
              <a:t> </a:t>
            </a:r>
            <a:r>
              <a:rPr lang="en-US" sz="2000" spc="-40" dirty="0">
                <a:cs typeface="Calibri"/>
              </a:rPr>
              <a:t>o</a:t>
            </a:r>
            <a:r>
              <a:rPr lang="en-US" sz="2000" dirty="0">
                <a:cs typeface="Calibri"/>
              </a:rPr>
              <a:t>n</a:t>
            </a:r>
            <a:r>
              <a:rPr lang="en-US" sz="2000" spc="-90" dirty="0">
                <a:cs typeface="Calibri"/>
              </a:rPr>
              <a:t> </a:t>
            </a:r>
            <a:r>
              <a:rPr lang="en-US" sz="2000" spc="-40" dirty="0">
                <a:cs typeface="Calibri"/>
              </a:rPr>
              <a:t>t</a:t>
            </a:r>
            <a:r>
              <a:rPr lang="en-US" sz="2000" spc="-35" dirty="0">
                <a:cs typeface="Calibri"/>
              </a:rPr>
              <a:t>h</a:t>
            </a:r>
            <a:r>
              <a:rPr lang="en-US" sz="2000" dirty="0">
                <a:cs typeface="Calibri"/>
              </a:rPr>
              <a:t>e</a:t>
            </a:r>
            <a:r>
              <a:rPr lang="en-US" sz="2000" spc="-70" dirty="0">
                <a:cs typeface="Calibri"/>
              </a:rPr>
              <a:t> </a:t>
            </a:r>
            <a:r>
              <a:rPr lang="en-US" sz="2000" spc="-40" dirty="0">
                <a:cs typeface="Calibri"/>
              </a:rPr>
              <a:t>o</a:t>
            </a:r>
            <a:r>
              <a:rPr lang="en-US" sz="2000" spc="-35" dirty="0">
                <a:cs typeface="Calibri"/>
              </a:rPr>
              <a:t>n</a:t>
            </a:r>
            <a:r>
              <a:rPr lang="en-US" sz="2000" dirty="0">
                <a:cs typeface="Calibri"/>
              </a:rPr>
              <a:t>e</a:t>
            </a:r>
            <a:r>
              <a:rPr lang="en-US" sz="2000" spc="-85" dirty="0">
                <a:cs typeface="Calibri"/>
              </a:rPr>
              <a:t> </a:t>
            </a:r>
            <a:r>
              <a:rPr lang="en-US" sz="2000" spc="-35" dirty="0">
                <a:cs typeface="Calibri"/>
              </a:rPr>
              <a:t>h</a:t>
            </a:r>
            <a:r>
              <a:rPr lang="en-US" sz="2000" spc="-40" dirty="0">
                <a:cs typeface="Calibri"/>
              </a:rPr>
              <a:t>a</a:t>
            </a:r>
            <a:r>
              <a:rPr lang="en-US" sz="2000" spc="-35" dirty="0">
                <a:cs typeface="Calibri"/>
              </a:rPr>
              <a:t>nd</a:t>
            </a:r>
            <a:r>
              <a:rPr lang="en-US" sz="2000" dirty="0">
                <a:cs typeface="Calibri"/>
              </a:rPr>
              <a:t>,</a:t>
            </a:r>
            <a:r>
              <a:rPr lang="en-US" sz="2000" spc="-75" dirty="0">
                <a:cs typeface="Calibri"/>
              </a:rPr>
              <a:t> </a:t>
            </a:r>
            <a:r>
              <a:rPr lang="en-US" sz="2000" spc="-25" dirty="0">
                <a:cs typeface="Calibri"/>
              </a:rPr>
              <a:t>a</a:t>
            </a:r>
            <a:r>
              <a:rPr lang="en-US" sz="2000" spc="-10" dirty="0">
                <a:cs typeface="Calibri"/>
              </a:rPr>
              <a:t>n</a:t>
            </a:r>
            <a:r>
              <a:rPr lang="en-US" sz="2000" dirty="0">
                <a:cs typeface="Calibri"/>
              </a:rPr>
              <a:t>d</a:t>
            </a:r>
            <a:r>
              <a:rPr lang="en-US" sz="2000" spc="-30" dirty="0">
                <a:cs typeface="Calibri"/>
              </a:rPr>
              <a:t> </a:t>
            </a:r>
            <a:r>
              <a:rPr lang="en-US" sz="2000" spc="-60" dirty="0">
                <a:cs typeface="Calibri"/>
              </a:rPr>
              <a:t>t</a:t>
            </a:r>
            <a:r>
              <a:rPr lang="en-US" sz="2000" dirty="0">
                <a:cs typeface="Calibri"/>
              </a:rPr>
              <a:t>o</a:t>
            </a:r>
            <a:r>
              <a:rPr lang="en-US" sz="2000" spc="-10" dirty="0">
                <a:cs typeface="Calibri"/>
              </a:rPr>
              <a:t> </a:t>
            </a:r>
            <a:r>
              <a:rPr lang="en-US" sz="2000" spc="-5" dirty="0">
                <a:cs typeface="Calibri"/>
              </a:rPr>
              <a:t>o</a:t>
            </a:r>
            <a:r>
              <a:rPr lang="en-US" sz="2000" spc="-15" dirty="0">
                <a:cs typeface="Calibri"/>
              </a:rPr>
              <a:t>t</a:t>
            </a:r>
            <a:r>
              <a:rPr lang="en-US" sz="2000" spc="-10" dirty="0">
                <a:cs typeface="Calibri"/>
              </a:rPr>
              <a:t>h</a:t>
            </a:r>
            <a:r>
              <a:rPr lang="en-US" sz="2000" spc="-15" dirty="0">
                <a:cs typeface="Calibri"/>
              </a:rPr>
              <a:t>e</a:t>
            </a:r>
            <a:r>
              <a:rPr lang="en-US" sz="2000" dirty="0">
                <a:cs typeface="Calibri"/>
              </a:rPr>
              <a:t>r</a:t>
            </a:r>
            <a:r>
              <a:rPr lang="en-US" sz="2000" spc="-50" dirty="0">
                <a:cs typeface="Calibri"/>
              </a:rPr>
              <a:t> </a:t>
            </a:r>
            <a:r>
              <a:rPr lang="en-US" sz="2000" spc="-95" dirty="0">
                <a:cs typeface="Calibri"/>
              </a:rPr>
              <a:t>R</a:t>
            </a:r>
            <a:r>
              <a:rPr lang="en-US" sz="2000" spc="-15" dirty="0">
                <a:cs typeface="Calibri"/>
              </a:rPr>
              <a:t>e</a:t>
            </a:r>
            <a:r>
              <a:rPr lang="en-US" sz="2000" spc="-20" dirty="0">
                <a:cs typeface="Calibri"/>
              </a:rPr>
              <a:t>s</a:t>
            </a:r>
            <a:r>
              <a:rPr lang="en-US" sz="2000" spc="-15" dirty="0">
                <a:cs typeface="Calibri"/>
              </a:rPr>
              <a:t>e</a:t>
            </a:r>
            <a:r>
              <a:rPr lang="en-US" sz="2000" spc="-25" dirty="0">
                <a:cs typeface="Calibri"/>
              </a:rPr>
              <a:t>a</a:t>
            </a:r>
            <a:r>
              <a:rPr lang="en-US" sz="2000" spc="-80" dirty="0">
                <a:cs typeface="Calibri"/>
              </a:rPr>
              <a:t>r</a:t>
            </a:r>
            <a:r>
              <a:rPr lang="en-US" sz="2000" dirty="0">
                <a:cs typeface="Calibri"/>
              </a:rPr>
              <a:t>ch</a:t>
            </a:r>
            <a:r>
              <a:rPr lang="en-US" sz="2000" spc="-30" dirty="0">
                <a:cs typeface="Calibri"/>
              </a:rPr>
              <a:t> </a:t>
            </a:r>
            <a:r>
              <a:rPr lang="en-US" sz="2000" spc="-15" dirty="0">
                <a:cs typeface="Calibri"/>
              </a:rPr>
              <a:t>I</a:t>
            </a:r>
            <a:r>
              <a:rPr lang="en-US" sz="2000" spc="-45" dirty="0">
                <a:cs typeface="Calibri"/>
              </a:rPr>
              <a:t>n</a:t>
            </a:r>
            <a:r>
              <a:rPr lang="en-US" sz="2000" spc="-15" dirty="0">
                <a:cs typeface="Calibri"/>
              </a:rPr>
              <a:t>f</a:t>
            </a:r>
            <a:r>
              <a:rPr lang="en-US" sz="2000" spc="-100" dirty="0">
                <a:cs typeface="Calibri"/>
              </a:rPr>
              <a:t>r</a:t>
            </a:r>
            <a:r>
              <a:rPr lang="en-US" sz="2000" spc="-25" dirty="0">
                <a:cs typeface="Calibri"/>
              </a:rPr>
              <a:t>a</a:t>
            </a:r>
            <a:r>
              <a:rPr lang="en-US" sz="2000" spc="-65" dirty="0">
                <a:cs typeface="Calibri"/>
              </a:rPr>
              <a:t>s</a:t>
            </a:r>
            <a:r>
              <a:rPr lang="en-US" sz="2000" spc="-15" dirty="0">
                <a:cs typeface="Calibri"/>
              </a:rPr>
              <a:t>tr</a:t>
            </a:r>
            <a:r>
              <a:rPr lang="en-US" sz="2000" spc="-10" dirty="0">
                <a:cs typeface="Calibri"/>
              </a:rPr>
              <a:t>u</a:t>
            </a:r>
            <a:r>
              <a:rPr lang="en-US" sz="2000" dirty="0">
                <a:cs typeface="Calibri"/>
              </a:rPr>
              <a:t>c</a:t>
            </a:r>
            <a:r>
              <a:rPr lang="en-US" sz="2000" spc="-15" dirty="0">
                <a:cs typeface="Calibri"/>
              </a:rPr>
              <a:t>t</a:t>
            </a:r>
            <a:r>
              <a:rPr lang="en-US" sz="2000" spc="-10" dirty="0">
                <a:cs typeface="Calibri"/>
              </a:rPr>
              <a:t>u</a:t>
            </a:r>
            <a:r>
              <a:rPr lang="en-US" sz="2000" spc="-80" dirty="0">
                <a:cs typeface="Calibri"/>
              </a:rPr>
              <a:t>r</a:t>
            </a:r>
            <a:r>
              <a:rPr lang="en-US" sz="2000" spc="-15" dirty="0">
                <a:cs typeface="Calibri"/>
              </a:rPr>
              <a:t>e</a:t>
            </a:r>
            <a:r>
              <a:rPr lang="en-US" sz="2000" spc="-20" dirty="0">
                <a:cs typeface="Calibri"/>
              </a:rPr>
              <a:t>s</a:t>
            </a:r>
            <a:r>
              <a:rPr lang="en-US" sz="2000" dirty="0">
                <a:cs typeface="Calibri"/>
              </a:rPr>
              <a:t>,</a:t>
            </a:r>
            <a:r>
              <a:rPr lang="en-US" sz="2000" spc="-20" dirty="0">
                <a:cs typeface="Calibri"/>
              </a:rPr>
              <a:t> </a:t>
            </a:r>
            <a:r>
              <a:rPr lang="en-US" sz="2000" spc="-15" dirty="0">
                <a:cs typeface="Calibri"/>
              </a:rPr>
              <a:t>on the other.</a:t>
            </a:r>
            <a:endParaRPr lang="en-US" sz="2000" dirty="0">
              <a:cs typeface="Calibri"/>
            </a:endParaRPr>
          </a:p>
          <a:p>
            <a:pPr marL="12700" marR="5080">
              <a:lnSpc>
                <a:spcPct val="108300"/>
              </a:lnSpc>
            </a:pPr>
            <a:endParaRPr lang="en-US" sz="2000" dirty="0">
              <a:cs typeface="Calibri"/>
            </a:endParaRPr>
          </a:p>
          <a:p>
            <a:pPr marL="12700" marR="5080">
              <a:lnSpc>
                <a:spcPct val="108300"/>
              </a:lnSpc>
            </a:pPr>
            <a:endParaRPr lang="en-US" sz="2000" spc="25" dirty="0"/>
          </a:p>
          <a:p>
            <a:pPr marL="12700" marR="5080">
              <a:lnSpc>
                <a:spcPct val="108300"/>
              </a:lnSpc>
            </a:pPr>
            <a:endParaRPr lang="en-US" sz="2000" spc="25" dirty="0">
              <a:latin typeface="Calibri"/>
              <a:cs typeface="Calibri"/>
            </a:endParaRPr>
          </a:p>
        </p:txBody>
      </p:sp>
      <p:sp>
        <p:nvSpPr>
          <p:cNvPr id="6" name="object 6">
            <a:extLst>
              <a:ext uri="{FF2B5EF4-FFF2-40B4-BE49-F238E27FC236}">
                <a16:creationId xmlns:a16="http://schemas.microsoft.com/office/drawing/2014/main" id="{622BB10E-E5EB-41EC-822D-157F8D56713D}"/>
              </a:ext>
            </a:extLst>
          </p:cNvPr>
          <p:cNvSpPr/>
          <p:nvPr/>
        </p:nvSpPr>
        <p:spPr>
          <a:xfrm>
            <a:off x="8686800" y="1371600"/>
            <a:ext cx="3428998" cy="2557271"/>
          </a:xfrm>
          <a:prstGeom prst="rect">
            <a:avLst/>
          </a:prstGeom>
          <a:blipFill>
            <a:blip r:embed="rId2" cstate="print"/>
            <a:stretch>
              <a:fillRect/>
            </a:stretch>
          </a:blipFill>
        </p:spPr>
        <p:txBody>
          <a:bodyPr wrap="square" lIns="0" tIns="0" rIns="0" bIns="0" rtlCol="0"/>
          <a:lstStyle/>
          <a:p>
            <a:endParaRPr/>
          </a:p>
        </p:txBody>
      </p:sp>
      <p:sp>
        <p:nvSpPr>
          <p:cNvPr id="8" name="Rectangle 7">
            <a:extLst>
              <a:ext uri="{FF2B5EF4-FFF2-40B4-BE49-F238E27FC236}">
                <a16:creationId xmlns:a16="http://schemas.microsoft.com/office/drawing/2014/main" id="{A00578DC-4C96-4930-90CE-2F3B35590975}"/>
              </a:ext>
            </a:extLst>
          </p:cNvPr>
          <p:cNvSpPr/>
          <p:nvPr/>
        </p:nvSpPr>
        <p:spPr>
          <a:xfrm>
            <a:off x="8915399" y="4224745"/>
            <a:ext cx="2971800" cy="1077218"/>
          </a:xfrm>
          <a:prstGeom prst="rect">
            <a:avLst/>
          </a:prstGeom>
        </p:spPr>
        <p:txBody>
          <a:bodyPr wrap="square">
            <a:spAutoFit/>
          </a:bodyPr>
          <a:lstStyle/>
          <a:p>
            <a:pPr marL="12700" marR="207010">
              <a:lnSpc>
                <a:spcPct val="100000"/>
              </a:lnSpc>
            </a:pPr>
            <a:r>
              <a:rPr lang="en-US" sz="1600" spc="-5" dirty="0">
                <a:cs typeface="Calibri"/>
              </a:rPr>
              <a:t>L</a:t>
            </a:r>
            <a:r>
              <a:rPr lang="en-US" sz="1600" spc="-35" dirty="0">
                <a:cs typeface="Calibri"/>
              </a:rPr>
              <a:t>ay</a:t>
            </a:r>
            <a:r>
              <a:rPr lang="en-US" sz="1600" spc="-5" dirty="0">
                <a:cs typeface="Calibri"/>
              </a:rPr>
              <a:t>o</a:t>
            </a:r>
            <a:r>
              <a:rPr lang="en-US" sz="1600" dirty="0">
                <a:cs typeface="Calibri"/>
              </a:rPr>
              <a:t>u</a:t>
            </a:r>
            <a:r>
              <a:rPr lang="en-US" sz="1600" spc="-10" dirty="0">
                <a:cs typeface="Calibri"/>
              </a:rPr>
              <a:t>t</a:t>
            </a:r>
            <a:r>
              <a:rPr lang="en-US" sz="1600" spc="5" dirty="0">
                <a:cs typeface="Calibri"/>
              </a:rPr>
              <a:t> </a:t>
            </a:r>
            <a:r>
              <a:rPr lang="en-US" sz="1600" spc="-5" dirty="0">
                <a:cs typeface="Calibri"/>
              </a:rPr>
              <a:t>o</a:t>
            </a:r>
            <a:r>
              <a:rPr lang="en-US" sz="1600" dirty="0">
                <a:cs typeface="Calibri"/>
              </a:rPr>
              <a:t>f</a:t>
            </a:r>
            <a:r>
              <a:rPr lang="en-US" sz="1600" spc="15" dirty="0">
                <a:cs typeface="Calibri"/>
              </a:rPr>
              <a:t> </a:t>
            </a:r>
            <a:r>
              <a:rPr lang="en-US" sz="1600" spc="-15" dirty="0">
                <a:cs typeface="Calibri"/>
              </a:rPr>
              <a:t>t</a:t>
            </a:r>
            <a:r>
              <a:rPr lang="en-US" sz="1600" dirty="0">
                <a:cs typeface="Calibri"/>
              </a:rPr>
              <a:t>h</a:t>
            </a:r>
            <a:r>
              <a:rPr lang="en-US" sz="1600" spc="-10" dirty="0">
                <a:cs typeface="Calibri"/>
              </a:rPr>
              <a:t>e</a:t>
            </a:r>
            <a:r>
              <a:rPr lang="en-US" sz="1600" spc="5" dirty="0">
                <a:cs typeface="Calibri"/>
              </a:rPr>
              <a:t> </a:t>
            </a:r>
            <a:r>
              <a:rPr lang="en-US" sz="1600" spc="-10" dirty="0">
                <a:cs typeface="Calibri"/>
              </a:rPr>
              <a:t>4</a:t>
            </a:r>
            <a:r>
              <a:rPr lang="en-US" sz="1600" spc="10" dirty="0">
                <a:cs typeface="Calibri"/>
              </a:rPr>
              <a:t> </a:t>
            </a:r>
            <a:r>
              <a:rPr lang="en-US" sz="1600" spc="-15" dirty="0">
                <a:cs typeface="Calibri"/>
              </a:rPr>
              <a:t>mag</a:t>
            </a:r>
            <a:r>
              <a:rPr lang="en-US" sz="1600" dirty="0">
                <a:cs typeface="Calibri"/>
              </a:rPr>
              <a:t>n</a:t>
            </a:r>
            <a:r>
              <a:rPr lang="en-US" sz="1600" spc="-20" dirty="0">
                <a:cs typeface="Calibri"/>
              </a:rPr>
              <a:t>e</a:t>
            </a:r>
            <a:r>
              <a:rPr lang="en-US" sz="1600" spc="-15" dirty="0">
                <a:cs typeface="Calibri"/>
              </a:rPr>
              <a:t>t</a:t>
            </a:r>
            <a:r>
              <a:rPr lang="en-US" sz="1600" spc="-10" dirty="0">
                <a:cs typeface="Calibri"/>
              </a:rPr>
              <a:t>ic</a:t>
            </a:r>
            <a:r>
              <a:rPr lang="en-US" sz="1600" spc="5" dirty="0">
                <a:cs typeface="Calibri"/>
              </a:rPr>
              <a:t> </a:t>
            </a:r>
            <a:r>
              <a:rPr lang="en-US" sz="1600" spc="-5" dirty="0">
                <a:cs typeface="Calibri"/>
              </a:rPr>
              <a:t>H</a:t>
            </a:r>
            <a:r>
              <a:rPr lang="en-US" sz="1600" spc="-10" dirty="0">
                <a:cs typeface="Calibri"/>
              </a:rPr>
              <a:t>a</a:t>
            </a:r>
            <a:r>
              <a:rPr lang="en-US" sz="1600" spc="-40" dirty="0">
                <a:cs typeface="Calibri"/>
              </a:rPr>
              <a:t>r</a:t>
            </a:r>
            <a:r>
              <a:rPr lang="en-US" sz="1600" dirty="0">
                <a:cs typeface="Calibri"/>
              </a:rPr>
              <a:t>d</a:t>
            </a:r>
            <a:r>
              <a:rPr lang="en-US" sz="1600" spc="-5" dirty="0">
                <a:cs typeface="Calibri"/>
              </a:rPr>
              <a:t>o</a:t>
            </a:r>
            <a:r>
              <a:rPr lang="en-US" sz="1600" dirty="0">
                <a:cs typeface="Calibri"/>
              </a:rPr>
              <a:t>n C</a:t>
            </a:r>
            <a:r>
              <a:rPr lang="en-US" sz="1600" spc="-5" dirty="0">
                <a:cs typeface="Calibri"/>
              </a:rPr>
              <a:t>oll</a:t>
            </a:r>
            <a:r>
              <a:rPr lang="en-US" sz="1600" spc="-10" dirty="0">
                <a:cs typeface="Calibri"/>
              </a:rPr>
              <a:t>e</a:t>
            </a:r>
            <a:r>
              <a:rPr lang="en-US" sz="1600" spc="-20" dirty="0">
                <a:cs typeface="Calibri"/>
              </a:rPr>
              <a:t>c</a:t>
            </a:r>
            <a:r>
              <a:rPr lang="en-US" sz="1600" spc="-25" dirty="0">
                <a:cs typeface="Calibri"/>
              </a:rPr>
              <a:t>t</a:t>
            </a:r>
            <a:r>
              <a:rPr lang="en-US" sz="1600" spc="-5" dirty="0">
                <a:cs typeface="Calibri"/>
              </a:rPr>
              <a:t>o</a:t>
            </a:r>
            <a:r>
              <a:rPr lang="en-US" sz="1600" spc="-10" dirty="0">
                <a:cs typeface="Calibri"/>
              </a:rPr>
              <a:t>r</a:t>
            </a:r>
            <a:r>
              <a:rPr lang="en-US" sz="1600" spc="20" dirty="0">
                <a:cs typeface="Calibri"/>
              </a:rPr>
              <a:t> </a:t>
            </a:r>
            <a:r>
              <a:rPr lang="en-US" sz="1600" spc="-10" dirty="0">
                <a:cs typeface="Calibri"/>
              </a:rPr>
              <a:t>H</a:t>
            </a:r>
            <a:r>
              <a:rPr lang="en-US" sz="1600" spc="-5" dirty="0">
                <a:cs typeface="Calibri"/>
              </a:rPr>
              <a:t>o</a:t>
            </a:r>
            <a:r>
              <a:rPr lang="en-US" sz="1600" spc="-15" dirty="0">
                <a:cs typeface="Calibri"/>
              </a:rPr>
              <a:t>r</a:t>
            </a:r>
            <a:r>
              <a:rPr lang="en-US" sz="1600" dirty="0">
                <a:cs typeface="Calibri"/>
              </a:rPr>
              <a:t>ns</a:t>
            </a:r>
            <a:r>
              <a:rPr lang="en-US" sz="1600" spc="15" dirty="0">
                <a:cs typeface="Calibri"/>
              </a:rPr>
              <a:t> </a:t>
            </a:r>
            <a:r>
              <a:rPr lang="en-US" sz="1600" spc="-20" dirty="0">
                <a:cs typeface="Calibri"/>
              </a:rPr>
              <a:t>w</a:t>
            </a:r>
            <a:r>
              <a:rPr lang="en-US" sz="1600" spc="-5" dirty="0">
                <a:cs typeface="Calibri"/>
              </a:rPr>
              <a:t>i</a:t>
            </a:r>
            <a:r>
              <a:rPr lang="en-US" sz="1600" spc="-15" dirty="0">
                <a:cs typeface="Calibri"/>
              </a:rPr>
              <a:t>t</a:t>
            </a:r>
            <a:r>
              <a:rPr lang="en-US" sz="1600" dirty="0">
                <a:cs typeface="Calibri"/>
              </a:rPr>
              <a:t>h</a:t>
            </a:r>
            <a:r>
              <a:rPr lang="en-US" sz="1600" spc="10" dirty="0">
                <a:cs typeface="Calibri"/>
              </a:rPr>
              <a:t> </a:t>
            </a:r>
            <a:r>
              <a:rPr lang="en-US" sz="1600" spc="-15" dirty="0">
                <a:cs typeface="Calibri"/>
              </a:rPr>
              <a:t>t</a:t>
            </a:r>
            <a:r>
              <a:rPr lang="en-US" sz="1600" dirty="0">
                <a:cs typeface="Calibri"/>
              </a:rPr>
              <a:t>h</a:t>
            </a:r>
            <a:r>
              <a:rPr lang="en-US" sz="1600" spc="-10" dirty="0">
                <a:cs typeface="Calibri"/>
              </a:rPr>
              <a:t>e</a:t>
            </a:r>
            <a:r>
              <a:rPr lang="en-US" sz="1600" spc="-5" dirty="0">
                <a:cs typeface="Calibri"/>
              </a:rPr>
              <a:t>i</a:t>
            </a:r>
            <a:r>
              <a:rPr lang="en-US" sz="1600" spc="-10" dirty="0">
                <a:cs typeface="Calibri"/>
              </a:rPr>
              <a:t>r</a:t>
            </a:r>
            <a:r>
              <a:rPr lang="en-US" sz="1600" spc="5" dirty="0">
                <a:cs typeface="Calibri"/>
              </a:rPr>
              <a:t> </a:t>
            </a:r>
            <a:r>
              <a:rPr lang="en-US" sz="1600" spc="-15" dirty="0">
                <a:cs typeface="Calibri"/>
              </a:rPr>
              <a:t>35</a:t>
            </a:r>
            <a:r>
              <a:rPr lang="en-US" sz="1600" spc="-10" dirty="0">
                <a:cs typeface="Calibri"/>
              </a:rPr>
              <a:t>0</a:t>
            </a:r>
            <a:r>
              <a:rPr lang="en-US" sz="1600" dirty="0">
                <a:cs typeface="Calibri"/>
              </a:rPr>
              <a:t> </a:t>
            </a:r>
            <a:r>
              <a:rPr lang="en-US" sz="1600" spc="-15" dirty="0">
                <a:cs typeface="Calibri"/>
              </a:rPr>
              <a:t>‘00</a:t>
            </a:r>
            <a:r>
              <a:rPr lang="en-US" sz="1600" spc="-10" dirty="0">
                <a:cs typeface="Calibri"/>
              </a:rPr>
              <a:t>0</a:t>
            </a:r>
            <a:r>
              <a:rPr lang="en-US" sz="1600" dirty="0">
                <a:cs typeface="Calibri"/>
              </a:rPr>
              <a:t> </a:t>
            </a:r>
            <a:r>
              <a:rPr lang="en-US" sz="1600" spc="-15" dirty="0">
                <a:cs typeface="Calibri"/>
              </a:rPr>
              <a:t>A pu</a:t>
            </a:r>
            <a:r>
              <a:rPr lang="en-US" sz="1600" spc="-10" dirty="0">
                <a:cs typeface="Calibri"/>
              </a:rPr>
              <a:t>l</a:t>
            </a:r>
            <a:r>
              <a:rPr lang="en-US" sz="1600" dirty="0">
                <a:cs typeface="Calibri"/>
              </a:rPr>
              <a:t>s</a:t>
            </a:r>
            <a:r>
              <a:rPr lang="en-US" sz="1600" spc="-10" dirty="0">
                <a:cs typeface="Calibri"/>
              </a:rPr>
              <a:t>e</a:t>
            </a:r>
            <a:r>
              <a:rPr lang="en-US" sz="1600" dirty="0">
                <a:cs typeface="Calibri"/>
              </a:rPr>
              <a:t>d </a:t>
            </a:r>
            <a:r>
              <a:rPr lang="en-US" sz="1600" spc="-20" dirty="0">
                <a:cs typeface="Calibri"/>
              </a:rPr>
              <a:t>c</a:t>
            </a:r>
            <a:r>
              <a:rPr lang="en-US" sz="1600" dirty="0">
                <a:cs typeface="Calibri"/>
              </a:rPr>
              <a:t>u</a:t>
            </a:r>
            <a:r>
              <a:rPr lang="en-US" sz="1600" spc="-15" dirty="0">
                <a:cs typeface="Calibri"/>
              </a:rPr>
              <a:t>r</a:t>
            </a:r>
            <a:r>
              <a:rPr lang="en-US" sz="1600" spc="-40" dirty="0">
                <a:cs typeface="Calibri"/>
              </a:rPr>
              <a:t>r</a:t>
            </a:r>
            <a:r>
              <a:rPr lang="en-US" sz="1600" spc="-10" dirty="0">
                <a:cs typeface="Calibri"/>
              </a:rPr>
              <a:t>ent</a:t>
            </a:r>
            <a:r>
              <a:rPr lang="en-US" sz="1600" spc="20" dirty="0">
                <a:cs typeface="Calibri"/>
              </a:rPr>
              <a:t> </a:t>
            </a:r>
            <a:r>
              <a:rPr lang="en-US" sz="1600" dirty="0">
                <a:cs typeface="Calibri"/>
              </a:rPr>
              <a:t>s</a:t>
            </a:r>
            <a:r>
              <a:rPr lang="en-US" sz="1600" spc="-5" dirty="0">
                <a:cs typeface="Calibri"/>
              </a:rPr>
              <a:t>o</a:t>
            </a:r>
            <a:r>
              <a:rPr lang="en-US" sz="1600" dirty="0">
                <a:cs typeface="Calibri"/>
              </a:rPr>
              <a:t>u</a:t>
            </a:r>
            <a:r>
              <a:rPr lang="en-US" sz="1600" spc="-40" dirty="0">
                <a:cs typeface="Calibri"/>
              </a:rPr>
              <a:t>r</a:t>
            </a:r>
            <a:r>
              <a:rPr lang="en-US" sz="1600" spc="-20" dirty="0">
                <a:cs typeface="Calibri"/>
              </a:rPr>
              <a:t>c</a:t>
            </a:r>
            <a:r>
              <a:rPr lang="en-US" sz="1600" spc="-10" dirty="0">
                <a:cs typeface="Calibri"/>
              </a:rPr>
              <a:t>e</a:t>
            </a:r>
            <a:r>
              <a:rPr lang="en-US" sz="1600" dirty="0">
                <a:cs typeface="Calibri"/>
              </a:rPr>
              <a:t>s</a:t>
            </a:r>
            <a:r>
              <a:rPr lang="en-US" sz="1600" spc="-10" dirty="0">
                <a:cs typeface="Calibri"/>
              </a:rPr>
              <a:t> </a:t>
            </a:r>
            <a:r>
              <a:rPr lang="en-US" sz="1600" spc="-35" dirty="0">
                <a:cs typeface="Calibri"/>
              </a:rPr>
              <a:t>f</a:t>
            </a:r>
            <a:r>
              <a:rPr lang="en-US" sz="1600" spc="-5" dirty="0">
                <a:cs typeface="Calibri"/>
              </a:rPr>
              <a:t>o</a:t>
            </a:r>
            <a:r>
              <a:rPr lang="en-US" sz="1600" spc="-10" dirty="0">
                <a:cs typeface="Calibri"/>
              </a:rPr>
              <a:t>r </a:t>
            </a:r>
            <a:r>
              <a:rPr lang="en-US" sz="1600" spc="-10" dirty="0" err="1">
                <a:cs typeface="Calibri"/>
              </a:rPr>
              <a:t>ESSnuSB</a:t>
            </a:r>
            <a:r>
              <a:rPr lang="en-US" sz="1600" spc="5" dirty="0">
                <a:cs typeface="Calibri"/>
              </a:rPr>
              <a:t> </a:t>
            </a:r>
            <a:endParaRPr lang="sv-SE" sz="1600" dirty="0"/>
          </a:p>
        </p:txBody>
      </p:sp>
    </p:spTree>
    <p:extLst>
      <p:ext uri="{BB962C8B-B14F-4D97-AF65-F5344CB8AC3E}">
        <p14:creationId xmlns:p14="http://schemas.microsoft.com/office/powerpoint/2010/main" val="2508461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239316"/>
            <a:ext cx="7543800" cy="6463308"/>
          </a:xfrm>
          <a:prstGeom prst="rect">
            <a:avLst/>
          </a:prstGeom>
        </p:spPr>
        <p:txBody>
          <a:bodyPr vert="horz" wrap="square" lIns="0" tIns="0" rIns="0" bIns="0" rtlCol="0">
            <a:spAutoFit/>
          </a:bodyPr>
          <a:lstStyle/>
          <a:p>
            <a:pPr marL="12700" marR="5080">
              <a:lnSpc>
                <a:spcPct val="100000"/>
              </a:lnSpc>
            </a:pPr>
            <a:r>
              <a:rPr sz="2000" spc="-5" dirty="0">
                <a:latin typeface="Calibri"/>
                <a:cs typeface="Calibri"/>
              </a:rPr>
              <a:t>T</a:t>
            </a:r>
            <a:r>
              <a:rPr sz="2000" dirty="0">
                <a:latin typeface="Calibri"/>
                <a:cs typeface="Calibri"/>
              </a:rPr>
              <a:t>he c</a:t>
            </a:r>
            <a:r>
              <a:rPr sz="2000" spc="-5" dirty="0">
                <a:latin typeface="Calibri"/>
                <a:cs typeface="Calibri"/>
              </a:rPr>
              <a:t>e</a:t>
            </a:r>
            <a:r>
              <a:rPr sz="2000" dirty="0">
                <a:latin typeface="Calibri"/>
                <a:cs typeface="Calibri"/>
              </a:rPr>
              <a:t>n</a:t>
            </a:r>
            <a:r>
              <a:rPr sz="2000" spc="-5" dirty="0">
                <a:latin typeface="Calibri"/>
                <a:cs typeface="Calibri"/>
              </a:rPr>
              <a:t>s</a:t>
            </a:r>
            <a:r>
              <a:rPr sz="2000" dirty="0">
                <a:latin typeface="Calibri"/>
                <a:cs typeface="Calibri"/>
              </a:rPr>
              <a:t>us</a:t>
            </a:r>
            <a:r>
              <a:rPr sz="2000" spc="15" dirty="0">
                <a:latin typeface="Calibri"/>
                <a:cs typeface="Calibri"/>
              </a:rPr>
              <a:t> </a:t>
            </a:r>
            <a:r>
              <a:rPr sz="2000" dirty="0">
                <a:latin typeface="Calibri"/>
                <a:cs typeface="Calibri"/>
              </a:rPr>
              <a:t>ga</a:t>
            </a:r>
            <a:r>
              <a:rPr sz="2000" spc="-10" dirty="0">
                <a:latin typeface="Calibri"/>
                <a:cs typeface="Calibri"/>
              </a:rPr>
              <a:t>v</a:t>
            </a:r>
            <a:r>
              <a:rPr sz="2000" dirty="0">
                <a:latin typeface="Calibri"/>
                <a:cs typeface="Calibri"/>
              </a:rPr>
              <a:t>e</a:t>
            </a:r>
            <a:r>
              <a:rPr sz="2000" spc="-10" dirty="0">
                <a:latin typeface="Calibri"/>
                <a:cs typeface="Calibri"/>
              </a:rPr>
              <a:t> </a:t>
            </a:r>
            <a:r>
              <a:rPr sz="2000" dirty="0">
                <a:latin typeface="Calibri"/>
                <a:cs typeface="Calibri"/>
              </a:rPr>
              <a:t>a p</a:t>
            </a:r>
            <a:r>
              <a:rPr sz="2000" spc="-5" dirty="0">
                <a:latin typeface="Calibri"/>
                <a:cs typeface="Calibri"/>
              </a:rPr>
              <a:t>i</a:t>
            </a:r>
            <a:r>
              <a:rPr sz="2000" dirty="0">
                <a:latin typeface="Calibri"/>
                <a:cs typeface="Calibri"/>
              </a:rPr>
              <a:t>ctu</a:t>
            </a:r>
            <a:r>
              <a:rPr sz="2000" spc="-5" dirty="0">
                <a:latin typeface="Calibri"/>
                <a:cs typeface="Calibri"/>
              </a:rPr>
              <a:t>r</a:t>
            </a:r>
            <a:r>
              <a:rPr sz="2000" dirty="0">
                <a:latin typeface="Calibri"/>
                <a:cs typeface="Calibri"/>
              </a:rPr>
              <a:t>e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h</a:t>
            </a:r>
            <a:r>
              <a:rPr sz="2000" spc="-5" dirty="0">
                <a:latin typeface="Calibri"/>
                <a:cs typeface="Calibri"/>
              </a:rPr>
              <a:t>o</a:t>
            </a:r>
            <a:r>
              <a:rPr sz="2000" dirty="0">
                <a:latin typeface="Calibri"/>
                <a:cs typeface="Calibri"/>
              </a:rPr>
              <a:t>w</a:t>
            </a:r>
            <a:r>
              <a:rPr sz="2000" spc="-25" dirty="0">
                <a:latin typeface="Calibri"/>
                <a:cs typeface="Calibri"/>
              </a:rPr>
              <a:t> </a:t>
            </a:r>
            <a:r>
              <a:rPr sz="2000" dirty="0">
                <a:latin typeface="Calibri"/>
                <a:cs typeface="Calibri"/>
              </a:rPr>
              <a:t>the</a:t>
            </a:r>
            <a:r>
              <a:rPr sz="2000" spc="-10" dirty="0">
                <a:latin typeface="Calibri"/>
                <a:cs typeface="Calibri"/>
              </a:rPr>
              <a:t> </a:t>
            </a:r>
            <a:r>
              <a:rPr sz="2000" dirty="0">
                <a:latin typeface="Calibri"/>
                <a:cs typeface="Calibri"/>
              </a:rPr>
              <a:t>c</a:t>
            </a:r>
            <a:r>
              <a:rPr sz="2000" spc="-5" dirty="0">
                <a:latin typeface="Calibri"/>
                <a:cs typeface="Calibri"/>
              </a:rPr>
              <a:t>o-o</a:t>
            </a:r>
            <a:r>
              <a:rPr sz="2000" dirty="0">
                <a:latin typeface="Calibri"/>
                <a:cs typeface="Calibri"/>
              </a:rPr>
              <a:t>p</a:t>
            </a:r>
            <a:r>
              <a:rPr sz="2000" spc="-5" dirty="0">
                <a:latin typeface="Calibri"/>
                <a:cs typeface="Calibri"/>
              </a:rPr>
              <a:t>er</a:t>
            </a:r>
            <a:r>
              <a:rPr sz="2000" dirty="0">
                <a:latin typeface="Calibri"/>
                <a:cs typeface="Calibri"/>
              </a:rPr>
              <a:t>at</a:t>
            </a:r>
            <a:r>
              <a:rPr sz="2000" spc="-5" dirty="0">
                <a:latin typeface="Calibri"/>
                <a:cs typeface="Calibri"/>
              </a:rPr>
              <a:t>io</a:t>
            </a:r>
            <a:r>
              <a:rPr sz="2000" dirty="0">
                <a:latin typeface="Calibri"/>
                <a:cs typeface="Calibri"/>
              </a:rPr>
              <a:t>n </a:t>
            </a:r>
            <a:r>
              <a:rPr sz="2000" spc="-5" dirty="0">
                <a:latin typeface="Calibri"/>
                <a:cs typeface="Calibri"/>
              </a:rPr>
              <a:t> </a:t>
            </a:r>
            <a:r>
              <a:rPr sz="2000" dirty="0">
                <a:latin typeface="Calibri"/>
                <a:cs typeface="Calibri"/>
              </a:rPr>
              <a:t>b</a:t>
            </a:r>
            <a:r>
              <a:rPr sz="2000" spc="-5" dirty="0">
                <a:latin typeface="Calibri"/>
                <a:cs typeface="Calibri"/>
              </a:rPr>
              <a:t>e</a:t>
            </a:r>
            <a:r>
              <a:rPr sz="2000" dirty="0">
                <a:latin typeface="Calibri"/>
                <a:cs typeface="Calibri"/>
              </a:rPr>
              <a:t>t</a:t>
            </a:r>
            <a:r>
              <a:rPr sz="2000" spc="-5" dirty="0">
                <a:latin typeface="Calibri"/>
                <a:cs typeface="Calibri"/>
              </a:rPr>
              <a:t>wee</a:t>
            </a:r>
            <a:r>
              <a:rPr sz="2000" dirty="0">
                <a:latin typeface="Calibri"/>
                <a:cs typeface="Calibri"/>
              </a:rPr>
              <a:t>n</a:t>
            </a:r>
            <a:r>
              <a:rPr sz="2000" spc="-5" dirty="0">
                <a:latin typeface="Calibri"/>
                <a:cs typeface="Calibri"/>
              </a:rPr>
              <a:t> </a:t>
            </a:r>
            <a:r>
              <a:rPr sz="2000" dirty="0">
                <a:latin typeface="Calibri"/>
                <a:cs typeface="Calibri"/>
              </a:rPr>
              <a:t>the </a:t>
            </a:r>
            <a:r>
              <a:rPr sz="2000" spc="-5" dirty="0">
                <a:latin typeface="Calibri"/>
                <a:cs typeface="Calibri"/>
              </a:rPr>
              <a:t>Te</a:t>
            </a:r>
            <a:r>
              <a:rPr sz="2000" dirty="0">
                <a:latin typeface="Calibri"/>
                <a:cs typeface="Calibri"/>
              </a:rPr>
              <a:t>chn</a:t>
            </a:r>
            <a:r>
              <a:rPr sz="2000" spc="-5" dirty="0">
                <a:latin typeface="Calibri"/>
                <a:cs typeface="Calibri"/>
              </a:rPr>
              <a:t>olo</a:t>
            </a:r>
            <a:r>
              <a:rPr sz="2000" dirty="0">
                <a:latin typeface="Calibri"/>
                <a:cs typeface="Calibri"/>
              </a:rPr>
              <a:t>g</a:t>
            </a:r>
            <a:r>
              <a:rPr sz="2000" spc="-5" dirty="0">
                <a:latin typeface="Calibri"/>
                <a:cs typeface="Calibri"/>
              </a:rPr>
              <a:t>i</a:t>
            </a:r>
            <a:r>
              <a:rPr sz="2000" dirty="0">
                <a:latin typeface="Calibri"/>
                <a:cs typeface="Calibri"/>
              </a:rPr>
              <a:t>cal</a:t>
            </a:r>
            <a:r>
              <a:rPr sz="2000" spc="-15" dirty="0">
                <a:latin typeface="Calibri"/>
                <a:cs typeface="Calibri"/>
              </a:rPr>
              <a:t> </a:t>
            </a:r>
            <a:r>
              <a:rPr sz="2000" dirty="0">
                <a:latin typeface="Calibri"/>
                <a:cs typeface="Calibri"/>
              </a:rPr>
              <a:t>Fac</a:t>
            </a:r>
            <a:r>
              <a:rPr sz="2000" spc="-5" dirty="0">
                <a:latin typeface="Calibri"/>
                <a:cs typeface="Calibri"/>
              </a:rPr>
              <a:t>ili</a:t>
            </a:r>
            <a:r>
              <a:rPr sz="2000" dirty="0">
                <a:latin typeface="Calibri"/>
                <a:cs typeface="Calibri"/>
              </a:rPr>
              <a:t>t</a:t>
            </a:r>
            <a:r>
              <a:rPr sz="2000" spc="-5" dirty="0">
                <a:latin typeface="Calibri"/>
                <a:cs typeface="Calibri"/>
              </a:rPr>
              <a:t>ie</a:t>
            </a:r>
            <a:r>
              <a:rPr sz="2000" dirty="0">
                <a:latin typeface="Calibri"/>
                <a:cs typeface="Calibri"/>
              </a:rPr>
              <a:t>s</a:t>
            </a:r>
            <a:r>
              <a:rPr sz="2000" spc="35" dirty="0">
                <a:latin typeface="Calibri"/>
                <a:cs typeface="Calibri"/>
              </a:rPr>
              <a:t> </a:t>
            </a:r>
            <a:r>
              <a:rPr sz="2000" dirty="0">
                <a:latin typeface="Calibri"/>
                <a:cs typeface="Calibri"/>
              </a:rPr>
              <a:t>and</a:t>
            </a:r>
            <a:r>
              <a:rPr sz="2000" spc="-20" dirty="0">
                <a:latin typeface="Calibri"/>
                <a:cs typeface="Calibri"/>
              </a:rPr>
              <a:t> </a:t>
            </a:r>
            <a:r>
              <a:rPr sz="2000" dirty="0">
                <a:latin typeface="Calibri"/>
                <a:cs typeface="Calibri"/>
              </a:rPr>
              <a:t>the R</a:t>
            </a:r>
            <a:r>
              <a:rPr sz="2000" spc="-5" dirty="0">
                <a:latin typeface="Calibri"/>
                <a:cs typeface="Calibri"/>
              </a:rPr>
              <a:t>ese</a:t>
            </a:r>
            <a:r>
              <a:rPr sz="2000" dirty="0">
                <a:latin typeface="Calibri"/>
                <a:cs typeface="Calibri"/>
              </a:rPr>
              <a:t>a</a:t>
            </a:r>
            <a:r>
              <a:rPr sz="2000" spc="-5" dirty="0">
                <a:latin typeface="Calibri"/>
                <a:cs typeface="Calibri"/>
              </a:rPr>
              <a:t>r</a:t>
            </a:r>
            <a:r>
              <a:rPr sz="2000" dirty="0">
                <a:latin typeface="Calibri"/>
                <a:cs typeface="Calibri"/>
              </a:rPr>
              <a:t>ch</a:t>
            </a:r>
            <a:r>
              <a:rPr sz="2000" spc="5" dirty="0">
                <a:latin typeface="Calibri"/>
                <a:cs typeface="Calibri"/>
              </a:rPr>
              <a:t> </a:t>
            </a:r>
            <a:r>
              <a:rPr sz="2000" spc="-5" dirty="0">
                <a:latin typeface="Calibri"/>
                <a:cs typeface="Calibri"/>
              </a:rPr>
              <a:t>I</a:t>
            </a:r>
            <a:r>
              <a:rPr sz="2000" dirty="0">
                <a:latin typeface="Calibri"/>
                <a:cs typeface="Calibri"/>
              </a:rPr>
              <a:t>nf</a:t>
            </a:r>
            <a:r>
              <a:rPr sz="2000" spc="-5" dirty="0">
                <a:latin typeface="Calibri"/>
                <a:cs typeface="Calibri"/>
              </a:rPr>
              <a:t>r</a:t>
            </a:r>
            <a:r>
              <a:rPr sz="2000" dirty="0">
                <a:latin typeface="Calibri"/>
                <a:cs typeface="Calibri"/>
              </a:rPr>
              <a:t>a</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5" dirty="0">
                <a:latin typeface="Calibri"/>
                <a:cs typeface="Calibri"/>
              </a:rPr>
              <a:t>re</a:t>
            </a:r>
            <a:r>
              <a:rPr sz="2000" dirty="0">
                <a:latin typeface="Calibri"/>
                <a:cs typeface="Calibri"/>
              </a:rPr>
              <a:t>s</a:t>
            </a:r>
            <a:r>
              <a:rPr sz="2000" spc="10" dirty="0">
                <a:latin typeface="Calibri"/>
                <a:cs typeface="Calibri"/>
              </a:rPr>
              <a:t> </a:t>
            </a:r>
            <a:r>
              <a:rPr sz="2000" dirty="0">
                <a:latin typeface="Calibri"/>
                <a:cs typeface="Calibri"/>
              </a:rPr>
              <a:t>a</a:t>
            </a:r>
            <a:r>
              <a:rPr sz="2000" spc="-5" dirty="0">
                <a:latin typeface="Calibri"/>
                <a:cs typeface="Calibri"/>
              </a:rPr>
              <a:t>r</a:t>
            </a:r>
            <a:r>
              <a:rPr sz="2000" dirty="0">
                <a:latin typeface="Calibri"/>
                <a:cs typeface="Calibri"/>
              </a:rPr>
              <a:t>e </a:t>
            </a:r>
            <a:r>
              <a:rPr sz="2000" spc="-5" dirty="0">
                <a:latin typeface="Calibri"/>
                <a:cs typeface="Calibri"/>
              </a:rPr>
              <a:t>re</a:t>
            </a:r>
            <a:r>
              <a:rPr sz="2000" dirty="0">
                <a:latin typeface="Calibri"/>
                <a:cs typeface="Calibri"/>
              </a:rPr>
              <a:t>gu</a:t>
            </a:r>
            <a:r>
              <a:rPr sz="2000" spc="-10" dirty="0">
                <a:latin typeface="Calibri"/>
                <a:cs typeface="Calibri"/>
              </a:rPr>
              <a:t>l</a:t>
            </a:r>
            <a:r>
              <a:rPr sz="2000" dirty="0">
                <a:latin typeface="Calibri"/>
                <a:cs typeface="Calibri"/>
              </a:rPr>
              <a:t>at</a:t>
            </a:r>
            <a:r>
              <a:rPr sz="2000" spc="-5" dirty="0">
                <a:latin typeface="Calibri"/>
                <a:cs typeface="Calibri"/>
              </a:rPr>
              <a:t>e</a:t>
            </a:r>
            <a:r>
              <a:rPr sz="2000" dirty="0">
                <a:latin typeface="Calibri"/>
                <a:cs typeface="Calibri"/>
              </a:rPr>
              <a:t>d.</a:t>
            </a:r>
            <a:r>
              <a:rPr sz="2000" spc="-10" dirty="0">
                <a:latin typeface="Calibri"/>
                <a:cs typeface="Calibri"/>
              </a:rPr>
              <a:t> </a:t>
            </a:r>
            <a:r>
              <a:rPr sz="2000" dirty="0">
                <a:latin typeface="Calibri"/>
                <a:cs typeface="Calibri"/>
              </a:rPr>
              <a:t>As a </a:t>
            </a:r>
            <a:r>
              <a:rPr sz="2000" spc="-5" dirty="0">
                <a:latin typeface="Calibri"/>
                <a:cs typeface="Calibri"/>
              </a:rPr>
              <a:t>r</a:t>
            </a:r>
            <a:r>
              <a:rPr sz="2000" dirty="0">
                <a:latin typeface="Calibri"/>
                <a:cs typeface="Calibri"/>
              </a:rPr>
              <a:t>u</a:t>
            </a:r>
            <a:r>
              <a:rPr sz="2000" spc="-5" dirty="0">
                <a:latin typeface="Calibri"/>
                <a:cs typeface="Calibri"/>
              </a:rPr>
              <a:t>le</a:t>
            </a:r>
            <a:r>
              <a:rPr sz="2000" dirty="0">
                <a:latin typeface="Calibri"/>
                <a:cs typeface="Calibri"/>
              </a:rPr>
              <a:t>,</a:t>
            </a:r>
            <a:r>
              <a:rPr sz="2000" spc="5" dirty="0">
                <a:latin typeface="Calibri"/>
                <a:cs typeface="Calibri"/>
              </a:rPr>
              <a:t> </a:t>
            </a:r>
            <a:r>
              <a:rPr sz="2000" dirty="0">
                <a:latin typeface="Calibri"/>
                <a:cs typeface="Calibri"/>
              </a:rPr>
              <a:t>the</a:t>
            </a:r>
            <a:r>
              <a:rPr sz="2000" spc="-10" dirty="0">
                <a:latin typeface="Calibri"/>
                <a:cs typeface="Calibri"/>
              </a:rPr>
              <a:t> </a:t>
            </a:r>
            <a:r>
              <a:rPr sz="2000" dirty="0">
                <a:latin typeface="Calibri"/>
                <a:cs typeface="Calibri"/>
              </a:rPr>
              <a:t>c</a:t>
            </a:r>
            <a:r>
              <a:rPr sz="2000" spc="-5" dirty="0">
                <a:latin typeface="Calibri"/>
                <a:cs typeface="Calibri"/>
              </a:rPr>
              <a:t>o-o</a:t>
            </a:r>
            <a:r>
              <a:rPr sz="2000" dirty="0">
                <a:latin typeface="Calibri"/>
                <a:cs typeface="Calibri"/>
              </a:rPr>
              <a:t>p</a:t>
            </a:r>
            <a:r>
              <a:rPr sz="2000" spc="-5" dirty="0">
                <a:latin typeface="Calibri"/>
                <a:cs typeface="Calibri"/>
              </a:rPr>
              <a:t>er</a:t>
            </a:r>
            <a:r>
              <a:rPr sz="2000" dirty="0">
                <a:latin typeface="Calibri"/>
                <a:cs typeface="Calibri"/>
              </a:rPr>
              <a:t>at</a:t>
            </a:r>
            <a:r>
              <a:rPr sz="2000" spc="-5" dirty="0">
                <a:latin typeface="Calibri"/>
                <a:cs typeface="Calibri"/>
              </a:rPr>
              <a:t>io</a:t>
            </a:r>
            <a:r>
              <a:rPr sz="2000" dirty="0">
                <a:latin typeface="Calibri"/>
                <a:cs typeface="Calibri"/>
              </a:rPr>
              <a:t>n</a:t>
            </a:r>
            <a:r>
              <a:rPr sz="2000" spc="-5" dirty="0">
                <a:latin typeface="Calibri"/>
                <a:cs typeface="Calibri"/>
              </a:rPr>
              <a:t> </a:t>
            </a:r>
            <a:r>
              <a:rPr sz="2000" dirty="0">
                <a:latin typeface="Calibri"/>
                <a:cs typeface="Calibri"/>
              </a:rPr>
              <a:t>ag</a:t>
            </a:r>
            <a:r>
              <a:rPr sz="2000" spc="-5" dirty="0">
                <a:latin typeface="Calibri"/>
                <a:cs typeface="Calibri"/>
              </a:rPr>
              <a:t>reeme</a:t>
            </a:r>
            <a:r>
              <a:rPr sz="2000" dirty="0">
                <a:latin typeface="Calibri"/>
                <a:cs typeface="Calibri"/>
              </a:rPr>
              <a:t>nt </a:t>
            </a:r>
            <a:r>
              <a:rPr sz="2000" spc="-5" dirty="0">
                <a:latin typeface="Calibri"/>
                <a:cs typeface="Calibri"/>
              </a:rPr>
              <a:t>i</a:t>
            </a:r>
            <a:r>
              <a:rPr sz="2000" dirty="0">
                <a:latin typeface="Calibri"/>
                <a:cs typeface="Calibri"/>
              </a:rPr>
              <a:t>s</a:t>
            </a:r>
            <a:r>
              <a:rPr sz="2000" spc="10"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 </a:t>
            </a:r>
            <a:r>
              <a:rPr sz="2000" dirty="0">
                <a:latin typeface="Calibri"/>
                <a:cs typeface="Calibri"/>
              </a:rPr>
              <a:t>the </a:t>
            </a:r>
            <a:r>
              <a:rPr sz="2000" spc="-5" dirty="0">
                <a:latin typeface="Calibri"/>
                <a:cs typeface="Calibri"/>
              </a:rPr>
              <a:t>for</a:t>
            </a:r>
            <a:r>
              <a:rPr sz="2000" dirty="0">
                <a:latin typeface="Calibri"/>
                <a:cs typeface="Calibri"/>
              </a:rPr>
              <a:t>m</a:t>
            </a:r>
            <a:r>
              <a:rPr sz="2000" spc="-5" dirty="0">
                <a:latin typeface="Calibri"/>
                <a:cs typeface="Calibri"/>
              </a:rPr>
              <a:t> o</a:t>
            </a:r>
            <a:r>
              <a:rPr sz="2000" dirty="0">
                <a:latin typeface="Calibri"/>
                <a:cs typeface="Calibri"/>
              </a:rPr>
              <a:t>f</a:t>
            </a:r>
            <a:r>
              <a:rPr sz="2000" spc="-10" dirty="0">
                <a:latin typeface="Calibri"/>
                <a:cs typeface="Calibri"/>
              </a:rPr>
              <a:t> </a:t>
            </a:r>
            <a:r>
              <a:rPr sz="2000" dirty="0">
                <a:latin typeface="Calibri"/>
                <a:cs typeface="Calibri"/>
              </a:rPr>
              <a:t>a d</a:t>
            </a:r>
            <a:r>
              <a:rPr sz="2000" spc="-5" dirty="0">
                <a:latin typeface="Calibri"/>
                <a:cs typeface="Calibri"/>
              </a:rPr>
              <a:t>e</a:t>
            </a:r>
            <a:r>
              <a:rPr sz="2000" dirty="0">
                <a:latin typeface="Calibri"/>
                <a:cs typeface="Calibri"/>
              </a:rPr>
              <a:t>ta</a:t>
            </a:r>
            <a:r>
              <a:rPr sz="2000" spc="-5" dirty="0">
                <a:latin typeface="Calibri"/>
                <a:cs typeface="Calibri"/>
              </a:rPr>
              <a:t>ile</a:t>
            </a:r>
            <a:r>
              <a:rPr sz="2000" dirty="0">
                <a:latin typeface="Calibri"/>
                <a:cs typeface="Calibri"/>
              </a:rPr>
              <a:t>d</a:t>
            </a:r>
            <a:r>
              <a:rPr sz="2000" spc="15" dirty="0">
                <a:latin typeface="Calibri"/>
                <a:cs typeface="Calibri"/>
              </a:rPr>
              <a:t> </a:t>
            </a:r>
            <a:r>
              <a:rPr sz="2000" spc="-5" dirty="0">
                <a:latin typeface="Calibri"/>
                <a:cs typeface="Calibri"/>
              </a:rPr>
              <a:t>writ</a:t>
            </a:r>
            <a:r>
              <a:rPr sz="2000" dirty="0">
                <a:latin typeface="Calibri"/>
                <a:cs typeface="Calibri"/>
              </a:rPr>
              <a:t>t</a:t>
            </a:r>
            <a:r>
              <a:rPr sz="2000" spc="-5" dirty="0">
                <a:latin typeface="Calibri"/>
                <a:cs typeface="Calibri"/>
              </a:rPr>
              <a:t>e</a:t>
            </a:r>
            <a:r>
              <a:rPr sz="2000" dirty="0">
                <a:latin typeface="Calibri"/>
                <a:cs typeface="Calibri"/>
              </a:rPr>
              <a:t>n</a:t>
            </a:r>
            <a:r>
              <a:rPr sz="2000" spc="5" dirty="0">
                <a:latin typeface="Calibri"/>
                <a:cs typeface="Calibri"/>
              </a:rPr>
              <a:t> </a:t>
            </a:r>
            <a:r>
              <a:rPr sz="2000" dirty="0">
                <a:latin typeface="Calibri"/>
                <a:cs typeface="Calibri"/>
              </a:rPr>
              <a:t>c</a:t>
            </a:r>
            <a:r>
              <a:rPr sz="2000" spc="-5" dirty="0">
                <a:latin typeface="Calibri"/>
                <a:cs typeface="Calibri"/>
              </a:rPr>
              <a:t>o</a:t>
            </a:r>
            <a:r>
              <a:rPr sz="2000" dirty="0">
                <a:latin typeface="Calibri"/>
                <a:cs typeface="Calibri"/>
              </a:rPr>
              <a:t>nt</a:t>
            </a:r>
            <a:r>
              <a:rPr sz="2000" spc="-5" dirty="0">
                <a:latin typeface="Calibri"/>
                <a:cs typeface="Calibri"/>
              </a:rPr>
              <a:t>r</a:t>
            </a:r>
            <a:r>
              <a:rPr sz="2000" dirty="0">
                <a:latin typeface="Calibri"/>
                <a:cs typeface="Calibri"/>
              </a:rPr>
              <a:t>act.</a:t>
            </a:r>
            <a:r>
              <a:rPr sz="2000" spc="-10" dirty="0">
                <a:latin typeface="Calibri"/>
                <a:cs typeface="Calibri"/>
              </a:rPr>
              <a:t> </a:t>
            </a:r>
            <a:r>
              <a:rPr sz="2000" dirty="0">
                <a:latin typeface="Calibri"/>
                <a:cs typeface="Calibri"/>
              </a:rPr>
              <a:t>N</a:t>
            </a:r>
            <a:r>
              <a:rPr sz="2000" spc="-5" dirty="0">
                <a:latin typeface="Calibri"/>
                <a:cs typeface="Calibri"/>
              </a:rPr>
              <a:t>orm</a:t>
            </a:r>
            <a:r>
              <a:rPr sz="2000" dirty="0">
                <a:latin typeface="Calibri"/>
                <a:cs typeface="Calibri"/>
              </a:rPr>
              <a:t>a</a:t>
            </a:r>
            <a:r>
              <a:rPr sz="2000" spc="-5" dirty="0">
                <a:latin typeface="Calibri"/>
                <a:cs typeface="Calibri"/>
              </a:rPr>
              <a:t>ll</a:t>
            </a:r>
            <a:r>
              <a:rPr sz="2000" dirty="0">
                <a:latin typeface="Calibri"/>
                <a:cs typeface="Calibri"/>
              </a:rPr>
              <a:t>y</a:t>
            </a:r>
            <a:r>
              <a:rPr sz="2000" spc="-5" dirty="0">
                <a:latin typeface="Calibri"/>
                <a:cs typeface="Calibri"/>
              </a:rPr>
              <a:t> </a:t>
            </a:r>
            <a:r>
              <a:rPr sz="2000" dirty="0">
                <a:latin typeface="Calibri"/>
                <a:cs typeface="Calibri"/>
              </a:rPr>
              <a:t>the </a:t>
            </a:r>
            <a:r>
              <a:rPr sz="2000" spc="-5" dirty="0">
                <a:latin typeface="Calibri"/>
                <a:cs typeface="Calibri"/>
              </a:rPr>
              <a:t>Te</a:t>
            </a:r>
            <a:r>
              <a:rPr sz="2000" dirty="0">
                <a:latin typeface="Calibri"/>
                <a:cs typeface="Calibri"/>
              </a:rPr>
              <a:t>chn</a:t>
            </a:r>
            <a:r>
              <a:rPr sz="2000" spc="-5" dirty="0">
                <a:latin typeface="Calibri"/>
                <a:cs typeface="Calibri"/>
              </a:rPr>
              <a:t>olo</a:t>
            </a:r>
            <a:r>
              <a:rPr sz="2000" dirty="0">
                <a:latin typeface="Calibri"/>
                <a:cs typeface="Calibri"/>
              </a:rPr>
              <a:t>g</a:t>
            </a:r>
            <a:r>
              <a:rPr sz="2000" spc="-5" dirty="0">
                <a:latin typeface="Calibri"/>
                <a:cs typeface="Calibri"/>
              </a:rPr>
              <a:t>i</a:t>
            </a:r>
            <a:r>
              <a:rPr sz="2000" dirty="0">
                <a:latin typeface="Calibri"/>
                <a:cs typeface="Calibri"/>
              </a:rPr>
              <a:t>cal</a:t>
            </a:r>
            <a:r>
              <a:rPr sz="2000" spc="-15" dirty="0">
                <a:latin typeface="Calibri"/>
                <a:cs typeface="Calibri"/>
              </a:rPr>
              <a:t> </a:t>
            </a:r>
            <a:r>
              <a:rPr sz="2000" dirty="0">
                <a:latin typeface="Calibri"/>
                <a:cs typeface="Calibri"/>
              </a:rPr>
              <a:t>Fac</a:t>
            </a:r>
            <a:r>
              <a:rPr sz="2000" spc="-5" dirty="0">
                <a:latin typeface="Calibri"/>
                <a:cs typeface="Calibri"/>
              </a:rPr>
              <a:t>ili</a:t>
            </a:r>
            <a:r>
              <a:rPr sz="2000" dirty="0">
                <a:latin typeface="Calibri"/>
                <a:cs typeface="Calibri"/>
              </a:rPr>
              <a:t>ty</a:t>
            </a:r>
            <a:r>
              <a:rPr sz="2000" spc="5" dirty="0">
                <a:latin typeface="Calibri"/>
                <a:cs typeface="Calibri"/>
              </a:rPr>
              <a:t> </a:t>
            </a:r>
            <a:r>
              <a:rPr sz="2000" spc="-5" dirty="0">
                <a:latin typeface="Calibri"/>
                <a:cs typeface="Calibri"/>
              </a:rPr>
              <a:t>wil</a:t>
            </a:r>
            <a:r>
              <a:rPr sz="2000" dirty="0">
                <a:latin typeface="Calibri"/>
                <a:cs typeface="Calibri"/>
              </a:rPr>
              <a:t>l d</a:t>
            </a:r>
            <a:r>
              <a:rPr sz="2000" spc="-5" dirty="0">
                <a:latin typeface="Calibri"/>
                <a:cs typeface="Calibri"/>
              </a:rPr>
              <a:t>em</a:t>
            </a:r>
            <a:r>
              <a:rPr sz="2000" dirty="0">
                <a:latin typeface="Calibri"/>
                <a:cs typeface="Calibri"/>
              </a:rPr>
              <a:t>and</a:t>
            </a:r>
            <a:r>
              <a:rPr sz="2000" spc="-5" dirty="0">
                <a:latin typeface="Calibri"/>
                <a:cs typeface="Calibri"/>
              </a:rPr>
              <a:t> </a:t>
            </a:r>
            <a:r>
              <a:rPr sz="2000" dirty="0">
                <a:latin typeface="Calibri"/>
                <a:cs typeface="Calibri"/>
              </a:rPr>
              <a:t>the</a:t>
            </a:r>
            <a:r>
              <a:rPr sz="2000" spc="-10" dirty="0">
                <a:latin typeface="Calibri"/>
                <a:cs typeface="Calibri"/>
              </a:rPr>
              <a:t> </a:t>
            </a:r>
            <a:r>
              <a:rPr sz="2000" dirty="0">
                <a:latin typeface="Calibri"/>
                <a:cs typeface="Calibri"/>
              </a:rPr>
              <a:t>R</a:t>
            </a:r>
            <a:r>
              <a:rPr sz="2000" spc="-5" dirty="0">
                <a:latin typeface="Calibri"/>
                <a:cs typeface="Calibri"/>
              </a:rPr>
              <a:t>ese</a:t>
            </a:r>
            <a:r>
              <a:rPr sz="2000" dirty="0">
                <a:latin typeface="Calibri"/>
                <a:cs typeface="Calibri"/>
              </a:rPr>
              <a:t>a</a:t>
            </a:r>
            <a:r>
              <a:rPr sz="2000" spc="-5" dirty="0">
                <a:latin typeface="Calibri"/>
                <a:cs typeface="Calibri"/>
              </a:rPr>
              <a:t>r</a:t>
            </a:r>
            <a:r>
              <a:rPr sz="2000" dirty="0">
                <a:latin typeface="Calibri"/>
                <a:cs typeface="Calibri"/>
              </a:rPr>
              <a:t>ch</a:t>
            </a:r>
            <a:r>
              <a:rPr sz="2000" spc="15"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fr</a:t>
            </a:r>
            <a:r>
              <a:rPr sz="2000" dirty="0">
                <a:latin typeface="Calibri"/>
                <a:cs typeface="Calibri"/>
              </a:rPr>
              <a:t>a</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5" dirty="0">
                <a:latin typeface="Calibri"/>
                <a:cs typeface="Calibri"/>
              </a:rPr>
              <a:t>r</a:t>
            </a:r>
            <a:r>
              <a:rPr sz="2000" dirty="0">
                <a:latin typeface="Calibri"/>
                <a:cs typeface="Calibri"/>
              </a:rPr>
              <a:t>e to</a:t>
            </a:r>
            <a:r>
              <a:rPr sz="2000" spc="-10" dirty="0">
                <a:latin typeface="Calibri"/>
                <a:cs typeface="Calibri"/>
              </a:rPr>
              <a:t> </a:t>
            </a:r>
            <a:r>
              <a:rPr sz="2000" dirty="0">
                <a:latin typeface="Calibri"/>
                <a:cs typeface="Calibri"/>
              </a:rPr>
              <a:t>c</a:t>
            </a:r>
            <a:r>
              <a:rPr sz="2000" spc="-5" dirty="0">
                <a:latin typeface="Calibri"/>
                <a:cs typeface="Calibri"/>
              </a:rPr>
              <a:t>o</a:t>
            </a:r>
            <a:r>
              <a:rPr sz="2000" spc="-10" dirty="0">
                <a:latin typeface="Calibri"/>
                <a:cs typeface="Calibri"/>
              </a:rPr>
              <a:t>v</a:t>
            </a:r>
            <a:r>
              <a:rPr sz="2000" spc="-5" dirty="0">
                <a:latin typeface="Calibri"/>
                <a:cs typeface="Calibri"/>
              </a:rPr>
              <a:t>e</a:t>
            </a:r>
            <a:r>
              <a:rPr sz="2000" dirty="0">
                <a:latin typeface="Calibri"/>
                <a:cs typeface="Calibri"/>
              </a:rPr>
              <a:t>r the</a:t>
            </a:r>
            <a:r>
              <a:rPr sz="2000" spc="-10" dirty="0">
                <a:latin typeface="Calibri"/>
                <a:cs typeface="Calibri"/>
              </a:rPr>
              <a:t> </a:t>
            </a:r>
            <a:r>
              <a:rPr sz="2000" spc="-5" dirty="0">
                <a:latin typeface="Calibri"/>
                <a:cs typeface="Calibri"/>
              </a:rPr>
              <a:t>f</a:t>
            </a:r>
            <a:r>
              <a:rPr sz="2000" dirty="0">
                <a:latin typeface="Calibri"/>
                <a:cs typeface="Calibri"/>
              </a:rPr>
              <a:t>u</a:t>
            </a:r>
            <a:r>
              <a:rPr sz="2000" spc="-5" dirty="0">
                <a:latin typeface="Calibri"/>
                <a:cs typeface="Calibri"/>
              </a:rPr>
              <a:t>l</a:t>
            </a:r>
            <a:r>
              <a:rPr sz="2000" dirty="0">
                <a:latin typeface="Calibri"/>
                <a:cs typeface="Calibri"/>
              </a:rPr>
              <a:t>l c</a:t>
            </a:r>
            <a:r>
              <a:rPr sz="2000" spc="-5" dirty="0">
                <a:latin typeface="Calibri"/>
                <a:cs typeface="Calibri"/>
              </a:rPr>
              <a:t>os</a:t>
            </a:r>
            <a:r>
              <a:rPr sz="2000" dirty="0">
                <a:latin typeface="Calibri"/>
                <a:cs typeface="Calibri"/>
              </a:rPr>
              <a:t>ts</a:t>
            </a:r>
            <a:r>
              <a:rPr sz="2000" spc="10"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a</a:t>
            </a:r>
            <a:r>
              <a:rPr sz="2000" spc="-5" dirty="0">
                <a:latin typeface="Calibri"/>
                <a:cs typeface="Calibri"/>
              </a:rPr>
              <a:t>l</a:t>
            </a:r>
            <a:r>
              <a:rPr sz="2000" dirty="0">
                <a:latin typeface="Calibri"/>
                <a:cs typeface="Calibri"/>
              </a:rPr>
              <a:t>l</a:t>
            </a:r>
            <a:r>
              <a:rPr sz="2000" spc="10" dirty="0">
                <a:latin typeface="Calibri"/>
                <a:cs typeface="Calibri"/>
              </a:rPr>
              <a:t> </a:t>
            </a:r>
            <a:r>
              <a:rPr sz="2000" dirty="0">
                <a:latin typeface="Calibri"/>
                <a:cs typeface="Calibri"/>
              </a:rPr>
              <a:t>pu</a:t>
            </a:r>
            <a:r>
              <a:rPr sz="2000" spc="-5" dirty="0">
                <a:latin typeface="Calibri"/>
                <a:cs typeface="Calibri"/>
              </a:rPr>
              <a:t>r</a:t>
            </a:r>
            <a:r>
              <a:rPr sz="2000" dirty="0">
                <a:latin typeface="Calibri"/>
                <a:cs typeface="Calibri"/>
              </a:rPr>
              <a:t>ch</a:t>
            </a:r>
            <a:r>
              <a:rPr sz="2000" spc="-5" dirty="0">
                <a:latin typeface="Calibri"/>
                <a:cs typeface="Calibri"/>
              </a:rPr>
              <a:t>ase</a:t>
            </a:r>
            <a:r>
              <a:rPr sz="2000" dirty="0">
                <a:latin typeface="Calibri"/>
                <a:cs typeface="Calibri"/>
              </a:rPr>
              <a:t>d</a:t>
            </a:r>
            <a:r>
              <a:rPr sz="2000" spc="-5" dirty="0">
                <a:latin typeface="Calibri"/>
                <a:cs typeface="Calibri"/>
              </a:rPr>
              <a:t> e</a:t>
            </a:r>
            <a:r>
              <a:rPr sz="2000" dirty="0">
                <a:latin typeface="Calibri"/>
                <a:cs typeface="Calibri"/>
              </a:rPr>
              <a:t>qu</a:t>
            </a:r>
            <a:r>
              <a:rPr sz="2000" spc="-5" dirty="0">
                <a:latin typeface="Calibri"/>
                <a:cs typeface="Calibri"/>
              </a:rPr>
              <a:t>i</a:t>
            </a:r>
            <a:r>
              <a:rPr sz="2000" dirty="0">
                <a:latin typeface="Calibri"/>
                <a:cs typeface="Calibri"/>
              </a:rPr>
              <a:t>p</a:t>
            </a:r>
            <a:r>
              <a:rPr sz="2000" spc="-5" dirty="0">
                <a:latin typeface="Calibri"/>
                <a:cs typeface="Calibri"/>
              </a:rPr>
              <a:t>me</a:t>
            </a:r>
            <a:r>
              <a:rPr sz="2000" dirty="0">
                <a:latin typeface="Calibri"/>
                <a:cs typeface="Calibri"/>
              </a:rPr>
              <a:t>nt</a:t>
            </a:r>
            <a:r>
              <a:rPr sz="2000" spc="-10" dirty="0">
                <a:latin typeface="Calibri"/>
                <a:cs typeface="Calibri"/>
              </a:rPr>
              <a:t> </a:t>
            </a:r>
            <a:r>
              <a:rPr sz="2000" dirty="0">
                <a:latin typeface="Calibri"/>
                <a:cs typeface="Calibri"/>
              </a:rPr>
              <a:t>c</a:t>
            </a:r>
            <a:r>
              <a:rPr sz="2000" spc="-5" dirty="0">
                <a:latin typeface="Calibri"/>
                <a:cs typeface="Calibri"/>
              </a:rPr>
              <a:t>om</a:t>
            </a:r>
            <a:r>
              <a:rPr sz="2000" dirty="0">
                <a:latin typeface="Calibri"/>
                <a:cs typeface="Calibri"/>
              </a:rPr>
              <a:t>p</a:t>
            </a:r>
            <a:r>
              <a:rPr sz="2000" spc="-5" dirty="0">
                <a:latin typeface="Calibri"/>
                <a:cs typeface="Calibri"/>
              </a:rPr>
              <a:t>o</a:t>
            </a:r>
            <a:r>
              <a:rPr sz="2000" dirty="0">
                <a:latin typeface="Calibri"/>
                <a:cs typeface="Calibri"/>
              </a:rPr>
              <a:t>n</a:t>
            </a:r>
            <a:r>
              <a:rPr sz="2000" spc="-5" dirty="0">
                <a:latin typeface="Calibri"/>
                <a:cs typeface="Calibri"/>
              </a:rPr>
              <a:t>e</a:t>
            </a:r>
            <a:r>
              <a:rPr sz="2000" dirty="0">
                <a:latin typeface="Calibri"/>
                <a:cs typeface="Calibri"/>
              </a:rPr>
              <a:t>nts</a:t>
            </a:r>
            <a:r>
              <a:rPr lang="sv-SE" sz="2000" dirty="0">
                <a:latin typeface="Calibri"/>
                <a:cs typeface="Calibri"/>
              </a:rPr>
              <a:t>, </a:t>
            </a:r>
            <a:r>
              <a:rPr lang="en-US" sz="2000" dirty="0">
                <a:latin typeface="Calibri"/>
                <a:cs typeface="Calibri"/>
              </a:rPr>
              <a:t>industrial </a:t>
            </a:r>
            <a:r>
              <a:rPr lang="sv-SE" sz="2000" dirty="0">
                <a:latin typeface="Calibri"/>
                <a:cs typeface="Calibri"/>
              </a:rPr>
              <a:t>orders</a:t>
            </a:r>
            <a:r>
              <a:rPr sz="2000" spc="-25" dirty="0">
                <a:latin typeface="Calibri"/>
                <a:cs typeface="Calibri"/>
              </a:rPr>
              <a:t> </a:t>
            </a:r>
            <a:r>
              <a:rPr sz="2000" dirty="0">
                <a:latin typeface="Calibri"/>
                <a:cs typeface="Calibri"/>
              </a:rPr>
              <a:t>and c</a:t>
            </a:r>
            <a:r>
              <a:rPr sz="2000" spc="-5" dirty="0">
                <a:latin typeface="Calibri"/>
                <a:cs typeface="Calibri"/>
              </a:rPr>
              <a:t>o</a:t>
            </a:r>
            <a:r>
              <a:rPr sz="2000" dirty="0">
                <a:latin typeface="Calibri"/>
                <a:cs typeface="Calibri"/>
              </a:rPr>
              <a:t>n</a:t>
            </a:r>
            <a:r>
              <a:rPr sz="2000" spc="-5" dirty="0">
                <a:latin typeface="Calibri"/>
                <a:cs typeface="Calibri"/>
              </a:rPr>
              <a:t>s</a:t>
            </a:r>
            <a:r>
              <a:rPr sz="2000" dirty="0">
                <a:latin typeface="Calibri"/>
                <a:cs typeface="Calibri"/>
              </a:rPr>
              <a:t>u</a:t>
            </a:r>
            <a:r>
              <a:rPr sz="2000" spc="-5" dirty="0">
                <a:latin typeface="Calibri"/>
                <a:cs typeface="Calibri"/>
              </a:rPr>
              <a:t>m</a:t>
            </a:r>
            <a:r>
              <a:rPr sz="2000" dirty="0">
                <a:latin typeface="Calibri"/>
                <a:cs typeface="Calibri"/>
              </a:rPr>
              <a:t>ab</a:t>
            </a:r>
            <a:r>
              <a:rPr sz="2000" spc="-5" dirty="0">
                <a:latin typeface="Calibri"/>
                <a:cs typeface="Calibri"/>
              </a:rPr>
              <a:t>le</a:t>
            </a:r>
            <a:r>
              <a:rPr sz="2000" dirty="0">
                <a:latin typeface="Calibri"/>
                <a:cs typeface="Calibri"/>
              </a:rPr>
              <a:t>s n</a:t>
            </a:r>
            <a:r>
              <a:rPr sz="2000" spc="-5" dirty="0">
                <a:latin typeface="Calibri"/>
                <a:cs typeface="Calibri"/>
              </a:rPr>
              <a:t>ee</a:t>
            </a:r>
            <a:r>
              <a:rPr sz="2000" dirty="0">
                <a:latin typeface="Calibri"/>
                <a:cs typeface="Calibri"/>
              </a:rPr>
              <a:t>d</a:t>
            </a:r>
            <a:r>
              <a:rPr sz="2000" spc="-5" dirty="0">
                <a:latin typeface="Calibri"/>
                <a:cs typeface="Calibri"/>
              </a:rPr>
              <a:t>e</a:t>
            </a:r>
            <a:r>
              <a:rPr sz="2000" dirty="0">
                <a:latin typeface="Calibri"/>
                <a:cs typeface="Calibri"/>
              </a:rPr>
              <a:t>d</a:t>
            </a:r>
            <a:r>
              <a:rPr sz="2000" spc="-5" dirty="0">
                <a:latin typeface="Calibri"/>
                <a:cs typeface="Calibri"/>
              </a:rPr>
              <a:t> </a:t>
            </a:r>
            <a:r>
              <a:rPr sz="2000" dirty="0">
                <a:latin typeface="Calibri"/>
                <a:cs typeface="Calibri"/>
              </a:rPr>
              <a:t>f</a:t>
            </a:r>
            <a:r>
              <a:rPr sz="2000" spc="-5" dirty="0">
                <a:latin typeface="Calibri"/>
                <a:cs typeface="Calibri"/>
              </a:rPr>
              <a:t>o</a:t>
            </a:r>
            <a:r>
              <a:rPr sz="2000" dirty="0">
                <a:latin typeface="Calibri"/>
                <a:cs typeface="Calibri"/>
              </a:rPr>
              <a:t>r</a:t>
            </a:r>
            <a:r>
              <a:rPr sz="2000" spc="-15" dirty="0">
                <a:latin typeface="Calibri"/>
                <a:cs typeface="Calibri"/>
              </a:rPr>
              <a:t> </a:t>
            </a:r>
            <a:r>
              <a:rPr sz="2000" dirty="0">
                <a:latin typeface="Calibri"/>
                <a:cs typeface="Calibri"/>
              </a:rPr>
              <a:t>the </a:t>
            </a:r>
            <a:r>
              <a:rPr sz="2000" spc="-5" dirty="0">
                <a:latin typeface="Calibri"/>
                <a:cs typeface="Calibri"/>
              </a:rPr>
              <a:t>wor</a:t>
            </a:r>
            <a:r>
              <a:rPr sz="2000" dirty="0">
                <a:latin typeface="Calibri"/>
                <a:cs typeface="Calibri"/>
              </a:rPr>
              <a:t>k</a:t>
            </a:r>
            <a:r>
              <a:rPr sz="2000" spc="-10" dirty="0">
                <a:latin typeface="Calibri"/>
                <a:cs typeface="Calibri"/>
              </a:rPr>
              <a:t> </a:t>
            </a:r>
            <a:r>
              <a:rPr sz="2000" dirty="0">
                <a:latin typeface="Calibri"/>
                <a:cs typeface="Calibri"/>
              </a:rPr>
              <a:t>at the R</a:t>
            </a:r>
            <a:r>
              <a:rPr sz="2000" spc="-5" dirty="0">
                <a:latin typeface="Calibri"/>
                <a:cs typeface="Calibri"/>
              </a:rPr>
              <a:t>ese</a:t>
            </a:r>
            <a:r>
              <a:rPr sz="2000" dirty="0">
                <a:latin typeface="Calibri"/>
                <a:cs typeface="Calibri"/>
              </a:rPr>
              <a:t>a</a:t>
            </a:r>
            <a:r>
              <a:rPr sz="2000" spc="-5" dirty="0">
                <a:latin typeface="Calibri"/>
                <a:cs typeface="Calibri"/>
              </a:rPr>
              <a:t>r</a:t>
            </a:r>
            <a:r>
              <a:rPr sz="2000" dirty="0">
                <a:latin typeface="Calibri"/>
                <a:cs typeface="Calibri"/>
              </a:rPr>
              <a:t>ch</a:t>
            </a:r>
            <a:r>
              <a:rPr sz="2000" spc="5" dirty="0">
                <a:latin typeface="Calibri"/>
                <a:cs typeface="Calibri"/>
              </a:rPr>
              <a:t> </a:t>
            </a:r>
            <a:r>
              <a:rPr sz="2000" spc="-5" dirty="0">
                <a:latin typeface="Calibri"/>
                <a:cs typeface="Calibri"/>
              </a:rPr>
              <a:t>I</a:t>
            </a:r>
            <a:r>
              <a:rPr sz="2000" dirty="0">
                <a:latin typeface="Calibri"/>
                <a:cs typeface="Calibri"/>
              </a:rPr>
              <a:t>nf</a:t>
            </a:r>
            <a:r>
              <a:rPr sz="2000" spc="-5" dirty="0">
                <a:latin typeface="Calibri"/>
                <a:cs typeface="Calibri"/>
              </a:rPr>
              <a:t>r</a:t>
            </a:r>
            <a:r>
              <a:rPr sz="2000" dirty="0">
                <a:latin typeface="Calibri"/>
                <a:cs typeface="Calibri"/>
              </a:rPr>
              <a:t>a</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5" dirty="0">
                <a:latin typeface="Calibri"/>
                <a:cs typeface="Calibri"/>
              </a:rPr>
              <a:t>re</a:t>
            </a:r>
            <a:r>
              <a:rPr lang="sv-SE" sz="2000" spc="-5" dirty="0">
                <a:latin typeface="Calibri"/>
                <a:cs typeface="Calibri"/>
              </a:rPr>
              <a:t> and in </a:t>
            </a:r>
            <a:r>
              <a:rPr lang="en-US" sz="2000" spc="-5" dirty="0">
                <a:latin typeface="Calibri"/>
                <a:cs typeface="Calibri"/>
              </a:rPr>
              <a:t>some cases also </a:t>
            </a:r>
            <a:r>
              <a:rPr lang="sv-SE" sz="2000" spc="-5" dirty="0">
                <a:latin typeface="Calibri"/>
                <a:cs typeface="Calibri"/>
              </a:rPr>
              <a:t>for the </a:t>
            </a:r>
            <a:r>
              <a:rPr lang="en-US" sz="2000" spc="-5" dirty="0">
                <a:latin typeface="Calibri"/>
                <a:cs typeface="Calibri"/>
              </a:rPr>
              <a:t>personnel costs</a:t>
            </a:r>
            <a:r>
              <a:rPr sz="2000" dirty="0">
                <a:latin typeface="Calibri"/>
                <a:cs typeface="Calibri"/>
              </a:rPr>
              <a:t>. </a:t>
            </a:r>
            <a:r>
              <a:rPr sz="2000" spc="5" dirty="0">
                <a:latin typeface="Calibri"/>
                <a:cs typeface="Calibri"/>
              </a:rPr>
              <a:t>O</a:t>
            </a:r>
            <a:r>
              <a:rPr sz="2000" dirty="0">
                <a:latin typeface="Calibri"/>
                <a:cs typeface="Calibri"/>
              </a:rPr>
              <a:t>n the </a:t>
            </a:r>
            <a:r>
              <a:rPr sz="2000" spc="-5" dirty="0">
                <a:latin typeface="Calibri"/>
                <a:cs typeface="Calibri"/>
              </a:rPr>
              <a:t>ot</a:t>
            </a:r>
            <a:r>
              <a:rPr sz="2000" dirty="0">
                <a:latin typeface="Calibri"/>
                <a:cs typeface="Calibri"/>
              </a:rPr>
              <a:t>h</a:t>
            </a:r>
            <a:r>
              <a:rPr sz="2000" spc="-5" dirty="0">
                <a:latin typeface="Calibri"/>
                <a:cs typeface="Calibri"/>
              </a:rPr>
              <a:t>e</a:t>
            </a:r>
            <a:r>
              <a:rPr sz="2000" dirty="0">
                <a:latin typeface="Calibri"/>
                <a:cs typeface="Calibri"/>
              </a:rPr>
              <a:t>r</a:t>
            </a:r>
            <a:r>
              <a:rPr sz="2000" spc="-15" dirty="0">
                <a:latin typeface="Calibri"/>
                <a:cs typeface="Calibri"/>
              </a:rPr>
              <a:t> </a:t>
            </a:r>
            <a:r>
              <a:rPr sz="2000" dirty="0">
                <a:latin typeface="Calibri"/>
                <a:cs typeface="Calibri"/>
              </a:rPr>
              <a:t>hand,</a:t>
            </a:r>
            <a:r>
              <a:rPr sz="2000" spc="-20" dirty="0">
                <a:latin typeface="Calibri"/>
                <a:cs typeface="Calibri"/>
              </a:rPr>
              <a:t> </a:t>
            </a:r>
            <a:r>
              <a:rPr sz="2000" dirty="0">
                <a:latin typeface="Calibri"/>
                <a:cs typeface="Calibri"/>
              </a:rPr>
              <a:t>the</a:t>
            </a:r>
            <a:r>
              <a:rPr sz="2000" spc="-10" dirty="0">
                <a:latin typeface="Calibri"/>
                <a:cs typeface="Calibri"/>
              </a:rPr>
              <a:t> </a:t>
            </a:r>
            <a:r>
              <a:rPr sz="2000" dirty="0">
                <a:latin typeface="Calibri"/>
                <a:cs typeface="Calibri"/>
              </a:rPr>
              <a:t>R</a:t>
            </a:r>
            <a:r>
              <a:rPr sz="2000" spc="-5" dirty="0">
                <a:latin typeface="Calibri"/>
                <a:cs typeface="Calibri"/>
              </a:rPr>
              <a:t>ese</a:t>
            </a:r>
            <a:r>
              <a:rPr sz="2000" dirty="0">
                <a:latin typeface="Calibri"/>
                <a:cs typeface="Calibri"/>
              </a:rPr>
              <a:t>a</a:t>
            </a:r>
            <a:r>
              <a:rPr sz="2000" spc="-5" dirty="0">
                <a:latin typeface="Calibri"/>
                <a:cs typeface="Calibri"/>
              </a:rPr>
              <a:t>r</a:t>
            </a:r>
            <a:r>
              <a:rPr sz="2000" dirty="0">
                <a:latin typeface="Calibri"/>
                <a:cs typeface="Calibri"/>
              </a:rPr>
              <a:t>ch</a:t>
            </a:r>
            <a:r>
              <a:rPr sz="2000" spc="15"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fr</a:t>
            </a:r>
            <a:r>
              <a:rPr sz="2000" dirty="0">
                <a:latin typeface="Calibri"/>
                <a:cs typeface="Calibri"/>
              </a:rPr>
              <a:t>a</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5" dirty="0">
                <a:latin typeface="Calibri"/>
                <a:cs typeface="Calibri"/>
              </a:rPr>
              <a:t>r</a:t>
            </a:r>
            <a:r>
              <a:rPr sz="2000" dirty="0">
                <a:latin typeface="Calibri"/>
                <a:cs typeface="Calibri"/>
              </a:rPr>
              <a:t>e </a:t>
            </a:r>
            <a:r>
              <a:rPr sz="2000" spc="-5" dirty="0">
                <a:latin typeface="Calibri"/>
                <a:cs typeface="Calibri"/>
              </a:rPr>
              <a:t>i</a:t>
            </a:r>
            <a:r>
              <a:rPr sz="2000" dirty="0">
                <a:latin typeface="Calibri"/>
                <a:cs typeface="Calibri"/>
              </a:rPr>
              <a:t>s</a:t>
            </a:r>
            <a:r>
              <a:rPr sz="2000" spc="10" dirty="0">
                <a:latin typeface="Calibri"/>
                <a:cs typeface="Calibri"/>
              </a:rPr>
              <a:t> </a:t>
            </a:r>
            <a:r>
              <a:rPr sz="2000" dirty="0">
                <a:latin typeface="Calibri"/>
                <a:cs typeface="Calibri"/>
              </a:rPr>
              <a:t>n</a:t>
            </a:r>
            <a:r>
              <a:rPr sz="2000" spc="-5" dirty="0">
                <a:latin typeface="Calibri"/>
                <a:cs typeface="Calibri"/>
              </a:rPr>
              <a:t>o</a:t>
            </a:r>
            <a:r>
              <a:rPr sz="2000" dirty="0">
                <a:latin typeface="Calibri"/>
                <a:cs typeface="Calibri"/>
              </a:rPr>
              <a:t>t</a:t>
            </a:r>
            <a:r>
              <a:rPr sz="2000" spc="-20" dirty="0">
                <a:latin typeface="Calibri"/>
                <a:cs typeface="Calibri"/>
              </a:rPr>
              <a:t> </a:t>
            </a:r>
            <a:r>
              <a:rPr sz="2000" dirty="0">
                <a:latin typeface="Calibri"/>
                <a:cs typeface="Calibri"/>
              </a:rPr>
              <a:t>a</a:t>
            </a:r>
            <a:r>
              <a:rPr sz="2000" spc="-5" dirty="0">
                <a:latin typeface="Calibri"/>
                <a:cs typeface="Calibri"/>
              </a:rPr>
              <a:t>s</a:t>
            </a:r>
            <a:r>
              <a:rPr sz="2000" dirty="0">
                <a:latin typeface="Calibri"/>
                <a:cs typeface="Calibri"/>
              </a:rPr>
              <a:t>k</a:t>
            </a:r>
            <a:r>
              <a:rPr sz="2000" spc="-5" dirty="0">
                <a:latin typeface="Calibri"/>
                <a:cs typeface="Calibri"/>
              </a:rPr>
              <a:t>e</a:t>
            </a:r>
            <a:r>
              <a:rPr sz="2000" dirty="0">
                <a:latin typeface="Calibri"/>
                <a:cs typeface="Calibri"/>
              </a:rPr>
              <a:t>d</a:t>
            </a:r>
            <a:r>
              <a:rPr sz="2000" spc="15" dirty="0">
                <a:latin typeface="Calibri"/>
                <a:cs typeface="Calibri"/>
              </a:rPr>
              <a:t> </a:t>
            </a:r>
            <a:r>
              <a:rPr sz="2000" dirty="0">
                <a:latin typeface="Calibri"/>
                <a:cs typeface="Calibri"/>
              </a:rPr>
              <a:t>to</a:t>
            </a:r>
            <a:r>
              <a:rPr sz="2000" spc="-10" dirty="0">
                <a:latin typeface="Calibri"/>
                <a:cs typeface="Calibri"/>
              </a:rPr>
              <a:t> </a:t>
            </a:r>
            <a:r>
              <a:rPr sz="2000" dirty="0">
                <a:latin typeface="Calibri"/>
                <a:cs typeface="Calibri"/>
              </a:rPr>
              <a:t>pay</a:t>
            </a:r>
            <a:r>
              <a:rPr sz="2000" spc="-20" dirty="0">
                <a:latin typeface="Calibri"/>
                <a:cs typeface="Calibri"/>
              </a:rPr>
              <a:t> </a:t>
            </a:r>
            <a:r>
              <a:rPr sz="2000" spc="-5" dirty="0">
                <a:latin typeface="Calibri"/>
                <a:cs typeface="Calibri"/>
              </a:rPr>
              <a:t>for re</a:t>
            </a:r>
            <a:r>
              <a:rPr sz="2000" dirty="0">
                <a:latin typeface="Calibri"/>
                <a:cs typeface="Calibri"/>
              </a:rPr>
              <a:t>ntal</a:t>
            </a:r>
            <a:r>
              <a:rPr sz="2000" spc="10" dirty="0">
                <a:latin typeface="Calibri"/>
                <a:cs typeface="Calibri"/>
              </a:rPr>
              <a:t> </a:t>
            </a:r>
            <a:r>
              <a:rPr sz="2000" dirty="0">
                <a:latin typeface="Calibri"/>
                <a:cs typeface="Calibri"/>
              </a:rPr>
              <a:t>c</a:t>
            </a:r>
            <a:r>
              <a:rPr sz="2000" spc="-5" dirty="0">
                <a:latin typeface="Calibri"/>
                <a:cs typeface="Calibri"/>
              </a:rPr>
              <a:t>os</a:t>
            </a:r>
            <a:r>
              <a:rPr sz="2000" dirty="0">
                <a:latin typeface="Calibri"/>
                <a:cs typeface="Calibri"/>
              </a:rPr>
              <a:t>ts</a:t>
            </a:r>
            <a:r>
              <a:rPr lang="sv-SE" sz="2000" dirty="0">
                <a:latin typeface="Calibri"/>
                <a:cs typeface="Calibri"/>
              </a:rPr>
              <a:t>, overheads</a:t>
            </a:r>
            <a:r>
              <a:rPr sz="2000" dirty="0">
                <a:latin typeface="Calibri"/>
                <a:cs typeface="Calibri"/>
              </a:rPr>
              <a:t> </a:t>
            </a:r>
            <a:r>
              <a:rPr sz="2000" spc="-5" dirty="0">
                <a:latin typeface="Calibri"/>
                <a:cs typeface="Calibri"/>
              </a:rPr>
              <a:t>o</a:t>
            </a:r>
            <a:r>
              <a:rPr sz="2000" dirty="0">
                <a:latin typeface="Calibri"/>
                <a:cs typeface="Calibri"/>
              </a:rPr>
              <a:t>r</a:t>
            </a:r>
            <a:r>
              <a:rPr sz="2000" spc="-15" dirty="0">
                <a:latin typeface="Calibri"/>
                <a:cs typeface="Calibri"/>
              </a:rPr>
              <a:t> </a:t>
            </a:r>
            <a:r>
              <a:rPr sz="2000" spc="-5" dirty="0">
                <a:latin typeface="Calibri"/>
                <a:cs typeface="Calibri"/>
              </a:rPr>
              <a:t>fo</a:t>
            </a:r>
            <a:r>
              <a:rPr sz="2000" dirty="0">
                <a:latin typeface="Calibri"/>
                <a:cs typeface="Calibri"/>
              </a:rPr>
              <a:t>r </a:t>
            </a:r>
            <a:r>
              <a:rPr lang="sv-SE" sz="2000" spc="-5" dirty="0">
                <a:latin typeface="Calibri"/>
                <a:cs typeface="Calibri"/>
              </a:rPr>
              <a:t>the </a:t>
            </a:r>
            <a:r>
              <a:rPr lang="sv-SE" sz="2000" spc="-5" dirty="0" err="1">
                <a:latin typeface="Calibri"/>
                <a:cs typeface="Calibri"/>
              </a:rPr>
              <a:t>depreciation</a:t>
            </a:r>
            <a:r>
              <a:rPr lang="sv-SE" sz="2000" spc="-5" dirty="0">
                <a:latin typeface="Calibri"/>
                <a:cs typeface="Calibri"/>
              </a:rPr>
              <a:t> of </a:t>
            </a:r>
            <a:r>
              <a:rPr sz="2000" spc="-5" dirty="0">
                <a:latin typeface="Calibri"/>
                <a:cs typeface="Calibri"/>
              </a:rPr>
              <a:t>exis</a:t>
            </a:r>
            <a:r>
              <a:rPr sz="2000" dirty="0">
                <a:latin typeface="Calibri"/>
                <a:cs typeface="Calibri"/>
              </a:rPr>
              <a:t>t</a:t>
            </a:r>
            <a:r>
              <a:rPr sz="2000" spc="-5" dirty="0">
                <a:latin typeface="Calibri"/>
                <a:cs typeface="Calibri"/>
              </a:rPr>
              <a:t>i</a:t>
            </a:r>
            <a:r>
              <a:rPr sz="2000" dirty="0">
                <a:latin typeface="Calibri"/>
                <a:cs typeface="Calibri"/>
              </a:rPr>
              <a:t>ng</a:t>
            </a:r>
            <a:r>
              <a:rPr sz="2000" spc="20" dirty="0">
                <a:latin typeface="Calibri"/>
                <a:cs typeface="Calibri"/>
              </a:rPr>
              <a:t> </a:t>
            </a:r>
            <a:r>
              <a:rPr sz="2000" dirty="0">
                <a:latin typeface="Calibri"/>
                <a:cs typeface="Calibri"/>
              </a:rPr>
              <a:t>t</a:t>
            </a:r>
            <a:r>
              <a:rPr sz="2000" spc="-5" dirty="0">
                <a:latin typeface="Calibri"/>
                <a:cs typeface="Calibri"/>
              </a:rPr>
              <a:t>e</a:t>
            </a:r>
            <a:r>
              <a:rPr sz="2000" dirty="0">
                <a:latin typeface="Calibri"/>
                <a:cs typeface="Calibri"/>
              </a:rPr>
              <a:t>chn</a:t>
            </a:r>
            <a:r>
              <a:rPr sz="2000" spc="-5" dirty="0">
                <a:latin typeface="Calibri"/>
                <a:cs typeface="Calibri"/>
              </a:rPr>
              <a:t>i</a:t>
            </a:r>
            <a:r>
              <a:rPr sz="2000" dirty="0">
                <a:latin typeface="Calibri"/>
                <a:cs typeface="Calibri"/>
              </a:rPr>
              <a:t>cal </a:t>
            </a:r>
            <a:r>
              <a:rPr sz="2000" spc="-5" dirty="0">
                <a:latin typeface="Calibri"/>
                <a:cs typeface="Calibri"/>
              </a:rPr>
              <a:t>i</a:t>
            </a:r>
            <a:r>
              <a:rPr sz="2000" dirty="0">
                <a:latin typeface="Calibri"/>
                <a:cs typeface="Calibri"/>
              </a:rPr>
              <a:t>n</a:t>
            </a:r>
            <a:r>
              <a:rPr sz="2000" spc="-5" dirty="0">
                <a:latin typeface="Calibri"/>
                <a:cs typeface="Calibri"/>
              </a:rPr>
              <a:t>fr</a:t>
            </a:r>
            <a:r>
              <a:rPr sz="2000" dirty="0">
                <a:latin typeface="Calibri"/>
                <a:cs typeface="Calibri"/>
              </a:rPr>
              <a:t>a</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5" dirty="0">
                <a:latin typeface="Calibri"/>
                <a:cs typeface="Calibri"/>
              </a:rPr>
              <a:t>r</a:t>
            </a:r>
            <a:r>
              <a:rPr sz="2000" dirty="0">
                <a:latin typeface="Calibri"/>
                <a:cs typeface="Calibri"/>
              </a:rPr>
              <a:t>e</a:t>
            </a:r>
            <a:r>
              <a:rPr sz="2000" spc="15" dirty="0">
                <a:latin typeface="Calibri"/>
                <a:cs typeface="Calibri"/>
              </a:rPr>
              <a:t> </a:t>
            </a:r>
            <a:r>
              <a:rPr sz="2000" dirty="0">
                <a:latin typeface="Calibri"/>
                <a:cs typeface="Calibri"/>
              </a:rPr>
              <a:t>at the R</a:t>
            </a:r>
            <a:r>
              <a:rPr sz="2000" spc="-5" dirty="0">
                <a:latin typeface="Calibri"/>
                <a:cs typeface="Calibri"/>
              </a:rPr>
              <a:t>ese</a:t>
            </a:r>
            <a:r>
              <a:rPr sz="2000" dirty="0">
                <a:latin typeface="Calibri"/>
                <a:cs typeface="Calibri"/>
              </a:rPr>
              <a:t>a</a:t>
            </a:r>
            <a:r>
              <a:rPr sz="2000" spc="-5" dirty="0">
                <a:latin typeface="Calibri"/>
                <a:cs typeface="Calibri"/>
              </a:rPr>
              <a:t>r</a:t>
            </a:r>
            <a:r>
              <a:rPr sz="2000" dirty="0">
                <a:latin typeface="Calibri"/>
                <a:cs typeface="Calibri"/>
              </a:rPr>
              <a:t>ch</a:t>
            </a:r>
            <a:r>
              <a:rPr sz="2000" spc="5"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fr</a:t>
            </a:r>
            <a:r>
              <a:rPr sz="2000" dirty="0">
                <a:latin typeface="Calibri"/>
                <a:cs typeface="Calibri"/>
              </a:rPr>
              <a:t>a</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5" dirty="0">
                <a:latin typeface="Calibri"/>
                <a:cs typeface="Calibri"/>
              </a:rPr>
              <a:t>re</a:t>
            </a:r>
            <a:r>
              <a:rPr sz="2000" dirty="0">
                <a:latin typeface="Calibri"/>
                <a:cs typeface="Calibri"/>
              </a:rPr>
              <a:t>. </a:t>
            </a:r>
            <a:r>
              <a:rPr sz="2000" spc="5" dirty="0">
                <a:latin typeface="Calibri"/>
                <a:cs typeface="Calibri"/>
              </a:rPr>
              <a:t> </a:t>
            </a:r>
            <a:r>
              <a:rPr sz="2000" spc="-5" dirty="0">
                <a:latin typeface="Calibri"/>
                <a:cs typeface="Calibri"/>
              </a:rPr>
              <a:t>T</a:t>
            </a:r>
            <a:r>
              <a:rPr sz="2000" dirty="0">
                <a:latin typeface="Calibri"/>
                <a:cs typeface="Calibri"/>
              </a:rPr>
              <a:t>h</a:t>
            </a:r>
            <a:r>
              <a:rPr sz="2000" spc="-5" dirty="0">
                <a:latin typeface="Calibri"/>
                <a:cs typeface="Calibri"/>
              </a:rPr>
              <a:t>er</a:t>
            </a:r>
            <a:r>
              <a:rPr sz="2000" dirty="0">
                <a:latin typeface="Calibri"/>
                <a:cs typeface="Calibri"/>
              </a:rPr>
              <a:t>e </a:t>
            </a:r>
            <a:r>
              <a:rPr sz="2000" spc="-5" dirty="0">
                <a:latin typeface="Calibri"/>
                <a:cs typeface="Calibri"/>
              </a:rPr>
              <a:t>i</a:t>
            </a:r>
            <a:r>
              <a:rPr sz="2000" dirty="0">
                <a:latin typeface="Calibri"/>
                <a:cs typeface="Calibri"/>
              </a:rPr>
              <a:t>s</a:t>
            </a:r>
            <a:r>
              <a:rPr sz="2000" spc="10" dirty="0">
                <a:latin typeface="Calibri"/>
                <a:cs typeface="Calibri"/>
              </a:rPr>
              <a:t> </a:t>
            </a:r>
            <a:r>
              <a:rPr sz="2000" dirty="0">
                <a:latin typeface="Calibri"/>
                <a:cs typeface="Calibri"/>
              </a:rPr>
              <a:t>a</a:t>
            </a:r>
            <a:r>
              <a:rPr sz="2000" spc="-5" dirty="0">
                <a:latin typeface="Calibri"/>
                <a:cs typeface="Calibri"/>
              </a:rPr>
              <a:t>ls</a:t>
            </a:r>
            <a:r>
              <a:rPr sz="2000" dirty="0">
                <a:latin typeface="Calibri"/>
                <a:cs typeface="Calibri"/>
              </a:rPr>
              <a:t>o no</a:t>
            </a:r>
            <a:r>
              <a:rPr sz="2000" spc="-25" dirty="0">
                <a:latin typeface="Calibri"/>
                <a:cs typeface="Calibri"/>
              </a:rPr>
              <a:t> </a:t>
            </a:r>
            <a:r>
              <a:rPr sz="2000" dirty="0">
                <a:latin typeface="Calibri"/>
                <a:cs typeface="Calibri"/>
              </a:rPr>
              <a:t>p</a:t>
            </a:r>
            <a:r>
              <a:rPr sz="2000" spc="-5" dirty="0">
                <a:latin typeface="Calibri"/>
                <a:cs typeface="Calibri"/>
              </a:rPr>
              <a:t>ro</a:t>
            </a:r>
            <a:r>
              <a:rPr sz="2000" spc="-10" dirty="0">
                <a:latin typeface="Calibri"/>
                <a:cs typeface="Calibri"/>
              </a:rPr>
              <a:t>v</a:t>
            </a:r>
            <a:r>
              <a:rPr sz="2000" spc="-5" dirty="0">
                <a:latin typeface="Calibri"/>
                <a:cs typeface="Calibri"/>
              </a:rPr>
              <a:t>isio</a:t>
            </a:r>
            <a:r>
              <a:rPr sz="2000" dirty="0">
                <a:latin typeface="Calibri"/>
                <a:cs typeface="Calibri"/>
              </a:rPr>
              <a:t>n</a:t>
            </a:r>
            <a:r>
              <a:rPr sz="2000" spc="5" dirty="0">
                <a:latin typeface="Calibri"/>
                <a:cs typeface="Calibri"/>
              </a:rPr>
              <a:t> </a:t>
            </a:r>
            <a:r>
              <a:rPr sz="2000" spc="-5" dirty="0">
                <a:latin typeface="Calibri"/>
                <a:cs typeface="Calibri"/>
              </a:rPr>
              <a:t>fo</a:t>
            </a:r>
            <a:r>
              <a:rPr sz="2000" dirty="0">
                <a:latin typeface="Calibri"/>
                <a:cs typeface="Calibri"/>
              </a:rPr>
              <a:t>r</a:t>
            </a:r>
            <a:r>
              <a:rPr sz="2000" spc="-15" dirty="0">
                <a:latin typeface="Calibri"/>
                <a:cs typeface="Calibri"/>
              </a:rPr>
              <a:t> </a:t>
            </a:r>
            <a:r>
              <a:rPr sz="2000" dirty="0">
                <a:latin typeface="Calibri"/>
                <a:cs typeface="Calibri"/>
              </a:rPr>
              <a:t>a</a:t>
            </a:r>
            <a:r>
              <a:rPr sz="2000" spc="5" dirty="0">
                <a:latin typeface="Calibri"/>
                <a:cs typeface="Calibri"/>
              </a:rPr>
              <a:t> </a:t>
            </a:r>
            <a:r>
              <a:rPr sz="2000" dirty="0">
                <a:latin typeface="Calibri"/>
                <a:cs typeface="Calibri"/>
              </a:rPr>
              <a:t>p</a:t>
            </a:r>
            <a:r>
              <a:rPr sz="2000" spc="-5" dirty="0">
                <a:latin typeface="Calibri"/>
                <a:cs typeface="Calibri"/>
              </a:rPr>
              <a:t>rofi</a:t>
            </a:r>
            <a:r>
              <a:rPr sz="2000" dirty="0">
                <a:latin typeface="Calibri"/>
                <a:cs typeface="Calibri"/>
              </a:rPr>
              <a:t>t</a:t>
            </a:r>
            <a:r>
              <a:rPr sz="2000" spc="5" dirty="0">
                <a:latin typeface="Calibri"/>
                <a:cs typeface="Calibri"/>
              </a:rPr>
              <a:t> </a:t>
            </a:r>
            <a:r>
              <a:rPr sz="2000" dirty="0">
                <a:latin typeface="Calibri"/>
                <a:cs typeface="Calibri"/>
              </a:rPr>
              <a:t>to</a:t>
            </a:r>
            <a:r>
              <a:rPr sz="2000" spc="-10" dirty="0">
                <a:latin typeface="Calibri"/>
                <a:cs typeface="Calibri"/>
              </a:rPr>
              <a:t> </a:t>
            </a:r>
            <a:r>
              <a:rPr sz="2000" dirty="0">
                <a:latin typeface="Calibri"/>
                <a:cs typeface="Calibri"/>
              </a:rPr>
              <a:t>be </a:t>
            </a:r>
            <a:r>
              <a:rPr sz="2000" spc="-5" dirty="0">
                <a:latin typeface="Calibri"/>
                <a:cs typeface="Calibri"/>
              </a:rPr>
              <a:t>m</a:t>
            </a:r>
            <a:r>
              <a:rPr sz="2000" dirty="0">
                <a:latin typeface="Calibri"/>
                <a:cs typeface="Calibri"/>
              </a:rPr>
              <a:t>ade by</a:t>
            </a:r>
            <a:r>
              <a:rPr sz="2000" spc="-15" dirty="0">
                <a:latin typeface="Calibri"/>
                <a:cs typeface="Calibri"/>
              </a:rPr>
              <a:t> </a:t>
            </a:r>
            <a:r>
              <a:rPr sz="2000" dirty="0">
                <a:latin typeface="Calibri"/>
                <a:cs typeface="Calibri"/>
              </a:rPr>
              <a:t>the</a:t>
            </a:r>
            <a:r>
              <a:rPr sz="2000" spc="-10" dirty="0">
                <a:latin typeface="Calibri"/>
                <a:cs typeface="Calibri"/>
              </a:rPr>
              <a:t> </a:t>
            </a:r>
            <a:r>
              <a:rPr sz="2000" spc="-5" dirty="0">
                <a:latin typeface="Calibri"/>
                <a:cs typeface="Calibri"/>
              </a:rPr>
              <a:t>Te</a:t>
            </a:r>
            <a:r>
              <a:rPr sz="2000" dirty="0">
                <a:latin typeface="Calibri"/>
                <a:cs typeface="Calibri"/>
              </a:rPr>
              <a:t>chn</a:t>
            </a:r>
            <a:r>
              <a:rPr sz="2000" spc="-5" dirty="0">
                <a:latin typeface="Calibri"/>
                <a:cs typeface="Calibri"/>
              </a:rPr>
              <a:t>olo</a:t>
            </a:r>
            <a:r>
              <a:rPr sz="2000" dirty="0">
                <a:latin typeface="Calibri"/>
                <a:cs typeface="Calibri"/>
              </a:rPr>
              <a:t>g</a:t>
            </a:r>
            <a:r>
              <a:rPr sz="2000" spc="-5" dirty="0">
                <a:latin typeface="Calibri"/>
                <a:cs typeface="Calibri"/>
              </a:rPr>
              <a:t>i</a:t>
            </a:r>
            <a:r>
              <a:rPr sz="2000" dirty="0">
                <a:latin typeface="Calibri"/>
                <a:cs typeface="Calibri"/>
              </a:rPr>
              <a:t>cal</a:t>
            </a:r>
            <a:r>
              <a:rPr sz="2000" spc="-15" dirty="0">
                <a:latin typeface="Calibri"/>
                <a:cs typeface="Calibri"/>
              </a:rPr>
              <a:t> </a:t>
            </a:r>
            <a:r>
              <a:rPr sz="2000" dirty="0">
                <a:latin typeface="Calibri"/>
                <a:cs typeface="Calibri"/>
              </a:rPr>
              <a:t>Fac</a:t>
            </a:r>
            <a:r>
              <a:rPr sz="2000" spc="-5" dirty="0">
                <a:latin typeface="Calibri"/>
                <a:cs typeface="Calibri"/>
              </a:rPr>
              <a:t>ili</a:t>
            </a:r>
            <a:r>
              <a:rPr sz="2000" dirty="0">
                <a:latin typeface="Calibri"/>
                <a:cs typeface="Calibri"/>
              </a:rPr>
              <a:t>ty.</a:t>
            </a:r>
            <a:endParaRPr lang="en-US" sz="2000" dirty="0">
              <a:latin typeface="Calibri"/>
              <a:cs typeface="Calibri"/>
            </a:endParaRPr>
          </a:p>
          <a:p>
            <a:pPr marL="12700" marR="5080">
              <a:lnSpc>
                <a:spcPct val="100000"/>
              </a:lnSpc>
            </a:pPr>
            <a:endParaRPr lang="en-US" sz="2000" dirty="0">
              <a:latin typeface="Calibri"/>
              <a:cs typeface="Calibri"/>
            </a:endParaRPr>
          </a:p>
          <a:p>
            <a:pPr marL="12700" marR="5080"/>
            <a:r>
              <a:rPr lang="en-US" sz="2000" dirty="0">
                <a:cs typeface="Calibri"/>
              </a:rPr>
              <a:t>As b</a:t>
            </a:r>
            <a:r>
              <a:rPr lang="en-US" sz="2000" spc="-5" dirty="0">
                <a:cs typeface="Calibri"/>
              </a:rPr>
              <a:t>o</a:t>
            </a:r>
            <a:r>
              <a:rPr lang="en-US" sz="2000" dirty="0">
                <a:cs typeface="Calibri"/>
              </a:rPr>
              <a:t>th</a:t>
            </a:r>
            <a:r>
              <a:rPr lang="en-US" sz="2000" spc="-20" dirty="0">
                <a:cs typeface="Calibri"/>
              </a:rPr>
              <a:t> </a:t>
            </a:r>
            <a:r>
              <a:rPr lang="en-US" sz="2000" dirty="0">
                <a:cs typeface="Calibri"/>
              </a:rPr>
              <a:t>pa</a:t>
            </a:r>
            <a:r>
              <a:rPr lang="en-US" sz="2000" spc="-5" dirty="0">
                <a:cs typeface="Calibri"/>
              </a:rPr>
              <a:t>r</a:t>
            </a:r>
            <a:r>
              <a:rPr lang="en-US" sz="2000" dirty="0">
                <a:cs typeface="Calibri"/>
              </a:rPr>
              <a:t>t</a:t>
            </a:r>
            <a:r>
              <a:rPr lang="en-US" sz="2000" spc="-5" dirty="0">
                <a:cs typeface="Calibri"/>
              </a:rPr>
              <a:t>ie</a:t>
            </a:r>
            <a:r>
              <a:rPr lang="en-US" sz="2000" dirty="0">
                <a:cs typeface="Calibri"/>
              </a:rPr>
              <a:t>s</a:t>
            </a:r>
            <a:r>
              <a:rPr lang="en-US" sz="2000" spc="20" dirty="0">
                <a:cs typeface="Calibri"/>
              </a:rPr>
              <a:t> </a:t>
            </a:r>
            <a:r>
              <a:rPr lang="en-US" sz="2000" dirty="0">
                <a:cs typeface="Calibri"/>
              </a:rPr>
              <a:t>to</a:t>
            </a:r>
            <a:r>
              <a:rPr lang="en-US" sz="2000" spc="-10" dirty="0">
                <a:cs typeface="Calibri"/>
              </a:rPr>
              <a:t> </a:t>
            </a:r>
            <a:r>
              <a:rPr lang="en-US" sz="2000" spc="-5" dirty="0">
                <a:cs typeface="Calibri"/>
              </a:rPr>
              <a:t>s</a:t>
            </a:r>
            <a:r>
              <a:rPr lang="en-US" sz="2000" dirty="0">
                <a:cs typeface="Calibri"/>
              </a:rPr>
              <a:t>uch</a:t>
            </a:r>
            <a:r>
              <a:rPr lang="en-US" sz="2000" spc="-5" dirty="0">
                <a:cs typeface="Calibri"/>
              </a:rPr>
              <a:t> </a:t>
            </a:r>
            <a:r>
              <a:rPr lang="en-US" sz="2000" dirty="0">
                <a:cs typeface="Calibri"/>
              </a:rPr>
              <a:t>an</a:t>
            </a:r>
            <a:r>
              <a:rPr lang="en-US" sz="2000" spc="-5" dirty="0">
                <a:cs typeface="Calibri"/>
              </a:rPr>
              <a:t> </a:t>
            </a:r>
            <a:r>
              <a:rPr lang="en-US" sz="2000" dirty="0">
                <a:cs typeface="Calibri"/>
              </a:rPr>
              <a:t>ag</a:t>
            </a:r>
            <a:r>
              <a:rPr lang="en-US" sz="2000" spc="-5" dirty="0">
                <a:cs typeface="Calibri"/>
              </a:rPr>
              <a:t>reeme</a:t>
            </a:r>
            <a:r>
              <a:rPr lang="en-US" sz="2000" dirty="0">
                <a:cs typeface="Calibri"/>
              </a:rPr>
              <a:t>nt a</a:t>
            </a:r>
            <a:r>
              <a:rPr lang="en-US" sz="2000" spc="-5" dirty="0">
                <a:cs typeface="Calibri"/>
              </a:rPr>
              <a:t>r</a:t>
            </a:r>
            <a:r>
              <a:rPr lang="en-US" sz="2000" dirty="0">
                <a:cs typeface="Calibri"/>
              </a:rPr>
              <a:t>e</a:t>
            </a:r>
            <a:r>
              <a:rPr lang="en-US" sz="2000" spc="10" dirty="0">
                <a:cs typeface="Calibri"/>
              </a:rPr>
              <a:t> </a:t>
            </a:r>
            <a:r>
              <a:rPr lang="en-US" sz="2000" dirty="0">
                <a:cs typeface="Calibri"/>
              </a:rPr>
              <a:t>c</a:t>
            </a:r>
            <a:r>
              <a:rPr lang="en-US" sz="2000" spc="-5" dirty="0">
                <a:cs typeface="Calibri"/>
              </a:rPr>
              <a:t>o</a:t>
            </a:r>
            <a:r>
              <a:rPr lang="en-US" sz="2000" dirty="0">
                <a:cs typeface="Calibri"/>
              </a:rPr>
              <a:t>nt</a:t>
            </a:r>
            <a:r>
              <a:rPr lang="en-US" sz="2000" spc="-5" dirty="0">
                <a:cs typeface="Calibri"/>
              </a:rPr>
              <a:t>ri</a:t>
            </a:r>
            <a:r>
              <a:rPr lang="en-US" sz="2000" dirty="0">
                <a:cs typeface="Calibri"/>
              </a:rPr>
              <a:t>but</a:t>
            </a:r>
            <a:r>
              <a:rPr lang="en-US" sz="2000" spc="-5" dirty="0">
                <a:cs typeface="Calibri"/>
              </a:rPr>
              <a:t>i</a:t>
            </a:r>
            <a:r>
              <a:rPr lang="en-US" sz="2000" dirty="0">
                <a:cs typeface="Calibri"/>
              </a:rPr>
              <a:t>ng</a:t>
            </a:r>
            <a:r>
              <a:rPr lang="en-US" sz="2000" spc="-30" dirty="0">
                <a:cs typeface="Calibri"/>
              </a:rPr>
              <a:t> </a:t>
            </a:r>
            <a:r>
              <a:rPr lang="en-US" sz="2000" dirty="0">
                <a:cs typeface="Calibri"/>
              </a:rPr>
              <a:t>to the</a:t>
            </a:r>
            <a:r>
              <a:rPr lang="en-US" sz="2000" spc="-10" dirty="0">
                <a:cs typeface="Calibri"/>
              </a:rPr>
              <a:t> </a:t>
            </a:r>
            <a:r>
              <a:rPr lang="en-US" sz="2000" dirty="0">
                <a:cs typeface="Calibri"/>
              </a:rPr>
              <a:t>f</a:t>
            </a:r>
            <a:r>
              <a:rPr lang="en-US" sz="2000" spc="-5" dirty="0">
                <a:cs typeface="Calibri"/>
              </a:rPr>
              <a:t>i</a:t>
            </a:r>
            <a:r>
              <a:rPr lang="en-US" sz="2000" dirty="0">
                <a:cs typeface="Calibri"/>
              </a:rPr>
              <a:t>nanc</a:t>
            </a:r>
            <a:r>
              <a:rPr lang="en-US" sz="2000" spc="-5" dirty="0">
                <a:cs typeface="Calibri"/>
              </a:rPr>
              <a:t>i</a:t>
            </a:r>
            <a:r>
              <a:rPr lang="en-US" sz="2000" dirty="0">
                <a:cs typeface="Calibri"/>
              </a:rPr>
              <a:t>ng </a:t>
            </a:r>
            <a:r>
              <a:rPr lang="en-US" sz="2000" spc="-5" dirty="0">
                <a:cs typeface="Calibri"/>
              </a:rPr>
              <a:t>o</a:t>
            </a:r>
            <a:r>
              <a:rPr lang="en-US" sz="2000" dirty="0">
                <a:cs typeface="Calibri"/>
              </a:rPr>
              <a:t>f</a:t>
            </a:r>
            <a:r>
              <a:rPr lang="en-US" sz="2000" spc="-10" dirty="0">
                <a:cs typeface="Calibri"/>
              </a:rPr>
              <a:t> </a:t>
            </a:r>
            <a:r>
              <a:rPr lang="en-US" sz="2000" dirty="0">
                <a:cs typeface="Calibri"/>
              </a:rPr>
              <a:t>the c</a:t>
            </a:r>
            <a:r>
              <a:rPr lang="en-US" sz="2000" spc="-5" dirty="0">
                <a:cs typeface="Calibri"/>
              </a:rPr>
              <a:t>ommo</a:t>
            </a:r>
            <a:r>
              <a:rPr lang="en-US" sz="2000" dirty="0">
                <a:cs typeface="Calibri"/>
              </a:rPr>
              <a:t>n</a:t>
            </a:r>
            <a:r>
              <a:rPr lang="en-US" sz="2000" spc="-20" dirty="0">
                <a:cs typeface="Calibri"/>
              </a:rPr>
              <a:t> </a:t>
            </a:r>
            <a:r>
              <a:rPr lang="en-US" sz="2000" dirty="0">
                <a:cs typeface="Calibri"/>
              </a:rPr>
              <a:t>p</a:t>
            </a:r>
            <a:r>
              <a:rPr lang="en-US" sz="2000" spc="-5" dirty="0">
                <a:cs typeface="Calibri"/>
              </a:rPr>
              <a:t>roje</a:t>
            </a:r>
            <a:r>
              <a:rPr lang="en-US" sz="2000" dirty="0">
                <a:cs typeface="Calibri"/>
              </a:rPr>
              <a:t>ct,</a:t>
            </a:r>
            <a:r>
              <a:rPr lang="en-US" sz="2000" spc="-5" dirty="0">
                <a:cs typeface="Calibri"/>
              </a:rPr>
              <a:t> </a:t>
            </a:r>
            <a:r>
              <a:rPr lang="en-US" sz="2000" dirty="0">
                <a:cs typeface="Calibri"/>
              </a:rPr>
              <a:t>the</a:t>
            </a:r>
            <a:r>
              <a:rPr lang="en-US" sz="2000" spc="-10" dirty="0">
                <a:cs typeface="Calibri"/>
              </a:rPr>
              <a:t> </a:t>
            </a:r>
            <a:r>
              <a:rPr lang="en-US" sz="2000" dirty="0">
                <a:cs typeface="Calibri"/>
              </a:rPr>
              <a:t>c</a:t>
            </a:r>
            <a:r>
              <a:rPr lang="en-US" sz="2000" spc="-5" dirty="0">
                <a:cs typeface="Calibri"/>
              </a:rPr>
              <a:t>o</a:t>
            </a:r>
            <a:r>
              <a:rPr lang="en-US" sz="2000" dirty="0">
                <a:cs typeface="Calibri"/>
              </a:rPr>
              <a:t>-</a:t>
            </a:r>
            <a:r>
              <a:rPr lang="en-US" sz="2000" spc="-5" dirty="0">
                <a:cs typeface="Calibri"/>
              </a:rPr>
              <a:t>o</a:t>
            </a:r>
            <a:r>
              <a:rPr lang="en-US" sz="2000" dirty="0">
                <a:cs typeface="Calibri"/>
              </a:rPr>
              <a:t>p</a:t>
            </a:r>
            <a:r>
              <a:rPr lang="en-US" sz="2000" spc="-5" dirty="0">
                <a:cs typeface="Calibri"/>
              </a:rPr>
              <a:t>er</a:t>
            </a:r>
            <a:r>
              <a:rPr lang="en-US" sz="2000" dirty="0">
                <a:cs typeface="Calibri"/>
              </a:rPr>
              <a:t>at</a:t>
            </a:r>
            <a:r>
              <a:rPr lang="en-US" sz="2000" spc="-5" dirty="0">
                <a:cs typeface="Calibri"/>
              </a:rPr>
              <a:t>io</a:t>
            </a:r>
            <a:r>
              <a:rPr lang="en-US" sz="2000" dirty="0">
                <a:cs typeface="Calibri"/>
              </a:rPr>
              <a:t>n</a:t>
            </a:r>
            <a:r>
              <a:rPr lang="en-US" sz="2000" spc="-5" dirty="0">
                <a:cs typeface="Calibri"/>
              </a:rPr>
              <a:t> </a:t>
            </a:r>
            <a:r>
              <a:rPr lang="en-US" sz="2000" dirty="0">
                <a:cs typeface="Calibri"/>
              </a:rPr>
              <a:t>has </a:t>
            </a:r>
            <a:r>
              <a:rPr lang="en-US" sz="2000" spc="-5" dirty="0">
                <a:cs typeface="Calibri"/>
              </a:rPr>
              <a:t>mor</a:t>
            </a:r>
            <a:r>
              <a:rPr lang="en-US" sz="2000" dirty="0">
                <a:cs typeface="Calibri"/>
              </a:rPr>
              <a:t>e a</a:t>
            </a:r>
            <a:r>
              <a:rPr lang="en-US" sz="2000" spc="-10" dirty="0">
                <a:cs typeface="Calibri"/>
              </a:rPr>
              <a:t> </a:t>
            </a:r>
            <a:r>
              <a:rPr lang="en-US" sz="2000" dirty="0">
                <a:cs typeface="Calibri"/>
              </a:rPr>
              <a:t>cha</a:t>
            </a:r>
            <a:r>
              <a:rPr lang="en-US" sz="2000" spc="-5" dirty="0">
                <a:cs typeface="Calibri"/>
              </a:rPr>
              <a:t>r</a:t>
            </a:r>
            <a:r>
              <a:rPr lang="en-US" sz="2000" dirty="0">
                <a:cs typeface="Calibri"/>
              </a:rPr>
              <a:t>act</a:t>
            </a:r>
            <a:r>
              <a:rPr lang="en-US" sz="2000" spc="-5" dirty="0">
                <a:cs typeface="Calibri"/>
              </a:rPr>
              <a:t>e</a:t>
            </a:r>
            <a:r>
              <a:rPr lang="en-US" sz="2000" dirty="0">
                <a:cs typeface="Calibri"/>
              </a:rPr>
              <a:t>r</a:t>
            </a:r>
            <a:r>
              <a:rPr lang="en-US" sz="2000" spc="10" dirty="0">
                <a:cs typeface="Calibri"/>
              </a:rPr>
              <a:t> </a:t>
            </a:r>
            <a:r>
              <a:rPr lang="en-US" sz="2000" spc="-5" dirty="0">
                <a:cs typeface="Calibri"/>
              </a:rPr>
              <a:t>o</a:t>
            </a:r>
            <a:r>
              <a:rPr lang="en-US" sz="2000" dirty="0">
                <a:cs typeface="Calibri"/>
              </a:rPr>
              <a:t>f</a:t>
            </a:r>
            <a:r>
              <a:rPr lang="en-US" sz="2000" spc="-10" dirty="0">
                <a:cs typeface="Calibri"/>
              </a:rPr>
              <a:t> </a:t>
            </a:r>
            <a:r>
              <a:rPr lang="en-US" sz="2000" dirty="0">
                <a:cs typeface="Calibri"/>
              </a:rPr>
              <a:t>a c</a:t>
            </a:r>
            <a:r>
              <a:rPr lang="en-US" sz="2000" spc="-5" dirty="0">
                <a:cs typeface="Calibri"/>
              </a:rPr>
              <a:t>oll</a:t>
            </a:r>
            <a:r>
              <a:rPr lang="en-US" sz="2000" dirty="0">
                <a:cs typeface="Calibri"/>
              </a:rPr>
              <a:t>ab</a:t>
            </a:r>
            <a:r>
              <a:rPr lang="en-US" sz="2000" spc="-5" dirty="0">
                <a:cs typeface="Calibri"/>
              </a:rPr>
              <a:t>or</a:t>
            </a:r>
            <a:r>
              <a:rPr lang="en-US" sz="2000" dirty="0">
                <a:cs typeface="Calibri"/>
              </a:rPr>
              <a:t>at</a:t>
            </a:r>
            <a:r>
              <a:rPr lang="en-US" sz="2000" spc="-5" dirty="0">
                <a:cs typeface="Calibri"/>
              </a:rPr>
              <a:t>io</a:t>
            </a:r>
            <a:r>
              <a:rPr lang="en-US" sz="2000" dirty="0">
                <a:cs typeface="Calibri"/>
              </a:rPr>
              <a:t>n</a:t>
            </a:r>
            <a:r>
              <a:rPr lang="en-US" sz="2000" spc="-5" dirty="0">
                <a:cs typeface="Calibri"/>
              </a:rPr>
              <a:t> o</a:t>
            </a:r>
            <a:r>
              <a:rPr lang="en-US" sz="2000" dirty="0">
                <a:cs typeface="Calibri"/>
              </a:rPr>
              <a:t>f </a:t>
            </a:r>
            <a:r>
              <a:rPr lang="en-US" sz="2000" spc="-5" dirty="0">
                <a:cs typeface="Calibri"/>
              </a:rPr>
              <a:t>m</a:t>
            </a:r>
            <a:r>
              <a:rPr lang="en-US" sz="2000" dirty="0">
                <a:cs typeface="Calibri"/>
              </a:rPr>
              <a:t>utual</a:t>
            </a:r>
            <a:r>
              <a:rPr lang="en-US" sz="2000" spc="-15" dirty="0">
                <a:cs typeface="Calibri"/>
              </a:rPr>
              <a:t> </a:t>
            </a:r>
            <a:r>
              <a:rPr lang="en-US" sz="2000" spc="-5" dirty="0">
                <a:cs typeface="Calibri"/>
              </a:rPr>
              <a:t>i</a:t>
            </a:r>
            <a:r>
              <a:rPr lang="en-US" sz="2000" dirty="0">
                <a:cs typeface="Calibri"/>
              </a:rPr>
              <a:t>nt</a:t>
            </a:r>
            <a:r>
              <a:rPr lang="en-US" sz="2000" spc="-5" dirty="0">
                <a:cs typeface="Calibri"/>
              </a:rPr>
              <a:t>eres</a:t>
            </a:r>
            <a:r>
              <a:rPr lang="en-US" sz="2000" dirty="0">
                <a:cs typeface="Calibri"/>
              </a:rPr>
              <a:t>t</a:t>
            </a:r>
            <a:r>
              <a:rPr lang="en-US" sz="2000" spc="25" dirty="0">
                <a:cs typeface="Calibri"/>
              </a:rPr>
              <a:t> </a:t>
            </a:r>
            <a:r>
              <a:rPr lang="en-US" sz="2000" dirty="0">
                <a:cs typeface="Calibri"/>
              </a:rPr>
              <a:t>and</a:t>
            </a:r>
            <a:r>
              <a:rPr lang="en-US" sz="2000" spc="-5" dirty="0">
                <a:cs typeface="Calibri"/>
              </a:rPr>
              <a:t> </a:t>
            </a:r>
            <a:r>
              <a:rPr lang="en-US" sz="2000" dirty="0">
                <a:cs typeface="Calibri"/>
              </a:rPr>
              <a:t>b</a:t>
            </a:r>
            <a:r>
              <a:rPr lang="en-US" sz="2000" spc="-5" dirty="0">
                <a:cs typeface="Calibri"/>
              </a:rPr>
              <a:t>e</a:t>
            </a:r>
            <a:r>
              <a:rPr lang="en-US" sz="2000" dirty="0">
                <a:cs typeface="Calibri"/>
              </a:rPr>
              <a:t>n</a:t>
            </a:r>
            <a:r>
              <a:rPr lang="en-US" sz="2000" spc="-5" dirty="0">
                <a:cs typeface="Calibri"/>
              </a:rPr>
              <a:t>efi</a:t>
            </a:r>
            <a:r>
              <a:rPr lang="en-US" sz="2000" dirty="0">
                <a:cs typeface="Calibri"/>
              </a:rPr>
              <a:t>t than</a:t>
            </a:r>
            <a:r>
              <a:rPr lang="en-US" sz="2000" spc="-5" dirty="0">
                <a:cs typeface="Calibri"/>
              </a:rPr>
              <a:t> </a:t>
            </a:r>
            <a:r>
              <a:rPr lang="en-US" sz="2000" dirty="0">
                <a:cs typeface="Calibri"/>
              </a:rPr>
              <a:t>that</a:t>
            </a:r>
            <a:r>
              <a:rPr lang="en-US" sz="2000" spc="-10" dirty="0">
                <a:cs typeface="Calibri"/>
              </a:rPr>
              <a:t> </a:t>
            </a:r>
            <a:r>
              <a:rPr lang="en-US" sz="2000" spc="-5" dirty="0">
                <a:cs typeface="Calibri"/>
              </a:rPr>
              <a:t>o</a:t>
            </a:r>
            <a:r>
              <a:rPr lang="en-US" sz="2000" dirty="0">
                <a:cs typeface="Calibri"/>
              </a:rPr>
              <a:t>f</a:t>
            </a:r>
            <a:r>
              <a:rPr lang="en-US" sz="2000" spc="-10" dirty="0">
                <a:cs typeface="Calibri"/>
              </a:rPr>
              <a:t> </a:t>
            </a:r>
            <a:r>
              <a:rPr lang="en-US" sz="2000" dirty="0">
                <a:cs typeface="Calibri"/>
              </a:rPr>
              <a:t>a c</a:t>
            </a:r>
            <a:r>
              <a:rPr lang="en-US" sz="2000" spc="-5" dirty="0">
                <a:cs typeface="Calibri"/>
              </a:rPr>
              <a:t>ommer</a:t>
            </a:r>
            <a:r>
              <a:rPr lang="en-US" sz="2000" dirty="0">
                <a:cs typeface="Calibri"/>
              </a:rPr>
              <a:t>c</a:t>
            </a:r>
            <a:r>
              <a:rPr lang="en-US" sz="2000" spc="-5" dirty="0">
                <a:cs typeface="Calibri"/>
              </a:rPr>
              <a:t>i</a:t>
            </a:r>
            <a:r>
              <a:rPr lang="en-US" sz="2000" dirty="0">
                <a:cs typeface="Calibri"/>
              </a:rPr>
              <a:t>al ag</a:t>
            </a:r>
            <a:r>
              <a:rPr lang="en-US" sz="2000" spc="-5" dirty="0">
                <a:cs typeface="Calibri"/>
              </a:rPr>
              <a:t>reeme</a:t>
            </a:r>
            <a:r>
              <a:rPr lang="en-US" sz="2000" dirty="0">
                <a:cs typeface="Calibri"/>
              </a:rPr>
              <a:t>nt. </a:t>
            </a:r>
            <a:r>
              <a:rPr lang="en-US" sz="2000" spc="-5" dirty="0">
                <a:cs typeface="Calibri"/>
              </a:rPr>
              <a:t>T</a:t>
            </a:r>
            <a:r>
              <a:rPr lang="en-US" sz="2000" dirty="0">
                <a:cs typeface="Calibri"/>
              </a:rPr>
              <a:t>h</a:t>
            </a:r>
            <a:r>
              <a:rPr lang="en-US" sz="2000" spc="-5" dirty="0">
                <a:cs typeface="Calibri"/>
              </a:rPr>
              <a:t>i</a:t>
            </a:r>
            <a:r>
              <a:rPr lang="en-US" sz="2000" dirty="0">
                <a:cs typeface="Calibri"/>
              </a:rPr>
              <a:t>s </a:t>
            </a:r>
            <a:r>
              <a:rPr lang="en-US" sz="2000" spc="-5" dirty="0">
                <a:cs typeface="Calibri"/>
              </a:rPr>
              <a:t>i</a:t>
            </a:r>
            <a:r>
              <a:rPr lang="en-US" sz="2000" dirty="0">
                <a:cs typeface="Calibri"/>
              </a:rPr>
              <a:t>s</a:t>
            </a:r>
            <a:r>
              <a:rPr lang="en-US" sz="2000" spc="10" dirty="0">
                <a:cs typeface="Calibri"/>
              </a:rPr>
              <a:t> </a:t>
            </a:r>
            <a:r>
              <a:rPr lang="en-US" sz="2000" dirty="0">
                <a:cs typeface="Calibri"/>
              </a:rPr>
              <a:t>natu</a:t>
            </a:r>
            <a:r>
              <a:rPr lang="en-US" sz="2000" spc="-5" dirty="0">
                <a:cs typeface="Calibri"/>
              </a:rPr>
              <a:t>r</a:t>
            </a:r>
            <a:r>
              <a:rPr lang="en-US" sz="2000" dirty="0">
                <a:cs typeface="Calibri"/>
              </a:rPr>
              <a:t>al as the </a:t>
            </a:r>
            <a:r>
              <a:rPr lang="en-US" sz="2000" spc="-5" dirty="0">
                <a:cs typeface="Calibri"/>
              </a:rPr>
              <a:t>Te</a:t>
            </a:r>
            <a:r>
              <a:rPr lang="en-US" sz="2000" dirty="0">
                <a:cs typeface="Calibri"/>
              </a:rPr>
              <a:t>chn</a:t>
            </a:r>
            <a:r>
              <a:rPr lang="en-US" sz="2000" spc="-5" dirty="0">
                <a:cs typeface="Calibri"/>
              </a:rPr>
              <a:t>olo</a:t>
            </a:r>
            <a:r>
              <a:rPr lang="en-US" sz="2000" dirty="0">
                <a:cs typeface="Calibri"/>
              </a:rPr>
              <a:t>g</a:t>
            </a:r>
            <a:r>
              <a:rPr lang="en-US" sz="2000" spc="-5" dirty="0">
                <a:cs typeface="Calibri"/>
              </a:rPr>
              <a:t>i</a:t>
            </a:r>
            <a:r>
              <a:rPr lang="en-US" sz="2000" dirty="0">
                <a:cs typeface="Calibri"/>
              </a:rPr>
              <a:t>cal</a:t>
            </a:r>
            <a:r>
              <a:rPr lang="en-US" sz="2000" spc="-15" dirty="0">
                <a:cs typeface="Calibri"/>
              </a:rPr>
              <a:t> </a:t>
            </a:r>
            <a:r>
              <a:rPr lang="en-US" sz="2000" dirty="0">
                <a:cs typeface="Calibri"/>
              </a:rPr>
              <a:t>Fac</a:t>
            </a:r>
            <a:r>
              <a:rPr lang="en-US" sz="2000" spc="-5" dirty="0">
                <a:cs typeface="Calibri"/>
              </a:rPr>
              <a:t>ili</a:t>
            </a:r>
            <a:r>
              <a:rPr lang="en-US" sz="2000" dirty="0">
                <a:cs typeface="Calibri"/>
              </a:rPr>
              <a:t>ty,</a:t>
            </a:r>
            <a:r>
              <a:rPr lang="en-US" sz="2000" spc="5" dirty="0">
                <a:cs typeface="Calibri"/>
              </a:rPr>
              <a:t> </a:t>
            </a:r>
            <a:r>
              <a:rPr lang="en-US" sz="2000" spc="-5" dirty="0">
                <a:cs typeface="Calibri"/>
              </a:rPr>
              <a:t>li</a:t>
            </a:r>
            <a:r>
              <a:rPr lang="en-US" sz="2000" dirty="0">
                <a:cs typeface="Calibri"/>
              </a:rPr>
              <a:t>ke</a:t>
            </a:r>
            <a:r>
              <a:rPr lang="en-US" sz="2000" spc="10" dirty="0">
                <a:cs typeface="Calibri"/>
              </a:rPr>
              <a:t> </a:t>
            </a:r>
            <a:r>
              <a:rPr lang="en-US" sz="2000" dirty="0">
                <a:cs typeface="Calibri"/>
              </a:rPr>
              <a:t>any</a:t>
            </a:r>
            <a:r>
              <a:rPr lang="en-US" sz="2000" spc="-15" dirty="0">
                <a:cs typeface="Calibri"/>
              </a:rPr>
              <a:t> </a:t>
            </a:r>
            <a:r>
              <a:rPr lang="en-US" sz="2000" dirty="0">
                <a:cs typeface="Calibri"/>
              </a:rPr>
              <a:t>pub</a:t>
            </a:r>
            <a:r>
              <a:rPr lang="en-US" sz="2000" spc="-5" dirty="0">
                <a:cs typeface="Calibri"/>
              </a:rPr>
              <a:t>li</a:t>
            </a:r>
            <a:r>
              <a:rPr lang="en-US" sz="2000" dirty="0">
                <a:cs typeface="Calibri"/>
              </a:rPr>
              <a:t>c </a:t>
            </a:r>
            <a:r>
              <a:rPr lang="en-US" sz="2000" spc="-5" dirty="0">
                <a:cs typeface="Calibri"/>
              </a:rPr>
              <a:t>rese</a:t>
            </a:r>
            <a:r>
              <a:rPr lang="en-US" sz="2000" dirty="0">
                <a:cs typeface="Calibri"/>
              </a:rPr>
              <a:t>a</a:t>
            </a:r>
            <a:r>
              <a:rPr lang="en-US" sz="2000" spc="-5" dirty="0">
                <a:cs typeface="Calibri"/>
              </a:rPr>
              <a:t>r</a:t>
            </a:r>
            <a:r>
              <a:rPr lang="en-US" sz="2000" dirty="0">
                <a:cs typeface="Calibri"/>
              </a:rPr>
              <a:t>ch</a:t>
            </a:r>
            <a:r>
              <a:rPr lang="en-US" sz="2000" spc="15" dirty="0">
                <a:cs typeface="Calibri"/>
              </a:rPr>
              <a:t> </a:t>
            </a:r>
            <a:r>
              <a:rPr lang="en-US" sz="2000" spc="-5" dirty="0">
                <a:cs typeface="Calibri"/>
              </a:rPr>
              <a:t>i</a:t>
            </a:r>
            <a:r>
              <a:rPr lang="en-US" sz="2000" dirty="0">
                <a:cs typeface="Calibri"/>
              </a:rPr>
              <a:t>n</a:t>
            </a:r>
            <a:r>
              <a:rPr lang="en-US" sz="2000" spc="-5" dirty="0">
                <a:cs typeface="Calibri"/>
              </a:rPr>
              <a:t>s</a:t>
            </a:r>
            <a:r>
              <a:rPr lang="en-US" sz="2000" dirty="0">
                <a:cs typeface="Calibri"/>
              </a:rPr>
              <a:t>t</a:t>
            </a:r>
            <a:r>
              <a:rPr lang="en-US" sz="2000" spc="-5" dirty="0">
                <a:cs typeface="Calibri"/>
              </a:rPr>
              <a:t>i</a:t>
            </a:r>
            <a:r>
              <a:rPr lang="en-US" sz="2000" dirty="0">
                <a:cs typeface="Calibri"/>
              </a:rPr>
              <a:t>tut</a:t>
            </a:r>
            <a:r>
              <a:rPr lang="en-US" sz="2000" spc="-5" dirty="0">
                <a:cs typeface="Calibri"/>
              </a:rPr>
              <a:t>io</a:t>
            </a:r>
            <a:r>
              <a:rPr lang="en-US" sz="2000" dirty="0">
                <a:cs typeface="Calibri"/>
              </a:rPr>
              <a:t>n,</a:t>
            </a:r>
            <a:r>
              <a:rPr lang="en-US" sz="2000" spc="5" dirty="0">
                <a:cs typeface="Calibri"/>
              </a:rPr>
              <a:t> </a:t>
            </a:r>
            <a:r>
              <a:rPr lang="en-US" sz="2000" spc="-5" dirty="0">
                <a:cs typeface="Calibri"/>
              </a:rPr>
              <a:t>o</a:t>
            </a:r>
            <a:r>
              <a:rPr lang="en-US" sz="2000" dirty="0">
                <a:cs typeface="Calibri"/>
              </a:rPr>
              <a:t>p</a:t>
            </a:r>
            <a:r>
              <a:rPr lang="en-US" sz="2000" spc="-5" dirty="0">
                <a:cs typeface="Calibri"/>
              </a:rPr>
              <a:t>er</a:t>
            </a:r>
            <a:r>
              <a:rPr lang="en-US" sz="2000" dirty="0">
                <a:cs typeface="Calibri"/>
              </a:rPr>
              <a:t>at</a:t>
            </a:r>
            <a:r>
              <a:rPr lang="en-US" sz="2000" spc="-5" dirty="0">
                <a:cs typeface="Calibri"/>
              </a:rPr>
              <a:t>e</a:t>
            </a:r>
            <a:r>
              <a:rPr lang="en-US" sz="2000" dirty="0">
                <a:cs typeface="Calibri"/>
              </a:rPr>
              <a:t>s</a:t>
            </a:r>
            <a:r>
              <a:rPr lang="en-US" sz="2000" spc="10" dirty="0">
                <a:cs typeface="Calibri"/>
              </a:rPr>
              <a:t> </a:t>
            </a:r>
            <a:r>
              <a:rPr lang="en-US" sz="2000" dirty="0">
                <a:cs typeface="Calibri"/>
              </a:rPr>
              <a:t>as</a:t>
            </a:r>
            <a:r>
              <a:rPr lang="en-US" sz="2000" spc="-5" dirty="0">
                <a:cs typeface="Calibri"/>
              </a:rPr>
              <a:t> </a:t>
            </a:r>
            <a:r>
              <a:rPr lang="en-US" sz="2000" dirty="0">
                <a:cs typeface="Calibri"/>
              </a:rPr>
              <a:t>a pub</a:t>
            </a:r>
            <a:r>
              <a:rPr lang="en-US" sz="2000" spc="-5" dirty="0">
                <a:cs typeface="Calibri"/>
              </a:rPr>
              <a:t>li</a:t>
            </a:r>
            <a:r>
              <a:rPr lang="en-US" sz="2000" dirty="0">
                <a:cs typeface="Calibri"/>
              </a:rPr>
              <a:t>c</a:t>
            </a:r>
            <a:r>
              <a:rPr lang="en-US" sz="2000" spc="-5" dirty="0">
                <a:cs typeface="Calibri"/>
              </a:rPr>
              <a:t> ser</a:t>
            </a:r>
            <a:r>
              <a:rPr lang="en-US" sz="2000" spc="-10" dirty="0">
                <a:cs typeface="Calibri"/>
              </a:rPr>
              <a:t>v</a:t>
            </a:r>
            <a:r>
              <a:rPr lang="en-US" sz="2000" spc="-5" dirty="0">
                <a:cs typeface="Calibri"/>
              </a:rPr>
              <a:t>i</a:t>
            </a:r>
            <a:r>
              <a:rPr lang="en-US" sz="2000" dirty="0">
                <a:cs typeface="Calibri"/>
              </a:rPr>
              <a:t>ce</a:t>
            </a:r>
            <a:r>
              <a:rPr lang="en-US" sz="2000" spc="10" dirty="0">
                <a:cs typeface="Calibri"/>
              </a:rPr>
              <a:t> </a:t>
            </a:r>
            <a:r>
              <a:rPr lang="en-US" sz="2000" spc="-5" dirty="0">
                <a:cs typeface="Calibri"/>
              </a:rPr>
              <a:t>i</a:t>
            </a:r>
            <a:r>
              <a:rPr lang="en-US" sz="2000" dirty="0">
                <a:cs typeface="Calibri"/>
              </a:rPr>
              <a:t>n</a:t>
            </a:r>
            <a:r>
              <a:rPr lang="en-US" sz="2000" spc="-5" dirty="0">
                <a:cs typeface="Calibri"/>
              </a:rPr>
              <a:t>s</a:t>
            </a:r>
            <a:r>
              <a:rPr lang="en-US" sz="2000" dirty="0">
                <a:cs typeface="Calibri"/>
              </a:rPr>
              <a:t>t</a:t>
            </a:r>
            <a:r>
              <a:rPr lang="en-US" sz="2000" spc="-5" dirty="0">
                <a:cs typeface="Calibri"/>
              </a:rPr>
              <a:t>i</a:t>
            </a:r>
            <a:r>
              <a:rPr lang="en-US" sz="2000" dirty="0">
                <a:cs typeface="Calibri"/>
              </a:rPr>
              <a:t>tut</a:t>
            </a:r>
            <a:r>
              <a:rPr lang="en-US" sz="2000" spc="-5" dirty="0">
                <a:cs typeface="Calibri"/>
              </a:rPr>
              <a:t>io</a:t>
            </a:r>
            <a:r>
              <a:rPr lang="en-US" sz="2000" dirty="0">
                <a:cs typeface="Calibri"/>
              </a:rPr>
              <a:t>n</a:t>
            </a:r>
            <a:r>
              <a:rPr lang="en-US" sz="2000" spc="15" dirty="0">
                <a:cs typeface="Calibri"/>
              </a:rPr>
              <a:t> </a:t>
            </a:r>
            <a:r>
              <a:rPr lang="en-US" sz="2000" dirty="0">
                <a:cs typeface="Calibri"/>
              </a:rPr>
              <a:t>ha</a:t>
            </a:r>
            <a:r>
              <a:rPr lang="en-US" sz="2000" spc="-10" dirty="0">
                <a:cs typeface="Calibri"/>
              </a:rPr>
              <a:t>v</a:t>
            </a:r>
            <a:r>
              <a:rPr lang="en-US" sz="2000" spc="-5" dirty="0">
                <a:cs typeface="Calibri"/>
              </a:rPr>
              <a:t>i</a:t>
            </a:r>
            <a:r>
              <a:rPr lang="en-US" sz="2000" dirty="0">
                <a:cs typeface="Calibri"/>
              </a:rPr>
              <a:t>ng</a:t>
            </a:r>
            <a:r>
              <a:rPr lang="en-US" sz="2000" spc="-20" dirty="0">
                <a:cs typeface="Calibri"/>
              </a:rPr>
              <a:t> </a:t>
            </a:r>
            <a:r>
              <a:rPr lang="en-US" sz="2000" spc="-5" dirty="0">
                <a:cs typeface="Calibri"/>
              </a:rPr>
              <a:t>i</a:t>
            </a:r>
            <a:r>
              <a:rPr lang="en-US" sz="2000" dirty="0">
                <a:cs typeface="Calibri"/>
              </a:rPr>
              <a:t>ts ba</a:t>
            </a:r>
            <a:r>
              <a:rPr lang="en-US" sz="2000" spc="-5" dirty="0">
                <a:cs typeface="Calibri"/>
              </a:rPr>
              <a:t>si</a:t>
            </a:r>
            <a:r>
              <a:rPr lang="en-US" sz="2000" dirty="0">
                <a:cs typeface="Calibri"/>
              </a:rPr>
              <a:t>c</a:t>
            </a:r>
            <a:r>
              <a:rPr lang="en-US" sz="2000" spc="5" dirty="0">
                <a:cs typeface="Calibri"/>
              </a:rPr>
              <a:t> </a:t>
            </a:r>
            <a:r>
              <a:rPr lang="en-US" sz="2000" spc="-5" dirty="0">
                <a:cs typeface="Calibri"/>
              </a:rPr>
              <a:t>o</a:t>
            </a:r>
            <a:r>
              <a:rPr lang="en-US" sz="2000" dirty="0">
                <a:cs typeface="Calibri"/>
              </a:rPr>
              <a:t>p</a:t>
            </a:r>
            <a:r>
              <a:rPr lang="en-US" sz="2000" spc="-5" dirty="0">
                <a:cs typeface="Calibri"/>
              </a:rPr>
              <a:t>er</a:t>
            </a:r>
            <a:r>
              <a:rPr lang="en-US" sz="2000" dirty="0">
                <a:cs typeface="Calibri"/>
              </a:rPr>
              <a:t>at</a:t>
            </a:r>
            <a:r>
              <a:rPr lang="en-US" sz="2000" spc="-5" dirty="0">
                <a:cs typeface="Calibri"/>
              </a:rPr>
              <a:t>io</a:t>
            </a:r>
            <a:r>
              <a:rPr lang="en-US" sz="2000" dirty="0">
                <a:cs typeface="Calibri"/>
              </a:rPr>
              <a:t>n</a:t>
            </a:r>
            <a:r>
              <a:rPr lang="en-US" sz="2000" spc="-5" dirty="0">
                <a:cs typeface="Calibri"/>
              </a:rPr>
              <a:t> </a:t>
            </a:r>
            <a:r>
              <a:rPr lang="en-US" sz="2000" dirty="0">
                <a:cs typeface="Calibri"/>
              </a:rPr>
              <a:t>c</a:t>
            </a:r>
            <a:r>
              <a:rPr lang="en-US" sz="2000" spc="-5" dirty="0">
                <a:cs typeface="Calibri"/>
              </a:rPr>
              <a:t>os</a:t>
            </a:r>
            <a:r>
              <a:rPr lang="en-US" sz="2000" dirty="0">
                <a:cs typeface="Calibri"/>
              </a:rPr>
              <a:t>ts</a:t>
            </a:r>
            <a:r>
              <a:rPr lang="en-US" sz="2000" spc="10" dirty="0">
                <a:cs typeface="Calibri"/>
              </a:rPr>
              <a:t> </a:t>
            </a:r>
            <a:r>
              <a:rPr lang="en-US" sz="2000" dirty="0">
                <a:cs typeface="Calibri"/>
              </a:rPr>
              <a:t>c</a:t>
            </a:r>
            <a:r>
              <a:rPr lang="en-US" sz="2000" spc="-5" dirty="0">
                <a:cs typeface="Calibri"/>
              </a:rPr>
              <a:t>o</a:t>
            </a:r>
            <a:r>
              <a:rPr lang="en-US" sz="2000" spc="-10" dirty="0">
                <a:cs typeface="Calibri"/>
              </a:rPr>
              <a:t>v</a:t>
            </a:r>
            <a:r>
              <a:rPr lang="en-US" sz="2000" spc="-5" dirty="0">
                <a:cs typeface="Calibri"/>
              </a:rPr>
              <a:t>ere</a:t>
            </a:r>
            <a:r>
              <a:rPr lang="en-US" sz="2000" dirty="0">
                <a:cs typeface="Calibri"/>
              </a:rPr>
              <a:t>d</a:t>
            </a:r>
            <a:r>
              <a:rPr lang="en-US" sz="2000" spc="-5" dirty="0">
                <a:cs typeface="Calibri"/>
              </a:rPr>
              <a:t> </a:t>
            </a:r>
            <a:r>
              <a:rPr lang="en-US" sz="2000" dirty="0">
                <a:cs typeface="Calibri"/>
              </a:rPr>
              <a:t>by</a:t>
            </a:r>
            <a:r>
              <a:rPr lang="en-US" sz="2000" spc="-15" dirty="0">
                <a:cs typeface="Calibri"/>
              </a:rPr>
              <a:t> </a:t>
            </a:r>
            <a:r>
              <a:rPr lang="en-US" sz="2000" dirty="0">
                <a:cs typeface="Calibri"/>
              </a:rPr>
              <a:t>pub</a:t>
            </a:r>
            <a:r>
              <a:rPr lang="en-US" sz="2000" spc="-5" dirty="0">
                <a:cs typeface="Calibri"/>
              </a:rPr>
              <a:t>li</a:t>
            </a:r>
            <a:r>
              <a:rPr lang="en-US" sz="2000" dirty="0">
                <a:cs typeface="Calibri"/>
              </a:rPr>
              <a:t>c</a:t>
            </a:r>
            <a:r>
              <a:rPr lang="en-US" sz="2000" spc="-5" dirty="0">
                <a:cs typeface="Calibri"/>
              </a:rPr>
              <a:t> </a:t>
            </a:r>
            <a:r>
              <a:rPr lang="en-US" sz="2000" dirty="0">
                <a:cs typeface="Calibri"/>
              </a:rPr>
              <a:t>fund</a:t>
            </a:r>
            <a:r>
              <a:rPr lang="en-US" sz="2000" spc="-5" dirty="0">
                <a:cs typeface="Calibri"/>
              </a:rPr>
              <a:t>i</a:t>
            </a:r>
            <a:r>
              <a:rPr lang="en-US" sz="2000" dirty="0">
                <a:cs typeface="Calibri"/>
              </a:rPr>
              <a:t>ng</a:t>
            </a:r>
            <a:r>
              <a:rPr lang="en-US" sz="2000" spc="-30" dirty="0">
                <a:cs typeface="Calibri"/>
              </a:rPr>
              <a:t> </a:t>
            </a:r>
            <a:r>
              <a:rPr lang="en-US" sz="2000" dirty="0">
                <a:cs typeface="Calibri"/>
              </a:rPr>
              <a:t>an does not</a:t>
            </a:r>
            <a:r>
              <a:rPr lang="en-US" sz="2000" spc="-10" dirty="0">
                <a:cs typeface="Calibri"/>
              </a:rPr>
              <a:t> </a:t>
            </a:r>
            <a:r>
              <a:rPr lang="en-US" sz="2000" dirty="0">
                <a:cs typeface="Calibri"/>
              </a:rPr>
              <a:t>c</a:t>
            </a:r>
            <a:r>
              <a:rPr lang="en-US" sz="2000" spc="-5" dirty="0">
                <a:cs typeface="Calibri"/>
              </a:rPr>
              <a:t>l</a:t>
            </a:r>
            <a:r>
              <a:rPr lang="en-US" sz="2000" dirty="0">
                <a:cs typeface="Calibri"/>
              </a:rPr>
              <a:t>a</a:t>
            </a:r>
            <a:r>
              <a:rPr lang="en-US" sz="2000" spc="-5" dirty="0">
                <a:cs typeface="Calibri"/>
              </a:rPr>
              <a:t>im</a:t>
            </a:r>
            <a:r>
              <a:rPr lang="en-US" sz="2000" dirty="0">
                <a:cs typeface="Calibri"/>
              </a:rPr>
              <a:t> </a:t>
            </a:r>
            <a:r>
              <a:rPr lang="en-US" sz="2000" spc="-5" dirty="0">
                <a:cs typeface="Calibri"/>
              </a:rPr>
              <a:t>ex</a:t>
            </a:r>
            <a:r>
              <a:rPr lang="en-US" sz="2000" dirty="0">
                <a:cs typeface="Calibri"/>
              </a:rPr>
              <a:t>c</a:t>
            </a:r>
            <a:r>
              <a:rPr lang="en-US" sz="2000" spc="-5" dirty="0">
                <a:cs typeface="Calibri"/>
              </a:rPr>
              <a:t>l</a:t>
            </a:r>
            <a:r>
              <a:rPr lang="en-US" sz="2000" dirty="0">
                <a:cs typeface="Calibri"/>
              </a:rPr>
              <a:t>u</a:t>
            </a:r>
            <a:r>
              <a:rPr lang="en-US" sz="2000" spc="-5" dirty="0">
                <a:cs typeface="Calibri"/>
              </a:rPr>
              <a:t>si</a:t>
            </a:r>
            <a:r>
              <a:rPr lang="en-US" sz="2000" spc="-10" dirty="0">
                <a:cs typeface="Calibri"/>
              </a:rPr>
              <a:t>v</a:t>
            </a:r>
            <a:r>
              <a:rPr lang="en-US" sz="2000" dirty="0">
                <a:cs typeface="Calibri"/>
              </a:rPr>
              <a:t>e </a:t>
            </a:r>
            <a:r>
              <a:rPr lang="en-US" sz="2000" spc="15" dirty="0">
                <a:cs typeface="Calibri"/>
              </a:rPr>
              <a:t> </a:t>
            </a:r>
            <a:r>
              <a:rPr lang="en-US" sz="2000" spc="-5" dirty="0">
                <a:cs typeface="Calibri"/>
              </a:rPr>
              <a:t>I</a:t>
            </a:r>
            <a:r>
              <a:rPr lang="en-US" sz="2000" dirty="0">
                <a:cs typeface="Calibri"/>
              </a:rPr>
              <a:t>nt</a:t>
            </a:r>
            <a:r>
              <a:rPr lang="en-US" sz="2000" spc="-5" dirty="0">
                <a:cs typeface="Calibri"/>
              </a:rPr>
              <a:t>elle</a:t>
            </a:r>
            <a:r>
              <a:rPr lang="en-US" sz="2000" dirty="0">
                <a:cs typeface="Calibri"/>
              </a:rPr>
              <a:t>ctual</a:t>
            </a:r>
            <a:r>
              <a:rPr lang="en-US" sz="2000" spc="10" dirty="0">
                <a:cs typeface="Calibri"/>
              </a:rPr>
              <a:t> </a:t>
            </a:r>
            <a:r>
              <a:rPr lang="en-US" sz="2000" spc="-5" dirty="0">
                <a:cs typeface="Calibri"/>
              </a:rPr>
              <a:t>Pro</a:t>
            </a:r>
            <a:r>
              <a:rPr lang="en-US" sz="2000" dirty="0">
                <a:cs typeface="Calibri"/>
              </a:rPr>
              <a:t>p</a:t>
            </a:r>
            <a:r>
              <a:rPr lang="en-US" sz="2000" spc="-5" dirty="0">
                <a:cs typeface="Calibri"/>
              </a:rPr>
              <a:t>er</a:t>
            </a:r>
            <a:r>
              <a:rPr lang="en-US" sz="2000" dirty="0">
                <a:cs typeface="Calibri"/>
              </a:rPr>
              <a:t>t</a:t>
            </a:r>
            <a:r>
              <a:rPr lang="en-US" sz="2000" spc="-5" dirty="0">
                <a:cs typeface="Calibri"/>
              </a:rPr>
              <a:t>ie</a:t>
            </a:r>
            <a:r>
              <a:rPr lang="en-US" sz="2000" dirty="0">
                <a:cs typeface="Calibri"/>
              </a:rPr>
              <a:t>s</a:t>
            </a:r>
            <a:r>
              <a:rPr lang="en-US" sz="2000" spc="10" dirty="0">
                <a:cs typeface="Calibri"/>
              </a:rPr>
              <a:t> </a:t>
            </a:r>
            <a:r>
              <a:rPr lang="en-US" sz="2000" spc="-5" dirty="0">
                <a:cs typeface="Calibri"/>
              </a:rPr>
              <a:t>ri</a:t>
            </a:r>
            <a:r>
              <a:rPr lang="en-US" sz="2000" dirty="0">
                <a:cs typeface="Calibri"/>
              </a:rPr>
              <a:t>ghts f</a:t>
            </a:r>
            <a:r>
              <a:rPr lang="en-US" sz="2000" spc="-5" dirty="0">
                <a:cs typeface="Calibri"/>
              </a:rPr>
              <a:t>o</a:t>
            </a:r>
            <a:r>
              <a:rPr lang="en-US" sz="2000" dirty="0">
                <a:cs typeface="Calibri"/>
              </a:rPr>
              <a:t>r </a:t>
            </a:r>
            <a:r>
              <a:rPr lang="en-US" sz="2000" spc="-5" dirty="0">
                <a:cs typeface="Calibri"/>
              </a:rPr>
              <a:t>w</a:t>
            </a:r>
            <a:r>
              <a:rPr lang="en-US" sz="2000" dirty="0">
                <a:cs typeface="Calibri"/>
              </a:rPr>
              <a:t>hat</a:t>
            </a:r>
            <a:r>
              <a:rPr lang="en-US" sz="2000" spc="-10" dirty="0">
                <a:cs typeface="Calibri"/>
              </a:rPr>
              <a:t> </a:t>
            </a:r>
            <a:r>
              <a:rPr lang="en-US" sz="2000" spc="-5" dirty="0">
                <a:cs typeface="Calibri"/>
              </a:rPr>
              <a:t>i</a:t>
            </a:r>
            <a:r>
              <a:rPr lang="en-US" sz="2000" dirty="0">
                <a:cs typeface="Calibri"/>
              </a:rPr>
              <a:t>t p</a:t>
            </a:r>
            <a:r>
              <a:rPr lang="en-US" sz="2000" spc="-5" dirty="0">
                <a:cs typeface="Calibri"/>
              </a:rPr>
              <a:t>ro</a:t>
            </a:r>
            <a:r>
              <a:rPr lang="en-US" sz="2000" dirty="0">
                <a:cs typeface="Calibri"/>
              </a:rPr>
              <a:t>duc</a:t>
            </a:r>
            <a:r>
              <a:rPr lang="en-US" sz="2000" spc="-5" dirty="0">
                <a:cs typeface="Calibri"/>
              </a:rPr>
              <a:t>es</a:t>
            </a:r>
            <a:r>
              <a:rPr lang="en-US" sz="2000" dirty="0">
                <a:cs typeface="Calibri"/>
              </a:rPr>
              <a:t>.</a:t>
            </a:r>
            <a:r>
              <a:rPr lang="en-US" sz="2000" spc="-25" dirty="0">
                <a:cs typeface="Calibri"/>
              </a:rPr>
              <a:t> </a:t>
            </a:r>
            <a:r>
              <a:rPr lang="en-US" sz="2000" spc="-5" dirty="0">
                <a:cs typeface="Calibri"/>
              </a:rPr>
              <a:t>To </a:t>
            </a:r>
            <a:r>
              <a:rPr lang="en-US" sz="2000" dirty="0">
                <a:cs typeface="Calibri"/>
              </a:rPr>
              <a:t>ach</a:t>
            </a:r>
            <a:r>
              <a:rPr lang="en-US" sz="2000" spc="-5" dirty="0">
                <a:cs typeface="Calibri"/>
              </a:rPr>
              <a:t>ie</a:t>
            </a:r>
            <a:r>
              <a:rPr lang="en-US" sz="2000" spc="-10" dirty="0">
                <a:cs typeface="Calibri"/>
              </a:rPr>
              <a:t>v</a:t>
            </a:r>
            <a:r>
              <a:rPr lang="en-US" sz="2000" dirty="0">
                <a:cs typeface="Calibri"/>
              </a:rPr>
              <a:t>e the </a:t>
            </a:r>
            <a:r>
              <a:rPr lang="en-US" sz="2000" spc="-5" dirty="0">
                <a:cs typeface="Calibri"/>
              </a:rPr>
              <a:t>s</a:t>
            </a:r>
            <a:r>
              <a:rPr lang="en-US" sz="2000" dirty="0">
                <a:cs typeface="Calibri"/>
              </a:rPr>
              <a:t>a</a:t>
            </a:r>
            <a:r>
              <a:rPr lang="en-US" sz="2000" spc="-5" dirty="0">
                <a:cs typeface="Calibri"/>
              </a:rPr>
              <a:t>m</a:t>
            </a:r>
            <a:r>
              <a:rPr lang="en-US" sz="2000" dirty="0">
                <a:cs typeface="Calibri"/>
              </a:rPr>
              <a:t>e</a:t>
            </a:r>
            <a:r>
              <a:rPr lang="en-US" sz="2000" spc="10" dirty="0">
                <a:cs typeface="Calibri"/>
              </a:rPr>
              <a:t> </a:t>
            </a:r>
            <a:r>
              <a:rPr lang="en-US" sz="2000" dirty="0">
                <a:cs typeface="Calibri"/>
              </a:rPr>
              <a:t>g</a:t>
            </a:r>
            <a:r>
              <a:rPr lang="en-US" sz="2000" spc="-5" dirty="0">
                <a:cs typeface="Calibri"/>
              </a:rPr>
              <a:t>o</a:t>
            </a:r>
            <a:r>
              <a:rPr lang="en-US" sz="2000" dirty="0">
                <a:cs typeface="Calibri"/>
              </a:rPr>
              <a:t>a</a:t>
            </a:r>
            <a:r>
              <a:rPr lang="en-US" sz="2000" spc="-5" dirty="0">
                <a:cs typeface="Calibri"/>
              </a:rPr>
              <a:t>l</a:t>
            </a:r>
            <a:r>
              <a:rPr lang="en-US" sz="2000" dirty="0">
                <a:cs typeface="Calibri"/>
              </a:rPr>
              <a:t>s</a:t>
            </a:r>
            <a:r>
              <a:rPr lang="en-US" sz="2000" spc="-15" dirty="0">
                <a:cs typeface="Calibri"/>
              </a:rPr>
              <a:t> </a:t>
            </a:r>
            <a:r>
              <a:rPr lang="en-US" sz="2000" spc="-5" dirty="0">
                <a:cs typeface="Calibri"/>
              </a:rPr>
              <a:t>o</a:t>
            </a:r>
            <a:r>
              <a:rPr lang="en-US" sz="2000" dirty="0">
                <a:cs typeface="Calibri"/>
              </a:rPr>
              <a:t>p</a:t>
            </a:r>
            <a:r>
              <a:rPr lang="en-US" sz="2000" spc="-5" dirty="0">
                <a:cs typeface="Calibri"/>
              </a:rPr>
              <a:t>er</a:t>
            </a:r>
            <a:r>
              <a:rPr lang="en-US" sz="2000" dirty="0">
                <a:cs typeface="Calibri"/>
              </a:rPr>
              <a:t>at</a:t>
            </a:r>
            <a:r>
              <a:rPr lang="en-US" sz="2000" spc="-5" dirty="0">
                <a:cs typeface="Calibri"/>
              </a:rPr>
              <a:t>i</a:t>
            </a:r>
            <a:r>
              <a:rPr lang="en-US" sz="2000" dirty="0">
                <a:cs typeface="Calibri"/>
              </a:rPr>
              <a:t>ng</a:t>
            </a:r>
            <a:r>
              <a:rPr lang="en-US" sz="2000" spc="-5" dirty="0">
                <a:cs typeface="Calibri"/>
              </a:rPr>
              <a:t> </a:t>
            </a:r>
            <a:r>
              <a:rPr lang="en-US" sz="2000" dirty="0">
                <a:cs typeface="Calibri"/>
              </a:rPr>
              <a:t>und</a:t>
            </a:r>
            <a:r>
              <a:rPr lang="en-US" sz="2000" spc="-5" dirty="0">
                <a:cs typeface="Calibri"/>
              </a:rPr>
              <a:t>e</a:t>
            </a:r>
            <a:r>
              <a:rPr lang="en-US" sz="2000" dirty="0">
                <a:cs typeface="Calibri"/>
              </a:rPr>
              <a:t>r</a:t>
            </a:r>
            <a:r>
              <a:rPr lang="en-US" sz="2000" spc="-15" dirty="0">
                <a:cs typeface="Calibri"/>
              </a:rPr>
              <a:t> </a:t>
            </a:r>
            <a:r>
              <a:rPr lang="en-US" sz="2000" dirty="0">
                <a:cs typeface="Calibri"/>
              </a:rPr>
              <a:t>fu</a:t>
            </a:r>
            <a:r>
              <a:rPr lang="en-US" sz="2000" spc="-5" dirty="0">
                <a:cs typeface="Calibri"/>
              </a:rPr>
              <a:t>ll</a:t>
            </a:r>
            <a:r>
              <a:rPr lang="en-US" sz="2000" dirty="0">
                <a:cs typeface="Calibri"/>
              </a:rPr>
              <a:t>y</a:t>
            </a:r>
            <a:r>
              <a:rPr lang="en-US" sz="2000" spc="-5" dirty="0">
                <a:cs typeface="Calibri"/>
              </a:rPr>
              <a:t> </a:t>
            </a:r>
            <a:r>
              <a:rPr lang="en-US" sz="2000" dirty="0">
                <a:cs typeface="Calibri"/>
              </a:rPr>
              <a:t>c</a:t>
            </a:r>
            <a:r>
              <a:rPr lang="en-US" sz="2000" spc="-5" dirty="0">
                <a:cs typeface="Calibri"/>
              </a:rPr>
              <a:t>ommer</a:t>
            </a:r>
            <a:r>
              <a:rPr lang="en-US" sz="2000" dirty="0">
                <a:cs typeface="Calibri"/>
              </a:rPr>
              <a:t>c</a:t>
            </a:r>
            <a:r>
              <a:rPr lang="en-US" sz="2000" spc="-5" dirty="0">
                <a:cs typeface="Calibri"/>
              </a:rPr>
              <a:t>i</a:t>
            </a:r>
            <a:r>
              <a:rPr lang="en-US" sz="2000" dirty="0">
                <a:cs typeface="Calibri"/>
              </a:rPr>
              <a:t>al</a:t>
            </a:r>
            <a:r>
              <a:rPr lang="en-US" sz="2000" spc="10" dirty="0">
                <a:cs typeface="Calibri"/>
              </a:rPr>
              <a:t> a</a:t>
            </a:r>
            <a:r>
              <a:rPr lang="en-US" sz="2000" dirty="0">
                <a:cs typeface="Calibri"/>
              </a:rPr>
              <a:t>ppears as impossible.</a:t>
            </a:r>
          </a:p>
          <a:p>
            <a:pPr marL="12700" marR="5080">
              <a:lnSpc>
                <a:spcPct val="100000"/>
              </a:lnSpc>
            </a:pPr>
            <a:endParaRPr sz="2000" dirty="0">
              <a:latin typeface="Calibri"/>
              <a:cs typeface="Calibri"/>
            </a:endParaRPr>
          </a:p>
        </p:txBody>
      </p:sp>
      <p:sp>
        <p:nvSpPr>
          <p:cNvPr id="4" name="object 4"/>
          <p:cNvSpPr/>
          <p:nvPr/>
        </p:nvSpPr>
        <p:spPr>
          <a:xfrm>
            <a:off x="8229600" y="348995"/>
            <a:ext cx="3581399" cy="537209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8613140" y="5981799"/>
            <a:ext cx="2752090" cy="254000"/>
          </a:xfrm>
          <a:prstGeom prst="rect">
            <a:avLst/>
          </a:prstGeom>
        </p:spPr>
        <p:txBody>
          <a:bodyPr vert="horz" wrap="square" lIns="0" tIns="0" rIns="0" bIns="0" rtlCol="0">
            <a:spAutoFit/>
          </a:bodyPr>
          <a:lstStyle/>
          <a:p>
            <a:pPr marL="12700">
              <a:lnSpc>
                <a:spcPct val="100000"/>
              </a:lnSpc>
            </a:pPr>
            <a:r>
              <a:rPr sz="1800" dirty="0">
                <a:latin typeface="Calibri"/>
                <a:cs typeface="Calibri"/>
              </a:rPr>
              <a:t>I</a:t>
            </a:r>
            <a:r>
              <a:rPr sz="1800" spc="-5" dirty="0">
                <a:latin typeface="Calibri"/>
                <a:cs typeface="Calibri"/>
              </a:rPr>
              <a:t>o</a:t>
            </a:r>
            <a:r>
              <a:rPr sz="1800" dirty="0">
                <a:latin typeface="Calibri"/>
                <a:cs typeface="Calibri"/>
              </a:rPr>
              <a:t>n s</a:t>
            </a:r>
            <a:r>
              <a:rPr sz="1800" spc="-5" dirty="0">
                <a:latin typeface="Calibri"/>
                <a:cs typeface="Calibri"/>
              </a:rPr>
              <a:t>o</a:t>
            </a:r>
            <a:r>
              <a:rPr sz="1800" dirty="0">
                <a:latin typeface="Calibri"/>
                <a:cs typeface="Calibri"/>
              </a:rPr>
              <a:t>u</a:t>
            </a:r>
            <a:r>
              <a:rPr sz="1800" spc="-40" dirty="0">
                <a:latin typeface="Calibri"/>
                <a:cs typeface="Calibri"/>
              </a:rPr>
              <a:t>r</a:t>
            </a:r>
            <a:r>
              <a:rPr sz="1800" spc="-20" dirty="0">
                <a:latin typeface="Calibri"/>
                <a:cs typeface="Calibri"/>
              </a:rPr>
              <a:t>c</a:t>
            </a:r>
            <a:r>
              <a:rPr sz="1800" spc="-10" dirty="0">
                <a:latin typeface="Calibri"/>
                <a:cs typeface="Calibri"/>
              </a:rPr>
              <a:t>e</a:t>
            </a:r>
            <a:r>
              <a:rPr sz="1800" spc="15" dirty="0">
                <a:latin typeface="Calibri"/>
                <a:cs typeface="Calibri"/>
              </a:rPr>
              <a:t> </a:t>
            </a:r>
            <a:r>
              <a:rPr sz="1800" dirty="0">
                <a:latin typeface="Calibri"/>
                <a:cs typeface="Calibri"/>
              </a:rPr>
              <a:t>f</a:t>
            </a:r>
            <a:r>
              <a:rPr sz="1800" spc="-40" dirty="0">
                <a:latin typeface="Calibri"/>
                <a:cs typeface="Calibri"/>
              </a:rPr>
              <a:t>r</a:t>
            </a:r>
            <a:r>
              <a:rPr sz="1800" spc="-5" dirty="0">
                <a:latin typeface="Calibri"/>
                <a:cs typeface="Calibri"/>
              </a:rPr>
              <a:t>o</a:t>
            </a:r>
            <a:r>
              <a:rPr sz="1800" spc="-15" dirty="0">
                <a:latin typeface="Calibri"/>
                <a:cs typeface="Calibri"/>
              </a:rPr>
              <a:t>m</a:t>
            </a:r>
            <a:r>
              <a:rPr sz="1800" spc="-10" dirty="0">
                <a:latin typeface="Calibri"/>
                <a:cs typeface="Calibri"/>
              </a:rPr>
              <a:t> INFN</a:t>
            </a:r>
            <a:r>
              <a:rPr sz="1800" dirty="0">
                <a:latin typeface="Calibri"/>
                <a:cs typeface="Calibri"/>
              </a:rPr>
              <a:t> C</a:t>
            </a:r>
            <a:r>
              <a:rPr sz="1800" spc="-10" dirty="0">
                <a:latin typeface="Calibri"/>
                <a:cs typeface="Calibri"/>
              </a:rPr>
              <a:t>a</a:t>
            </a:r>
            <a:r>
              <a:rPr sz="1800" spc="-40" dirty="0">
                <a:latin typeface="Calibri"/>
                <a:cs typeface="Calibri"/>
              </a:rPr>
              <a:t>t</a:t>
            </a:r>
            <a:r>
              <a:rPr sz="1800" dirty="0">
                <a:latin typeface="Calibri"/>
                <a:cs typeface="Calibri"/>
              </a:rPr>
              <a:t>an</a:t>
            </a:r>
            <a:r>
              <a:rPr sz="1800" spc="-5" dirty="0">
                <a:latin typeface="Calibri"/>
                <a:cs typeface="Calibri"/>
              </a:rPr>
              <a:t>i</a:t>
            </a:r>
            <a:r>
              <a:rPr sz="1800" dirty="0">
                <a:latin typeface="Calibri"/>
                <a:cs typeface="Calibri"/>
              </a:rPr>
              <a:t>a</a:t>
            </a:r>
          </a:p>
        </p:txBody>
      </p:sp>
      <p:sp>
        <p:nvSpPr>
          <p:cNvPr id="6" name="object 6"/>
          <p:cNvSpPr txBox="1"/>
          <p:nvPr/>
        </p:nvSpPr>
        <p:spPr>
          <a:xfrm>
            <a:off x="8613140" y="6256118"/>
            <a:ext cx="1986914" cy="254000"/>
          </a:xfrm>
          <a:prstGeom prst="rect">
            <a:avLst/>
          </a:prstGeom>
        </p:spPr>
        <p:txBody>
          <a:bodyPr vert="horz" wrap="square" lIns="0" tIns="0" rIns="0" bIns="0" rtlCol="0">
            <a:spAutoFit/>
          </a:bodyPr>
          <a:lstStyle/>
          <a:p>
            <a:pPr marL="12700">
              <a:lnSpc>
                <a:spcPct val="100000"/>
              </a:lnSpc>
            </a:pPr>
            <a:r>
              <a:rPr sz="1800" spc="-5" dirty="0">
                <a:latin typeface="Calibri"/>
                <a:cs typeface="Calibri"/>
              </a:rPr>
              <a:t>B</a:t>
            </a:r>
            <a:r>
              <a:rPr sz="1800" spc="-10" dirty="0">
                <a:latin typeface="Calibri"/>
                <a:cs typeface="Calibri"/>
              </a:rPr>
              <a:t>ei</a:t>
            </a:r>
            <a:r>
              <a:rPr sz="1800" dirty="0">
                <a:latin typeface="Calibri"/>
                <a:cs typeface="Calibri"/>
              </a:rPr>
              <a:t>n</a:t>
            </a:r>
            <a:r>
              <a:rPr sz="1800" spc="-10" dirty="0">
                <a:latin typeface="Calibri"/>
                <a:cs typeface="Calibri"/>
              </a:rPr>
              <a:t>g</a:t>
            </a:r>
            <a:r>
              <a:rPr sz="1800" spc="5" dirty="0">
                <a:latin typeface="Calibri"/>
                <a:cs typeface="Calibri"/>
              </a:rPr>
              <a:t> </a:t>
            </a:r>
            <a:r>
              <a:rPr sz="1800" spc="-10" dirty="0">
                <a:latin typeface="Calibri"/>
                <a:cs typeface="Calibri"/>
              </a:rPr>
              <a:t>i</a:t>
            </a:r>
            <a:r>
              <a:rPr sz="1800" dirty="0">
                <a:latin typeface="Calibri"/>
                <a:cs typeface="Calibri"/>
              </a:rPr>
              <a:t>n</a:t>
            </a:r>
            <a:r>
              <a:rPr sz="1800" spc="-20" dirty="0">
                <a:latin typeface="Calibri"/>
                <a:cs typeface="Calibri"/>
              </a:rPr>
              <a:t>s</a:t>
            </a:r>
            <a:r>
              <a:rPr sz="1800" spc="-40" dirty="0">
                <a:latin typeface="Calibri"/>
                <a:cs typeface="Calibri"/>
              </a:rPr>
              <a:t>t</a:t>
            </a:r>
            <a:r>
              <a:rPr sz="1800" dirty="0">
                <a:latin typeface="Calibri"/>
                <a:cs typeface="Calibri"/>
              </a:rPr>
              <a:t>a</a:t>
            </a:r>
            <a:r>
              <a:rPr sz="1800" spc="-10" dirty="0">
                <a:latin typeface="Calibri"/>
                <a:cs typeface="Calibri"/>
              </a:rPr>
              <a:t>l</a:t>
            </a:r>
            <a:r>
              <a:rPr sz="1800" spc="-5" dirty="0">
                <a:latin typeface="Calibri"/>
                <a:cs typeface="Calibri"/>
              </a:rPr>
              <a:t>l</a:t>
            </a:r>
            <a:r>
              <a:rPr sz="1800" spc="-10" dirty="0">
                <a:latin typeface="Calibri"/>
                <a:cs typeface="Calibri"/>
              </a:rPr>
              <a:t>e</a:t>
            </a:r>
            <a:r>
              <a:rPr sz="1800" dirty="0">
                <a:latin typeface="Calibri"/>
                <a:cs typeface="Calibri"/>
              </a:rPr>
              <a:t>d</a:t>
            </a:r>
            <a:r>
              <a:rPr sz="1800" spc="25" dirty="0">
                <a:latin typeface="Calibri"/>
                <a:cs typeface="Calibri"/>
              </a:rPr>
              <a:t> </a:t>
            </a:r>
            <a:r>
              <a:rPr sz="1800" spc="-10" dirty="0">
                <a:latin typeface="Calibri"/>
                <a:cs typeface="Calibri"/>
              </a:rPr>
              <a:t>at</a:t>
            </a:r>
            <a:r>
              <a:rPr sz="1800" spc="-15" dirty="0">
                <a:latin typeface="Calibri"/>
                <a:cs typeface="Calibri"/>
              </a:rPr>
              <a:t> E</a:t>
            </a:r>
            <a:r>
              <a:rPr sz="1800" dirty="0">
                <a:latin typeface="Calibri"/>
                <a:cs typeface="Calibri"/>
              </a:rPr>
              <a:t>SS</a:t>
            </a:r>
            <a:endParaRPr sz="1800">
              <a:latin typeface="Calibri"/>
              <a:cs typeface="Calibri"/>
            </a:endParaRPr>
          </a:p>
        </p:txBody>
      </p:sp>
      <p:sp>
        <p:nvSpPr>
          <p:cNvPr id="3" name="Slide Number Placeholder 2"/>
          <p:cNvSpPr>
            <a:spLocks noGrp="1"/>
          </p:cNvSpPr>
          <p:nvPr>
            <p:ph type="sldNum" sz="quarter" idx="12"/>
          </p:nvPr>
        </p:nvSpPr>
        <p:spPr>
          <a:xfrm>
            <a:off x="8839200" y="6383579"/>
            <a:ext cx="2743200" cy="365125"/>
          </a:xfrm>
        </p:spPr>
        <p:txBody>
          <a:bodyPr/>
          <a:lstStyle/>
          <a:p>
            <a:pPr marL="25400">
              <a:lnSpc>
                <a:spcPct val="100000"/>
              </a:lnSpc>
            </a:pPr>
            <a:fld id="{81D60167-4931-47E6-BA6A-407CBD079E47}" type="slidenum">
              <a:rPr lang="de-DE" spc="-10" smtClean="0"/>
              <a:t>7</a:t>
            </a:fld>
            <a:endParaRPr lang="de-DE" spc="-1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74371" y="661986"/>
            <a:ext cx="6836662" cy="5847755"/>
          </a:xfrm>
          <a:prstGeom prst="rect">
            <a:avLst/>
          </a:prstGeom>
        </p:spPr>
        <p:txBody>
          <a:bodyPr vert="horz" wrap="square" lIns="0" tIns="0" rIns="0" bIns="0" rtlCol="0">
            <a:spAutoFit/>
          </a:bodyPr>
          <a:lstStyle/>
          <a:p>
            <a:pPr marL="12700" marR="5080">
              <a:lnSpc>
                <a:spcPct val="100000"/>
              </a:lnSpc>
            </a:pPr>
            <a:r>
              <a:rPr lang="en-US" sz="2000" spc="-5" dirty="0"/>
              <a:t>T</a:t>
            </a:r>
            <a:r>
              <a:rPr lang="en-US" sz="2000" dirty="0"/>
              <a:t>his n</a:t>
            </a:r>
            <a:r>
              <a:rPr lang="en-US" sz="2000" spc="-5" dirty="0"/>
              <a:t>e</a:t>
            </a:r>
            <a:r>
              <a:rPr lang="en-US" sz="2000" dirty="0"/>
              <a:t>w</a:t>
            </a:r>
            <a:r>
              <a:rPr lang="en-US" sz="2000" spc="-15" dirty="0"/>
              <a:t> </a:t>
            </a:r>
            <a:r>
              <a:rPr lang="en-US" sz="2000" dirty="0"/>
              <a:t>pa</a:t>
            </a:r>
            <a:r>
              <a:rPr lang="en-US" sz="2000" spc="-5" dirty="0"/>
              <a:t>r</a:t>
            </a:r>
            <a:r>
              <a:rPr lang="en-US" sz="2000" dirty="0"/>
              <a:t>ad</a:t>
            </a:r>
            <a:r>
              <a:rPr lang="en-US" sz="2000" spc="-5" dirty="0"/>
              <a:t>i</a:t>
            </a:r>
            <a:r>
              <a:rPr lang="en-US" sz="2000" dirty="0"/>
              <a:t>gm</a:t>
            </a:r>
            <a:r>
              <a:rPr lang="en-US" sz="2000" spc="-15" dirty="0"/>
              <a:t> </a:t>
            </a:r>
            <a:r>
              <a:rPr lang="en-US" sz="2000" dirty="0"/>
              <a:t>f</a:t>
            </a:r>
            <a:r>
              <a:rPr lang="en-US" sz="2000" spc="-5" dirty="0"/>
              <a:t>o</a:t>
            </a:r>
            <a:r>
              <a:rPr lang="en-US" sz="2000" dirty="0"/>
              <a:t>r</a:t>
            </a:r>
            <a:r>
              <a:rPr lang="en-US" sz="2000" spc="-15" dirty="0"/>
              <a:t> </a:t>
            </a:r>
            <a:r>
              <a:rPr lang="en-US" sz="2000" dirty="0"/>
              <a:t>h</a:t>
            </a:r>
            <a:r>
              <a:rPr lang="en-US" sz="2000" spc="-5" dirty="0"/>
              <a:t>o</a:t>
            </a:r>
            <a:r>
              <a:rPr lang="en-US" sz="2000" dirty="0"/>
              <a:t>w</a:t>
            </a:r>
            <a:r>
              <a:rPr lang="en-US" sz="2000" spc="-15" dirty="0"/>
              <a:t> </a:t>
            </a:r>
            <a:r>
              <a:rPr lang="en-US" sz="2000" dirty="0"/>
              <a:t>the</a:t>
            </a:r>
            <a:r>
              <a:rPr lang="en-US" sz="2000" spc="-10" dirty="0"/>
              <a:t> </a:t>
            </a:r>
            <a:r>
              <a:rPr lang="en-US" sz="2000" spc="-5" dirty="0"/>
              <a:t>ver</a:t>
            </a:r>
            <a:r>
              <a:rPr lang="en-US" sz="2000" dirty="0"/>
              <a:t>y</a:t>
            </a:r>
            <a:r>
              <a:rPr lang="en-US" sz="2000" spc="-5" dirty="0"/>
              <a:t> l</a:t>
            </a:r>
            <a:r>
              <a:rPr lang="en-US" sz="2000" dirty="0"/>
              <a:t>a</a:t>
            </a:r>
            <a:r>
              <a:rPr lang="en-US" sz="2000" spc="-5" dirty="0"/>
              <a:t>r</a:t>
            </a:r>
            <a:r>
              <a:rPr lang="en-US" sz="2000" dirty="0"/>
              <a:t>ge n</a:t>
            </a:r>
            <a:r>
              <a:rPr lang="en-US" sz="2000" spc="-5" dirty="0"/>
              <a:t>e</a:t>
            </a:r>
            <a:r>
              <a:rPr lang="en-US" sz="2000" dirty="0"/>
              <a:t>w</a:t>
            </a:r>
            <a:r>
              <a:rPr lang="en-US" sz="2000" spc="-15" dirty="0"/>
              <a:t> </a:t>
            </a:r>
            <a:r>
              <a:rPr lang="en-US" sz="2000" dirty="0"/>
              <a:t>R</a:t>
            </a:r>
            <a:r>
              <a:rPr lang="en-US" sz="2000" spc="-5" dirty="0"/>
              <a:t>ese</a:t>
            </a:r>
            <a:r>
              <a:rPr lang="en-US" sz="2000" dirty="0"/>
              <a:t>a</a:t>
            </a:r>
            <a:r>
              <a:rPr lang="en-US" sz="2000" spc="-5" dirty="0"/>
              <a:t>r</a:t>
            </a:r>
            <a:r>
              <a:rPr lang="en-US" sz="2000" dirty="0"/>
              <a:t>ch </a:t>
            </a:r>
            <a:r>
              <a:rPr sz="2000" spc="-5" dirty="0">
                <a:latin typeface="Calibri"/>
                <a:cs typeface="Calibri"/>
              </a:rPr>
              <a:t>I</a:t>
            </a:r>
            <a:r>
              <a:rPr sz="2000" dirty="0">
                <a:latin typeface="Calibri"/>
                <a:cs typeface="Calibri"/>
              </a:rPr>
              <a:t>nf</a:t>
            </a:r>
            <a:r>
              <a:rPr sz="2000" spc="-5" dirty="0">
                <a:latin typeface="Calibri"/>
                <a:cs typeface="Calibri"/>
              </a:rPr>
              <a:t>r</a:t>
            </a:r>
            <a:r>
              <a:rPr sz="2000" dirty="0">
                <a:latin typeface="Calibri"/>
                <a:cs typeface="Calibri"/>
              </a:rPr>
              <a:t>a</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uctu</a:t>
            </a:r>
            <a:r>
              <a:rPr sz="2000" spc="-5" dirty="0">
                <a:latin typeface="Calibri"/>
                <a:cs typeface="Calibri"/>
              </a:rPr>
              <a:t>re</a:t>
            </a:r>
            <a:r>
              <a:rPr sz="2000" dirty="0">
                <a:latin typeface="Calibri"/>
                <a:cs typeface="Calibri"/>
              </a:rPr>
              <a:t>s</a:t>
            </a:r>
            <a:r>
              <a:rPr sz="2000" spc="10" dirty="0">
                <a:latin typeface="Calibri"/>
                <a:cs typeface="Calibri"/>
              </a:rPr>
              <a:t> </a:t>
            </a:r>
            <a:r>
              <a:rPr sz="2000" dirty="0">
                <a:latin typeface="Calibri"/>
                <a:cs typeface="Calibri"/>
              </a:rPr>
              <a:t>a</a:t>
            </a:r>
            <a:r>
              <a:rPr sz="2000" spc="-5" dirty="0">
                <a:latin typeface="Calibri"/>
                <a:cs typeface="Calibri"/>
              </a:rPr>
              <a:t>r</a:t>
            </a:r>
            <a:r>
              <a:rPr sz="2000" dirty="0">
                <a:latin typeface="Calibri"/>
                <a:cs typeface="Calibri"/>
              </a:rPr>
              <a:t>e d</a:t>
            </a:r>
            <a:r>
              <a:rPr sz="2000" spc="-5" dirty="0">
                <a:latin typeface="Calibri"/>
                <a:cs typeface="Calibri"/>
              </a:rPr>
              <a:t>evelo</a:t>
            </a:r>
            <a:r>
              <a:rPr sz="2000" dirty="0">
                <a:latin typeface="Calibri"/>
                <a:cs typeface="Calibri"/>
              </a:rPr>
              <a:t>p</a:t>
            </a:r>
            <a:r>
              <a:rPr sz="2000" spc="-5" dirty="0">
                <a:latin typeface="Calibri"/>
                <a:cs typeface="Calibri"/>
              </a:rPr>
              <a:t>e</a:t>
            </a:r>
            <a:r>
              <a:rPr sz="2000" dirty="0">
                <a:latin typeface="Calibri"/>
                <a:cs typeface="Calibri"/>
              </a:rPr>
              <a:t>d,</a:t>
            </a:r>
            <a:r>
              <a:rPr sz="2000" spc="-5" dirty="0">
                <a:latin typeface="Calibri"/>
                <a:cs typeface="Calibri"/>
              </a:rPr>
              <a:t> </a:t>
            </a:r>
            <a:r>
              <a:rPr sz="2000" dirty="0">
                <a:latin typeface="Calibri"/>
                <a:cs typeface="Calibri"/>
              </a:rPr>
              <a:t>bu</a:t>
            </a:r>
            <a:r>
              <a:rPr sz="2000" spc="-5" dirty="0">
                <a:latin typeface="Calibri"/>
                <a:cs typeface="Calibri"/>
              </a:rPr>
              <a:t>il</a:t>
            </a:r>
            <a:r>
              <a:rPr sz="2000" dirty="0">
                <a:latin typeface="Calibri"/>
                <a:cs typeface="Calibri"/>
              </a:rPr>
              <a:t>d</a:t>
            </a:r>
            <a:r>
              <a:rPr sz="2000" spc="-5" dirty="0">
                <a:latin typeface="Calibri"/>
                <a:cs typeface="Calibri"/>
              </a:rPr>
              <a:t> </a:t>
            </a:r>
            <a:r>
              <a:rPr sz="2000" dirty="0">
                <a:latin typeface="Calibri"/>
                <a:cs typeface="Calibri"/>
              </a:rPr>
              <a:t>and</a:t>
            </a:r>
            <a:r>
              <a:rPr sz="2000" spc="-5" dirty="0">
                <a:latin typeface="Calibri"/>
                <a:cs typeface="Calibri"/>
              </a:rPr>
              <a:t> m</a:t>
            </a:r>
            <a:r>
              <a:rPr sz="2000" dirty="0">
                <a:latin typeface="Calibri"/>
                <a:cs typeface="Calibri"/>
              </a:rPr>
              <a:t>a</a:t>
            </a:r>
            <a:r>
              <a:rPr sz="2000" spc="-5" dirty="0">
                <a:latin typeface="Calibri"/>
                <a:cs typeface="Calibri"/>
              </a:rPr>
              <a:t>i</a:t>
            </a:r>
            <a:r>
              <a:rPr sz="2000" dirty="0">
                <a:latin typeface="Calibri"/>
                <a:cs typeface="Calibri"/>
              </a:rPr>
              <a:t>nta</a:t>
            </a:r>
            <a:r>
              <a:rPr sz="2000" spc="-5" dirty="0">
                <a:latin typeface="Calibri"/>
                <a:cs typeface="Calibri"/>
              </a:rPr>
              <a:t>i</a:t>
            </a:r>
            <a:r>
              <a:rPr sz="2000" dirty="0">
                <a:latin typeface="Calibri"/>
                <a:cs typeface="Calibri"/>
              </a:rPr>
              <a:t>n</a:t>
            </a:r>
            <a:r>
              <a:rPr sz="2000" spc="-5" dirty="0">
                <a:latin typeface="Calibri"/>
                <a:cs typeface="Calibri"/>
              </a:rPr>
              <a:t>e</a:t>
            </a:r>
            <a:r>
              <a:rPr sz="2000" dirty="0">
                <a:latin typeface="Calibri"/>
                <a:cs typeface="Calibri"/>
              </a:rPr>
              <a:t>d</a:t>
            </a:r>
            <a:r>
              <a:rPr sz="2000" spc="5"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 E</a:t>
            </a:r>
            <a:r>
              <a:rPr sz="2000" dirty="0">
                <a:latin typeface="Calibri"/>
                <a:cs typeface="Calibri"/>
              </a:rPr>
              <a:t>u</a:t>
            </a:r>
            <a:r>
              <a:rPr sz="2000" spc="-5" dirty="0">
                <a:latin typeface="Calibri"/>
                <a:cs typeface="Calibri"/>
              </a:rPr>
              <a:t>ro</a:t>
            </a:r>
            <a:r>
              <a:rPr sz="2000" dirty="0">
                <a:latin typeface="Calibri"/>
                <a:cs typeface="Calibri"/>
              </a:rPr>
              <a:t>pe</a:t>
            </a:r>
            <a:r>
              <a:rPr sz="2000" spc="-25" dirty="0">
                <a:latin typeface="Calibri"/>
                <a:cs typeface="Calibri"/>
              </a:rPr>
              <a:t> </a:t>
            </a:r>
            <a:r>
              <a:rPr sz="2000" spc="-5" dirty="0">
                <a:latin typeface="Calibri"/>
                <a:cs typeface="Calibri"/>
              </a:rPr>
              <a:t>i</a:t>
            </a:r>
            <a:r>
              <a:rPr sz="2000" dirty="0">
                <a:latin typeface="Calibri"/>
                <a:cs typeface="Calibri"/>
              </a:rPr>
              <a:t>s n</a:t>
            </a:r>
            <a:r>
              <a:rPr sz="2000" spc="-5" dirty="0">
                <a:latin typeface="Calibri"/>
                <a:cs typeface="Calibri"/>
              </a:rPr>
              <a:t>o</a:t>
            </a:r>
            <a:r>
              <a:rPr sz="2000" dirty="0">
                <a:latin typeface="Calibri"/>
                <a:cs typeface="Calibri"/>
              </a:rPr>
              <a:t>t</a:t>
            </a:r>
            <a:r>
              <a:rPr sz="2000" spc="-10" dirty="0">
                <a:latin typeface="Calibri"/>
                <a:cs typeface="Calibri"/>
              </a:rPr>
              <a:t> </a:t>
            </a:r>
            <a:r>
              <a:rPr sz="2000" spc="-5" dirty="0">
                <a:latin typeface="Calibri"/>
                <a:cs typeface="Calibri"/>
              </a:rPr>
              <a:t>wel</a:t>
            </a:r>
            <a:r>
              <a:rPr sz="2000" dirty="0">
                <a:latin typeface="Calibri"/>
                <a:cs typeface="Calibri"/>
              </a:rPr>
              <a:t>l kn</a:t>
            </a:r>
            <a:r>
              <a:rPr sz="2000" spc="-5" dirty="0">
                <a:latin typeface="Calibri"/>
                <a:cs typeface="Calibri"/>
              </a:rPr>
              <a:t>ow</a:t>
            </a:r>
            <a:r>
              <a:rPr sz="2000" dirty="0">
                <a:latin typeface="Calibri"/>
                <a:cs typeface="Calibri"/>
              </a:rPr>
              <a:t>n</a:t>
            </a:r>
            <a:r>
              <a:rPr sz="2000" spc="-20" dirty="0">
                <a:latin typeface="Calibri"/>
                <a:cs typeface="Calibri"/>
              </a:rPr>
              <a:t> </a:t>
            </a:r>
            <a:r>
              <a:rPr lang="sv-SE" sz="2000" spc="-5" dirty="0">
                <a:latin typeface="Calibri"/>
                <a:cs typeface="Calibri"/>
              </a:rPr>
              <a:t>by </a:t>
            </a:r>
            <a:r>
              <a:rPr sz="2000" dirty="0">
                <a:latin typeface="Calibri"/>
                <a:cs typeface="Calibri"/>
              </a:rPr>
              <a:t>the</a:t>
            </a:r>
            <a:r>
              <a:rPr sz="2000" spc="-10" dirty="0">
                <a:latin typeface="Calibri"/>
                <a:cs typeface="Calibri"/>
              </a:rPr>
              <a:t> </a:t>
            </a:r>
            <a:r>
              <a:rPr sz="2000" dirty="0">
                <a:latin typeface="Calibri"/>
                <a:cs typeface="Calibri"/>
              </a:rPr>
              <a:t>g</a:t>
            </a:r>
            <a:r>
              <a:rPr sz="2000" spc="-5" dirty="0">
                <a:latin typeface="Calibri"/>
                <a:cs typeface="Calibri"/>
              </a:rPr>
              <a:t>e</a:t>
            </a:r>
            <a:r>
              <a:rPr sz="2000" dirty="0">
                <a:latin typeface="Calibri"/>
                <a:cs typeface="Calibri"/>
              </a:rPr>
              <a:t>n</a:t>
            </a:r>
            <a:r>
              <a:rPr sz="2000" spc="-5" dirty="0">
                <a:latin typeface="Calibri"/>
                <a:cs typeface="Calibri"/>
              </a:rPr>
              <a:t>er</a:t>
            </a:r>
            <a:r>
              <a:rPr sz="2000" dirty="0">
                <a:latin typeface="Calibri"/>
                <a:cs typeface="Calibri"/>
              </a:rPr>
              <a:t>al pub</a:t>
            </a:r>
            <a:r>
              <a:rPr sz="2000" spc="-5" dirty="0">
                <a:latin typeface="Calibri"/>
                <a:cs typeface="Calibri"/>
              </a:rPr>
              <a:t>li</a:t>
            </a:r>
            <a:r>
              <a:rPr sz="2000" dirty="0">
                <a:latin typeface="Calibri"/>
                <a:cs typeface="Calibri"/>
              </a:rPr>
              <a:t>c,</a:t>
            </a:r>
            <a:r>
              <a:rPr sz="2000" spc="-5" dirty="0">
                <a:latin typeface="Calibri"/>
                <a:cs typeface="Calibri"/>
              </a:rPr>
              <a:t> w</a:t>
            </a:r>
            <a:r>
              <a:rPr sz="2000" dirty="0">
                <a:latin typeface="Calibri"/>
                <a:cs typeface="Calibri"/>
              </a:rPr>
              <a:t>ho u</a:t>
            </a:r>
            <a:r>
              <a:rPr sz="2000" spc="-5" dirty="0">
                <a:latin typeface="Calibri"/>
                <a:cs typeface="Calibri"/>
              </a:rPr>
              <a:t>s</a:t>
            </a:r>
            <a:r>
              <a:rPr sz="2000" dirty="0">
                <a:latin typeface="Calibri"/>
                <a:cs typeface="Calibri"/>
              </a:rPr>
              <a:t>ua</a:t>
            </a:r>
            <a:r>
              <a:rPr sz="2000" spc="-5" dirty="0">
                <a:latin typeface="Calibri"/>
                <a:cs typeface="Calibri"/>
              </a:rPr>
              <a:t>ll</a:t>
            </a:r>
            <a:r>
              <a:rPr sz="2000" dirty="0">
                <a:latin typeface="Calibri"/>
                <a:cs typeface="Calibri"/>
              </a:rPr>
              <a:t>y</a:t>
            </a:r>
            <a:r>
              <a:rPr sz="2000" spc="-5" dirty="0">
                <a:latin typeface="Calibri"/>
                <a:cs typeface="Calibri"/>
              </a:rPr>
              <a:t> </a:t>
            </a:r>
            <a:r>
              <a:rPr sz="2000" dirty="0">
                <a:latin typeface="Calibri"/>
                <a:cs typeface="Calibri"/>
              </a:rPr>
              <a:t>ha</a:t>
            </a:r>
            <a:r>
              <a:rPr sz="2000" spc="-10" dirty="0">
                <a:latin typeface="Calibri"/>
                <a:cs typeface="Calibri"/>
              </a:rPr>
              <a:t>v</a:t>
            </a:r>
            <a:r>
              <a:rPr sz="2000" dirty="0">
                <a:latin typeface="Calibri"/>
                <a:cs typeface="Calibri"/>
              </a:rPr>
              <a:t>e the und</a:t>
            </a:r>
            <a:r>
              <a:rPr sz="2000" spc="-5" dirty="0">
                <a:latin typeface="Calibri"/>
                <a:cs typeface="Calibri"/>
              </a:rPr>
              <a:t>ers</a:t>
            </a:r>
            <a:r>
              <a:rPr sz="2000" dirty="0">
                <a:latin typeface="Calibri"/>
                <a:cs typeface="Calibri"/>
              </a:rPr>
              <a:t>tand</a:t>
            </a:r>
            <a:r>
              <a:rPr sz="2000" spc="-5" dirty="0">
                <a:latin typeface="Calibri"/>
                <a:cs typeface="Calibri"/>
              </a:rPr>
              <a:t>i</a:t>
            </a:r>
            <a:r>
              <a:rPr sz="2000" dirty="0">
                <a:latin typeface="Calibri"/>
                <a:cs typeface="Calibri"/>
              </a:rPr>
              <a:t>ng</a:t>
            </a:r>
            <a:r>
              <a:rPr sz="2000" spc="-30" dirty="0">
                <a:latin typeface="Calibri"/>
                <a:cs typeface="Calibri"/>
              </a:rPr>
              <a:t> </a:t>
            </a:r>
            <a:r>
              <a:rPr sz="2000" dirty="0">
                <a:latin typeface="Calibri"/>
                <a:cs typeface="Calibri"/>
              </a:rPr>
              <a:t>that,</a:t>
            </a:r>
            <a:r>
              <a:rPr sz="2000" spc="5" dirty="0">
                <a:latin typeface="Calibri"/>
                <a:cs typeface="Calibri"/>
              </a:rPr>
              <a:t> </a:t>
            </a:r>
            <a:r>
              <a:rPr sz="2000" spc="-5" dirty="0">
                <a:latin typeface="Calibri"/>
                <a:cs typeface="Calibri"/>
              </a:rPr>
              <a:t>e.</a:t>
            </a:r>
            <a:r>
              <a:rPr sz="2000" dirty="0">
                <a:latin typeface="Calibri"/>
                <a:cs typeface="Calibri"/>
              </a:rPr>
              <a:t>g</a:t>
            </a:r>
            <a:r>
              <a:rPr sz="2000" spc="-5" dirty="0">
                <a:latin typeface="Calibri"/>
                <a:cs typeface="Calibri"/>
              </a:rPr>
              <a:t>.</a:t>
            </a:r>
            <a:r>
              <a:rPr sz="2000" dirty="0">
                <a:latin typeface="Calibri"/>
                <a:cs typeface="Calibri"/>
              </a:rPr>
              <a:t>,</a:t>
            </a:r>
            <a:r>
              <a:rPr sz="2000" spc="-20" dirty="0">
                <a:latin typeface="Calibri"/>
                <a:cs typeface="Calibri"/>
              </a:rPr>
              <a:t> </a:t>
            </a:r>
            <a:r>
              <a:rPr sz="2000" dirty="0">
                <a:latin typeface="Calibri"/>
                <a:cs typeface="Calibri"/>
              </a:rPr>
              <a:t>the</a:t>
            </a:r>
            <a:r>
              <a:rPr sz="2000" spc="-10" dirty="0">
                <a:latin typeface="Calibri"/>
                <a:cs typeface="Calibri"/>
              </a:rPr>
              <a:t> </a:t>
            </a:r>
            <a:r>
              <a:rPr sz="2000" spc="-5" dirty="0">
                <a:latin typeface="Calibri"/>
                <a:cs typeface="Calibri"/>
              </a:rPr>
              <a:t>C</a:t>
            </a:r>
            <a:r>
              <a:rPr sz="2000" spc="5" dirty="0">
                <a:latin typeface="Calibri"/>
                <a:cs typeface="Calibri"/>
              </a:rPr>
              <a:t>E</a:t>
            </a:r>
            <a:r>
              <a:rPr sz="2000" dirty="0">
                <a:latin typeface="Calibri"/>
                <a:cs typeface="Calibri"/>
              </a:rPr>
              <a:t>RN</a:t>
            </a:r>
            <a:r>
              <a:rPr sz="2000" spc="-20" dirty="0">
                <a:latin typeface="Calibri"/>
                <a:cs typeface="Calibri"/>
              </a:rPr>
              <a:t> </a:t>
            </a:r>
            <a:r>
              <a:rPr sz="2000" spc="-5" dirty="0">
                <a:latin typeface="Calibri"/>
                <a:cs typeface="Calibri"/>
              </a:rPr>
              <a:t>LH</a:t>
            </a:r>
            <a:r>
              <a:rPr sz="2000" dirty="0">
                <a:latin typeface="Calibri"/>
                <a:cs typeface="Calibri"/>
              </a:rPr>
              <a:t>C</a:t>
            </a:r>
            <a:r>
              <a:rPr sz="2000" spc="-10" dirty="0">
                <a:latin typeface="Calibri"/>
                <a:cs typeface="Calibri"/>
              </a:rPr>
              <a:t> </a:t>
            </a:r>
            <a:r>
              <a:rPr sz="2000" dirty="0">
                <a:latin typeface="Calibri"/>
                <a:cs typeface="Calibri"/>
              </a:rPr>
              <a:t>and</a:t>
            </a:r>
            <a:r>
              <a:rPr sz="2000" spc="-20" dirty="0">
                <a:latin typeface="Calibri"/>
                <a:cs typeface="Calibri"/>
              </a:rPr>
              <a:t> </a:t>
            </a:r>
            <a:r>
              <a:rPr sz="2000" spc="-5" dirty="0">
                <a:latin typeface="Calibri"/>
                <a:cs typeface="Calibri"/>
              </a:rPr>
              <a:t>i</a:t>
            </a:r>
            <a:r>
              <a:rPr sz="2000" dirty="0">
                <a:latin typeface="Calibri"/>
                <a:cs typeface="Calibri"/>
              </a:rPr>
              <a:t>ts upg</a:t>
            </a:r>
            <a:r>
              <a:rPr sz="2000" spc="-5" dirty="0">
                <a:latin typeface="Calibri"/>
                <a:cs typeface="Calibri"/>
              </a:rPr>
              <a:t>r</a:t>
            </a:r>
            <a:r>
              <a:rPr sz="2000" dirty="0">
                <a:latin typeface="Calibri"/>
                <a:cs typeface="Calibri"/>
              </a:rPr>
              <a:t>ad</a:t>
            </a:r>
            <a:r>
              <a:rPr sz="2000" spc="-5" dirty="0">
                <a:latin typeface="Calibri"/>
                <a:cs typeface="Calibri"/>
              </a:rPr>
              <a:t>e</a:t>
            </a:r>
            <a:r>
              <a:rPr sz="2000" dirty="0">
                <a:latin typeface="Calibri"/>
                <a:cs typeface="Calibri"/>
              </a:rPr>
              <a:t>,</a:t>
            </a:r>
            <a:r>
              <a:rPr sz="2000" spc="-20" dirty="0">
                <a:latin typeface="Calibri"/>
                <a:cs typeface="Calibri"/>
              </a:rPr>
              <a:t> </a:t>
            </a:r>
            <a:r>
              <a:rPr sz="2000" dirty="0">
                <a:latin typeface="Calibri"/>
                <a:cs typeface="Calibri"/>
              </a:rPr>
              <a:t>D</a:t>
            </a:r>
            <a:r>
              <a:rPr sz="2000" spc="5" dirty="0">
                <a:latin typeface="Calibri"/>
                <a:cs typeface="Calibri"/>
              </a:rPr>
              <a:t>E</a:t>
            </a:r>
            <a:r>
              <a:rPr sz="2000" dirty="0">
                <a:latin typeface="Calibri"/>
                <a:cs typeface="Calibri"/>
              </a:rPr>
              <a:t>S</a:t>
            </a:r>
            <a:r>
              <a:rPr sz="2000" spc="-5" dirty="0">
                <a:latin typeface="Calibri"/>
                <a:cs typeface="Calibri"/>
              </a:rPr>
              <a:t>Y</a:t>
            </a:r>
            <a:r>
              <a:rPr lang="sv-SE" sz="2000" spc="-5" dirty="0">
                <a:latin typeface="Calibri"/>
                <a:cs typeface="Calibri"/>
              </a:rPr>
              <a:t>'</a:t>
            </a:r>
            <a:r>
              <a:rPr sz="2000" dirty="0">
                <a:latin typeface="Calibri"/>
                <a:cs typeface="Calibri"/>
              </a:rPr>
              <a:t>s</a:t>
            </a:r>
            <a:r>
              <a:rPr sz="2000" spc="-25" dirty="0">
                <a:latin typeface="Calibri"/>
                <a:cs typeface="Calibri"/>
              </a:rPr>
              <a:t> </a:t>
            </a:r>
            <a:r>
              <a:rPr sz="2000" dirty="0">
                <a:latin typeface="Calibri"/>
                <a:cs typeface="Calibri"/>
              </a:rPr>
              <a:t>XFEL</a:t>
            </a:r>
            <a:r>
              <a:rPr sz="2000" spc="-15" dirty="0">
                <a:latin typeface="Calibri"/>
                <a:cs typeface="Calibri"/>
              </a:rPr>
              <a:t> </a:t>
            </a:r>
            <a:r>
              <a:rPr sz="2000" dirty="0">
                <a:latin typeface="Calibri"/>
                <a:cs typeface="Calibri"/>
              </a:rPr>
              <a:t>and</a:t>
            </a:r>
            <a:r>
              <a:rPr sz="2000" spc="-20" dirty="0">
                <a:latin typeface="Calibri"/>
                <a:cs typeface="Calibri"/>
              </a:rPr>
              <a:t> </a:t>
            </a:r>
            <a:r>
              <a:rPr sz="2000" spc="5" dirty="0">
                <a:latin typeface="Calibri"/>
                <a:cs typeface="Calibri"/>
              </a:rPr>
              <a:t>E</a:t>
            </a:r>
            <a:r>
              <a:rPr sz="2000" dirty="0">
                <a:latin typeface="Calibri"/>
                <a:cs typeface="Calibri"/>
              </a:rPr>
              <a:t>SS</a:t>
            </a:r>
            <a:r>
              <a:rPr lang="sv-SE" sz="2000" dirty="0">
                <a:latin typeface="Calibri"/>
                <a:cs typeface="Calibri"/>
              </a:rPr>
              <a:t>'</a:t>
            </a:r>
            <a:r>
              <a:rPr sz="2000" dirty="0">
                <a:latin typeface="Calibri"/>
                <a:cs typeface="Calibri"/>
              </a:rPr>
              <a:t>s n</a:t>
            </a:r>
            <a:r>
              <a:rPr sz="2000" spc="-5" dirty="0">
                <a:latin typeface="Calibri"/>
                <a:cs typeface="Calibri"/>
              </a:rPr>
              <a:t>e</a:t>
            </a:r>
            <a:r>
              <a:rPr sz="2000" dirty="0">
                <a:latin typeface="Calibri"/>
                <a:cs typeface="Calibri"/>
              </a:rPr>
              <a:t>ut</a:t>
            </a:r>
            <a:r>
              <a:rPr sz="2000" spc="-5" dirty="0">
                <a:latin typeface="Calibri"/>
                <a:cs typeface="Calibri"/>
              </a:rPr>
              <a:t>ro</a:t>
            </a:r>
            <a:r>
              <a:rPr sz="2000" dirty="0">
                <a:latin typeface="Calibri"/>
                <a:cs typeface="Calibri"/>
              </a:rPr>
              <a:t>n</a:t>
            </a:r>
            <a:r>
              <a:rPr sz="2000" spc="-20" dirty="0">
                <a:latin typeface="Calibri"/>
                <a:cs typeface="Calibri"/>
              </a:rPr>
              <a:t> </a:t>
            </a:r>
            <a:r>
              <a:rPr sz="2000" spc="-5" dirty="0">
                <a:latin typeface="Calibri"/>
                <a:cs typeface="Calibri"/>
              </a:rPr>
              <a:t>s</a:t>
            </a:r>
            <a:r>
              <a:rPr sz="2000" dirty="0">
                <a:latin typeface="Calibri"/>
                <a:cs typeface="Calibri"/>
              </a:rPr>
              <a:t>pa</a:t>
            </a:r>
            <a:r>
              <a:rPr sz="2000" spc="-5" dirty="0">
                <a:latin typeface="Calibri"/>
                <a:cs typeface="Calibri"/>
              </a:rPr>
              <a:t>ll</a:t>
            </a:r>
            <a:r>
              <a:rPr sz="2000" dirty="0">
                <a:latin typeface="Calibri"/>
                <a:cs typeface="Calibri"/>
              </a:rPr>
              <a:t>at</a:t>
            </a:r>
            <a:r>
              <a:rPr sz="2000" spc="-5" dirty="0">
                <a:latin typeface="Calibri"/>
                <a:cs typeface="Calibri"/>
              </a:rPr>
              <a:t>io</a:t>
            </a:r>
            <a:r>
              <a:rPr sz="2000" dirty="0">
                <a:latin typeface="Calibri"/>
                <a:cs typeface="Calibri"/>
              </a:rPr>
              <a:t>n</a:t>
            </a:r>
            <a:r>
              <a:rPr sz="2000" spc="15" dirty="0">
                <a:latin typeface="Calibri"/>
                <a:cs typeface="Calibri"/>
              </a:rPr>
              <a:t> </a:t>
            </a:r>
            <a:r>
              <a:rPr sz="2000" spc="-5" dirty="0">
                <a:latin typeface="Calibri"/>
                <a:cs typeface="Calibri"/>
              </a:rPr>
              <a:t>so</a:t>
            </a:r>
            <a:r>
              <a:rPr sz="2000" dirty="0">
                <a:latin typeface="Calibri"/>
                <a:cs typeface="Calibri"/>
              </a:rPr>
              <a:t>u</a:t>
            </a:r>
            <a:r>
              <a:rPr sz="2000" spc="-5" dirty="0">
                <a:latin typeface="Calibri"/>
                <a:cs typeface="Calibri"/>
              </a:rPr>
              <a:t>r</a:t>
            </a:r>
            <a:r>
              <a:rPr sz="2000" dirty="0">
                <a:latin typeface="Calibri"/>
                <a:cs typeface="Calibri"/>
              </a:rPr>
              <a:t>ce a</a:t>
            </a:r>
            <a:r>
              <a:rPr sz="2000" spc="-5" dirty="0">
                <a:latin typeface="Calibri"/>
                <a:cs typeface="Calibri"/>
              </a:rPr>
              <a:t>r</a:t>
            </a:r>
            <a:r>
              <a:rPr sz="2000" dirty="0">
                <a:latin typeface="Calibri"/>
                <a:cs typeface="Calibri"/>
              </a:rPr>
              <a:t>e bu</a:t>
            </a:r>
            <a:r>
              <a:rPr sz="2000" spc="-5" dirty="0">
                <a:latin typeface="Calibri"/>
                <a:cs typeface="Calibri"/>
              </a:rPr>
              <a:t>il</a:t>
            </a:r>
            <a:r>
              <a:rPr sz="2000" dirty="0">
                <a:latin typeface="Calibri"/>
                <a:cs typeface="Calibri"/>
              </a:rPr>
              <a:t>d by</a:t>
            </a:r>
            <a:r>
              <a:rPr sz="2000" spc="-15" dirty="0">
                <a:latin typeface="Calibri"/>
                <a:cs typeface="Calibri"/>
              </a:rPr>
              <a:t> </a:t>
            </a:r>
            <a:r>
              <a:rPr sz="2000" spc="-5" dirty="0">
                <a:latin typeface="Calibri"/>
                <a:cs typeface="Calibri"/>
              </a:rPr>
              <a:t>C</a:t>
            </a:r>
            <a:r>
              <a:rPr sz="2000" spc="5" dirty="0">
                <a:latin typeface="Calibri"/>
                <a:cs typeface="Calibri"/>
              </a:rPr>
              <a:t>E</a:t>
            </a:r>
            <a:r>
              <a:rPr sz="2000" dirty="0">
                <a:latin typeface="Calibri"/>
                <a:cs typeface="Calibri"/>
              </a:rPr>
              <a:t>RN,</a:t>
            </a:r>
            <a:r>
              <a:rPr sz="2000" spc="-30" dirty="0">
                <a:latin typeface="Calibri"/>
                <a:cs typeface="Calibri"/>
              </a:rPr>
              <a:t> </a:t>
            </a:r>
            <a:r>
              <a:rPr sz="2000" dirty="0">
                <a:latin typeface="Calibri"/>
                <a:cs typeface="Calibri"/>
              </a:rPr>
              <a:t>XFEL</a:t>
            </a:r>
            <a:r>
              <a:rPr sz="2000" spc="-25" dirty="0">
                <a:latin typeface="Calibri"/>
                <a:cs typeface="Calibri"/>
              </a:rPr>
              <a:t> </a:t>
            </a:r>
            <a:r>
              <a:rPr sz="2000" dirty="0">
                <a:latin typeface="Calibri"/>
                <a:cs typeface="Calibri"/>
              </a:rPr>
              <a:t>and</a:t>
            </a:r>
            <a:r>
              <a:rPr sz="2000" spc="-10" dirty="0">
                <a:latin typeface="Calibri"/>
                <a:cs typeface="Calibri"/>
              </a:rPr>
              <a:t> </a:t>
            </a:r>
            <a:r>
              <a:rPr sz="2000" spc="5" dirty="0">
                <a:latin typeface="Calibri"/>
                <a:cs typeface="Calibri"/>
              </a:rPr>
              <a:t>E</a:t>
            </a:r>
            <a:r>
              <a:rPr sz="2000" dirty="0">
                <a:latin typeface="Calibri"/>
                <a:cs typeface="Calibri"/>
              </a:rPr>
              <a:t>SS</a:t>
            </a:r>
            <a:r>
              <a:rPr lang="en-US" sz="2000" dirty="0">
                <a:latin typeface="Calibri"/>
                <a:cs typeface="Calibri"/>
              </a:rPr>
              <a:t>,</a:t>
            </a:r>
            <a:r>
              <a:rPr sz="2000" spc="-5" dirty="0">
                <a:latin typeface="Calibri"/>
                <a:cs typeface="Calibri"/>
              </a:rPr>
              <a:t> </a:t>
            </a:r>
            <a:r>
              <a:rPr lang="sv-SE" sz="2000" spc="-5" dirty="0" err="1">
                <a:latin typeface="Calibri"/>
                <a:cs typeface="Calibri"/>
              </a:rPr>
              <a:t>respectively</a:t>
            </a:r>
            <a:r>
              <a:rPr lang="sv-SE" sz="2000" spc="-5" dirty="0">
                <a:latin typeface="Calibri"/>
                <a:cs typeface="Calibri"/>
              </a:rPr>
              <a:t>, </a:t>
            </a:r>
            <a:r>
              <a:rPr sz="2000" dirty="0">
                <a:latin typeface="Calibri"/>
                <a:cs typeface="Calibri"/>
              </a:rPr>
              <a:t>and</a:t>
            </a:r>
            <a:r>
              <a:rPr sz="2000" spc="-5" dirty="0">
                <a:latin typeface="Calibri"/>
                <a:cs typeface="Calibri"/>
              </a:rPr>
              <a:t> </a:t>
            </a:r>
            <a:r>
              <a:rPr sz="2000" dirty="0">
                <a:latin typeface="Calibri"/>
                <a:cs typeface="Calibri"/>
              </a:rPr>
              <a:t>that </a:t>
            </a:r>
            <a:r>
              <a:rPr sz="2000" spc="-5" dirty="0">
                <a:latin typeface="Calibri"/>
                <a:cs typeface="Calibri"/>
              </a:rPr>
              <a:t>i</a:t>
            </a:r>
            <a:r>
              <a:rPr sz="2000" dirty="0">
                <a:latin typeface="Calibri"/>
                <a:cs typeface="Calibri"/>
              </a:rPr>
              <a:t>s a</a:t>
            </a:r>
            <a:r>
              <a:rPr sz="2000" spc="-5" dirty="0">
                <a:latin typeface="Calibri"/>
                <a:cs typeface="Calibri"/>
              </a:rPr>
              <a:t>ll</a:t>
            </a:r>
            <a:r>
              <a:rPr sz="2000" dirty="0">
                <a:latin typeface="Calibri"/>
                <a:cs typeface="Calibri"/>
              </a:rPr>
              <a:t>.</a:t>
            </a:r>
            <a:r>
              <a:rPr sz="2000" spc="10" dirty="0">
                <a:latin typeface="Calibri"/>
                <a:cs typeface="Calibri"/>
              </a:rPr>
              <a:t> </a:t>
            </a:r>
            <a:r>
              <a:rPr sz="2000" spc="-5" dirty="0">
                <a:latin typeface="Calibri"/>
                <a:cs typeface="Calibri"/>
              </a:rPr>
              <a:t>T</a:t>
            </a:r>
            <a:r>
              <a:rPr sz="2000" dirty="0">
                <a:latin typeface="Calibri"/>
                <a:cs typeface="Calibri"/>
              </a:rPr>
              <a:t>he </a:t>
            </a:r>
            <a:r>
              <a:rPr sz="2000" spc="-5" dirty="0">
                <a:latin typeface="Calibri"/>
                <a:cs typeface="Calibri"/>
              </a:rPr>
              <a:t>ex</a:t>
            </a:r>
            <a:r>
              <a:rPr sz="2000" dirty="0">
                <a:latin typeface="Calibri"/>
                <a:cs typeface="Calibri"/>
              </a:rPr>
              <a:t>t</a:t>
            </a:r>
            <a:r>
              <a:rPr sz="2000" spc="-5" dirty="0">
                <a:latin typeface="Calibri"/>
                <a:cs typeface="Calibri"/>
              </a:rPr>
              <a:t>e</a:t>
            </a:r>
            <a:r>
              <a:rPr sz="2000" dirty="0">
                <a:latin typeface="Calibri"/>
                <a:cs typeface="Calibri"/>
              </a:rPr>
              <a:t>n</a:t>
            </a:r>
            <a:r>
              <a:rPr sz="2000" spc="-5" dirty="0">
                <a:latin typeface="Calibri"/>
                <a:cs typeface="Calibri"/>
              </a:rPr>
              <a:t>si</a:t>
            </a:r>
            <a:r>
              <a:rPr sz="2000" spc="-10" dirty="0">
                <a:latin typeface="Calibri"/>
                <a:cs typeface="Calibri"/>
              </a:rPr>
              <a:t>v</a:t>
            </a:r>
            <a:r>
              <a:rPr sz="2000" dirty="0">
                <a:latin typeface="Calibri"/>
                <a:cs typeface="Calibri"/>
              </a:rPr>
              <a:t>e</a:t>
            </a:r>
            <a:r>
              <a:rPr sz="2000" spc="10" dirty="0">
                <a:latin typeface="Calibri"/>
                <a:cs typeface="Calibri"/>
              </a:rPr>
              <a:t> </a:t>
            </a:r>
            <a:r>
              <a:rPr sz="2000" dirty="0">
                <a:latin typeface="Calibri"/>
                <a:cs typeface="Calibri"/>
              </a:rPr>
              <a:t>and</a:t>
            </a:r>
            <a:r>
              <a:rPr sz="2000" spc="-5" dirty="0">
                <a:latin typeface="Calibri"/>
                <a:cs typeface="Calibri"/>
              </a:rPr>
              <a:t> i</a:t>
            </a:r>
            <a:r>
              <a:rPr sz="2000" dirty="0">
                <a:latin typeface="Calibri"/>
                <a:cs typeface="Calibri"/>
              </a:rPr>
              <a:t>nt</a:t>
            </a:r>
            <a:r>
              <a:rPr sz="2000" spc="-5" dirty="0">
                <a:latin typeface="Calibri"/>
                <a:cs typeface="Calibri"/>
              </a:rPr>
              <a:t>e</a:t>
            </a:r>
            <a:r>
              <a:rPr sz="2000" dirty="0">
                <a:latin typeface="Calibri"/>
                <a:cs typeface="Calibri"/>
              </a:rPr>
              <a:t>n</a:t>
            </a:r>
            <a:r>
              <a:rPr sz="2000" spc="-5" dirty="0">
                <a:latin typeface="Calibri"/>
                <a:cs typeface="Calibri"/>
              </a:rPr>
              <a:t>si</a:t>
            </a:r>
            <a:r>
              <a:rPr sz="2000" spc="-10" dirty="0">
                <a:latin typeface="Calibri"/>
                <a:cs typeface="Calibri"/>
              </a:rPr>
              <a:t>v</a:t>
            </a:r>
            <a:r>
              <a:rPr sz="2000" dirty="0">
                <a:latin typeface="Calibri"/>
                <a:cs typeface="Calibri"/>
              </a:rPr>
              <a:t>e</a:t>
            </a:r>
            <a:r>
              <a:rPr sz="2000" spc="15" dirty="0">
                <a:latin typeface="Calibri"/>
                <a:cs typeface="Calibri"/>
              </a:rPr>
              <a:t> </a:t>
            </a:r>
            <a:r>
              <a:rPr sz="2000" spc="-5" dirty="0">
                <a:latin typeface="Calibri"/>
                <a:cs typeface="Calibri"/>
              </a:rPr>
              <a:t>i</a:t>
            </a:r>
            <a:r>
              <a:rPr sz="2000" dirty="0">
                <a:latin typeface="Calibri"/>
                <a:cs typeface="Calibri"/>
              </a:rPr>
              <a:t>nt</a:t>
            </a:r>
            <a:r>
              <a:rPr sz="2000" spc="-5" dirty="0">
                <a:latin typeface="Calibri"/>
                <a:cs typeface="Calibri"/>
              </a:rPr>
              <a:t>er</a:t>
            </a:r>
            <a:r>
              <a:rPr sz="2000" dirty="0">
                <a:latin typeface="Calibri"/>
                <a:cs typeface="Calibri"/>
              </a:rPr>
              <a:t>p</a:t>
            </a:r>
            <a:r>
              <a:rPr sz="2000" spc="-5" dirty="0">
                <a:latin typeface="Calibri"/>
                <a:cs typeface="Calibri"/>
              </a:rPr>
              <a:t>l</a:t>
            </a:r>
            <a:r>
              <a:rPr sz="2000" dirty="0">
                <a:latin typeface="Calibri"/>
                <a:cs typeface="Calibri"/>
              </a:rPr>
              <a:t>ay</a:t>
            </a:r>
            <a:r>
              <a:rPr sz="2000" spc="5" dirty="0">
                <a:latin typeface="Calibri"/>
                <a:cs typeface="Calibri"/>
              </a:rPr>
              <a:t> </a:t>
            </a:r>
            <a:r>
              <a:rPr sz="2000" spc="-5" dirty="0">
                <a:latin typeface="Calibri"/>
                <a:cs typeface="Calibri"/>
              </a:rPr>
              <a:t>re</a:t>
            </a:r>
            <a:r>
              <a:rPr sz="2000" dirty="0">
                <a:latin typeface="Calibri"/>
                <a:cs typeface="Calibri"/>
              </a:rPr>
              <a:t>qu</a:t>
            </a:r>
            <a:r>
              <a:rPr sz="2000" spc="-5" dirty="0">
                <a:latin typeface="Calibri"/>
                <a:cs typeface="Calibri"/>
              </a:rPr>
              <a:t>ire</a:t>
            </a:r>
            <a:r>
              <a:rPr sz="2000" dirty="0">
                <a:latin typeface="Calibri"/>
                <a:cs typeface="Calibri"/>
              </a:rPr>
              <a:t>d</a:t>
            </a:r>
            <a:r>
              <a:rPr sz="2000" spc="5" dirty="0">
                <a:latin typeface="Calibri"/>
                <a:cs typeface="Calibri"/>
              </a:rPr>
              <a:t> </a:t>
            </a:r>
            <a:r>
              <a:rPr sz="2000" dirty="0">
                <a:latin typeface="Calibri"/>
                <a:cs typeface="Calibri"/>
              </a:rPr>
              <a:t>b</a:t>
            </a:r>
            <a:r>
              <a:rPr sz="2000" spc="-5" dirty="0">
                <a:latin typeface="Calibri"/>
                <a:cs typeface="Calibri"/>
              </a:rPr>
              <a:t>e</a:t>
            </a:r>
            <a:r>
              <a:rPr sz="2000" dirty="0">
                <a:latin typeface="Calibri"/>
                <a:cs typeface="Calibri"/>
              </a:rPr>
              <a:t>t</a:t>
            </a:r>
            <a:r>
              <a:rPr sz="2000" spc="-5" dirty="0">
                <a:latin typeface="Calibri"/>
                <a:cs typeface="Calibri"/>
              </a:rPr>
              <a:t>wee</a:t>
            </a:r>
            <a:r>
              <a:rPr sz="2000" dirty="0">
                <a:latin typeface="Calibri"/>
                <a:cs typeface="Calibri"/>
              </a:rPr>
              <a:t>n</a:t>
            </a:r>
            <a:r>
              <a:rPr sz="2000" spc="-5" dirty="0">
                <a:latin typeface="Calibri"/>
                <a:cs typeface="Calibri"/>
              </a:rPr>
              <a:t> </a:t>
            </a:r>
            <a:r>
              <a:rPr sz="2000" dirty="0">
                <a:latin typeface="Calibri"/>
                <a:cs typeface="Calibri"/>
              </a:rPr>
              <a:t>a</a:t>
            </a:r>
            <a:r>
              <a:rPr sz="2000" spc="-5" dirty="0">
                <a:latin typeface="Calibri"/>
                <a:cs typeface="Calibri"/>
              </a:rPr>
              <a:t>l</a:t>
            </a:r>
            <a:r>
              <a:rPr sz="2000" dirty="0">
                <a:latin typeface="Calibri"/>
                <a:cs typeface="Calibri"/>
              </a:rPr>
              <a:t>l</a:t>
            </a:r>
            <a:r>
              <a:rPr sz="2000" spc="10" dirty="0">
                <a:latin typeface="Calibri"/>
                <a:cs typeface="Calibri"/>
              </a:rPr>
              <a:t> </a:t>
            </a:r>
            <a:r>
              <a:rPr sz="2000" dirty="0">
                <a:latin typeface="Calibri"/>
                <a:cs typeface="Calibri"/>
              </a:rPr>
              <a:t>the </a:t>
            </a:r>
            <a:r>
              <a:rPr sz="2000" spc="5" dirty="0">
                <a:latin typeface="Calibri"/>
                <a:cs typeface="Calibri"/>
              </a:rPr>
              <a:t>E</a:t>
            </a:r>
            <a:r>
              <a:rPr sz="2000" dirty="0">
                <a:latin typeface="Calibri"/>
                <a:cs typeface="Calibri"/>
              </a:rPr>
              <a:t>u</a:t>
            </a:r>
            <a:r>
              <a:rPr sz="2000" spc="-5" dirty="0">
                <a:latin typeface="Calibri"/>
                <a:cs typeface="Calibri"/>
              </a:rPr>
              <a:t>ro</a:t>
            </a:r>
            <a:r>
              <a:rPr sz="2000" dirty="0">
                <a:latin typeface="Calibri"/>
                <a:cs typeface="Calibri"/>
              </a:rPr>
              <a:t>p</a:t>
            </a:r>
            <a:r>
              <a:rPr sz="2000" spc="-5" dirty="0">
                <a:latin typeface="Calibri"/>
                <a:cs typeface="Calibri"/>
              </a:rPr>
              <a:t>e</a:t>
            </a:r>
            <a:r>
              <a:rPr sz="2000" dirty="0">
                <a:latin typeface="Calibri"/>
                <a:cs typeface="Calibri"/>
              </a:rPr>
              <a:t>an</a:t>
            </a:r>
            <a:r>
              <a:rPr sz="2000" spc="-20" dirty="0">
                <a:latin typeface="Calibri"/>
                <a:cs typeface="Calibri"/>
              </a:rPr>
              <a:t> </a:t>
            </a:r>
            <a:r>
              <a:rPr sz="2000" spc="-5" dirty="0">
                <a:latin typeface="Calibri"/>
                <a:cs typeface="Calibri"/>
              </a:rPr>
              <a:t>Te</a:t>
            </a:r>
            <a:r>
              <a:rPr sz="2000" dirty="0">
                <a:latin typeface="Calibri"/>
                <a:cs typeface="Calibri"/>
              </a:rPr>
              <a:t>chn</a:t>
            </a:r>
            <a:r>
              <a:rPr sz="2000" spc="-5" dirty="0">
                <a:latin typeface="Calibri"/>
                <a:cs typeface="Calibri"/>
              </a:rPr>
              <a:t>olo</a:t>
            </a:r>
            <a:r>
              <a:rPr sz="2000" dirty="0">
                <a:latin typeface="Calibri"/>
                <a:cs typeface="Calibri"/>
              </a:rPr>
              <a:t>g</a:t>
            </a:r>
            <a:r>
              <a:rPr sz="2000" spc="-5" dirty="0">
                <a:latin typeface="Calibri"/>
                <a:cs typeface="Calibri"/>
              </a:rPr>
              <a:t>i</a:t>
            </a:r>
            <a:r>
              <a:rPr sz="2000" dirty="0">
                <a:latin typeface="Calibri"/>
                <a:cs typeface="Calibri"/>
              </a:rPr>
              <a:t>cal</a:t>
            </a:r>
            <a:r>
              <a:rPr sz="2000" spc="-25" dirty="0">
                <a:latin typeface="Calibri"/>
                <a:cs typeface="Calibri"/>
              </a:rPr>
              <a:t> </a:t>
            </a:r>
            <a:r>
              <a:rPr sz="2000" dirty="0">
                <a:latin typeface="Calibri"/>
                <a:cs typeface="Calibri"/>
              </a:rPr>
              <a:t>Fac</a:t>
            </a:r>
            <a:r>
              <a:rPr sz="2000" spc="-5" dirty="0">
                <a:latin typeface="Calibri"/>
                <a:cs typeface="Calibri"/>
              </a:rPr>
              <a:t>ili</a:t>
            </a:r>
            <a:r>
              <a:rPr sz="2000" dirty="0">
                <a:latin typeface="Calibri"/>
                <a:cs typeface="Calibri"/>
              </a:rPr>
              <a:t>t</a:t>
            </a:r>
            <a:r>
              <a:rPr sz="2000" spc="-5" dirty="0">
                <a:latin typeface="Calibri"/>
                <a:cs typeface="Calibri"/>
              </a:rPr>
              <a:t>ie</a:t>
            </a:r>
            <a:r>
              <a:rPr sz="2000" dirty="0">
                <a:latin typeface="Calibri"/>
                <a:cs typeface="Calibri"/>
              </a:rPr>
              <a:t>s</a:t>
            </a:r>
            <a:r>
              <a:rPr sz="2000" spc="35"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 </a:t>
            </a:r>
            <a:r>
              <a:rPr sz="2000" dirty="0">
                <a:latin typeface="Calibri"/>
                <a:cs typeface="Calibri"/>
              </a:rPr>
              <a:t>c</a:t>
            </a:r>
            <a:r>
              <a:rPr sz="2000" spc="-5" dirty="0">
                <a:latin typeface="Calibri"/>
                <a:cs typeface="Calibri"/>
              </a:rPr>
              <a:t>oll</a:t>
            </a:r>
            <a:r>
              <a:rPr sz="2000" dirty="0">
                <a:latin typeface="Calibri"/>
                <a:cs typeface="Calibri"/>
              </a:rPr>
              <a:t>ab</a:t>
            </a:r>
            <a:r>
              <a:rPr sz="2000" spc="-5" dirty="0">
                <a:latin typeface="Calibri"/>
                <a:cs typeface="Calibri"/>
              </a:rPr>
              <a:t>or</a:t>
            </a:r>
            <a:r>
              <a:rPr sz="2000" dirty="0">
                <a:latin typeface="Calibri"/>
                <a:cs typeface="Calibri"/>
              </a:rPr>
              <a:t>at</a:t>
            </a:r>
            <a:r>
              <a:rPr sz="2000" spc="-5" dirty="0">
                <a:latin typeface="Calibri"/>
                <a:cs typeface="Calibri"/>
              </a:rPr>
              <a:t>io</a:t>
            </a:r>
            <a:r>
              <a:rPr sz="2000" dirty="0">
                <a:latin typeface="Calibri"/>
                <a:cs typeface="Calibri"/>
              </a:rPr>
              <a:t>n</a:t>
            </a:r>
            <a:r>
              <a:rPr sz="2000" spc="-5" dirty="0">
                <a:latin typeface="Calibri"/>
                <a:cs typeface="Calibri"/>
              </a:rPr>
              <a:t> wi</a:t>
            </a:r>
            <a:r>
              <a:rPr sz="2000" dirty="0">
                <a:latin typeface="Calibri"/>
                <a:cs typeface="Calibri"/>
              </a:rPr>
              <a:t>th</a:t>
            </a:r>
            <a:r>
              <a:rPr sz="2000" spc="5" dirty="0">
                <a:latin typeface="Calibri"/>
                <a:cs typeface="Calibri"/>
              </a:rPr>
              <a:t> E</a:t>
            </a:r>
            <a:r>
              <a:rPr sz="2000" dirty="0">
                <a:latin typeface="Calibri"/>
                <a:cs typeface="Calibri"/>
              </a:rPr>
              <a:t>u</a:t>
            </a:r>
            <a:r>
              <a:rPr sz="2000" spc="-5" dirty="0">
                <a:latin typeface="Calibri"/>
                <a:cs typeface="Calibri"/>
              </a:rPr>
              <a:t>ro</a:t>
            </a:r>
            <a:r>
              <a:rPr sz="2000" dirty="0">
                <a:latin typeface="Calibri"/>
                <a:cs typeface="Calibri"/>
              </a:rPr>
              <a:t>p</a:t>
            </a:r>
            <a:r>
              <a:rPr sz="2000" spc="-5" dirty="0">
                <a:latin typeface="Calibri"/>
                <a:cs typeface="Calibri"/>
              </a:rPr>
              <a:t>e</a:t>
            </a:r>
            <a:r>
              <a:rPr sz="2000" dirty="0">
                <a:latin typeface="Calibri"/>
                <a:cs typeface="Calibri"/>
              </a:rPr>
              <a:t>an </a:t>
            </a:r>
            <a:r>
              <a:rPr sz="2000" spc="-5" dirty="0">
                <a:latin typeface="Calibri"/>
                <a:cs typeface="Calibri"/>
              </a:rPr>
              <a:t>Hi</a:t>
            </a:r>
            <a:r>
              <a:rPr sz="2000" dirty="0">
                <a:latin typeface="Calibri"/>
                <a:cs typeface="Calibri"/>
              </a:rPr>
              <a:t>gh</a:t>
            </a:r>
            <a:r>
              <a:rPr sz="2000" spc="-5" dirty="0">
                <a:latin typeface="Calibri"/>
                <a:cs typeface="Calibri"/>
              </a:rPr>
              <a:t>-Te</a:t>
            </a:r>
            <a:r>
              <a:rPr sz="2000" dirty="0">
                <a:latin typeface="Calibri"/>
                <a:cs typeface="Calibri"/>
              </a:rPr>
              <a:t>ch</a:t>
            </a:r>
            <a:r>
              <a:rPr sz="2000" spc="-5" dirty="0">
                <a:latin typeface="Calibri"/>
                <a:cs typeface="Calibri"/>
              </a:rPr>
              <a:t> I</a:t>
            </a:r>
            <a:r>
              <a:rPr sz="2000" dirty="0">
                <a:latin typeface="Calibri"/>
                <a:cs typeface="Calibri"/>
              </a:rPr>
              <a:t>ndu</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y</a:t>
            </a:r>
            <a:r>
              <a:rPr sz="2000" spc="-20" dirty="0">
                <a:latin typeface="Calibri"/>
                <a:cs typeface="Calibri"/>
              </a:rPr>
              <a:t> </a:t>
            </a:r>
            <a:r>
              <a:rPr sz="2000" spc="-5" dirty="0">
                <a:latin typeface="Calibri"/>
                <a:cs typeface="Calibri"/>
              </a:rPr>
              <a:t>i</a:t>
            </a:r>
            <a:r>
              <a:rPr sz="2000" dirty="0">
                <a:latin typeface="Calibri"/>
                <a:cs typeface="Calibri"/>
              </a:rPr>
              <a:t>s to a</a:t>
            </a:r>
            <a:r>
              <a:rPr sz="2000" spc="-10" dirty="0">
                <a:latin typeface="Calibri"/>
                <a:cs typeface="Calibri"/>
              </a:rPr>
              <a:t> v</a:t>
            </a:r>
            <a:r>
              <a:rPr sz="2000" dirty="0">
                <a:latin typeface="Calibri"/>
                <a:cs typeface="Calibri"/>
              </a:rPr>
              <a:t>a</a:t>
            </a:r>
            <a:r>
              <a:rPr sz="2000" spc="-5" dirty="0">
                <a:latin typeface="Calibri"/>
                <a:cs typeface="Calibri"/>
              </a:rPr>
              <a:t>r</a:t>
            </a:r>
            <a:r>
              <a:rPr sz="2000" dirty="0">
                <a:latin typeface="Calibri"/>
                <a:cs typeface="Calibri"/>
              </a:rPr>
              <a:t>y</a:t>
            </a:r>
            <a:r>
              <a:rPr sz="2000" spc="-5" dirty="0">
                <a:latin typeface="Calibri"/>
                <a:cs typeface="Calibri"/>
              </a:rPr>
              <a:t>i</a:t>
            </a:r>
            <a:r>
              <a:rPr sz="2000" dirty="0">
                <a:latin typeface="Calibri"/>
                <a:cs typeface="Calibri"/>
              </a:rPr>
              <a:t>ng</a:t>
            </a:r>
            <a:r>
              <a:rPr sz="2000" spc="-5" dirty="0">
                <a:latin typeface="Calibri"/>
                <a:cs typeface="Calibri"/>
              </a:rPr>
              <a:t> </a:t>
            </a:r>
            <a:r>
              <a:rPr sz="2000" dirty="0">
                <a:latin typeface="Calibri"/>
                <a:cs typeface="Calibri"/>
              </a:rPr>
              <a:t>d</a:t>
            </a:r>
            <a:r>
              <a:rPr sz="2000" spc="-5" dirty="0">
                <a:latin typeface="Calibri"/>
                <a:cs typeface="Calibri"/>
              </a:rPr>
              <a:t>e</a:t>
            </a:r>
            <a:r>
              <a:rPr sz="2000" dirty="0">
                <a:latin typeface="Calibri"/>
                <a:cs typeface="Calibri"/>
              </a:rPr>
              <a:t>g</a:t>
            </a:r>
            <a:r>
              <a:rPr sz="2000" spc="-5" dirty="0">
                <a:latin typeface="Calibri"/>
                <a:cs typeface="Calibri"/>
              </a:rPr>
              <a:t>re</a:t>
            </a:r>
            <a:r>
              <a:rPr sz="2000" dirty="0">
                <a:latin typeface="Calibri"/>
                <a:cs typeface="Calibri"/>
              </a:rPr>
              <a:t>e</a:t>
            </a:r>
            <a:r>
              <a:rPr sz="2000" spc="-10" dirty="0">
                <a:latin typeface="Calibri"/>
                <a:cs typeface="Calibri"/>
              </a:rPr>
              <a:t> </a:t>
            </a:r>
            <a:r>
              <a:rPr sz="2000" dirty="0">
                <a:latin typeface="Calibri"/>
                <a:cs typeface="Calibri"/>
              </a:rPr>
              <a:t>unkn</a:t>
            </a:r>
            <a:r>
              <a:rPr sz="2000" spc="-5" dirty="0">
                <a:latin typeface="Calibri"/>
                <a:cs typeface="Calibri"/>
              </a:rPr>
              <a:t>ow</a:t>
            </a:r>
            <a:r>
              <a:rPr sz="2000" dirty="0">
                <a:latin typeface="Calibri"/>
                <a:cs typeface="Calibri"/>
              </a:rPr>
              <a:t>n</a:t>
            </a:r>
            <a:r>
              <a:rPr sz="2000" spc="-30" dirty="0">
                <a:latin typeface="Calibri"/>
                <a:cs typeface="Calibri"/>
              </a:rPr>
              <a:t> </a:t>
            </a:r>
            <a:r>
              <a:rPr sz="2000" spc="-5" dirty="0">
                <a:latin typeface="Calibri"/>
                <a:cs typeface="Calibri"/>
              </a:rPr>
              <a:t>o</a:t>
            </a:r>
            <a:r>
              <a:rPr sz="2000" dirty="0">
                <a:latin typeface="Calibri"/>
                <a:cs typeface="Calibri"/>
              </a:rPr>
              <a:t>n</a:t>
            </a:r>
            <a:r>
              <a:rPr sz="2000" spc="-20" dirty="0">
                <a:latin typeface="Calibri"/>
                <a:cs typeface="Calibri"/>
              </a:rPr>
              <a:t> </a:t>
            </a:r>
            <a:r>
              <a:rPr sz="2000" dirty="0">
                <a:latin typeface="Calibri"/>
                <a:cs typeface="Calibri"/>
              </a:rPr>
              <a:t>the p</a:t>
            </a:r>
            <a:r>
              <a:rPr sz="2000" spc="-5" dirty="0">
                <a:latin typeface="Calibri"/>
                <a:cs typeface="Calibri"/>
              </a:rPr>
              <a:t>oli</a:t>
            </a:r>
            <a:r>
              <a:rPr sz="2000" dirty="0">
                <a:latin typeface="Calibri"/>
                <a:cs typeface="Calibri"/>
              </a:rPr>
              <a:t>t</a:t>
            </a:r>
            <a:r>
              <a:rPr sz="2000" spc="-5" dirty="0">
                <a:latin typeface="Calibri"/>
                <a:cs typeface="Calibri"/>
              </a:rPr>
              <a:t>i</a:t>
            </a:r>
            <a:r>
              <a:rPr sz="2000" dirty="0">
                <a:latin typeface="Calibri"/>
                <a:cs typeface="Calibri"/>
              </a:rPr>
              <a:t>cal </a:t>
            </a:r>
            <a:r>
              <a:rPr sz="2000" spc="-5" dirty="0">
                <a:latin typeface="Calibri"/>
                <a:cs typeface="Calibri"/>
              </a:rPr>
              <a:t>le</a:t>
            </a:r>
            <a:r>
              <a:rPr sz="2000" spc="-10" dirty="0">
                <a:latin typeface="Calibri"/>
                <a:cs typeface="Calibri"/>
              </a:rPr>
              <a:t>v</a:t>
            </a:r>
            <a:r>
              <a:rPr sz="2000" spc="-5" dirty="0">
                <a:latin typeface="Calibri"/>
                <a:cs typeface="Calibri"/>
              </a:rPr>
              <a:t>el</a:t>
            </a:r>
            <a:r>
              <a:rPr sz="2000" dirty="0">
                <a:latin typeface="Calibri"/>
                <a:cs typeface="Calibri"/>
              </a:rPr>
              <a:t>.</a:t>
            </a:r>
            <a:r>
              <a:rPr sz="2000" spc="10" dirty="0">
                <a:latin typeface="Calibri"/>
                <a:cs typeface="Calibri"/>
              </a:rPr>
              <a:t> </a:t>
            </a:r>
            <a:r>
              <a:rPr sz="2000" spc="-5" dirty="0">
                <a:latin typeface="Calibri"/>
                <a:cs typeface="Calibri"/>
              </a:rPr>
              <a:t>T</a:t>
            </a:r>
            <a:r>
              <a:rPr sz="2000" dirty="0">
                <a:latin typeface="Calibri"/>
                <a:cs typeface="Calibri"/>
              </a:rPr>
              <a:t>h</a:t>
            </a:r>
            <a:r>
              <a:rPr sz="2000" spc="-5" dirty="0">
                <a:latin typeface="Calibri"/>
                <a:cs typeface="Calibri"/>
              </a:rPr>
              <a:t>i</a:t>
            </a:r>
            <a:r>
              <a:rPr sz="2000" dirty="0">
                <a:latin typeface="Calibri"/>
                <a:cs typeface="Calibri"/>
              </a:rPr>
              <a:t>s</a:t>
            </a:r>
            <a:r>
              <a:rPr sz="2000" spc="-5" dirty="0">
                <a:latin typeface="Calibri"/>
                <a:cs typeface="Calibri"/>
              </a:rPr>
              <a:t> im</a:t>
            </a:r>
            <a:r>
              <a:rPr sz="2000" dirty="0">
                <a:latin typeface="Calibri"/>
                <a:cs typeface="Calibri"/>
              </a:rPr>
              <a:t>p</a:t>
            </a:r>
            <a:r>
              <a:rPr sz="2000" spc="-5" dirty="0">
                <a:latin typeface="Calibri"/>
                <a:cs typeface="Calibri"/>
              </a:rPr>
              <a:t>lie</a:t>
            </a:r>
            <a:r>
              <a:rPr sz="2000" dirty="0">
                <a:latin typeface="Calibri"/>
                <a:cs typeface="Calibri"/>
              </a:rPr>
              <a:t>s</a:t>
            </a:r>
            <a:r>
              <a:rPr sz="2000" spc="20" dirty="0">
                <a:latin typeface="Calibri"/>
                <a:cs typeface="Calibri"/>
              </a:rPr>
              <a:t> </a:t>
            </a:r>
            <a:r>
              <a:rPr sz="2000" dirty="0">
                <a:latin typeface="Calibri"/>
                <a:cs typeface="Calibri"/>
              </a:rPr>
              <a:t>a p</a:t>
            </a:r>
            <a:r>
              <a:rPr sz="2000" spc="-5" dirty="0">
                <a:latin typeface="Calibri"/>
                <a:cs typeface="Calibri"/>
              </a:rPr>
              <a:t>ro</a:t>
            </a:r>
            <a:r>
              <a:rPr sz="2000" dirty="0">
                <a:latin typeface="Calibri"/>
                <a:cs typeface="Calibri"/>
              </a:rPr>
              <a:t>b</a:t>
            </a:r>
            <a:r>
              <a:rPr sz="2000" spc="-5" dirty="0">
                <a:latin typeface="Calibri"/>
                <a:cs typeface="Calibri"/>
              </a:rPr>
              <a:t>le</a:t>
            </a:r>
            <a:r>
              <a:rPr sz="2000" dirty="0">
                <a:latin typeface="Calibri"/>
                <a:cs typeface="Calibri"/>
              </a:rPr>
              <a:t>m f</a:t>
            </a:r>
            <a:r>
              <a:rPr sz="2000" spc="-5" dirty="0">
                <a:latin typeface="Calibri"/>
                <a:cs typeface="Calibri"/>
              </a:rPr>
              <a:t>o</a:t>
            </a:r>
            <a:r>
              <a:rPr sz="2000" dirty="0">
                <a:latin typeface="Calibri"/>
                <a:cs typeface="Calibri"/>
              </a:rPr>
              <a:t>r</a:t>
            </a:r>
            <a:r>
              <a:rPr sz="2000" spc="-15" dirty="0">
                <a:latin typeface="Calibri"/>
                <a:cs typeface="Calibri"/>
              </a:rPr>
              <a:t> </a:t>
            </a:r>
            <a:r>
              <a:rPr sz="2000" spc="-5" dirty="0">
                <a:latin typeface="Calibri"/>
                <a:cs typeface="Calibri"/>
              </a:rPr>
              <a:t>mo</a:t>
            </a:r>
            <a:r>
              <a:rPr sz="2000" dirty="0">
                <a:latin typeface="Calibri"/>
                <a:cs typeface="Calibri"/>
              </a:rPr>
              <a:t>t</a:t>
            </a:r>
            <a:r>
              <a:rPr sz="2000" spc="-5" dirty="0">
                <a:latin typeface="Calibri"/>
                <a:cs typeface="Calibri"/>
              </a:rPr>
              <a:t>i</a:t>
            </a:r>
            <a:r>
              <a:rPr sz="2000" spc="-10" dirty="0">
                <a:latin typeface="Calibri"/>
                <a:cs typeface="Calibri"/>
              </a:rPr>
              <a:t>v</a:t>
            </a:r>
            <a:r>
              <a:rPr sz="2000" dirty="0">
                <a:latin typeface="Calibri"/>
                <a:cs typeface="Calibri"/>
              </a:rPr>
              <a:t>at</a:t>
            </a:r>
            <a:r>
              <a:rPr sz="2000" spc="-5" dirty="0">
                <a:latin typeface="Calibri"/>
                <a:cs typeface="Calibri"/>
              </a:rPr>
              <a:t>i</a:t>
            </a:r>
            <a:r>
              <a:rPr sz="2000" dirty="0">
                <a:latin typeface="Calibri"/>
                <a:cs typeface="Calibri"/>
              </a:rPr>
              <a:t>ng</a:t>
            </a:r>
            <a:r>
              <a:rPr sz="2000" spc="5" dirty="0">
                <a:latin typeface="Calibri"/>
                <a:cs typeface="Calibri"/>
              </a:rPr>
              <a:t> </a:t>
            </a:r>
            <a:r>
              <a:rPr sz="2000" dirty="0">
                <a:latin typeface="Calibri"/>
                <a:cs typeface="Calibri"/>
              </a:rPr>
              <a:t>pub</a:t>
            </a:r>
            <a:r>
              <a:rPr sz="2000" spc="-5" dirty="0">
                <a:latin typeface="Calibri"/>
                <a:cs typeface="Calibri"/>
              </a:rPr>
              <a:t>li</a:t>
            </a:r>
            <a:r>
              <a:rPr sz="2000" dirty="0">
                <a:latin typeface="Calibri"/>
                <a:cs typeface="Calibri"/>
              </a:rPr>
              <a:t>c</a:t>
            </a:r>
            <a:r>
              <a:rPr sz="2000" spc="-5" dirty="0">
                <a:latin typeface="Calibri"/>
                <a:cs typeface="Calibri"/>
              </a:rPr>
              <a:t> s</a:t>
            </a:r>
            <a:r>
              <a:rPr sz="2000" dirty="0">
                <a:latin typeface="Calibri"/>
                <a:cs typeface="Calibri"/>
              </a:rPr>
              <a:t>upp</a:t>
            </a:r>
            <a:r>
              <a:rPr sz="2000" spc="-5" dirty="0">
                <a:latin typeface="Calibri"/>
                <a:cs typeface="Calibri"/>
              </a:rPr>
              <a:t>or</a:t>
            </a:r>
            <a:r>
              <a:rPr sz="2000" dirty="0">
                <a:latin typeface="Calibri"/>
                <a:cs typeface="Calibri"/>
              </a:rPr>
              <a:t>t</a:t>
            </a:r>
            <a:r>
              <a:rPr sz="2000" spc="-20" dirty="0">
                <a:latin typeface="Calibri"/>
                <a:cs typeface="Calibri"/>
              </a:rPr>
              <a:t> </a:t>
            </a:r>
            <a:r>
              <a:rPr sz="2000" dirty="0">
                <a:latin typeface="Calibri"/>
                <a:cs typeface="Calibri"/>
              </a:rPr>
              <a:t>t</a:t>
            </a:r>
            <a:r>
              <a:rPr sz="2000" spc="-5" dirty="0">
                <a:latin typeface="Calibri"/>
                <a:cs typeface="Calibri"/>
              </a:rPr>
              <a:t>ow</a:t>
            </a:r>
            <a:r>
              <a:rPr sz="2000" dirty="0">
                <a:latin typeface="Calibri"/>
                <a:cs typeface="Calibri"/>
              </a:rPr>
              <a:t>a</a:t>
            </a:r>
            <a:r>
              <a:rPr sz="2000" spc="-5" dirty="0">
                <a:latin typeface="Calibri"/>
                <a:cs typeface="Calibri"/>
              </a:rPr>
              <a:t>r</a:t>
            </a:r>
            <a:r>
              <a:rPr sz="2000" dirty="0">
                <a:latin typeface="Calibri"/>
                <a:cs typeface="Calibri"/>
              </a:rPr>
              <a:t>ds the </a:t>
            </a:r>
            <a:r>
              <a:rPr sz="2000" spc="-5" dirty="0">
                <a:latin typeface="Calibri"/>
                <a:cs typeface="Calibri"/>
              </a:rPr>
              <a:t>o</a:t>
            </a:r>
            <a:r>
              <a:rPr sz="2000" dirty="0">
                <a:latin typeface="Calibri"/>
                <a:cs typeface="Calibri"/>
              </a:rPr>
              <a:t>p</a:t>
            </a:r>
            <a:r>
              <a:rPr sz="2000" spc="-5" dirty="0">
                <a:latin typeface="Calibri"/>
                <a:cs typeface="Calibri"/>
              </a:rPr>
              <a:t>er</a:t>
            </a:r>
            <a:r>
              <a:rPr sz="2000" dirty="0">
                <a:latin typeface="Calibri"/>
                <a:cs typeface="Calibri"/>
              </a:rPr>
              <a:t>at</a:t>
            </a:r>
            <a:r>
              <a:rPr sz="2000" spc="-5" dirty="0">
                <a:latin typeface="Calibri"/>
                <a:cs typeface="Calibri"/>
              </a:rPr>
              <a:t>io</a:t>
            </a:r>
            <a:r>
              <a:rPr sz="2000" dirty="0">
                <a:latin typeface="Calibri"/>
                <a:cs typeface="Calibri"/>
              </a:rPr>
              <a:t>n</a:t>
            </a:r>
            <a:r>
              <a:rPr sz="2000" spc="-5" dirty="0">
                <a:latin typeface="Calibri"/>
                <a:cs typeface="Calibri"/>
              </a:rPr>
              <a:t> </a:t>
            </a:r>
            <a:r>
              <a:rPr sz="2000" dirty="0">
                <a:latin typeface="Calibri"/>
                <a:cs typeface="Calibri"/>
              </a:rPr>
              <a:t>c</a:t>
            </a:r>
            <a:r>
              <a:rPr sz="2000" spc="-5" dirty="0">
                <a:latin typeface="Calibri"/>
                <a:cs typeface="Calibri"/>
              </a:rPr>
              <a:t>os</a:t>
            </a:r>
            <a:r>
              <a:rPr sz="2000" dirty="0">
                <a:latin typeface="Calibri"/>
                <a:cs typeface="Calibri"/>
              </a:rPr>
              <a:t>ts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the </a:t>
            </a:r>
            <a:r>
              <a:rPr sz="2000" spc="-5" dirty="0">
                <a:latin typeface="Calibri"/>
                <a:cs typeface="Calibri"/>
              </a:rPr>
              <a:t>Te</a:t>
            </a:r>
            <a:r>
              <a:rPr sz="2000" dirty="0">
                <a:latin typeface="Calibri"/>
                <a:cs typeface="Calibri"/>
              </a:rPr>
              <a:t>chn</a:t>
            </a:r>
            <a:r>
              <a:rPr sz="2000" spc="-5" dirty="0">
                <a:latin typeface="Calibri"/>
                <a:cs typeface="Calibri"/>
              </a:rPr>
              <a:t>i</a:t>
            </a:r>
            <a:r>
              <a:rPr sz="2000" dirty="0">
                <a:latin typeface="Calibri"/>
                <a:cs typeface="Calibri"/>
              </a:rPr>
              <a:t>cal Fac</a:t>
            </a:r>
            <a:r>
              <a:rPr sz="2000" spc="-5" dirty="0">
                <a:latin typeface="Calibri"/>
                <a:cs typeface="Calibri"/>
              </a:rPr>
              <a:t>ili</a:t>
            </a:r>
            <a:r>
              <a:rPr sz="2000" dirty="0">
                <a:latin typeface="Calibri"/>
                <a:cs typeface="Calibri"/>
              </a:rPr>
              <a:t>t</a:t>
            </a:r>
            <a:r>
              <a:rPr sz="2000" spc="-5" dirty="0">
                <a:latin typeface="Calibri"/>
                <a:cs typeface="Calibri"/>
              </a:rPr>
              <a:t>ie</a:t>
            </a:r>
            <a:r>
              <a:rPr sz="2000" dirty="0">
                <a:latin typeface="Calibri"/>
                <a:cs typeface="Calibri"/>
              </a:rPr>
              <a:t>s</a:t>
            </a:r>
            <a:r>
              <a:rPr sz="2000" spc="35" dirty="0">
                <a:latin typeface="Calibri"/>
                <a:cs typeface="Calibri"/>
              </a:rPr>
              <a:t> </a:t>
            </a:r>
            <a:r>
              <a:rPr sz="2000" dirty="0">
                <a:latin typeface="Calibri"/>
                <a:cs typeface="Calibri"/>
              </a:rPr>
              <a:t>and</a:t>
            </a:r>
            <a:r>
              <a:rPr sz="2000" spc="-20" dirty="0">
                <a:latin typeface="Calibri"/>
                <a:cs typeface="Calibri"/>
              </a:rPr>
              <a:t> </a:t>
            </a:r>
            <a:r>
              <a:rPr sz="2000" dirty="0">
                <a:latin typeface="Calibri"/>
                <a:cs typeface="Calibri"/>
              </a:rPr>
              <a:t>thus </a:t>
            </a:r>
            <a:r>
              <a:rPr sz="2000" spc="-5" dirty="0">
                <a:latin typeface="Calibri"/>
                <a:cs typeface="Calibri"/>
              </a:rPr>
              <a:t>fo</a:t>
            </a:r>
            <a:r>
              <a:rPr sz="2000" dirty="0">
                <a:latin typeface="Calibri"/>
                <a:cs typeface="Calibri"/>
              </a:rPr>
              <a:t>r</a:t>
            </a:r>
            <a:r>
              <a:rPr sz="2000" spc="-15" dirty="0">
                <a:latin typeface="Calibri"/>
                <a:cs typeface="Calibri"/>
              </a:rPr>
              <a:t> </a:t>
            </a:r>
            <a:r>
              <a:rPr sz="2000" dirty="0">
                <a:latin typeface="Calibri"/>
                <a:cs typeface="Calibri"/>
              </a:rPr>
              <a:t>th</a:t>
            </a:r>
            <a:r>
              <a:rPr sz="2000" spc="-5" dirty="0">
                <a:latin typeface="Calibri"/>
                <a:cs typeface="Calibri"/>
              </a:rPr>
              <a:t>ei</a:t>
            </a:r>
            <a:r>
              <a:rPr sz="2000" dirty="0">
                <a:latin typeface="Calibri"/>
                <a:cs typeface="Calibri"/>
              </a:rPr>
              <a:t>r </a:t>
            </a:r>
            <a:r>
              <a:rPr sz="2000" spc="-5" dirty="0">
                <a:latin typeface="Calibri"/>
                <a:cs typeface="Calibri"/>
              </a:rPr>
              <a:t>s</a:t>
            </a:r>
            <a:r>
              <a:rPr sz="2000" dirty="0">
                <a:latin typeface="Calibri"/>
                <a:cs typeface="Calibri"/>
              </a:rPr>
              <a:t>u</a:t>
            </a:r>
            <a:r>
              <a:rPr sz="2000" spc="-5" dirty="0">
                <a:latin typeface="Calibri"/>
                <a:cs typeface="Calibri"/>
              </a:rPr>
              <a:t>s</a:t>
            </a:r>
            <a:r>
              <a:rPr sz="2000" dirty="0">
                <a:latin typeface="Calibri"/>
                <a:cs typeface="Calibri"/>
              </a:rPr>
              <a:t>ta</a:t>
            </a:r>
            <a:r>
              <a:rPr sz="2000" spc="-5" dirty="0">
                <a:latin typeface="Calibri"/>
                <a:cs typeface="Calibri"/>
              </a:rPr>
              <a:t>i</a:t>
            </a:r>
            <a:r>
              <a:rPr sz="2000" dirty="0">
                <a:latin typeface="Calibri"/>
                <a:cs typeface="Calibri"/>
              </a:rPr>
              <a:t>nab</a:t>
            </a:r>
            <a:r>
              <a:rPr sz="2000" spc="-5" dirty="0">
                <a:latin typeface="Calibri"/>
                <a:cs typeface="Calibri"/>
              </a:rPr>
              <a:t>ili</a:t>
            </a:r>
            <a:r>
              <a:rPr sz="2000" dirty="0">
                <a:latin typeface="Calibri"/>
                <a:cs typeface="Calibri"/>
              </a:rPr>
              <a:t>t</a:t>
            </a:r>
            <a:r>
              <a:rPr sz="2000" spc="5" dirty="0">
                <a:latin typeface="Calibri"/>
                <a:cs typeface="Calibri"/>
              </a:rPr>
              <a:t>y</a:t>
            </a:r>
            <a:r>
              <a:rPr sz="2000" dirty="0">
                <a:latin typeface="Calibri"/>
                <a:cs typeface="Calibri"/>
              </a:rPr>
              <a:t>.</a:t>
            </a:r>
            <a:endParaRPr lang="en-US" sz="2000" dirty="0">
              <a:latin typeface="Calibri"/>
              <a:cs typeface="Calibri"/>
            </a:endParaRPr>
          </a:p>
          <a:p>
            <a:pPr marL="12700" marR="5080">
              <a:lnSpc>
                <a:spcPct val="100000"/>
              </a:lnSpc>
            </a:pPr>
            <a:endParaRPr lang="en-US" sz="2000" dirty="0">
              <a:latin typeface="Calibri"/>
              <a:cs typeface="Calibri"/>
            </a:endParaRPr>
          </a:p>
          <a:p>
            <a:pPr marL="12700" marR="5080"/>
            <a:r>
              <a:rPr lang="en-US" sz="2000" spc="-5" dirty="0">
                <a:cs typeface="Calibri"/>
              </a:rPr>
              <a:t>I</a:t>
            </a:r>
            <a:r>
              <a:rPr lang="en-US" sz="2000" dirty="0">
                <a:cs typeface="Calibri"/>
              </a:rPr>
              <a:t>t</a:t>
            </a:r>
            <a:r>
              <a:rPr lang="en-US" sz="2000" spc="-10" dirty="0">
                <a:cs typeface="Calibri"/>
              </a:rPr>
              <a:t> </a:t>
            </a:r>
            <a:r>
              <a:rPr lang="en-US" sz="2000" spc="-5" dirty="0">
                <a:cs typeface="Calibri"/>
              </a:rPr>
              <a:t>i</a:t>
            </a:r>
            <a:r>
              <a:rPr lang="en-US" sz="2000" dirty="0">
                <a:cs typeface="Calibri"/>
              </a:rPr>
              <a:t>s</a:t>
            </a:r>
            <a:r>
              <a:rPr lang="en-US" sz="2000" spc="10" dirty="0">
                <a:cs typeface="Calibri"/>
              </a:rPr>
              <a:t> </a:t>
            </a:r>
            <a:r>
              <a:rPr lang="en-US" sz="2000" spc="-5" dirty="0">
                <a:cs typeface="Calibri"/>
              </a:rPr>
              <a:t>esse</a:t>
            </a:r>
            <a:r>
              <a:rPr lang="en-US" sz="2000" dirty="0">
                <a:cs typeface="Calibri"/>
              </a:rPr>
              <a:t>nt</a:t>
            </a:r>
            <a:r>
              <a:rPr lang="en-US" sz="2000" spc="-5" dirty="0">
                <a:cs typeface="Calibri"/>
              </a:rPr>
              <a:t>i</a:t>
            </a:r>
            <a:r>
              <a:rPr lang="en-US" sz="2000" dirty="0">
                <a:cs typeface="Calibri"/>
              </a:rPr>
              <a:t>al</a:t>
            </a:r>
            <a:r>
              <a:rPr lang="en-US" sz="2000" spc="35" dirty="0">
                <a:cs typeface="Calibri"/>
              </a:rPr>
              <a:t> </a:t>
            </a:r>
            <a:r>
              <a:rPr lang="en-US" sz="2000" spc="-5" dirty="0">
                <a:cs typeface="Calibri"/>
              </a:rPr>
              <a:t>fo</a:t>
            </a:r>
            <a:r>
              <a:rPr lang="en-US" sz="2000" dirty="0">
                <a:cs typeface="Calibri"/>
              </a:rPr>
              <a:t>r</a:t>
            </a:r>
            <a:r>
              <a:rPr lang="en-US" sz="2000" spc="-15" dirty="0">
                <a:cs typeface="Calibri"/>
              </a:rPr>
              <a:t> </a:t>
            </a:r>
            <a:r>
              <a:rPr lang="en-US" sz="2000" dirty="0">
                <a:cs typeface="Calibri"/>
              </a:rPr>
              <a:t>the </a:t>
            </a:r>
            <a:r>
              <a:rPr lang="en-US" sz="2000" spc="-5" dirty="0">
                <a:cs typeface="Calibri"/>
              </a:rPr>
              <a:t>f</a:t>
            </a:r>
            <a:r>
              <a:rPr lang="en-US" sz="2000" dirty="0">
                <a:cs typeface="Calibri"/>
              </a:rPr>
              <a:t>utu</a:t>
            </a:r>
            <a:r>
              <a:rPr lang="en-US" sz="2000" spc="-5" dirty="0">
                <a:cs typeface="Calibri"/>
              </a:rPr>
              <a:t>r</a:t>
            </a:r>
            <a:r>
              <a:rPr lang="en-US" sz="2000" dirty="0">
                <a:cs typeface="Calibri"/>
              </a:rPr>
              <a:t>e</a:t>
            </a:r>
            <a:r>
              <a:rPr lang="en-US" sz="2000" spc="-10" dirty="0">
                <a:cs typeface="Calibri"/>
              </a:rPr>
              <a:t> </a:t>
            </a:r>
            <a:r>
              <a:rPr lang="en-US" sz="2000" spc="-5" dirty="0">
                <a:cs typeface="Calibri"/>
              </a:rPr>
              <a:t>o</a:t>
            </a:r>
            <a:r>
              <a:rPr lang="en-US" sz="2000" dirty="0">
                <a:cs typeface="Calibri"/>
              </a:rPr>
              <a:t>f</a:t>
            </a:r>
            <a:r>
              <a:rPr lang="en-US" sz="2000" spc="-10" dirty="0">
                <a:cs typeface="Calibri"/>
              </a:rPr>
              <a:t> </a:t>
            </a:r>
            <a:r>
              <a:rPr lang="en-US" sz="2000" spc="5" dirty="0">
                <a:cs typeface="Calibri"/>
              </a:rPr>
              <a:t>E</a:t>
            </a:r>
            <a:r>
              <a:rPr lang="en-US" sz="2000" dirty="0">
                <a:cs typeface="Calibri"/>
              </a:rPr>
              <a:t>u</a:t>
            </a:r>
            <a:r>
              <a:rPr lang="en-US" sz="2000" spc="-5" dirty="0">
                <a:cs typeface="Calibri"/>
              </a:rPr>
              <a:t>ro</a:t>
            </a:r>
            <a:r>
              <a:rPr lang="en-US" sz="2000" dirty="0">
                <a:cs typeface="Calibri"/>
              </a:rPr>
              <a:t>p</a:t>
            </a:r>
            <a:r>
              <a:rPr lang="en-US" sz="2000" spc="-5" dirty="0">
                <a:cs typeface="Calibri"/>
              </a:rPr>
              <a:t>e</a:t>
            </a:r>
            <a:r>
              <a:rPr lang="en-US" sz="2000" dirty="0">
                <a:cs typeface="Calibri"/>
              </a:rPr>
              <a:t>an</a:t>
            </a:r>
            <a:r>
              <a:rPr lang="en-US" sz="2000" spc="-20" dirty="0">
                <a:cs typeface="Calibri"/>
              </a:rPr>
              <a:t> </a:t>
            </a:r>
            <a:r>
              <a:rPr lang="en-US" sz="2000" spc="-5" dirty="0">
                <a:cs typeface="Calibri"/>
              </a:rPr>
              <a:t>f</a:t>
            </a:r>
            <a:r>
              <a:rPr lang="en-US" sz="2000" dirty="0">
                <a:cs typeface="Calibri"/>
              </a:rPr>
              <a:t>unda</a:t>
            </a:r>
            <a:r>
              <a:rPr lang="en-US" sz="2000" spc="-5" dirty="0">
                <a:cs typeface="Calibri"/>
              </a:rPr>
              <a:t>me</a:t>
            </a:r>
            <a:r>
              <a:rPr lang="en-US" sz="2000" dirty="0">
                <a:cs typeface="Calibri"/>
              </a:rPr>
              <a:t>ntal</a:t>
            </a:r>
            <a:r>
              <a:rPr lang="en-US" sz="2000" spc="-15" dirty="0">
                <a:cs typeface="Calibri"/>
              </a:rPr>
              <a:t> </a:t>
            </a:r>
            <a:r>
              <a:rPr lang="en-US" sz="2000" spc="-5" dirty="0">
                <a:cs typeface="Calibri"/>
              </a:rPr>
              <a:t>s</a:t>
            </a:r>
            <a:r>
              <a:rPr lang="en-US" sz="2000" dirty="0">
                <a:cs typeface="Calibri"/>
              </a:rPr>
              <a:t>c</a:t>
            </a:r>
            <a:r>
              <a:rPr lang="en-US" sz="2000" spc="-5" dirty="0">
                <a:cs typeface="Calibri"/>
              </a:rPr>
              <a:t>ie</a:t>
            </a:r>
            <a:r>
              <a:rPr lang="en-US" sz="2000" dirty="0">
                <a:cs typeface="Calibri"/>
              </a:rPr>
              <a:t>nce,</a:t>
            </a:r>
            <a:r>
              <a:rPr lang="en-US" sz="2000" spc="10" dirty="0">
                <a:cs typeface="Calibri"/>
              </a:rPr>
              <a:t> </a:t>
            </a:r>
            <a:r>
              <a:rPr lang="en-US" sz="2000" dirty="0">
                <a:cs typeface="Calibri"/>
              </a:rPr>
              <a:t>as </a:t>
            </a:r>
            <a:r>
              <a:rPr lang="en-US" sz="2000" spc="-5" dirty="0">
                <a:cs typeface="Calibri"/>
              </a:rPr>
              <a:t>wel</a:t>
            </a:r>
            <a:r>
              <a:rPr lang="en-US" sz="2000" dirty="0">
                <a:cs typeface="Calibri"/>
              </a:rPr>
              <a:t>l</a:t>
            </a:r>
            <a:r>
              <a:rPr lang="en-US" sz="2000" spc="10" dirty="0">
                <a:cs typeface="Calibri"/>
              </a:rPr>
              <a:t> </a:t>
            </a:r>
            <a:r>
              <a:rPr lang="en-US" sz="2000" dirty="0">
                <a:cs typeface="Calibri"/>
              </a:rPr>
              <a:t>as </a:t>
            </a:r>
            <a:r>
              <a:rPr lang="en-US" sz="2000" spc="-5" dirty="0">
                <a:cs typeface="Calibri"/>
              </a:rPr>
              <a:t>fo</a:t>
            </a:r>
            <a:r>
              <a:rPr lang="en-US" sz="2000" dirty="0">
                <a:cs typeface="Calibri"/>
              </a:rPr>
              <a:t>r</a:t>
            </a:r>
            <a:r>
              <a:rPr lang="en-US" sz="2000" spc="-15" dirty="0">
                <a:cs typeface="Calibri"/>
              </a:rPr>
              <a:t> </a:t>
            </a:r>
            <a:r>
              <a:rPr lang="en-US" sz="2000" dirty="0">
                <a:cs typeface="Calibri"/>
              </a:rPr>
              <a:t>the d</a:t>
            </a:r>
            <a:r>
              <a:rPr lang="en-US" sz="2000" spc="-5" dirty="0">
                <a:cs typeface="Calibri"/>
              </a:rPr>
              <a:t>e</a:t>
            </a:r>
            <a:r>
              <a:rPr lang="en-US" sz="2000" spc="-10" dirty="0">
                <a:cs typeface="Calibri"/>
              </a:rPr>
              <a:t>v</a:t>
            </a:r>
            <a:r>
              <a:rPr lang="en-US" sz="2000" spc="-5" dirty="0">
                <a:cs typeface="Calibri"/>
              </a:rPr>
              <a:t>elo</a:t>
            </a:r>
            <a:r>
              <a:rPr lang="en-US" sz="2000" dirty="0">
                <a:cs typeface="Calibri"/>
              </a:rPr>
              <a:t>p</a:t>
            </a:r>
            <a:r>
              <a:rPr lang="en-US" sz="2000" spc="-5" dirty="0">
                <a:cs typeface="Calibri"/>
              </a:rPr>
              <a:t>me</a:t>
            </a:r>
            <a:r>
              <a:rPr lang="en-US" sz="2000" dirty="0">
                <a:cs typeface="Calibri"/>
              </a:rPr>
              <a:t>nt</a:t>
            </a:r>
            <a:r>
              <a:rPr lang="en-US" sz="2000" spc="5" dirty="0">
                <a:cs typeface="Calibri"/>
              </a:rPr>
              <a:t> </a:t>
            </a:r>
            <a:r>
              <a:rPr lang="en-US" sz="2000" spc="-5" dirty="0">
                <a:cs typeface="Calibri"/>
              </a:rPr>
              <a:t>o</a:t>
            </a:r>
            <a:r>
              <a:rPr lang="en-US" sz="2000" dirty="0">
                <a:cs typeface="Calibri"/>
              </a:rPr>
              <a:t>f</a:t>
            </a:r>
            <a:r>
              <a:rPr lang="en-US" sz="2000" spc="-10" dirty="0">
                <a:cs typeface="Calibri"/>
              </a:rPr>
              <a:t> </a:t>
            </a:r>
            <a:r>
              <a:rPr lang="en-US" sz="2000" spc="5" dirty="0">
                <a:cs typeface="Calibri"/>
              </a:rPr>
              <a:t>E</a:t>
            </a:r>
            <a:r>
              <a:rPr lang="en-US" sz="2000" dirty="0">
                <a:cs typeface="Calibri"/>
              </a:rPr>
              <a:t>u</a:t>
            </a:r>
            <a:r>
              <a:rPr lang="en-US" sz="2000" spc="-5" dirty="0">
                <a:cs typeface="Calibri"/>
              </a:rPr>
              <a:t>ro</a:t>
            </a:r>
            <a:r>
              <a:rPr lang="en-US" sz="2000" dirty="0">
                <a:cs typeface="Calibri"/>
              </a:rPr>
              <a:t>p</a:t>
            </a:r>
            <a:r>
              <a:rPr lang="en-US" sz="2000" spc="-5" dirty="0">
                <a:cs typeface="Calibri"/>
              </a:rPr>
              <a:t>e</a:t>
            </a:r>
            <a:r>
              <a:rPr lang="en-US" sz="2000" dirty="0">
                <a:cs typeface="Calibri"/>
              </a:rPr>
              <a:t>an</a:t>
            </a:r>
            <a:r>
              <a:rPr lang="en-US" sz="2000" spc="-30" dirty="0">
                <a:cs typeface="Calibri"/>
              </a:rPr>
              <a:t> </a:t>
            </a:r>
            <a:r>
              <a:rPr lang="en-US" sz="2000" dirty="0">
                <a:cs typeface="Calibri"/>
              </a:rPr>
              <a:t>h</a:t>
            </a:r>
            <a:r>
              <a:rPr lang="en-US" sz="2000" spc="-5" dirty="0">
                <a:cs typeface="Calibri"/>
              </a:rPr>
              <a:t>i</a:t>
            </a:r>
            <a:r>
              <a:rPr lang="en-US" sz="2000" dirty="0">
                <a:cs typeface="Calibri"/>
              </a:rPr>
              <a:t>g</a:t>
            </a:r>
            <a:r>
              <a:rPr lang="en-US" sz="2000" spc="5" dirty="0">
                <a:cs typeface="Calibri"/>
              </a:rPr>
              <a:t>h</a:t>
            </a:r>
            <a:r>
              <a:rPr lang="en-US" sz="2000" spc="-5" dirty="0">
                <a:cs typeface="Calibri"/>
              </a:rPr>
              <a:t>-</a:t>
            </a:r>
            <a:r>
              <a:rPr lang="en-US" sz="2000" dirty="0">
                <a:cs typeface="Calibri"/>
              </a:rPr>
              <a:t>t</a:t>
            </a:r>
            <a:r>
              <a:rPr lang="en-US" sz="2000" spc="-5" dirty="0">
                <a:cs typeface="Calibri"/>
              </a:rPr>
              <a:t>e</a:t>
            </a:r>
            <a:r>
              <a:rPr lang="en-US" sz="2000" dirty="0">
                <a:cs typeface="Calibri"/>
              </a:rPr>
              <a:t>ch</a:t>
            </a:r>
            <a:r>
              <a:rPr lang="en-US" sz="2000" spc="-20" dirty="0">
                <a:cs typeface="Calibri"/>
              </a:rPr>
              <a:t> </a:t>
            </a:r>
            <a:r>
              <a:rPr lang="en-US" sz="2000" spc="-5" dirty="0">
                <a:cs typeface="Calibri"/>
              </a:rPr>
              <a:t>i</a:t>
            </a:r>
            <a:r>
              <a:rPr lang="en-US" sz="2000" dirty="0">
                <a:cs typeface="Calibri"/>
              </a:rPr>
              <a:t>ndu</a:t>
            </a:r>
            <a:r>
              <a:rPr lang="en-US" sz="2000" spc="-5" dirty="0">
                <a:cs typeface="Calibri"/>
              </a:rPr>
              <a:t>s</a:t>
            </a:r>
            <a:r>
              <a:rPr lang="en-US" sz="2000" dirty="0">
                <a:cs typeface="Calibri"/>
              </a:rPr>
              <a:t>t</a:t>
            </a:r>
            <a:r>
              <a:rPr lang="en-US" sz="2000" spc="-5" dirty="0">
                <a:cs typeface="Calibri"/>
              </a:rPr>
              <a:t>r</a:t>
            </a:r>
            <a:r>
              <a:rPr lang="en-US" sz="2000" dirty="0">
                <a:cs typeface="Calibri"/>
              </a:rPr>
              <a:t>y,</a:t>
            </a:r>
            <a:r>
              <a:rPr lang="en-US" sz="2000" spc="-5" dirty="0">
                <a:cs typeface="Calibri"/>
              </a:rPr>
              <a:t> </a:t>
            </a:r>
            <a:r>
              <a:rPr lang="en-US" sz="2000" dirty="0">
                <a:cs typeface="Calibri"/>
              </a:rPr>
              <a:t>that the n</a:t>
            </a:r>
            <a:r>
              <a:rPr lang="en-US" sz="2000" spc="-5" dirty="0">
                <a:cs typeface="Calibri"/>
              </a:rPr>
              <a:t>e</a:t>
            </a:r>
            <a:r>
              <a:rPr lang="en-US" sz="2000" dirty="0">
                <a:cs typeface="Calibri"/>
              </a:rPr>
              <a:t>w</a:t>
            </a:r>
            <a:r>
              <a:rPr lang="en-US" sz="2000" spc="-15" dirty="0">
                <a:cs typeface="Calibri"/>
              </a:rPr>
              <a:t> </a:t>
            </a:r>
            <a:r>
              <a:rPr lang="en-US" sz="2000" dirty="0">
                <a:cs typeface="Calibri"/>
              </a:rPr>
              <a:t>and</a:t>
            </a:r>
            <a:r>
              <a:rPr lang="en-US" sz="2000" spc="-20" dirty="0">
                <a:cs typeface="Calibri"/>
              </a:rPr>
              <a:t> </a:t>
            </a:r>
            <a:r>
              <a:rPr lang="en-US" sz="2000" spc="-5" dirty="0">
                <a:cs typeface="Calibri"/>
              </a:rPr>
              <a:t>im</a:t>
            </a:r>
            <a:r>
              <a:rPr lang="en-US" sz="2000" dirty="0">
                <a:cs typeface="Calibri"/>
              </a:rPr>
              <a:t>p</a:t>
            </a:r>
            <a:r>
              <a:rPr lang="en-US" sz="2000" spc="-5" dirty="0">
                <a:cs typeface="Calibri"/>
              </a:rPr>
              <a:t>or</a:t>
            </a:r>
            <a:r>
              <a:rPr lang="en-US" sz="2000" dirty="0">
                <a:cs typeface="Calibri"/>
              </a:rPr>
              <a:t>tant </a:t>
            </a:r>
            <a:r>
              <a:rPr lang="en-US" sz="2000" spc="-5" dirty="0">
                <a:cs typeface="Calibri"/>
              </a:rPr>
              <a:t>role</a:t>
            </a:r>
            <a:r>
              <a:rPr lang="en-US" sz="2000" spc="15" dirty="0">
                <a:cs typeface="Calibri"/>
              </a:rPr>
              <a:t> </a:t>
            </a:r>
            <a:r>
              <a:rPr lang="en-US" sz="2000" dirty="0">
                <a:cs typeface="Calibri"/>
              </a:rPr>
              <a:t>p</a:t>
            </a:r>
            <a:r>
              <a:rPr lang="en-US" sz="2000" spc="-5" dirty="0">
                <a:cs typeface="Calibri"/>
              </a:rPr>
              <a:t>l</a:t>
            </a:r>
            <a:r>
              <a:rPr lang="en-US" sz="2000" dirty="0">
                <a:cs typeface="Calibri"/>
              </a:rPr>
              <a:t>ay</a:t>
            </a:r>
            <a:r>
              <a:rPr lang="en-US" sz="2000" spc="-5" dirty="0">
                <a:cs typeface="Calibri"/>
              </a:rPr>
              <a:t>e</a:t>
            </a:r>
            <a:r>
              <a:rPr lang="en-US" sz="2000" dirty="0">
                <a:cs typeface="Calibri"/>
              </a:rPr>
              <a:t>d</a:t>
            </a:r>
            <a:r>
              <a:rPr lang="en-US" sz="2000" spc="-20" dirty="0">
                <a:cs typeface="Calibri"/>
              </a:rPr>
              <a:t> </a:t>
            </a:r>
            <a:r>
              <a:rPr lang="en-US" sz="2000" dirty="0">
                <a:cs typeface="Calibri"/>
              </a:rPr>
              <a:t>by</a:t>
            </a:r>
            <a:r>
              <a:rPr lang="en-US" sz="2000" spc="-15" dirty="0">
                <a:cs typeface="Calibri"/>
              </a:rPr>
              <a:t> </a:t>
            </a:r>
            <a:r>
              <a:rPr lang="en-US" sz="2000" dirty="0">
                <a:cs typeface="Calibri"/>
              </a:rPr>
              <a:t>the </a:t>
            </a:r>
            <a:r>
              <a:rPr lang="en-US" sz="2000" spc="5" dirty="0">
                <a:cs typeface="Calibri"/>
              </a:rPr>
              <a:t>E</a:t>
            </a:r>
            <a:r>
              <a:rPr lang="en-US" sz="2000" dirty="0">
                <a:cs typeface="Calibri"/>
              </a:rPr>
              <a:t>u</a:t>
            </a:r>
            <a:r>
              <a:rPr lang="en-US" sz="2000" spc="-5" dirty="0">
                <a:cs typeface="Calibri"/>
              </a:rPr>
              <a:t>ro</a:t>
            </a:r>
            <a:r>
              <a:rPr lang="en-US" sz="2000" dirty="0">
                <a:cs typeface="Calibri"/>
              </a:rPr>
              <a:t>p</a:t>
            </a:r>
            <a:r>
              <a:rPr lang="en-US" sz="2000" spc="-5" dirty="0">
                <a:cs typeface="Calibri"/>
              </a:rPr>
              <a:t>e</a:t>
            </a:r>
            <a:r>
              <a:rPr lang="en-US" sz="2000" dirty="0">
                <a:cs typeface="Calibri"/>
              </a:rPr>
              <a:t>an</a:t>
            </a:r>
            <a:r>
              <a:rPr lang="en-US" sz="2000" spc="-30" dirty="0">
                <a:cs typeface="Calibri"/>
              </a:rPr>
              <a:t> </a:t>
            </a:r>
            <a:r>
              <a:rPr lang="en-US" sz="2000" spc="-5" dirty="0">
                <a:cs typeface="Calibri"/>
              </a:rPr>
              <a:t>Te</a:t>
            </a:r>
            <a:r>
              <a:rPr lang="en-US" sz="2000" dirty="0">
                <a:cs typeface="Calibri"/>
              </a:rPr>
              <a:t>chn</a:t>
            </a:r>
            <a:r>
              <a:rPr lang="en-US" sz="2000" spc="-5" dirty="0">
                <a:cs typeface="Calibri"/>
              </a:rPr>
              <a:t>olo</a:t>
            </a:r>
            <a:r>
              <a:rPr lang="en-US" sz="2000" dirty="0">
                <a:cs typeface="Calibri"/>
              </a:rPr>
              <a:t>g</a:t>
            </a:r>
            <a:r>
              <a:rPr lang="en-US" sz="2000" spc="-5" dirty="0">
                <a:cs typeface="Calibri"/>
              </a:rPr>
              <a:t>i</a:t>
            </a:r>
            <a:r>
              <a:rPr lang="en-US" sz="2000" dirty="0">
                <a:cs typeface="Calibri"/>
              </a:rPr>
              <a:t>cal Fac</a:t>
            </a:r>
            <a:r>
              <a:rPr lang="en-US" sz="2000" spc="-5" dirty="0">
                <a:cs typeface="Calibri"/>
              </a:rPr>
              <a:t>ili</a:t>
            </a:r>
            <a:r>
              <a:rPr lang="en-US" sz="2000" dirty="0">
                <a:cs typeface="Calibri"/>
              </a:rPr>
              <a:t>t</a:t>
            </a:r>
            <a:r>
              <a:rPr lang="en-US" sz="2000" spc="-5" dirty="0">
                <a:cs typeface="Calibri"/>
              </a:rPr>
              <a:t>ie</a:t>
            </a:r>
            <a:r>
              <a:rPr lang="en-US" sz="2000" dirty="0">
                <a:cs typeface="Calibri"/>
              </a:rPr>
              <a:t>s</a:t>
            </a:r>
            <a:r>
              <a:rPr lang="en-US" sz="2000" spc="35" dirty="0">
                <a:cs typeface="Calibri"/>
              </a:rPr>
              <a:t> </a:t>
            </a:r>
            <a:r>
              <a:rPr lang="en-US" sz="2000" dirty="0">
                <a:cs typeface="Calibri"/>
              </a:rPr>
              <a:t>be</a:t>
            </a:r>
            <a:r>
              <a:rPr lang="en-US" sz="2000" spc="-10" dirty="0">
                <a:cs typeface="Calibri"/>
              </a:rPr>
              <a:t> </a:t>
            </a:r>
            <a:r>
              <a:rPr lang="en-US" sz="2000" dirty="0">
                <a:cs typeface="Calibri"/>
              </a:rPr>
              <a:t>und</a:t>
            </a:r>
            <a:r>
              <a:rPr lang="en-US" sz="2000" spc="-5" dirty="0">
                <a:cs typeface="Calibri"/>
              </a:rPr>
              <a:t>ers</a:t>
            </a:r>
            <a:r>
              <a:rPr lang="en-US" sz="2000" dirty="0">
                <a:cs typeface="Calibri"/>
              </a:rPr>
              <a:t>t</a:t>
            </a:r>
            <a:r>
              <a:rPr lang="en-US" sz="2000" spc="-5" dirty="0">
                <a:cs typeface="Calibri"/>
              </a:rPr>
              <a:t>oo</a:t>
            </a:r>
            <a:r>
              <a:rPr lang="en-US" sz="2000" dirty="0">
                <a:cs typeface="Calibri"/>
              </a:rPr>
              <a:t>d</a:t>
            </a:r>
            <a:r>
              <a:rPr lang="en-US" sz="2000" spc="-20" dirty="0">
                <a:cs typeface="Calibri"/>
              </a:rPr>
              <a:t> </a:t>
            </a:r>
            <a:r>
              <a:rPr lang="en-US" sz="2000" dirty="0">
                <a:cs typeface="Calibri"/>
              </a:rPr>
              <a:t>by</a:t>
            </a:r>
            <a:r>
              <a:rPr lang="en-US" sz="2000" spc="-15" dirty="0">
                <a:cs typeface="Calibri"/>
              </a:rPr>
              <a:t> </a:t>
            </a:r>
            <a:r>
              <a:rPr lang="en-US" sz="2000" dirty="0">
                <a:cs typeface="Calibri"/>
              </a:rPr>
              <a:t>the nat</a:t>
            </a:r>
            <a:r>
              <a:rPr lang="en-US" sz="2000" spc="-5" dirty="0">
                <a:cs typeface="Calibri"/>
              </a:rPr>
              <a:t>io</a:t>
            </a:r>
            <a:r>
              <a:rPr lang="en-US" sz="2000" dirty="0">
                <a:cs typeface="Calibri"/>
              </a:rPr>
              <a:t>nal </a:t>
            </a:r>
            <a:r>
              <a:rPr lang="en-US" sz="2000" spc="-5" dirty="0">
                <a:cs typeface="Calibri"/>
              </a:rPr>
              <a:t>s</a:t>
            </a:r>
            <a:r>
              <a:rPr lang="en-US" sz="2000" dirty="0">
                <a:cs typeface="Calibri"/>
              </a:rPr>
              <a:t>c</a:t>
            </a:r>
            <a:r>
              <a:rPr lang="en-US" sz="2000" spc="-5" dirty="0">
                <a:cs typeface="Calibri"/>
              </a:rPr>
              <a:t>ie</a:t>
            </a:r>
            <a:r>
              <a:rPr lang="en-US" sz="2000" dirty="0">
                <a:cs typeface="Calibri"/>
              </a:rPr>
              <a:t>nce </a:t>
            </a:r>
            <a:r>
              <a:rPr lang="en-US" sz="2000" i="1" dirty="0">
                <a:cs typeface="Calibri"/>
              </a:rPr>
              <a:t>and</a:t>
            </a:r>
            <a:r>
              <a:rPr lang="en-US" sz="2000" i="1" spc="-20" dirty="0">
                <a:cs typeface="Calibri"/>
              </a:rPr>
              <a:t> </a:t>
            </a:r>
            <a:r>
              <a:rPr lang="en-US" sz="2000" dirty="0">
                <a:cs typeface="Calibri"/>
              </a:rPr>
              <a:t>t</a:t>
            </a:r>
            <a:r>
              <a:rPr lang="en-US" sz="2000" spc="-5" dirty="0">
                <a:cs typeface="Calibri"/>
              </a:rPr>
              <a:t>e</a:t>
            </a:r>
            <a:r>
              <a:rPr lang="en-US" sz="2000" dirty="0">
                <a:cs typeface="Calibri"/>
              </a:rPr>
              <a:t>chn</a:t>
            </a:r>
            <a:r>
              <a:rPr lang="en-US" sz="2000" spc="-5" dirty="0">
                <a:cs typeface="Calibri"/>
              </a:rPr>
              <a:t>olo</a:t>
            </a:r>
            <a:r>
              <a:rPr lang="en-US" sz="2000" spc="5" dirty="0">
                <a:cs typeface="Calibri"/>
              </a:rPr>
              <a:t>gy </a:t>
            </a:r>
            <a:r>
              <a:rPr lang="en-US" sz="2000" dirty="0">
                <a:cs typeface="Calibri"/>
              </a:rPr>
              <a:t>fund</a:t>
            </a:r>
            <a:r>
              <a:rPr lang="en-US" sz="2000" spc="-5" dirty="0">
                <a:cs typeface="Calibri"/>
              </a:rPr>
              <a:t>i</a:t>
            </a:r>
            <a:r>
              <a:rPr lang="en-US" sz="2000" dirty="0">
                <a:cs typeface="Calibri"/>
              </a:rPr>
              <a:t>ng</a:t>
            </a:r>
            <a:r>
              <a:rPr lang="en-US" sz="2000" spc="-30" dirty="0">
                <a:cs typeface="Calibri"/>
              </a:rPr>
              <a:t> </a:t>
            </a:r>
            <a:r>
              <a:rPr lang="en-US" sz="2000" spc="-5" dirty="0">
                <a:cs typeface="Calibri"/>
              </a:rPr>
              <a:t>so</a:t>
            </a:r>
            <a:r>
              <a:rPr lang="en-US" sz="2000" dirty="0">
                <a:cs typeface="Calibri"/>
              </a:rPr>
              <a:t>u</a:t>
            </a:r>
            <a:r>
              <a:rPr lang="en-US" sz="2000" spc="-5" dirty="0">
                <a:cs typeface="Calibri"/>
              </a:rPr>
              <a:t>r</a:t>
            </a:r>
            <a:r>
              <a:rPr lang="en-US" sz="2000" dirty="0">
                <a:cs typeface="Calibri"/>
              </a:rPr>
              <a:t>c</a:t>
            </a:r>
            <a:r>
              <a:rPr lang="en-US" sz="2000" spc="-5" dirty="0">
                <a:cs typeface="Calibri"/>
              </a:rPr>
              <a:t>e</a:t>
            </a:r>
            <a:r>
              <a:rPr lang="en-US" sz="2000" dirty="0">
                <a:cs typeface="Calibri"/>
              </a:rPr>
              <a:t>s </a:t>
            </a:r>
            <a:r>
              <a:rPr lang="en-US" sz="2000" spc="-5" dirty="0">
                <a:cs typeface="Calibri"/>
              </a:rPr>
              <a:t>s</a:t>
            </a:r>
            <a:r>
              <a:rPr lang="en-US" sz="2000" dirty="0">
                <a:cs typeface="Calibri"/>
              </a:rPr>
              <a:t>uch</a:t>
            </a:r>
            <a:r>
              <a:rPr lang="en-US" sz="2000" spc="-5" dirty="0">
                <a:cs typeface="Calibri"/>
              </a:rPr>
              <a:t> </a:t>
            </a:r>
            <a:r>
              <a:rPr lang="en-US" sz="2000" dirty="0">
                <a:cs typeface="Calibri"/>
              </a:rPr>
              <a:t>that the </a:t>
            </a:r>
            <a:r>
              <a:rPr lang="en-US" sz="2000" spc="-5" dirty="0">
                <a:cs typeface="Calibri"/>
              </a:rPr>
              <a:t>s</a:t>
            </a:r>
            <a:r>
              <a:rPr lang="en-US" sz="2000" dirty="0">
                <a:cs typeface="Calibri"/>
              </a:rPr>
              <a:t>u</a:t>
            </a:r>
            <a:r>
              <a:rPr lang="en-US" sz="2000" spc="-5" dirty="0">
                <a:cs typeface="Calibri"/>
              </a:rPr>
              <a:t>s</a:t>
            </a:r>
            <a:r>
              <a:rPr lang="en-US" sz="2000" dirty="0">
                <a:cs typeface="Calibri"/>
              </a:rPr>
              <a:t>ta</a:t>
            </a:r>
            <a:r>
              <a:rPr lang="en-US" sz="2000" spc="-5" dirty="0">
                <a:cs typeface="Calibri"/>
              </a:rPr>
              <a:t>i</a:t>
            </a:r>
            <a:r>
              <a:rPr lang="en-US" sz="2000" dirty="0">
                <a:cs typeface="Calibri"/>
              </a:rPr>
              <a:t>nab</a:t>
            </a:r>
            <a:r>
              <a:rPr lang="en-US" sz="2000" spc="-5" dirty="0">
                <a:cs typeface="Calibri"/>
              </a:rPr>
              <a:t>ili</a:t>
            </a:r>
            <a:r>
              <a:rPr lang="en-US" sz="2000" dirty="0">
                <a:cs typeface="Calibri"/>
              </a:rPr>
              <a:t>ty</a:t>
            </a:r>
            <a:r>
              <a:rPr lang="en-US" sz="2000" spc="20" dirty="0">
                <a:cs typeface="Calibri"/>
              </a:rPr>
              <a:t> </a:t>
            </a:r>
            <a:r>
              <a:rPr lang="en-US" sz="2000" spc="-5" dirty="0">
                <a:cs typeface="Calibri"/>
              </a:rPr>
              <a:t>o</a:t>
            </a:r>
            <a:r>
              <a:rPr lang="en-US" sz="2000" dirty="0">
                <a:cs typeface="Calibri"/>
              </a:rPr>
              <a:t>f</a:t>
            </a:r>
            <a:r>
              <a:rPr lang="en-US" sz="2000" spc="-10" dirty="0">
                <a:cs typeface="Calibri"/>
              </a:rPr>
              <a:t> </a:t>
            </a:r>
            <a:r>
              <a:rPr lang="en-US" sz="2000" dirty="0">
                <a:cs typeface="Calibri"/>
              </a:rPr>
              <a:t>the </a:t>
            </a:r>
            <a:r>
              <a:rPr lang="en-US" sz="2000" spc="-5" dirty="0">
                <a:cs typeface="Calibri"/>
              </a:rPr>
              <a:t>Te</a:t>
            </a:r>
            <a:r>
              <a:rPr lang="en-US" sz="2000" dirty="0">
                <a:cs typeface="Calibri"/>
              </a:rPr>
              <a:t>chn</a:t>
            </a:r>
            <a:r>
              <a:rPr lang="en-US" sz="2000" spc="-10" dirty="0">
                <a:cs typeface="Calibri"/>
              </a:rPr>
              <a:t>i</a:t>
            </a:r>
            <a:r>
              <a:rPr lang="en-US" sz="2000" dirty="0">
                <a:cs typeface="Calibri"/>
              </a:rPr>
              <a:t>cal Fac</a:t>
            </a:r>
            <a:r>
              <a:rPr lang="en-US" sz="2000" spc="-5" dirty="0">
                <a:cs typeface="Calibri"/>
              </a:rPr>
              <a:t>ili</a:t>
            </a:r>
            <a:r>
              <a:rPr lang="en-US" sz="2000" dirty="0">
                <a:cs typeface="Calibri"/>
              </a:rPr>
              <a:t>t</a:t>
            </a:r>
            <a:r>
              <a:rPr lang="en-US" sz="2000" spc="-5" dirty="0">
                <a:cs typeface="Calibri"/>
              </a:rPr>
              <a:t>ie</a:t>
            </a:r>
            <a:r>
              <a:rPr lang="en-US" sz="2000" dirty="0">
                <a:cs typeface="Calibri"/>
              </a:rPr>
              <a:t>s</a:t>
            </a:r>
            <a:r>
              <a:rPr lang="en-US" sz="2000" spc="35" dirty="0">
                <a:cs typeface="Calibri"/>
              </a:rPr>
              <a:t> can </a:t>
            </a:r>
            <a:r>
              <a:rPr lang="en-US" sz="2000" dirty="0">
                <a:cs typeface="Calibri"/>
              </a:rPr>
              <a:t>be</a:t>
            </a:r>
            <a:r>
              <a:rPr lang="en-US" sz="2000" spc="-10" dirty="0">
                <a:cs typeface="Calibri"/>
              </a:rPr>
              <a:t> </a:t>
            </a:r>
            <a:r>
              <a:rPr lang="en-US" sz="2000" dirty="0">
                <a:cs typeface="Calibri"/>
              </a:rPr>
              <a:t>gu</a:t>
            </a:r>
            <a:r>
              <a:rPr lang="en-US" sz="2000" spc="-5" dirty="0">
                <a:cs typeface="Calibri"/>
              </a:rPr>
              <a:t>ar</a:t>
            </a:r>
            <a:r>
              <a:rPr lang="en-US" sz="2000" dirty="0">
                <a:cs typeface="Calibri"/>
              </a:rPr>
              <a:t>ant</a:t>
            </a:r>
            <a:r>
              <a:rPr lang="en-US" sz="2000" spc="-5" dirty="0">
                <a:cs typeface="Calibri"/>
              </a:rPr>
              <a:t>ee</a:t>
            </a:r>
            <a:r>
              <a:rPr lang="en-US" sz="2000" dirty="0">
                <a:cs typeface="Calibri"/>
              </a:rPr>
              <a:t>d</a:t>
            </a:r>
          </a:p>
          <a:p>
            <a:pPr marL="12700" marR="5080">
              <a:lnSpc>
                <a:spcPct val="100000"/>
              </a:lnSpc>
            </a:pPr>
            <a:endParaRPr sz="2000" dirty="0">
              <a:latin typeface="Calibri"/>
              <a:cs typeface="Calibri"/>
            </a:endParaRPr>
          </a:p>
        </p:txBody>
      </p:sp>
      <p:sp>
        <p:nvSpPr>
          <p:cNvPr id="5" name="object 5"/>
          <p:cNvSpPr/>
          <p:nvPr/>
        </p:nvSpPr>
        <p:spPr>
          <a:xfrm>
            <a:off x="7620000" y="1066800"/>
            <a:ext cx="4398262" cy="3325367"/>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7726680" y="4703247"/>
            <a:ext cx="4389120" cy="254000"/>
          </a:xfrm>
          <a:prstGeom prst="rect">
            <a:avLst/>
          </a:prstGeom>
        </p:spPr>
        <p:txBody>
          <a:bodyPr vert="horz" wrap="square" lIns="0" tIns="0" rIns="0" bIns="0" rtlCol="0">
            <a:spAutoFit/>
          </a:bodyPr>
          <a:lstStyle/>
          <a:p>
            <a:pPr marL="12700">
              <a:lnSpc>
                <a:spcPct val="100000"/>
              </a:lnSpc>
            </a:pPr>
            <a:r>
              <a:rPr sz="1800" spc="-5" dirty="0">
                <a:latin typeface="Calibri"/>
                <a:cs typeface="Calibri"/>
              </a:rPr>
              <a:t>C</a:t>
            </a:r>
            <a:r>
              <a:rPr sz="1800" dirty="0">
                <a:latin typeface="Calibri"/>
                <a:cs typeface="Calibri"/>
              </a:rPr>
              <a:t>-band</a:t>
            </a:r>
            <a:r>
              <a:rPr sz="1800" spc="15" dirty="0">
                <a:latin typeface="Calibri"/>
                <a:cs typeface="Calibri"/>
              </a:rPr>
              <a:t> </a:t>
            </a:r>
            <a:r>
              <a:rPr sz="1800" dirty="0">
                <a:latin typeface="Calibri"/>
                <a:cs typeface="Calibri"/>
              </a:rPr>
              <a:t>a</a:t>
            </a:r>
            <a:r>
              <a:rPr sz="1800" spc="-20" dirty="0">
                <a:latin typeface="Calibri"/>
                <a:cs typeface="Calibri"/>
              </a:rPr>
              <a:t>cc</a:t>
            </a:r>
            <a:r>
              <a:rPr sz="1800" spc="-10" dirty="0">
                <a:latin typeface="Calibri"/>
                <a:cs typeface="Calibri"/>
              </a:rPr>
              <a:t>e</a:t>
            </a:r>
            <a:r>
              <a:rPr sz="1800" spc="-5" dirty="0">
                <a:latin typeface="Calibri"/>
                <a:cs typeface="Calibri"/>
              </a:rPr>
              <a:t>l</a:t>
            </a:r>
            <a:r>
              <a:rPr sz="1800" spc="-10" dirty="0">
                <a:latin typeface="Calibri"/>
                <a:cs typeface="Calibri"/>
              </a:rPr>
              <a:t>e</a:t>
            </a:r>
            <a:r>
              <a:rPr sz="1800" spc="-50" dirty="0">
                <a:latin typeface="Calibri"/>
                <a:cs typeface="Calibri"/>
              </a:rPr>
              <a:t>r</a:t>
            </a:r>
            <a:r>
              <a:rPr sz="1800" spc="-15" dirty="0">
                <a:latin typeface="Calibri"/>
                <a:cs typeface="Calibri"/>
              </a:rPr>
              <a:t>at</a:t>
            </a:r>
            <a:r>
              <a:rPr sz="1800" spc="-5" dirty="0">
                <a:latin typeface="Calibri"/>
                <a:cs typeface="Calibri"/>
              </a:rPr>
              <a:t>i</a:t>
            </a:r>
            <a:r>
              <a:rPr sz="1800" dirty="0">
                <a:latin typeface="Calibri"/>
                <a:cs typeface="Calibri"/>
              </a:rPr>
              <a:t>n</a:t>
            </a:r>
            <a:r>
              <a:rPr sz="1800" spc="-10" dirty="0">
                <a:latin typeface="Calibri"/>
                <a:cs typeface="Calibri"/>
              </a:rPr>
              <a:t>g</a:t>
            </a:r>
            <a:r>
              <a:rPr sz="1800" spc="15" dirty="0">
                <a:latin typeface="Calibri"/>
                <a:cs typeface="Calibri"/>
              </a:rPr>
              <a:t> </a:t>
            </a:r>
            <a:r>
              <a:rPr sz="1800" spc="-20" dirty="0">
                <a:latin typeface="Calibri"/>
                <a:cs typeface="Calibri"/>
              </a:rPr>
              <a:t>s</a:t>
            </a:r>
            <a:r>
              <a:rPr sz="1800" spc="-15" dirty="0">
                <a:latin typeface="Calibri"/>
                <a:cs typeface="Calibri"/>
              </a:rPr>
              <a:t>tr</a:t>
            </a:r>
            <a:r>
              <a:rPr sz="1800" spc="-10" dirty="0">
                <a:latin typeface="Calibri"/>
                <a:cs typeface="Calibri"/>
              </a:rPr>
              <a:t>u</a:t>
            </a:r>
            <a:r>
              <a:rPr sz="1800" spc="-20" dirty="0">
                <a:latin typeface="Calibri"/>
                <a:cs typeface="Calibri"/>
              </a:rPr>
              <a:t>c</a:t>
            </a:r>
            <a:r>
              <a:rPr sz="1800" spc="-5" dirty="0">
                <a:latin typeface="Calibri"/>
                <a:cs typeface="Calibri"/>
              </a:rPr>
              <a:t>t</a:t>
            </a:r>
            <a:r>
              <a:rPr sz="1800" dirty="0">
                <a:latin typeface="Calibri"/>
                <a:cs typeface="Calibri"/>
              </a:rPr>
              <a:t>u</a:t>
            </a:r>
            <a:r>
              <a:rPr sz="1800" spc="-40" dirty="0">
                <a:latin typeface="Calibri"/>
                <a:cs typeface="Calibri"/>
              </a:rPr>
              <a:t>r</a:t>
            </a:r>
            <a:r>
              <a:rPr sz="1800" spc="-10" dirty="0">
                <a:latin typeface="Calibri"/>
                <a:cs typeface="Calibri"/>
              </a:rPr>
              <a:t>e</a:t>
            </a:r>
            <a:r>
              <a:rPr sz="1800" dirty="0">
                <a:latin typeface="Calibri"/>
                <a:cs typeface="Calibri"/>
              </a:rPr>
              <a:t>s</a:t>
            </a:r>
            <a:r>
              <a:rPr sz="1800" spc="15" dirty="0">
                <a:latin typeface="Calibri"/>
                <a:cs typeface="Calibri"/>
              </a:rPr>
              <a:t> </a:t>
            </a:r>
            <a:r>
              <a:rPr sz="1800" spc="-40" dirty="0">
                <a:latin typeface="Calibri"/>
                <a:cs typeface="Calibri"/>
              </a:rPr>
              <a:t>t</a:t>
            </a:r>
            <a:r>
              <a:rPr sz="1800" spc="-10" dirty="0">
                <a:latin typeface="Calibri"/>
                <a:cs typeface="Calibri"/>
              </a:rPr>
              <a:t>e</a:t>
            </a:r>
            <a:r>
              <a:rPr sz="1800" spc="-20" dirty="0">
                <a:latin typeface="Calibri"/>
                <a:cs typeface="Calibri"/>
              </a:rPr>
              <a:t>s</a:t>
            </a:r>
            <a:r>
              <a:rPr sz="1800" spc="-10" dirty="0">
                <a:latin typeface="Calibri"/>
                <a:cs typeface="Calibri"/>
              </a:rPr>
              <a:t>t</a:t>
            </a:r>
            <a:r>
              <a:rPr sz="1800" spc="-5" dirty="0">
                <a:latin typeface="Calibri"/>
                <a:cs typeface="Calibri"/>
              </a:rPr>
              <a:t> </a:t>
            </a:r>
            <a:r>
              <a:rPr sz="1800" spc="-20" dirty="0">
                <a:latin typeface="Calibri"/>
                <a:cs typeface="Calibri"/>
              </a:rPr>
              <a:t>s</a:t>
            </a:r>
            <a:r>
              <a:rPr sz="1800" spc="-40" dirty="0">
                <a:latin typeface="Calibri"/>
                <a:cs typeface="Calibri"/>
              </a:rPr>
              <a:t>t</a:t>
            </a:r>
            <a:r>
              <a:rPr sz="1800" dirty="0">
                <a:latin typeface="Calibri"/>
                <a:cs typeface="Calibri"/>
              </a:rPr>
              <a:t>and</a:t>
            </a:r>
            <a:r>
              <a:rPr sz="1800" spc="15" dirty="0">
                <a:latin typeface="Calibri"/>
                <a:cs typeface="Calibri"/>
              </a:rPr>
              <a:t> </a:t>
            </a:r>
            <a:r>
              <a:rPr sz="1800" spc="-15" dirty="0">
                <a:latin typeface="Calibri"/>
                <a:cs typeface="Calibri"/>
              </a:rPr>
              <a:t>a</a:t>
            </a:r>
            <a:r>
              <a:rPr sz="1800" spc="-10" dirty="0">
                <a:latin typeface="Calibri"/>
                <a:cs typeface="Calibri"/>
              </a:rPr>
              <a:t>t</a:t>
            </a:r>
            <a:r>
              <a:rPr sz="1800" spc="-5" dirty="0">
                <a:latin typeface="Calibri"/>
                <a:cs typeface="Calibri"/>
              </a:rPr>
              <a:t> </a:t>
            </a:r>
            <a:r>
              <a:rPr sz="1800" spc="-20" dirty="0">
                <a:latin typeface="Calibri"/>
                <a:cs typeface="Calibri"/>
              </a:rPr>
              <a:t>P</a:t>
            </a:r>
            <a:r>
              <a:rPr sz="1800" dirty="0">
                <a:latin typeface="Calibri"/>
                <a:cs typeface="Calibri"/>
              </a:rPr>
              <a:t>SI</a:t>
            </a:r>
          </a:p>
        </p:txBody>
      </p:sp>
      <p:sp>
        <p:nvSpPr>
          <p:cNvPr id="2" name="Slide Number Placeholder 1"/>
          <p:cNvSpPr>
            <a:spLocks noGrp="1"/>
          </p:cNvSpPr>
          <p:nvPr>
            <p:ph type="sldNum" sz="quarter" idx="12"/>
          </p:nvPr>
        </p:nvSpPr>
        <p:spPr>
          <a:xfrm>
            <a:off x="8839200" y="6327179"/>
            <a:ext cx="2743200" cy="365125"/>
          </a:xfrm>
        </p:spPr>
        <p:txBody>
          <a:bodyPr/>
          <a:lstStyle/>
          <a:p>
            <a:pPr marL="25400">
              <a:lnSpc>
                <a:spcPct val="100000"/>
              </a:lnSpc>
            </a:pPr>
            <a:fld id="{81D60167-4931-47E6-BA6A-407CBD079E47}" type="slidenum">
              <a:rPr lang="de-DE" spc="-10" smtClean="0"/>
              <a:t>8</a:t>
            </a:fld>
            <a:endParaRPr lang="de-DE" spc="-1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2553" y="1150441"/>
            <a:ext cx="7532370" cy="2154436"/>
          </a:xfrm>
          <a:prstGeom prst="rect">
            <a:avLst/>
          </a:prstGeom>
        </p:spPr>
        <p:txBody>
          <a:bodyPr vert="horz" wrap="square" lIns="0" tIns="0" rIns="0" bIns="0" rtlCol="0">
            <a:spAutoFit/>
          </a:bodyPr>
          <a:lstStyle/>
          <a:p>
            <a:pPr marL="12700" marR="5080">
              <a:lnSpc>
                <a:spcPct val="100000"/>
              </a:lnSpc>
            </a:pPr>
            <a:r>
              <a:rPr sz="2000" spc="5" dirty="0">
                <a:latin typeface="Calibri"/>
                <a:cs typeface="Calibri"/>
              </a:rPr>
              <a:t>O</a:t>
            </a:r>
            <a:r>
              <a:rPr sz="2000" dirty="0">
                <a:latin typeface="Calibri"/>
                <a:cs typeface="Calibri"/>
              </a:rPr>
              <a:t>ne</a:t>
            </a:r>
            <a:r>
              <a:rPr sz="2000" spc="-10" dirty="0">
                <a:latin typeface="Calibri"/>
                <a:cs typeface="Calibri"/>
              </a:rPr>
              <a:t> </a:t>
            </a:r>
            <a:r>
              <a:rPr sz="2000" spc="-40" dirty="0">
                <a:latin typeface="Calibri"/>
                <a:cs typeface="Calibri"/>
              </a:rPr>
              <a:t>ex</a:t>
            </a:r>
            <a:r>
              <a:rPr sz="2000" dirty="0">
                <a:latin typeface="Calibri"/>
                <a:cs typeface="Calibri"/>
              </a:rPr>
              <a:t>a</a:t>
            </a:r>
            <a:r>
              <a:rPr sz="2000" spc="-5" dirty="0">
                <a:latin typeface="Calibri"/>
                <a:cs typeface="Calibri"/>
              </a:rPr>
              <a:t>m</a:t>
            </a:r>
            <a:r>
              <a:rPr sz="2000" dirty="0">
                <a:latin typeface="Calibri"/>
                <a:cs typeface="Calibri"/>
              </a:rPr>
              <a:t>p</a:t>
            </a:r>
            <a:r>
              <a:rPr sz="2000" spc="-5" dirty="0">
                <a:latin typeface="Calibri"/>
                <a:cs typeface="Calibri"/>
              </a:rPr>
              <a:t>l</a:t>
            </a:r>
            <a:r>
              <a:rPr sz="2000" dirty="0">
                <a:latin typeface="Calibri"/>
                <a:cs typeface="Calibri"/>
              </a:rPr>
              <a:t>e</a:t>
            </a:r>
            <a:r>
              <a:rPr sz="2000" spc="15"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th</a:t>
            </a:r>
            <a:r>
              <a:rPr sz="2000" spc="-5" dirty="0">
                <a:latin typeface="Calibri"/>
                <a:cs typeface="Calibri"/>
              </a:rPr>
              <a:t>i</a:t>
            </a:r>
            <a:r>
              <a:rPr sz="2000" dirty="0">
                <a:latin typeface="Calibri"/>
                <a:cs typeface="Calibri"/>
              </a:rPr>
              <a:t>s</a:t>
            </a:r>
            <a:r>
              <a:rPr sz="2000" spc="-5" dirty="0">
                <a:latin typeface="Calibri"/>
                <a:cs typeface="Calibri"/>
              </a:rPr>
              <a:t> si</a:t>
            </a:r>
            <a:r>
              <a:rPr sz="2000" dirty="0">
                <a:latin typeface="Calibri"/>
                <a:cs typeface="Calibri"/>
              </a:rPr>
              <a:t>tu</a:t>
            </a:r>
            <a:r>
              <a:rPr sz="2000" spc="-25" dirty="0">
                <a:latin typeface="Calibri"/>
                <a:cs typeface="Calibri"/>
              </a:rPr>
              <a:t>a</a:t>
            </a:r>
            <a:r>
              <a:rPr sz="2000" dirty="0">
                <a:latin typeface="Calibri"/>
                <a:cs typeface="Calibri"/>
              </a:rPr>
              <a:t>t</a:t>
            </a:r>
            <a:r>
              <a:rPr sz="2000" spc="-5" dirty="0">
                <a:latin typeface="Calibri"/>
                <a:cs typeface="Calibri"/>
              </a:rPr>
              <a:t>io</a:t>
            </a:r>
            <a:r>
              <a:rPr sz="2000" dirty="0">
                <a:latin typeface="Calibri"/>
                <a:cs typeface="Calibri"/>
              </a:rPr>
              <a:t>n</a:t>
            </a:r>
            <a:r>
              <a:rPr sz="2000" spc="15" dirty="0">
                <a:latin typeface="Calibri"/>
                <a:cs typeface="Calibri"/>
              </a:rPr>
              <a:t> </a:t>
            </a:r>
            <a:r>
              <a:rPr sz="2000" spc="-5" dirty="0">
                <a:latin typeface="Calibri"/>
                <a:cs typeface="Calibri"/>
              </a:rPr>
              <a:t>i</a:t>
            </a:r>
            <a:r>
              <a:rPr sz="2000" dirty="0">
                <a:latin typeface="Calibri"/>
                <a:cs typeface="Calibri"/>
              </a:rPr>
              <a:t>s</a:t>
            </a:r>
            <a:r>
              <a:rPr sz="2000" spc="10" dirty="0">
                <a:latin typeface="Calibri"/>
                <a:cs typeface="Calibri"/>
              </a:rPr>
              <a:t> </a:t>
            </a:r>
            <a:r>
              <a:rPr sz="2000" dirty="0">
                <a:latin typeface="Calibri"/>
                <a:cs typeface="Calibri"/>
              </a:rPr>
              <a:t>th</a:t>
            </a:r>
            <a:r>
              <a:rPr sz="2000" spc="-25" dirty="0">
                <a:latin typeface="Calibri"/>
                <a:cs typeface="Calibri"/>
              </a:rPr>
              <a:t>a</a:t>
            </a:r>
            <a:r>
              <a:rPr sz="2000" dirty="0">
                <a:latin typeface="Calibri"/>
                <a:cs typeface="Calibri"/>
              </a:rPr>
              <a:t>t </a:t>
            </a:r>
            <a:r>
              <a:rPr sz="2000" spc="-5" dirty="0">
                <a:latin typeface="Calibri"/>
                <a:cs typeface="Calibri"/>
              </a:rPr>
              <a:t>i</a:t>
            </a:r>
            <a:r>
              <a:rPr sz="2000" dirty="0">
                <a:latin typeface="Calibri"/>
                <a:cs typeface="Calibri"/>
              </a:rPr>
              <a:t>n</a:t>
            </a:r>
            <a:r>
              <a:rPr sz="2000" spc="5" dirty="0">
                <a:latin typeface="Calibri"/>
                <a:cs typeface="Calibri"/>
              </a:rPr>
              <a:t> </a:t>
            </a:r>
            <a:r>
              <a:rPr sz="2000" spc="-10" dirty="0">
                <a:latin typeface="Calibri"/>
                <a:cs typeface="Calibri"/>
              </a:rPr>
              <a:t>S</a:t>
            </a:r>
            <a:r>
              <a:rPr sz="2000" spc="-20" dirty="0">
                <a:latin typeface="Calibri"/>
                <a:cs typeface="Calibri"/>
              </a:rPr>
              <a:t>w</a:t>
            </a:r>
            <a:r>
              <a:rPr sz="2000" spc="-5" dirty="0">
                <a:latin typeface="Calibri"/>
                <a:cs typeface="Calibri"/>
              </a:rPr>
              <a:t>e</a:t>
            </a:r>
            <a:r>
              <a:rPr sz="2000" dirty="0">
                <a:latin typeface="Calibri"/>
                <a:cs typeface="Calibri"/>
              </a:rPr>
              <a:t>d</a:t>
            </a:r>
            <a:r>
              <a:rPr sz="2000" spc="-5" dirty="0">
                <a:latin typeface="Calibri"/>
                <a:cs typeface="Calibri"/>
              </a:rPr>
              <a:t>e</a:t>
            </a:r>
            <a:r>
              <a:rPr sz="2000" dirty="0">
                <a:latin typeface="Calibri"/>
                <a:cs typeface="Calibri"/>
              </a:rPr>
              <a:t>n,</a:t>
            </a:r>
            <a:r>
              <a:rPr sz="2000" spc="-25" dirty="0">
                <a:latin typeface="Calibri"/>
                <a:cs typeface="Calibri"/>
              </a:rPr>
              <a:t> </a:t>
            </a:r>
            <a:r>
              <a:rPr sz="2000" spc="-5" dirty="0">
                <a:latin typeface="Calibri"/>
                <a:cs typeface="Calibri"/>
              </a:rPr>
              <a:t>w</a:t>
            </a:r>
            <a:r>
              <a:rPr sz="2000" dirty="0">
                <a:latin typeface="Calibri"/>
                <a:cs typeface="Calibri"/>
              </a:rPr>
              <a:t>h</a:t>
            </a:r>
            <a:r>
              <a:rPr sz="2000" spc="-5" dirty="0">
                <a:latin typeface="Calibri"/>
                <a:cs typeface="Calibri"/>
              </a:rPr>
              <a:t>e</a:t>
            </a:r>
            <a:r>
              <a:rPr sz="2000" spc="-30" dirty="0">
                <a:latin typeface="Calibri"/>
                <a:cs typeface="Calibri"/>
              </a:rPr>
              <a:t>r</a:t>
            </a:r>
            <a:r>
              <a:rPr sz="2000" dirty="0">
                <a:latin typeface="Calibri"/>
                <a:cs typeface="Calibri"/>
              </a:rPr>
              <a:t>e the FR</a:t>
            </a:r>
            <a:r>
              <a:rPr sz="2000" spc="5" dirty="0">
                <a:latin typeface="Calibri"/>
                <a:cs typeface="Calibri"/>
              </a:rPr>
              <a:t>E</a:t>
            </a:r>
            <a:r>
              <a:rPr sz="2000" spc="-5" dirty="0">
                <a:latin typeface="Calibri"/>
                <a:cs typeface="Calibri"/>
              </a:rPr>
              <a:t>I</a:t>
            </a:r>
            <a:r>
              <a:rPr sz="2000" dirty="0">
                <a:latin typeface="Calibri"/>
                <a:cs typeface="Calibri"/>
              </a:rPr>
              <a:t>A </a:t>
            </a:r>
            <a:r>
              <a:rPr sz="2000" spc="-5" dirty="0">
                <a:latin typeface="Calibri"/>
                <a:cs typeface="Calibri"/>
              </a:rPr>
              <a:t>L</a:t>
            </a:r>
            <a:r>
              <a:rPr sz="2000" dirty="0">
                <a:latin typeface="Calibri"/>
                <a:cs typeface="Calibri"/>
              </a:rPr>
              <a:t>ab</a:t>
            </a:r>
            <a:r>
              <a:rPr sz="2000" spc="-5" dirty="0">
                <a:latin typeface="Calibri"/>
                <a:cs typeface="Calibri"/>
              </a:rPr>
              <a:t>o</a:t>
            </a:r>
            <a:r>
              <a:rPr sz="2000" spc="-40" dirty="0">
                <a:latin typeface="Calibri"/>
                <a:cs typeface="Calibri"/>
              </a:rPr>
              <a:t>r</a:t>
            </a:r>
            <a:r>
              <a:rPr sz="2000" spc="-25" dirty="0">
                <a:latin typeface="Calibri"/>
                <a:cs typeface="Calibri"/>
              </a:rPr>
              <a:t>at</a:t>
            </a:r>
            <a:r>
              <a:rPr sz="2000" spc="-5" dirty="0">
                <a:latin typeface="Calibri"/>
                <a:cs typeface="Calibri"/>
              </a:rPr>
              <a:t>o</a:t>
            </a:r>
            <a:r>
              <a:rPr sz="2000" spc="5" dirty="0">
                <a:latin typeface="Calibri"/>
                <a:cs typeface="Calibri"/>
              </a:rPr>
              <a:t>r</a:t>
            </a:r>
            <a:r>
              <a:rPr sz="2000" dirty="0">
                <a:latin typeface="Calibri"/>
                <a:cs typeface="Calibri"/>
              </a:rPr>
              <a:t>y</a:t>
            </a:r>
            <a:r>
              <a:rPr sz="2000" spc="-20" dirty="0">
                <a:latin typeface="Calibri"/>
                <a:cs typeface="Calibri"/>
              </a:rPr>
              <a:t> </a:t>
            </a:r>
            <a:r>
              <a:rPr sz="2000" spc="-30" dirty="0">
                <a:latin typeface="Calibri"/>
                <a:cs typeface="Calibri"/>
              </a:rPr>
              <a:t>w</a:t>
            </a:r>
            <a:r>
              <a:rPr sz="2000" dirty="0">
                <a:latin typeface="Calibri"/>
                <a:cs typeface="Calibri"/>
              </a:rPr>
              <a:t>as</a:t>
            </a:r>
            <a:r>
              <a:rPr sz="2000" spc="10" dirty="0">
                <a:latin typeface="Calibri"/>
                <a:cs typeface="Calibri"/>
              </a:rPr>
              <a:t> </a:t>
            </a:r>
            <a:r>
              <a:rPr sz="2000" dirty="0">
                <a:latin typeface="Calibri"/>
                <a:cs typeface="Calibri"/>
              </a:rPr>
              <a:t>c</a:t>
            </a:r>
            <a:r>
              <a:rPr sz="2000" spc="-30" dirty="0">
                <a:latin typeface="Calibri"/>
                <a:cs typeface="Calibri"/>
              </a:rPr>
              <a:t>r</a:t>
            </a:r>
            <a:r>
              <a:rPr sz="2000" spc="-5" dirty="0">
                <a:latin typeface="Calibri"/>
                <a:cs typeface="Calibri"/>
              </a:rPr>
              <a:t>e</a:t>
            </a:r>
            <a:r>
              <a:rPr sz="2000" spc="-25" dirty="0">
                <a:latin typeface="Calibri"/>
                <a:cs typeface="Calibri"/>
              </a:rPr>
              <a:t>at</a:t>
            </a:r>
            <a:r>
              <a:rPr sz="2000" spc="-5" dirty="0">
                <a:latin typeface="Calibri"/>
                <a:cs typeface="Calibri"/>
              </a:rPr>
              <a:t>e</a:t>
            </a:r>
            <a:r>
              <a:rPr sz="2000" dirty="0">
                <a:latin typeface="Calibri"/>
                <a:cs typeface="Calibri"/>
              </a:rPr>
              <a:t>d</a:t>
            </a:r>
            <a:r>
              <a:rPr sz="2000" spc="5" dirty="0">
                <a:latin typeface="Calibri"/>
                <a:cs typeface="Calibri"/>
              </a:rPr>
              <a:t> </a:t>
            </a:r>
            <a:r>
              <a:rPr lang="sv-SE" sz="2000" spc="5" dirty="0">
                <a:latin typeface="Calibri"/>
                <a:cs typeface="Calibri"/>
              </a:rPr>
              <a:t>in Uppsala </a:t>
            </a:r>
            <a:r>
              <a:rPr sz="2000" dirty="0">
                <a:latin typeface="Calibri"/>
                <a:cs typeface="Calibri"/>
              </a:rPr>
              <a:t>as</a:t>
            </a:r>
            <a:r>
              <a:rPr sz="2000" spc="10" dirty="0">
                <a:latin typeface="Calibri"/>
                <a:cs typeface="Calibri"/>
              </a:rPr>
              <a:t> </a:t>
            </a:r>
            <a:r>
              <a:rPr sz="2000" dirty="0">
                <a:latin typeface="Calibri"/>
                <a:cs typeface="Calibri"/>
              </a:rPr>
              <a:t>a</a:t>
            </a:r>
            <a:r>
              <a:rPr sz="2000" spc="-10" dirty="0">
                <a:latin typeface="Calibri"/>
                <a:cs typeface="Calibri"/>
              </a:rPr>
              <a:t> </a:t>
            </a:r>
            <a:r>
              <a:rPr sz="2000" spc="-185" dirty="0">
                <a:latin typeface="Calibri"/>
                <a:cs typeface="Calibri"/>
              </a:rPr>
              <a:t>T</a:t>
            </a:r>
            <a:r>
              <a:rPr sz="2000" spc="-5" dirty="0">
                <a:latin typeface="Calibri"/>
                <a:cs typeface="Calibri"/>
              </a:rPr>
              <a:t>e</a:t>
            </a:r>
            <a:r>
              <a:rPr sz="2000" dirty="0">
                <a:latin typeface="Calibri"/>
                <a:cs typeface="Calibri"/>
              </a:rPr>
              <a:t>chn</a:t>
            </a:r>
            <a:r>
              <a:rPr sz="2000" spc="-5" dirty="0">
                <a:latin typeface="Calibri"/>
                <a:cs typeface="Calibri"/>
              </a:rPr>
              <a:t>olo</a:t>
            </a:r>
            <a:r>
              <a:rPr sz="2000" dirty="0">
                <a:latin typeface="Calibri"/>
                <a:cs typeface="Calibri"/>
              </a:rPr>
              <a:t>g</a:t>
            </a:r>
            <a:r>
              <a:rPr sz="2000" spc="-5" dirty="0">
                <a:latin typeface="Calibri"/>
                <a:cs typeface="Calibri"/>
              </a:rPr>
              <a:t>i</a:t>
            </a:r>
            <a:r>
              <a:rPr sz="2000" spc="-10" dirty="0">
                <a:latin typeface="Calibri"/>
                <a:cs typeface="Calibri"/>
              </a:rPr>
              <a:t>c</a:t>
            </a:r>
            <a:r>
              <a:rPr sz="2000" dirty="0">
                <a:latin typeface="Calibri"/>
                <a:cs typeface="Calibri"/>
              </a:rPr>
              <a:t>al</a:t>
            </a:r>
            <a:r>
              <a:rPr sz="2000" spc="-15" dirty="0">
                <a:latin typeface="Calibri"/>
                <a:cs typeface="Calibri"/>
              </a:rPr>
              <a:t> </a:t>
            </a:r>
            <a:r>
              <a:rPr sz="2000" spc="-45" dirty="0">
                <a:latin typeface="Calibri"/>
                <a:cs typeface="Calibri"/>
              </a:rPr>
              <a:t>F</a:t>
            </a:r>
            <a:r>
              <a:rPr sz="2000" dirty="0">
                <a:latin typeface="Calibri"/>
                <a:cs typeface="Calibri"/>
              </a:rPr>
              <a:t>ac</a:t>
            </a:r>
            <a:r>
              <a:rPr sz="2000" spc="-5" dirty="0">
                <a:latin typeface="Calibri"/>
                <a:cs typeface="Calibri"/>
              </a:rPr>
              <a:t>ili</a:t>
            </a:r>
            <a:r>
              <a:rPr sz="2000" dirty="0">
                <a:latin typeface="Calibri"/>
                <a:cs typeface="Calibri"/>
              </a:rPr>
              <a:t>ty</a:t>
            </a:r>
            <a:r>
              <a:rPr sz="2000" spc="5"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 </a:t>
            </a:r>
            <a:r>
              <a:rPr sz="2000" dirty="0">
                <a:latin typeface="Calibri"/>
                <a:cs typeface="Calibri"/>
              </a:rPr>
              <a:t>2012</a:t>
            </a:r>
            <a:r>
              <a:rPr sz="2000" spc="-30" dirty="0">
                <a:latin typeface="Calibri"/>
                <a:cs typeface="Calibri"/>
              </a:rPr>
              <a:t> </a:t>
            </a:r>
            <a:r>
              <a:rPr sz="2000" spc="-15" dirty="0">
                <a:latin typeface="Calibri"/>
                <a:cs typeface="Calibri"/>
              </a:rPr>
              <a:t>a</a:t>
            </a:r>
            <a:r>
              <a:rPr sz="2000" dirty="0">
                <a:latin typeface="Calibri"/>
                <a:cs typeface="Calibri"/>
              </a:rPr>
              <a:t>f</a:t>
            </a:r>
            <a:r>
              <a:rPr sz="2000" spc="-25" dirty="0">
                <a:latin typeface="Calibri"/>
                <a:cs typeface="Calibri"/>
              </a:rPr>
              <a:t>t</a:t>
            </a:r>
            <a:r>
              <a:rPr sz="2000" spc="-5" dirty="0">
                <a:latin typeface="Calibri"/>
                <a:cs typeface="Calibri"/>
              </a:rPr>
              <a:t>e</a:t>
            </a:r>
            <a:r>
              <a:rPr sz="2000" dirty="0">
                <a:latin typeface="Calibri"/>
                <a:cs typeface="Calibri"/>
              </a:rPr>
              <a:t>r the </a:t>
            </a:r>
            <a:r>
              <a:rPr sz="2000" spc="-5" dirty="0">
                <a:latin typeface="Calibri"/>
                <a:cs typeface="Calibri"/>
              </a:rPr>
              <a:t>s</a:t>
            </a:r>
            <a:r>
              <a:rPr sz="2000" dirty="0">
                <a:latin typeface="Calibri"/>
                <a:cs typeface="Calibri"/>
              </a:rPr>
              <a:t>hut d</a:t>
            </a:r>
            <a:r>
              <a:rPr sz="2000" spc="-15" dirty="0">
                <a:latin typeface="Calibri"/>
                <a:cs typeface="Calibri"/>
              </a:rPr>
              <a:t>o</a:t>
            </a:r>
            <a:r>
              <a:rPr sz="2000" spc="-5" dirty="0">
                <a:latin typeface="Calibri"/>
                <a:cs typeface="Calibri"/>
              </a:rPr>
              <a:t>w</a:t>
            </a:r>
            <a:r>
              <a:rPr sz="2000" dirty="0">
                <a:latin typeface="Calibri"/>
                <a:cs typeface="Calibri"/>
              </a:rPr>
              <a:t>n</a:t>
            </a:r>
            <a:r>
              <a:rPr sz="2000" spc="-20"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the </a:t>
            </a:r>
            <a:r>
              <a:rPr sz="2000" spc="-20" dirty="0">
                <a:latin typeface="Calibri"/>
                <a:cs typeface="Calibri"/>
              </a:rPr>
              <a:t>T</a:t>
            </a:r>
            <a:r>
              <a:rPr sz="2000" dirty="0">
                <a:latin typeface="Calibri"/>
                <a:cs typeface="Calibri"/>
              </a:rPr>
              <a:t>SL n</a:t>
            </a:r>
            <a:r>
              <a:rPr sz="2000" spc="-25" dirty="0">
                <a:latin typeface="Calibri"/>
                <a:cs typeface="Calibri"/>
              </a:rPr>
              <a:t>a</a:t>
            </a:r>
            <a:r>
              <a:rPr sz="2000" dirty="0">
                <a:latin typeface="Calibri"/>
                <a:cs typeface="Calibri"/>
              </a:rPr>
              <a:t>t</a:t>
            </a:r>
            <a:r>
              <a:rPr sz="2000" spc="-5" dirty="0">
                <a:latin typeface="Calibri"/>
                <a:cs typeface="Calibri"/>
              </a:rPr>
              <a:t>io</a:t>
            </a:r>
            <a:r>
              <a:rPr sz="2000" dirty="0">
                <a:latin typeface="Calibri"/>
                <a:cs typeface="Calibri"/>
              </a:rPr>
              <a:t>nal acc</a:t>
            </a:r>
            <a:r>
              <a:rPr sz="2000" spc="-5" dirty="0">
                <a:latin typeface="Calibri"/>
                <a:cs typeface="Calibri"/>
              </a:rPr>
              <a:t>ele</a:t>
            </a:r>
            <a:r>
              <a:rPr sz="2000" spc="-40" dirty="0">
                <a:latin typeface="Calibri"/>
                <a:cs typeface="Calibri"/>
              </a:rPr>
              <a:t>r</a:t>
            </a:r>
            <a:r>
              <a:rPr sz="2000" spc="-25" dirty="0">
                <a:latin typeface="Calibri"/>
                <a:cs typeface="Calibri"/>
              </a:rPr>
              <a:t>at</a:t>
            </a:r>
            <a:r>
              <a:rPr sz="2000" spc="-5" dirty="0">
                <a:latin typeface="Calibri"/>
                <a:cs typeface="Calibri"/>
              </a:rPr>
              <a:t>o</a:t>
            </a:r>
            <a:r>
              <a:rPr sz="2000" dirty="0">
                <a:latin typeface="Calibri"/>
                <a:cs typeface="Calibri"/>
              </a:rPr>
              <a:t>r</a:t>
            </a:r>
            <a:r>
              <a:rPr sz="2000" spc="10" dirty="0">
                <a:latin typeface="Calibri"/>
                <a:cs typeface="Calibri"/>
              </a:rPr>
              <a:t> </a:t>
            </a:r>
            <a:r>
              <a:rPr sz="2000" spc="-5" dirty="0">
                <a:latin typeface="Calibri"/>
                <a:cs typeface="Calibri"/>
              </a:rPr>
              <a:t>l</a:t>
            </a:r>
            <a:r>
              <a:rPr sz="2000" dirty="0">
                <a:latin typeface="Calibri"/>
                <a:cs typeface="Calibri"/>
              </a:rPr>
              <a:t>ab</a:t>
            </a:r>
            <a:r>
              <a:rPr sz="2000" spc="-5" dirty="0">
                <a:latin typeface="Calibri"/>
                <a:cs typeface="Calibri"/>
              </a:rPr>
              <a:t>o</a:t>
            </a:r>
            <a:r>
              <a:rPr sz="2000" spc="-40" dirty="0">
                <a:latin typeface="Calibri"/>
                <a:cs typeface="Calibri"/>
              </a:rPr>
              <a:t>r</a:t>
            </a:r>
            <a:r>
              <a:rPr sz="2000" spc="-25" dirty="0">
                <a:latin typeface="Calibri"/>
                <a:cs typeface="Calibri"/>
              </a:rPr>
              <a:t>at</a:t>
            </a:r>
            <a:r>
              <a:rPr sz="2000" spc="-5" dirty="0">
                <a:latin typeface="Calibri"/>
                <a:cs typeface="Calibri"/>
              </a:rPr>
              <a:t>o</a:t>
            </a:r>
            <a:r>
              <a:rPr sz="2000" spc="5" dirty="0">
                <a:latin typeface="Calibri"/>
                <a:cs typeface="Calibri"/>
              </a:rPr>
              <a:t>r</a:t>
            </a:r>
            <a:r>
              <a:rPr sz="2000" spc="-130" dirty="0">
                <a:latin typeface="Calibri"/>
                <a:cs typeface="Calibri"/>
              </a:rPr>
              <a:t>y</a:t>
            </a:r>
            <a:r>
              <a:rPr lang="sv-SE" sz="2000" dirty="0">
                <a:latin typeface="Calibri"/>
                <a:cs typeface="Calibri"/>
              </a:rPr>
              <a:t> </a:t>
            </a:r>
            <a:r>
              <a:rPr lang="sv-SE" sz="2000" dirty="0" err="1">
                <a:latin typeface="Calibri"/>
                <a:cs typeface="Calibri"/>
              </a:rPr>
              <a:t>there</a:t>
            </a:r>
            <a:r>
              <a:rPr lang="sv-SE" sz="2000" dirty="0">
                <a:latin typeface="Calibri"/>
                <a:cs typeface="Calibri"/>
              </a:rPr>
              <a:t>.</a:t>
            </a:r>
            <a:r>
              <a:rPr sz="2000" spc="-10" dirty="0">
                <a:latin typeface="Calibri"/>
                <a:cs typeface="Calibri"/>
              </a:rPr>
              <a:t> </a:t>
            </a:r>
            <a:r>
              <a:rPr sz="2000" spc="-5" dirty="0">
                <a:latin typeface="Calibri"/>
                <a:cs typeface="Calibri"/>
              </a:rPr>
              <a:t>T</a:t>
            </a:r>
            <a:r>
              <a:rPr sz="2000" dirty="0">
                <a:latin typeface="Calibri"/>
                <a:cs typeface="Calibri"/>
              </a:rPr>
              <a:t>he bu</a:t>
            </a:r>
            <a:r>
              <a:rPr sz="2000" spc="-5" dirty="0">
                <a:latin typeface="Calibri"/>
                <a:cs typeface="Calibri"/>
              </a:rPr>
              <a:t>il</a:t>
            </a:r>
            <a:r>
              <a:rPr sz="2000" dirty="0">
                <a:latin typeface="Calibri"/>
                <a:cs typeface="Calibri"/>
              </a:rPr>
              <a:t>d</a:t>
            </a:r>
            <a:r>
              <a:rPr sz="2000" spc="-5" dirty="0">
                <a:latin typeface="Calibri"/>
                <a:cs typeface="Calibri"/>
              </a:rPr>
              <a:t>-</a:t>
            </a:r>
            <a:r>
              <a:rPr sz="2000" dirty="0">
                <a:latin typeface="Calibri"/>
                <a:cs typeface="Calibri"/>
              </a:rPr>
              <a:t>up</a:t>
            </a:r>
            <a:r>
              <a:rPr sz="2000" spc="-20" dirty="0">
                <a:latin typeface="Calibri"/>
                <a:cs typeface="Calibri"/>
              </a:rPr>
              <a:t> </a:t>
            </a:r>
            <a:r>
              <a:rPr sz="2000" dirty="0">
                <a:latin typeface="Calibri"/>
                <a:cs typeface="Calibri"/>
              </a:rPr>
              <a:t>and </a:t>
            </a:r>
            <a:r>
              <a:rPr sz="2000" spc="-5" dirty="0">
                <a:latin typeface="Calibri"/>
                <a:cs typeface="Calibri"/>
              </a:rPr>
              <a:t>o</a:t>
            </a:r>
            <a:r>
              <a:rPr sz="2000" dirty="0">
                <a:latin typeface="Calibri"/>
                <a:cs typeface="Calibri"/>
              </a:rPr>
              <a:t>p</a:t>
            </a:r>
            <a:r>
              <a:rPr sz="2000" spc="-5" dirty="0">
                <a:latin typeface="Calibri"/>
                <a:cs typeface="Calibri"/>
              </a:rPr>
              <a:t>e</a:t>
            </a:r>
            <a:r>
              <a:rPr sz="2000" spc="-40" dirty="0">
                <a:latin typeface="Calibri"/>
                <a:cs typeface="Calibri"/>
              </a:rPr>
              <a:t>r</a:t>
            </a:r>
            <a:r>
              <a:rPr sz="2000" spc="-25" dirty="0">
                <a:latin typeface="Calibri"/>
                <a:cs typeface="Calibri"/>
              </a:rPr>
              <a:t>a</a:t>
            </a:r>
            <a:r>
              <a:rPr sz="2000" dirty="0">
                <a:latin typeface="Calibri"/>
                <a:cs typeface="Calibri"/>
              </a:rPr>
              <a:t>t</a:t>
            </a:r>
            <a:r>
              <a:rPr sz="2000" spc="-5" dirty="0">
                <a:latin typeface="Calibri"/>
                <a:cs typeface="Calibri"/>
              </a:rPr>
              <a:t>io</a:t>
            </a:r>
            <a:r>
              <a:rPr sz="2000" dirty="0">
                <a:latin typeface="Calibri"/>
                <a:cs typeface="Calibri"/>
              </a:rPr>
              <a:t>n</a:t>
            </a:r>
            <a:r>
              <a:rPr sz="2000" spc="-5" dirty="0">
                <a:latin typeface="Calibri"/>
                <a:cs typeface="Calibri"/>
              </a:rPr>
              <a:t> </a:t>
            </a:r>
            <a:r>
              <a:rPr sz="2000" dirty="0">
                <a:latin typeface="Calibri"/>
                <a:cs typeface="Calibri"/>
              </a:rPr>
              <a:t>t</a:t>
            </a:r>
            <a:r>
              <a:rPr sz="2000" spc="-5" dirty="0">
                <a:latin typeface="Calibri"/>
                <a:cs typeface="Calibri"/>
              </a:rPr>
              <a:t>il</a:t>
            </a:r>
            <a:r>
              <a:rPr sz="2000" dirty="0">
                <a:latin typeface="Calibri"/>
                <a:cs typeface="Calibri"/>
              </a:rPr>
              <a:t>l</a:t>
            </a:r>
            <a:r>
              <a:rPr sz="2000" spc="20" dirty="0">
                <a:latin typeface="Calibri"/>
                <a:cs typeface="Calibri"/>
              </a:rPr>
              <a:t> </a:t>
            </a:r>
            <a:r>
              <a:rPr sz="2000" dirty="0">
                <a:latin typeface="Calibri"/>
                <a:cs typeface="Calibri"/>
              </a:rPr>
              <a:t>n</a:t>
            </a:r>
            <a:r>
              <a:rPr sz="2000" spc="-15" dirty="0">
                <a:latin typeface="Calibri"/>
                <a:cs typeface="Calibri"/>
              </a:rPr>
              <a:t>o</a:t>
            </a:r>
            <a:r>
              <a:rPr sz="2000" dirty="0">
                <a:latin typeface="Calibri"/>
                <a:cs typeface="Calibri"/>
              </a:rPr>
              <a:t>w</a:t>
            </a:r>
            <a:r>
              <a:rPr sz="2000" spc="-25"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FR</a:t>
            </a:r>
            <a:r>
              <a:rPr sz="2000" spc="5" dirty="0">
                <a:latin typeface="Calibri"/>
                <a:cs typeface="Calibri"/>
              </a:rPr>
              <a:t>E</a:t>
            </a:r>
            <a:r>
              <a:rPr sz="2000" spc="-5" dirty="0">
                <a:latin typeface="Calibri"/>
                <a:cs typeface="Calibri"/>
              </a:rPr>
              <a:t>I</a:t>
            </a:r>
            <a:r>
              <a:rPr sz="2000" dirty="0">
                <a:latin typeface="Calibri"/>
                <a:cs typeface="Calibri"/>
              </a:rPr>
              <a:t>A</a:t>
            </a:r>
            <a:r>
              <a:rPr sz="2000" spc="-20" dirty="0">
                <a:latin typeface="Calibri"/>
                <a:cs typeface="Calibri"/>
              </a:rPr>
              <a:t> </a:t>
            </a:r>
            <a:r>
              <a:rPr sz="2000" spc="-30" dirty="0">
                <a:latin typeface="Calibri"/>
                <a:cs typeface="Calibri"/>
              </a:rPr>
              <a:t>w</a:t>
            </a:r>
            <a:r>
              <a:rPr sz="2000" dirty="0">
                <a:latin typeface="Calibri"/>
                <a:cs typeface="Calibri"/>
              </a:rPr>
              <a:t>as </a:t>
            </a:r>
            <a:r>
              <a:rPr sz="2000" spc="-5" dirty="0">
                <a:latin typeface="Calibri"/>
                <a:cs typeface="Calibri"/>
              </a:rPr>
              <a:t>m</a:t>
            </a:r>
            <a:r>
              <a:rPr sz="2000" dirty="0">
                <a:latin typeface="Calibri"/>
                <a:cs typeface="Calibri"/>
              </a:rPr>
              <a:t>ade p</a:t>
            </a:r>
            <a:r>
              <a:rPr sz="2000" spc="-5" dirty="0">
                <a:latin typeface="Calibri"/>
                <a:cs typeface="Calibri"/>
              </a:rPr>
              <a:t>ossi</a:t>
            </a:r>
            <a:r>
              <a:rPr sz="2000" dirty="0">
                <a:latin typeface="Calibri"/>
                <a:cs typeface="Calibri"/>
              </a:rPr>
              <a:t>b</a:t>
            </a:r>
            <a:r>
              <a:rPr sz="2000" spc="-5" dirty="0">
                <a:latin typeface="Calibri"/>
                <a:cs typeface="Calibri"/>
              </a:rPr>
              <a:t>l</a:t>
            </a:r>
            <a:r>
              <a:rPr sz="2000" dirty="0">
                <a:latin typeface="Calibri"/>
                <a:cs typeface="Calibri"/>
              </a:rPr>
              <a:t>e</a:t>
            </a:r>
            <a:r>
              <a:rPr sz="2000" spc="10" dirty="0">
                <a:latin typeface="Calibri"/>
                <a:cs typeface="Calibri"/>
              </a:rPr>
              <a:t> </a:t>
            </a:r>
            <a:r>
              <a:rPr sz="2000" spc="-10" dirty="0">
                <a:latin typeface="Calibri"/>
                <a:cs typeface="Calibri"/>
              </a:rPr>
              <a:t>b</a:t>
            </a:r>
            <a:r>
              <a:rPr sz="2000" dirty="0">
                <a:latin typeface="Calibri"/>
                <a:cs typeface="Calibri"/>
              </a:rPr>
              <a:t>y</a:t>
            </a:r>
            <a:r>
              <a:rPr sz="2000" spc="-15" dirty="0">
                <a:latin typeface="Calibri"/>
                <a:cs typeface="Calibri"/>
              </a:rPr>
              <a:t> </a:t>
            </a:r>
            <a:r>
              <a:rPr sz="2000" dirty="0">
                <a:latin typeface="Calibri"/>
                <a:cs typeface="Calibri"/>
              </a:rPr>
              <a:t>a </a:t>
            </a:r>
            <a:r>
              <a:rPr sz="2000" spc="-5" dirty="0">
                <a:latin typeface="Calibri"/>
                <a:cs typeface="Calibri"/>
              </a:rPr>
              <a:t>o</a:t>
            </a:r>
            <a:r>
              <a:rPr sz="2000" dirty="0">
                <a:latin typeface="Calibri"/>
                <a:cs typeface="Calibri"/>
              </a:rPr>
              <a:t>n</a:t>
            </a:r>
            <a:r>
              <a:rPr sz="2000" spc="-5" dirty="0">
                <a:latin typeface="Calibri"/>
                <a:cs typeface="Calibri"/>
              </a:rPr>
              <a:t>e-</a:t>
            </a:r>
            <a:r>
              <a:rPr lang="en-US" sz="2000" spc="-5" dirty="0">
                <a:latin typeface="Calibri"/>
                <a:cs typeface="Calibri"/>
              </a:rPr>
              <a:t>off</a:t>
            </a:r>
            <a:r>
              <a:rPr sz="2000"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i</a:t>
            </a:r>
            <a:r>
              <a:rPr sz="2000" dirty="0">
                <a:latin typeface="Calibri"/>
                <a:cs typeface="Calibri"/>
              </a:rPr>
              <a:t>t</a:t>
            </a:r>
            <a:r>
              <a:rPr sz="2000" spc="-5" dirty="0">
                <a:latin typeface="Calibri"/>
                <a:cs typeface="Calibri"/>
              </a:rPr>
              <a:t>i</a:t>
            </a:r>
            <a:r>
              <a:rPr sz="2000" dirty="0">
                <a:latin typeface="Calibri"/>
                <a:cs typeface="Calibri"/>
              </a:rPr>
              <a:t>al </a:t>
            </a:r>
            <a:r>
              <a:rPr sz="2000" spc="-5" dirty="0">
                <a:latin typeface="Calibri"/>
                <a:cs typeface="Calibri"/>
              </a:rPr>
              <a:t>i</a:t>
            </a:r>
            <a:r>
              <a:rPr sz="2000" spc="-35" dirty="0">
                <a:latin typeface="Calibri"/>
                <a:cs typeface="Calibri"/>
              </a:rPr>
              <a:t>n</a:t>
            </a:r>
            <a:r>
              <a:rPr sz="2000" spc="-30" dirty="0">
                <a:latin typeface="Calibri"/>
                <a:cs typeface="Calibri"/>
              </a:rPr>
              <a:t>v</a:t>
            </a:r>
            <a:r>
              <a:rPr sz="2000" spc="-5" dirty="0">
                <a:latin typeface="Calibri"/>
                <a:cs typeface="Calibri"/>
              </a:rPr>
              <a:t>e</a:t>
            </a:r>
            <a:r>
              <a:rPr sz="2000" spc="-30" dirty="0">
                <a:latin typeface="Calibri"/>
                <a:cs typeface="Calibri"/>
              </a:rPr>
              <a:t>s</a:t>
            </a:r>
            <a:r>
              <a:rPr sz="2000" dirty="0">
                <a:latin typeface="Calibri"/>
                <a:cs typeface="Calibri"/>
              </a:rPr>
              <a:t>t</a:t>
            </a:r>
            <a:r>
              <a:rPr sz="2000" spc="-5" dirty="0">
                <a:latin typeface="Calibri"/>
                <a:cs typeface="Calibri"/>
              </a:rPr>
              <a:t>me</a:t>
            </a:r>
            <a:r>
              <a:rPr sz="2000" spc="-25" dirty="0">
                <a:latin typeface="Calibri"/>
                <a:cs typeface="Calibri"/>
              </a:rPr>
              <a:t>n</a:t>
            </a:r>
            <a:r>
              <a:rPr sz="2000" dirty="0">
                <a:latin typeface="Calibri"/>
                <a:cs typeface="Calibri"/>
              </a:rPr>
              <a:t>t</a:t>
            </a:r>
            <a:r>
              <a:rPr sz="2000" spc="25" dirty="0">
                <a:latin typeface="Calibri"/>
                <a:cs typeface="Calibri"/>
              </a:rPr>
              <a:t> </a:t>
            </a:r>
            <a:r>
              <a:rPr sz="2000" dirty="0">
                <a:latin typeface="Calibri"/>
                <a:cs typeface="Calibri"/>
              </a:rPr>
              <a:t>g</a:t>
            </a:r>
            <a:r>
              <a:rPr sz="2000" spc="-40" dirty="0">
                <a:latin typeface="Calibri"/>
                <a:cs typeface="Calibri"/>
              </a:rPr>
              <a:t>r</a:t>
            </a:r>
            <a:r>
              <a:rPr sz="2000" dirty="0">
                <a:latin typeface="Calibri"/>
                <a:cs typeface="Calibri"/>
              </a:rPr>
              <a:t>a</a:t>
            </a:r>
            <a:r>
              <a:rPr sz="2000" spc="-25" dirty="0">
                <a:latin typeface="Calibri"/>
                <a:cs typeface="Calibri"/>
              </a:rPr>
              <a:t>n</a:t>
            </a:r>
            <a:r>
              <a:rPr sz="2000" dirty="0">
                <a:latin typeface="Calibri"/>
                <a:cs typeface="Calibri"/>
              </a:rPr>
              <a:t>t</a:t>
            </a:r>
            <a:r>
              <a:rPr sz="2000" spc="-5" dirty="0">
                <a:latin typeface="Calibri"/>
                <a:cs typeface="Calibri"/>
              </a:rPr>
              <a:t> o</a:t>
            </a:r>
            <a:r>
              <a:rPr sz="2000" dirty="0">
                <a:latin typeface="Calibri"/>
                <a:cs typeface="Calibri"/>
              </a:rPr>
              <a:t>f</a:t>
            </a:r>
            <a:r>
              <a:rPr sz="2000" spc="-10" dirty="0">
                <a:latin typeface="Calibri"/>
                <a:cs typeface="Calibri"/>
              </a:rPr>
              <a:t> </a:t>
            </a:r>
            <a:r>
              <a:rPr lang="en-US" sz="2000" spc="-10" dirty="0">
                <a:latin typeface="Calibri"/>
                <a:cs typeface="Calibri"/>
              </a:rPr>
              <a:t>ca </a:t>
            </a:r>
            <a:r>
              <a:rPr sz="2000" dirty="0">
                <a:latin typeface="Calibri"/>
                <a:cs typeface="Calibri"/>
              </a:rPr>
              <a:t>2</a:t>
            </a:r>
            <a:r>
              <a:rPr lang="sv-SE" sz="2000" dirty="0">
                <a:latin typeface="Calibri"/>
                <a:cs typeface="Calibri"/>
              </a:rPr>
              <a:t>0</a:t>
            </a:r>
            <a:r>
              <a:rPr sz="2000" spc="-5" dirty="0">
                <a:latin typeface="Calibri"/>
                <a:cs typeface="Calibri"/>
              </a:rPr>
              <a:t> </a:t>
            </a:r>
            <a:r>
              <a:rPr sz="2000" dirty="0">
                <a:latin typeface="Calibri"/>
                <a:cs typeface="Calibri"/>
              </a:rPr>
              <a:t>M</a:t>
            </a:r>
            <a:r>
              <a:rPr sz="2000" spc="5" dirty="0">
                <a:latin typeface="Calibri"/>
                <a:cs typeface="Calibri"/>
              </a:rPr>
              <a:t>E</a:t>
            </a:r>
            <a:r>
              <a:rPr sz="2000" spc="-5" dirty="0">
                <a:latin typeface="Calibri"/>
                <a:cs typeface="Calibri"/>
              </a:rPr>
              <a:t>U</a:t>
            </a:r>
            <a:r>
              <a:rPr sz="2000" dirty="0">
                <a:latin typeface="Calibri"/>
                <a:cs typeface="Calibri"/>
              </a:rPr>
              <a:t>R</a:t>
            </a:r>
            <a:r>
              <a:rPr sz="2000" spc="-20" dirty="0">
                <a:latin typeface="Calibri"/>
                <a:cs typeface="Calibri"/>
              </a:rPr>
              <a:t> </a:t>
            </a:r>
            <a:r>
              <a:rPr sz="2000" dirty="0">
                <a:latin typeface="Calibri"/>
                <a:cs typeface="Calibri"/>
              </a:rPr>
              <a:t>p</a:t>
            </a:r>
            <a:r>
              <a:rPr sz="2000" spc="-40" dirty="0">
                <a:latin typeface="Calibri"/>
                <a:cs typeface="Calibri"/>
              </a:rPr>
              <a:t>r</a:t>
            </a:r>
            <a:r>
              <a:rPr sz="2000" spc="-15" dirty="0">
                <a:latin typeface="Calibri"/>
                <a:cs typeface="Calibri"/>
              </a:rPr>
              <a:t>o</a:t>
            </a:r>
            <a:r>
              <a:rPr sz="2000" spc="-10" dirty="0">
                <a:latin typeface="Calibri"/>
                <a:cs typeface="Calibri"/>
              </a:rPr>
              <a:t>v</a:t>
            </a:r>
            <a:r>
              <a:rPr sz="2000" spc="-5" dirty="0">
                <a:latin typeface="Calibri"/>
                <a:cs typeface="Calibri"/>
              </a:rPr>
              <a:t>i</a:t>
            </a:r>
            <a:r>
              <a:rPr sz="2000" dirty="0">
                <a:latin typeface="Calibri"/>
                <a:cs typeface="Calibri"/>
              </a:rPr>
              <a:t>d</a:t>
            </a:r>
            <a:r>
              <a:rPr sz="2000" spc="-5" dirty="0">
                <a:latin typeface="Calibri"/>
                <a:cs typeface="Calibri"/>
              </a:rPr>
              <a:t>e</a:t>
            </a:r>
            <a:r>
              <a:rPr sz="2000" dirty="0">
                <a:latin typeface="Calibri"/>
                <a:cs typeface="Calibri"/>
              </a:rPr>
              <a:t>d</a:t>
            </a:r>
            <a:r>
              <a:rPr sz="2000" spc="-5" dirty="0">
                <a:latin typeface="Calibri"/>
                <a:cs typeface="Calibri"/>
              </a:rPr>
              <a:t> </a:t>
            </a:r>
            <a:r>
              <a:rPr sz="2000" dirty="0">
                <a:latin typeface="Calibri"/>
                <a:cs typeface="Calibri"/>
              </a:rPr>
              <a:t>d</a:t>
            </a:r>
            <a:r>
              <a:rPr sz="2000" spc="-5" dirty="0">
                <a:latin typeface="Calibri"/>
                <a:cs typeface="Calibri"/>
              </a:rPr>
              <a:t>i</a:t>
            </a:r>
            <a:r>
              <a:rPr sz="2000" spc="-30" dirty="0">
                <a:latin typeface="Calibri"/>
                <a:cs typeface="Calibri"/>
              </a:rPr>
              <a:t>r</a:t>
            </a:r>
            <a:r>
              <a:rPr sz="2000" spc="-5" dirty="0">
                <a:latin typeface="Calibri"/>
                <a:cs typeface="Calibri"/>
              </a:rPr>
              <a:t>e</a:t>
            </a:r>
            <a:r>
              <a:rPr sz="2000" dirty="0">
                <a:latin typeface="Calibri"/>
                <a:cs typeface="Calibri"/>
              </a:rPr>
              <a:t>ct</a:t>
            </a:r>
            <a:r>
              <a:rPr sz="2000" spc="-5" dirty="0">
                <a:latin typeface="Calibri"/>
                <a:cs typeface="Calibri"/>
              </a:rPr>
              <a:t>l</a:t>
            </a:r>
            <a:r>
              <a:rPr sz="2000" dirty="0">
                <a:latin typeface="Calibri"/>
                <a:cs typeface="Calibri"/>
              </a:rPr>
              <a:t>y</a:t>
            </a:r>
            <a:r>
              <a:rPr sz="2000" spc="5" dirty="0">
                <a:latin typeface="Calibri"/>
                <a:cs typeface="Calibri"/>
              </a:rPr>
              <a:t> </a:t>
            </a:r>
            <a:r>
              <a:rPr sz="2000" spc="-5" dirty="0">
                <a:latin typeface="Calibri"/>
                <a:cs typeface="Calibri"/>
              </a:rPr>
              <a:t>f</a:t>
            </a:r>
            <a:r>
              <a:rPr sz="2000" spc="-40" dirty="0">
                <a:latin typeface="Calibri"/>
                <a:cs typeface="Calibri"/>
              </a:rPr>
              <a:t>r</a:t>
            </a:r>
            <a:r>
              <a:rPr sz="2000" spc="-5" dirty="0">
                <a:latin typeface="Calibri"/>
                <a:cs typeface="Calibri"/>
              </a:rPr>
              <a:t>o</a:t>
            </a:r>
            <a:r>
              <a:rPr sz="2000" dirty="0">
                <a:latin typeface="Calibri"/>
                <a:cs typeface="Calibri"/>
              </a:rPr>
              <a:t>m</a:t>
            </a:r>
            <a:r>
              <a:rPr sz="2000" spc="-5" dirty="0">
                <a:latin typeface="Calibri"/>
                <a:cs typeface="Calibri"/>
              </a:rPr>
              <a:t> </a:t>
            </a:r>
            <a:r>
              <a:rPr sz="2000" dirty="0">
                <a:latin typeface="Calibri"/>
                <a:cs typeface="Calibri"/>
              </a:rPr>
              <a:t>the </a:t>
            </a:r>
            <a:r>
              <a:rPr sz="2000" spc="-5" dirty="0">
                <a:latin typeface="Calibri"/>
                <a:cs typeface="Calibri"/>
              </a:rPr>
              <a:t>G</a:t>
            </a:r>
            <a:r>
              <a:rPr sz="2000" spc="-15" dirty="0">
                <a:latin typeface="Calibri"/>
                <a:cs typeface="Calibri"/>
              </a:rPr>
              <a:t>o</a:t>
            </a:r>
            <a:r>
              <a:rPr sz="2000" spc="-30" dirty="0">
                <a:latin typeface="Calibri"/>
                <a:cs typeface="Calibri"/>
              </a:rPr>
              <a:t>v</a:t>
            </a:r>
            <a:r>
              <a:rPr sz="2000" spc="-5" dirty="0">
                <a:latin typeface="Calibri"/>
                <a:cs typeface="Calibri"/>
              </a:rPr>
              <a:t>er</a:t>
            </a:r>
            <a:r>
              <a:rPr sz="2000" dirty="0">
                <a:latin typeface="Calibri"/>
                <a:cs typeface="Calibri"/>
              </a:rPr>
              <a:t>n</a:t>
            </a:r>
            <a:r>
              <a:rPr sz="2000" spc="-5" dirty="0">
                <a:latin typeface="Calibri"/>
                <a:cs typeface="Calibri"/>
              </a:rPr>
              <a:t>me</a:t>
            </a:r>
            <a:r>
              <a:rPr sz="2000" spc="-25" dirty="0">
                <a:latin typeface="Calibri"/>
                <a:cs typeface="Calibri"/>
              </a:rPr>
              <a:t>n</a:t>
            </a:r>
            <a:r>
              <a:rPr sz="2000" dirty="0">
                <a:latin typeface="Calibri"/>
                <a:cs typeface="Calibri"/>
              </a:rPr>
              <a:t>t, </a:t>
            </a:r>
            <a:r>
              <a:rPr sz="2000" spc="-5" dirty="0">
                <a:latin typeface="Calibri"/>
                <a:cs typeface="Calibri"/>
              </a:rPr>
              <a:t>f</a:t>
            </a:r>
            <a:r>
              <a:rPr sz="2000" spc="-40" dirty="0">
                <a:latin typeface="Calibri"/>
                <a:cs typeface="Calibri"/>
              </a:rPr>
              <a:t>r</a:t>
            </a:r>
            <a:r>
              <a:rPr sz="2000" spc="-5" dirty="0">
                <a:latin typeface="Calibri"/>
                <a:cs typeface="Calibri"/>
              </a:rPr>
              <a:t>o</a:t>
            </a:r>
            <a:r>
              <a:rPr sz="2000" dirty="0">
                <a:latin typeface="Calibri"/>
                <a:cs typeface="Calibri"/>
              </a:rPr>
              <a:t>m</a:t>
            </a:r>
            <a:r>
              <a:rPr sz="2000" spc="-5" dirty="0">
                <a:latin typeface="Calibri"/>
                <a:cs typeface="Calibri"/>
              </a:rPr>
              <a:t> </a:t>
            </a:r>
            <a:r>
              <a:rPr lang="en-US" sz="2000" spc="-5" dirty="0">
                <a:latin typeface="Calibri"/>
                <a:cs typeface="Calibri"/>
              </a:rPr>
              <a:t>ESS, from the</a:t>
            </a:r>
            <a:r>
              <a:rPr sz="2000" spc="15" dirty="0">
                <a:latin typeface="Calibri"/>
                <a:cs typeface="Calibri"/>
              </a:rPr>
              <a:t> </a:t>
            </a:r>
            <a:r>
              <a:rPr sz="2000" spc="-5" dirty="0">
                <a:latin typeface="Calibri"/>
                <a:cs typeface="Calibri"/>
              </a:rPr>
              <a:t>U</a:t>
            </a:r>
            <a:r>
              <a:rPr sz="2000" dirty="0">
                <a:latin typeface="Calibri"/>
                <a:cs typeface="Calibri"/>
              </a:rPr>
              <a:t>n</a:t>
            </a:r>
            <a:r>
              <a:rPr sz="2000" spc="-5" dirty="0">
                <a:latin typeface="Calibri"/>
                <a:cs typeface="Calibri"/>
              </a:rPr>
              <a:t>i</a:t>
            </a:r>
            <a:r>
              <a:rPr sz="2000" spc="-30" dirty="0">
                <a:latin typeface="Calibri"/>
                <a:cs typeface="Calibri"/>
              </a:rPr>
              <a:t>v</a:t>
            </a:r>
            <a:r>
              <a:rPr sz="2000" spc="-5" dirty="0">
                <a:latin typeface="Calibri"/>
                <a:cs typeface="Calibri"/>
              </a:rPr>
              <a:t>e</a:t>
            </a:r>
            <a:r>
              <a:rPr sz="2000" spc="-40" dirty="0">
                <a:latin typeface="Calibri"/>
                <a:cs typeface="Calibri"/>
              </a:rPr>
              <a:t>r</a:t>
            </a:r>
            <a:r>
              <a:rPr sz="2000" spc="-5" dirty="0">
                <a:latin typeface="Calibri"/>
                <a:cs typeface="Calibri"/>
              </a:rPr>
              <a:t>si</a:t>
            </a:r>
            <a:r>
              <a:rPr sz="2000" dirty="0">
                <a:latin typeface="Calibri"/>
                <a:cs typeface="Calibri"/>
              </a:rPr>
              <a:t>ty</a:t>
            </a:r>
            <a:r>
              <a:rPr sz="2000" spc="20" dirty="0">
                <a:latin typeface="Calibri"/>
                <a:cs typeface="Calibri"/>
              </a:rPr>
              <a:t> </a:t>
            </a:r>
            <a:r>
              <a:rPr sz="2000" dirty="0">
                <a:latin typeface="Calibri"/>
                <a:cs typeface="Calibri"/>
              </a:rPr>
              <a:t>and</a:t>
            </a:r>
            <a:r>
              <a:rPr sz="2000" spc="-5" dirty="0">
                <a:latin typeface="Calibri"/>
                <a:cs typeface="Calibri"/>
              </a:rPr>
              <a:t> f</a:t>
            </a:r>
            <a:r>
              <a:rPr sz="2000" spc="-40" dirty="0">
                <a:latin typeface="Calibri"/>
                <a:cs typeface="Calibri"/>
              </a:rPr>
              <a:t>r</a:t>
            </a:r>
            <a:r>
              <a:rPr sz="2000" spc="-5" dirty="0">
                <a:latin typeface="Calibri"/>
                <a:cs typeface="Calibri"/>
              </a:rPr>
              <a:t>o</a:t>
            </a:r>
            <a:r>
              <a:rPr sz="2000" dirty="0">
                <a:latin typeface="Calibri"/>
                <a:cs typeface="Calibri"/>
              </a:rPr>
              <a:t>m</a:t>
            </a:r>
            <a:r>
              <a:rPr sz="2000" spc="-5" dirty="0">
                <a:latin typeface="Calibri"/>
                <a:cs typeface="Calibri"/>
              </a:rPr>
              <a:t> </a:t>
            </a:r>
            <a:r>
              <a:rPr sz="2000" dirty="0">
                <a:latin typeface="Calibri"/>
                <a:cs typeface="Calibri"/>
              </a:rPr>
              <a:t>the</a:t>
            </a:r>
            <a:r>
              <a:rPr sz="2000" spc="-10" dirty="0">
                <a:latin typeface="Calibri"/>
                <a:cs typeface="Calibri"/>
              </a:rPr>
              <a:t> </a:t>
            </a:r>
            <a:r>
              <a:rPr sz="2000" spc="-70" dirty="0">
                <a:latin typeface="Calibri"/>
                <a:cs typeface="Calibri"/>
              </a:rPr>
              <a:t>W</a:t>
            </a:r>
            <a:r>
              <a:rPr sz="2000" dirty="0">
                <a:latin typeface="Calibri"/>
                <a:cs typeface="Calibri"/>
              </a:rPr>
              <a:t>a</a:t>
            </a:r>
            <a:r>
              <a:rPr sz="2000" spc="-5" dirty="0">
                <a:latin typeface="Calibri"/>
                <a:cs typeface="Calibri"/>
              </a:rPr>
              <a:t>lle</a:t>
            </a:r>
            <a:r>
              <a:rPr sz="2000" dirty="0">
                <a:latin typeface="Calibri"/>
                <a:cs typeface="Calibri"/>
              </a:rPr>
              <a:t>nb</a:t>
            </a:r>
            <a:r>
              <a:rPr sz="2000" spc="-5" dirty="0">
                <a:latin typeface="Calibri"/>
                <a:cs typeface="Calibri"/>
              </a:rPr>
              <a:t>e</a:t>
            </a:r>
            <a:r>
              <a:rPr sz="2000" spc="-30" dirty="0">
                <a:latin typeface="Calibri"/>
                <a:cs typeface="Calibri"/>
              </a:rPr>
              <a:t>r</a:t>
            </a:r>
            <a:r>
              <a:rPr sz="2000" dirty="0">
                <a:latin typeface="Calibri"/>
                <a:cs typeface="Calibri"/>
              </a:rPr>
              <a:t>g</a:t>
            </a:r>
            <a:r>
              <a:rPr sz="2000" spc="-5" dirty="0">
                <a:latin typeface="Calibri"/>
                <a:cs typeface="Calibri"/>
              </a:rPr>
              <a:t> </a:t>
            </a:r>
            <a:r>
              <a:rPr sz="2000" spc="-25" dirty="0">
                <a:latin typeface="Calibri"/>
                <a:cs typeface="Calibri"/>
              </a:rPr>
              <a:t>F</a:t>
            </a:r>
            <a:r>
              <a:rPr sz="2000" spc="-5" dirty="0">
                <a:latin typeface="Calibri"/>
                <a:cs typeface="Calibri"/>
              </a:rPr>
              <a:t>o</a:t>
            </a:r>
            <a:r>
              <a:rPr sz="2000" dirty="0">
                <a:latin typeface="Calibri"/>
                <a:cs typeface="Calibri"/>
              </a:rPr>
              <a:t>und</a:t>
            </a:r>
            <a:r>
              <a:rPr sz="2000" spc="-25" dirty="0">
                <a:latin typeface="Calibri"/>
                <a:cs typeface="Calibri"/>
              </a:rPr>
              <a:t>a</a:t>
            </a:r>
            <a:r>
              <a:rPr sz="2000" dirty="0">
                <a:latin typeface="Calibri"/>
                <a:cs typeface="Calibri"/>
              </a:rPr>
              <a:t>t</a:t>
            </a:r>
            <a:r>
              <a:rPr sz="2000" spc="-5" dirty="0">
                <a:latin typeface="Calibri"/>
                <a:cs typeface="Calibri"/>
              </a:rPr>
              <a:t>io</a:t>
            </a:r>
            <a:r>
              <a:rPr sz="2000" dirty="0">
                <a:latin typeface="Calibri"/>
                <a:cs typeface="Calibri"/>
              </a:rPr>
              <a:t>n.</a:t>
            </a:r>
          </a:p>
        </p:txBody>
      </p:sp>
      <p:sp>
        <p:nvSpPr>
          <p:cNvPr id="3" name="object 3"/>
          <p:cNvSpPr txBox="1"/>
          <p:nvPr/>
        </p:nvSpPr>
        <p:spPr>
          <a:xfrm>
            <a:off x="382553" y="3680668"/>
            <a:ext cx="7532370" cy="2154436"/>
          </a:xfrm>
          <a:prstGeom prst="rect">
            <a:avLst/>
          </a:prstGeom>
        </p:spPr>
        <p:txBody>
          <a:bodyPr vert="horz" wrap="square" lIns="0" tIns="0" rIns="0" bIns="0" rtlCol="0">
            <a:spAutoFit/>
          </a:bodyPr>
          <a:lstStyle/>
          <a:p>
            <a:pPr marL="12700" marR="5080">
              <a:lnSpc>
                <a:spcPct val="100000"/>
              </a:lnSpc>
            </a:pPr>
            <a:r>
              <a:rPr sz="2000" dirty="0">
                <a:latin typeface="Calibri"/>
                <a:cs typeface="Calibri"/>
              </a:rPr>
              <a:t>FR</a:t>
            </a:r>
            <a:r>
              <a:rPr sz="2000" spc="5" dirty="0">
                <a:latin typeface="Calibri"/>
                <a:cs typeface="Calibri"/>
              </a:rPr>
              <a:t>E</a:t>
            </a:r>
            <a:r>
              <a:rPr sz="2000" spc="-5" dirty="0">
                <a:latin typeface="Calibri"/>
                <a:cs typeface="Calibri"/>
              </a:rPr>
              <a:t>I</a:t>
            </a:r>
            <a:r>
              <a:rPr sz="2000" dirty="0">
                <a:latin typeface="Calibri"/>
                <a:cs typeface="Calibri"/>
              </a:rPr>
              <a:t>A</a:t>
            </a:r>
            <a:r>
              <a:rPr sz="2000" spc="-20" dirty="0">
                <a:latin typeface="Calibri"/>
                <a:cs typeface="Calibri"/>
              </a:rPr>
              <a:t> </a:t>
            </a:r>
            <a:r>
              <a:rPr sz="2000" dirty="0">
                <a:latin typeface="Calibri"/>
                <a:cs typeface="Calibri"/>
              </a:rPr>
              <a:t>n</a:t>
            </a:r>
            <a:r>
              <a:rPr sz="2000" spc="-15" dirty="0">
                <a:latin typeface="Calibri"/>
                <a:cs typeface="Calibri"/>
              </a:rPr>
              <a:t>o</a:t>
            </a:r>
            <a:r>
              <a:rPr sz="2000" dirty="0">
                <a:latin typeface="Calibri"/>
                <a:cs typeface="Calibri"/>
              </a:rPr>
              <a:t>w</a:t>
            </a:r>
            <a:r>
              <a:rPr sz="2000" spc="-15" dirty="0">
                <a:latin typeface="Calibri"/>
                <a:cs typeface="Calibri"/>
              </a:rPr>
              <a:t> </a:t>
            </a:r>
            <a:r>
              <a:rPr sz="2000" spc="-5" dirty="0">
                <a:latin typeface="Calibri"/>
                <a:cs typeface="Calibri"/>
              </a:rPr>
              <a:t>o</a:t>
            </a:r>
            <a:r>
              <a:rPr sz="2000" dirty="0">
                <a:latin typeface="Calibri"/>
                <a:cs typeface="Calibri"/>
              </a:rPr>
              <a:t>p</a:t>
            </a:r>
            <a:r>
              <a:rPr sz="2000" spc="-5" dirty="0">
                <a:latin typeface="Calibri"/>
                <a:cs typeface="Calibri"/>
              </a:rPr>
              <a:t>e</a:t>
            </a:r>
            <a:r>
              <a:rPr sz="2000" spc="-40" dirty="0">
                <a:latin typeface="Calibri"/>
                <a:cs typeface="Calibri"/>
              </a:rPr>
              <a:t>r</a:t>
            </a:r>
            <a:r>
              <a:rPr sz="2000" spc="-25" dirty="0">
                <a:latin typeface="Calibri"/>
                <a:cs typeface="Calibri"/>
              </a:rPr>
              <a:t>at</a:t>
            </a:r>
            <a:r>
              <a:rPr sz="2000" spc="-5" dirty="0">
                <a:latin typeface="Calibri"/>
                <a:cs typeface="Calibri"/>
              </a:rPr>
              <a:t>e</a:t>
            </a:r>
            <a:r>
              <a:rPr sz="2000" dirty="0">
                <a:latin typeface="Calibri"/>
                <a:cs typeface="Calibri"/>
              </a:rPr>
              <a:t>s as</a:t>
            </a:r>
            <a:r>
              <a:rPr sz="2000" spc="10" dirty="0">
                <a:latin typeface="Calibri"/>
                <a:cs typeface="Calibri"/>
              </a:rPr>
              <a:t> </a:t>
            </a:r>
            <a:r>
              <a:rPr sz="2000" spc="-5" dirty="0">
                <a:latin typeface="Calibri"/>
                <a:cs typeface="Calibri"/>
              </a:rPr>
              <a:t>o</a:t>
            </a:r>
            <a:r>
              <a:rPr sz="2000" dirty="0">
                <a:latin typeface="Calibri"/>
                <a:cs typeface="Calibri"/>
              </a:rPr>
              <a:t>ne</a:t>
            </a:r>
            <a:r>
              <a:rPr sz="2000" spc="-10"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the</a:t>
            </a:r>
            <a:r>
              <a:rPr sz="2000" spc="-10" dirty="0">
                <a:latin typeface="Calibri"/>
                <a:cs typeface="Calibri"/>
              </a:rPr>
              <a:t> </a:t>
            </a:r>
            <a:r>
              <a:rPr sz="2000" spc="-185" dirty="0">
                <a:latin typeface="Calibri"/>
                <a:cs typeface="Calibri"/>
              </a:rPr>
              <a:t>T</a:t>
            </a:r>
            <a:r>
              <a:rPr sz="2000" spc="-5" dirty="0">
                <a:latin typeface="Calibri"/>
                <a:cs typeface="Calibri"/>
              </a:rPr>
              <a:t>e</a:t>
            </a:r>
            <a:r>
              <a:rPr sz="2000" dirty="0">
                <a:latin typeface="Calibri"/>
                <a:cs typeface="Calibri"/>
              </a:rPr>
              <a:t>chn</a:t>
            </a:r>
            <a:r>
              <a:rPr sz="2000" spc="-5" dirty="0">
                <a:latin typeface="Calibri"/>
                <a:cs typeface="Calibri"/>
              </a:rPr>
              <a:t>i</a:t>
            </a:r>
            <a:r>
              <a:rPr sz="2000" spc="-10" dirty="0">
                <a:latin typeface="Calibri"/>
                <a:cs typeface="Calibri"/>
              </a:rPr>
              <a:t>c</a:t>
            </a:r>
            <a:r>
              <a:rPr sz="2000" dirty="0">
                <a:latin typeface="Calibri"/>
                <a:cs typeface="Calibri"/>
              </a:rPr>
              <a:t>al </a:t>
            </a:r>
            <a:r>
              <a:rPr sz="2000" spc="-45" dirty="0">
                <a:latin typeface="Calibri"/>
                <a:cs typeface="Calibri"/>
              </a:rPr>
              <a:t>F</a:t>
            </a:r>
            <a:r>
              <a:rPr sz="2000" dirty="0">
                <a:latin typeface="Calibri"/>
                <a:cs typeface="Calibri"/>
              </a:rPr>
              <a:t>ac</a:t>
            </a:r>
            <a:r>
              <a:rPr sz="2000" spc="-5" dirty="0">
                <a:latin typeface="Calibri"/>
                <a:cs typeface="Calibri"/>
              </a:rPr>
              <a:t>ili</a:t>
            </a:r>
            <a:r>
              <a:rPr sz="2000" dirty="0">
                <a:latin typeface="Calibri"/>
                <a:cs typeface="Calibri"/>
              </a:rPr>
              <a:t>t</a:t>
            </a:r>
            <a:r>
              <a:rPr sz="2000" spc="-5" dirty="0">
                <a:latin typeface="Calibri"/>
                <a:cs typeface="Calibri"/>
              </a:rPr>
              <a:t>ie</a:t>
            </a:r>
            <a:r>
              <a:rPr sz="2000" dirty="0">
                <a:latin typeface="Calibri"/>
                <a:cs typeface="Calibri"/>
              </a:rPr>
              <a:t>s</a:t>
            </a:r>
            <a:r>
              <a:rPr sz="2000" spc="35" dirty="0">
                <a:latin typeface="Calibri"/>
                <a:cs typeface="Calibri"/>
              </a:rPr>
              <a:t> </a:t>
            </a:r>
            <a:r>
              <a:rPr sz="2000" spc="-5" dirty="0">
                <a:latin typeface="Calibri"/>
                <a:cs typeface="Calibri"/>
              </a:rPr>
              <a:t>i</a:t>
            </a:r>
            <a:r>
              <a:rPr sz="2000" dirty="0">
                <a:latin typeface="Calibri"/>
                <a:cs typeface="Calibri"/>
              </a:rPr>
              <a:t>n</a:t>
            </a:r>
            <a:r>
              <a:rPr sz="2000" spc="-5" dirty="0">
                <a:latin typeface="Calibri"/>
                <a:cs typeface="Calibri"/>
              </a:rPr>
              <a:t> </a:t>
            </a:r>
            <a:r>
              <a:rPr sz="2000" spc="5" dirty="0">
                <a:latin typeface="Calibri"/>
                <a:cs typeface="Calibri"/>
              </a:rPr>
              <a:t>E</a:t>
            </a:r>
            <a:r>
              <a:rPr sz="2000" dirty="0">
                <a:latin typeface="Calibri"/>
                <a:cs typeface="Calibri"/>
              </a:rPr>
              <a:t>u</a:t>
            </a:r>
            <a:r>
              <a:rPr sz="2000" spc="-40" dirty="0">
                <a:latin typeface="Calibri"/>
                <a:cs typeface="Calibri"/>
              </a:rPr>
              <a:t>r</a:t>
            </a:r>
            <a:r>
              <a:rPr sz="2000" spc="-5" dirty="0">
                <a:latin typeface="Calibri"/>
                <a:cs typeface="Calibri"/>
              </a:rPr>
              <a:t>o</a:t>
            </a:r>
            <a:r>
              <a:rPr sz="2000" dirty="0">
                <a:latin typeface="Calibri"/>
                <a:cs typeface="Calibri"/>
              </a:rPr>
              <a:t>p</a:t>
            </a:r>
            <a:r>
              <a:rPr sz="2000" spc="-5" dirty="0">
                <a:latin typeface="Calibri"/>
                <a:cs typeface="Calibri"/>
              </a:rPr>
              <a:t>e</a:t>
            </a:r>
            <a:r>
              <a:rPr sz="2000" dirty="0">
                <a:latin typeface="Calibri"/>
                <a:cs typeface="Calibri"/>
              </a:rPr>
              <a:t>,</a:t>
            </a:r>
            <a:r>
              <a:rPr sz="2000" spc="-20" dirty="0">
                <a:latin typeface="Calibri"/>
                <a:cs typeface="Calibri"/>
              </a:rPr>
              <a:t> </a:t>
            </a:r>
            <a:r>
              <a:rPr sz="2000" dirty="0">
                <a:latin typeface="Calibri"/>
                <a:cs typeface="Calibri"/>
              </a:rPr>
              <a:t>cu</a:t>
            </a:r>
            <a:r>
              <a:rPr sz="2000" spc="-5" dirty="0">
                <a:latin typeface="Calibri"/>
                <a:cs typeface="Calibri"/>
              </a:rPr>
              <a:t>r</a:t>
            </a:r>
            <a:r>
              <a:rPr sz="2000" spc="-30" dirty="0">
                <a:latin typeface="Calibri"/>
                <a:cs typeface="Calibri"/>
              </a:rPr>
              <a:t>r</a:t>
            </a:r>
            <a:r>
              <a:rPr sz="2000" spc="-5" dirty="0">
                <a:latin typeface="Calibri"/>
                <a:cs typeface="Calibri"/>
              </a:rPr>
              <a:t>e</a:t>
            </a:r>
            <a:r>
              <a:rPr sz="2000" spc="-25" dirty="0">
                <a:latin typeface="Calibri"/>
                <a:cs typeface="Calibri"/>
              </a:rPr>
              <a:t>n</a:t>
            </a:r>
            <a:r>
              <a:rPr sz="2000" dirty="0">
                <a:latin typeface="Calibri"/>
                <a:cs typeface="Calibri"/>
              </a:rPr>
              <a:t>t</a:t>
            </a:r>
            <a:r>
              <a:rPr sz="2000" spc="-5" dirty="0">
                <a:latin typeface="Calibri"/>
                <a:cs typeface="Calibri"/>
              </a:rPr>
              <a:t>l</a:t>
            </a:r>
            <a:r>
              <a:rPr sz="2000" dirty="0">
                <a:latin typeface="Calibri"/>
                <a:cs typeface="Calibri"/>
              </a:rPr>
              <a:t>y </a:t>
            </a:r>
            <a:r>
              <a:rPr sz="2000" spc="-5" dirty="0">
                <a:latin typeface="Calibri"/>
                <a:cs typeface="Calibri"/>
              </a:rPr>
              <a:t>wi</a:t>
            </a:r>
            <a:r>
              <a:rPr sz="2000" dirty="0">
                <a:latin typeface="Calibri"/>
                <a:cs typeface="Calibri"/>
              </a:rPr>
              <a:t>th</a:t>
            </a:r>
            <a:r>
              <a:rPr sz="2000" spc="5" dirty="0">
                <a:latin typeface="Calibri"/>
                <a:cs typeface="Calibri"/>
              </a:rPr>
              <a:t> </a:t>
            </a:r>
            <a:r>
              <a:rPr sz="2000" dirty="0">
                <a:latin typeface="Calibri"/>
                <a:cs typeface="Calibri"/>
              </a:rPr>
              <a:t>p</a:t>
            </a:r>
            <a:r>
              <a:rPr sz="2000" spc="-40" dirty="0">
                <a:latin typeface="Calibri"/>
                <a:cs typeface="Calibri"/>
              </a:rPr>
              <a:t>r</a:t>
            </a:r>
            <a:r>
              <a:rPr sz="2000" spc="-5" dirty="0">
                <a:latin typeface="Calibri"/>
                <a:cs typeface="Calibri"/>
              </a:rPr>
              <a:t>o</a:t>
            </a:r>
            <a:r>
              <a:rPr sz="2000" dirty="0">
                <a:latin typeface="Calibri"/>
                <a:cs typeface="Calibri"/>
              </a:rPr>
              <a:t>g</a:t>
            </a:r>
            <a:r>
              <a:rPr sz="2000" spc="-40" dirty="0">
                <a:latin typeface="Calibri"/>
                <a:cs typeface="Calibri"/>
              </a:rPr>
              <a:t>r</a:t>
            </a:r>
            <a:r>
              <a:rPr sz="2000" dirty="0">
                <a:latin typeface="Calibri"/>
                <a:cs typeface="Calibri"/>
              </a:rPr>
              <a:t>a</a:t>
            </a:r>
            <a:r>
              <a:rPr sz="2000" spc="-5" dirty="0">
                <a:latin typeface="Calibri"/>
                <a:cs typeface="Calibri"/>
              </a:rPr>
              <a:t>m</a:t>
            </a:r>
            <a:r>
              <a:rPr sz="2000" dirty="0">
                <a:latin typeface="Calibri"/>
                <a:cs typeface="Calibri"/>
              </a:rPr>
              <a:t>s</a:t>
            </a:r>
            <a:r>
              <a:rPr sz="2000" spc="-15"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spc="-25" dirty="0">
                <a:latin typeface="Calibri"/>
                <a:cs typeface="Calibri"/>
              </a:rPr>
              <a:t>t</a:t>
            </a:r>
            <a:r>
              <a:rPr sz="2000" spc="-5" dirty="0">
                <a:latin typeface="Calibri"/>
                <a:cs typeface="Calibri"/>
              </a:rPr>
              <a:t>e</a:t>
            </a:r>
            <a:r>
              <a:rPr sz="2000" spc="-30" dirty="0">
                <a:latin typeface="Calibri"/>
                <a:cs typeface="Calibri"/>
              </a:rPr>
              <a:t>s</a:t>
            </a:r>
            <a:r>
              <a:rPr sz="2000" dirty="0">
                <a:latin typeface="Calibri"/>
                <a:cs typeface="Calibri"/>
              </a:rPr>
              <a:t>ts</a:t>
            </a:r>
            <a:r>
              <a:rPr sz="2000" spc="20"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spc="-5" dirty="0">
                <a:latin typeface="Calibri"/>
                <a:cs typeface="Calibri"/>
              </a:rPr>
              <a:t>s</a:t>
            </a:r>
            <a:r>
              <a:rPr sz="2000" dirty="0">
                <a:latin typeface="Calibri"/>
                <a:cs typeface="Calibri"/>
              </a:rPr>
              <a:t>up</a:t>
            </a:r>
            <a:r>
              <a:rPr sz="2000" spc="-5" dirty="0">
                <a:latin typeface="Calibri"/>
                <a:cs typeface="Calibri"/>
              </a:rPr>
              <a:t>e</a:t>
            </a:r>
            <a:r>
              <a:rPr sz="2000" spc="-30" dirty="0">
                <a:latin typeface="Calibri"/>
                <a:cs typeface="Calibri"/>
              </a:rPr>
              <a:t>r</a:t>
            </a:r>
            <a:r>
              <a:rPr sz="2000" spc="-10" dirty="0">
                <a:latin typeface="Calibri"/>
                <a:cs typeface="Calibri"/>
              </a:rPr>
              <a:t>c</a:t>
            </a:r>
            <a:r>
              <a:rPr sz="2000" spc="-5" dirty="0">
                <a:latin typeface="Calibri"/>
                <a:cs typeface="Calibri"/>
              </a:rPr>
              <a:t>o</a:t>
            </a:r>
            <a:r>
              <a:rPr sz="2000" dirty="0">
                <a:latin typeface="Calibri"/>
                <a:cs typeface="Calibri"/>
              </a:rPr>
              <a:t>nduct</a:t>
            </a:r>
            <a:r>
              <a:rPr sz="2000" spc="-5" dirty="0">
                <a:latin typeface="Calibri"/>
                <a:cs typeface="Calibri"/>
              </a:rPr>
              <a:t>i</a:t>
            </a:r>
            <a:r>
              <a:rPr sz="2000" dirty="0">
                <a:latin typeface="Calibri"/>
                <a:cs typeface="Calibri"/>
              </a:rPr>
              <a:t>ng</a:t>
            </a:r>
            <a:r>
              <a:rPr sz="2000" spc="-40" dirty="0">
                <a:latin typeface="Calibri"/>
                <a:cs typeface="Calibri"/>
              </a:rPr>
              <a:t> </a:t>
            </a:r>
            <a:r>
              <a:rPr sz="2000" dirty="0">
                <a:latin typeface="Calibri"/>
                <a:cs typeface="Calibri"/>
              </a:rPr>
              <a:t>acc</a:t>
            </a:r>
            <a:r>
              <a:rPr sz="2000" spc="-5" dirty="0">
                <a:latin typeface="Calibri"/>
                <a:cs typeface="Calibri"/>
              </a:rPr>
              <a:t>ele</a:t>
            </a:r>
            <a:r>
              <a:rPr sz="2000" spc="-40" dirty="0">
                <a:latin typeface="Calibri"/>
                <a:cs typeface="Calibri"/>
              </a:rPr>
              <a:t>r</a:t>
            </a:r>
            <a:r>
              <a:rPr sz="2000" spc="-25" dirty="0">
                <a:latin typeface="Calibri"/>
                <a:cs typeface="Calibri"/>
              </a:rPr>
              <a:t>at</a:t>
            </a:r>
            <a:r>
              <a:rPr sz="2000" spc="-5" dirty="0">
                <a:latin typeface="Calibri"/>
                <a:cs typeface="Calibri"/>
              </a:rPr>
              <a:t>o</a:t>
            </a:r>
            <a:r>
              <a:rPr sz="2000" dirty="0">
                <a:latin typeface="Calibri"/>
                <a:cs typeface="Calibri"/>
              </a:rPr>
              <a:t>r</a:t>
            </a:r>
            <a:r>
              <a:rPr sz="2000" spc="25" dirty="0">
                <a:latin typeface="Calibri"/>
                <a:cs typeface="Calibri"/>
              </a:rPr>
              <a:t> </a:t>
            </a:r>
            <a:r>
              <a:rPr sz="2000" spc="-10" dirty="0">
                <a:latin typeface="Calibri"/>
                <a:cs typeface="Calibri"/>
              </a:rPr>
              <a:t>c</a:t>
            </a:r>
            <a:r>
              <a:rPr sz="2000" spc="-40" dirty="0">
                <a:latin typeface="Calibri"/>
                <a:cs typeface="Calibri"/>
              </a:rPr>
              <a:t>a</a:t>
            </a:r>
            <a:r>
              <a:rPr sz="2000" spc="-10" dirty="0">
                <a:latin typeface="Calibri"/>
                <a:cs typeface="Calibri"/>
              </a:rPr>
              <a:t>v</a:t>
            </a:r>
            <a:r>
              <a:rPr sz="2000" spc="-5" dirty="0">
                <a:latin typeface="Calibri"/>
                <a:cs typeface="Calibri"/>
              </a:rPr>
              <a:t>i</a:t>
            </a:r>
            <a:r>
              <a:rPr sz="2000" dirty="0">
                <a:latin typeface="Calibri"/>
                <a:cs typeface="Calibri"/>
              </a:rPr>
              <a:t>t</a:t>
            </a:r>
            <a:r>
              <a:rPr sz="2000" spc="-5" dirty="0">
                <a:latin typeface="Calibri"/>
                <a:cs typeface="Calibri"/>
              </a:rPr>
              <a:t>ie</a:t>
            </a:r>
            <a:r>
              <a:rPr sz="2000" dirty="0">
                <a:latin typeface="Calibri"/>
                <a:cs typeface="Calibri"/>
              </a:rPr>
              <a:t>s</a:t>
            </a:r>
            <a:r>
              <a:rPr sz="2000" spc="10" dirty="0">
                <a:latin typeface="Calibri"/>
                <a:cs typeface="Calibri"/>
              </a:rPr>
              <a:t> </a:t>
            </a:r>
            <a:r>
              <a:rPr sz="2000" spc="-40" dirty="0">
                <a:latin typeface="Calibri"/>
                <a:cs typeface="Calibri"/>
              </a:rPr>
              <a:t>f</a:t>
            </a:r>
            <a:r>
              <a:rPr sz="2000" spc="-5" dirty="0">
                <a:latin typeface="Calibri"/>
                <a:cs typeface="Calibri"/>
              </a:rPr>
              <a:t>o</a:t>
            </a:r>
            <a:r>
              <a:rPr sz="2000" dirty="0">
                <a:latin typeface="Calibri"/>
                <a:cs typeface="Calibri"/>
              </a:rPr>
              <a:t>r</a:t>
            </a:r>
            <a:r>
              <a:rPr sz="2000" spc="-15" dirty="0">
                <a:latin typeface="Calibri"/>
                <a:cs typeface="Calibri"/>
              </a:rPr>
              <a:t> </a:t>
            </a:r>
            <a:r>
              <a:rPr sz="2000" spc="-20" dirty="0">
                <a:latin typeface="Calibri"/>
                <a:cs typeface="Calibri"/>
              </a:rPr>
              <a:t>E</a:t>
            </a:r>
            <a:r>
              <a:rPr sz="2000" dirty="0">
                <a:latin typeface="Calibri"/>
                <a:cs typeface="Calibri"/>
              </a:rPr>
              <a:t>SS and</a:t>
            </a:r>
            <a:r>
              <a:rPr sz="2000" spc="-5" dirty="0">
                <a:latin typeface="Calibri"/>
                <a:cs typeface="Calibri"/>
              </a:rPr>
              <a:t> o</a:t>
            </a:r>
            <a:r>
              <a:rPr sz="2000" dirty="0">
                <a:latin typeface="Calibri"/>
                <a:cs typeface="Calibri"/>
              </a:rPr>
              <a:t>f</a:t>
            </a:r>
            <a:r>
              <a:rPr sz="2000" spc="-10" dirty="0">
                <a:latin typeface="Calibri"/>
                <a:cs typeface="Calibri"/>
              </a:rPr>
              <a:t> </a:t>
            </a:r>
            <a:r>
              <a:rPr sz="2000" spc="-5" dirty="0">
                <a:latin typeface="Calibri"/>
                <a:cs typeface="Calibri"/>
              </a:rPr>
              <a:t>s</a:t>
            </a:r>
            <a:r>
              <a:rPr sz="2000" dirty="0">
                <a:latin typeface="Calibri"/>
                <a:cs typeface="Calibri"/>
              </a:rPr>
              <a:t>up</a:t>
            </a:r>
            <a:r>
              <a:rPr sz="2000" spc="-5" dirty="0">
                <a:latin typeface="Calibri"/>
                <a:cs typeface="Calibri"/>
              </a:rPr>
              <a:t>e</a:t>
            </a:r>
            <a:r>
              <a:rPr sz="2000" spc="-30" dirty="0">
                <a:latin typeface="Calibri"/>
                <a:cs typeface="Calibri"/>
              </a:rPr>
              <a:t>r</a:t>
            </a:r>
            <a:r>
              <a:rPr sz="2000" spc="-10" dirty="0">
                <a:latin typeface="Calibri"/>
                <a:cs typeface="Calibri"/>
              </a:rPr>
              <a:t>c</a:t>
            </a:r>
            <a:r>
              <a:rPr sz="2000" spc="-5" dirty="0">
                <a:latin typeface="Calibri"/>
                <a:cs typeface="Calibri"/>
              </a:rPr>
              <a:t>o</a:t>
            </a:r>
            <a:r>
              <a:rPr sz="2000" dirty="0">
                <a:latin typeface="Calibri"/>
                <a:cs typeface="Calibri"/>
              </a:rPr>
              <a:t>nduct</a:t>
            </a:r>
            <a:r>
              <a:rPr sz="2000" spc="-5" dirty="0">
                <a:latin typeface="Calibri"/>
                <a:cs typeface="Calibri"/>
              </a:rPr>
              <a:t>i</a:t>
            </a:r>
            <a:r>
              <a:rPr sz="2000" dirty="0">
                <a:latin typeface="Calibri"/>
                <a:cs typeface="Calibri"/>
              </a:rPr>
              <a:t>ng</a:t>
            </a:r>
            <a:r>
              <a:rPr sz="2000" spc="-40" dirty="0">
                <a:latin typeface="Calibri"/>
                <a:cs typeface="Calibri"/>
              </a:rPr>
              <a:t> </a:t>
            </a:r>
            <a:r>
              <a:rPr sz="2000" spc="-5" dirty="0">
                <a:latin typeface="Calibri"/>
                <a:cs typeface="Calibri"/>
              </a:rPr>
              <a:t>or</a:t>
            </a:r>
            <a:r>
              <a:rPr sz="2000" dirty="0">
                <a:latin typeface="Calibri"/>
                <a:cs typeface="Calibri"/>
              </a:rPr>
              <a:t>b</a:t>
            </a:r>
            <a:r>
              <a:rPr sz="2000" spc="-5" dirty="0">
                <a:latin typeface="Calibri"/>
                <a:cs typeface="Calibri"/>
              </a:rPr>
              <a:t>i</a:t>
            </a:r>
            <a:r>
              <a:rPr sz="2000" dirty="0">
                <a:latin typeface="Calibri"/>
                <a:cs typeface="Calibri"/>
              </a:rPr>
              <a:t>t</a:t>
            </a:r>
            <a:r>
              <a:rPr sz="2000" spc="-10" dirty="0">
                <a:latin typeface="Calibri"/>
                <a:cs typeface="Calibri"/>
              </a:rPr>
              <a:t> c</a:t>
            </a:r>
            <a:r>
              <a:rPr sz="2000" spc="-5" dirty="0">
                <a:latin typeface="Calibri"/>
                <a:cs typeface="Calibri"/>
              </a:rPr>
              <a:t>or</a:t>
            </a:r>
            <a:r>
              <a:rPr sz="2000" spc="-30" dirty="0">
                <a:latin typeface="Calibri"/>
                <a:cs typeface="Calibri"/>
              </a:rPr>
              <a:t>r</a:t>
            </a:r>
            <a:r>
              <a:rPr sz="2000" spc="-5" dirty="0">
                <a:latin typeface="Calibri"/>
                <a:cs typeface="Calibri"/>
              </a:rPr>
              <a:t>e</a:t>
            </a:r>
            <a:r>
              <a:rPr sz="2000" dirty="0">
                <a:latin typeface="Calibri"/>
                <a:cs typeface="Calibri"/>
              </a:rPr>
              <a:t>c</a:t>
            </a:r>
            <a:r>
              <a:rPr sz="2000" spc="-25" dirty="0">
                <a:latin typeface="Calibri"/>
                <a:cs typeface="Calibri"/>
              </a:rPr>
              <a:t>t</a:t>
            </a:r>
            <a:r>
              <a:rPr sz="2000" spc="-5" dirty="0">
                <a:latin typeface="Calibri"/>
                <a:cs typeface="Calibri"/>
              </a:rPr>
              <a:t>o</a:t>
            </a:r>
            <a:r>
              <a:rPr sz="2000" dirty="0">
                <a:latin typeface="Calibri"/>
                <a:cs typeface="Calibri"/>
              </a:rPr>
              <a:t>r d</a:t>
            </a:r>
            <a:r>
              <a:rPr sz="2000" spc="-5" dirty="0">
                <a:latin typeface="Calibri"/>
                <a:cs typeface="Calibri"/>
              </a:rPr>
              <a:t>i</a:t>
            </a:r>
            <a:r>
              <a:rPr sz="2000" dirty="0">
                <a:latin typeface="Calibri"/>
                <a:cs typeface="Calibri"/>
              </a:rPr>
              <a:t>p</a:t>
            </a:r>
            <a:r>
              <a:rPr sz="2000" spc="-5" dirty="0">
                <a:latin typeface="Calibri"/>
                <a:cs typeface="Calibri"/>
              </a:rPr>
              <a:t>ole</a:t>
            </a:r>
            <a:r>
              <a:rPr sz="2000" dirty="0">
                <a:latin typeface="Calibri"/>
                <a:cs typeface="Calibri"/>
              </a:rPr>
              <a:t>s </a:t>
            </a:r>
            <a:r>
              <a:rPr lang="en-US" sz="2000" dirty="0">
                <a:latin typeface="Calibri"/>
                <a:cs typeface="Calibri"/>
              </a:rPr>
              <a:t>and crab cavities </a:t>
            </a:r>
            <a:r>
              <a:rPr sz="2000" spc="-40" dirty="0">
                <a:latin typeface="Calibri"/>
                <a:cs typeface="Calibri"/>
              </a:rPr>
              <a:t>f</a:t>
            </a:r>
            <a:r>
              <a:rPr sz="2000" spc="-5" dirty="0">
                <a:latin typeface="Calibri"/>
                <a:cs typeface="Calibri"/>
              </a:rPr>
              <a:t>o</a:t>
            </a:r>
            <a:r>
              <a:rPr sz="2000" dirty="0">
                <a:latin typeface="Calibri"/>
                <a:cs typeface="Calibri"/>
              </a:rPr>
              <a:t>r</a:t>
            </a:r>
            <a:r>
              <a:rPr sz="2000" spc="-15" dirty="0">
                <a:latin typeface="Calibri"/>
                <a:cs typeface="Calibri"/>
              </a:rPr>
              <a:t> </a:t>
            </a:r>
            <a:r>
              <a:rPr sz="2000" dirty="0">
                <a:latin typeface="Calibri"/>
                <a:cs typeface="Calibri"/>
              </a:rPr>
              <a:t>the</a:t>
            </a:r>
            <a:r>
              <a:rPr sz="2000" spc="-10" dirty="0">
                <a:latin typeface="Calibri"/>
                <a:cs typeface="Calibri"/>
              </a:rPr>
              <a:t> </a:t>
            </a:r>
            <a:r>
              <a:rPr sz="2000" spc="-5" dirty="0">
                <a:latin typeface="Calibri"/>
                <a:cs typeface="Calibri"/>
              </a:rPr>
              <a:t>C</a:t>
            </a:r>
            <a:r>
              <a:rPr sz="2000" spc="5" dirty="0">
                <a:latin typeface="Calibri"/>
                <a:cs typeface="Calibri"/>
              </a:rPr>
              <a:t>E</a:t>
            </a:r>
            <a:r>
              <a:rPr sz="2000" dirty="0">
                <a:latin typeface="Calibri"/>
                <a:cs typeface="Calibri"/>
              </a:rPr>
              <a:t>RNs</a:t>
            </a:r>
            <a:r>
              <a:rPr sz="2000" spc="-30" dirty="0">
                <a:latin typeface="Calibri"/>
                <a:cs typeface="Calibri"/>
              </a:rPr>
              <a:t> </a:t>
            </a:r>
            <a:r>
              <a:rPr sz="2000" spc="-5" dirty="0">
                <a:latin typeface="Calibri"/>
                <a:cs typeface="Calibri"/>
              </a:rPr>
              <a:t>Hi</a:t>
            </a:r>
            <a:r>
              <a:rPr sz="2000" dirty="0">
                <a:latin typeface="Calibri"/>
                <a:cs typeface="Calibri"/>
              </a:rPr>
              <a:t>gh</a:t>
            </a:r>
            <a:r>
              <a:rPr sz="2000" spc="-5" dirty="0">
                <a:latin typeface="Calibri"/>
                <a:cs typeface="Calibri"/>
              </a:rPr>
              <a:t>L</a:t>
            </a:r>
            <a:r>
              <a:rPr sz="2000" dirty="0">
                <a:latin typeface="Calibri"/>
                <a:cs typeface="Calibri"/>
              </a:rPr>
              <a:t>u</a:t>
            </a:r>
            <a:r>
              <a:rPr sz="2000" spc="-5" dirty="0">
                <a:latin typeface="Calibri"/>
                <a:cs typeface="Calibri"/>
              </a:rPr>
              <a:t>m</a:t>
            </a:r>
            <a:r>
              <a:rPr sz="2000" dirty="0">
                <a:latin typeface="Calibri"/>
                <a:cs typeface="Calibri"/>
              </a:rPr>
              <a:t>i </a:t>
            </a:r>
            <a:r>
              <a:rPr sz="2000" spc="-5" dirty="0">
                <a:latin typeface="Calibri"/>
                <a:cs typeface="Calibri"/>
              </a:rPr>
              <a:t>U</a:t>
            </a:r>
            <a:r>
              <a:rPr sz="2000" dirty="0">
                <a:latin typeface="Calibri"/>
                <a:cs typeface="Calibri"/>
              </a:rPr>
              <a:t>pg</a:t>
            </a:r>
            <a:r>
              <a:rPr sz="2000" spc="-40" dirty="0">
                <a:latin typeface="Calibri"/>
                <a:cs typeface="Calibri"/>
              </a:rPr>
              <a:t>r</a:t>
            </a:r>
            <a:r>
              <a:rPr sz="2000" dirty="0">
                <a:latin typeface="Calibri"/>
                <a:cs typeface="Calibri"/>
              </a:rPr>
              <a:t>ad</a:t>
            </a:r>
            <a:r>
              <a:rPr sz="2000" spc="-5" dirty="0">
                <a:latin typeface="Calibri"/>
                <a:cs typeface="Calibri"/>
              </a:rPr>
              <a:t>e</a:t>
            </a:r>
            <a:r>
              <a:rPr sz="2000" dirty="0">
                <a:latin typeface="Calibri"/>
                <a:cs typeface="Calibri"/>
              </a:rPr>
              <a:t>.</a:t>
            </a:r>
            <a:r>
              <a:rPr sz="2000" spc="-25" dirty="0">
                <a:latin typeface="Calibri"/>
                <a:cs typeface="Calibri"/>
              </a:rPr>
              <a:t> </a:t>
            </a:r>
            <a:r>
              <a:rPr sz="2000" dirty="0">
                <a:latin typeface="Calibri"/>
                <a:cs typeface="Calibri"/>
              </a:rPr>
              <a:t>FR</a:t>
            </a:r>
            <a:r>
              <a:rPr sz="2000" spc="5" dirty="0">
                <a:latin typeface="Calibri"/>
                <a:cs typeface="Calibri"/>
              </a:rPr>
              <a:t>E</a:t>
            </a:r>
            <a:r>
              <a:rPr sz="2000" spc="-5" dirty="0">
                <a:latin typeface="Calibri"/>
                <a:cs typeface="Calibri"/>
              </a:rPr>
              <a:t>I</a:t>
            </a:r>
            <a:r>
              <a:rPr sz="2000" dirty="0">
                <a:latin typeface="Calibri"/>
                <a:cs typeface="Calibri"/>
              </a:rPr>
              <a:t>A</a:t>
            </a:r>
            <a:r>
              <a:rPr sz="2000" spc="-20" dirty="0">
                <a:latin typeface="Calibri"/>
                <a:cs typeface="Calibri"/>
              </a:rPr>
              <a:t> </a:t>
            </a:r>
            <a:r>
              <a:rPr sz="2000" dirty="0">
                <a:latin typeface="Calibri"/>
                <a:cs typeface="Calibri"/>
              </a:rPr>
              <a:t>has t</a:t>
            </a:r>
            <a:r>
              <a:rPr sz="2000" spc="-5" dirty="0">
                <a:latin typeface="Calibri"/>
                <a:cs typeface="Calibri"/>
              </a:rPr>
              <a:t>il</a:t>
            </a:r>
            <a:r>
              <a:rPr sz="2000" dirty="0">
                <a:latin typeface="Calibri"/>
                <a:cs typeface="Calibri"/>
              </a:rPr>
              <a:t>l</a:t>
            </a:r>
            <a:r>
              <a:rPr sz="2000" spc="10" dirty="0">
                <a:latin typeface="Calibri"/>
                <a:cs typeface="Calibri"/>
              </a:rPr>
              <a:t> </a:t>
            </a:r>
            <a:r>
              <a:rPr sz="2000" dirty="0">
                <a:latin typeface="Calibri"/>
                <a:cs typeface="Calibri"/>
              </a:rPr>
              <a:t>n</a:t>
            </a:r>
            <a:r>
              <a:rPr sz="2000" spc="-15" dirty="0">
                <a:latin typeface="Calibri"/>
                <a:cs typeface="Calibri"/>
              </a:rPr>
              <a:t>o</a:t>
            </a:r>
            <a:r>
              <a:rPr sz="2000" dirty="0">
                <a:latin typeface="Calibri"/>
                <a:cs typeface="Calibri"/>
              </a:rPr>
              <a:t>w</a:t>
            </a:r>
            <a:r>
              <a:rPr sz="2000" spc="-15" dirty="0">
                <a:latin typeface="Calibri"/>
                <a:cs typeface="Calibri"/>
              </a:rPr>
              <a:t> </a:t>
            </a:r>
            <a:r>
              <a:rPr sz="2000" spc="-30" dirty="0">
                <a:latin typeface="Calibri"/>
                <a:cs typeface="Calibri"/>
              </a:rPr>
              <a:t>r</a:t>
            </a:r>
            <a:r>
              <a:rPr sz="2000" spc="-5" dirty="0">
                <a:latin typeface="Calibri"/>
                <a:cs typeface="Calibri"/>
              </a:rPr>
              <a:t>e</a:t>
            </a:r>
            <a:r>
              <a:rPr sz="2000" dirty="0">
                <a:latin typeface="Calibri"/>
                <a:cs typeface="Calibri"/>
              </a:rPr>
              <a:t>c</a:t>
            </a:r>
            <a:r>
              <a:rPr sz="2000" spc="-5" dirty="0">
                <a:latin typeface="Calibri"/>
                <a:cs typeface="Calibri"/>
              </a:rPr>
              <a:t>ei</a:t>
            </a:r>
            <a:r>
              <a:rPr sz="2000" spc="-30" dirty="0">
                <a:latin typeface="Calibri"/>
                <a:cs typeface="Calibri"/>
              </a:rPr>
              <a:t>v</a:t>
            </a:r>
            <a:r>
              <a:rPr sz="2000" spc="-5" dirty="0">
                <a:latin typeface="Calibri"/>
                <a:cs typeface="Calibri"/>
              </a:rPr>
              <a:t>e</a:t>
            </a:r>
            <a:r>
              <a:rPr sz="2000" dirty="0">
                <a:latin typeface="Calibri"/>
                <a:cs typeface="Calibri"/>
              </a:rPr>
              <a:t>d </a:t>
            </a:r>
            <a:r>
              <a:rPr sz="2000" spc="10" dirty="0">
                <a:latin typeface="Calibri"/>
                <a:cs typeface="Calibri"/>
              </a:rPr>
              <a:t> </a:t>
            </a:r>
            <a:r>
              <a:rPr lang="en-US" sz="2000" spc="10" dirty="0">
                <a:latin typeface="Calibri"/>
                <a:cs typeface="Calibri"/>
              </a:rPr>
              <a:t>only minor </a:t>
            </a:r>
            <a:r>
              <a:rPr sz="2000" spc="-10" dirty="0">
                <a:latin typeface="Calibri"/>
                <a:cs typeface="Calibri"/>
              </a:rPr>
              <a:t> </a:t>
            </a:r>
            <a:r>
              <a:rPr sz="2000" dirty="0">
                <a:latin typeface="Calibri"/>
                <a:cs typeface="Calibri"/>
              </a:rPr>
              <a:t>f</a:t>
            </a:r>
            <a:r>
              <a:rPr sz="2000" spc="-5" dirty="0">
                <a:latin typeface="Calibri"/>
                <a:cs typeface="Calibri"/>
              </a:rPr>
              <a:t>i</a:t>
            </a:r>
            <a:r>
              <a:rPr sz="2000" dirty="0">
                <a:latin typeface="Calibri"/>
                <a:cs typeface="Calibri"/>
              </a:rPr>
              <a:t>nanc</a:t>
            </a:r>
            <a:r>
              <a:rPr sz="2000" spc="-5" dirty="0">
                <a:latin typeface="Calibri"/>
                <a:cs typeface="Calibri"/>
              </a:rPr>
              <a:t>i</a:t>
            </a:r>
            <a:r>
              <a:rPr sz="2000" dirty="0">
                <a:latin typeface="Calibri"/>
                <a:cs typeface="Calibri"/>
              </a:rPr>
              <a:t>al </a:t>
            </a:r>
            <a:r>
              <a:rPr sz="2000" spc="-5" dirty="0">
                <a:latin typeface="Calibri"/>
                <a:cs typeface="Calibri"/>
              </a:rPr>
              <a:t>s</a:t>
            </a:r>
            <a:r>
              <a:rPr sz="2000" dirty="0">
                <a:latin typeface="Calibri"/>
                <a:cs typeface="Calibri"/>
              </a:rPr>
              <a:t>upp</a:t>
            </a:r>
            <a:r>
              <a:rPr sz="2000" spc="-5" dirty="0">
                <a:latin typeface="Calibri"/>
                <a:cs typeface="Calibri"/>
              </a:rPr>
              <a:t>or</a:t>
            </a:r>
            <a:r>
              <a:rPr sz="2000" dirty="0">
                <a:latin typeface="Calibri"/>
                <a:cs typeface="Calibri"/>
              </a:rPr>
              <a:t>t f</a:t>
            </a:r>
            <a:r>
              <a:rPr sz="2000" spc="-40" dirty="0">
                <a:latin typeface="Calibri"/>
                <a:cs typeface="Calibri"/>
              </a:rPr>
              <a:t>r</a:t>
            </a:r>
            <a:r>
              <a:rPr sz="2000" spc="-5" dirty="0">
                <a:latin typeface="Calibri"/>
                <a:cs typeface="Calibri"/>
              </a:rPr>
              <a:t>o</a:t>
            </a:r>
            <a:r>
              <a:rPr sz="2000" dirty="0">
                <a:latin typeface="Calibri"/>
                <a:cs typeface="Calibri"/>
              </a:rPr>
              <a:t>m the </a:t>
            </a:r>
            <a:r>
              <a:rPr lang="sv-SE" sz="2000" dirty="0">
                <a:latin typeface="Calibri"/>
                <a:cs typeface="Calibri"/>
              </a:rPr>
              <a:t>Swedish </a:t>
            </a:r>
            <a:r>
              <a:rPr sz="2000" dirty="0">
                <a:latin typeface="Calibri"/>
                <a:cs typeface="Calibri"/>
              </a:rPr>
              <a:t>N</a:t>
            </a:r>
            <a:r>
              <a:rPr sz="2000" spc="-25" dirty="0">
                <a:latin typeface="Calibri"/>
                <a:cs typeface="Calibri"/>
              </a:rPr>
              <a:t>a</a:t>
            </a:r>
            <a:r>
              <a:rPr sz="2000" dirty="0">
                <a:latin typeface="Calibri"/>
                <a:cs typeface="Calibri"/>
              </a:rPr>
              <a:t>t</a:t>
            </a:r>
            <a:r>
              <a:rPr sz="2000" spc="-5" dirty="0">
                <a:latin typeface="Calibri"/>
                <a:cs typeface="Calibri"/>
              </a:rPr>
              <a:t>io</a:t>
            </a:r>
            <a:r>
              <a:rPr sz="2000" dirty="0">
                <a:latin typeface="Calibri"/>
                <a:cs typeface="Calibri"/>
              </a:rPr>
              <a:t>nal </a:t>
            </a:r>
            <a:r>
              <a:rPr sz="2000" spc="-35" dirty="0">
                <a:latin typeface="Calibri"/>
                <a:cs typeface="Calibri"/>
              </a:rPr>
              <a:t>R</a:t>
            </a:r>
            <a:r>
              <a:rPr sz="2000" spc="-5" dirty="0">
                <a:latin typeface="Calibri"/>
                <a:cs typeface="Calibri"/>
              </a:rPr>
              <a:t>ese</a:t>
            </a:r>
            <a:r>
              <a:rPr sz="2000" dirty="0">
                <a:latin typeface="Calibri"/>
                <a:cs typeface="Calibri"/>
              </a:rPr>
              <a:t>a</a:t>
            </a:r>
            <a:r>
              <a:rPr sz="2000" spc="-30" dirty="0">
                <a:latin typeface="Calibri"/>
                <a:cs typeface="Calibri"/>
              </a:rPr>
              <a:t>r</a:t>
            </a:r>
            <a:r>
              <a:rPr sz="2000" dirty="0">
                <a:latin typeface="Calibri"/>
                <a:cs typeface="Calibri"/>
              </a:rPr>
              <a:t>ch</a:t>
            </a:r>
            <a:r>
              <a:rPr sz="2000" spc="5" dirty="0">
                <a:latin typeface="Calibri"/>
                <a:cs typeface="Calibri"/>
              </a:rPr>
              <a:t> </a:t>
            </a:r>
            <a:r>
              <a:rPr sz="2000" spc="-5" dirty="0">
                <a:latin typeface="Calibri"/>
                <a:cs typeface="Calibri"/>
              </a:rPr>
              <a:t>Co</a:t>
            </a:r>
            <a:r>
              <a:rPr sz="2000" dirty="0">
                <a:latin typeface="Calibri"/>
                <a:cs typeface="Calibri"/>
              </a:rPr>
              <a:t>unc</a:t>
            </a:r>
            <a:r>
              <a:rPr sz="2000" spc="-5" dirty="0">
                <a:latin typeface="Calibri"/>
                <a:cs typeface="Calibri"/>
              </a:rPr>
              <a:t>il</a:t>
            </a:r>
            <a:r>
              <a:rPr lang="en-US" sz="2000" spc="-5" dirty="0">
                <a:latin typeface="Calibri"/>
                <a:cs typeface="Calibri"/>
              </a:rPr>
              <a:t> and</a:t>
            </a:r>
            <a:r>
              <a:rPr sz="2000" spc="10" dirty="0">
                <a:latin typeface="Calibri"/>
                <a:cs typeface="Calibri"/>
              </a:rPr>
              <a:t> </a:t>
            </a:r>
            <a:r>
              <a:rPr sz="2000" dirty="0">
                <a:latin typeface="Calibri"/>
                <a:cs typeface="Calibri"/>
              </a:rPr>
              <a:t>the</a:t>
            </a:r>
            <a:r>
              <a:rPr sz="2000" spc="-10" dirty="0">
                <a:latin typeface="Calibri"/>
                <a:cs typeface="Calibri"/>
              </a:rPr>
              <a:t> </a:t>
            </a:r>
            <a:r>
              <a:rPr lang="sv-SE" sz="2000" spc="-10" dirty="0">
                <a:latin typeface="Calibri"/>
                <a:cs typeface="Calibri"/>
              </a:rPr>
              <a:t>Swedish </a:t>
            </a:r>
            <a:r>
              <a:rPr sz="2000" spc="-5" dirty="0">
                <a:latin typeface="Calibri"/>
                <a:cs typeface="Calibri"/>
              </a:rPr>
              <a:t>I</a:t>
            </a:r>
            <a:r>
              <a:rPr sz="2000" dirty="0">
                <a:latin typeface="Calibri"/>
                <a:cs typeface="Calibri"/>
              </a:rPr>
              <a:t>ndu</a:t>
            </a:r>
            <a:r>
              <a:rPr sz="2000" spc="-30" dirty="0">
                <a:latin typeface="Calibri"/>
                <a:cs typeface="Calibri"/>
              </a:rPr>
              <a:t>s</a:t>
            </a:r>
            <a:r>
              <a:rPr sz="2000" dirty="0">
                <a:latin typeface="Calibri"/>
                <a:cs typeface="Calibri"/>
              </a:rPr>
              <a:t>t</a:t>
            </a:r>
            <a:r>
              <a:rPr sz="2000" spc="-5" dirty="0">
                <a:latin typeface="Calibri"/>
                <a:cs typeface="Calibri"/>
              </a:rPr>
              <a:t>ri</a:t>
            </a:r>
            <a:r>
              <a:rPr sz="2000" dirty="0">
                <a:latin typeface="Calibri"/>
                <a:cs typeface="Calibri"/>
              </a:rPr>
              <a:t>al </a:t>
            </a:r>
            <a:r>
              <a:rPr lang="sv-SE" sz="2000" dirty="0">
                <a:latin typeface="Calibri"/>
                <a:cs typeface="Calibri"/>
              </a:rPr>
              <a:t>Innovation </a:t>
            </a:r>
            <a:r>
              <a:rPr sz="2000" dirty="0">
                <a:latin typeface="Calibri"/>
                <a:cs typeface="Calibri"/>
              </a:rPr>
              <a:t>A</a:t>
            </a:r>
            <a:r>
              <a:rPr sz="2000" spc="-10" dirty="0">
                <a:latin typeface="Calibri"/>
                <a:cs typeface="Calibri"/>
              </a:rPr>
              <a:t>g</a:t>
            </a:r>
            <a:r>
              <a:rPr sz="2000" spc="-5" dirty="0">
                <a:latin typeface="Calibri"/>
                <a:cs typeface="Calibri"/>
              </a:rPr>
              <a:t>e</a:t>
            </a:r>
            <a:r>
              <a:rPr sz="2000" dirty="0">
                <a:latin typeface="Calibri"/>
                <a:cs typeface="Calibri"/>
              </a:rPr>
              <a:t>nc</a:t>
            </a:r>
            <a:r>
              <a:rPr sz="2000" spc="-140" dirty="0">
                <a:latin typeface="Calibri"/>
                <a:cs typeface="Calibri"/>
              </a:rPr>
              <a:t>y</a:t>
            </a:r>
            <a:r>
              <a:rPr lang="en-US" sz="2000" spc="-140" dirty="0">
                <a:latin typeface="Calibri"/>
                <a:cs typeface="Calibri"/>
              </a:rPr>
              <a:t> that is on a level insufficient </a:t>
            </a:r>
            <a:r>
              <a:rPr sz="2000" spc="-30" dirty="0">
                <a:latin typeface="Calibri"/>
                <a:cs typeface="Calibri"/>
              </a:rPr>
              <a:t> </a:t>
            </a:r>
            <a:r>
              <a:rPr sz="2000" spc="-25" dirty="0">
                <a:latin typeface="Calibri"/>
                <a:cs typeface="Calibri"/>
              </a:rPr>
              <a:t>t</a:t>
            </a:r>
            <a:r>
              <a:rPr sz="2000" dirty="0">
                <a:latin typeface="Calibri"/>
                <a:cs typeface="Calibri"/>
              </a:rPr>
              <a:t>o</a:t>
            </a:r>
            <a:r>
              <a:rPr sz="2000" spc="-10" dirty="0">
                <a:latin typeface="Calibri"/>
                <a:cs typeface="Calibri"/>
              </a:rPr>
              <a:t> c</a:t>
            </a:r>
            <a:r>
              <a:rPr sz="2000" spc="-15" dirty="0">
                <a:latin typeface="Calibri"/>
                <a:cs typeface="Calibri"/>
              </a:rPr>
              <a:t>o</a:t>
            </a:r>
            <a:r>
              <a:rPr sz="2000" spc="-30" dirty="0">
                <a:latin typeface="Calibri"/>
                <a:cs typeface="Calibri"/>
              </a:rPr>
              <a:t>v</a:t>
            </a:r>
            <a:r>
              <a:rPr sz="2000" spc="-5" dirty="0">
                <a:latin typeface="Calibri"/>
                <a:cs typeface="Calibri"/>
              </a:rPr>
              <a:t>e</a:t>
            </a:r>
            <a:r>
              <a:rPr sz="2000" dirty="0">
                <a:latin typeface="Calibri"/>
                <a:cs typeface="Calibri"/>
              </a:rPr>
              <a:t>r</a:t>
            </a:r>
            <a:r>
              <a:rPr lang="en-US" sz="2000" dirty="0">
                <a:latin typeface="Calibri"/>
                <a:cs typeface="Calibri"/>
              </a:rPr>
              <a:t> the</a:t>
            </a:r>
            <a:r>
              <a:rPr sz="2000" spc="10" dirty="0">
                <a:latin typeface="Calibri"/>
                <a:cs typeface="Calibri"/>
              </a:rPr>
              <a:t> </a:t>
            </a:r>
            <a:r>
              <a:rPr sz="2000" dirty="0">
                <a:latin typeface="Calibri"/>
                <a:cs typeface="Calibri"/>
              </a:rPr>
              <a:t>ba</a:t>
            </a:r>
            <a:r>
              <a:rPr sz="2000" spc="-5" dirty="0">
                <a:latin typeface="Calibri"/>
                <a:cs typeface="Calibri"/>
              </a:rPr>
              <a:t>si</a:t>
            </a:r>
            <a:r>
              <a:rPr sz="2000" dirty="0">
                <a:latin typeface="Calibri"/>
                <a:cs typeface="Calibri"/>
              </a:rPr>
              <a:t>c</a:t>
            </a:r>
            <a:r>
              <a:rPr sz="2000" spc="5" dirty="0">
                <a:latin typeface="Calibri"/>
                <a:cs typeface="Calibri"/>
              </a:rPr>
              <a:t> </a:t>
            </a:r>
            <a:r>
              <a:rPr sz="2000" spc="-5" dirty="0">
                <a:latin typeface="Calibri"/>
                <a:cs typeface="Calibri"/>
              </a:rPr>
              <a:t>o</a:t>
            </a:r>
            <a:r>
              <a:rPr sz="2000" dirty="0">
                <a:latin typeface="Calibri"/>
                <a:cs typeface="Calibri"/>
              </a:rPr>
              <a:t>p</a:t>
            </a:r>
            <a:r>
              <a:rPr sz="2000" spc="-5" dirty="0">
                <a:latin typeface="Calibri"/>
                <a:cs typeface="Calibri"/>
              </a:rPr>
              <a:t>e</a:t>
            </a:r>
            <a:r>
              <a:rPr sz="2000" spc="-40" dirty="0">
                <a:latin typeface="Calibri"/>
                <a:cs typeface="Calibri"/>
              </a:rPr>
              <a:t>r</a:t>
            </a:r>
            <a:r>
              <a:rPr sz="2000" spc="-25" dirty="0">
                <a:latin typeface="Calibri"/>
                <a:cs typeface="Calibri"/>
              </a:rPr>
              <a:t>a</a:t>
            </a:r>
            <a:r>
              <a:rPr sz="2000" dirty="0">
                <a:latin typeface="Calibri"/>
                <a:cs typeface="Calibri"/>
              </a:rPr>
              <a:t>t</a:t>
            </a:r>
            <a:r>
              <a:rPr sz="2000" spc="-5" dirty="0">
                <a:latin typeface="Calibri"/>
                <a:cs typeface="Calibri"/>
              </a:rPr>
              <a:t>io</a:t>
            </a:r>
            <a:r>
              <a:rPr sz="2000" dirty="0">
                <a:latin typeface="Calibri"/>
                <a:cs typeface="Calibri"/>
              </a:rPr>
              <a:t>n</a:t>
            </a:r>
            <a:r>
              <a:rPr sz="2000" spc="-5" dirty="0">
                <a:latin typeface="Calibri"/>
                <a:cs typeface="Calibri"/>
              </a:rPr>
              <a:t> </a:t>
            </a:r>
            <a:r>
              <a:rPr sz="2000" spc="-10" dirty="0">
                <a:latin typeface="Calibri"/>
                <a:cs typeface="Calibri"/>
              </a:rPr>
              <a:t>c</a:t>
            </a:r>
            <a:r>
              <a:rPr sz="2000" spc="-5" dirty="0">
                <a:latin typeface="Calibri"/>
                <a:cs typeface="Calibri"/>
              </a:rPr>
              <a:t>o</a:t>
            </a:r>
            <a:r>
              <a:rPr sz="2000" spc="-30" dirty="0">
                <a:latin typeface="Calibri"/>
                <a:cs typeface="Calibri"/>
              </a:rPr>
              <a:t>s</a:t>
            </a:r>
            <a:r>
              <a:rPr sz="2000" dirty="0">
                <a:latin typeface="Calibri"/>
                <a:cs typeface="Calibri"/>
              </a:rPr>
              <a:t>ts </a:t>
            </a:r>
            <a:r>
              <a:rPr lang="en-US" sz="2000" dirty="0">
                <a:latin typeface="Calibri"/>
                <a:cs typeface="Calibri"/>
              </a:rPr>
              <a:t>for FREIA </a:t>
            </a:r>
            <a:r>
              <a:rPr lang="sv-SE" sz="2000" spc="-5" dirty="0" err="1">
                <a:latin typeface="Calibri"/>
                <a:cs typeface="Calibri"/>
              </a:rPr>
              <a:t>of</a:t>
            </a:r>
            <a:r>
              <a:rPr lang="sv-SE" sz="2000" spc="-5" dirty="0">
                <a:latin typeface="Calibri"/>
                <a:cs typeface="Calibri"/>
              </a:rPr>
              <a:t> ca 1.8 </a:t>
            </a:r>
            <a:r>
              <a:rPr sz="2000" dirty="0">
                <a:latin typeface="Calibri"/>
                <a:cs typeface="Calibri"/>
              </a:rPr>
              <a:t>M</a:t>
            </a:r>
            <a:r>
              <a:rPr sz="2000" spc="5" dirty="0">
                <a:latin typeface="Calibri"/>
                <a:cs typeface="Calibri"/>
              </a:rPr>
              <a:t>E</a:t>
            </a:r>
            <a:r>
              <a:rPr sz="2000" spc="-5" dirty="0">
                <a:latin typeface="Calibri"/>
                <a:cs typeface="Calibri"/>
              </a:rPr>
              <a:t>U</a:t>
            </a:r>
            <a:r>
              <a:rPr sz="2000" dirty="0">
                <a:latin typeface="Calibri"/>
                <a:cs typeface="Calibri"/>
              </a:rPr>
              <a:t>R</a:t>
            </a:r>
            <a:r>
              <a:rPr sz="2000" spc="5" dirty="0">
                <a:latin typeface="Calibri"/>
                <a:cs typeface="Calibri"/>
              </a:rPr>
              <a:t>/</a:t>
            </a:r>
            <a:r>
              <a:rPr sz="2000" spc="-20" dirty="0">
                <a:latin typeface="Calibri"/>
                <a:cs typeface="Calibri"/>
              </a:rPr>
              <a:t>y</a:t>
            </a:r>
            <a:r>
              <a:rPr sz="2000" spc="-5" dirty="0">
                <a:latin typeface="Calibri"/>
                <a:cs typeface="Calibri"/>
              </a:rPr>
              <a:t>e</a:t>
            </a:r>
            <a:r>
              <a:rPr sz="2000" dirty="0">
                <a:latin typeface="Calibri"/>
                <a:cs typeface="Calibri"/>
              </a:rPr>
              <a:t>a</a:t>
            </a:r>
            <a:r>
              <a:rPr sz="2000" spc="-210" dirty="0">
                <a:latin typeface="Calibri"/>
                <a:cs typeface="Calibri"/>
              </a:rPr>
              <a:t>r</a:t>
            </a:r>
            <a:r>
              <a:rPr sz="2000" dirty="0">
                <a:latin typeface="Calibri"/>
                <a:cs typeface="Calibri"/>
              </a:rPr>
              <a:t>.</a:t>
            </a:r>
            <a:r>
              <a:rPr lang="sv-SE" sz="2000" dirty="0">
                <a:latin typeface="Calibri"/>
                <a:cs typeface="Calibri"/>
              </a:rPr>
              <a:t> </a:t>
            </a:r>
            <a:endParaRPr sz="2000" dirty="0">
              <a:latin typeface="Calibri"/>
              <a:cs typeface="Calibri"/>
            </a:endParaRPr>
          </a:p>
        </p:txBody>
      </p:sp>
      <p:sp>
        <p:nvSpPr>
          <p:cNvPr id="5" name="object 5"/>
          <p:cNvSpPr/>
          <p:nvPr/>
        </p:nvSpPr>
        <p:spPr>
          <a:xfrm>
            <a:off x="8104173" y="650670"/>
            <a:ext cx="3966959" cy="396697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8580481" y="5018999"/>
            <a:ext cx="3014345" cy="830997"/>
          </a:xfrm>
          <a:prstGeom prst="rect">
            <a:avLst/>
          </a:prstGeom>
        </p:spPr>
        <p:txBody>
          <a:bodyPr vert="horz" wrap="square" lIns="0" tIns="0" rIns="0" bIns="0" rtlCol="0">
            <a:spAutoFit/>
          </a:bodyPr>
          <a:lstStyle/>
          <a:p>
            <a:pPr marL="12700" marR="5080">
              <a:lnSpc>
                <a:spcPct val="100000"/>
              </a:lnSpc>
            </a:pPr>
            <a:r>
              <a:rPr sz="1800" dirty="0">
                <a:latin typeface="Calibri"/>
                <a:cs typeface="Calibri"/>
              </a:rPr>
              <a:t>Ins</a:t>
            </a:r>
            <a:r>
              <a:rPr sz="1800" spc="-10" dirty="0">
                <a:latin typeface="Calibri"/>
                <a:cs typeface="Calibri"/>
              </a:rPr>
              <a:t>e</a:t>
            </a:r>
            <a:r>
              <a:rPr sz="1800" spc="-15" dirty="0">
                <a:latin typeface="Calibri"/>
                <a:cs typeface="Calibri"/>
              </a:rPr>
              <a:t>rt</a:t>
            </a:r>
            <a:r>
              <a:rPr sz="1800" spc="-5" dirty="0">
                <a:latin typeface="Calibri"/>
                <a:cs typeface="Calibri"/>
              </a:rPr>
              <a:t>io</a:t>
            </a:r>
            <a:r>
              <a:rPr sz="1800" dirty="0">
                <a:latin typeface="Calibri"/>
                <a:cs typeface="Calibri"/>
              </a:rPr>
              <a:t>n </a:t>
            </a:r>
            <a:r>
              <a:rPr sz="1800" spc="-5" dirty="0">
                <a:latin typeface="Calibri"/>
                <a:cs typeface="Calibri"/>
              </a:rPr>
              <a:t>o</a:t>
            </a:r>
            <a:r>
              <a:rPr sz="1800" dirty="0">
                <a:latin typeface="Calibri"/>
                <a:cs typeface="Calibri"/>
              </a:rPr>
              <a:t>f</a:t>
            </a:r>
            <a:r>
              <a:rPr sz="1800" spc="15" dirty="0">
                <a:latin typeface="Calibri"/>
                <a:cs typeface="Calibri"/>
              </a:rPr>
              <a:t> </a:t>
            </a:r>
            <a:r>
              <a:rPr sz="1800" spc="-15" dirty="0">
                <a:latin typeface="Calibri"/>
                <a:cs typeface="Calibri"/>
              </a:rPr>
              <a:t>t</a:t>
            </a:r>
            <a:r>
              <a:rPr sz="1800" dirty="0">
                <a:latin typeface="Calibri"/>
                <a:cs typeface="Calibri"/>
              </a:rPr>
              <a:t>h</a:t>
            </a:r>
            <a:r>
              <a:rPr sz="1800" spc="-10" dirty="0">
                <a:latin typeface="Calibri"/>
                <a:cs typeface="Calibri"/>
              </a:rPr>
              <a:t>e</a:t>
            </a:r>
            <a:r>
              <a:rPr sz="1800" spc="5" dirty="0">
                <a:latin typeface="Calibri"/>
                <a:cs typeface="Calibri"/>
              </a:rPr>
              <a:t> </a:t>
            </a:r>
            <a:r>
              <a:rPr sz="1800" spc="-15" dirty="0">
                <a:latin typeface="Calibri"/>
                <a:cs typeface="Calibri"/>
              </a:rPr>
              <a:t>E</a:t>
            </a:r>
            <a:r>
              <a:rPr sz="1800" dirty="0">
                <a:latin typeface="Calibri"/>
                <a:cs typeface="Calibri"/>
              </a:rPr>
              <a:t>SS</a:t>
            </a:r>
            <a:r>
              <a:rPr sz="1800" spc="-10" dirty="0">
                <a:latin typeface="Calibri"/>
                <a:cs typeface="Calibri"/>
              </a:rPr>
              <a:t> </a:t>
            </a:r>
            <a:r>
              <a:rPr sz="1800" dirty="0">
                <a:latin typeface="Calibri"/>
                <a:cs typeface="Calibri"/>
              </a:rPr>
              <a:t>sp</a:t>
            </a:r>
            <a:r>
              <a:rPr sz="1800" spc="-5" dirty="0">
                <a:latin typeface="Calibri"/>
                <a:cs typeface="Calibri"/>
              </a:rPr>
              <a:t>o</a:t>
            </a:r>
            <a:r>
              <a:rPr sz="1800" spc="-75" dirty="0">
                <a:latin typeface="Calibri"/>
                <a:cs typeface="Calibri"/>
              </a:rPr>
              <a:t>k</a:t>
            </a:r>
            <a:r>
              <a:rPr sz="1800" spc="-10" dirty="0">
                <a:latin typeface="Calibri"/>
                <a:cs typeface="Calibri"/>
              </a:rPr>
              <a:t>e</a:t>
            </a:r>
            <a:r>
              <a:rPr sz="1800" spc="5" dirty="0">
                <a:latin typeface="Calibri"/>
                <a:cs typeface="Calibri"/>
              </a:rPr>
              <a:t> </a:t>
            </a:r>
            <a:r>
              <a:rPr sz="1800" spc="-30" dirty="0">
                <a:latin typeface="Calibri"/>
                <a:cs typeface="Calibri"/>
              </a:rPr>
              <a:t>c</a:t>
            </a:r>
            <a:r>
              <a:rPr sz="1800" spc="-25" dirty="0">
                <a:latin typeface="Calibri"/>
                <a:cs typeface="Calibri"/>
              </a:rPr>
              <a:t>a</a:t>
            </a:r>
            <a:r>
              <a:rPr sz="1800" dirty="0">
                <a:latin typeface="Calibri"/>
                <a:cs typeface="Calibri"/>
              </a:rPr>
              <a:t>v</a:t>
            </a:r>
            <a:r>
              <a:rPr sz="1800" spc="-5" dirty="0">
                <a:latin typeface="Calibri"/>
                <a:cs typeface="Calibri"/>
              </a:rPr>
              <a:t>i</a:t>
            </a:r>
            <a:r>
              <a:rPr sz="1800" spc="-15" dirty="0">
                <a:latin typeface="Calibri"/>
                <a:cs typeface="Calibri"/>
              </a:rPr>
              <a:t>t</a:t>
            </a:r>
            <a:r>
              <a:rPr sz="1800" spc="-10" dirty="0">
                <a:latin typeface="Calibri"/>
                <a:cs typeface="Calibri"/>
              </a:rPr>
              <a:t>y</a:t>
            </a:r>
            <a:r>
              <a:rPr sz="1800" spc="-5" dirty="0">
                <a:latin typeface="Calibri"/>
                <a:cs typeface="Calibri"/>
              </a:rPr>
              <a:t> </a:t>
            </a:r>
            <a:r>
              <a:rPr sz="1800" dirty="0">
                <a:latin typeface="Calibri"/>
                <a:cs typeface="Calibri"/>
              </a:rPr>
              <a:t>p</a:t>
            </a:r>
            <a:r>
              <a:rPr sz="1800" spc="-40" dirty="0">
                <a:latin typeface="Calibri"/>
                <a:cs typeface="Calibri"/>
              </a:rPr>
              <a:t>r</a:t>
            </a:r>
            <a:r>
              <a:rPr sz="1800" spc="-5" dirty="0">
                <a:latin typeface="Calibri"/>
                <a:cs typeface="Calibri"/>
              </a:rPr>
              <a:t>o</a:t>
            </a:r>
            <a:r>
              <a:rPr sz="1800" spc="-25" dirty="0">
                <a:latin typeface="Calibri"/>
                <a:cs typeface="Calibri"/>
              </a:rPr>
              <a:t>t</a:t>
            </a:r>
            <a:r>
              <a:rPr sz="1800" spc="-15" dirty="0">
                <a:latin typeface="Calibri"/>
                <a:cs typeface="Calibri"/>
              </a:rPr>
              <a:t>o</a:t>
            </a:r>
            <a:r>
              <a:rPr sz="1800" spc="-10" dirty="0">
                <a:latin typeface="Calibri"/>
                <a:cs typeface="Calibri"/>
              </a:rPr>
              <a:t>y</a:t>
            </a:r>
            <a:r>
              <a:rPr sz="1800" dirty="0">
                <a:latin typeface="Calibri"/>
                <a:cs typeface="Calibri"/>
              </a:rPr>
              <a:t>p</a:t>
            </a:r>
            <a:r>
              <a:rPr sz="1800" spc="-10" dirty="0">
                <a:latin typeface="Calibri"/>
                <a:cs typeface="Calibri"/>
              </a:rPr>
              <a:t>e</a:t>
            </a:r>
            <a:r>
              <a:rPr sz="1800" spc="5" dirty="0">
                <a:latin typeface="Calibri"/>
                <a:cs typeface="Calibri"/>
              </a:rPr>
              <a:t> </a:t>
            </a:r>
            <a:r>
              <a:rPr sz="1800" spc="-35" dirty="0">
                <a:latin typeface="Calibri"/>
                <a:cs typeface="Calibri"/>
              </a:rPr>
              <a:t>f</a:t>
            </a:r>
            <a:r>
              <a:rPr sz="1800" spc="-5" dirty="0">
                <a:latin typeface="Calibri"/>
                <a:cs typeface="Calibri"/>
              </a:rPr>
              <a:t>o</a:t>
            </a:r>
            <a:r>
              <a:rPr sz="1800" spc="-10" dirty="0">
                <a:latin typeface="Calibri"/>
                <a:cs typeface="Calibri"/>
              </a:rPr>
              <a:t>r</a:t>
            </a:r>
            <a:r>
              <a:rPr sz="1800" spc="-5" dirty="0">
                <a:latin typeface="Calibri"/>
                <a:cs typeface="Calibri"/>
              </a:rPr>
              <a:t> </a:t>
            </a:r>
            <a:r>
              <a:rPr sz="1800" spc="-40" dirty="0">
                <a:latin typeface="Calibri"/>
                <a:cs typeface="Calibri"/>
              </a:rPr>
              <a:t>t</a:t>
            </a:r>
            <a:r>
              <a:rPr sz="1800" spc="-10" dirty="0">
                <a:latin typeface="Calibri"/>
                <a:cs typeface="Calibri"/>
              </a:rPr>
              <a:t>e</a:t>
            </a:r>
            <a:r>
              <a:rPr sz="1800" spc="-20" dirty="0">
                <a:latin typeface="Calibri"/>
                <a:cs typeface="Calibri"/>
              </a:rPr>
              <a:t>s</a:t>
            </a:r>
            <a:r>
              <a:rPr sz="1800" spc="-15" dirty="0">
                <a:latin typeface="Calibri"/>
                <a:cs typeface="Calibri"/>
              </a:rPr>
              <a:t>t</a:t>
            </a:r>
            <a:r>
              <a:rPr sz="1800" dirty="0">
                <a:latin typeface="Calibri"/>
                <a:cs typeface="Calibri"/>
              </a:rPr>
              <a:t>s</a:t>
            </a:r>
            <a:r>
              <a:rPr sz="1800" spc="5" dirty="0">
                <a:latin typeface="Calibri"/>
                <a:cs typeface="Calibri"/>
              </a:rPr>
              <a:t> </a:t>
            </a:r>
            <a:r>
              <a:rPr sz="1800" spc="-5" dirty="0">
                <a:latin typeface="Calibri"/>
                <a:cs typeface="Calibri"/>
              </a:rPr>
              <a:t>i</a:t>
            </a:r>
            <a:r>
              <a:rPr sz="1800" dirty="0">
                <a:latin typeface="Calibri"/>
                <a:cs typeface="Calibri"/>
              </a:rPr>
              <a:t>n</a:t>
            </a:r>
            <a:r>
              <a:rPr sz="1800" spc="15" dirty="0">
                <a:latin typeface="Calibri"/>
                <a:cs typeface="Calibri"/>
              </a:rPr>
              <a:t> </a:t>
            </a:r>
            <a:r>
              <a:rPr sz="1800" spc="-15" dirty="0">
                <a:latin typeface="Calibri"/>
                <a:cs typeface="Calibri"/>
              </a:rPr>
              <a:t>t</a:t>
            </a:r>
            <a:r>
              <a:rPr sz="1800" dirty="0">
                <a:latin typeface="Calibri"/>
                <a:cs typeface="Calibri"/>
              </a:rPr>
              <a:t>h</a:t>
            </a:r>
            <a:r>
              <a:rPr sz="1800" spc="-10" dirty="0">
                <a:latin typeface="Calibri"/>
                <a:cs typeface="Calibri"/>
              </a:rPr>
              <a:t>e</a:t>
            </a:r>
            <a:r>
              <a:rPr sz="1800" spc="15" dirty="0">
                <a:latin typeface="Calibri"/>
                <a:cs typeface="Calibri"/>
              </a:rPr>
              <a:t> </a:t>
            </a:r>
            <a:r>
              <a:rPr sz="1800" dirty="0">
                <a:latin typeface="Calibri"/>
                <a:cs typeface="Calibri"/>
              </a:rPr>
              <a:t>F</a:t>
            </a:r>
            <a:r>
              <a:rPr sz="1800" spc="-10" dirty="0">
                <a:latin typeface="Calibri"/>
                <a:cs typeface="Calibri"/>
              </a:rPr>
              <a:t>R</a:t>
            </a:r>
            <a:r>
              <a:rPr sz="1800" spc="-5" dirty="0">
                <a:latin typeface="Calibri"/>
                <a:cs typeface="Calibri"/>
              </a:rPr>
              <a:t>E</a:t>
            </a:r>
            <a:r>
              <a:rPr sz="1800" spc="-10" dirty="0">
                <a:latin typeface="Calibri"/>
                <a:cs typeface="Calibri"/>
              </a:rPr>
              <a:t>IA</a:t>
            </a:r>
            <a:r>
              <a:rPr sz="1800" spc="-5" dirty="0">
                <a:latin typeface="Calibri"/>
                <a:cs typeface="Calibri"/>
              </a:rPr>
              <a:t> </a:t>
            </a:r>
            <a:r>
              <a:rPr lang="sv-SE" spc="-10" dirty="0">
                <a:latin typeface="Calibri"/>
                <a:cs typeface="Calibri"/>
              </a:rPr>
              <a:t>h</a:t>
            </a:r>
            <a:r>
              <a:rPr sz="1800" spc="-5" dirty="0" err="1">
                <a:latin typeface="Calibri"/>
                <a:cs typeface="Calibri"/>
              </a:rPr>
              <a:t>o</a:t>
            </a:r>
            <a:r>
              <a:rPr sz="1800" spc="-15" dirty="0" err="1">
                <a:latin typeface="Calibri"/>
                <a:cs typeface="Calibri"/>
              </a:rPr>
              <a:t>r</a:t>
            </a:r>
            <a:r>
              <a:rPr sz="1800" spc="-10" dirty="0" err="1">
                <a:latin typeface="Calibri"/>
                <a:cs typeface="Calibri"/>
              </a:rPr>
              <a:t>i</a:t>
            </a:r>
            <a:r>
              <a:rPr lang="en-US" spc="-40" dirty="0" err="1">
                <a:latin typeface="Calibri"/>
                <a:cs typeface="Calibri"/>
              </a:rPr>
              <a:t>z</a:t>
            </a:r>
            <a:r>
              <a:rPr sz="1800" spc="-5" dirty="0" err="1">
                <a:latin typeface="Calibri"/>
                <a:cs typeface="Calibri"/>
              </a:rPr>
              <a:t>o</a:t>
            </a:r>
            <a:r>
              <a:rPr sz="1800" spc="-10" dirty="0" err="1">
                <a:latin typeface="Calibri"/>
                <a:cs typeface="Calibri"/>
              </a:rPr>
              <a:t>n</a:t>
            </a:r>
            <a:r>
              <a:rPr sz="1800" spc="-40" dirty="0" err="1">
                <a:latin typeface="Calibri"/>
                <a:cs typeface="Calibri"/>
              </a:rPr>
              <a:t>t</a:t>
            </a:r>
            <a:r>
              <a:rPr sz="1800" dirty="0" err="1">
                <a:latin typeface="Calibri"/>
                <a:cs typeface="Calibri"/>
              </a:rPr>
              <a:t>al</a:t>
            </a:r>
            <a:r>
              <a:rPr sz="1800" spc="20" dirty="0">
                <a:latin typeface="Calibri"/>
                <a:cs typeface="Calibri"/>
              </a:rPr>
              <a:t> </a:t>
            </a:r>
            <a:r>
              <a:rPr sz="1800" spc="-20" dirty="0">
                <a:latin typeface="Calibri"/>
                <a:cs typeface="Calibri"/>
              </a:rPr>
              <a:t>c</a:t>
            </a:r>
            <a:r>
              <a:rPr sz="1800" spc="-5" dirty="0">
                <a:latin typeface="Calibri"/>
                <a:cs typeface="Calibri"/>
              </a:rPr>
              <a:t>r</a:t>
            </a:r>
            <a:r>
              <a:rPr sz="1800" spc="-35" dirty="0">
                <a:latin typeface="Calibri"/>
                <a:cs typeface="Calibri"/>
              </a:rPr>
              <a:t>y</a:t>
            </a:r>
            <a:r>
              <a:rPr sz="1800" spc="-5" dirty="0">
                <a:latin typeface="Calibri"/>
                <a:cs typeface="Calibri"/>
              </a:rPr>
              <a:t>o</a:t>
            </a:r>
            <a:r>
              <a:rPr sz="1800" spc="-20" dirty="0">
                <a:latin typeface="Calibri"/>
                <a:cs typeface="Calibri"/>
              </a:rPr>
              <a:t>s</a:t>
            </a:r>
            <a:r>
              <a:rPr sz="1800" spc="-40" dirty="0">
                <a:latin typeface="Calibri"/>
                <a:cs typeface="Calibri"/>
              </a:rPr>
              <a:t>t</a:t>
            </a:r>
            <a:r>
              <a:rPr sz="1800" spc="-15" dirty="0">
                <a:latin typeface="Calibri"/>
                <a:cs typeface="Calibri"/>
              </a:rPr>
              <a:t>a</a:t>
            </a:r>
            <a:r>
              <a:rPr sz="1800" spc="-10" dirty="0">
                <a:latin typeface="Calibri"/>
                <a:cs typeface="Calibri"/>
              </a:rPr>
              <a:t>t</a:t>
            </a:r>
            <a:endParaRPr sz="1800" dirty="0">
              <a:latin typeface="Calibri"/>
              <a:cs typeface="Calibri"/>
            </a:endParaRPr>
          </a:p>
        </p:txBody>
      </p:sp>
      <p:sp>
        <p:nvSpPr>
          <p:cNvPr id="11" name="object 7"/>
          <p:cNvSpPr txBox="1"/>
          <p:nvPr/>
        </p:nvSpPr>
        <p:spPr>
          <a:xfrm>
            <a:off x="388493" y="5903119"/>
            <a:ext cx="2553335" cy="307777"/>
          </a:xfrm>
          <a:prstGeom prst="rect">
            <a:avLst/>
          </a:prstGeom>
        </p:spPr>
        <p:txBody>
          <a:bodyPr vert="horz" wrap="square" lIns="0" tIns="0" rIns="0" bIns="0" rtlCol="0">
            <a:spAutoFit/>
          </a:bodyPr>
          <a:lstStyle/>
          <a:p>
            <a:pPr marL="12700">
              <a:lnSpc>
                <a:spcPct val="100000"/>
              </a:lnSpc>
            </a:pPr>
            <a:r>
              <a:rPr sz="2000" dirty="0">
                <a:latin typeface="Calibri"/>
                <a:cs typeface="Calibri"/>
              </a:rPr>
              <a:t>.</a:t>
            </a:r>
          </a:p>
        </p:txBody>
      </p:sp>
      <p:sp>
        <p:nvSpPr>
          <p:cNvPr id="4" name="Slide Number Placeholder 3"/>
          <p:cNvSpPr>
            <a:spLocks noGrp="1"/>
          </p:cNvSpPr>
          <p:nvPr>
            <p:ph type="sldNum" sz="quarter" idx="12"/>
          </p:nvPr>
        </p:nvSpPr>
        <p:spPr>
          <a:xfrm>
            <a:off x="8716052" y="6294437"/>
            <a:ext cx="2743200" cy="365125"/>
          </a:xfrm>
        </p:spPr>
        <p:txBody>
          <a:bodyPr/>
          <a:lstStyle/>
          <a:p>
            <a:pPr marL="25400">
              <a:lnSpc>
                <a:spcPct val="100000"/>
              </a:lnSpc>
            </a:pPr>
            <a:fld id="{81D60167-4931-47E6-BA6A-407CBD079E47}" type="slidenum">
              <a:rPr lang="de-DE" spc="-10" smtClean="0"/>
              <a:t>9</a:t>
            </a:fld>
            <a:endParaRPr lang="de-DE" spc="-1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410</TotalTime>
  <Words>2255</Words>
  <Application>Microsoft Office PowerPoint</Application>
  <PresentationFormat>Widescreen</PresentationFormat>
  <Paragraphs>78</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Bookman Old Style</vt:lpstr>
      <vt:lpstr>Calibri</vt:lpstr>
      <vt:lpstr>Calibri Light</vt:lpstr>
      <vt:lpstr>Times New Roman</vt:lpstr>
      <vt:lpstr>Office Theme</vt:lpstr>
      <vt:lpstr>PowerPoint Presentation</vt:lpstr>
      <vt:lpstr>The AMICI European Technology Infrastructure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on AMICI Task 2.3 Strategy</dc:title>
  <dc:creator>Tord Ekelöf</dc:creator>
  <cp:lastModifiedBy>Tord Ekelöf</cp:lastModifiedBy>
  <cp:revision>54</cp:revision>
  <dcterms:created xsi:type="dcterms:W3CDTF">2018-09-25T23:14:31Z</dcterms:created>
  <dcterms:modified xsi:type="dcterms:W3CDTF">2019-06-11T13:09:47Z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2018-03-30T00:00:00Z</vt:filetime>
  </property>
  <property fmtid="{D5CDD505-2E9C-101B-9397-08002B2CF9AE}" pid="3" name="LastSaved">
    <vt:filetime>2018-09-25T00:00:00Z</vt:filetime>
  </property>
</Properties>
</file>