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2" r:id="rId3"/>
    <p:sldId id="276" r:id="rId4"/>
    <p:sldId id="258" r:id="rId5"/>
    <p:sldId id="259" r:id="rId6"/>
    <p:sldId id="280" r:id="rId7"/>
    <p:sldId id="277" r:id="rId8"/>
    <p:sldId id="260" r:id="rId9"/>
    <p:sldId id="261" r:id="rId10"/>
    <p:sldId id="278" r:id="rId11"/>
  </p:sldIdLst>
  <p:sldSz cx="12192000" cy="6858000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AA8CE"/>
    <a:srgbClr val="5D86B1"/>
    <a:srgbClr val="DDDDDD"/>
    <a:srgbClr val="B50000"/>
    <a:srgbClr val="990000"/>
    <a:srgbClr val="909090"/>
    <a:srgbClr val="D06F0F"/>
    <a:srgbClr val="00FF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F6FFC6-1B52-47A2-846A-0F333265F673}" v="174" dt="2019-06-04T08:45:26.6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67" autoAdjust="0"/>
  </p:normalViewPr>
  <p:slideViewPr>
    <p:cSldViewPr snapToGrid="0">
      <p:cViewPr varScale="1">
        <p:scale>
          <a:sx n="95" d="100"/>
          <a:sy n="95" d="100"/>
        </p:scale>
        <p:origin x="1074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918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-- K2V1N --" userId="5038dbd499bd630c" providerId="LiveId" clId="{02C1737B-AA92-4D8F-B6A0-67CC15642940}"/>
    <pc:docChg chg="undo redo custSel addSld delSld modSld sldOrd">
      <pc:chgData name="-- K2V1N --" userId="5038dbd499bd630c" providerId="LiveId" clId="{02C1737B-AA92-4D8F-B6A0-67CC15642940}" dt="2019-05-07T12:15:27.053" v="5878" actId="6549"/>
      <pc:docMkLst>
        <pc:docMk/>
      </pc:docMkLst>
      <pc:sldChg chg="addSp delSp modSp">
        <pc:chgData name="-- K2V1N --" userId="5038dbd499bd630c" providerId="LiveId" clId="{02C1737B-AA92-4D8F-B6A0-67CC15642940}" dt="2019-05-07T08:34:56.824" v="5353" actId="14100"/>
        <pc:sldMkLst>
          <pc:docMk/>
          <pc:sldMk cId="2471861046" sldId="256"/>
        </pc:sldMkLst>
        <pc:spChg chg="mod">
          <ac:chgData name="-- K2V1N --" userId="5038dbd499bd630c" providerId="LiveId" clId="{02C1737B-AA92-4D8F-B6A0-67CC15642940}" dt="2019-04-11T09:46:56.859" v="0"/>
          <ac:spMkLst>
            <pc:docMk/>
            <pc:sldMk cId="2471861046" sldId="256"/>
            <ac:spMk id="2" creationId="{2C396FB7-91A5-48D0-A11F-2F80F0A3852B}"/>
          </ac:spMkLst>
        </pc:spChg>
        <pc:spChg chg="mod">
          <ac:chgData name="-- K2V1N --" userId="5038dbd499bd630c" providerId="LiveId" clId="{02C1737B-AA92-4D8F-B6A0-67CC15642940}" dt="2019-05-07T08:34:56.824" v="5353" actId="14100"/>
          <ac:spMkLst>
            <pc:docMk/>
            <pc:sldMk cId="2471861046" sldId="256"/>
            <ac:spMk id="3" creationId="{1F9770BB-D5B5-4C38-9DCD-7F7A3412FD92}"/>
          </ac:spMkLst>
        </pc:spChg>
        <pc:spChg chg="add mod">
          <ac:chgData name="-- K2V1N --" userId="5038dbd499bd630c" providerId="LiveId" clId="{02C1737B-AA92-4D8F-B6A0-67CC15642940}" dt="2019-05-07T08:34:46.387" v="5349" actId="122"/>
          <ac:spMkLst>
            <pc:docMk/>
            <pc:sldMk cId="2471861046" sldId="256"/>
            <ac:spMk id="4" creationId="{4F1369D3-95DB-42DA-8EA2-DD9532AD124E}"/>
          </ac:spMkLst>
        </pc:spChg>
        <pc:spChg chg="del">
          <ac:chgData name="-- K2V1N --" userId="5038dbd499bd630c" providerId="LiveId" clId="{02C1737B-AA92-4D8F-B6A0-67CC15642940}" dt="2019-04-11T09:47:58.766" v="31" actId="478"/>
          <ac:spMkLst>
            <pc:docMk/>
            <pc:sldMk cId="2471861046" sldId="256"/>
            <ac:spMk id="4" creationId="{838B238A-0C64-4792-8F6B-4D02B51FF567}"/>
          </ac:spMkLst>
        </pc:spChg>
        <pc:spChg chg="del">
          <ac:chgData name="-- K2V1N --" userId="5038dbd499bd630c" providerId="LiveId" clId="{02C1737B-AA92-4D8F-B6A0-67CC15642940}" dt="2019-04-11T09:47:59.861" v="32" actId="478"/>
          <ac:spMkLst>
            <pc:docMk/>
            <pc:sldMk cId="2471861046" sldId="256"/>
            <ac:spMk id="5" creationId="{80ED9E44-BEAD-475D-AA80-B0B4D8A8CF37}"/>
          </ac:spMkLst>
        </pc:spChg>
      </pc:sldChg>
    </pc:docChg>
  </pc:docChgLst>
  <pc:docChgLst>
    <pc:chgData name="-- K2V1N --" userId="5038dbd499bd630c" providerId="Windows Live" clId="Web-{46270CE4-723A-4AD9-8FC9-8DC0E7D62454}"/>
    <pc:docChg chg="modSld">
      <pc:chgData name="-- K2V1N --" userId="5038dbd499bd630c" providerId="Windows Live" clId="Web-{46270CE4-723A-4AD9-8FC9-8DC0E7D62454}" dt="2019-06-10T19:51:23.575" v="8" actId="20577"/>
      <pc:docMkLst>
        <pc:docMk/>
      </pc:docMkLst>
      <pc:sldChg chg="modSp">
        <pc:chgData name="-- K2V1N --" userId="5038dbd499bd630c" providerId="Windows Live" clId="Web-{46270CE4-723A-4AD9-8FC9-8DC0E7D62454}" dt="2019-06-10T19:51:22.575" v="6" actId="20577"/>
        <pc:sldMkLst>
          <pc:docMk/>
          <pc:sldMk cId="3833182478" sldId="259"/>
        </pc:sldMkLst>
        <pc:spChg chg="mod">
          <ac:chgData name="-- K2V1N --" userId="5038dbd499bd630c" providerId="Windows Live" clId="Web-{46270CE4-723A-4AD9-8FC9-8DC0E7D62454}" dt="2019-06-10T19:51:20.169" v="3" actId="20577"/>
          <ac:spMkLst>
            <pc:docMk/>
            <pc:sldMk cId="3833182478" sldId="259"/>
            <ac:spMk id="14" creationId="{C52339DE-3D32-4006-9096-5E5254FC30F4}"/>
          </ac:spMkLst>
        </pc:spChg>
        <pc:spChg chg="mod">
          <ac:chgData name="-- K2V1N --" userId="5038dbd499bd630c" providerId="Windows Live" clId="Web-{46270CE4-723A-4AD9-8FC9-8DC0E7D62454}" dt="2019-06-10T19:51:22.575" v="6" actId="20577"/>
          <ac:spMkLst>
            <pc:docMk/>
            <pc:sldMk cId="3833182478" sldId="259"/>
            <ac:spMk id="17" creationId="{A5935B3C-AE17-45E8-A7CF-4EAE4CE10D7C}"/>
          </ac:spMkLst>
        </pc:spChg>
      </pc:sldChg>
      <pc:sldChg chg="modSp">
        <pc:chgData name="-- K2V1N --" userId="5038dbd499bd630c" providerId="Windows Live" clId="Web-{46270CE4-723A-4AD9-8FC9-8DC0E7D62454}" dt="2019-06-10T19:51:03.122" v="0" actId="20577"/>
        <pc:sldMkLst>
          <pc:docMk/>
          <pc:sldMk cId="304584511" sldId="261"/>
        </pc:sldMkLst>
        <pc:spChg chg="mod">
          <ac:chgData name="-- K2V1N --" userId="5038dbd499bd630c" providerId="Windows Live" clId="Web-{46270CE4-723A-4AD9-8FC9-8DC0E7D62454}" dt="2019-06-10T19:51:03.122" v="0" actId="20577"/>
          <ac:spMkLst>
            <pc:docMk/>
            <pc:sldMk cId="304584511" sldId="261"/>
            <ac:spMk id="2" creationId="{A851E7EF-E34F-4999-9167-442BF1C47171}"/>
          </ac:spMkLst>
        </pc:spChg>
      </pc:sldChg>
    </pc:docChg>
  </pc:docChgLst>
  <pc:docChgLst>
    <pc:chgData name="-- K2V1N --" userId="5038dbd499bd630c" providerId="LiveId" clId="{41B7DF22-ABF1-41A0-ABCC-9644975B1DC6}"/>
    <pc:docChg chg="undo custSel addSld delSld modSld">
      <pc:chgData name="-- K2V1N --" userId="5038dbd499bd630c" providerId="LiveId" clId="{41B7DF22-ABF1-41A0-ABCC-9644975B1DC6}" dt="2019-05-24T09:11:01.073" v="749" actId="20577"/>
      <pc:docMkLst>
        <pc:docMk/>
      </pc:docMkLst>
      <pc:sldChg chg="addSp delSp modSp">
        <pc:chgData name="-- K2V1N --" userId="5038dbd499bd630c" providerId="LiveId" clId="{41B7DF22-ABF1-41A0-ABCC-9644975B1DC6}" dt="2019-05-07T14:46:21.251" v="484" actId="478"/>
        <pc:sldMkLst>
          <pc:docMk/>
          <pc:sldMk cId="2471861046" sldId="256"/>
        </pc:sldMkLst>
        <pc:spChg chg="mod">
          <ac:chgData name="-- K2V1N --" userId="5038dbd499bd630c" providerId="LiveId" clId="{41B7DF22-ABF1-41A0-ABCC-9644975B1DC6}" dt="2019-05-07T14:04:16.249" v="38" actId="20577"/>
          <ac:spMkLst>
            <pc:docMk/>
            <pc:sldMk cId="2471861046" sldId="256"/>
            <ac:spMk id="2" creationId="{2C396FB7-91A5-48D0-A11F-2F80F0A3852B}"/>
          </ac:spMkLst>
        </pc:spChg>
        <pc:spChg chg="mod">
          <ac:chgData name="-- K2V1N --" userId="5038dbd499bd630c" providerId="LiveId" clId="{41B7DF22-ABF1-41A0-ABCC-9644975B1DC6}" dt="2019-05-07T14:04:48.504" v="117" actId="20577"/>
          <ac:spMkLst>
            <pc:docMk/>
            <pc:sldMk cId="2471861046" sldId="256"/>
            <ac:spMk id="3" creationId="{1F9770BB-D5B5-4C38-9DCD-7F7A3412FD92}"/>
          </ac:spMkLst>
        </pc:spChg>
        <pc:spChg chg="mod">
          <ac:chgData name="-- K2V1N --" userId="5038dbd499bd630c" providerId="LiveId" clId="{41B7DF22-ABF1-41A0-ABCC-9644975B1DC6}" dt="2019-05-07T14:04:55.081" v="126" actId="20577"/>
          <ac:spMkLst>
            <pc:docMk/>
            <pc:sldMk cId="2471861046" sldId="256"/>
            <ac:spMk id="4" creationId="{4F1369D3-95DB-42DA-8EA2-DD9532AD124E}"/>
          </ac:spMkLst>
        </pc:spChg>
        <pc:spChg chg="del">
          <ac:chgData name="-- K2V1N --" userId="5038dbd499bd630c" providerId="LiveId" clId="{41B7DF22-ABF1-41A0-ABCC-9644975B1DC6}" dt="2019-05-07T14:46:21.251" v="484" actId="478"/>
          <ac:spMkLst>
            <pc:docMk/>
            <pc:sldMk cId="2471861046" sldId="256"/>
            <ac:spMk id="6" creationId="{8C3E9178-3096-45B4-939D-741E3F88EE64}"/>
          </ac:spMkLst>
        </pc:spChg>
        <pc:spChg chg="add del mod">
          <ac:chgData name="-- K2V1N --" userId="5038dbd499bd630c" providerId="LiveId" clId="{41B7DF22-ABF1-41A0-ABCC-9644975B1DC6}" dt="2019-05-07T14:27:59.263" v="254" actId="478"/>
          <ac:spMkLst>
            <pc:docMk/>
            <pc:sldMk cId="2471861046" sldId="256"/>
            <ac:spMk id="13" creationId="{8836ECC3-44CE-4858-9DEF-AFE09B2533FA}"/>
          </ac:spMkLst>
        </pc:spChg>
        <pc:picChg chg="add del mod">
          <ac:chgData name="-- K2V1N --" userId="5038dbd499bd630c" providerId="LiveId" clId="{41B7DF22-ABF1-41A0-ABCC-9644975B1DC6}" dt="2019-05-07T14:26:26.151" v="231" actId="478"/>
          <ac:picMkLst>
            <pc:docMk/>
            <pc:sldMk cId="2471861046" sldId="256"/>
            <ac:picMk id="8" creationId="{0A5B2E84-9ABD-43E0-98F0-4957D432DD1B}"/>
          </ac:picMkLst>
        </pc:picChg>
        <pc:picChg chg="add del mod">
          <ac:chgData name="-- K2V1N --" userId="5038dbd499bd630c" providerId="LiveId" clId="{41B7DF22-ABF1-41A0-ABCC-9644975B1DC6}" dt="2019-05-07T14:26:32.510" v="233" actId="478"/>
          <ac:picMkLst>
            <pc:docMk/>
            <pc:sldMk cId="2471861046" sldId="256"/>
            <ac:picMk id="10" creationId="{A2C80005-DAD6-4A02-817B-602744B23336}"/>
          </ac:picMkLst>
        </pc:picChg>
        <pc:picChg chg="add del mod modCrop">
          <ac:chgData name="-- K2V1N --" userId="5038dbd499bd630c" providerId="LiveId" clId="{41B7DF22-ABF1-41A0-ABCC-9644975B1DC6}" dt="2019-05-07T14:28:06.609" v="255"/>
          <ac:picMkLst>
            <pc:docMk/>
            <pc:sldMk cId="2471861046" sldId="256"/>
            <ac:picMk id="12" creationId="{82482728-0A98-45D8-9DED-9F6641A9D63E}"/>
          </ac:picMkLst>
        </pc:picChg>
      </pc:sldChg>
    </pc:docChg>
  </pc:docChgLst>
  <pc:docChgLst>
    <pc:chgData name="-- K2V1N --" userId="5038dbd499bd630c" providerId="LiveId" clId="{C13B902A-0BD6-4061-91FD-40F175619128}"/>
    <pc:docChg chg="custSel addSld delSld modSld modMainMaster">
      <pc:chgData name="-- K2V1N --" userId="5038dbd499bd630c" providerId="LiveId" clId="{C13B902A-0BD6-4061-91FD-40F175619128}" dt="2019-04-11T09:36:22.004" v="18" actId="6549"/>
      <pc:docMkLst>
        <pc:docMk/>
      </pc:docMkLst>
      <pc:sldChg chg="add">
        <pc:chgData name="-- K2V1N --" userId="5038dbd499bd630c" providerId="LiveId" clId="{C13B902A-0BD6-4061-91FD-40F175619128}" dt="2019-04-11T09:36:12.217" v="11"/>
        <pc:sldMkLst>
          <pc:docMk/>
          <pc:sldMk cId="2471861046" sldId="256"/>
        </pc:sldMkLst>
      </pc:sldChg>
      <pc:sldMasterChg chg="modSldLayout">
        <pc:chgData name="-- K2V1N --" userId="5038dbd499bd630c" providerId="LiveId" clId="{C13B902A-0BD6-4061-91FD-40F175619128}" dt="2019-04-11T09:35:59.142" v="9" actId="478"/>
        <pc:sldMasterMkLst>
          <pc:docMk/>
          <pc:sldMasterMk cId="0" sldId="2147483648"/>
        </pc:sldMasterMkLst>
        <pc:sldLayoutChg chg="addSp delSp">
          <pc:chgData name="-- K2V1N --" userId="5038dbd499bd630c" providerId="LiveId" clId="{C13B902A-0BD6-4061-91FD-40F175619128}" dt="2019-04-11T09:35:59.142" v="9" actId="478"/>
          <pc:sldLayoutMkLst>
            <pc:docMk/>
            <pc:sldMasterMk cId="0" sldId="2147483648"/>
            <pc:sldLayoutMk cId="0" sldId="2147483677"/>
          </pc:sldLayoutMkLst>
          <pc:spChg chg="add del">
            <ac:chgData name="-- K2V1N --" userId="5038dbd499bd630c" providerId="LiveId" clId="{C13B902A-0BD6-4061-91FD-40F175619128}" dt="2019-04-11T09:35:59.142" v="9" actId="478"/>
            <ac:spMkLst>
              <pc:docMk/>
              <pc:sldMasterMk cId="0" sldId="2147483648"/>
              <pc:sldLayoutMk cId="0" sldId="2147483677"/>
              <ac:spMk id="4" creationId="{6DC001DA-CA17-41A4-8F0B-E55F927262EF}"/>
            </ac:spMkLst>
          </pc:spChg>
          <pc:spChg chg="add del">
            <ac:chgData name="-- K2V1N --" userId="5038dbd499bd630c" providerId="LiveId" clId="{C13B902A-0BD6-4061-91FD-40F175619128}" dt="2019-04-11T09:35:58.328" v="8" actId="478"/>
            <ac:spMkLst>
              <pc:docMk/>
              <pc:sldMasterMk cId="0" sldId="2147483648"/>
              <pc:sldLayoutMk cId="0" sldId="2147483677"/>
              <ac:spMk id="5" creationId="{7C95A3BD-72B3-44FA-95F0-CAFB0BBCA6A0}"/>
            </ac:spMkLst>
          </pc:spChg>
        </pc:sldLayoutChg>
      </pc:sldMasterChg>
    </pc:docChg>
  </pc:docChgLst>
  <pc:docChgLst>
    <pc:chgData name="-- K2V1N --" userId="5038dbd499bd630c" providerId="LiveId" clId="{01F6FFC6-1B52-47A2-846A-0F333265F673}"/>
    <pc:docChg chg="undo custSel addSld delSld modSld sldOrd modMainMaster">
      <pc:chgData name="-- K2V1N --" userId="5038dbd499bd630c" providerId="LiveId" clId="{01F6FFC6-1B52-47A2-846A-0F333265F673}" dt="2019-06-04T11:20:20.818" v="1599" actId="2696"/>
      <pc:docMkLst>
        <pc:docMk/>
      </pc:docMkLst>
      <pc:sldChg chg="delSp modSp">
        <pc:chgData name="-- K2V1N --" userId="5038dbd499bd630c" providerId="LiveId" clId="{01F6FFC6-1B52-47A2-846A-0F333265F673}" dt="2019-05-24T09:21:03.929" v="44" actId="478"/>
        <pc:sldMkLst>
          <pc:docMk/>
          <pc:sldMk cId="2471861046" sldId="256"/>
        </pc:sldMkLst>
        <pc:spChg chg="mod">
          <ac:chgData name="-- K2V1N --" userId="5038dbd499bd630c" providerId="LiveId" clId="{01F6FFC6-1B52-47A2-846A-0F333265F673}" dt="2019-05-24T09:19:59.002" v="42" actId="20577"/>
          <ac:spMkLst>
            <pc:docMk/>
            <pc:sldMk cId="2471861046" sldId="256"/>
            <ac:spMk id="2" creationId="{2C396FB7-91A5-48D0-A11F-2F80F0A3852B}"/>
          </ac:spMkLst>
        </pc:spChg>
        <pc:spChg chg="del">
          <ac:chgData name="-- K2V1N --" userId="5038dbd499bd630c" providerId="LiveId" clId="{01F6FFC6-1B52-47A2-846A-0F333265F673}" dt="2019-05-24T09:21:03.929" v="44" actId="478"/>
          <ac:spMkLst>
            <pc:docMk/>
            <pc:sldMk cId="2471861046" sldId="256"/>
            <ac:spMk id="5" creationId="{4DA38844-1A3C-46CB-AD6B-E4ED23AB5AE7}"/>
          </ac:spMkLst>
        </pc:spChg>
        <pc:spChg chg="del">
          <ac:chgData name="-- K2V1N --" userId="5038dbd499bd630c" providerId="LiveId" clId="{01F6FFC6-1B52-47A2-846A-0F333265F673}" dt="2019-05-24T09:21:02.083" v="43" actId="478"/>
          <ac:spMkLst>
            <pc:docMk/>
            <pc:sldMk cId="2471861046" sldId="256"/>
            <ac:spMk id="6" creationId="{7221BB05-F213-4E88-BFE9-F3A041FD8278}"/>
          </ac:spMkLst>
        </pc:spChg>
      </pc:sldChg>
      <pc:sldChg chg="addSp delSp modSp add">
        <pc:chgData name="-- K2V1N --" userId="5038dbd499bd630c" providerId="LiveId" clId="{01F6FFC6-1B52-47A2-846A-0F333265F673}" dt="2019-06-04T08:38:07.895" v="1583" actId="20577"/>
        <pc:sldMkLst>
          <pc:docMk/>
          <pc:sldMk cId="2607129388" sldId="258"/>
        </pc:sldMkLst>
        <pc:spChg chg="add mod">
          <ac:chgData name="-- K2V1N --" userId="5038dbd499bd630c" providerId="LiveId" clId="{01F6FFC6-1B52-47A2-846A-0F333265F673}" dt="2019-05-27T14:15:15.968" v="952" actId="1036"/>
          <ac:spMkLst>
            <pc:docMk/>
            <pc:sldMk cId="2607129388" sldId="258"/>
            <ac:spMk id="2" creationId="{C923EBB3-E8B9-4DA4-A9EF-39AC7512FEDB}"/>
          </ac:spMkLst>
        </pc:spChg>
        <pc:spChg chg="mod">
          <ac:chgData name="-- K2V1N --" userId="5038dbd499bd630c" providerId="LiveId" clId="{01F6FFC6-1B52-47A2-846A-0F333265F673}" dt="2019-06-04T08:38:07.895" v="1583" actId="20577"/>
          <ac:spMkLst>
            <pc:docMk/>
            <pc:sldMk cId="2607129388" sldId="258"/>
            <ac:spMk id="7" creationId="{DFC6ACCB-6B9B-4664-A103-ABC172F7BDD5}"/>
          </ac:spMkLst>
        </pc:spChg>
        <pc:spChg chg="mod">
          <ac:chgData name="-- K2V1N --" userId="5038dbd499bd630c" providerId="LiveId" clId="{01F6FFC6-1B52-47A2-846A-0F333265F673}" dt="2019-05-24T09:42:50.512" v="406" actId="2711"/>
          <ac:spMkLst>
            <pc:docMk/>
            <pc:sldMk cId="2607129388" sldId="258"/>
            <ac:spMk id="8" creationId="{B8C233AC-A5E5-4E9F-9DDF-C4BA21EE2D61}"/>
          </ac:spMkLst>
        </pc:spChg>
        <pc:spChg chg="mod">
          <ac:chgData name="-- K2V1N --" userId="5038dbd499bd630c" providerId="LiveId" clId="{01F6FFC6-1B52-47A2-846A-0F333265F673}" dt="2019-05-24T09:42:50.512" v="406" actId="2711"/>
          <ac:spMkLst>
            <pc:docMk/>
            <pc:sldMk cId="2607129388" sldId="258"/>
            <ac:spMk id="9" creationId="{014F0217-3797-4DC0-8E0E-1B3A737F43EB}"/>
          </ac:spMkLst>
        </pc:spChg>
        <pc:spChg chg="mod">
          <ac:chgData name="-- K2V1N --" userId="5038dbd499bd630c" providerId="LiveId" clId="{01F6FFC6-1B52-47A2-846A-0F333265F673}" dt="2019-05-27T14:17:32.611" v="973" actId="207"/>
          <ac:spMkLst>
            <pc:docMk/>
            <pc:sldMk cId="2607129388" sldId="258"/>
            <ac:spMk id="11" creationId="{51259B16-EEF6-44BC-993A-7AC0F13AD955}"/>
          </ac:spMkLst>
        </pc:spChg>
        <pc:spChg chg="add mod">
          <ac:chgData name="-- K2V1N --" userId="5038dbd499bd630c" providerId="LiveId" clId="{01F6FFC6-1B52-47A2-846A-0F333265F673}" dt="2019-05-24T09:31:05.417" v="225" actId="164"/>
          <ac:spMkLst>
            <pc:docMk/>
            <pc:sldMk cId="2607129388" sldId="258"/>
            <ac:spMk id="14" creationId="{2BB0C4B5-D21A-41E4-AF6B-655C5982232C}"/>
          </ac:spMkLst>
        </pc:spChg>
        <pc:spChg chg="add mod">
          <ac:chgData name="-- K2V1N --" userId="5038dbd499bd630c" providerId="LiveId" clId="{01F6FFC6-1B52-47A2-846A-0F333265F673}" dt="2019-05-24T09:31:01.132" v="224" actId="164"/>
          <ac:spMkLst>
            <pc:docMk/>
            <pc:sldMk cId="2607129388" sldId="258"/>
            <ac:spMk id="15" creationId="{5694F90E-5465-4497-8808-963180C8B2D4}"/>
          </ac:spMkLst>
        </pc:spChg>
        <pc:spChg chg="add mod ord">
          <ac:chgData name="-- K2V1N --" userId="5038dbd499bd630c" providerId="LiveId" clId="{01F6FFC6-1B52-47A2-846A-0F333265F673}" dt="2019-05-27T14:16:58.247" v="955" actId="1076"/>
          <ac:spMkLst>
            <pc:docMk/>
            <pc:sldMk cId="2607129388" sldId="258"/>
            <ac:spMk id="17" creationId="{80A716E4-17DB-4644-A7AB-8B69FAFB99C8}"/>
          </ac:spMkLst>
        </pc:spChg>
        <pc:spChg chg="add mod">
          <ac:chgData name="-- K2V1N --" userId="5038dbd499bd630c" providerId="LiveId" clId="{01F6FFC6-1B52-47A2-846A-0F333265F673}" dt="2019-05-27T14:14:48.125" v="941" actId="164"/>
          <ac:spMkLst>
            <pc:docMk/>
            <pc:sldMk cId="2607129388" sldId="258"/>
            <ac:spMk id="18" creationId="{B78245FC-7640-401A-A784-93F65F40B161}"/>
          </ac:spMkLst>
        </pc:spChg>
        <pc:spChg chg="add del">
          <ac:chgData name="-- K2V1N --" userId="5038dbd499bd630c" providerId="LiveId" clId="{01F6FFC6-1B52-47A2-846A-0F333265F673}" dt="2019-05-24T09:34:17.877" v="300"/>
          <ac:spMkLst>
            <pc:docMk/>
            <pc:sldMk cId="2607129388" sldId="258"/>
            <ac:spMk id="22" creationId="{DA5C0B3E-D30D-40C0-AD99-05EBC06F6780}"/>
          </ac:spMkLst>
        </pc:spChg>
        <pc:spChg chg="add mod">
          <ac:chgData name="-- K2V1N --" userId="5038dbd499bd630c" providerId="LiveId" clId="{01F6FFC6-1B52-47A2-846A-0F333265F673}" dt="2019-05-27T14:17:22.190" v="971" actId="1038"/>
          <ac:spMkLst>
            <pc:docMk/>
            <pc:sldMk cId="2607129388" sldId="258"/>
            <ac:spMk id="23" creationId="{DC927F2E-805E-4A4A-ACBD-BED1729E460D}"/>
          </ac:spMkLst>
        </pc:spChg>
        <pc:spChg chg="add mod">
          <ac:chgData name="-- K2V1N --" userId="5038dbd499bd630c" providerId="LiveId" clId="{01F6FFC6-1B52-47A2-846A-0F333265F673}" dt="2019-05-24T09:35:52.806" v="352" actId="20577"/>
          <ac:spMkLst>
            <pc:docMk/>
            <pc:sldMk cId="2607129388" sldId="258"/>
            <ac:spMk id="27" creationId="{856D6155-B263-44E1-BDB3-576AED9E72F3}"/>
          </ac:spMkLst>
        </pc:spChg>
        <pc:grpChg chg="add mod">
          <ac:chgData name="-- K2V1N --" userId="5038dbd499bd630c" providerId="LiveId" clId="{01F6FFC6-1B52-47A2-846A-0F333265F673}" dt="2019-05-27T14:17:29.023" v="972" actId="207"/>
          <ac:grpSpMkLst>
            <pc:docMk/>
            <pc:sldMk cId="2607129388" sldId="258"/>
            <ac:grpSpMk id="4" creationId="{D4F61F85-4563-4337-9BB8-A0F67F0A9D93}"/>
          </ac:grpSpMkLst>
        </pc:grpChg>
        <pc:grpChg chg="add mod">
          <ac:chgData name="-- K2V1N --" userId="5038dbd499bd630c" providerId="LiveId" clId="{01F6FFC6-1B52-47A2-846A-0F333265F673}" dt="2019-05-27T14:17:29.023" v="972" actId="207"/>
          <ac:grpSpMkLst>
            <pc:docMk/>
            <pc:sldMk cId="2607129388" sldId="258"/>
            <ac:grpSpMk id="6" creationId="{1992AEF4-53EC-4E3F-9907-9C89313DF63F}"/>
          </ac:grpSpMkLst>
        </pc:grpChg>
        <pc:grpChg chg="add mod">
          <ac:chgData name="-- K2V1N --" userId="5038dbd499bd630c" providerId="LiveId" clId="{01F6FFC6-1B52-47A2-846A-0F333265F673}" dt="2019-05-27T14:15:09.014" v="945" actId="1076"/>
          <ac:grpSpMkLst>
            <pc:docMk/>
            <pc:sldMk cId="2607129388" sldId="258"/>
            <ac:grpSpMk id="20" creationId="{900B9F1B-B52B-4A45-B90C-3085A76DF9CF}"/>
          </ac:grpSpMkLst>
        </pc:grpChg>
        <pc:grpChg chg="add mod">
          <ac:chgData name="-- K2V1N --" userId="5038dbd499bd630c" providerId="LiveId" clId="{01F6FFC6-1B52-47A2-846A-0F333265F673}" dt="2019-05-27T14:15:09.014" v="945" actId="1076"/>
          <ac:grpSpMkLst>
            <pc:docMk/>
            <pc:sldMk cId="2607129388" sldId="258"/>
            <ac:grpSpMk id="21" creationId="{B0B94502-06FF-41B9-B61B-9205084B0218}"/>
          </ac:grpSpMkLst>
        </pc:grpChg>
        <pc:grpChg chg="add mod ord">
          <ac:chgData name="-- K2V1N --" userId="5038dbd499bd630c" providerId="LiveId" clId="{01F6FFC6-1B52-47A2-846A-0F333265F673}" dt="2019-05-27T14:15:09.014" v="945" actId="1076"/>
          <ac:grpSpMkLst>
            <pc:docMk/>
            <pc:sldMk cId="2607129388" sldId="258"/>
            <ac:grpSpMk id="24" creationId="{59E0219B-EF38-4FF7-A24C-1E608A0017C2}"/>
          </ac:grpSpMkLst>
        </pc:grpChg>
        <pc:grpChg chg="add mod">
          <ac:chgData name="-- K2V1N --" userId="5038dbd499bd630c" providerId="LiveId" clId="{01F6FFC6-1B52-47A2-846A-0F333265F673}" dt="2019-05-27T14:15:09.014" v="945" actId="1076"/>
          <ac:grpSpMkLst>
            <pc:docMk/>
            <pc:sldMk cId="2607129388" sldId="258"/>
            <ac:grpSpMk id="28" creationId="{612BBBD8-077E-4BCF-9305-21F379B6A2B3}"/>
          </ac:grpSpMkLst>
        </pc:grpChg>
        <pc:picChg chg="add mod">
          <ac:chgData name="-- K2V1N --" userId="5038dbd499bd630c" providerId="LiveId" clId="{01F6FFC6-1B52-47A2-846A-0F333265F673}" dt="2019-05-27T14:17:22.190" v="971" actId="1038"/>
          <ac:picMkLst>
            <pc:docMk/>
            <pc:sldMk cId="2607129388" sldId="258"/>
            <ac:picMk id="3" creationId="{7355CF94-C460-4108-AAB2-A37B648209B1}"/>
          </ac:picMkLst>
        </pc:picChg>
        <pc:picChg chg="add mod">
          <ac:chgData name="-- K2V1N --" userId="5038dbd499bd630c" providerId="LiveId" clId="{01F6FFC6-1B52-47A2-846A-0F333265F673}" dt="2019-05-27T14:14:48.125" v="941" actId="164"/>
          <ac:picMkLst>
            <pc:docMk/>
            <pc:sldMk cId="2607129388" sldId="258"/>
            <ac:picMk id="5" creationId="{EAF12050-0995-4D0D-AF55-ABAE733A374B}"/>
          </ac:picMkLst>
        </pc:picChg>
        <pc:picChg chg="add mod">
          <ac:chgData name="-- K2V1N --" userId="5038dbd499bd630c" providerId="LiveId" clId="{01F6FFC6-1B52-47A2-846A-0F333265F673}" dt="2019-05-24T09:31:01.132" v="224" actId="164"/>
          <ac:picMkLst>
            <pc:docMk/>
            <pc:sldMk cId="2607129388" sldId="258"/>
            <ac:picMk id="12" creationId="{0B846A06-EDB1-4A83-93E9-E0E8CB82AC74}"/>
          </ac:picMkLst>
        </pc:picChg>
        <pc:picChg chg="add mod">
          <ac:chgData name="-- K2V1N --" userId="5038dbd499bd630c" providerId="LiveId" clId="{01F6FFC6-1B52-47A2-846A-0F333265F673}" dt="2019-05-24T09:31:05.417" v="225" actId="164"/>
          <ac:picMkLst>
            <pc:docMk/>
            <pc:sldMk cId="2607129388" sldId="258"/>
            <ac:picMk id="13" creationId="{FE865695-4D08-41F4-A2EF-E3DC3FB57760}"/>
          </ac:picMkLst>
        </pc:picChg>
        <pc:picChg chg="add mod">
          <ac:chgData name="-- K2V1N --" userId="5038dbd499bd630c" providerId="LiveId" clId="{01F6FFC6-1B52-47A2-846A-0F333265F673}" dt="2019-05-27T14:14:48.125" v="941" actId="164"/>
          <ac:picMkLst>
            <pc:docMk/>
            <pc:sldMk cId="2607129388" sldId="258"/>
            <ac:picMk id="16" creationId="{D3BDD067-784D-4FAF-8F2C-0CE746CE5935}"/>
          </ac:picMkLst>
        </pc:picChg>
        <pc:picChg chg="add del mod">
          <ac:chgData name="-- K2V1N --" userId="5038dbd499bd630c" providerId="LiveId" clId="{01F6FFC6-1B52-47A2-846A-0F333265F673}" dt="2019-05-24T09:33:50.204" v="295" actId="478"/>
          <ac:picMkLst>
            <pc:docMk/>
            <pc:sldMk cId="2607129388" sldId="258"/>
            <ac:picMk id="19" creationId="{0B26C78F-F40F-40DC-AD30-705EA30D5039}"/>
          </ac:picMkLst>
        </pc:picChg>
        <pc:picChg chg="add mod">
          <ac:chgData name="-- K2V1N --" userId="5038dbd499bd630c" providerId="LiveId" clId="{01F6FFC6-1B52-47A2-846A-0F333265F673}" dt="2019-05-24T09:35:39.740" v="331" actId="164"/>
          <ac:picMkLst>
            <pc:docMk/>
            <pc:sldMk cId="2607129388" sldId="258"/>
            <ac:picMk id="26" creationId="{1CBEE5D0-F845-4584-A48F-0B36B5336BE8}"/>
          </ac:picMkLst>
        </pc:picChg>
      </pc:sldChg>
      <pc:sldChg chg="addSp modSp add">
        <pc:chgData name="-- K2V1N --" userId="5038dbd499bd630c" providerId="LiveId" clId="{01F6FFC6-1B52-47A2-846A-0F333265F673}" dt="2019-05-24T09:56:13.317" v="575" actId="12"/>
        <pc:sldMkLst>
          <pc:docMk/>
          <pc:sldMk cId="3833182478" sldId="259"/>
        </pc:sldMkLst>
        <pc:spChg chg="mod">
          <ac:chgData name="-- K2V1N --" userId="5038dbd499bd630c" providerId="LiveId" clId="{01F6FFC6-1B52-47A2-846A-0F333265F673}" dt="2019-05-24T09:42:56.092" v="407" actId="2711"/>
          <ac:spMkLst>
            <pc:docMk/>
            <pc:sldMk cId="3833182478" sldId="259"/>
            <ac:spMk id="7" creationId="{DFC6ACCB-6B9B-4664-A103-ABC172F7BDD5}"/>
          </ac:spMkLst>
        </pc:spChg>
        <pc:spChg chg="mod">
          <ac:chgData name="-- K2V1N --" userId="5038dbd499bd630c" providerId="LiveId" clId="{01F6FFC6-1B52-47A2-846A-0F333265F673}" dt="2019-05-24T09:42:56.092" v="407" actId="2711"/>
          <ac:spMkLst>
            <pc:docMk/>
            <pc:sldMk cId="3833182478" sldId="259"/>
            <ac:spMk id="8" creationId="{B8C233AC-A5E5-4E9F-9DDF-C4BA21EE2D61}"/>
          </ac:spMkLst>
        </pc:spChg>
        <pc:spChg chg="mod">
          <ac:chgData name="-- K2V1N --" userId="5038dbd499bd630c" providerId="LiveId" clId="{01F6FFC6-1B52-47A2-846A-0F333265F673}" dt="2019-05-24T09:42:56.092" v="407" actId="2711"/>
          <ac:spMkLst>
            <pc:docMk/>
            <pc:sldMk cId="3833182478" sldId="259"/>
            <ac:spMk id="9" creationId="{014F0217-3797-4DC0-8E0E-1B3A737F43EB}"/>
          </ac:spMkLst>
        </pc:spChg>
        <pc:spChg chg="add mod">
          <ac:chgData name="-- K2V1N --" userId="5038dbd499bd630c" providerId="LiveId" clId="{01F6FFC6-1B52-47A2-846A-0F333265F673}" dt="2019-05-24T09:37:26.134" v="394" actId="20577"/>
          <ac:spMkLst>
            <pc:docMk/>
            <pc:sldMk cId="3833182478" sldId="259"/>
            <ac:spMk id="10" creationId="{91634EEA-ED8C-472A-A0F5-6D2A0875B67C}"/>
          </ac:spMkLst>
        </pc:spChg>
        <pc:spChg chg="add mod">
          <ac:chgData name="-- K2V1N --" userId="5038dbd499bd630c" providerId="LiveId" clId="{01F6FFC6-1B52-47A2-846A-0F333265F673}" dt="2019-05-24T09:37:02.294" v="376" actId="20577"/>
          <ac:spMkLst>
            <pc:docMk/>
            <pc:sldMk cId="3833182478" sldId="259"/>
            <ac:spMk id="11" creationId="{C203AA23-0C64-45C1-A421-366B71F8AC60}"/>
          </ac:spMkLst>
        </pc:spChg>
        <pc:spChg chg="add mod">
          <ac:chgData name="-- K2V1N --" userId="5038dbd499bd630c" providerId="LiveId" clId="{01F6FFC6-1B52-47A2-846A-0F333265F673}" dt="2019-05-24T09:53:43.495" v="551" actId="1076"/>
          <ac:spMkLst>
            <pc:docMk/>
            <pc:sldMk cId="3833182478" sldId="259"/>
            <ac:spMk id="14" creationId="{C52339DE-3D32-4006-9096-5E5254FC30F4}"/>
          </ac:spMkLst>
        </pc:spChg>
        <pc:spChg chg="add mod">
          <ac:chgData name="-- K2V1N --" userId="5038dbd499bd630c" providerId="LiveId" clId="{01F6FFC6-1B52-47A2-846A-0F333265F673}" dt="2019-05-24T09:56:13.317" v="575" actId="12"/>
          <ac:spMkLst>
            <pc:docMk/>
            <pc:sldMk cId="3833182478" sldId="259"/>
            <ac:spMk id="15" creationId="{F2AE574A-5049-47B4-9B1A-4475A406A996}"/>
          </ac:spMkLst>
        </pc:spChg>
        <pc:spChg chg="add mod">
          <ac:chgData name="-- K2V1N --" userId="5038dbd499bd630c" providerId="LiveId" clId="{01F6FFC6-1B52-47A2-846A-0F333265F673}" dt="2019-05-24T09:53:57.951" v="563" actId="20577"/>
          <ac:spMkLst>
            <pc:docMk/>
            <pc:sldMk cId="3833182478" sldId="259"/>
            <ac:spMk id="17" creationId="{A5935B3C-AE17-45E8-A7CF-4EAE4CE10D7C}"/>
          </ac:spMkLst>
        </pc:spChg>
        <pc:grpChg chg="add mod">
          <ac:chgData name="-- K2V1N --" userId="5038dbd499bd630c" providerId="LiveId" clId="{01F6FFC6-1B52-47A2-846A-0F333265F673}" dt="2019-05-24T09:53:26.693" v="536" actId="1076"/>
          <ac:grpSpMkLst>
            <pc:docMk/>
            <pc:sldMk cId="3833182478" sldId="259"/>
            <ac:grpSpMk id="6" creationId="{FDE17031-ED32-40F8-B262-B40FF429B216}"/>
          </ac:grpSpMkLst>
        </pc:grpChg>
        <pc:grpChg chg="add mod ord">
          <ac:chgData name="-- K2V1N --" userId="5038dbd499bd630c" providerId="LiveId" clId="{01F6FFC6-1B52-47A2-846A-0F333265F673}" dt="2019-05-24T09:53:26.693" v="536" actId="1076"/>
          <ac:grpSpMkLst>
            <pc:docMk/>
            <pc:sldMk cId="3833182478" sldId="259"/>
            <ac:grpSpMk id="12" creationId="{EE770C92-0D0F-4E7E-9A57-987BC8EA4638}"/>
          </ac:grpSpMkLst>
        </pc:grpChg>
        <pc:picChg chg="add mod">
          <ac:chgData name="-- K2V1N --" userId="5038dbd499bd630c" providerId="LiveId" clId="{01F6FFC6-1B52-47A2-846A-0F333265F673}" dt="2019-05-24T09:36:48.154" v="358" actId="164"/>
          <ac:picMkLst>
            <pc:docMk/>
            <pc:sldMk cId="3833182478" sldId="259"/>
            <ac:picMk id="3" creationId="{95A030D1-8B5C-47C0-80CC-95069B2D2DEC}"/>
          </ac:picMkLst>
        </pc:picChg>
        <pc:picChg chg="add mod">
          <ac:chgData name="-- K2V1N --" userId="5038dbd499bd630c" providerId="LiveId" clId="{01F6FFC6-1B52-47A2-846A-0F333265F673}" dt="2019-05-24T09:36:43.810" v="357" actId="164"/>
          <ac:picMkLst>
            <pc:docMk/>
            <pc:sldMk cId="3833182478" sldId="259"/>
            <ac:picMk id="5" creationId="{37544B6C-B5CD-47A0-9A6C-18986DE83E04}"/>
          </ac:picMkLst>
        </pc:picChg>
        <pc:picChg chg="add mod">
          <ac:chgData name="-- K2V1N --" userId="5038dbd499bd630c" providerId="LiveId" clId="{01F6FFC6-1B52-47A2-846A-0F333265F673}" dt="2019-05-24T09:53:46.729" v="552" actId="1076"/>
          <ac:picMkLst>
            <pc:docMk/>
            <pc:sldMk cId="3833182478" sldId="259"/>
            <ac:picMk id="1026" creationId="{44D7E0D0-3D7A-49D4-BE90-3AEF2E2D9B5D}"/>
          </ac:picMkLst>
        </pc:picChg>
        <pc:picChg chg="add mod">
          <ac:chgData name="-- K2V1N --" userId="5038dbd499bd630c" providerId="LiveId" clId="{01F6FFC6-1B52-47A2-846A-0F333265F673}" dt="2019-05-24T09:55:51.164" v="567" actId="1076"/>
          <ac:picMkLst>
            <pc:docMk/>
            <pc:sldMk cId="3833182478" sldId="259"/>
            <ac:picMk id="1028" creationId="{68B28FB4-0E8F-44FE-B435-D8629F81C08A}"/>
          </ac:picMkLst>
        </pc:picChg>
      </pc:sldChg>
      <pc:sldChg chg="addSp delSp modSp add ord">
        <pc:chgData name="-- K2V1N --" userId="5038dbd499bd630c" providerId="LiveId" clId="{01F6FFC6-1B52-47A2-846A-0F333265F673}" dt="2019-06-04T08:38:38.277" v="1587" actId="20577"/>
        <pc:sldMkLst>
          <pc:docMk/>
          <pc:sldMk cId="1902384455" sldId="260"/>
        </pc:sldMkLst>
        <pc:spChg chg="add del mod">
          <ac:chgData name="-- K2V1N --" userId="5038dbd499bd630c" providerId="LiveId" clId="{01F6FFC6-1B52-47A2-846A-0F333265F673}" dt="2019-05-24T09:56:55.901" v="581" actId="478"/>
          <ac:spMkLst>
            <pc:docMk/>
            <pc:sldMk cId="1902384455" sldId="260"/>
            <ac:spMk id="2" creationId="{07236918-2EC2-4FE1-8EFC-270D02EDF8E7}"/>
          </ac:spMkLst>
        </pc:spChg>
        <pc:spChg chg="add del mod">
          <ac:chgData name="-- K2V1N --" userId="5038dbd499bd630c" providerId="LiveId" clId="{01F6FFC6-1B52-47A2-846A-0F333265F673}" dt="2019-05-24T09:57:03.188" v="583" actId="478"/>
          <ac:spMkLst>
            <pc:docMk/>
            <pc:sldMk cId="1902384455" sldId="260"/>
            <ac:spMk id="3" creationId="{1ABD5648-B56A-46EF-B6AF-B85F37180A8E}"/>
          </ac:spMkLst>
        </pc:spChg>
        <pc:spChg chg="add del mod">
          <ac:chgData name="-- K2V1N --" userId="5038dbd499bd630c" providerId="LiveId" clId="{01F6FFC6-1B52-47A2-846A-0F333265F673}" dt="2019-05-24T10:03:15.410" v="772" actId="478"/>
          <ac:spMkLst>
            <pc:docMk/>
            <pc:sldMk cId="1902384455" sldId="260"/>
            <ac:spMk id="6" creationId="{74A8343B-AF8D-4595-B7CA-4BEE465B6960}"/>
          </ac:spMkLst>
        </pc:spChg>
        <pc:spChg chg="mod">
          <ac:chgData name="-- K2V1N --" userId="5038dbd499bd630c" providerId="LiveId" clId="{01F6FFC6-1B52-47A2-846A-0F333265F673}" dt="2019-06-04T08:38:38.277" v="1587" actId="20577"/>
          <ac:spMkLst>
            <pc:docMk/>
            <pc:sldMk cId="1902384455" sldId="260"/>
            <ac:spMk id="7" creationId="{DFC6ACCB-6B9B-4664-A103-ABC172F7BDD5}"/>
          </ac:spMkLst>
        </pc:spChg>
        <pc:spChg chg="add del mod">
          <ac:chgData name="-- K2V1N --" userId="5038dbd499bd630c" providerId="LiveId" clId="{01F6FFC6-1B52-47A2-846A-0F333265F673}" dt="2019-05-24T10:03:18.210" v="775" actId="478"/>
          <ac:spMkLst>
            <pc:docMk/>
            <pc:sldMk cId="1902384455" sldId="260"/>
            <ac:spMk id="10" creationId="{86ACDD6F-AB69-4496-88AE-7F7D869B40E7}"/>
          </ac:spMkLst>
        </pc:spChg>
        <pc:spChg chg="add del mod">
          <ac:chgData name="-- K2V1N --" userId="5038dbd499bd630c" providerId="LiveId" clId="{01F6FFC6-1B52-47A2-846A-0F333265F673}" dt="2019-05-24T10:03:21.077" v="778" actId="478"/>
          <ac:spMkLst>
            <pc:docMk/>
            <pc:sldMk cId="1902384455" sldId="260"/>
            <ac:spMk id="11" creationId="{A54E5855-7C3F-4DA1-956D-24FF41B32715}"/>
          </ac:spMkLst>
        </pc:spChg>
        <pc:spChg chg="mod">
          <ac:chgData name="-- K2V1N --" userId="5038dbd499bd630c" providerId="LiveId" clId="{01F6FFC6-1B52-47A2-846A-0F333265F673}" dt="2019-05-27T14:25:58.396" v="1346" actId="20577"/>
          <ac:spMkLst>
            <pc:docMk/>
            <pc:sldMk cId="1902384455" sldId="260"/>
            <ac:spMk id="12" creationId="{EAB8C0E9-B6D6-4765-97E5-9564AE8E9CDD}"/>
          </ac:spMkLst>
        </pc:spChg>
        <pc:spChg chg="add del mod">
          <ac:chgData name="-- K2V1N --" userId="5038dbd499bd630c" providerId="LiveId" clId="{01F6FFC6-1B52-47A2-846A-0F333265F673}" dt="2019-05-27T14:29:17.108" v="1352" actId="478"/>
          <ac:spMkLst>
            <pc:docMk/>
            <pc:sldMk cId="1902384455" sldId="260"/>
            <ac:spMk id="13" creationId="{6E0297AE-A576-4550-8701-85088C587BDF}"/>
          </ac:spMkLst>
        </pc:spChg>
        <pc:spChg chg="mod">
          <ac:chgData name="-- K2V1N --" userId="5038dbd499bd630c" providerId="LiveId" clId="{01F6FFC6-1B52-47A2-846A-0F333265F673}" dt="2019-05-24T10:06:36.043" v="859" actId="20577"/>
          <ac:spMkLst>
            <pc:docMk/>
            <pc:sldMk cId="1902384455" sldId="260"/>
            <ac:spMk id="16" creationId="{7F99CA40-13DB-41B5-B9FC-20CE553A9064}"/>
          </ac:spMkLst>
        </pc:spChg>
        <pc:grpChg chg="add">
          <ac:chgData name="-- K2V1N --" userId="5038dbd499bd630c" providerId="LiveId" clId="{01F6FFC6-1B52-47A2-846A-0F333265F673}" dt="2019-05-27T14:25:38.746" v="1302"/>
          <ac:grpSpMkLst>
            <pc:docMk/>
            <pc:sldMk cId="1902384455" sldId="260"/>
            <ac:grpSpMk id="10" creationId="{ADA873AB-DB3E-4F8C-9102-DC147349549A}"/>
          </ac:grpSpMkLst>
        </pc:grpChg>
        <pc:grpChg chg="add del">
          <ac:chgData name="-- K2V1N --" userId="5038dbd499bd630c" providerId="LiveId" clId="{01F6FFC6-1B52-47A2-846A-0F333265F673}" dt="2019-05-27T14:25:37.772" v="1301" actId="478"/>
          <ac:grpSpMkLst>
            <pc:docMk/>
            <pc:sldMk cId="1902384455" sldId="260"/>
            <ac:grpSpMk id="14" creationId="{DD69EEF6-BACC-42A0-8BF5-3781C427873C}"/>
          </ac:grpSpMkLst>
        </pc:grpChg>
        <pc:picChg chg="add del mod">
          <ac:chgData name="-- K2V1N --" userId="5038dbd499bd630c" providerId="LiveId" clId="{01F6FFC6-1B52-47A2-846A-0F333265F673}" dt="2019-05-24T10:03:19.010" v="777" actId="478"/>
          <ac:picMkLst>
            <pc:docMk/>
            <pc:sldMk cId="1902384455" sldId="260"/>
            <ac:picMk id="5" creationId="{BC2C00BD-D060-4878-A108-AD57010AE190}"/>
          </ac:picMkLst>
        </pc:picChg>
        <pc:picChg chg="add mod">
          <ac:chgData name="-- K2V1N --" userId="5038dbd499bd630c" providerId="LiveId" clId="{01F6FFC6-1B52-47A2-846A-0F333265F673}" dt="2019-05-29T11:57:52.538" v="1500" actId="1076"/>
          <ac:picMkLst>
            <pc:docMk/>
            <pc:sldMk cId="1902384455" sldId="260"/>
            <ac:picMk id="17" creationId="{92053B09-DB6E-43E3-964E-5F69D59EBA51}"/>
          </ac:picMkLst>
        </pc:picChg>
        <pc:picChg chg="add del mod">
          <ac:chgData name="-- K2V1N --" userId="5038dbd499bd630c" providerId="LiveId" clId="{01F6FFC6-1B52-47A2-846A-0F333265F673}" dt="2019-05-24T10:03:15.793" v="773" actId="478"/>
          <ac:picMkLst>
            <pc:docMk/>
            <pc:sldMk cId="1902384455" sldId="260"/>
            <ac:picMk id="2050" creationId="{6569C6C1-E61C-44B7-9AEC-26A8F513D9DB}"/>
          </ac:picMkLst>
        </pc:picChg>
        <pc:picChg chg="add del mod">
          <ac:chgData name="-- K2V1N --" userId="5038dbd499bd630c" providerId="LiveId" clId="{01F6FFC6-1B52-47A2-846A-0F333265F673}" dt="2019-05-24T10:03:16.161" v="774" actId="478"/>
          <ac:picMkLst>
            <pc:docMk/>
            <pc:sldMk cId="1902384455" sldId="260"/>
            <ac:picMk id="2056" creationId="{DA84500D-1E1F-4503-8931-675FBE8A2969}"/>
          </ac:picMkLst>
        </pc:picChg>
      </pc:sldChg>
      <pc:sldChg chg="addSp delSp modSp add">
        <pc:chgData name="-- K2V1N --" userId="5038dbd499bd630c" providerId="LiveId" clId="{01F6FFC6-1B52-47A2-846A-0F333265F673}" dt="2019-05-27T14:24:46.451" v="1300" actId="1076"/>
        <pc:sldMkLst>
          <pc:docMk/>
          <pc:sldMk cId="304584511" sldId="261"/>
        </pc:sldMkLst>
        <pc:spChg chg="add del mod">
          <ac:chgData name="-- K2V1N --" userId="5038dbd499bd630c" providerId="LiveId" clId="{01F6FFC6-1B52-47A2-846A-0F333265F673}" dt="2019-05-24T10:08:39.162" v="871" actId="478"/>
          <ac:spMkLst>
            <pc:docMk/>
            <pc:sldMk cId="304584511" sldId="261"/>
            <ac:spMk id="2" creationId="{95D53492-7707-4209-8D52-65A29B1F9C43}"/>
          </ac:spMkLst>
        </pc:spChg>
        <pc:spChg chg="add mod">
          <ac:chgData name="-- K2V1N --" userId="5038dbd499bd630c" providerId="LiveId" clId="{01F6FFC6-1B52-47A2-846A-0F333265F673}" dt="2019-05-27T14:24:46.451" v="1300" actId="1076"/>
          <ac:spMkLst>
            <pc:docMk/>
            <pc:sldMk cId="304584511" sldId="261"/>
            <ac:spMk id="2" creationId="{A851E7EF-E34F-4999-9167-442BF1C47171}"/>
          </ac:spMkLst>
        </pc:spChg>
        <pc:spChg chg="add mod">
          <ac:chgData name="-- K2V1N --" userId="5038dbd499bd630c" providerId="LiveId" clId="{01F6FFC6-1B52-47A2-846A-0F333265F673}" dt="2019-05-24T10:10:34.690" v="912" actId="164"/>
          <ac:spMkLst>
            <pc:docMk/>
            <pc:sldMk cId="304584511" sldId="261"/>
            <ac:spMk id="4" creationId="{A585F5D8-3C81-4206-A667-B8914E2B6191}"/>
          </ac:spMkLst>
        </pc:spChg>
        <pc:grpChg chg="add mod">
          <ac:chgData name="-- K2V1N --" userId="5038dbd499bd630c" providerId="LiveId" clId="{01F6FFC6-1B52-47A2-846A-0F333265F673}" dt="2019-05-27T14:20:30.924" v="1054" actId="1076"/>
          <ac:grpSpMkLst>
            <pc:docMk/>
            <pc:sldMk cId="304584511" sldId="261"/>
            <ac:grpSpMk id="5" creationId="{D1C95AE4-16A3-4ACE-8DFC-B4216928DA56}"/>
          </ac:grpSpMkLst>
        </pc:grpChg>
        <pc:picChg chg="add mod">
          <ac:chgData name="-- K2V1N --" userId="5038dbd499bd630c" providerId="LiveId" clId="{01F6FFC6-1B52-47A2-846A-0F333265F673}" dt="2019-05-24T10:10:58.705" v="914" actId="1076"/>
          <ac:picMkLst>
            <pc:docMk/>
            <pc:sldMk cId="304584511" sldId="261"/>
            <ac:picMk id="3" creationId="{C5AE0BDB-D2D2-4B5A-B756-D0345862A782}"/>
          </ac:picMkLst>
        </pc:picChg>
      </pc:sldChg>
      <pc:sldChg chg="addSp modSp add">
        <pc:chgData name="-- K2V1N --" userId="5038dbd499bd630c" providerId="LiveId" clId="{01F6FFC6-1B52-47A2-846A-0F333265F673}" dt="2019-06-04T08:46:39.283" v="1598" actId="403"/>
        <pc:sldMkLst>
          <pc:docMk/>
          <pc:sldMk cId="1462730669" sldId="262"/>
        </pc:sldMkLst>
        <pc:spChg chg="add mod">
          <ac:chgData name="-- K2V1N --" userId="5038dbd499bd630c" providerId="LiveId" clId="{01F6FFC6-1B52-47A2-846A-0F333265F673}" dt="2019-06-04T08:46:39.283" v="1598" actId="403"/>
          <ac:spMkLst>
            <pc:docMk/>
            <pc:sldMk cId="1462730669" sldId="262"/>
            <ac:spMk id="5" creationId="{F032ADA8-3085-441E-943B-1A4F76308B27}"/>
          </ac:spMkLst>
        </pc:spChg>
        <pc:spChg chg="mod">
          <ac:chgData name="-- K2V1N --" userId="5038dbd499bd630c" providerId="LiveId" clId="{01F6FFC6-1B52-47A2-846A-0F333265F673}" dt="2019-06-04T08:37:57.564" v="1580" actId="20577"/>
          <ac:spMkLst>
            <pc:docMk/>
            <pc:sldMk cId="1462730669" sldId="262"/>
            <ac:spMk id="7" creationId="{DFC6ACCB-6B9B-4664-A103-ABC172F7BDD5}"/>
          </ac:spMkLst>
        </pc:spChg>
        <pc:picChg chg="add mod">
          <ac:chgData name="-- K2V1N --" userId="5038dbd499bd630c" providerId="LiveId" clId="{01F6FFC6-1B52-47A2-846A-0F333265F673}" dt="2019-05-24T09:44:24.843" v="409" actId="1076"/>
          <ac:picMkLst>
            <pc:docMk/>
            <pc:sldMk cId="1462730669" sldId="262"/>
            <ac:picMk id="6" creationId="{5C874D5A-388D-40DD-989D-BF9C81C82520}"/>
          </ac:picMkLst>
        </pc:picChg>
        <pc:picChg chg="add mod">
          <ac:chgData name="-- K2V1N --" userId="5038dbd499bd630c" providerId="LiveId" clId="{01F6FFC6-1B52-47A2-846A-0F333265F673}" dt="2019-05-24T09:44:26.265" v="410" actId="1076"/>
          <ac:picMkLst>
            <pc:docMk/>
            <pc:sldMk cId="1462730669" sldId="262"/>
            <ac:picMk id="3074" creationId="{A210229C-DD55-4B18-954F-CD8707C09DF5}"/>
          </ac:picMkLst>
        </pc:picChg>
      </pc:sldChg>
      <pc:sldChg chg="addSp delSp modSp">
        <pc:chgData name="-- K2V1N --" userId="5038dbd499bd630c" providerId="LiveId" clId="{01F6FFC6-1B52-47A2-846A-0F333265F673}" dt="2019-06-04T08:38:00.363" v="1581" actId="20577"/>
        <pc:sldMkLst>
          <pc:docMk/>
          <pc:sldMk cId="4247920554" sldId="276"/>
        </pc:sldMkLst>
        <pc:spChg chg="mod">
          <ac:chgData name="-- K2V1N --" userId="5038dbd499bd630c" providerId="LiveId" clId="{01F6FFC6-1B52-47A2-846A-0F333265F673}" dt="2019-06-04T08:38:00.363" v="1581" actId="20577"/>
          <ac:spMkLst>
            <pc:docMk/>
            <pc:sldMk cId="4247920554" sldId="276"/>
            <ac:spMk id="2" creationId="{00000000-0000-0000-0000-000000000000}"/>
          </ac:spMkLst>
        </pc:spChg>
        <pc:spChg chg="mod">
          <ac:chgData name="-- K2V1N --" userId="5038dbd499bd630c" providerId="LiveId" clId="{01F6FFC6-1B52-47A2-846A-0F333265F673}" dt="2019-05-24T09:42:41.807" v="405" actId="2711"/>
          <ac:spMkLst>
            <pc:docMk/>
            <pc:sldMk cId="4247920554" sldId="276"/>
            <ac:spMk id="4" creationId="{00000000-0000-0000-0000-000000000000}"/>
          </ac:spMkLst>
        </pc:spChg>
        <pc:spChg chg="mod">
          <ac:chgData name="-- K2V1N --" userId="5038dbd499bd630c" providerId="LiveId" clId="{01F6FFC6-1B52-47A2-846A-0F333265F673}" dt="2019-05-24T09:42:41.807" v="405" actId="2711"/>
          <ac:spMkLst>
            <pc:docMk/>
            <pc:sldMk cId="4247920554" sldId="276"/>
            <ac:spMk id="5" creationId="{00000000-0000-0000-0000-000000000000}"/>
          </ac:spMkLst>
        </pc:spChg>
        <pc:spChg chg="mod">
          <ac:chgData name="-- K2V1N --" userId="5038dbd499bd630c" providerId="LiveId" clId="{01F6FFC6-1B52-47A2-846A-0F333265F673}" dt="2019-05-24T09:42:41.807" v="405" actId="2711"/>
          <ac:spMkLst>
            <pc:docMk/>
            <pc:sldMk cId="4247920554" sldId="276"/>
            <ac:spMk id="6" creationId="{00000000-0000-0000-0000-000000000000}"/>
          </ac:spMkLst>
        </pc:spChg>
        <pc:spChg chg="mod">
          <ac:chgData name="-- K2V1N --" userId="5038dbd499bd630c" providerId="LiveId" clId="{01F6FFC6-1B52-47A2-846A-0F333265F673}" dt="2019-05-24T09:31:41.207" v="235" actId="962"/>
          <ac:spMkLst>
            <pc:docMk/>
            <pc:sldMk cId="4247920554" sldId="276"/>
            <ac:spMk id="12" creationId="{00000000-0000-0000-0000-000000000000}"/>
          </ac:spMkLst>
        </pc:spChg>
        <pc:spChg chg="mod">
          <ac:chgData name="-- K2V1N --" userId="5038dbd499bd630c" providerId="LiveId" clId="{01F6FFC6-1B52-47A2-846A-0F333265F673}" dt="2019-05-24T09:31:18.724" v="228" actId="164"/>
          <ac:spMkLst>
            <pc:docMk/>
            <pc:sldMk cId="4247920554" sldId="276"/>
            <ac:spMk id="13" creationId="{00000000-0000-0000-0000-000000000000}"/>
          </ac:spMkLst>
        </pc:spChg>
        <pc:spChg chg="mod">
          <ac:chgData name="-- K2V1N --" userId="5038dbd499bd630c" providerId="LiveId" clId="{01F6FFC6-1B52-47A2-846A-0F333265F673}" dt="2019-05-24T09:31:29.225" v="230" actId="164"/>
          <ac:spMkLst>
            <pc:docMk/>
            <pc:sldMk cId="4247920554" sldId="276"/>
            <ac:spMk id="14" creationId="{00000000-0000-0000-0000-000000000000}"/>
          </ac:spMkLst>
        </pc:spChg>
        <pc:spChg chg="mod">
          <ac:chgData name="-- K2V1N --" userId="5038dbd499bd630c" providerId="LiveId" clId="{01F6FFC6-1B52-47A2-846A-0F333265F673}" dt="2019-05-24T09:31:25.167" v="229" actId="164"/>
          <ac:spMkLst>
            <pc:docMk/>
            <pc:sldMk cId="4247920554" sldId="276"/>
            <ac:spMk id="15" creationId="{00000000-0000-0000-0000-000000000000}"/>
          </ac:spMkLst>
        </pc:spChg>
        <pc:spChg chg="mod">
          <ac:chgData name="-- K2V1N --" userId="5038dbd499bd630c" providerId="LiveId" clId="{01F6FFC6-1B52-47A2-846A-0F333265F673}" dt="2019-05-24T09:31:32.875" v="231" actId="164"/>
          <ac:spMkLst>
            <pc:docMk/>
            <pc:sldMk cId="4247920554" sldId="276"/>
            <ac:spMk id="16" creationId="{00000000-0000-0000-0000-000000000000}"/>
          </ac:spMkLst>
        </pc:spChg>
        <pc:spChg chg="add mod">
          <ac:chgData name="-- K2V1N --" userId="5038dbd499bd630c" providerId="LiveId" clId="{01F6FFC6-1B52-47A2-846A-0F333265F673}" dt="2019-05-24T09:32:14.009" v="263" actId="164"/>
          <ac:spMkLst>
            <pc:docMk/>
            <pc:sldMk cId="4247920554" sldId="276"/>
            <ac:spMk id="23" creationId="{1808B4FE-90EF-486B-B706-FDB54A2249E7}"/>
          </ac:spMkLst>
        </pc:spChg>
        <pc:spChg chg="add mod">
          <ac:chgData name="-- K2V1N --" userId="5038dbd499bd630c" providerId="LiveId" clId="{01F6FFC6-1B52-47A2-846A-0F333265F673}" dt="2019-05-24T09:33:02.966" v="282" actId="20577"/>
          <ac:spMkLst>
            <pc:docMk/>
            <pc:sldMk cId="4247920554" sldId="276"/>
            <ac:spMk id="27" creationId="{4EE09157-4DCD-467A-9D04-F6BC5A758070}"/>
          </ac:spMkLst>
        </pc:spChg>
        <pc:spChg chg="add mod">
          <ac:chgData name="-- K2V1N --" userId="5038dbd499bd630c" providerId="LiveId" clId="{01F6FFC6-1B52-47A2-846A-0F333265F673}" dt="2019-05-24T09:33:35.933" v="294" actId="20577"/>
          <ac:spMkLst>
            <pc:docMk/>
            <pc:sldMk cId="4247920554" sldId="276"/>
            <ac:spMk id="31" creationId="{AA66C780-3561-459B-B8C2-6C28B98DCAA8}"/>
          </ac:spMkLst>
        </pc:spChg>
        <pc:grpChg chg="add mod">
          <ac:chgData name="-- K2V1N --" userId="5038dbd499bd630c" providerId="LiveId" clId="{01F6FFC6-1B52-47A2-846A-0F333265F673}" dt="2019-05-24T09:44:44.634" v="411" actId="1076"/>
          <ac:grpSpMkLst>
            <pc:docMk/>
            <pc:sldMk cId="4247920554" sldId="276"/>
            <ac:grpSpMk id="3" creationId="{91ADD8FE-8852-42FB-8D6A-6A8FFB66AD12}"/>
          </ac:grpSpMkLst>
        </pc:grpChg>
        <pc:grpChg chg="add del mod">
          <ac:chgData name="-- K2V1N --" userId="5038dbd499bd630c" providerId="LiveId" clId="{01F6FFC6-1B52-47A2-846A-0F333265F673}" dt="2019-05-24T09:44:52.958" v="413" actId="478"/>
          <ac:grpSpMkLst>
            <pc:docMk/>
            <pc:sldMk cId="4247920554" sldId="276"/>
            <ac:grpSpMk id="7" creationId="{2D4E6AA7-1003-432F-B2E7-7EC3C056B526}"/>
          </ac:grpSpMkLst>
        </pc:grpChg>
        <pc:grpChg chg="add del mod">
          <ac:chgData name="-- K2V1N --" userId="5038dbd499bd630c" providerId="LiveId" clId="{01F6FFC6-1B52-47A2-846A-0F333265F673}" dt="2019-05-24T09:44:54.334" v="415" actId="478"/>
          <ac:grpSpMkLst>
            <pc:docMk/>
            <pc:sldMk cId="4247920554" sldId="276"/>
            <ac:grpSpMk id="8" creationId="{4D98D48D-72F2-4686-9387-B38A9B4F32DB}"/>
          </ac:grpSpMkLst>
        </pc:grpChg>
        <pc:grpChg chg="add del mod">
          <ac:chgData name="-- K2V1N --" userId="5038dbd499bd630c" providerId="LiveId" clId="{01F6FFC6-1B52-47A2-846A-0F333265F673}" dt="2019-05-24T09:44:53.599" v="414" actId="478"/>
          <ac:grpSpMkLst>
            <pc:docMk/>
            <pc:sldMk cId="4247920554" sldId="276"/>
            <ac:grpSpMk id="9" creationId="{775ADA62-1DE7-4089-839C-C0595693CCE8}"/>
          </ac:grpSpMkLst>
        </pc:grpChg>
        <pc:grpChg chg="add mod">
          <ac:chgData name="-- K2V1N --" userId="5038dbd499bd630c" providerId="LiveId" clId="{01F6FFC6-1B52-47A2-846A-0F333265F673}" dt="2019-05-24T09:44:51.774" v="412" actId="1076"/>
          <ac:grpSpMkLst>
            <pc:docMk/>
            <pc:sldMk cId="4247920554" sldId="276"/>
            <ac:grpSpMk id="10" creationId="{68B6630D-DD7D-4F67-8176-84C19FB7054D}"/>
          </ac:grpSpMkLst>
        </pc:grpChg>
        <pc:grpChg chg="add mod">
          <ac:chgData name="-- K2V1N --" userId="5038dbd499bd630c" providerId="LiveId" clId="{01F6FFC6-1B52-47A2-846A-0F333265F673}" dt="2019-05-24T09:45:12.153" v="420" actId="1076"/>
          <ac:grpSpMkLst>
            <pc:docMk/>
            <pc:sldMk cId="4247920554" sldId="276"/>
            <ac:grpSpMk id="18" creationId="{9AD09991-2186-41EE-9D3D-6F3B23640DFC}"/>
          </ac:grpSpMkLst>
        </pc:grpChg>
        <pc:grpChg chg="add mod">
          <ac:chgData name="-- K2V1N --" userId="5038dbd499bd630c" providerId="LiveId" clId="{01F6FFC6-1B52-47A2-846A-0F333265F673}" dt="2019-05-24T09:45:10.195" v="419" actId="1076"/>
          <ac:grpSpMkLst>
            <pc:docMk/>
            <pc:sldMk cId="4247920554" sldId="276"/>
            <ac:grpSpMk id="21" creationId="{690F6626-68D9-4903-93FB-E7BB840C099F}"/>
          </ac:grpSpMkLst>
        </pc:grpChg>
        <pc:grpChg chg="add mod">
          <ac:chgData name="-- K2V1N --" userId="5038dbd499bd630c" providerId="LiveId" clId="{01F6FFC6-1B52-47A2-846A-0F333265F673}" dt="2019-05-24T09:45:00.640" v="417" actId="1076"/>
          <ac:grpSpMkLst>
            <pc:docMk/>
            <pc:sldMk cId="4247920554" sldId="276"/>
            <ac:grpSpMk id="25" creationId="{EC41678E-502A-4B1D-8702-38E262C61530}"/>
          </ac:grpSpMkLst>
        </pc:grpChg>
        <pc:picChg chg="add mod">
          <ac:chgData name="-- K2V1N --" userId="5038dbd499bd630c" providerId="LiveId" clId="{01F6FFC6-1B52-47A2-846A-0F333265F673}" dt="2019-05-24T09:32:14.009" v="263" actId="164"/>
          <ac:picMkLst>
            <pc:docMk/>
            <pc:sldMk cId="4247920554" sldId="276"/>
            <ac:picMk id="17" creationId="{46AFC035-D8BF-49CB-811B-233E61A45BA7}"/>
          </ac:picMkLst>
        </pc:picChg>
        <pc:picChg chg="add mod">
          <ac:chgData name="-- K2V1N --" userId="5038dbd499bd630c" providerId="LiveId" clId="{01F6FFC6-1B52-47A2-846A-0F333265F673}" dt="2019-05-24T09:32:50.369" v="272" actId="164"/>
          <ac:picMkLst>
            <pc:docMk/>
            <pc:sldMk cId="4247920554" sldId="276"/>
            <ac:picMk id="20" creationId="{319B9071-CF51-4DE6-983F-C0DB7AD5471E}"/>
          </ac:picMkLst>
        </pc:picChg>
        <pc:picChg chg="add mod">
          <ac:chgData name="-- K2V1N --" userId="5038dbd499bd630c" providerId="LiveId" clId="{01F6FFC6-1B52-47A2-846A-0F333265F673}" dt="2019-05-24T09:33:32.131" v="292" actId="164"/>
          <ac:picMkLst>
            <pc:docMk/>
            <pc:sldMk cId="4247920554" sldId="276"/>
            <ac:picMk id="24" creationId="{C70E427E-8A10-46BA-98F2-B3F649594F97}"/>
          </ac:picMkLst>
        </pc:picChg>
        <pc:picChg chg="mod">
          <ac:chgData name="-- K2V1N --" userId="5038dbd499bd630c" providerId="LiveId" clId="{01F6FFC6-1B52-47A2-846A-0F333265F673}" dt="2019-05-24T09:31:18.724" v="228" actId="164"/>
          <ac:picMkLst>
            <pc:docMk/>
            <pc:sldMk cId="4247920554" sldId="276"/>
            <ac:picMk id="3074" creationId="{00000000-0000-0000-0000-000000000000}"/>
          </ac:picMkLst>
        </pc:picChg>
        <pc:picChg chg="mod">
          <ac:chgData name="-- K2V1N --" userId="5038dbd499bd630c" providerId="LiveId" clId="{01F6FFC6-1B52-47A2-846A-0F333265F673}" dt="2019-05-24T09:31:32.875" v="231" actId="164"/>
          <ac:picMkLst>
            <pc:docMk/>
            <pc:sldMk cId="4247920554" sldId="276"/>
            <ac:picMk id="3075" creationId="{00000000-0000-0000-0000-000000000000}"/>
          </ac:picMkLst>
        </pc:picChg>
        <pc:picChg chg="mod">
          <ac:chgData name="-- K2V1N --" userId="5038dbd499bd630c" providerId="LiveId" clId="{01F6FFC6-1B52-47A2-846A-0F333265F673}" dt="2019-05-24T09:31:25.167" v="229" actId="164"/>
          <ac:picMkLst>
            <pc:docMk/>
            <pc:sldMk cId="4247920554" sldId="276"/>
            <ac:picMk id="3076" creationId="{00000000-0000-0000-0000-000000000000}"/>
          </ac:picMkLst>
        </pc:picChg>
        <pc:picChg chg="mod">
          <ac:chgData name="-- K2V1N --" userId="5038dbd499bd630c" providerId="LiveId" clId="{01F6FFC6-1B52-47A2-846A-0F333265F673}" dt="2019-05-24T09:31:29.225" v="230" actId="164"/>
          <ac:picMkLst>
            <pc:docMk/>
            <pc:sldMk cId="4247920554" sldId="276"/>
            <ac:picMk id="3077" creationId="{00000000-0000-0000-0000-000000000000}"/>
          </ac:picMkLst>
        </pc:picChg>
        <pc:picChg chg="mod">
          <ac:chgData name="-- K2V1N --" userId="5038dbd499bd630c" providerId="LiveId" clId="{01F6FFC6-1B52-47A2-846A-0F333265F673}" dt="2019-05-24T09:31:15.721" v="227" actId="164"/>
          <ac:picMkLst>
            <pc:docMk/>
            <pc:sldMk cId="4247920554" sldId="276"/>
            <ac:picMk id="3078" creationId="{00000000-0000-0000-0000-000000000000}"/>
          </ac:picMkLst>
        </pc:picChg>
      </pc:sldChg>
      <pc:sldChg chg="addSp modSp add">
        <pc:chgData name="-- K2V1N --" userId="5038dbd499bd630c" providerId="LiveId" clId="{01F6FFC6-1B52-47A2-846A-0F333265F673}" dt="2019-06-04T08:38:29.179" v="1586" actId="20577"/>
        <pc:sldMkLst>
          <pc:docMk/>
          <pc:sldMk cId="3911676785" sldId="277"/>
        </pc:sldMkLst>
        <pc:spChg chg="mod">
          <ac:chgData name="-- K2V1N --" userId="5038dbd499bd630c" providerId="LiveId" clId="{01F6FFC6-1B52-47A2-846A-0F333265F673}" dt="2019-06-04T08:38:29.179" v="1586" actId="20577"/>
          <ac:spMkLst>
            <pc:docMk/>
            <pc:sldMk cId="3911676785" sldId="277"/>
            <ac:spMk id="6" creationId="{74A8343B-AF8D-4595-B7CA-4BEE465B6960}"/>
          </ac:spMkLst>
        </pc:spChg>
        <pc:spChg chg="mod">
          <ac:chgData name="-- K2V1N --" userId="5038dbd499bd630c" providerId="LiveId" clId="{01F6FFC6-1B52-47A2-846A-0F333265F673}" dt="2019-06-04T08:38:23.076" v="1585" actId="20577"/>
          <ac:spMkLst>
            <pc:docMk/>
            <pc:sldMk cId="3911676785" sldId="277"/>
            <ac:spMk id="7" creationId="{DFC6ACCB-6B9B-4664-A103-ABC172F7BDD5}"/>
          </ac:spMkLst>
        </pc:spChg>
        <pc:spChg chg="mod">
          <ac:chgData name="-- K2V1N --" userId="5038dbd499bd630c" providerId="LiveId" clId="{01F6FFC6-1B52-47A2-846A-0F333265F673}" dt="2019-05-24T10:06:59.186" v="868" actId="1037"/>
          <ac:spMkLst>
            <pc:docMk/>
            <pc:sldMk cId="3911676785" sldId="277"/>
            <ac:spMk id="10" creationId="{86ACDD6F-AB69-4496-88AE-7F7D869B40E7}"/>
          </ac:spMkLst>
        </pc:spChg>
        <pc:spChg chg="mod">
          <ac:chgData name="-- K2V1N --" userId="5038dbd499bd630c" providerId="LiveId" clId="{01F6FFC6-1B52-47A2-846A-0F333265F673}" dt="2019-05-24T10:05:37.165" v="811" actId="1076"/>
          <ac:spMkLst>
            <pc:docMk/>
            <pc:sldMk cId="3911676785" sldId="277"/>
            <ac:spMk id="14" creationId="{EEAC8F06-CF9B-4944-9D55-07EF69C88EDE}"/>
          </ac:spMkLst>
        </pc:spChg>
        <pc:spChg chg="mod">
          <ac:chgData name="-- K2V1N --" userId="5038dbd499bd630c" providerId="LiveId" clId="{01F6FFC6-1B52-47A2-846A-0F333265F673}" dt="2019-05-24T10:06:14.041" v="837" actId="20577"/>
          <ac:spMkLst>
            <pc:docMk/>
            <pc:sldMk cId="3911676785" sldId="277"/>
            <ac:spMk id="17" creationId="{0D8C148F-9464-4712-852D-192387418C84}"/>
          </ac:spMkLst>
        </pc:spChg>
        <pc:grpChg chg="add mod">
          <ac:chgData name="-- K2V1N --" userId="5038dbd499bd630c" providerId="LiveId" clId="{01F6FFC6-1B52-47A2-846A-0F333265F673}" dt="2019-05-24T10:05:33.999" v="810" actId="688"/>
          <ac:grpSpMkLst>
            <pc:docMk/>
            <pc:sldMk cId="3911676785" sldId="277"/>
            <ac:grpSpMk id="12" creationId="{1C91B6CF-5755-4C61-8F96-E47F0FDB1021}"/>
          </ac:grpSpMkLst>
        </pc:grpChg>
        <pc:grpChg chg="add mod">
          <ac:chgData name="-- K2V1N --" userId="5038dbd499bd630c" providerId="LiveId" clId="{01F6FFC6-1B52-47A2-846A-0F333265F673}" dt="2019-05-24T10:06:52.147" v="862" actId="1076"/>
          <ac:grpSpMkLst>
            <pc:docMk/>
            <pc:sldMk cId="3911676785" sldId="277"/>
            <ac:grpSpMk id="15" creationId="{9FBF2280-B387-41C8-ABAF-0C2DDB9BFE05}"/>
          </ac:grpSpMkLst>
        </pc:grpChg>
        <pc:picChg chg="mod">
          <ac:chgData name="-- K2V1N --" userId="5038dbd499bd630c" providerId="LiveId" clId="{01F6FFC6-1B52-47A2-846A-0F333265F673}" dt="2019-05-24T10:06:49.118" v="861" actId="1076"/>
          <ac:picMkLst>
            <pc:docMk/>
            <pc:sldMk cId="3911676785" sldId="277"/>
            <ac:picMk id="5" creationId="{BC2C00BD-D060-4878-A108-AD57010AE190}"/>
          </ac:picMkLst>
        </pc:picChg>
        <pc:picChg chg="mod">
          <ac:chgData name="-- K2V1N --" userId="5038dbd499bd630c" providerId="LiveId" clId="{01F6FFC6-1B52-47A2-846A-0F333265F673}" dt="2019-05-24T10:06:59.186" v="868" actId="1037"/>
          <ac:picMkLst>
            <pc:docMk/>
            <pc:sldMk cId="3911676785" sldId="277"/>
            <ac:picMk id="2050" creationId="{6569C6C1-E61C-44B7-9AEC-26A8F513D9DB}"/>
          </ac:picMkLst>
        </pc:picChg>
        <pc:picChg chg="mod">
          <ac:chgData name="-- K2V1N --" userId="5038dbd499bd630c" providerId="LiveId" clId="{01F6FFC6-1B52-47A2-846A-0F333265F673}" dt="2019-05-24T10:06:47.753" v="860" actId="1076"/>
          <ac:picMkLst>
            <pc:docMk/>
            <pc:sldMk cId="3911676785" sldId="277"/>
            <ac:picMk id="2056" creationId="{DA84500D-1E1F-4503-8931-675FBE8A2969}"/>
          </ac:picMkLst>
        </pc:picChg>
      </pc:sldChg>
      <pc:sldChg chg="addSp delSp modSp add">
        <pc:chgData name="-- K2V1N --" userId="5038dbd499bd630c" providerId="LiveId" clId="{01F6FFC6-1B52-47A2-846A-0F333265F673}" dt="2019-05-27T14:55:43.271" v="1470" actId="403"/>
        <pc:sldMkLst>
          <pc:docMk/>
          <pc:sldMk cId="3699600723" sldId="278"/>
        </pc:sldMkLst>
        <pc:spChg chg="del">
          <ac:chgData name="-- K2V1N --" userId="5038dbd499bd630c" providerId="LiveId" clId="{01F6FFC6-1B52-47A2-846A-0F333265F673}" dt="2019-05-27T14:55:00.817" v="1386" actId="478"/>
          <ac:spMkLst>
            <pc:docMk/>
            <pc:sldMk cId="3699600723" sldId="278"/>
            <ac:spMk id="2" creationId="{A851E7EF-E34F-4999-9167-442BF1C47171}"/>
          </ac:spMkLst>
        </pc:spChg>
        <pc:spChg chg="add mod">
          <ac:chgData name="-- K2V1N --" userId="5038dbd499bd630c" providerId="LiveId" clId="{01F6FFC6-1B52-47A2-846A-0F333265F673}" dt="2019-05-27T14:55:43.271" v="1470" actId="403"/>
          <ac:spMkLst>
            <pc:docMk/>
            <pc:sldMk cId="3699600723" sldId="278"/>
            <ac:spMk id="6" creationId="{8D4072C4-E96B-463D-ADF3-4B60A88D6F7A}"/>
          </ac:spMkLst>
        </pc:spChg>
        <pc:spChg chg="mod">
          <ac:chgData name="-- K2V1N --" userId="5038dbd499bd630c" providerId="LiveId" clId="{01F6FFC6-1B52-47A2-846A-0F333265F673}" dt="2019-05-27T14:54:57.826" v="1384" actId="20577"/>
          <ac:spMkLst>
            <pc:docMk/>
            <pc:sldMk cId="3699600723" sldId="278"/>
            <ac:spMk id="7" creationId="{DFC6ACCB-6B9B-4664-A103-ABC172F7BDD5}"/>
          </ac:spMkLst>
        </pc:spChg>
        <pc:grpChg chg="del">
          <ac:chgData name="-- K2V1N --" userId="5038dbd499bd630c" providerId="LiveId" clId="{01F6FFC6-1B52-47A2-846A-0F333265F673}" dt="2019-05-27T14:54:59.313" v="1385" actId="478"/>
          <ac:grpSpMkLst>
            <pc:docMk/>
            <pc:sldMk cId="3699600723" sldId="278"/>
            <ac:grpSpMk id="5" creationId="{D1C95AE4-16A3-4ACE-8DFC-B4216928DA56}"/>
          </ac:grpSpMkLst>
        </pc:grpChg>
      </pc:sldChg>
      <pc:sldChg chg="addSp delSp modSp add">
        <pc:chgData name="-- K2V1N --" userId="5038dbd499bd630c" providerId="LiveId" clId="{01F6FFC6-1B52-47A2-846A-0F333265F673}" dt="2019-05-29T11:57:21.886" v="1499" actId="478"/>
        <pc:sldMkLst>
          <pc:docMk/>
          <pc:sldMk cId="3221856185" sldId="280"/>
        </pc:sldMkLst>
        <pc:spChg chg="add del mod">
          <ac:chgData name="-- K2V1N --" userId="5038dbd499bd630c" providerId="LiveId" clId="{01F6FFC6-1B52-47A2-846A-0F333265F673}" dt="2019-05-29T11:57:21.886" v="1499" actId="478"/>
          <ac:spMkLst>
            <pc:docMk/>
            <pc:sldMk cId="3221856185" sldId="280"/>
            <ac:spMk id="18" creationId="{C6320DC1-61FC-40EA-A5B4-145972AEF096}"/>
          </ac:spMkLst>
        </pc:spChg>
        <pc:picChg chg="add mod">
          <ac:chgData name="-- K2V1N --" userId="5038dbd499bd630c" providerId="LiveId" clId="{01F6FFC6-1B52-47A2-846A-0F333265F673}" dt="2019-05-29T11:57:12.391" v="1497" actId="1076"/>
          <ac:picMkLst>
            <pc:docMk/>
            <pc:sldMk cId="3221856185" sldId="280"/>
            <ac:picMk id="4" creationId="{8C048162-4450-400B-85D1-35B1221213F6}"/>
          </ac:picMkLst>
        </pc:picChg>
        <pc:picChg chg="add mod">
          <ac:chgData name="-- K2V1N --" userId="5038dbd499bd630c" providerId="LiveId" clId="{01F6FFC6-1B52-47A2-846A-0F333265F673}" dt="2019-05-29T11:57:08.156" v="1495" actId="1076"/>
          <ac:picMkLst>
            <pc:docMk/>
            <pc:sldMk cId="3221856185" sldId="280"/>
            <ac:picMk id="16" creationId="{EC3B8E67-52E9-4F1E-8838-5508D027718A}"/>
          </ac:picMkLst>
        </pc:picChg>
      </pc:sldChg>
      <pc:sldChg chg="addSp delSp modSp add del">
        <pc:chgData name="-- K2V1N --" userId="5038dbd499bd630c" providerId="LiveId" clId="{01F6FFC6-1B52-47A2-846A-0F333265F673}" dt="2019-06-04T11:20:20.818" v="1599" actId="2696"/>
        <pc:sldMkLst>
          <pc:docMk/>
          <pc:sldMk cId="3412347945" sldId="281"/>
        </pc:sldMkLst>
        <pc:spChg chg="mod">
          <ac:chgData name="-- K2V1N --" userId="5038dbd499bd630c" providerId="LiveId" clId="{01F6FFC6-1B52-47A2-846A-0F333265F673}" dt="2019-05-29T11:58:39.383" v="1521" actId="20577"/>
          <ac:spMkLst>
            <pc:docMk/>
            <pc:sldMk cId="3412347945" sldId="281"/>
            <ac:spMk id="2" creationId="{ACEC10AA-68F1-45D5-A0E9-5EB913D2CA37}"/>
          </ac:spMkLst>
        </pc:spChg>
        <pc:spChg chg="add mod">
          <ac:chgData name="-- K2V1N --" userId="5038dbd499bd630c" providerId="LiveId" clId="{01F6FFC6-1B52-47A2-846A-0F333265F673}" dt="2019-06-04T08:38:57.666" v="1588" actId="2711"/>
          <ac:spMkLst>
            <pc:docMk/>
            <pc:sldMk cId="3412347945" sldId="281"/>
            <ac:spMk id="5" creationId="{9CEBE7D6-23BF-4EB6-8620-1EA5C5D5DFAC}"/>
          </ac:spMkLst>
        </pc:spChg>
        <pc:spChg chg="add del mod">
          <ac:chgData name="-- K2V1N --" userId="5038dbd499bd630c" providerId="LiveId" clId="{01F6FFC6-1B52-47A2-846A-0F333265F673}" dt="2019-06-04T08:45:22.301" v="1594" actId="478"/>
          <ac:spMkLst>
            <pc:docMk/>
            <pc:sldMk cId="3412347945" sldId="281"/>
            <ac:spMk id="6" creationId="{112445B7-0AFF-4139-A57A-583630576BAC}"/>
          </ac:spMkLst>
        </pc:spChg>
        <pc:graphicFrameChg chg="add del mod">
          <ac:chgData name="-- K2V1N --" userId="5038dbd499bd630c" providerId="LiveId" clId="{01F6FFC6-1B52-47A2-846A-0F333265F673}" dt="2019-06-04T08:45:31.646" v="1596" actId="478"/>
          <ac:graphicFrameMkLst>
            <pc:docMk/>
            <pc:sldMk cId="3412347945" sldId="281"/>
            <ac:graphicFrameMk id="7" creationId="{FB54FA72-B0E9-43F2-BDFC-0D6829D57B38}"/>
          </ac:graphicFrameMkLst>
        </pc:graphicFrameChg>
      </pc:sldChg>
      <pc:sldMasterChg chg="modSp modSldLayout">
        <pc:chgData name="-- K2V1N --" userId="5038dbd499bd630c" providerId="LiveId" clId="{01F6FFC6-1B52-47A2-846A-0F333265F673}" dt="2019-06-04T08:45:06.615" v="1592" actId="2085"/>
        <pc:sldMasterMkLst>
          <pc:docMk/>
          <pc:sldMasterMk cId="0" sldId="2147483648"/>
        </pc:sldMasterMkLst>
        <pc:spChg chg="mod">
          <ac:chgData name="-- K2V1N --" userId="5038dbd499bd630c" providerId="LiveId" clId="{01F6FFC6-1B52-47A2-846A-0F333265F673}" dt="2019-06-04T08:45:06.615" v="1592" actId="2085"/>
          <ac:spMkLst>
            <pc:docMk/>
            <pc:sldMasterMk cId="0" sldId="2147483648"/>
            <ac:spMk id="12" creationId="{A36D4D75-8DD3-4AFA-9E1D-1D7E24C56743}"/>
          </ac:spMkLst>
        </pc:spChg>
        <pc:sldLayoutChg chg="modSp">
          <pc:chgData name="-- K2V1N --" userId="5038dbd499bd630c" providerId="LiveId" clId="{01F6FFC6-1B52-47A2-846A-0F333265F673}" dt="2019-06-04T08:41:27.487" v="1589" actId="16037"/>
          <pc:sldLayoutMkLst>
            <pc:docMk/>
            <pc:sldMasterMk cId="0" sldId="2147483648"/>
            <pc:sldLayoutMk cId="0" sldId="2147483674"/>
          </pc:sldLayoutMkLst>
          <pc:spChg chg="mod">
            <ac:chgData name="-- K2V1N --" userId="5038dbd499bd630c" providerId="LiveId" clId="{01F6FFC6-1B52-47A2-846A-0F333265F673}" dt="2019-06-04T08:41:27.487" v="1589" actId="16037"/>
            <ac:spMkLst>
              <pc:docMk/>
              <pc:sldMasterMk cId="0" sldId="2147483648"/>
              <pc:sldLayoutMk cId="0" sldId="2147483674"/>
              <ac:spMk id="3" creationId="{00000000-0000-0000-0000-000000000000}"/>
            </ac:spMkLst>
          </pc:spChg>
        </pc:sldLayoutChg>
        <pc:sldLayoutChg chg="modSp">
          <pc:chgData name="-- K2V1N --" userId="5038dbd499bd630c" providerId="LiveId" clId="{01F6FFC6-1B52-47A2-846A-0F333265F673}" dt="2019-06-04T08:43:45.809" v="1590" actId="207"/>
          <pc:sldLayoutMkLst>
            <pc:docMk/>
            <pc:sldMasterMk cId="0" sldId="2147483648"/>
            <pc:sldLayoutMk cId="0" sldId="2147483677"/>
          </pc:sldLayoutMkLst>
          <pc:spChg chg="mod">
            <ac:chgData name="-- K2V1N --" userId="5038dbd499bd630c" providerId="LiveId" clId="{01F6FFC6-1B52-47A2-846A-0F333265F673}" dt="2019-06-04T08:43:45.809" v="1590" actId="207"/>
            <ac:spMkLst>
              <pc:docMk/>
              <pc:sldMasterMk cId="0" sldId="2147483648"/>
              <pc:sldLayoutMk cId="0" sldId="2147483677"/>
              <ac:spMk id="3" creationId="{00000000-0000-0000-0000-000000000000}"/>
            </ac:spMkLst>
          </pc:spChg>
        </pc:sldLayoutChg>
      </pc:sldMasterChg>
    </pc:docChg>
  </pc:docChgLst>
  <pc:docChgLst>
    <pc:chgData name="-- K2V1N --" userId="5038dbd499bd630c" providerId="LiveId" clId="{B84AA84B-CF10-4857-9A4B-B3D902DCDFC8}"/>
    <pc:docChg chg="undo custSel addSld delSld modSld modMainMaster">
      <pc:chgData name="-- K2V1N --" userId="5038dbd499bd630c" providerId="LiveId" clId="{B84AA84B-CF10-4857-9A4B-B3D902DCDFC8}" dt="2019-04-11T09:34:01.151" v="261"/>
      <pc:docMkLst>
        <pc:docMk/>
      </pc:docMkLst>
      <pc:sldMasterChg chg="addSp delSp modSp delSldLayout modSldLayout">
        <pc:chgData name="-- K2V1N --" userId="5038dbd499bd630c" providerId="LiveId" clId="{B84AA84B-CF10-4857-9A4B-B3D902DCDFC8}" dt="2019-04-11T09:33:25.487" v="256" actId="478"/>
        <pc:sldMasterMkLst>
          <pc:docMk/>
          <pc:sldMasterMk cId="0" sldId="2147483648"/>
        </pc:sldMasterMkLst>
        <pc:spChg chg="mod ord">
          <ac:chgData name="-- K2V1N --" userId="5038dbd499bd630c" providerId="LiveId" clId="{B84AA84B-CF10-4857-9A4B-B3D902DCDFC8}" dt="2019-04-11T09:16:15.548" v="133" actId="14100"/>
          <ac:spMkLst>
            <pc:docMk/>
            <pc:sldMasterMk cId="0" sldId="2147483648"/>
            <ac:spMk id="2" creationId="{00000000-0000-0000-0000-000000000000}"/>
          </ac:spMkLst>
        </pc:spChg>
        <pc:spChg chg="mod ord">
          <ac:chgData name="-- K2V1N --" userId="5038dbd499bd630c" providerId="LiveId" clId="{B84AA84B-CF10-4857-9A4B-B3D902DCDFC8}" dt="2019-04-11T09:31:42.726" v="239" actId="207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-- K2V1N --" userId="5038dbd499bd630c" providerId="LiveId" clId="{B84AA84B-CF10-4857-9A4B-B3D902DCDFC8}" dt="2019-04-11T09:12:44.579" v="44" actId="2085"/>
          <ac:spMkLst>
            <pc:docMk/>
            <pc:sldMasterMk cId="0" sldId="2147483648"/>
            <ac:spMk id="5" creationId="{A8F3C6E1-6B20-4A72-8C2C-9485AEE1F540}"/>
          </ac:spMkLst>
        </pc:spChg>
        <pc:spChg chg="del mod">
          <ac:chgData name="-- K2V1N --" userId="5038dbd499bd630c" providerId="LiveId" clId="{B84AA84B-CF10-4857-9A4B-B3D902DCDFC8}" dt="2019-04-11T09:26:46.059" v="209" actId="478"/>
          <ac:spMkLst>
            <pc:docMk/>
            <pc:sldMasterMk cId="0" sldId="2147483648"/>
            <ac:spMk id="6" creationId="{CD22D40C-48C9-4191-A7A1-BDC82AF1A0EE}"/>
          </ac:spMkLst>
        </pc:spChg>
        <pc:spChg chg="del">
          <ac:chgData name="-- K2V1N --" userId="5038dbd499bd630c" providerId="LiveId" clId="{B84AA84B-CF10-4857-9A4B-B3D902DCDFC8}" dt="2019-04-11T09:29:55.384" v="224" actId="478"/>
          <ac:spMkLst>
            <pc:docMk/>
            <pc:sldMasterMk cId="0" sldId="2147483648"/>
            <ac:spMk id="7" creationId="{D6B6921C-EAF4-4BEE-880B-A4EF05A5AFE1}"/>
          </ac:spMkLst>
        </pc:spChg>
        <pc:spChg chg="add del mod">
          <ac:chgData name="-- K2V1N --" userId="5038dbd499bd630c" providerId="LiveId" clId="{B84AA84B-CF10-4857-9A4B-B3D902DCDFC8}" dt="2019-04-11T09:29:40.932" v="223"/>
          <ac:spMkLst>
            <pc:docMk/>
            <pc:sldMasterMk cId="0" sldId="2147483648"/>
            <ac:spMk id="8" creationId="{5581E679-8C3E-48FF-B2E9-DE5FC9D84B2B}"/>
          </ac:spMkLst>
        </pc:spChg>
        <pc:spChg chg="add del mod">
          <ac:chgData name="-- K2V1N --" userId="5038dbd499bd630c" providerId="LiveId" clId="{B84AA84B-CF10-4857-9A4B-B3D902DCDFC8}" dt="2019-04-11T09:30:05.608" v="227"/>
          <ac:spMkLst>
            <pc:docMk/>
            <pc:sldMasterMk cId="0" sldId="2147483648"/>
            <ac:spMk id="9" creationId="{437F51C9-3257-48DD-BF9D-768E111F39C3}"/>
          </ac:spMkLst>
        </pc:spChg>
        <pc:spChg chg="add mod">
          <ac:chgData name="-- K2V1N --" userId="5038dbd499bd630c" providerId="LiveId" clId="{B84AA84B-CF10-4857-9A4B-B3D902DCDFC8}" dt="2019-04-11T09:32:03.959" v="243" actId="1076"/>
          <ac:spMkLst>
            <pc:docMk/>
            <pc:sldMasterMk cId="0" sldId="2147483648"/>
            <ac:spMk id="10" creationId="{9D2AF6F6-76CF-4914-A3E9-D16662B82140}"/>
          </ac:spMkLst>
        </pc:spChg>
        <pc:spChg chg="mod ord">
          <ac:chgData name="-- K2V1N --" userId="5038dbd499bd630c" providerId="LiveId" clId="{B84AA84B-CF10-4857-9A4B-B3D902DCDFC8}" dt="2019-04-11T09:17:51.897" v="160" actId="2085"/>
          <ac:spMkLst>
            <pc:docMk/>
            <pc:sldMasterMk cId="0" sldId="2147483648"/>
            <ac:spMk id="12" creationId="{A36D4D75-8DD3-4AFA-9E1D-1D7E24C56743}"/>
          </ac:spMkLst>
        </pc:spChg>
        <pc:spChg chg="mod">
          <ac:chgData name="-- K2V1N --" userId="5038dbd499bd630c" providerId="LiveId" clId="{B84AA84B-CF10-4857-9A4B-B3D902DCDFC8}" dt="2019-04-11T09:15:54.512" v="127" actId="1076"/>
          <ac:spMkLst>
            <pc:docMk/>
            <pc:sldMasterMk cId="0" sldId="2147483648"/>
            <ac:spMk id="13" creationId="{4FC6312D-E4FA-46CD-B88A-2DCCBF3368F5}"/>
          </ac:spMkLst>
        </pc:spChg>
        <pc:spChg chg="add del mod">
          <ac:chgData name="-- K2V1N --" userId="5038dbd499bd630c" providerId="LiveId" clId="{B84AA84B-CF10-4857-9A4B-B3D902DCDFC8}" dt="2019-04-11T09:33:25.487" v="256" actId="478"/>
          <ac:spMkLst>
            <pc:docMk/>
            <pc:sldMasterMk cId="0" sldId="2147483648"/>
            <ac:spMk id="16" creationId="{D02E5FB2-784D-4CE1-BCF5-4CA199CE15CE}"/>
          </ac:spMkLst>
        </pc:spChg>
        <pc:spChg chg="mod">
          <ac:chgData name="-- K2V1N --" userId="5038dbd499bd630c" providerId="LiveId" clId="{B84AA84B-CF10-4857-9A4B-B3D902DCDFC8}" dt="2019-04-11T09:12:44.579" v="44" actId="2085"/>
          <ac:spMkLst>
            <pc:docMk/>
            <pc:sldMasterMk cId="0" sldId="2147483648"/>
            <ac:spMk id="1028" creationId="{00000000-0000-0000-0000-000000000000}"/>
          </ac:spMkLst>
        </pc:spChg>
        <pc:spChg chg="mod">
          <ac:chgData name="-- K2V1N --" userId="5038dbd499bd630c" providerId="LiveId" clId="{B84AA84B-CF10-4857-9A4B-B3D902DCDFC8}" dt="2019-04-11T09:11:06.689" v="35" actId="2711"/>
          <ac:spMkLst>
            <pc:docMk/>
            <pc:sldMasterMk cId="0" sldId="2147483648"/>
            <ac:spMk id="1029" creationId="{00000000-0000-0000-0000-000000000000}"/>
          </ac:spMkLst>
        </pc:spChg>
        <pc:spChg chg="del mod ord">
          <ac:chgData name="-- K2V1N --" userId="5038dbd499bd630c" providerId="LiveId" clId="{B84AA84B-CF10-4857-9A4B-B3D902DCDFC8}" dt="2019-04-11T09:23:25.337" v="169" actId="478"/>
          <ac:spMkLst>
            <pc:docMk/>
            <pc:sldMasterMk cId="0" sldId="2147483648"/>
            <ac:spMk id="1030" creationId="{00000000-0000-0000-0000-000000000000}"/>
          </ac:spMkLst>
        </pc:spChg>
        <pc:spChg chg="mod">
          <ac:chgData name="-- K2V1N --" userId="5038dbd499bd630c" providerId="LiveId" clId="{B84AA84B-CF10-4857-9A4B-B3D902DCDFC8}" dt="2019-04-11T09:11:06.689" v="35" actId="2711"/>
          <ac:spMkLst>
            <pc:docMk/>
            <pc:sldMasterMk cId="0" sldId="2147483648"/>
            <ac:spMk id="1036" creationId="{00000000-0000-0000-0000-000000000000}"/>
          </ac:spMkLst>
        </pc:spChg>
        <pc:picChg chg="mod">
          <ac:chgData name="-- K2V1N --" userId="5038dbd499bd630c" providerId="LiveId" clId="{B84AA84B-CF10-4857-9A4B-B3D902DCDFC8}" dt="2019-04-11T09:11:06.689" v="35" actId="2711"/>
          <ac:picMkLst>
            <pc:docMk/>
            <pc:sldMasterMk cId="0" sldId="2147483648"/>
            <ac:picMk id="14" creationId="{0DE65358-A7A9-4686-B9E0-9B41C631C30B}"/>
          </ac:picMkLst>
        </pc:picChg>
        <pc:picChg chg="mod">
          <ac:chgData name="-- K2V1N --" userId="5038dbd499bd630c" providerId="LiveId" clId="{B84AA84B-CF10-4857-9A4B-B3D902DCDFC8}" dt="2019-04-11T09:24:31.417" v="177" actId="14100"/>
          <ac:picMkLst>
            <pc:docMk/>
            <pc:sldMasterMk cId="0" sldId="2147483648"/>
            <ac:picMk id="17" creationId="{C8ADF786-D72E-4813-BD54-BDC772BF5B03}"/>
          </ac:picMkLst>
        </pc:picChg>
        <pc:sldLayoutChg chg="delSp modSp">
          <pc:chgData name="-- K2V1N --" userId="5038dbd499bd630c" providerId="LiveId" clId="{B84AA84B-CF10-4857-9A4B-B3D902DCDFC8}" dt="2019-04-11T09:32:47.966" v="249" actId="478"/>
          <pc:sldLayoutMkLst>
            <pc:docMk/>
            <pc:sldMasterMk cId="0" sldId="2147483648"/>
            <pc:sldLayoutMk cId="0" sldId="2147483674"/>
          </pc:sldLayoutMkLst>
          <pc:spChg chg="del mod">
            <ac:chgData name="-- K2V1N --" userId="5038dbd499bd630c" providerId="LiveId" clId="{B84AA84B-CF10-4857-9A4B-B3D902DCDFC8}" dt="2019-04-11T09:32:47.966" v="249" actId="478"/>
            <ac:spMkLst>
              <pc:docMk/>
              <pc:sldMasterMk cId="0" sldId="2147483648"/>
              <pc:sldLayoutMk cId="0" sldId="2147483674"/>
              <ac:spMk id="7" creationId="{00000000-0000-0000-0000-000000000000}"/>
            </ac:spMkLst>
          </pc:spChg>
        </pc:sldLayoutChg>
        <pc:sldLayoutChg chg="delSp">
          <pc:chgData name="-- K2V1N --" userId="5038dbd499bd630c" providerId="LiveId" clId="{B84AA84B-CF10-4857-9A4B-B3D902DCDFC8}" dt="2019-04-11T09:33:02.095" v="252" actId="478"/>
          <pc:sldLayoutMkLst>
            <pc:docMk/>
            <pc:sldMasterMk cId="0" sldId="2147483648"/>
            <pc:sldLayoutMk cId="0" sldId="2147483675"/>
          </pc:sldLayoutMkLst>
          <pc:spChg chg="del">
            <ac:chgData name="-- K2V1N --" userId="5038dbd499bd630c" providerId="LiveId" clId="{B84AA84B-CF10-4857-9A4B-B3D902DCDFC8}" dt="2019-04-11T09:33:02.095" v="252" actId="478"/>
            <ac:spMkLst>
              <pc:docMk/>
              <pc:sldMasterMk cId="0" sldId="2147483648"/>
              <pc:sldLayoutMk cId="0" sldId="2147483675"/>
              <ac:spMk id="9" creationId="{00000000-0000-0000-0000-000000000000}"/>
            </ac:spMkLst>
          </pc:spChg>
        </pc:sldLayoutChg>
        <pc:sldLayoutChg chg="addSp delSp modSp">
          <pc:chgData name="-- K2V1N --" userId="5038dbd499bd630c" providerId="LiveId" clId="{B84AA84B-CF10-4857-9A4B-B3D902DCDFC8}" dt="2019-04-11T09:33:04.750" v="253" actId="478"/>
          <pc:sldLayoutMkLst>
            <pc:docMk/>
            <pc:sldMasterMk cId="0" sldId="2147483648"/>
            <pc:sldLayoutMk cId="0" sldId="2147483676"/>
          </pc:sldLayoutMkLst>
          <pc:spChg chg="del">
            <ac:chgData name="-- K2V1N --" userId="5038dbd499bd630c" providerId="LiveId" clId="{B84AA84B-CF10-4857-9A4B-B3D902DCDFC8}" dt="2019-04-11T09:19:42.273" v="162" actId="478"/>
            <ac:spMkLst>
              <pc:docMk/>
              <pc:sldMasterMk cId="0" sldId="2147483648"/>
              <pc:sldLayoutMk cId="0" sldId="2147483676"/>
              <ac:spMk id="5" creationId="{00000000-0000-0000-0000-000000000000}"/>
            </ac:spMkLst>
          </pc:spChg>
          <pc:spChg chg="add del">
            <ac:chgData name="-- K2V1N --" userId="5038dbd499bd630c" providerId="LiveId" clId="{B84AA84B-CF10-4857-9A4B-B3D902DCDFC8}" dt="2019-04-11T09:21:01.502" v="164" actId="11529"/>
            <ac:spMkLst>
              <pc:docMk/>
              <pc:sldMasterMk cId="0" sldId="2147483648"/>
              <pc:sldLayoutMk cId="0" sldId="2147483676"/>
              <ac:spMk id="6" creationId="{37680829-AEDA-46CA-AFAF-41FAA3B11CDB}"/>
            </ac:spMkLst>
          </pc:spChg>
          <pc:spChg chg="add del mod">
            <ac:chgData name="-- K2V1N --" userId="5038dbd499bd630c" providerId="LiveId" clId="{B84AA84B-CF10-4857-9A4B-B3D902DCDFC8}" dt="2019-04-11T09:21:03.320" v="165" actId="478"/>
            <ac:spMkLst>
              <pc:docMk/>
              <pc:sldMasterMk cId="0" sldId="2147483648"/>
              <pc:sldLayoutMk cId="0" sldId="2147483676"/>
              <ac:spMk id="7" creationId="{657B1A0D-A24B-4702-872F-8121EC0AD36B}"/>
            </ac:spMkLst>
          </pc:spChg>
          <pc:spChg chg="add del mod">
            <ac:chgData name="-- K2V1N --" userId="5038dbd499bd630c" providerId="LiveId" clId="{B84AA84B-CF10-4857-9A4B-B3D902DCDFC8}" dt="2019-04-11T09:33:04.750" v="253" actId="478"/>
            <ac:spMkLst>
              <pc:docMk/>
              <pc:sldMasterMk cId="0" sldId="2147483648"/>
              <pc:sldLayoutMk cId="0" sldId="2147483676"/>
              <ac:spMk id="8" creationId="{A9954379-22BD-4BED-A91C-7332A34E0855}"/>
            </ac:spMkLst>
          </pc:spChg>
        </pc:sldLayoutChg>
        <pc:sldLayoutChg chg="delSp">
          <pc:chgData name="-- K2V1N --" userId="5038dbd499bd630c" providerId="LiveId" clId="{B84AA84B-CF10-4857-9A4B-B3D902DCDFC8}" dt="2019-04-11T09:32:57.991" v="251" actId="478"/>
          <pc:sldLayoutMkLst>
            <pc:docMk/>
            <pc:sldMasterMk cId="0" sldId="2147483648"/>
            <pc:sldLayoutMk cId="0" sldId="2147483677"/>
          </pc:sldLayoutMkLst>
          <pc:spChg chg="del">
            <ac:chgData name="-- K2V1N --" userId="5038dbd499bd630c" providerId="LiveId" clId="{B84AA84B-CF10-4857-9A4B-B3D902DCDFC8}" dt="2019-04-11T09:32:57.991" v="251" actId="478"/>
            <ac:spMkLst>
              <pc:docMk/>
              <pc:sldMasterMk cId="0" sldId="2147483648"/>
              <pc:sldLayoutMk cId="0" sldId="2147483677"/>
              <ac:spMk id="4" creationId="{00000000-0000-0000-0000-000000000000}"/>
            </ac:spMkLst>
          </pc:spChg>
        </pc:sldLayoutChg>
        <pc:sldLayoutChg chg="delSp">
          <pc:chgData name="-- K2V1N --" userId="5038dbd499bd630c" providerId="LiveId" clId="{B84AA84B-CF10-4857-9A4B-B3D902DCDFC8}" dt="2019-04-11T09:33:08.046" v="254" actId="478"/>
          <pc:sldLayoutMkLst>
            <pc:docMk/>
            <pc:sldMasterMk cId="0" sldId="2147483648"/>
            <pc:sldLayoutMk cId="0" sldId="2147483678"/>
          </pc:sldLayoutMkLst>
          <pc:spChg chg="del">
            <ac:chgData name="-- K2V1N --" userId="5038dbd499bd630c" providerId="LiveId" clId="{B84AA84B-CF10-4857-9A4B-B3D902DCDFC8}" dt="2019-04-11T09:33:08.046" v="254" actId="478"/>
            <ac:spMkLst>
              <pc:docMk/>
              <pc:sldMasterMk cId="0" sldId="2147483648"/>
              <pc:sldLayoutMk cId="0" sldId="2147483678"/>
              <ac:spMk id="7" creationId="{00000000-0000-0000-0000-000000000000}"/>
            </ac:spMkLst>
          </pc:spChg>
        </pc:sldLayoutChg>
        <pc:sldLayoutChg chg="addSp delSp modSp">
          <pc:chgData name="-- K2V1N --" userId="5038dbd499bd630c" providerId="LiveId" clId="{B84AA84B-CF10-4857-9A4B-B3D902DCDFC8}" dt="2019-04-11T09:32:51.790" v="250" actId="478"/>
          <pc:sldLayoutMkLst>
            <pc:docMk/>
            <pc:sldMasterMk cId="0" sldId="2147483648"/>
            <pc:sldLayoutMk cId="0" sldId="2147483679"/>
          </pc:sldLayoutMkLst>
          <pc:spChg chg="mod">
            <ac:chgData name="-- K2V1N --" userId="5038dbd499bd630c" providerId="LiveId" clId="{B84AA84B-CF10-4857-9A4B-B3D902DCDFC8}" dt="2019-04-11T09:11:12.264" v="36" actId="2711"/>
            <ac:spMkLst>
              <pc:docMk/>
              <pc:sldMasterMk cId="0" sldId="2147483648"/>
              <pc:sldLayoutMk cId="0" sldId="2147483679"/>
              <ac:spMk id="2" creationId="{0CBF8508-4B95-400D-915B-37131F2D0432}"/>
            </ac:spMkLst>
          </pc:spChg>
          <pc:spChg chg="mod">
            <ac:chgData name="-- K2V1N --" userId="5038dbd499bd630c" providerId="LiveId" clId="{B84AA84B-CF10-4857-9A4B-B3D902DCDFC8}" dt="2019-04-11T09:11:12.264" v="36" actId="2711"/>
            <ac:spMkLst>
              <pc:docMk/>
              <pc:sldMasterMk cId="0" sldId="2147483648"/>
              <pc:sldLayoutMk cId="0" sldId="2147483679"/>
              <ac:spMk id="5" creationId="{00000000-0000-0000-0000-000000000000}"/>
            </ac:spMkLst>
          </pc:spChg>
          <pc:spChg chg="mod">
            <ac:chgData name="-- K2V1N --" userId="5038dbd499bd630c" providerId="LiveId" clId="{B84AA84B-CF10-4857-9A4B-B3D902DCDFC8}" dt="2019-04-11T09:11:12.264" v="36" actId="2711"/>
            <ac:spMkLst>
              <pc:docMk/>
              <pc:sldMasterMk cId="0" sldId="2147483648"/>
              <pc:sldLayoutMk cId="0" sldId="2147483679"/>
              <ac:spMk id="15" creationId="{D6E6E822-D100-4179-925E-92AD353A693F}"/>
            </ac:spMkLst>
          </pc:spChg>
          <pc:spChg chg="mod">
            <ac:chgData name="-- K2V1N --" userId="5038dbd499bd630c" providerId="LiveId" clId="{B84AA84B-CF10-4857-9A4B-B3D902DCDFC8}" dt="2019-04-11T09:11:12.264" v="36" actId="2711"/>
            <ac:spMkLst>
              <pc:docMk/>
              <pc:sldMasterMk cId="0" sldId="2147483648"/>
              <pc:sldLayoutMk cId="0" sldId="2147483679"/>
              <ac:spMk id="16" creationId="{409A2D46-4CE0-4182-8C3A-790F712A7004}"/>
            </ac:spMkLst>
          </pc:spChg>
          <pc:spChg chg="add del mod">
            <ac:chgData name="-- K2V1N --" userId="5038dbd499bd630c" providerId="LiveId" clId="{B84AA84B-CF10-4857-9A4B-B3D902DCDFC8}" dt="2019-04-11T09:32:51.790" v="250" actId="478"/>
            <ac:spMkLst>
              <pc:docMk/>
              <pc:sldMasterMk cId="0" sldId="2147483648"/>
              <pc:sldLayoutMk cId="0" sldId="2147483679"/>
              <ac:spMk id="17" creationId="{F4F48AF5-495C-4CDB-84A1-9AB77B3A11A5}"/>
            </ac:spMkLst>
          </pc:spChg>
          <pc:spChg chg="add del">
            <ac:chgData name="-- K2V1N --" userId="5038dbd499bd630c" providerId="LiveId" clId="{B84AA84B-CF10-4857-9A4B-B3D902DCDFC8}" dt="2019-04-11T09:27:22.524" v="213" actId="11529"/>
            <ac:spMkLst>
              <pc:docMk/>
              <pc:sldMasterMk cId="0" sldId="2147483648"/>
              <pc:sldLayoutMk cId="0" sldId="2147483679"/>
              <ac:spMk id="22" creationId="{624F435D-903E-4FF4-A035-10B60CCA8DAC}"/>
            </ac:spMkLst>
          </pc:spChg>
          <pc:spChg chg="add del mod">
            <ac:chgData name="-- K2V1N --" userId="5038dbd499bd630c" providerId="LiveId" clId="{B84AA84B-CF10-4857-9A4B-B3D902DCDFC8}" dt="2019-04-11T09:27:22.524" v="213" actId="11529"/>
            <ac:spMkLst>
              <pc:docMk/>
              <pc:sldMasterMk cId="0" sldId="2147483648"/>
              <pc:sldLayoutMk cId="0" sldId="2147483679"/>
              <ac:spMk id="23" creationId="{70607BEC-403A-4189-AA9D-14C33A84ACE4}"/>
            </ac:spMkLst>
          </pc:spChg>
          <pc:spChg chg="mod">
            <ac:chgData name="-- K2V1N --" userId="5038dbd499bd630c" providerId="LiveId" clId="{B84AA84B-CF10-4857-9A4B-B3D902DCDFC8}" dt="2019-04-11T09:11:12.264" v="36" actId="2711"/>
            <ac:spMkLst>
              <pc:docMk/>
              <pc:sldMasterMk cId="0" sldId="2147483648"/>
              <pc:sldLayoutMk cId="0" sldId="2147483679"/>
              <ac:spMk id="16387" creationId="{00000000-0000-0000-0000-000000000000}"/>
            </ac:spMkLst>
          </pc:spChg>
          <pc:spChg chg="mod">
            <ac:chgData name="-- K2V1N --" userId="5038dbd499bd630c" providerId="LiveId" clId="{B84AA84B-CF10-4857-9A4B-B3D902DCDFC8}" dt="2019-04-11T09:11:12.264" v="36" actId="2711"/>
            <ac:spMkLst>
              <pc:docMk/>
              <pc:sldMasterMk cId="0" sldId="2147483648"/>
              <pc:sldLayoutMk cId="0" sldId="2147483679"/>
              <ac:spMk id="16388" creationId="{00000000-0000-0000-0000-000000000000}"/>
            </ac:spMkLst>
          </pc:spChg>
          <pc:picChg chg="mod">
            <ac:chgData name="-- K2V1N --" userId="5038dbd499bd630c" providerId="LiveId" clId="{B84AA84B-CF10-4857-9A4B-B3D902DCDFC8}" dt="2019-04-11T09:11:12.264" v="36" actId="2711"/>
            <ac:picMkLst>
              <pc:docMk/>
              <pc:sldMasterMk cId="0" sldId="2147483648"/>
              <pc:sldLayoutMk cId="0" sldId="2147483679"/>
              <ac:picMk id="13" creationId="{00000000-0000-0000-0000-000000000000}"/>
            </ac:picMkLst>
          </pc:picChg>
          <pc:picChg chg="mod">
            <ac:chgData name="-- K2V1N --" userId="5038dbd499bd630c" providerId="LiveId" clId="{B84AA84B-CF10-4857-9A4B-B3D902DCDFC8}" dt="2019-04-11T09:11:12.264" v="36" actId="2711"/>
            <ac:picMkLst>
              <pc:docMk/>
              <pc:sldMasterMk cId="0" sldId="2147483648"/>
              <pc:sldLayoutMk cId="0" sldId="2147483679"/>
              <ac:picMk id="14" creationId="{13963B3C-7B0F-441F-9FAD-CD8E0ECF3551}"/>
            </ac:picMkLst>
          </pc:picChg>
          <pc:picChg chg="mod ord">
            <ac:chgData name="-- K2V1N --" userId="5038dbd499bd630c" providerId="LiveId" clId="{B84AA84B-CF10-4857-9A4B-B3D902DCDFC8}" dt="2019-04-11T09:27:11.592" v="210" actId="167"/>
            <ac:picMkLst>
              <pc:docMk/>
              <pc:sldMasterMk cId="0" sldId="2147483648"/>
              <pc:sldLayoutMk cId="0" sldId="2147483679"/>
              <ac:picMk id="18" creationId="{FFECC056-C478-44B7-AA4C-B44BC5FDCD31}"/>
            </ac:picMkLst>
          </pc:picChg>
          <pc:picChg chg="mod">
            <ac:chgData name="-- K2V1N --" userId="5038dbd499bd630c" providerId="LiveId" clId="{B84AA84B-CF10-4857-9A4B-B3D902DCDFC8}" dt="2019-04-11T09:11:12.264" v="36" actId="2711"/>
            <ac:picMkLst>
              <pc:docMk/>
              <pc:sldMasterMk cId="0" sldId="2147483648"/>
              <pc:sldLayoutMk cId="0" sldId="2147483679"/>
              <ac:picMk id="21" creationId="{E1549CE0-22C7-492C-9E5C-02D05673AA0C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Uppsala University - The FREIA Laboratory</a:t>
            </a: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50C9995-1B72-4ACA-BE3F-C713394AE44A}" type="datetime3">
              <a:rPr lang="en-US" smtClean="0"/>
              <a:t>10 June 2019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4D2AAAE-21D9-4D4A-A02F-12509D3B2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7848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Uppsala University - The FREIA Laboratory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53A35CC-DA01-4315-9AF1-2D04E5688495}" type="datetime3">
              <a:rPr lang="en-US" smtClean="0"/>
              <a:t>10 June 2019</a:t>
            </a:fld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D4C62D-8EB2-4CA5-9EC1-10B5299599D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99612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U_sigill_NV.eps">
            <a:extLst>
              <a:ext uri="{FF2B5EF4-FFF2-40B4-BE49-F238E27FC236}">
                <a16:creationId xmlns:a16="http://schemas.microsoft.com/office/drawing/2014/main" id="{FFECC056-C478-44B7-AA4C-B44BC5FDCD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153" y="1700808"/>
            <a:ext cx="4197435" cy="5157192"/>
          </a:xfrm>
          <a:prstGeom prst="rect">
            <a:avLst/>
          </a:prstGeom>
        </p:spPr>
      </p:pic>
      <p:pic>
        <p:nvPicPr>
          <p:cNvPr id="13" name="Bildobjekt 4"/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7" y="3429000"/>
            <a:ext cx="5432400" cy="34290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003427"/>
            <a:ext cx="10363200" cy="1092200"/>
          </a:xfrm>
        </p:spPr>
        <p:txBody>
          <a:bodyPr anchor="ctr" anchorCtr="1"/>
          <a:lstStyle>
            <a:lvl1pPr>
              <a:defRPr sz="4000" b="1" smtClean="0">
                <a:solidFill>
                  <a:srgbClr val="B5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397152"/>
            <a:ext cx="8534400" cy="2836191"/>
          </a:xfrm>
        </p:spPr>
        <p:txBody>
          <a:bodyPr/>
          <a:lstStyle>
            <a:lvl1pPr marL="0" indent="0" algn="ctr">
              <a:buFontTx/>
              <a:buNone/>
              <a:defRPr sz="280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BF8508-4B95-400D-915B-37131F2D0432}"/>
              </a:ext>
            </a:extLst>
          </p:cNvPr>
          <p:cNvSpPr/>
          <p:nvPr userDrawn="1"/>
        </p:nvSpPr>
        <p:spPr bwMode="auto">
          <a:xfrm>
            <a:off x="-9041" y="350"/>
            <a:ext cx="12192000" cy="1604095"/>
          </a:xfrm>
          <a:prstGeom prst="rect">
            <a:avLst/>
          </a:prstGeom>
          <a:solidFill>
            <a:srgbClr val="B50000"/>
          </a:solidFill>
          <a:ln w="9525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D6E6E822-D100-4179-925E-92AD353A693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34422" y="6408000"/>
            <a:ext cx="15367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9A2D46-4CE0-4182-8C3A-790F712A70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63751" y="6408000"/>
            <a:ext cx="87376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Kévin Pepitone - News from the FREIA Test Facility - Uppsala - 3rd Workshop SCM Test Stand</a:t>
            </a:r>
            <a:endParaRPr lang="en-US" dirty="0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1549CE0-22C7-492C-9E5C-02D05673AA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039" y="331764"/>
            <a:ext cx="2258623" cy="1080000"/>
          </a:xfrm>
          <a:prstGeom prst="rect">
            <a:avLst/>
          </a:prstGeom>
        </p:spPr>
      </p:pic>
      <p:pic>
        <p:nvPicPr>
          <p:cNvPr id="14" name="Picture 13" descr="vit_logo_rod_etikett_42mm.jpg">
            <a:extLst>
              <a:ext uri="{FF2B5EF4-FFF2-40B4-BE49-F238E27FC236}">
                <a16:creationId xmlns:a16="http://schemas.microsoft.com/office/drawing/2014/main" id="{13963B3C-7B0F-441F-9FAD-CD8E0ECF3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426" y="223311"/>
            <a:ext cx="1087292" cy="10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Kévin Pepitone - News from the FREIA Test Facility - Uppsala - 3rd Workshop SCM Test Stand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Kévin Pepitone - News from the FREIA Test Facility - Uppsala - 3rd Workshop SCM Test Stand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35360" y="1052736"/>
            <a:ext cx="5481240" cy="5256584"/>
          </a:xfrm>
        </p:spPr>
        <p:txBody>
          <a:bodyPr/>
          <a:lstStyle>
            <a:lvl1pPr>
              <a:defRPr sz="2000"/>
            </a:lvl1pPr>
            <a:lvl2pPr marL="355591" indent="-174621">
              <a:defRPr sz="1800"/>
            </a:lvl2pPr>
            <a:lvl3pPr marL="536561" indent="-180970">
              <a:defRPr sz="1600"/>
            </a:lvl3pPr>
            <a:lvl4pPr marL="719121" indent="-182558">
              <a:defRPr sz="1400"/>
            </a:lvl4pPr>
            <a:lvl5pPr marL="900091" indent="-180970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346852" y="1052736"/>
            <a:ext cx="5509789" cy="5256584"/>
          </a:xfrm>
        </p:spPr>
        <p:txBody>
          <a:bodyPr/>
          <a:lstStyle>
            <a:lvl1pPr>
              <a:defRPr sz="2000"/>
            </a:lvl1pPr>
            <a:lvl2pPr marL="355591" indent="-174621">
              <a:defRPr sz="1800"/>
            </a:lvl2pPr>
            <a:lvl3pPr marL="536561" indent="-180970">
              <a:defRPr sz="1600"/>
            </a:lvl3pPr>
            <a:lvl4pPr marL="719121" indent="-182558">
              <a:defRPr sz="1400"/>
            </a:lvl4pPr>
            <a:lvl5pPr marL="900091" indent="-180970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Kévin Pepitone - News from the FREIA Test Facility - Uppsala - 3rd Workshop SCM Test Stand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35360" y="1052737"/>
            <a:ext cx="5498173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335151" y="1556792"/>
            <a:ext cx="5503663" cy="4752528"/>
          </a:xfrm>
        </p:spPr>
        <p:txBody>
          <a:bodyPr/>
          <a:lstStyle>
            <a:lvl1pPr>
              <a:defRPr sz="1800"/>
            </a:lvl1pPr>
            <a:lvl2pPr marL="355591" indent="-174621">
              <a:defRPr sz="1600"/>
            </a:lvl2pPr>
            <a:lvl3pPr marL="536561" indent="-180970">
              <a:defRPr sz="1400"/>
            </a:lvl3pPr>
            <a:lvl4pPr marL="719121" indent="-182558">
              <a:defRPr sz="1200"/>
            </a:lvl4pPr>
            <a:lvl5pPr marL="900091" indent="-180970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346853" y="1052737"/>
            <a:ext cx="5413779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346853" y="1556792"/>
            <a:ext cx="5413779" cy="4752528"/>
          </a:xfrm>
        </p:spPr>
        <p:txBody>
          <a:bodyPr/>
          <a:lstStyle>
            <a:lvl1pPr>
              <a:defRPr sz="1800"/>
            </a:lvl1pPr>
            <a:lvl2pPr marL="355591" indent="-174621">
              <a:defRPr sz="1600"/>
            </a:lvl2pPr>
            <a:lvl3pPr marL="536561" indent="-180970">
              <a:defRPr sz="1400"/>
            </a:lvl3pPr>
            <a:lvl4pPr marL="719121" indent="-182558">
              <a:defRPr sz="1200"/>
            </a:lvl4pPr>
            <a:lvl5pPr marL="900091" indent="-180970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Kévin Pepitone - News from the FREIA Test Facility - Uppsala - 3rd Workshop SCM Test Stand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828801" y="1447812"/>
            <a:ext cx="9594851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sv-SE" noProof="0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828801" y="5410210"/>
            <a:ext cx="9594851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Kévin Pepitone - News from the FREIA Test Facility - Uppsala - 3rd Workshop SCM Test Stand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36D4D75-8DD3-4AFA-9E1D-1D7E24C56743}"/>
              </a:ext>
            </a:extLst>
          </p:cNvPr>
          <p:cNvSpPr/>
          <p:nvPr userDrawn="1"/>
        </p:nvSpPr>
        <p:spPr bwMode="auto">
          <a:xfrm>
            <a:off x="0" y="6606000"/>
            <a:ext cx="12192000" cy="252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2347" y="6606000"/>
            <a:ext cx="8782347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Kévin Pepitone - News from the FREIA Test Facility - Uppsala - 3rd Workshop SCM Test Stand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3C6E1-6B20-4A72-8C2C-9485AEE1F540}"/>
              </a:ext>
            </a:extLst>
          </p:cNvPr>
          <p:cNvSpPr/>
          <p:nvPr userDrawn="1"/>
        </p:nvSpPr>
        <p:spPr bwMode="auto">
          <a:xfrm>
            <a:off x="0" y="0"/>
            <a:ext cx="12192000" cy="859117"/>
          </a:xfrm>
          <a:prstGeom prst="rect">
            <a:avLst/>
          </a:prstGeom>
          <a:solidFill>
            <a:srgbClr val="B5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9999" y="0"/>
            <a:ext cx="9757439" cy="8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6" y="981074"/>
            <a:ext cx="11523133" cy="532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C6312D-E4FA-46CD-B88A-2DCCBF3368F5}"/>
              </a:ext>
            </a:extLst>
          </p:cNvPr>
          <p:cNvSpPr/>
          <p:nvPr userDrawn="1"/>
        </p:nvSpPr>
        <p:spPr bwMode="auto">
          <a:xfrm>
            <a:off x="0" y="6606000"/>
            <a:ext cx="2543937" cy="252000"/>
          </a:xfrm>
          <a:prstGeom prst="rect">
            <a:avLst/>
          </a:prstGeom>
          <a:solidFill>
            <a:srgbClr val="B5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0DE65358-A7A9-4686-B9E0-9B41C631C30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756" y="109792"/>
            <a:ext cx="1419927" cy="678963"/>
          </a:xfrm>
          <a:prstGeom prst="rect">
            <a:avLst/>
          </a:prstGeom>
        </p:spPr>
      </p:pic>
      <p:pic>
        <p:nvPicPr>
          <p:cNvPr id="17" name="Picture 16" descr="vit_logo_rod_etikett_42mm.jpg">
            <a:extLst>
              <a:ext uri="{FF2B5EF4-FFF2-40B4-BE49-F238E27FC236}">
                <a16:creationId xmlns:a16="http://schemas.microsoft.com/office/drawing/2014/main" id="{C8ADF786-D72E-4813-BD54-BDC772BF5B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" y="36000"/>
            <a:ext cx="797348" cy="792000"/>
          </a:xfrm>
          <a:prstGeom prst="rect">
            <a:avLst/>
          </a:prstGeom>
          <a:ln>
            <a:noFill/>
          </a:ln>
        </p:spPr>
      </p:pic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-1589" y="6606000"/>
            <a:ext cx="254393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2AF6F6-76CF-4914-A3E9-D16662B82140}"/>
              </a:ext>
            </a:extLst>
          </p:cNvPr>
          <p:cNvSpPr txBox="1"/>
          <p:nvPr userDrawn="1"/>
        </p:nvSpPr>
        <p:spPr>
          <a:xfrm>
            <a:off x="11324694" y="6606000"/>
            <a:ext cx="867306" cy="252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F5BED7FE-78A6-4A97-BB3F-9917FDE5A2D3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6" r:id="rId2"/>
    <p:sldLayoutId id="2147483677" r:id="rId3"/>
    <p:sldLayoutId id="2147483674" r:id="rId4"/>
    <p:sldLayoutId id="2147483675" r:id="rId5"/>
    <p:sldLayoutId id="2147483678" r:id="rId6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89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77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566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754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09" indent="-176209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57179" indent="-179384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34975" indent="-17779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20707" indent="-185734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98503" indent="-177796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96FB7-91A5-48D0-A11F-2F80F0A385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News from the FREIA Test Facility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9770BB-D5B5-4C38-9DCD-7F7A3412F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397152"/>
            <a:ext cx="8534400" cy="2836191"/>
          </a:xfrm>
        </p:spPr>
        <p:txBody>
          <a:bodyPr/>
          <a:lstStyle/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International Workshop of the Superconducting Magnets Test Stand</a:t>
            </a:r>
          </a:p>
          <a:p>
            <a:endParaRPr lang="en-GB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Kévin Pepitone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369D3-95DB-42DA-8EA2-DD9532AD124E}"/>
              </a:ext>
            </a:extLst>
          </p:cNvPr>
          <p:cNvSpPr txBox="1"/>
          <p:nvPr/>
        </p:nvSpPr>
        <p:spPr>
          <a:xfrm>
            <a:off x="0" y="4441371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Uppsala, June 11-12, 2019</a:t>
            </a:r>
          </a:p>
        </p:txBody>
      </p:sp>
    </p:spTree>
    <p:extLst>
      <p:ext uri="{BB962C8B-B14F-4D97-AF65-F5344CB8AC3E}">
        <p14:creationId xmlns:p14="http://schemas.microsoft.com/office/powerpoint/2010/main" val="2471861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C6ACCB-6B9B-4664-A103-ABC172F7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210050" algn="l"/>
              </a:tabLst>
            </a:pPr>
            <a:r>
              <a:rPr lang="en-US" dirty="0"/>
              <a:t>Thank you for your attention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8C233AC-A5E5-4E9F-9DDF-C4BA21EE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4F0217-3797-4DC0-8E0E-1B3A737F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Kévin Pepitone - News from the FREIA Test Facility - Uppsala - 3rd Workshop SCM Test Stand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4072C4-E96B-463D-ADF3-4B60A88D6F7A}"/>
              </a:ext>
            </a:extLst>
          </p:cNvPr>
          <p:cNvSpPr txBox="1"/>
          <p:nvPr/>
        </p:nvSpPr>
        <p:spPr>
          <a:xfrm>
            <a:off x="-1589" y="2481943"/>
            <a:ext cx="12193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Thank you to FREIA team to make GERSEMI possible</a:t>
            </a:r>
          </a:p>
        </p:txBody>
      </p:sp>
    </p:spTree>
    <p:extLst>
      <p:ext uri="{BB962C8B-B14F-4D97-AF65-F5344CB8AC3E}">
        <p14:creationId xmlns:p14="http://schemas.microsoft.com/office/powerpoint/2010/main" val="3699600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C6ACCB-6B9B-4664-A103-ABC172F7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210050" algn="l"/>
              </a:tabLst>
            </a:pPr>
            <a:r>
              <a:rPr lang="en-US" dirty="0"/>
              <a:t>GERSEMI – Vertical cryostat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8C233AC-A5E5-4E9F-9DDF-C4BA21EE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4F0217-3797-4DC0-8E0E-1B3A737F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Kévin Pepitone - News from the FREIA Test Facility - Uppsala - 3rd Workshop SCM Test Stand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32ADA8-3085-441E-943B-1A4F76308B27}"/>
              </a:ext>
            </a:extLst>
          </p:cNvPr>
          <p:cNvSpPr txBox="1">
            <a:spLocks/>
          </p:cNvSpPr>
          <p:nvPr/>
        </p:nvSpPr>
        <p:spPr>
          <a:xfrm>
            <a:off x="250825" y="981075"/>
            <a:ext cx="4229208" cy="5327650"/>
          </a:xfrm>
          <a:prstGeom prst="rect">
            <a:avLst/>
          </a:prstGeom>
        </p:spPr>
        <p:txBody>
          <a:bodyPr>
            <a:normAutofit/>
          </a:bodyPr>
          <a:lstStyle>
            <a:lvl1pPr marL="176209" indent="-176209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57179" indent="-17938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534975" indent="-17779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20707" indent="-18573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898503" indent="-177796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Test of SC cavities &amp; magnets</a:t>
            </a:r>
          </a:p>
          <a:p>
            <a:pPr lvl="1"/>
            <a:r>
              <a:rPr lang="en-US" kern="0" dirty="0"/>
              <a:t>3.2m x ø1.1m total volume</a:t>
            </a:r>
          </a:p>
          <a:p>
            <a:pPr lvl="1"/>
            <a:r>
              <a:rPr lang="en-US" kern="0" dirty="0"/>
              <a:t>2.65m x ø1.1m below lambda plate</a:t>
            </a:r>
          </a:p>
          <a:p>
            <a:pPr lvl="2"/>
            <a:r>
              <a:rPr lang="en-US" kern="0" dirty="0"/>
              <a:t>design includes joint for lambda plate</a:t>
            </a:r>
          </a:p>
          <a:p>
            <a:endParaRPr lang="en-US" kern="0" dirty="0"/>
          </a:p>
          <a:p>
            <a:r>
              <a:rPr lang="en-US" kern="0" dirty="0"/>
              <a:t>Three operation modes</a:t>
            </a:r>
          </a:p>
          <a:p>
            <a:pPr lvl="1"/>
            <a:r>
              <a:rPr lang="en-US" kern="0" dirty="0"/>
              <a:t>vacuum</a:t>
            </a:r>
          </a:p>
          <a:p>
            <a:pPr lvl="1"/>
            <a:r>
              <a:rPr lang="en-US" kern="0" dirty="0"/>
              <a:t>liquid (saturated) bath</a:t>
            </a:r>
          </a:p>
          <a:p>
            <a:pPr lvl="1"/>
            <a:r>
              <a:rPr lang="en-US" kern="0" dirty="0"/>
              <a:t>pressurized bath </a:t>
            </a:r>
            <a:br>
              <a:rPr lang="en-US" kern="0" dirty="0"/>
            </a:br>
            <a:r>
              <a:rPr lang="en-US" kern="0" dirty="0"/>
              <a:t>with 2K heat exchanger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74D5A-388D-40DD-989D-BF9C81C825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8186" y="1034434"/>
            <a:ext cx="3531054" cy="4586185"/>
          </a:xfrm>
          <a:prstGeom prst="rect">
            <a:avLst/>
          </a:prstGeom>
        </p:spPr>
      </p:pic>
      <p:pic>
        <p:nvPicPr>
          <p:cNvPr id="3074" name="Picture 2" descr="https://lh3.googleusercontent.com/Zxl3U3qI-3lDk1O8JMP0A3opCS7iT0E5fkpQQpKUV1ry1ebJtMo2FppT1XbOXYVHsoIy0Alo1B4HyjxtNt0mEvCpTSyQPZOgf_EqVHfHomAlp6CD3aVJgP_x--Z2nIO3krApNULUBs8d2lRezFyfJqfFSQ8FUnT7xqwfwY52boq5C1wpIXJxbOrsS_ngC099_mPZ1YgAieuWi7jiCpjZrAcvaORuPL47UX8h5KKg-SbK08Mh0lnuO4Epi9zINfBNAM8zqeZgQcQRi6XaEZ01rpeYieIVB0saWbUhv81dVbZ4tdfqdz2PnN2hM1r424Gx5jav4ZraNf9ctEoWr_g268xfnG3oXQ-h09-Oww2ctV1hGrlmgPzDlhqkqDJkB9D_W5uJnLckfJ0Do4WMuihyJ9HHGyVCp-BK_yIltpLxcjF6Ulrtn8_UtvIuUs7X_gLzwbLP_uRymPVPV6R_DgodxoY9Ut4cgJlpHCGETibXPE4UkKR8MkrWnBqvQgN8VRrFVoi40SwcCrt4x7hnM8zdhz26HFTJf5Au-LWNaPrq9GOmj5XXb6FhsiSifLumlW8zmCdQgvKQLiTENasLhiQgKg7Zv2Zj7DKnCRnvbDR9BHwOY3fLOGz3pv53ljYHIfCipIgyM5D5tyHGOkDfkvyXTsMU9GEYXN3I=w703-h937-no">
            <a:extLst>
              <a:ext uri="{FF2B5EF4-FFF2-40B4-BE49-F238E27FC236}">
                <a16:creationId xmlns:a16="http://schemas.microsoft.com/office/drawing/2014/main" id="{A210229C-DD55-4B18-954F-CD8707C09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861" y="2335305"/>
            <a:ext cx="3092497" cy="412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730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GERSEMI - Cryostat re-assembly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08-May-2018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Status of the "Gersemi" Test Stand - 2nd Int. Magnet Test Stand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243888" y="6453188"/>
            <a:ext cx="6492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sv-S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6EA94714-94E1-4128-9837-EF88BF262489}" type="slidenum">
              <a:rPr lang="sv-SE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3</a:t>
            </a:fld>
            <a:endParaRPr lang="sv-S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ADD8FE-8852-42FB-8D6A-6A8FFB66AD12}"/>
              </a:ext>
            </a:extLst>
          </p:cNvPr>
          <p:cNvGrpSpPr/>
          <p:nvPr/>
        </p:nvGrpSpPr>
        <p:grpSpPr>
          <a:xfrm>
            <a:off x="319548" y="1102022"/>
            <a:ext cx="2532006" cy="3365688"/>
            <a:chOff x="1726146" y="941835"/>
            <a:chExt cx="2532006" cy="3365688"/>
          </a:xfrm>
        </p:grpSpPr>
        <p:pic>
          <p:nvPicPr>
            <p:cNvPr id="3078" name="Picture 6" descr="C:\Users\ruber\Documents\Work\20180430\P1040559_2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312887" y="1362258"/>
              <a:ext cx="3365688" cy="2524842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726146" y="3979764"/>
              <a:ext cx="24981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21-Mar-2018 (P1040559)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B6630D-DD7D-4F67-8176-84C19FB7054D}"/>
              </a:ext>
            </a:extLst>
          </p:cNvPr>
          <p:cNvGrpSpPr/>
          <p:nvPr/>
        </p:nvGrpSpPr>
        <p:grpSpPr>
          <a:xfrm>
            <a:off x="1465283" y="2757182"/>
            <a:ext cx="2498103" cy="3191818"/>
            <a:chOff x="5914683" y="941834"/>
            <a:chExt cx="2498103" cy="3191818"/>
          </a:xfrm>
        </p:grpSpPr>
        <p:pic>
          <p:nvPicPr>
            <p:cNvPr id="3075" name="Picture 3" descr="C:\Users\ruber\Documents\Work\20180430\P1040611_2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8375" y="941834"/>
              <a:ext cx="2394410" cy="319181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914683" y="3610432"/>
              <a:ext cx="24981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28-Mar-2018</a:t>
              </a:r>
              <a:b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(P1040611)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D09991-2186-41EE-9D3D-6F3B23640DFC}"/>
              </a:ext>
            </a:extLst>
          </p:cNvPr>
          <p:cNvGrpSpPr/>
          <p:nvPr/>
        </p:nvGrpSpPr>
        <p:grpSpPr>
          <a:xfrm>
            <a:off x="4554336" y="1138999"/>
            <a:ext cx="3360001" cy="2520000"/>
            <a:chOff x="-7044965" y="-891257"/>
            <a:chExt cx="3360001" cy="2520000"/>
          </a:xfrm>
        </p:grpSpPr>
        <p:pic>
          <p:nvPicPr>
            <p:cNvPr id="17" name="Picture 16" descr="A picture containing indoor, building&#10;&#10;Description automatically generated">
              <a:extLst>
                <a:ext uri="{FF2B5EF4-FFF2-40B4-BE49-F238E27FC236}">
                  <a16:creationId xmlns:a16="http://schemas.microsoft.com/office/drawing/2014/main" id="{46AFC035-D8BF-49CB-811B-233E61A45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44964" y="-891257"/>
              <a:ext cx="3360000" cy="25200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08B4FE-90EF-486B-B706-FDB54A2249E7}"/>
                </a:ext>
              </a:extLst>
            </p:cNvPr>
            <p:cNvSpPr txBox="1"/>
            <p:nvPr/>
          </p:nvSpPr>
          <p:spPr>
            <a:xfrm>
              <a:off x="-7044965" y="1318047"/>
              <a:ext cx="24981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24-May-2018 (P1040864)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0F6626-68D9-4903-93FB-E7BB840C099F}"/>
              </a:ext>
            </a:extLst>
          </p:cNvPr>
          <p:cNvGrpSpPr/>
          <p:nvPr/>
        </p:nvGrpSpPr>
        <p:grpSpPr>
          <a:xfrm>
            <a:off x="8505289" y="1159752"/>
            <a:ext cx="3360000" cy="2520000"/>
            <a:chOff x="7620000" y="-1045588"/>
            <a:chExt cx="3360000" cy="2520000"/>
          </a:xfrm>
        </p:grpSpPr>
        <p:pic>
          <p:nvPicPr>
            <p:cNvPr id="20" name="Picture 19" descr="A picture containing indoor, building, food&#10;&#10;Description automatically generated">
              <a:extLst>
                <a:ext uri="{FF2B5EF4-FFF2-40B4-BE49-F238E27FC236}">
                  <a16:creationId xmlns:a16="http://schemas.microsoft.com/office/drawing/2014/main" id="{319B9071-CF51-4DE6-983F-C0DB7AD54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-1045588"/>
              <a:ext cx="3360000" cy="2520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E09157-4DCD-467A-9D04-F6BC5A758070}"/>
                </a:ext>
              </a:extLst>
            </p:cNvPr>
            <p:cNvSpPr txBox="1"/>
            <p:nvPr/>
          </p:nvSpPr>
          <p:spPr>
            <a:xfrm>
              <a:off x="7637898" y="1145882"/>
              <a:ext cx="24981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29-May-2018 (P1040868)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C41678E-502A-4B1D-8702-38E262C61530}"/>
              </a:ext>
            </a:extLst>
          </p:cNvPr>
          <p:cNvGrpSpPr/>
          <p:nvPr/>
        </p:nvGrpSpPr>
        <p:grpSpPr>
          <a:xfrm>
            <a:off x="6548616" y="3723315"/>
            <a:ext cx="3360000" cy="2520000"/>
            <a:chOff x="11324694" y="3429000"/>
            <a:chExt cx="3360000" cy="2520000"/>
          </a:xfrm>
        </p:grpSpPr>
        <p:pic>
          <p:nvPicPr>
            <p:cNvPr id="24" name="Picture 23" descr="A picture containing object, indoor, table&#10;&#10;Description automatically generated">
              <a:extLst>
                <a:ext uri="{FF2B5EF4-FFF2-40B4-BE49-F238E27FC236}">
                  <a16:creationId xmlns:a16="http://schemas.microsoft.com/office/drawing/2014/main" id="{C70E427E-8A10-46BA-98F2-B3F649594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4694" y="3429000"/>
              <a:ext cx="3360000" cy="2520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A66C780-3561-459B-B8C2-6C28B98DCAA8}"/>
                </a:ext>
              </a:extLst>
            </p:cNvPr>
            <p:cNvSpPr txBox="1"/>
            <p:nvPr/>
          </p:nvSpPr>
          <p:spPr>
            <a:xfrm>
              <a:off x="11324694" y="5608389"/>
              <a:ext cx="24981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29-May-2018 (P1040869)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7920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C6ACCB-6B9B-4664-A103-ABC172F7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210050" algn="l"/>
              </a:tabLst>
            </a:pPr>
            <a:r>
              <a:rPr lang="el-GR" dirty="0"/>
              <a:t>μ</a:t>
            </a:r>
            <a:r>
              <a:rPr lang="en-US" dirty="0"/>
              <a:t>GERSEMI simulator and valve box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8C233AC-A5E5-4E9F-9DDF-C4BA21EE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4F0217-3797-4DC0-8E0E-1B3A737F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Kévin Pepitone - News from the FREIA Test Facility - Uppsala - 3rd Workshop SCM Test Stand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F61F85-4563-4337-9BB8-A0F67F0A9D93}"/>
              </a:ext>
            </a:extLst>
          </p:cNvPr>
          <p:cNvGrpSpPr/>
          <p:nvPr/>
        </p:nvGrpSpPr>
        <p:grpSpPr>
          <a:xfrm>
            <a:off x="343888" y="1689478"/>
            <a:ext cx="11504223" cy="4866542"/>
            <a:chOff x="144463" y="1102177"/>
            <a:chExt cx="11885625" cy="541484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AF12050-0995-4D0D-AF55-ABAE733A37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63" y="1128578"/>
              <a:ext cx="3810000" cy="2693987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992AEF4-53EC-4E3F-9907-9C89313DF63F}"/>
                </a:ext>
              </a:extLst>
            </p:cNvPr>
            <p:cNvGrpSpPr/>
            <p:nvPr/>
          </p:nvGrpSpPr>
          <p:grpSpPr>
            <a:xfrm>
              <a:off x="314668" y="3840396"/>
              <a:ext cx="1996270" cy="2641575"/>
              <a:chOff x="314668" y="3780108"/>
              <a:chExt cx="1996270" cy="264157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4A42880-D6D8-4860-B603-5CB3391AF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668" y="3995018"/>
                <a:ext cx="1996270" cy="2426665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259B16-EEF6-44BC-993A-7AC0F13AD955}"/>
                  </a:ext>
                </a:extLst>
              </p:cNvPr>
              <p:cNvSpPr txBox="1"/>
              <p:nvPr/>
            </p:nvSpPr>
            <p:spPr>
              <a:xfrm>
                <a:off x="467104" y="3780108"/>
                <a:ext cx="1691397" cy="308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“µ</a:t>
                </a:r>
                <a:r>
                  <a:rPr lang="en-GB" sz="12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Gersemi</a:t>
                </a:r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simulator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0B94502-06FF-41B9-B61B-9205084B0218}"/>
                </a:ext>
              </a:extLst>
            </p:cNvPr>
            <p:cNvGrpSpPr/>
            <p:nvPr/>
          </p:nvGrpSpPr>
          <p:grpSpPr>
            <a:xfrm>
              <a:off x="2500473" y="3435265"/>
              <a:ext cx="2303143" cy="3081761"/>
              <a:chOff x="2624815" y="3350827"/>
              <a:chExt cx="2303143" cy="308176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E865695-4D08-41F4-A2EF-E3DC3FB57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4815" y="3350827"/>
                <a:ext cx="2303142" cy="3070856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B0C4B5-D21A-41E4-AF6B-655C5982232C}"/>
                  </a:ext>
                </a:extLst>
              </p:cNvPr>
              <p:cNvSpPr txBox="1"/>
              <p:nvPr/>
            </p:nvSpPr>
            <p:spPr>
              <a:xfrm>
                <a:off x="2624816" y="6124811"/>
                <a:ext cx="23031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2-May-2018 (100442)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00B9F1B-B52B-4A45-B90C-3085A76DF9CF}"/>
                </a:ext>
              </a:extLst>
            </p:cNvPr>
            <p:cNvGrpSpPr/>
            <p:nvPr/>
          </p:nvGrpSpPr>
          <p:grpSpPr>
            <a:xfrm>
              <a:off x="8655613" y="1110747"/>
              <a:ext cx="2557630" cy="3410173"/>
              <a:chOff x="5518700" y="1068290"/>
              <a:chExt cx="2557630" cy="341017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B846A06-EDB1-4A83-93E9-E0E8CB82A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8700" y="1068290"/>
                <a:ext cx="2557630" cy="3410173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94F90E-5465-4497-8808-963180C8B2D4}"/>
                  </a:ext>
                </a:extLst>
              </p:cNvPr>
              <p:cNvSpPr txBox="1"/>
              <p:nvPr/>
            </p:nvSpPr>
            <p:spPr>
              <a:xfrm>
                <a:off x="5518700" y="4170686"/>
                <a:ext cx="23031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2-May-2018 (100425)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3BDD067-784D-4FAF-8F2C-0CE746CE5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9300" y="4078870"/>
              <a:ext cx="1410788" cy="238527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8245FC-7640-401A-A784-93F65F40B161}"/>
                </a:ext>
              </a:extLst>
            </p:cNvPr>
            <p:cNvSpPr txBox="1"/>
            <p:nvPr/>
          </p:nvSpPr>
          <p:spPr>
            <a:xfrm>
              <a:off x="8531184" y="4541520"/>
              <a:ext cx="208811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helium distribution</a:t>
              </a:r>
            </a:p>
            <a:p>
              <a:pPr algn="r"/>
              <a:r>
                <a:rPr lang="en-GB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cold box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12BBBD8-077E-4BCF-9305-21F379B6A2B3}"/>
                </a:ext>
              </a:extLst>
            </p:cNvPr>
            <p:cNvGrpSpPr/>
            <p:nvPr/>
          </p:nvGrpSpPr>
          <p:grpSpPr>
            <a:xfrm>
              <a:off x="4979366" y="3961971"/>
              <a:ext cx="3371369" cy="2520000"/>
              <a:chOff x="-4511549" y="4998285"/>
              <a:chExt cx="3371369" cy="2520000"/>
            </a:xfrm>
          </p:grpSpPr>
          <p:pic>
            <p:nvPicPr>
              <p:cNvPr id="26" name="Picture 25" descr="A picture containing indoor, building, table, kitchen&#10;&#10;Description automatically generated">
                <a:extLst>
                  <a:ext uri="{FF2B5EF4-FFF2-40B4-BE49-F238E27FC236}">
                    <a16:creationId xmlns:a16="http://schemas.microsoft.com/office/drawing/2014/main" id="{1CBEE5D0-F845-4584-A48F-0B36B5336B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500180" y="4998285"/>
                <a:ext cx="3360000" cy="252000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56D6155-B263-44E1-BDB3-576AED9E72F3}"/>
                  </a:ext>
                </a:extLst>
              </p:cNvPr>
              <p:cNvSpPr txBox="1"/>
              <p:nvPr/>
            </p:nvSpPr>
            <p:spPr>
              <a:xfrm>
                <a:off x="-4511549" y="7210508"/>
                <a:ext cx="23031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26-Sept-2018 (160359)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9E0219B-EF38-4FF7-A24C-1E608A0017C2}"/>
                </a:ext>
              </a:extLst>
            </p:cNvPr>
            <p:cNvGrpSpPr/>
            <p:nvPr/>
          </p:nvGrpSpPr>
          <p:grpSpPr>
            <a:xfrm>
              <a:off x="4526870" y="1102177"/>
              <a:ext cx="2532263" cy="3360000"/>
              <a:chOff x="-2800985" y="599715"/>
              <a:chExt cx="2532263" cy="3360000"/>
            </a:xfrm>
          </p:grpSpPr>
          <p:pic>
            <p:nvPicPr>
              <p:cNvPr id="3" name="Picture 2" descr="A group of people performing on a counter&#10;&#10;Description automatically generated">
                <a:extLst>
                  <a:ext uri="{FF2B5EF4-FFF2-40B4-BE49-F238E27FC236}">
                    <a16:creationId xmlns:a16="http://schemas.microsoft.com/office/drawing/2014/main" id="{7355CF94-C460-4108-AAB2-A37B648209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788722" y="599715"/>
                <a:ext cx="2520000" cy="33600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C927F2E-805E-4A4A-ACBD-BED1729E460D}"/>
                  </a:ext>
                </a:extLst>
              </p:cNvPr>
              <p:cNvSpPr txBox="1"/>
              <p:nvPr/>
            </p:nvSpPr>
            <p:spPr>
              <a:xfrm>
                <a:off x="-2800985" y="3610830"/>
                <a:ext cx="23031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10-Dec-2018 (151453)</a:t>
                </a: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923EBB3-E8B9-4DA4-A9EF-39AC7512FEDB}"/>
              </a:ext>
            </a:extLst>
          </p:cNvPr>
          <p:cNvSpPr/>
          <p:nvPr/>
        </p:nvSpPr>
        <p:spPr>
          <a:xfrm>
            <a:off x="64486" y="857992"/>
            <a:ext cx="119656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cryogenic commissioning of the valve box with the simulator was conducted during the period from September 2018 to March 2019. 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A716E4-17DB-4644-A7AB-8B69FAFB99C8}"/>
              </a:ext>
            </a:extLst>
          </p:cNvPr>
          <p:cNvSpPr txBox="1"/>
          <p:nvPr/>
        </p:nvSpPr>
        <p:spPr>
          <a:xfrm>
            <a:off x="343888" y="1550666"/>
            <a:ext cx="28454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“µ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Gersemi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” simulator</a:t>
            </a:r>
          </a:p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60 l cryostat for system test</a:t>
            </a:r>
          </a:p>
        </p:txBody>
      </p:sp>
    </p:spTree>
    <p:extLst>
      <p:ext uri="{BB962C8B-B14F-4D97-AF65-F5344CB8AC3E}">
        <p14:creationId xmlns:p14="http://schemas.microsoft.com/office/powerpoint/2010/main" val="2607129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C6ACCB-6B9B-4664-A103-ABC172F7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210050" algn="l"/>
              </a:tabLst>
            </a:pPr>
            <a:r>
              <a:rPr lang="en-US" dirty="0"/>
              <a:t>Inserts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8C233AC-A5E5-4E9F-9DDF-C4BA21EE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4F0217-3797-4DC0-8E0E-1B3A737F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Kévin Pepitone - News from the FREIA Test Facility - Uppsala - 3rd Workshop SCM Test Stand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770C92-0D0F-4E7E-9A57-987BC8EA4638}"/>
              </a:ext>
            </a:extLst>
          </p:cNvPr>
          <p:cNvGrpSpPr/>
          <p:nvPr/>
        </p:nvGrpSpPr>
        <p:grpSpPr>
          <a:xfrm>
            <a:off x="477444" y="1738246"/>
            <a:ext cx="3511899" cy="4682532"/>
            <a:chOff x="459503" y="1391292"/>
            <a:chExt cx="3511899" cy="4682532"/>
          </a:xfrm>
        </p:grpSpPr>
        <p:pic>
          <p:nvPicPr>
            <p:cNvPr id="3" name="Picture 2" descr="A person standing in front of a building&#10;&#10;Description automatically generated">
              <a:extLst>
                <a:ext uri="{FF2B5EF4-FFF2-40B4-BE49-F238E27FC236}">
                  <a16:creationId xmlns:a16="http://schemas.microsoft.com/office/drawing/2014/main" id="{95A030D1-8B5C-47C0-80CC-95069B2D2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503" y="1391292"/>
              <a:ext cx="3511899" cy="468253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634EEA-ED8C-472A-A0F5-6D2A0875B67C}"/>
                </a:ext>
              </a:extLst>
            </p:cNvPr>
            <p:cNvSpPr txBox="1"/>
            <p:nvPr/>
          </p:nvSpPr>
          <p:spPr>
            <a:xfrm>
              <a:off x="459503" y="5766047"/>
              <a:ext cx="24981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19-Mar-19 (083558)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DE17031-ED32-40F8-B262-B40FF429B216}"/>
              </a:ext>
            </a:extLst>
          </p:cNvPr>
          <p:cNvGrpSpPr/>
          <p:nvPr/>
        </p:nvGrpSpPr>
        <p:grpSpPr>
          <a:xfrm>
            <a:off x="3023811" y="1206070"/>
            <a:ext cx="2898142" cy="3864189"/>
            <a:chOff x="3005870" y="859116"/>
            <a:chExt cx="2898142" cy="3864189"/>
          </a:xfrm>
        </p:grpSpPr>
        <p:pic>
          <p:nvPicPr>
            <p:cNvPr id="5" name="Picture 4" descr="A picture containing indoor, table, wall&#10;&#10;Description automatically generated">
              <a:extLst>
                <a:ext uri="{FF2B5EF4-FFF2-40B4-BE49-F238E27FC236}">
                  <a16:creationId xmlns:a16="http://schemas.microsoft.com/office/drawing/2014/main" id="{37544B6C-B5CD-47A0-9A6C-18986DE83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870" y="859116"/>
              <a:ext cx="2898142" cy="38641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03AA23-0C64-45C1-A421-366B71F8AC60}"/>
                </a:ext>
              </a:extLst>
            </p:cNvPr>
            <p:cNvSpPr txBox="1"/>
            <p:nvPr/>
          </p:nvSpPr>
          <p:spPr>
            <a:xfrm>
              <a:off x="3005870" y="4415528"/>
              <a:ext cx="24981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19-Mar-19 (135545)</a:t>
              </a:r>
            </a:p>
          </p:txBody>
        </p:sp>
      </p:grpSp>
      <p:pic>
        <p:nvPicPr>
          <p:cNvPr id="1026" name="Picture 2" descr="https://lh3.googleusercontent.com/6DL9Cbc9zjYAglm2SerrkTrhTS3jWGIB6beGAyllhYC6OpX9z0o_3402sX0wxXHt4zzez9PhVrFBw7i7qD5UKrFslBqMdv9o4DYnIRBWpPzWFbioA1t5p4O2RYqxucg-fkUZXPkBKPr27CdVvq1fB0rwdSLuCQlWvjE2FVXIIBa3w9bqc3NRCfERb6-YmIIeTm4wKunhK5L9qRzHErG7KNLlbHtQBJibNl8L6i2S2Nnf1j1nAshSKV082_f-DlakxGFFFsJin1PnJbM_uEW7ETOHd-vxoIyJfowr5Y4C0jNM8IW3uneeP2zAjTMZGWR4m0o-toQmLOAs6xmjaTQerD8StSnC2qxv5XDwl3xIBnQltnp-mBxpA5KlvFXbye3jBMjxtDJX8engV8TxGz0fl1Pej58m5DaE3oeL9kDDUs-7T1Y3xCGvgRh9j3E1Tv8j0V1JiEylOYTiwJ5hGc-7lZx6qTPobKLyeuVh9fqBOuV9ZR8a72wu1GPDPrBakLc6OYRrpzr-u07SEv9noScnj4Edv4ynV5UyQtqm39CfXrMb-UXIs6ImOvf-wlZaB__3SLofrt8WrYodqVQ3ztWSbx-_D44j1WJYJHPkLT6PI0ayD7pErW2UBVdDof3pQSuir-IWASI27cy3-mcqgO2v3mzSQLSYT1xo=w703-h937-no">
            <a:extLst>
              <a:ext uri="{FF2B5EF4-FFF2-40B4-BE49-F238E27FC236}">
                <a16:creationId xmlns:a16="http://schemas.microsoft.com/office/drawing/2014/main" id="{44D7E0D0-3D7A-49D4-BE90-3AEF2E2D9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28" y="1753757"/>
            <a:ext cx="3512984" cy="468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AE574A-5049-47B4-9B1A-4475A406A996}"/>
              </a:ext>
            </a:extLst>
          </p:cNvPr>
          <p:cNvSpPr txBox="1"/>
          <p:nvPr/>
        </p:nvSpPr>
        <p:spPr>
          <a:xfrm>
            <a:off x="10344028" y="5158894"/>
            <a:ext cx="14996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70 sensors (level sensor, CERNOX, Pt100)</a:t>
            </a:r>
          </a:p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2000 connections</a:t>
            </a:r>
          </a:p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5 km of cable</a:t>
            </a:r>
          </a:p>
          <a:p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2339DE-3D32-4006-9096-5E5254FC30F4}"/>
              </a:ext>
            </a:extLst>
          </p:cNvPr>
          <p:cNvSpPr/>
          <p:nvPr/>
        </p:nvSpPr>
        <p:spPr>
          <a:xfrm>
            <a:off x="477444" y="1206070"/>
            <a:ext cx="1863011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kern="0" dirty="0">
                <a:latin typeface="Arial"/>
                <a:ea typeface="ＭＳ Ｐゴシック"/>
                <a:cs typeface="Arial"/>
              </a:rPr>
              <a:t>Liquid insert</a:t>
            </a:r>
            <a:endParaRPr lang="en-US" kern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935B3C-AE17-45E8-A7CF-4EAE4CE10D7C}"/>
              </a:ext>
            </a:extLst>
          </p:cNvPr>
          <p:cNvSpPr/>
          <p:nvPr/>
        </p:nvSpPr>
        <p:spPr>
          <a:xfrm>
            <a:off x="6711828" y="1247534"/>
            <a:ext cx="2289409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kern="0" dirty="0">
                <a:latin typeface="Arial"/>
                <a:ea typeface="ＭＳ Ｐゴシック"/>
                <a:cs typeface="Arial"/>
              </a:rPr>
              <a:t>Magnetic insert</a:t>
            </a:r>
            <a:endParaRPr lang="en-US" kern="0" dirty="0"/>
          </a:p>
        </p:txBody>
      </p:sp>
      <p:pic>
        <p:nvPicPr>
          <p:cNvPr id="1028" name="Picture 4" descr="https://lh3.googleusercontent.com/jjDWsDFgnCUucOwr_xVuZHs5_qRnc_LDY0qNvb31Fl6um5XZlz_kZjrqWBsB5KD5ioGyKeQwG5O9m8tQpcipoOawI_1N_67i-NFPGpmzM9e2LHBcVv4wAyYYihzZs-IXyaS2INbSp1lSTWW56wNsxVQzzPcqhxHYAARMUaFr6J2W_NHvzjux7PwRTgBj_sREsyhy4UvCJVkgFQxVxTD6CpaphPXMMKdeMx_VRrUna_LYsk1nJoLQz5LNzC5jyRjBmu3JeKkhjU40rTBoJiaH7giWNfa-q-wa7V8nWazZIgl52mcDobje3VrQT3bibIF-xejOJoTIJEeh_WALESvIR3MqERc32z4OX_NCPzRHD3irSYKKW8U1lbdwuPWn2NBum_85fsN8AFmsATonBlQeljEvaQ9WrDcobdvOMrAy1U9W5gDR5H0hpboAb9s1Bjat2VvjTrbQtLYxR6VnnWuq2TBTTxIwrCfTvGk_92EntkUGMKWjzVl__671H6xe7CyymIKVm-poV0iNJ4u2AZIq3OehHDRDRLzD2AkwoBegWY0QKv-IyGY7QbiGNWzXwOdcURsQ6_h5f2xPTxvK0Ed1popmIKc32-M8La5Ex6lIwmFFJNl-8xLs6hcHNpUXggH4-RgSCBOmEh7PAvBnXzB8m03QXKeCsT_z=w703-h937-no">
            <a:extLst>
              <a:ext uri="{FF2B5EF4-FFF2-40B4-BE49-F238E27FC236}">
                <a16:creationId xmlns:a16="http://schemas.microsoft.com/office/drawing/2014/main" id="{68B28FB4-0E8F-44FE-B435-D8629F81C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761" y="1206058"/>
            <a:ext cx="2889891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182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C6ACCB-6B9B-4664-A103-ABC172F7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210050" algn="l"/>
              </a:tabLst>
            </a:pPr>
            <a:r>
              <a:rPr lang="en-US" dirty="0"/>
              <a:t>Inserts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8C233AC-A5E5-4E9F-9DDF-C4BA21EE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4F0217-3797-4DC0-8E0E-1B3A737F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Kévin Pepitone - News from the FREIA Test Facility - Uppsala - 3rd Workshop SCM Test Stand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770C92-0D0F-4E7E-9A57-987BC8EA4638}"/>
              </a:ext>
            </a:extLst>
          </p:cNvPr>
          <p:cNvGrpSpPr/>
          <p:nvPr/>
        </p:nvGrpSpPr>
        <p:grpSpPr>
          <a:xfrm>
            <a:off x="477444" y="1738246"/>
            <a:ext cx="3511899" cy="4682532"/>
            <a:chOff x="459503" y="1391292"/>
            <a:chExt cx="3511899" cy="4682532"/>
          </a:xfrm>
        </p:grpSpPr>
        <p:pic>
          <p:nvPicPr>
            <p:cNvPr id="3" name="Picture 2" descr="A person standing in front of a building&#10;&#10;Description automatically generated">
              <a:extLst>
                <a:ext uri="{FF2B5EF4-FFF2-40B4-BE49-F238E27FC236}">
                  <a16:creationId xmlns:a16="http://schemas.microsoft.com/office/drawing/2014/main" id="{95A030D1-8B5C-47C0-80CC-95069B2D2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503" y="1391292"/>
              <a:ext cx="3511899" cy="468253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634EEA-ED8C-472A-A0F5-6D2A0875B67C}"/>
                </a:ext>
              </a:extLst>
            </p:cNvPr>
            <p:cNvSpPr txBox="1"/>
            <p:nvPr/>
          </p:nvSpPr>
          <p:spPr>
            <a:xfrm>
              <a:off x="459503" y="5766047"/>
              <a:ext cx="24981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19-Mar-19 (083558)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DE17031-ED32-40F8-B262-B40FF429B216}"/>
              </a:ext>
            </a:extLst>
          </p:cNvPr>
          <p:cNvGrpSpPr/>
          <p:nvPr/>
        </p:nvGrpSpPr>
        <p:grpSpPr>
          <a:xfrm>
            <a:off x="3023811" y="1206070"/>
            <a:ext cx="2898142" cy="3864189"/>
            <a:chOff x="3005870" y="859116"/>
            <a:chExt cx="2898142" cy="3864189"/>
          </a:xfrm>
        </p:grpSpPr>
        <p:pic>
          <p:nvPicPr>
            <p:cNvPr id="5" name="Picture 4" descr="A picture containing indoor, table, wall&#10;&#10;Description automatically generated">
              <a:extLst>
                <a:ext uri="{FF2B5EF4-FFF2-40B4-BE49-F238E27FC236}">
                  <a16:creationId xmlns:a16="http://schemas.microsoft.com/office/drawing/2014/main" id="{37544B6C-B5CD-47A0-9A6C-18986DE83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870" y="859116"/>
              <a:ext cx="2898142" cy="38641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03AA23-0C64-45C1-A421-366B71F8AC60}"/>
                </a:ext>
              </a:extLst>
            </p:cNvPr>
            <p:cNvSpPr txBox="1"/>
            <p:nvPr/>
          </p:nvSpPr>
          <p:spPr>
            <a:xfrm>
              <a:off x="3005870" y="4415528"/>
              <a:ext cx="24981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19-Mar-19 (135545)</a:t>
              </a:r>
            </a:p>
          </p:txBody>
        </p:sp>
      </p:grpSp>
      <p:pic>
        <p:nvPicPr>
          <p:cNvPr id="1026" name="Picture 2" descr="https://lh3.googleusercontent.com/6DL9Cbc9zjYAglm2SerrkTrhTS3jWGIB6beGAyllhYC6OpX9z0o_3402sX0wxXHt4zzez9PhVrFBw7i7qD5UKrFslBqMdv9o4DYnIRBWpPzWFbioA1t5p4O2RYqxucg-fkUZXPkBKPr27CdVvq1fB0rwdSLuCQlWvjE2FVXIIBa3w9bqc3NRCfERb6-YmIIeTm4wKunhK5L9qRzHErG7KNLlbHtQBJibNl8L6i2S2Nnf1j1nAshSKV082_f-DlakxGFFFsJin1PnJbM_uEW7ETOHd-vxoIyJfowr5Y4C0jNM8IW3uneeP2zAjTMZGWR4m0o-toQmLOAs6xmjaTQerD8StSnC2qxv5XDwl3xIBnQltnp-mBxpA5KlvFXbye3jBMjxtDJX8engV8TxGz0fl1Pej58m5DaE3oeL9kDDUs-7T1Y3xCGvgRh9j3E1Tv8j0V1JiEylOYTiwJ5hGc-7lZx6qTPobKLyeuVh9fqBOuV9ZR8a72wu1GPDPrBakLc6OYRrpzr-u07SEv9noScnj4Edv4ynV5UyQtqm39CfXrMb-UXIs6ImOvf-wlZaB__3SLofrt8WrYodqVQ3ztWSbx-_D44j1WJYJHPkLT6PI0ayD7pErW2UBVdDof3pQSuir-IWASI27cy3-mcqgO2v3mzSQLSYT1xo=w703-h937-no">
            <a:extLst>
              <a:ext uri="{FF2B5EF4-FFF2-40B4-BE49-F238E27FC236}">
                <a16:creationId xmlns:a16="http://schemas.microsoft.com/office/drawing/2014/main" id="{44D7E0D0-3D7A-49D4-BE90-3AEF2E2D9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28" y="1753757"/>
            <a:ext cx="3512984" cy="468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AE574A-5049-47B4-9B1A-4475A406A996}"/>
              </a:ext>
            </a:extLst>
          </p:cNvPr>
          <p:cNvSpPr txBox="1"/>
          <p:nvPr/>
        </p:nvSpPr>
        <p:spPr>
          <a:xfrm>
            <a:off x="10344028" y="5158894"/>
            <a:ext cx="14996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70 sensors (level sensor, CERNOX, Pt100)</a:t>
            </a:r>
          </a:p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2000 connections</a:t>
            </a:r>
          </a:p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5 km of cable</a:t>
            </a:r>
          </a:p>
          <a:p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2339DE-3D32-4006-9096-5E5254FC30F4}"/>
              </a:ext>
            </a:extLst>
          </p:cNvPr>
          <p:cNvSpPr/>
          <p:nvPr/>
        </p:nvSpPr>
        <p:spPr>
          <a:xfrm>
            <a:off x="477444" y="1206070"/>
            <a:ext cx="1863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/>
              <a:t>Liquid Insert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935B3C-AE17-45E8-A7CF-4EAE4CE10D7C}"/>
              </a:ext>
            </a:extLst>
          </p:cNvPr>
          <p:cNvSpPr/>
          <p:nvPr/>
        </p:nvSpPr>
        <p:spPr>
          <a:xfrm>
            <a:off x="6711828" y="1247534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/>
              <a:t>Magnetic Insert</a:t>
            </a:r>
          </a:p>
        </p:txBody>
      </p:sp>
      <p:pic>
        <p:nvPicPr>
          <p:cNvPr id="1028" name="Picture 4" descr="https://lh3.googleusercontent.com/jjDWsDFgnCUucOwr_xVuZHs5_qRnc_LDY0qNvb31Fl6um5XZlz_kZjrqWBsB5KD5ioGyKeQwG5O9m8tQpcipoOawI_1N_67i-NFPGpmzM9e2LHBcVv4wAyYYihzZs-IXyaS2INbSp1lSTWW56wNsxVQzzPcqhxHYAARMUaFr6J2W_NHvzjux7PwRTgBj_sREsyhy4UvCJVkgFQxVxTD6CpaphPXMMKdeMx_VRrUna_LYsk1nJoLQz5LNzC5jyRjBmu3JeKkhjU40rTBoJiaH7giWNfa-q-wa7V8nWazZIgl52mcDobje3VrQT3bibIF-xejOJoTIJEeh_WALESvIR3MqERc32z4OX_NCPzRHD3irSYKKW8U1lbdwuPWn2NBum_85fsN8AFmsATonBlQeljEvaQ9WrDcobdvOMrAy1U9W5gDR5H0hpboAb9s1Bjat2VvjTrbQtLYxR6VnnWuq2TBTTxIwrCfTvGk_92EntkUGMKWjzVl__671H6xe7CyymIKVm-poV0iNJ4u2AZIq3OehHDRDRLzD2AkwoBegWY0QKv-IyGY7QbiGNWzXwOdcURsQ6_h5f2xPTxvK0Ed1popmIKc32-M8La5Ex6lIwmFFJNl-8xLs6hcHNpUXggH4-RgSCBOmEh7PAvBnXzB8m03QXKeCsT_z=w703-h937-no">
            <a:extLst>
              <a:ext uri="{FF2B5EF4-FFF2-40B4-BE49-F238E27FC236}">
                <a16:creationId xmlns:a16="http://schemas.microsoft.com/office/drawing/2014/main" id="{68B28FB4-0E8F-44FE-B435-D8629F81C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761" y="1206058"/>
            <a:ext cx="2889891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8C048162-4450-400B-85D1-35B122121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548503">
            <a:off x="6416292" y="1794699"/>
            <a:ext cx="4800000" cy="36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EC3B8E67-52E9-4F1E-8838-5508D02771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435876">
            <a:off x="1073429" y="1794699"/>
            <a:ext cx="4800000" cy="36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1856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C6ACCB-6B9B-4664-A103-ABC172F7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210050" algn="l"/>
              </a:tabLst>
            </a:pPr>
            <a:r>
              <a:rPr lang="en-US" dirty="0"/>
              <a:t>Power converters and Energy extraction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8C233AC-A5E5-4E9F-9DDF-C4BA21EE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4F0217-3797-4DC0-8E0E-1B3A737F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Kévin Pepitone - News from the FREIA Test Facility - Uppsala - 3rd Workshop SCM Test Stand</a:t>
            </a:r>
            <a:endParaRPr lang="en-US" dirty="0"/>
          </a:p>
        </p:txBody>
      </p:sp>
      <p:pic>
        <p:nvPicPr>
          <p:cNvPr id="2050" name="Picture 2" descr="https://lh3.googleusercontent.com/ezsEhwjesznsgeIRznf-G6LKutNPvVEC56IzWe6hGOW44-4HrbRa9CY55SKhAuUH4OwOX04bcnlzs9zPymHENtTkTikR1sfqDR_ewmEjf_5rh4JUFL5hlZuOu67T7JD-6cBPV8jdJXK0kB2zgQcpv9T2gt-3_cv--yJaXHcB4C6N7BPcB4YeIzkvBd2tY_iKfphl6q3LE4I5UM5Ac1TXlosIPWzMLHtqbZymRtbtx0TvkcxMUejTpDbcRRJ6gocuhh5oA4TJTJo5h_pRw1Yoivtm2F4mOAwD2tbZRMCM5poCift6kBzO1-vjX2kAztoRnsS-2IjCRXPoZnRdar-jkNMMrUEh1re0yJo_bxipO0-TFXqUy34Y37vfejLy7RUpq9Gxo5VE1VnUC6aJE0SvgPe_TQUyYEuwMKBZEK_1dZthHM3vvoGdIlNIunmVwmidXn2Zg1dHaLLLxkWblgzgEmlKucqhzNmVPTU2RLgERhKT2oGA0bM6UBy34Byznr7k7sZ5FIVqbGm9KTOCnWihed4VJZ29tIbWd1eXZJBTy-aaYB0eLZCtbSaBxD70rZZdq_wQgTLkXjyUN2Crush2MIvuJm47eJ-V36yfqRA_gIa-ML_n2Xjzl-k8fRG5WPJPnc6N94Mw4FwnzBF_WBkSQyPk0Rwi7h-v=w703-h937-no">
            <a:extLst>
              <a:ext uri="{FF2B5EF4-FFF2-40B4-BE49-F238E27FC236}">
                <a16:creationId xmlns:a16="http://schemas.microsoft.com/office/drawing/2014/main" id="{6569C6C1-E61C-44B7-9AEC-26A8F513D9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0014" y="1940550"/>
            <a:ext cx="1898902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handcart&#10;&#10;Description automatically generated">
            <a:extLst>
              <a:ext uri="{FF2B5EF4-FFF2-40B4-BE49-F238E27FC236}">
                <a16:creationId xmlns:a16="http://schemas.microsoft.com/office/drawing/2014/main" id="{BC2C00BD-D060-4878-A108-AD57010AE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938" y="1956719"/>
            <a:ext cx="2447004" cy="450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A8343B-AF8D-4595-B7CA-4BEE465B6960}"/>
              </a:ext>
            </a:extLst>
          </p:cNvPr>
          <p:cNvSpPr/>
          <p:nvPr/>
        </p:nvSpPr>
        <p:spPr>
          <a:xfrm>
            <a:off x="-1588" y="976440"/>
            <a:ext cx="60975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Combo (</a:t>
            </a:r>
            <a:r>
              <a:rPr lang="en-GB" dirty="0" err="1"/>
              <a:t>COMmercial</a:t>
            </a:r>
            <a:r>
              <a:rPr lang="en-GB" dirty="0"/>
              <a:t> Based </a:t>
            </a:r>
            <a:r>
              <a:rPr lang="en-GB" dirty="0" err="1"/>
              <a:t>cOnverter</a:t>
            </a:r>
            <a:r>
              <a:rPr lang="en-GB" dirty="0"/>
              <a:t>) Power converter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ACDD6F-AB69-4496-88AE-7F7D869B40E7}"/>
              </a:ext>
            </a:extLst>
          </p:cNvPr>
          <p:cNvSpPr txBox="1"/>
          <p:nvPr/>
        </p:nvSpPr>
        <p:spPr>
          <a:xfrm>
            <a:off x="4303406" y="5979091"/>
            <a:ext cx="1639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 x 2000 A</a:t>
            </a:r>
          </a:p>
        </p:txBody>
      </p:sp>
      <p:pic>
        <p:nvPicPr>
          <p:cNvPr id="2056" name="Picture 8" descr="Simplified Schematic">
            <a:extLst>
              <a:ext uri="{FF2B5EF4-FFF2-40B4-BE49-F238E27FC236}">
                <a16:creationId xmlns:a16="http://schemas.microsoft.com/office/drawing/2014/main" id="{DA84500D-1E1F-4503-8931-675FBE8A2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7" y="3818031"/>
            <a:ext cx="3977957" cy="207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4E5855-7C3F-4DA1-956D-24FF41B32715}"/>
              </a:ext>
            </a:extLst>
          </p:cNvPr>
          <p:cNvSpPr/>
          <p:nvPr/>
        </p:nvSpPr>
        <p:spPr>
          <a:xfrm>
            <a:off x="6095999" y="994233"/>
            <a:ext cx="6029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IGBT based energy extraction</a:t>
            </a:r>
            <a:br>
              <a:rPr lang="en-GB" dirty="0"/>
            </a:br>
            <a:r>
              <a:rPr lang="en-GB" dirty="0"/>
              <a:t>Later this year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91B6CF-5755-4C61-8F96-E47F0FDB1021}"/>
              </a:ext>
            </a:extLst>
          </p:cNvPr>
          <p:cNvGrpSpPr/>
          <p:nvPr/>
        </p:nvGrpSpPr>
        <p:grpSpPr>
          <a:xfrm rot="20831839">
            <a:off x="385909" y="1807437"/>
            <a:ext cx="1550774" cy="1727128"/>
            <a:chOff x="9803026" y="1120346"/>
            <a:chExt cx="1952369" cy="2075935"/>
          </a:xfrm>
        </p:grpSpPr>
        <p:pic>
          <p:nvPicPr>
            <p:cNvPr id="13" name="Picture 12" descr="post-it-note-451x400.jpg">
              <a:extLst>
                <a:ext uri="{FF2B5EF4-FFF2-40B4-BE49-F238E27FC236}">
                  <a16:creationId xmlns:a16="http://schemas.microsoft.com/office/drawing/2014/main" id="{7C9BDDB0-CB4D-4F68-A780-3FE52265D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03026" y="1120346"/>
              <a:ext cx="1952369" cy="207593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AC8F06-CF9B-4944-9D55-07EF69C88EDE}"/>
                </a:ext>
              </a:extLst>
            </p:cNvPr>
            <p:cNvSpPr txBox="1"/>
            <p:nvPr/>
          </p:nvSpPr>
          <p:spPr>
            <a:xfrm>
              <a:off x="10003718" y="1851847"/>
              <a:ext cx="1747405" cy="97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dirty="0"/>
                <a:t>Samer Yammine</a:t>
              </a:r>
            </a:p>
            <a:p>
              <a:pPr algn="just"/>
              <a:endParaRPr lang="en-US" sz="1200" dirty="0"/>
            </a:p>
            <a:p>
              <a:pPr algn="just"/>
              <a:r>
                <a:rPr lang="en-US" sz="1200" dirty="0"/>
                <a:t>14:50 Today</a:t>
              </a:r>
            </a:p>
            <a:p>
              <a:endParaRPr lang="en-US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BF2280-B387-41C8-ABAF-0C2DDB9BFE05}"/>
              </a:ext>
            </a:extLst>
          </p:cNvPr>
          <p:cNvGrpSpPr/>
          <p:nvPr/>
        </p:nvGrpSpPr>
        <p:grpSpPr>
          <a:xfrm rot="780000">
            <a:off x="10400559" y="1761665"/>
            <a:ext cx="1550774" cy="1727128"/>
            <a:chOff x="9803026" y="1120346"/>
            <a:chExt cx="1952369" cy="2075935"/>
          </a:xfrm>
        </p:grpSpPr>
        <p:pic>
          <p:nvPicPr>
            <p:cNvPr id="16" name="Picture 15" descr="post-it-note-451x400.jpg">
              <a:extLst>
                <a:ext uri="{FF2B5EF4-FFF2-40B4-BE49-F238E27FC236}">
                  <a16:creationId xmlns:a16="http://schemas.microsoft.com/office/drawing/2014/main" id="{7AC62C0D-1CD9-4174-A593-E9457A4942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03026" y="1120346"/>
              <a:ext cx="1952369" cy="207593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8C148F-9464-4712-852D-192387418C84}"/>
                </a:ext>
              </a:extLst>
            </p:cNvPr>
            <p:cNvSpPr txBox="1"/>
            <p:nvPr/>
          </p:nvSpPr>
          <p:spPr>
            <a:xfrm>
              <a:off x="10003718" y="1851847"/>
              <a:ext cx="1747405" cy="97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dirty="0" err="1"/>
                <a:t>Bozhidar</a:t>
              </a:r>
              <a:r>
                <a:rPr lang="en-US" sz="1200" dirty="0"/>
                <a:t> </a:t>
              </a:r>
              <a:r>
                <a:rPr lang="en-US" sz="1200" dirty="0" err="1"/>
                <a:t>Panev</a:t>
              </a:r>
              <a:endParaRPr lang="en-US" sz="1200" dirty="0"/>
            </a:p>
            <a:p>
              <a:pPr algn="just"/>
              <a:endParaRPr lang="en-US" sz="1200" dirty="0"/>
            </a:p>
            <a:p>
              <a:pPr algn="just"/>
              <a:r>
                <a:rPr lang="en-US" sz="1200" dirty="0"/>
                <a:t>15:15 Today</a:t>
              </a:r>
            </a:p>
            <a:p>
              <a:endParaRPr lang="en-US" sz="10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1676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C6ACCB-6B9B-4664-A103-ABC172F7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210050" algn="l"/>
              </a:tabLst>
            </a:pPr>
            <a:r>
              <a:rPr lang="en-US" dirty="0"/>
              <a:t>DAQ and magnet protection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8C233AC-A5E5-4E9F-9DDF-C4BA21EE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4F0217-3797-4DC0-8E0E-1B3A737F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Kévin Pepitone - News from the FREIA Test Facility - Uppsala - 3rd Workshop SCM Test Stand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A873AB-DB3E-4F8C-9102-DC147349549A}"/>
              </a:ext>
            </a:extLst>
          </p:cNvPr>
          <p:cNvGrpSpPr/>
          <p:nvPr/>
        </p:nvGrpSpPr>
        <p:grpSpPr>
          <a:xfrm rot="780000">
            <a:off x="10400559" y="1761665"/>
            <a:ext cx="1550774" cy="1727128"/>
            <a:chOff x="9803026" y="1120346"/>
            <a:chExt cx="1952369" cy="2075935"/>
          </a:xfrm>
        </p:grpSpPr>
        <p:pic>
          <p:nvPicPr>
            <p:cNvPr id="11" name="Picture 10" descr="post-it-note-451x400.jpg">
              <a:extLst>
                <a:ext uri="{FF2B5EF4-FFF2-40B4-BE49-F238E27FC236}">
                  <a16:creationId xmlns:a16="http://schemas.microsoft.com/office/drawing/2014/main" id="{387C2156-141C-4BF9-8C85-C50849B4BA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03026" y="1120346"/>
              <a:ext cx="1952369" cy="207593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B8C0E9-B6D6-4765-97E5-9564AE8E9CDD}"/>
                </a:ext>
              </a:extLst>
            </p:cNvPr>
            <p:cNvSpPr txBox="1"/>
            <p:nvPr/>
          </p:nvSpPr>
          <p:spPr>
            <a:xfrm>
              <a:off x="10003718" y="1851847"/>
              <a:ext cx="1747405" cy="97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dirty="0"/>
                <a:t>Kévin Pepitone</a:t>
              </a:r>
            </a:p>
            <a:p>
              <a:pPr algn="just"/>
              <a:endParaRPr lang="en-US" sz="1200" dirty="0"/>
            </a:p>
            <a:p>
              <a:pPr algn="just"/>
              <a:r>
                <a:rPr lang="en-US" sz="1200" dirty="0"/>
                <a:t>16:30 Today</a:t>
              </a:r>
            </a:p>
            <a:p>
              <a:endParaRPr lang="en-US" sz="10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053B09-DB6E-43E3-964E-5F69D59EB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3" y="1474574"/>
            <a:ext cx="9392855" cy="433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84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C6ACCB-6B9B-4664-A103-ABC172F7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4210050" algn="l"/>
              </a:tabLst>
            </a:pPr>
            <a:r>
              <a:rPr lang="en-US" dirty="0"/>
              <a:t>Planning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8C233AC-A5E5-4E9F-9DDF-C4BA21EE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11-12, 2019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4F0217-3797-4DC0-8E0E-1B3A737F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Kévin Pepitone - News from the FREIA Test Facility - Uppsala - 3rd Workshop SCM Test Stand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C95AE4-16A3-4ACE-8DFC-B4216928DA56}"/>
              </a:ext>
            </a:extLst>
          </p:cNvPr>
          <p:cNvGrpSpPr/>
          <p:nvPr/>
        </p:nvGrpSpPr>
        <p:grpSpPr>
          <a:xfrm>
            <a:off x="168064" y="1486118"/>
            <a:ext cx="5927936" cy="4433152"/>
            <a:chOff x="2411718" y="1463566"/>
            <a:chExt cx="6464005" cy="49968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5AE0BDB-D2D2-4B5A-B756-D0345862A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718" y="1819955"/>
              <a:ext cx="6464005" cy="46404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85F5D8-3C81-4206-A667-B8914E2B6191}"/>
                </a:ext>
              </a:extLst>
            </p:cNvPr>
            <p:cNvSpPr txBox="1"/>
            <p:nvPr/>
          </p:nvSpPr>
          <p:spPr>
            <a:xfrm>
              <a:off x="2830287" y="1463566"/>
              <a:ext cx="56170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MCBXF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851E7EF-E34F-4999-9167-442BF1C47171}"/>
              </a:ext>
            </a:extLst>
          </p:cNvPr>
          <p:cNvSpPr txBox="1"/>
          <p:nvPr/>
        </p:nvSpPr>
        <p:spPr>
          <a:xfrm>
            <a:off x="6488881" y="1486118"/>
            <a:ext cx="5233604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Delivery of the current leads in the coming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DAQ – DMM delivered in July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Commissioning of the, cryostat, current leads, PC and EE in September / October at warm and with a magnet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First magnet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Training of the MCBXF magnets in 2020</a:t>
            </a:r>
          </a:p>
        </p:txBody>
      </p:sp>
    </p:spTree>
    <p:extLst>
      <p:ext uri="{BB962C8B-B14F-4D97-AF65-F5344CB8AC3E}">
        <p14:creationId xmlns:p14="http://schemas.microsoft.com/office/powerpoint/2010/main" val="304584511"/>
      </p:ext>
    </p:extLst>
  </p:cSld>
  <p:clrMapOvr>
    <a:masterClrMapping/>
  </p:clrMapOvr>
</p:sld>
</file>

<file path=ppt/theme/theme1.xml><?xml version="1.0" encoding="utf-8"?>
<a:theme xmlns:a="http://schemas.openxmlformats.org/drawingml/2006/main" name="RR004-UUgrabard-ESS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RR004-UUgrabard-ESS</Template>
  <TotalTime>25422</TotalTime>
  <Words>491</Words>
  <Application>Microsoft Office PowerPoint</Application>
  <PresentationFormat>Widescreen</PresentationFormat>
  <Paragraphs>91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RR004-UUgrabard-ESS</vt:lpstr>
      <vt:lpstr>News from the FREIA Test Facility</vt:lpstr>
      <vt:lpstr>GERSEMI – Vertical cryostat</vt:lpstr>
      <vt:lpstr>GERSEMI - Cryostat re-assembly</vt:lpstr>
      <vt:lpstr>μGERSEMI simulator and valve box</vt:lpstr>
      <vt:lpstr>Inserts </vt:lpstr>
      <vt:lpstr>Inserts </vt:lpstr>
      <vt:lpstr>Power converters and Energy extraction</vt:lpstr>
      <vt:lpstr>DAQ and magnet protection</vt:lpstr>
      <vt:lpstr>Planning</vt:lpstr>
      <vt:lpstr>Thank you for your attention</vt:lpstr>
    </vt:vector>
  </TitlesOfParts>
  <Company>CERN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WP8 RF Systems Draft Work Package Description</dc:title>
  <dc:creator>ruber</dc:creator>
  <cp:lastModifiedBy>Kevin Pepitone</cp:lastModifiedBy>
  <cp:revision>381</cp:revision>
  <cp:lastPrinted>2015-01-29T11:56:53Z</cp:lastPrinted>
  <dcterms:created xsi:type="dcterms:W3CDTF">2010-02-24T17:17:31Z</dcterms:created>
  <dcterms:modified xsi:type="dcterms:W3CDTF">2019-06-10T19:51:25Z</dcterms:modified>
</cp:coreProperties>
</file>