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73" r:id="rId4"/>
    <p:sldId id="271" r:id="rId5"/>
    <p:sldId id="276" r:id="rId6"/>
    <p:sldId id="265" r:id="rId7"/>
    <p:sldId id="264" r:id="rId8"/>
    <p:sldId id="272" r:id="rId9"/>
    <p:sldId id="274" r:id="rId10"/>
    <p:sldId id="279" r:id="rId11"/>
    <p:sldId id="280" r:id="rId12"/>
    <p:sldId id="281" r:id="rId13"/>
    <p:sldId id="278" r:id="rId14"/>
    <p:sldId id="267" r:id="rId15"/>
    <p:sldId id="270" r:id="rId16"/>
    <p:sldId id="261" r:id="rId17"/>
    <p:sldId id="275" r:id="rId18"/>
    <p:sldId id="269" r:id="rId19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D966"/>
    <a:srgbClr val="0070C0"/>
    <a:srgbClr val="E6B8B7"/>
    <a:srgbClr val="FFFFFF"/>
    <a:srgbClr val="DDDDDD"/>
    <a:srgbClr val="B50000"/>
    <a:srgbClr val="FCD5B4"/>
    <a:srgbClr val="00B0F0"/>
    <a:srgbClr val="D8E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45F0D-F952-4FB3-8D06-37006E3872FA}" v="674" dt="2019-06-04T13:32:02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7" autoAdjust="0"/>
  </p:normalViewPr>
  <p:slideViewPr>
    <p:cSldViewPr snapToGrid="0">
      <p:cViewPr varScale="1">
        <p:scale>
          <a:sx n="106" d="100"/>
          <a:sy n="106" d="100"/>
        </p:scale>
        <p:origin x="144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248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-- K2V1N --" userId="5038dbd499bd630c" providerId="LiveId" clId="{02C1737B-AA92-4D8F-B6A0-67CC15642940}"/>
    <pc:docChg chg="undo redo custSel addSld delSld modSld sldOrd">
      <pc:chgData name="-- K2V1N --" userId="5038dbd499bd630c" providerId="LiveId" clId="{02C1737B-AA92-4D8F-B6A0-67CC15642940}" dt="2019-05-07T12:15:27.053" v="5878" actId="6549"/>
      <pc:docMkLst>
        <pc:docMk/>
      </pc:docMkLst>
      <pc:sldChg chg="addSp delSp modSp">
        <pc:chgData name="-- K2V1N --" userId="5038dbd499bd630c" providerId="LiveId" clId="{02C1737B-AA92-4D8F-B6A0-67CC15642940}" dt="2019-05-07T08:34:56.824" v="5353" actId="14100"/>
        <pc:sldMkLst>
          <pc:docMk/>
          <pc:sldMk cId="2471861046" sldId="256"/>
        </pc:sldMkLst>
        <pc:spChg chg="mod">
          <ac:chgData name="-- K2V1N --" userId="5038dbd499bd630c" providerId="LiveId" clId="{02C1737B-AA92-4D8F-B6A0-67CC15642940}" dt="2019-04-11T09:46:56.859" v="0"/>
          <ac:spMkLst>
            <pc:docMk/>
            <pc:sldMk cId="2471861046" sldId="256"/>
            <ac:spMk id="2" creationId="{2C396FB7-91A5-48D0-A11F-2F80F0A3852B}"/>
          </ac:spMkLst>
        </pc:spChg>
        <pc:spChg chg="mod">
          <ac:chgData name="-- K2V1N --" userId="5038dbd499bd630c" providerId="LiveId" clId="{02C1737B-AA92-4D8F-B6A0-67CC15642940}" dt="2019-05-07T08:34:56.824" v="5353" actId="14100"/>
          <ac:spMkLst>
            <pc:docMk/>
            <pc:sldMk cId="2471861046" sldId="256"/>
            <ac:spMk id="3" creationId="{1F9770BB-D5B5-4C38-9DCD-7F7A3412FD92}"/>
          </ac:spMkLst>
        </pc:spChg>
        <pc:spChg chg="add mod">
          <ac:chgData name="-- K2V1N --" userId="5038dbd499bd630c" providerId="LiveId" clId="{02C1737B-AA92-4D8F-B6A0-67CC15642940}" dt="2019-05-07T08:34:46.387" v="5349" actId="122"/>
          <ac:spMkLst>
            <pc:docMk/>
            <pc:sldMk cId="2471861046" sldId="256"/>
            <ac:spMk id="4" creationId="{4F1369D3-95DB-42DA-8EA2-DD9532AD124E}"/>
          </ac:spMkLst>
        </pc:spChg>
        <pc:spChg chg="del">
          <ac:chgData name="-- K2V1N --" userId="5038dbd499bd630c" providerId="LiveId" clId="{02C1737B-AA92-4D8F-B6A0-67CC15642940}" dt="2019-04-11T09:47:58.766" v="31" actId="478"/>
          <ac:spMkLst>
            <pc:docMk/>
            <pc:sldMk cId="2471861046" sldId="256"/>
            <ac:spMk id="4" creationId="{838B238A-0C64-4792-8F6B-4D02B51FF567}"/>
          </ac:spMkLst>
        </pc:spChg>
        <pc:spChg chg="del">
          <ac:chgData name="-- K2V1N --" userId="5038dbd499bd630c" providerId="LiveId" clId="{02C1737B-AA92-4D8F-B6A0-67CC15642940}" dt="2019-04-11T09:47:59.861" v="32" actId="478"/>
          <ac:spMkLst>
            <pc:docMk/>
            <pc:sldMk cId="2471861046" sldId="256"/>
            <ac:spMk id="5" creationId="{80ED9E44-BEAD-475D-AA80-B0B4D8A8CF37}"/>
          </ac:spMkLst>
        </pc:spChg>
      </pc:sldChg>
    </pc:docChg>
  </pc:docChgLst>
  <pc:docChgLst>
    <pc:chgData name="-- K2V1N --" userId="5038dbd499bd630c" providerId="LiveId" clId="{41B7DF22-ABF1-41A0-ABCC-9644975B1DC6}"/>
    <pc:docChg chg="undo custSel addSld delSld modSld">
      <pc:chgData name="-- K2V1N --" userId="5038dbd499bd630c" providerId="LiveId" clId="{41B7DF22-ABF1-41A0-ABCC-9644975B1DC6}" dt="2019-05-24T09:11:01.073" v="749" actId="20577"/>
      <pc:docMkLst>
        <pc:docMk/>
      </pc:docMkLst>
      <pc:sldChg chg="addSp delSp modSp">
        <pc:chgData name="-- K2V1N --" userId="5038dbd499bd630c" providerId="LiveId" clId="{41B7DF22-ABF1-41A0-ABCC-9644975B1DC6}" dt="2019-05-07T14:46:21.251" v="484" actId="478"/>
        <pc:sldMkLst>
          <pc:docMk/>
          <pc:sldMk cId="2471861046" sldId="256"/>
        </pc:sldMkLst>
        <pc:spChg chg="mod">
          <ac:chgData name="-- K2V1N --" userId="5038dbd499bd630c" providerId="LiveId" clId="{41B7DF22-ABF1-41A0-ABCC-9644975B1DC6}" dt="2019-05-07T14:04:16.249" v="38" actId="20577"/>
          <ac:spMkLst>
            <pc:docMk/>
            <pc:sldMk cId="2471861046" sldId="256"/>
            <ac:spMk id="2" creationId="{2C396FB7-91A5-48D0-A11F-2F80F0A3852B}"/>
          </ac:spMkLst>
        </pc:spChg>
        <pc:spChg chg="mod">
          <ac:chgData name="-- K2V1N --" userId="5038dbd499bd630c" providerId="LiveId" clId="{41B7DF22-ABF1-41A0-ABCC-9644975B1DC6}" dt="2019-05-07T14:04:48.504" v="117" actId="20577"/>
          <ac:spMkLst>
            <pc:docMk/>
            <pc:sldMk cId="2471861046" sldId="256"/>
            <ac:spMk id="3" creationId="{1F9770BB-D5B5-4C38-9DCD-7F7A3412FD92}"/>
          </ac:spMkLst>
        </pc:spChg>
        <pc:spChg chg="mod">
          <ac:chgData name="-- K2V1N --" userId="5038dbd499bd630c" providerId="LiveId" clId="{41B7DF22-ABF1-41A0-ABCC-9644975B1DC6}" dt="2019-05-07T14:04:55.081" v="126" actId="20577"/>
          <ac:spMkLst>
            <pc:docMk/>
            <pc:sldMk cId="2471861046" sldId="256"/>
            <ac:spMk id="4" creationId="{4F1369D3-95DB-42DA-8EA2-DD9532AD124E}"/>
          </ac:spMkLst>
        </pc:spChg>
        <pc:spChg chg="del">
          <ac:chgData name="-- K2V1N --" userId="5038dbd499bd630c" providerId="LiveId" clId="{41B7DF22-ABF1-41A0-ABCC-9644975B1DC6}" dt="2019-05-07T14:46:21.251" v="484" actId="478"/>
          <ac:spMkLst>
            <pc:docMk/>
            <pc:sldMk cId="2471861046" sldId="256"/>
            <ac:spMk id="6" creationId="{8C3E9178-3096-45B4-939D-741E3F88EE64}"/>
          </ac:spMkLst>
        </pc:spChg>
        <pc:spChg chg="add del mod">
          <ac:chgData name="-- K2V1N --" userId="5038dbd499bd630c" providerId="LiveId" clId="{41B7DF22-ABF1-41A0-ABCC-9644975B1DC6}" dt="2019-05-07T14:27:59.263" v="254" actId="478"/>
          <ac:spMkLst>
            <pc:docMk/>
            <pc:sldMk cId="2471861046" sldId="256"/>
            <ac:spMk id="13" creationId="{8836ECC3-44CE-4858-9DEF-AFE09B2533FA}"/>
          </ac:spMkLst>
        </pc:spChg>
        <pc:picChg chg="add del mod">
          <ac:chgData name="-- K2V1N --" userId="5038dbd499bd630c" providerId="LiveId" clId="{41B7DF22-ABF1-41A0-ABCC-9644975B1DC6}" dt="2019-05-07T14:26:26.151" v="231" actId="478"/>
          <ac:picMkLst>
            <pc:docMk/>
            <pc:sldMk cId="2471861046" sldId="256"/>
            <ac:picMk id="8" creationId="{0A5B2E84-9ABD-43E0-98F0-4957D432DD1B}"/>
          </ac:picMkLst>
        </pc:picChg>
        <pc:picChg chg="add del mod">
          <ac:chgData name="-- K2V1N --" userId="5038dbd499bd630c" providerId="LiveId" clId="{41B7DF22-ABF1-41A0-ABCC-9644975B1DC6}" dt="2019-05-07T14:26:32.510" v="233" actId="478"/>
          <ac:picMkLst>
            <pc:docMk/>
            <pc:sldMk cId="2471861046" sldId="256"/>
            <ac:picMk id="10" creationId="{A2C80005-DAD6-4A02-817B-602744B23336}"/>
          </ac:picMkLst>
        </pc:picChg>
        <pc:picChg chg="add del mod modCrop">
          <ac:chgData name="-- K2V1N --" userId="5038dbd499bd630c" providerId="LiveId" clId="{41B7DF22-ABF1-41A0-ABCC-9644975B1DC6}" dt="2019-05-07T14:28:06.609" v="255"/>
          <ac:picMkLst>
            <pc:docMk/>
            <pc:sldMk cId="2471861046" sldId="256"/>
            <ac:picMk id="12" creationId="{82482728-0A98-45D8-9DED-9F6641A9D63E}"/>
          </ac:picMkLst>
        </pc:picChg>
      </pc:sldChg>
    </pc:docChg>
  </pc:docChgLst>
  <pc:docChgLst>
    <pc:chgData name="-- K2V1N --" userId="5038dbd499bd630c" providerId="LiveId" clId="{C13B902A-0BD6-4061-91FD-40F175619128}"/>
    <pc:docChg chg="custSel addSld delSld modSld modMainMaster">
      <pc:chgData name="-- K2V1N --" userId="5038dbd499bd630c" providerId="LiveId" clId="{C13B902A-0BD6-4061-91FD-40F175619128}" dt="2019-04-11T09:36:22.004" v="18" actId="6549"/>
      <pc:docMkLst>
        <pc:docMk/>
      </pc:docMkLst>
      <pc:sldChg chg="add">
        <pc:chgData name="-- K2V1N --" userId="5038dbd499bd630c" providerId="LiveId" clId="{C13B902A-0BD6-4061-91FD-40F175619128}" dt="2019-04-11T09:36:12.217" v="11"/>
        <pc:sldMkLst>
          <pc:docMk/>
          <pc:sldMk cId="2471861046" sldId="256"/>
        </pc:sldMkLst>
      </pc:sldChg>
      <pc:sldMasterChg chg="modSldLayout">
        <pc:chgData name="-- K2V1N --" userId="5038dbd499bd630c" providerId="LiveId" clId="{C13B902A-0BD6-4061-91FD-40F175619128}" dt="2019-04-11T09:35:59.142" v="9" actId="478"/>
        <pc:sldMasterMkLst>
          <pc:docMk/>
          <pc:sldMasterMk cId="0" sldId="2147483648"/>
        </pc:sldMasterMkLst>
        <pc:sldLayoutChg chg="addSp delSp">
          <pc:chgData name="-- K2V1N --" userId="5038dbd499bd630c" providerId="LiveId" clId="{C13B902A-0BD6-4061-91FD-40F175619128}" dt="2019-04-11T09:35:59.142" v="9" actId="478"/>
          <pc:sldLayoutMkLst>
            <pc:docMk/>
            <pc:sldMasterMk cId="0" sldId="2147483648"/>
            <pc:sldLayoutMk cId="0" sldId="2147483677"/>
          </pc:sldLayoutMkLst>
          <pc:spChg chg="add del">
            <ac:chgData name="-- K2V1N --" userId="5038dbd499bd630c" providerId="LiveId" clId="{C13B902A-0BD6-4061-91FD-40F175619128}" dt="2019-04-11T09:35:59.142" v="9" actId="478"/>
            <ac:spMkLst>
              <pc:docMk/>
              <pc:sldMasterMk cId="0" sldId="2147483648"/>
              <pc:sldLayoutMk cId="0" sldId="2147483677"/>
              <ac:spMk id="4" creationId="{6DC001DA-CA17-41A4-8F0B-E55F927262EF}"/>
            </ac:spMkLst>
          </pc:spChg>
          <pc:spChg chg="add del">
            <ac:chgData name="-- K2V1N --" userId="5038dbd499bd630c" providerId="LiveId" clId="{C13B902A-0BD6-4061-91FD-40F175619128}" dt="2019-04-11T09:35:58.328" v="8" actId="478"/>
            <ac:spMkLst>
              <pc:docMk/>
              <pc:sldMasterMk cId="0" sldId="2147483648"/>
              <pc:sldLayoutMk cId="0" sldId="2147483677"/>
              <ac:spMk id="5" creationId="{7C95A3BD-72B3-44FA-95F0-CAFB0BBCA6A0}"/>
            </ac:spMkLst>
          </pc:spChg>
        </pc:sldLayoutChg>
      </pc:sldMasterChg>
    </pc:docChg>
  </pc:docChgLst>
  <pc:docChgLst>
    <pc:chgData name="-- K2V1N --" userId="5038dbd499bd630c" providerId="Windows Live" clId="Web-{61EA3E21-9B96-4CC9-851E-551475F9057A}"/>
    <pc:docChg chg="modSld">
      <pc:chgData name="-- K2V1N --" userId="5038dbd499bd630c" providerId="Windows Live" clId="Web-{61EA3E21-9B96-4CC9-851E-551475F9057A}" dt="2019-06-10T19:50:14.905" v="43" actId="20577"/>
      <pc:docMkLst>
        <pc:docMk/>
      </pc:docMkLst>
      <pc:sldChg chg="modSp">
        <pc:chgData name="-- K2V1N --" userId="5038dbd499bd630c" providerId="Windows Live" clId="Web-{61EA3E21-9B96-4CC9-851E-551475F9057A}" dt="2019-06-10T19:50:14.905" v="42" actId="20577"/>
        <pc:sldMkLst>
          <pc:docMk/>
          <pc:sldMk cId="304584511" sldId="261"/>
        </pc:sldMkLst>
        <pc:spChg chg="mod">
          <ac:chgData name="-- K2V1N --" userId="5038dbd499bd630c" providerId="Windows Live" clId="Web-{61EA3E21-9B96-4CC9-851E-551475F9057A}" dt="2019-06-10T19:50:14.905" v="42" actId="20577"/>
          <ac:spMkLst>
            <pc:docMk/>
            <pc:sldMk cId="304584511" sldId="261"/>
            <ac:spMk id="13" creationId="{DC878C45-AF3F-4D06-9BDD-B3EE26494A52}"/>
          </ac:spMkLst>
        </pc:spChg>
      </pc:sldChg>
      <pc:sldChg chg="modSp">
        <pc:chgData name="-- K2V1N --" userId="5038dbd499bd630c" providerId="Windows Live" clId="Web-{61EA3E21-9B96-4CC9-851E-551475F9057A}" dt="2019-06-10T19:47:42.389" v="0" actId="20577"/>
        <pc:sldMkLst>
          <pc:docMk/>
          <pc:sldMk cId="2945537220" sldId="264"/>
        </pc:sldMkLst>
        <pc:spChg chg="mod">
          <ac:chgData name="-- K2V1N --" userId="5038dbd499bd630c" providerId="Windows Live" clId="Web-{61EA3E21-9B96-4CC9-851E-551475F9057A}" dt="2019-06-10T19:47:42.389" v="0" actId="20577"/>
          <ac:spMkLst>
            <pc:docMk/>
            <pc:sldMk cId="2945537220" sldId="264"/>
            <ac:spMk id="13" creationId="{764AF318-7F05-473F-911F-8AB99E7B72F6}"/>
          </ac:spMkLst>
        </pc:spChg>
      </pc:sldChg>
      <pc:sldChg chg="modSp">
        <pc:chgData name="-- K2V1N --" userId="5038dbd499bd630c" providerId="Windows Live" clId="Web-{61EA3E21-9B96-4CC9-851E-551475F9057A}" dt="2019-06-10T19:49:24.577" v="27" actId="20577"/>
        <pc:sldMkLst>
          <pc:docMk/>
          <pc:sldMk cId="1857612538" sldId="279"/>
        </pc:sldMkLst>
        <pc:spChg chg="mod">
          <ac:chgData name="-- K2V1N --" userId="5038dbd499bd630c" providerId="Windows Live" clId="Web-{61EA3E21-9B96-4CC9-851E-551475F9057A}" dt="2019-06-10T19:49:24.577" v="27" actId="20577"/>
          <ac:spMkLst>
            <pc:docMk/>
            <pc:sldMk cId="1857612538" sldId="279"/>
            <ac:spMk id="5" creationId="{00000000-0000-0000-0000-000000000000}"/>
          </ac:spMkLst>
        </pc:spChg>
      </pc:sldChg>
      <pc:sldChg chg="modSp">
        <pc:chgData name="-- K2V1N --" userId="5038dbd499bd630c" providerId="Windows Live" clId="Web-{61EA3E21-9B96-4CC9-851E-551475F9057A}" dt="2019-06-10T19:49:39.655" v="34" actId="20577"/>
        <pc:sldMkLst>
          <pc:docMk/>
          <pc:sldMk cId="3094635379" sldId="280"/>
        </pc:sldMkLst>
        <pc:spChg chg="mod">
          <ac:chgData name="-- K2V1N --" userId="5038dbd499bd630c" providerId="Windows Live" clId="Web-{61EA3E21-9B96-4CC9-851E-551475F9057A}" dt="2019-06-10T19:49:39.655" v="34" actId="20577"/>
          <ac:spMkLst>
            <pc:docMk/>
            <pc:sldMk cId="3094635379" sldId="280"/>
            <ac:spMk id="9" creationId="{2B72C484-5F4B-462A-92BB-3A71F7818BA0}"/>
          </ac:spMkLst>
        </pc:spChg>
      </pc:sldChg>
    </pc:docChg>
  </pc:docChgLst>
  <pc:docChgLst>
    <pc:chgData name="-- K2V1N --" userId="5038dbd499bd630c" providerId="LiveId" clId="{01F6FFC6-1B52-47A2-846A-0F333265F673}"/>
    <pc:docChg chg="undo custSel addSld delSld modSld sldOrd">
      <pc:chgData name="-- K2V1N --" userId="5038dbd499bd630c" providerId="LiveId" clId="{01F6FFC6-1B52-47A2-846A-0F333265F673}" dt="2019-05-27T14:29:22.539" v="1353" actId="1076"/>
      <pc:docMkLst>
        <pc:docMk/>
      </pc:docMkLst>
      <pc:sldChg chg="delSp modSp">
        <pc:chgData name="-- K2V1N --" userId="5038dbd499bd630c" providerId="LiveId" clId="{01F6FFC6-1B52-47A2-846A-0F333265F673}" dt="2019-05-24T09:21:03.929" v="44" actId="478"/>
        <pc:sldMkLst>
          <pc:docMk/>
          <pc:sldMk cId="2471861046" sldId="256"/>
        </pc:sldMkLst>
        <pc:spChg chg="mod">
          <ac:chgData name="-- K2V1N --" userId="5038dbd499bd630c" providerId="LiveId" clId="{01F6FFC6-1B52-47A2-846A-0F333265F673}" dt="2019-05-24T09:19:59.002" v="42" actId="20577"/>
          <ac:spMkLst>
            <pc:docMk/>
            <pc:sldMk cId="2471861046" sldId="256"/>
            <ac:spMk id="2" creationId="{2C396FB7-91A5-48D0-A11F-2F80F0A3852B}"/>
          </ac:spMkLst>
        </pc:spChg>
        <pc:spChg chg="del">
          <ac:chgData name="-- K2V1N --" userId="5038dbd499bd630c" providerId="LiveId" clId="{01F6FFC6-1B52-47A2-846A-0F333265F673}" dt="2019-05-24T09:21:03.929" v="44" actId="478"/>
          <ac:spMkLst>
            <pc:docMk/>
            <pc:sldMk cId="2471861046" sldId="256"/>
            <ac:spMk id="5" creationId="{4DA38844-1A3C-46CB-AD6B-E4ED23AB5AE7}"/>
          </ac:spMkLst>
        </pc:spChg>
        <pc:spChg chg="del">
          <ac:chgData name="-- K2V1N --" userId="5038dbd499bd630c" providerId="LiveId" clId="{01F6FFC6-1B52-47A2-846A-0F333265F673}" dt="2019-05-24T09:21:02.083" v="43" actId="478"/>
          <ac:spMkLst>
            <pc:docMk/>
            <pc:sldMk cId="2471861046" sldId="256"/>
            <ac:spMk id="6" creationId="{7221BB05-F213-4E88-BFE9-F3A041FD8278}"/>
          </ac:spMkLst>
        </pc:spChg>
      </pc:sldChg>
      <pc:sldChg chg="addSp delSp modSp add">
        <pc:chgData name="-- K2V1N --" userId="5038dbd499bd630c" providerId="LiveId" clId="{01F6FFC6-1B52-47A2-846A-0F333265F673}" dt="2019-05-27T14:24:46.451" v="1300" actId="1076"/>
        <pc:sldMkLst>
          <pc:docMk/>
          <pc:sldMk cId="304584511" sldId="261"/>
        </pc:sldMkLst>
        <pc:spChg chg="add del mod">
          <ac:chgData name="-- K2V1N --" userId="5038dbd499bd630c" providerId="LiveId" clId="{01F6FFC6-1B52-47A2-846A-0F333265F673}" dt="2019-05-24T10:08:39.162" v="871" actId="478"/>
          <ac:spMkLst>
            <pc:docMk/>
            <pc:sldMk cId="304584511" sldId="261"/>
            <ac:spMk id="2" creationId="{95D53492-7707-4209-8D52-65A29B1F9C43}"/>
          </ac:spMkLst>
        </pc:spChg>
        <pc:spChg chg="add mod">
          <ac:chgData name="-- K2V1N --" userId="5038dbd499bd630c" providerId="LiveId" clId="{01F6FFC6-1B52-47A2-846A-0F333265F673}" dt="2019-05-27T14:24:46.451" v="1300" actId="1076"/>
          <ac:spMkLst>
            <pc:docMk/>
            <pc:sldMk cId="304584511" sldId="261"/>
            <ac:spMk id="2" creationId="{A851E7EF-E34F-4999-9167-442BF1C47171}"/>
          </ac:spMkLst>
        </pc:spChg>
        <pc:spChg chg="add mod">
          <ac:chgData name="-- K2V1N --" userId="5038dbd499bd630c" providerId="LiveId" clId="{01F6FFC6-1B52-47A2-846A-0F333265F673}" dt="2019-05-24T10:10:34.690" v="912" actId="164"/>
          <ac:spMkLst>
            <pc:docMk/>
            <pc:sldMk cId="304584511" sldId="261"/>
            <ac:spMk id="4" creationId="{A585F5D8-3C81-4206-A667-B8914E2B6191}"/>
          </ac:spMkLst>
        </pc:spChg>
        <pc:grpChg chg="add mod">
          <ac:chgData name="-- K2V1N --" userId="5038dbd499bd630c" providerId="LiveId" clId="{01F6FFC6-1B52-47A2-846A-0F333265F673}" dt="2019-05-27T14:20:30.924" v="1054" actId="1076"/>
          <ac:grpSpMkLst>
            <pc:docMk/>
            <pc:sldMk cId="304584511" sldId="261"/>
            <ac:grpSpMk id="5" creationId="{D1C95AE4-16A3-4ACE-8DFC-B4216928DA56}"/>
          </ac:grpSpMkLst>
        </pc:grpChg>
        <pc:picChg chg="add mod">
          <ac:chgData name="-- K2V1N --" userId="5038dbd499bd630c" providerId="LiveId" clId="{01F6FFC6-1B52-47A2-846A-0F333265F673}" dt="2019-05-24T10:10:58.705" v="914" actId="1076"/>
          <ac:picMkLst>
            <pc:docMk/>
            <pc:sldMk cId="304584511" sldId="261"/>
            <ac:picMk id="3" creationId="{C5AE0BDB-D2D2-4B5A-B756-D0345862A782}"/>
          </ac:picMkLst>
        </pc:picChg>
      </pc:sldChg>
      <pc:sldChg chg="addSp modSp add">
        <pc:chgData name="-- K2V1N --" userId="5038dbd499bd630c" providerId="LiveId" clId="{01F6FFC6-1B52-47A2-846A-0F333265F673}" dt="2019-05-24T09:44:26.265" v="410" actId="1076"/>
        <pc:sldMkLst>
          <pc:docMk/>
          <pc:sldMk cId="1462730669" sldId="262"/>
        </pc:sldMkLst>
        <pc:spChg chg="add mod">
          <ac:chgData name="-- K2V1N --" userId="5038dbd499bd630c" providerId="LiveId" clId="{01F6FFC6-1B52-47A2-846A-0F333265F673}" dt="2019-05-24T09:42:25.203" v="404" actId="6549"/>
          <ac:spMkLst>
            <pc:docMk/>
            <pc:sldMk cId="1462730669" sldId="262"/>
            <ac:spMk id="5" creationId="{F032ADA8-3085-441E-943B-1A4F76308B27}"/>
          </ac:spMkLst>
        </pc:spChg>
        <pc:spChg chg="mod">
          <ac:chgData name="-- K2V1N --" userId="5038dbd499bd630c" providerId="LiveId" clId="{01F6FFC6-1B52-47A2-846A-0F333265F673}" dt="2019-05-24T09:24:45.360" v="141" actId="20577"/>
          <ac:spMkLst>
            <pc:docMk/>
            <pc:sldMk cId="1462730669" sldId="262"/>
            <ac:spMk id="7" creationId="{DFC6ACCB-6B9B-4664-A103-ABC172F7BDD5}"/>
          </ac:spMkLst>
        </pc:spChg>
        <pc:picChg chg="add mod">
          <ac:chgData name="-- K2V1N --" userId="5038dbd499bd630c" providerId="LiveId" clId="{01F6FFC6-1B52-47A2-846A-0F333265F673}" dt="2019-05-24T09:44:24.843" v="409" actId="1076"/>
          <ac:picMkLst>
            <pc:docMk/>
            <pc:sldMk cId="1462730669" sldId="262"/>
            <ac:picMk id="6" creationId="{5C874D5A-388D-40DD-989D-BF9C81C82520}"/>
          </ac:picMkLst>
        </pc:picChg>
        <pc:picChg chg="add mod">
          <ac:chgData name="-- K2V1N --" userId="5038dbd499bd630c" providerId="LiveId" clId="{01F6FFC6-1B52-47A2-846A-0F333265F673}" dt="2019-05-24T09:44:26.265" v="410" actId="1076"/>
          <ac:picMkLst>
            <pc:docMk/>
            <pc:sldMk cId="1462730669" sldId="262"/>
            <ac:picMk id="3074" creationId="{A210229C-DD55-4B18-954F-CD8707C09DF5}"/>
          </ac:picMkLst>
        </pc:picChg>
      </pc:sldChg>
    </pc:docChg>
  </pc:docChgLst>
  <pc:docChgLst>
    <pc:chgData name="-- K2V1N --" userId="5038dbd499bd630c" providerId="LiveId" clId="{69E45F0D-F952-4FB3-8D06-37006E3872FA}"/>
    <pc:docChg chg="undo redo custSel addSld delSld modSld sldOrd">
      <pc:chgData name="-- K2V1N --" userId="5038dbd499bd630c" providerId="LiveId" clId="{69E45F0D-F952-4FB3-8D06-37006E3872FA}" dt="2019-06-04T13:32:02.274" v="4278" actId="20577"/>
      <pc:docMkLst>
        <pc:docMk/>
      </pc:docMkLst>
      <pc:sldChg chg="delSp modSp">
        <pc:chgData name="-- K2V1N --" userId="5038dbd499bd630c" providerId="LiveId" clId="{69E45F0D-F952-4FB3-8D06-37006E3872FA}" dt="2019-05-27T14:34:43.507" v="3" actId="478"/>
        <pc:sldMkLst>
          <pc:docMk/>
          <pc:sldMk cId="2471861046" sldId="256"/>
        </pc:sldMkLst>
        <pc:spChg chg="mod">
          <ac:chgData name="-- K2V1N --" userId="5038dbd499bd630c" providerId="LiveId" clId="{69E45F0D-F952-4FB3-8D06-37006E3872FA}" dt="2019-05-27T14:32:17.406" v="0"/>
          <ac:spMkLst>
            <pc:docMk/>
            <pc:sldMk cId="2471861046" sldId="256"/>
            <ac:spMk id="2" creationId="{2C396FB7-91A5-48D0-A11F-2F80F0A3852B}"/>
          </ac:spMkLst>
        </pc:spChg>
        <pc:spChg chg="del mod">
          <ac:chgData name="-- K2V1N --" userId="5038dbd499bd630c" providerId="LiveId" clId="{69E45F0D-F952-4FB3-8D06-37006E3872FA}" dt="2019-05-27T14:34:41.378" v="2" actId="478"/>
          <ac:spMkLst>
            <pc:docMk/>
            <pc:sldMk cId="2471861046" sldId="256"/>
            <ac:spMk id="5" creationId="{0A9E5597-B9AC-4C9D-AA6C-B73CA4FDEC17}"/>
          </ac:spMkLst>
        </pc:spChg>
        <pc:spChg chg="del">
          <ac:chgData name="-- K2V1N --" userId="5038dbd499bd630c" providerId="LiveId" clId="{69E45F0D-F952-4FB3-8D06-37006E3872FA}" dt="2019-05-27T14:34:43.507" v="3" actId="478"/>
          <ac:spMkLst>
            <pc:docMk/>
            <pc:sldMk cId="2471861046" sldId="256"/>
            <ac:spMk id="6" creationId="{DB22ED50-25F6-4B9A-99CD-28B18C4F0C10}"/>
          </ac:spMkLst>
        </pc:spChg>
      </pc:sldChg>
      <pc:sldChg chg="addSp delSp modSp modAnim">
        <pc:chgData name="-- K2V1N --" userId="5038dbd499bd630c" providerId="LiveId" clId="{69E45F0D-F952-4FB3-8D06-37006E3872FA}" dt="2019-06-03T15:55:59.997" v="3592" actId="2711"/>
        <pc:sldMkLst>
          <pc:docMk/>
          <pc:sldMk cId="304584511" sldId="261"/>
        </pc:sldMkLst>
        <pc:spChg chg="add mod">
          <ac:chgData name="-- K2V1N --" userId="5038dbd499bd630c" providerId="LiveId" clId="{69E45F0D-F952-4FB3-8D06-37006E3872FA}" dt="2019-06-03T15:55:59.997" v="3592" actId="2711"/>
          <ac:spMkLst>
            <pc:docMk/>
            <pc:sldMk cId="304584511" sldId="261"/>
            <ac:spMk id="2" creationId="{2978F1B2-05A4-4167-A389-62FA2FECFCAE}"/>
          </ac:spMkLst>
        </pc:spChg>
        <pc:spChg chg="del">
          <ac:chgData name="-- K2V1N --" userId="5038dbd499bd630c" providerId="LiveId" clId="{69E45F0D-F952-4FB3-8D06-37006E3872FA}" dt="2019-05-27T14:35:15.123" v="16" actId="478"/>
          <ac:spMkLst>
            <pc:docMk/>
            <pc:sldMk cId="304584511" sldId="261"/>
            <ac:spMk id="2" creationId="{A851E7EF-E34F-4999-9167-442BF1C47171}"/>
          </ac:spMkLst>
        </pc:spChg>
        <pc:spChg chg="add del mod">
          <ac:chgData name="-- K2V1N --" userId="5038dbd499bd630c" providerId="LiveId" clId="{69E45F0D-F952-4FB3-8D06-37006E3872FA}" dt="2019-05-29T15:25:14.840" v="1795" actId="478"/>
          <ac:spMkLst>
            <pc:docMk/>
            <pc:sldMk cId="304584511" sldId="261"/>
            <ac:spMk id="3" creationId="{9F3C241F-2509-48FB-A4A9-BEC73A83AC7C}"/>
          </ac:spMkLst>
        </pc:spChg>
        <pc:spChg chg="add mod">
          <ac:chgData name="-- K2V1N --" userId="5038dbd499bd630c" providerId="LiveId" clId="{69E45F0D-F952-4FB3-8D06-37006E3872FA}" dt="2019-06-03T15:55:59.997" v="3592" actId="2711"/>
          <ac:spMkLst>
            <pc:docMk/>
            <pc:sldMk cId="304584511" sldId="261"/>
            <ac:spMk id="4" creationId="{016096B0-A0A3-4A20-928C-51D4A1BD9337}"/>
          </ac:spMkLst>
        </pc:spChg>
        <pc:spChg chg="add del mod">
          <ac:chgData name="-- K2V1N --" userId="5038dbd499bd630c" providerId="LiveId" clId="{69E45F0D-F952-4FB3-8D06-37006E3872FA}" dt="2019-05-29T15:22:08.354" v="1717" actId="478"/>
          <ac:spMkLst>
            <pc:docMk/>
            <pc:sldMk cId="304584511" sldId="261"/>
            <ac:spMk id="5" creationId="{E6105EF1-FBF2-4768-AF9A-8E6B6C3EFE52}"/>
          </ac:spMkLst>
        </pc:spChg>
        <pc:spChg chg="mod">
          <ac:chgData name="-- K2V1N --" userId="5038dbd499bd630c" providerId="LiveId" clId="{69E45F0D-F952-4FB3-8D06-37006E3872FA}" dt="2019-06-03T15:55:59.997" v="3592" actId="2711"/>
          <ac:spMkLst>
            <pc:docMk/>
            <pc:sldMk cId="304584511" sldId="261"/>
            <ac:spMk id="7" creationId="{DFC6ACCB-6B9B-4664-A103-ABC172F7BDD5}"/>
          </ac:spMkLst>
        </pc:spChg>
        <pc:spChg chg="mod">
          <ac:chgData name="-- K2V1N --" userId="5038dbd499bd630c" providerId="LiveId" clId="{69E45F0D-F952-4FB3-8D06-37006E3872FA}" dt="2019-06-03T15:55:59.997" v="3592" actId="2711"/>
          <ac:spMkLst>
            <pc:docMk/>
            <pc:sldMk cId="304584511" sldId="261"/>
            <ac:spMk id="8" creationId="{B8C233AC-A5E5-4E9F-9DDF-C4BA21EE2D61}"/>
          </ac:spMkLst>
        </pc:spChg>
        <pc:spChg chg="mod">
          <ac:chgData name="-- K2V1N --" userId="5038dbd499bd630c" providerId="LiveId" clId="{69E45F0D-F952-4FB3-8D06-37006E3872FA}" dt="2019-06-03T15:55:59.997" v="3592" actId="2711"/>
          <ac:spMkLst>
            <pc:docMk/>
            <pc:sldMk cId="304584511" sldId="261"/>
            <ac:spMk id="9" creationId="{014F0217-3797-4DC0-8E0E-1B3A737F43EB}"/>
          </ac:spMkLst>
        </pc:spChg>
        <pc:spChg chg="add del mod">
          <ac:chgData name="-- K2V1N --" userId="5038dbd499bd630c" providerId="LiveId" clId="{69E45F0D-F952-4FB3-8D06-37006E3872FA}" dt="2019-05-29T15:25:12.641" v="1794" actId="478"/>
          <ac:spMkLst>
            <pc:docMk/>
            <pc:sldMk cId="304584511" sldId="261"/>
            <ac:spMk id="10" creationId="{5CC164ED-FF25-4C83-8C23-11120F05A1B0}"/>
          </ac:spMkLst>
        </pc:spChg>
        <pc:spChg chg="add mod">
          <ac:chgData name="-- K2V1N --" userId="5038dbd499bd630c" providerId="LiveId" clId="{69E45F0D-F952-4FB3-8D06-37006E3872FA}" dt="2019-06-03T15:55:59.997" v="3592" actId="2711"/>
          <ac:spMkLst>
            <pc:docMk/>
            <pc:sldMk cId="304584511" sldId="261"/>
            <ac:spMk id="11" creationId="{13E7A188-E723-4733-91CB-17BF2C928BF4}"/>
          </ac:spMkLst>
        </pc:spChg>
        <pc:spChg chg="add mod">
          <ac:chgData name="-- K2V1N --" userId="5038dbd499bd630c" providerId="LiveId" clId="{69E45F0D-F952-4FB3-8D06-37006E3872FA}" dt="2019-06-03T15:55:59.997" v="3592" actId="2711"/>
          <ac:spMkLst>
            <pc:docMk/>
            <pc:sldMk cId="304584511" sldId="261"/>
            <ac:spMk id="12" creationId="{3883012A-60DE-472B-A024-C9743DC0E07A}"/>
          </ac:spMkLst>
        </pc:spChg>
        <pc:spChg chg="add mod">
          <ac:chgData name="-- K2V1N --" userId="5038dbd499bd630c" providerId="LiveId" clId="{69E45F0D-F952-4FB3-8D06-37006E3872FA}" dt="2019-06-03T15:55:59.997" v="3592" actId="2711"/>
          <ac:spMkLst>
            <pc:docMk/>
            <pc:sldMk cId="304584511" sldId="261"/>
            <ac:spMk id="13" creationId="{DC878C45-AF3F-4D06-9BDD-B3EE26494A52}"/>
          </ac:spMkLst>
        </pc:spChg>
        <pc:spChg chg="add mod">
          <ac:chgData name="-- K2V1N --" userId="5038dbd499bd630c" providerId="LiveId" clId="{69E45F0D-F952-4FB3-8D06-37006E3872FA}" dt="2019-06-03T15:55:59.997" v="3592" actId="2711"/>
          <ac:spMkLst>
            <pc:docMk/>
            <pc:sldMk cId="304584511" sldId="261"/>
            <ac:spMk id="14" creationId="{515B0F09-D5AD-4EC0-A6B3-400B30541758}"/>
          </ac:spMkLst>
        </pc:spChg>
        <pc:grpChg chg="del">
          <ac:chgData name="-- K2V1N --" userId="5038dbd499bd630c" providerId="LiveId" clId="{69E45F0D-F952-4FB3-8D06-37006E3872FA}" dt="2019-05-27T14:35:13.971" v="15" actId="478"/>
          <ac:grpSpMkLst>
            <pc:docMk/>
            <pc:sldMk cId="304584511" sldId="261"/>
            <ac:grpSpMk id="5" creationId="{D1C95AE4-16A3-4ACE-8DFC-B4216928DA56}"/>
          </ac:grpSpMkLst>
        </pc:grpChg>
        <pc:picChg chg="add mod">
          <ac:chgData name="-- K2V1N --" userId="5038dbd499bd630c" providerId="LiveId" clId="{69E45F0D-F952-4FB3-8D06-37006E3872FA}" dt="2019-05-29T15:29:55.361" v="2152" actId="1035"/>
          <ac:picMkLst>
            <pc:docMk/>
            <pc:sldMk cId="304584511" sldId="261"/>
            <ac:picMk id="6" creationId="{4510A00D-CA89-4C9B-916A-650558B13F04}"/>
          </ac:picMkLst>
        </pc:picChg>
      </pc:sldChg>
      <pc:sldChg chg="addSp delSp modSp">
        <pc:chgData name="-- K2V1N --" userId="5038dbd499bd630c" providerId="LiveId" clId="{69E45F0D-F952-4FB3-8D06-37006E3872FA}" dt="2019-06-04T13:28:12.577" v="4269" actId="478"/>
        <pc:sldMkLst>
          <pc:docMk/>
          <pc:sldMk cId="1462730669" sldId="262"/>
        </pc:sldMkLst>
        <pc:spChg chg="add mod">
          <ac:chgData name="-- K2V1N --" userId="5038dbd499bd630c" providerId="LiveId" clId="{69E45F0D-F952-4FB3-8D06-37006E3872FA}" dt="2019-06-04T13:28:10.512" v="4268" actId="1076"/>
          <ac:spMkLst>
            <pc:docMk/>
            <pc:sldMk cId="1462730669" sldId="262"/>
            <ac:spMk id="2" creationId="{E817DD00-E26E-4E78-BBEF-F1D9D8B52C60}"/>
          </ac:spMkLst>
        </pc:spChg>
        <pc:spChg chg="del">
          <ac:chgData name="-- K2V1N --" userId="5038dbd499bd630c" providerId="LiveId" clId="{69E45F0D-F952-4FB3-8D06-37006E3872FA}" dt="2019-05-27T14:35:23.036" v="29" actId="478"/>
          <ac:spMkLst>
            <pc:docMk/>
            <pc:sldMk cId="1462730669" sldId="262"/>
            <ac:spMk id="5" creationId="{F032ADA8-3085-441E-943B-1A4F76308B27}"/>
          </ac:spMkLst>
        </pc:spChg>
        <pc:spChg chg="add del mod">
          <ac:chgData name="-- K2V1N --" userId="5038dbd499bd630c" providerId="LiveId" clId="{69E45F0D-F952-4FB3-8D06-37006E3872FA}" dt="2019-06-04T13:28:12.577" v="4269" actId="478"/>
          <ac:spMkLst>
            <pc:docMk/>
            <pc:sldMk cId="1462730669" sldId="262"/>
            <ac:spMk id="6" creationId="{5F78D0CD-1EEA-4FB7-A055-A2AD1407B5D6}"/>
          </ac:spMkLst>
        </pc:spChg>
        <pc:spChg chg="mod">
          <ac:chgData name="-- K2V1N --" userId="5038dbd499bd630c" providerId="LiveId" clId="{69E45F0D-F952-4FB3-8D06-37006E3872FA}" dt="2019-05-27T14:35:20.802" v="28" actId="20577"/>
          <ac:spMkLst>
            <pc:docMk/>
            <pc:sldMk cId="1462730669" sldId="262"/>
            <ac:spMk id="7" creationId="{DFC6ACCB-6B9B-4664-A103-ABC172F7BDD5}"/>
          </ac:spMkLst>
        </pc:spChg>
        <pc:picChg chg="del">
          <ac:chgData name="-- K2V1N --" userId="5038dbd499bd630c" providerId="LiveId" clId="{69E45F0D-F952-4FB3-8D06-37006E3872FA}" dt="2019-05-27T14:35:24.066" v="31" actId="478"/>
          <ac:picMkLst>
            <pc:docMk/>
            <pc:sldMk cId="1462730669" sldId="262"/>
            <ac:picMk id="6" creationId="{5C874D5A-388D-40DD-989D-BF9C81C82520}"/>
          </ac:picMkLst>
        </pc:picChg>
        <pc:picChg chg="del">
          <ac:chgData name="-- K2V1N --" userId="5038dbd499bd630c" providerId="LiveId" clId="{69E45F0D-F952-4FB3-8D06-37006E3872FA}" dt="2019-05-27T14:35:23.626" v="30" actId="478"/>
          <ac:picMkLst>
            <pc:docMk/>
            <pc:sldMk cId="1462730669" sldId="262"/>
            <ac:picMk id="3074" creationId="{A210229C-DD55-4B18-954F-CD8707C09DF5}"/>
          </ac:picMkLst>
        </pc:picChg>
      </pc:sldChg>
      <pc:sldChg chg="addSp delSp modSp add del">
        <pc:chgData name="-- K2V1N --" userId="5038dbd499bd630c" providerId="LiveId" clId="{69E45F0D-F952-4FB3-8D06-37006E3872FA}" dt="2019-06-03T07:24:24.584" v="2186" actId="2696"/>
        <pc:sldMkLst>
          <pc:docMk/>
          <pc:sldMk cId="381351477" sldId="263"/>
        </pc:sldMkLst>
        <pc:spChg chg="del">
          <ac:chgData name="-- K2V1N --" userId="5038dbd499bd630c" providerId="LiveId" clId="{69E45F0D-F952-4FB3-8D06-37006E3872FA}" dt="2019-05-27T14:35:54.306" v="63" actId="478"/>
          <ac:spMkLst>
            <pc:docMk/>
            <pc:sldMk cId="381351477" sldId="263"/>
            <ac:spMk id="2" creationId="{E817DD00-E26E-4E78-BBEF-F1D9D8B52C60}"/>
          </ac:spMkLst>
        </pc:spChg>
        <pc:spChg chg="mod">
          <ac:chgData name="-- K2V1N --" userId="5038dbd499bd630c" providerId="LiveId" clId="{69E45F0D-F952-4FB3-8D06-37006E3872FA}" dt="2019-05-27T14:50:04.723" v="67"/>
          <ac:spMkLst>
            <pc:docMk/>
            <pc:sldMk cId="381351477" sldId="263"/>
            <ac:spMk id="7" creationId="{DFC6ACCB-6B9B-4664-A103-ABC172F7BDD5}"/>
          </ac:spMkLst>
        </pc:spChg>
        <pc:picChg chg="add mod">
          <ac:chgData name="-- K2V1N --" userId="5038dbd499bd630c" providerId="LiveId" clId="{69E45F0D-F952-4FB3-8D06-37006E3872FA}" dt="2019-06-03T07:24:02.106" v="2179" actId="14100"/>
          <ac:picMkLst>
            <pc:docMk/>
            <pc:sldMk cId="381351477" sldId="263"/>
            <ac:picMk id="6" creationId="{D7E5CF77-E1D3-458F-8081-AB7F49450FD3}"/>
          </ac:picMkLst>
        </pc:picChg>
      </pc:sldChg>
      <pc:sldChg chg="addSp delSp modSp add del">
        <pc:chgData name="-- K2V1N --" userId="5038dbd499bd630c" providerId="LiveId" clId="{69E45F0D-F952-4FB3-8D06-37006E3872FA}" dt="2019-05-29T14:59:06.985" v="1099" actId="20577"/>
        <pc:sldMkLst>
          <pc:docMk/>
          <pc:sldMk cId="2945537220" sldId="264"/>
        </pc:sldMkLst>
        <pc:spChg chg="mod">
          <ac:chgData name="-- K2V1N --" userId="5038dbd499bd630c" providerId="LiveId" clId="{69E45F0D-F952-4FB3-8D06-37006E3872FA}" dt="2019-05-29T14:59:06.985" v="1099" actId="20577"/>
          <ac:spMkLst>
            <pc:docMk/>
            <pc:sldMk cId="2945537220" sldId="264"/>
            <ac:spMk id="7" creationId="{DFC6ACCB-6B9B-4664-A103-ABC172F7BDD5}"/>
          </ac:spMkLst>
        </pc:spChg>
        <pc:spChg chg="mod">
          <ac:chgData name="-- K2V1N --" userId="5038dbd499bd630c" providerId="LiveId" clId="{69E45F0D-F952-4FB3-8D06-37006E3872FA}" dt="2019-05-27T14:51:47.469" v="86" actId="2711"/>
          <ac:spMkLst>
            <pc:docMk/>
            <pc:sldMk cId="2945537220" sldId="264"/>
            <ac:spMk id="8" creationId="{B8C233AC-A5E5-4E9F-9DDF-C4BA21EE2D61}"/>
          </ac:spMkLst>
        </pc:spChg>
        <pc:spChg chg="mod">
          <ac:chgData name="-- K2V1N --" userId="5038dbd499bd630c" providerId="LiveId" clId="{69E45F0D-F952-4FB3-8D06-37006E3872FA}" dt="2019-05-27T14:51:47.469" v="86" actId="2711"/>
          <ac:spMkLst>
            <pc:docMk/>
            <pc:sldMk cId="2945537220" sldId="264"/>
            <ac:spMk id="9" creationId="{014F0217-3797-4DC0-8E0E-1B3A737F43EB}"/>
          </ac:spMkLst>
        </pc:spChg>
        <pc:spChg chg="add mod">
          <ac:chgData name="-- K2V1N --" userId="5038dbd499bd630c" providerId="LiveId" clId="{69E45F0D-F952-4FB3-8D06-37006E3872FA}" dt="2019-05-27T14:51:47.469" v="86" actId="2711"/>
          <ac:spMkLst>
            <pc:docMk/>
            <pc:sldMk cId="2945537220" sldId="264"/>
            <ac:spMk id="12" creationId="{4DF6E37E-3075-40EB-B5B2-BF9F21C5666D}"/>
          </ac:spMkLst>
        </pc:spChg>
        <pc:spChg chg="add mod">
          <ac:chgData name="-- K2V1N --" userId="5038dbd499bd630c" providerId="LiveId" clId="{69E45F0D-F952-4FB3-8D06-37006E3872FA}" dt="2019-05-27T14:52:44.469" v="110" actId="1076"/>
          <ac:spMkLst>
            <pc:docMk/>
            <pc:sldMk cId="2945537220" sldId="264"/>
            <ac:spMk id="13" creationId="{764AF318-7F05-473F-911F-8AB99E7B72F6}"/>
          </ac:spMkLst>
        </pc:spChg>
        <pc:spChg chg="add mod">
          <ac:chgData name="-- K2V1N --" userId="5038dbd499bd630c" providerId="LiveId" clId="{69E45F0D-F952-4FB3-8D06-37006E3872FA}" dt="2019-05-27T14:51:47.469" v="86" actId="2711"/>
          <ac:spMkLst>
            <pc:docMk/>
            <pc:sldMk cId="2945537220" sldId="264"/>
            <ac:spMk id="14" creationId="{0AE52032-0B98-4DDF-94A6-E377989C457F}"/>
          </ac:spMkLst>
        </pc:spChg>
        <pc:spChg chg="add mod">
          <ac:chgData name="-- K2V1N --" userId="5038dbd499bd630c" providerId="LiveId" clId="{69E45F0D-F952-4FB3-8D06-37006E3872FA}" dt="2019-05-27T14:52:30.474" v="107" actId="1036"/>
          <ac:spMkLst>
            <pc:docMk/>
            <pc:sldMk cId="2945537220" sldId="264"/>
            <ac:spMk id="19" creationId="{9D6267D8-CDBC-4896-8B69-61EE7C305BAE}"/>
          </ac:spMkLst>
        </pc:spChg>
        <pc:spChg chg="add mod">
          <ac:chgData name="-- K2V1N --" userId="5038dbd499bd630c" providerId="LiveId" clId="{69E45F0D-F952-4FB3-8D06-37006E3872FA}" dt="2019-05-27T14:52:35.278" v="109" actId="14100"/>
          <ac:spMkLst>
            <pc:docMk/>
            <pc:sldMk cId="2945537220" sldId="264"/>
            <ac:spMk id="20" creationId="{BD135FE9-D1E0-4380-8F98-458F3DE8AC24}"/>
          </ac:spMkLst>
        </pc:spChg>
        <pc:spChg chg="add mod">
          <ac:chgData name="-- K2V1N --" userId="5038dbd499bd630c" providerId="LiveId" clId="{69E45F0D-F952-4FB3-8D06-37006E3872FA}" dt="2019-05-27T14:52:35.278" v="109" actId="14100"/>
          <ac:spMkLst>
            <pc:docMk/>
            <pc:sldMk cId="2945537220" sldId="264"/>
            <ac:spMk id="21" creationId="{F385E670-6423-4C38-81FB-C25920B735D9}"/>
          </ac:spMkLst>
        </pc:spChg>
        <pc:spChg chg="add mod">
          <ac:chgData name="-- K2V1N --" userId="5038dbd499bd630c" providerId="LiveId" clId="{69E45F0D-F952-4FB3-8D06-37006E3872FA}" dt="2019-05-27T14:52:35.278" v="109" actId="14100"/>
          <ac:spMkLst>
            <pc:docMk/>
            <pc:sldMk cId="2945537220" sldId="264"/>
            <ac:spMk id="22" creationId="{34DB026B-0B87-40DE-A9C4-60681CA057AA}"/>
          </ac:spMkLst>
        </pc:spChg>
        <pc:picChg chg="del">
          <ac:chgData name="-- K2V1N --" userId="5038dbd499bd630c" providerId="LiveId" clId="{69E45F0D-F952-4FB3-8D06-37006E3872FA}" dt="2019-05-27T14:50:39.035" v="69" actId="478"/>
          <ac:picMkLst>
            <pc:docMk/>
            <pc:sldMk cId="2945537220" sldId="264"/>
            <ac:picMk id="6" creationId="{D7E5CF77-E1D3-458F-8081-AB7F49450FD3}"/>
          </ac:picMkLst>
        </pc:picChg>
        <pc:picChg chg="add mod">
          <ac:chgData name="-- K2V1N --" userId="5038dbd499bd630c" providerId="LiveId" clId="{69E45F0D-F952-4FB3-8D06-37006E3872FA}" dt="2019-05-27T14:51:08.034" v="78" actId="1076"/>
          <ac:picMkLst>
            <pc:docMk/>
            <pc:sldMk cId="2945537220" sldId="264"/>
            <ac:picMk id="10" creationId="{9B168C73-66A3-4463-850A-D3AEEBDA8BAC}"/>
          </ac:picMkLst>
        </pc:picChg>
        <pc:picChg chg="add mod">
          <ac:chgData name="-- K2V1N --" userId="5038dbd499bd630c" providerId="LiveId" clId="{69E45F0D-F952-4FB3-8D06-37006E3872FA}" dt="2019-05-27T14:51:08.034" v="78" actId="1076"/>
          <ac:picMkLst>
            <pc:docMk/>
            <pc:sldMk cId="2945537220" sldId="264"/>
            <ac:picMk id="11" creationId="{0D0FD831-94EB-4EAC-BFC1-DEC3946F8AE5}"/>
          </ac:picMkLst>
        </pc:picChg>
        <pc:cxnChg chg="add mod">
          <ac:chgData name="-- K2V1N --" userId="5038dbd499bd630c" providerId="LiveId" clId="{69E45F0D-F952-4FB3-8D06-37006E3872FA}" dt="2019-05-27T14:51:08.034" v="78" actId="1076"/>
          <ac:cxnSpMkLst>
            <pc:docMk/>
            <pc:sldMk cId="2945537220" sldId="264"/>
            <ac:cxnSpMk id="15" creationId="{511A7A84-F593-46E5-8446-0C096BE4B927}"/>
          </ac:cxnSpMkLst>
        </pc:cxnChg>
        <pc:cxnChg chg="add mod">
          <ac:chgData name="-- K2V1N --" userId="5038dbd499bd630c" providerId="LiveId" clId="{69E45F0D-F952-4FB3-8D06-37006E3872FA}" dt="2019-05-27T14:51:08.034" v="78" actId="1076"/>
          <ac:cxnSpMkLst>
            <pc:docMk/>
            <pc:sldMk cId="2945537220" sldId="264"/>
            <ac:cxnSpMk id="16" creationId="{EBB542BC-4C83-4642-AA97-926DF40B37A0}"/>
          </ac:cxnSpMkLst>
        </pc:cxnChg>
        <pc:cxnChg chg="add mod">
          <ac:chgData name="-- K2V1N --" userId="5038dbd499bd630c" providerId="LiveId" clId="{69E45F0D-F952-4FB3-8D06-37006E3872FA}" dt="2019-05-27T14:51:47.469" v="86" actId="2711"/>
          <ac:cxnSpMkLst>
            <pc:docMk/>
            <pc:sldMk cId="2945537220" sldId="264"/>
            <ac:cxnSpMk id="17" creationId="{85E17EF5-F4F3-4433-8372-8A3F9E25B2A1}"/>
          </ac:cxnSpMkLst>
        </pc:cxnChg>
        <pc:cxnChg chg="add mod">
          <ac:chgData name="-- K2V1N --" userId="5038dbd499bd630c" providerId="LiveId" clId="{69E45F0D-F952-4FB3-8D06-37006E3872FA}" dt="2019-05-27T14:51:08.034" v="78" actId="1076"/>
          <ac:cxnSpMkLst>
            <pc:docMk/>
            <pc:sldMk cId="2945537220" sldId="264"/>
            <ac:cxnSpMk id="18" creationId="{9C22B026-B7C8-4945-9EB2-1D6B4E03DCBC}"/>
          </ac:cxnSpMkLst>
        </pc:cxnChg>
      </pc:sldChg>
      <pc:sldChg chg="addSp delSp modSp add ord modAnim">
        <pc:chgData name="-- K2V1N --" userId="5038dbd499bd630c" providerId="LiveId" clId="{69E45F0D-F952-4FB3-8D06-37006E3872FA}" dt="2019-06-03T07:22:05.455" v="2168"/>
        <pc:sldMkLst>
          <pc:docMk/>
          <pc:sldMk cId="3690779299" sldId="265"/>
        </pc:sldMkLst>
        <pc:spChg chg="mod">
          <ac:chgData name="-- K2V1N --" userId="5038dbd499bd630c" providerId="LiveId" clId="{69E45F0D-F952-4FB3-8D06-37006E3872FA}" dt="2019-05-29T14:59:17.010" v="1118" actId="20577"/>
          <ac:spMkLst>
            <pc:docMk/>
            <pc:sldMk cId="3690779299" sldId="265"/>
            <ac:spMk id="7" creationId="{DFC6ACCB-6B9B-4664-A103-ABC172F7BDD5}"/>
          </ac:spMkLst>
        </pc:spChg>
        <pc:spChg chg="mod">
          <ac:chgData name="-- K2V1N --" userId="5038dbd499bd630c" providerId="LiveId" clId="{69E45F0D-F952-4FB3-8D06-37006E3872FA}" dt="2019-05-27T14:51:40.607" v="85" actId="2711"/>
          <ac:spMkLst>
            <pc:docMk/>
            <pc:sldMk cId="3690779299" sldId="265"/>
            <ac:spMk id="8" creationId="{B8C233AC-A5E5-4E9F-9DDF-C4BA21EE2D61}"/>
          </ac:spMkLst>
        </pc:spChg>
        <pc:spChg chg="mod">
          <ac:chgData name="-- K2V1N --" userId="5038dbd499bd630c" providerId="LiveId" clId="{69E45F0D-F952-4FB3-8D06-37006E3872FA}" dt="2019-05-27T14:51:40.607" v="85" actId="2711"/>
          <ac:spMkLst>
            <pc:docMk/>
            <pc:sldMk cId="3690779299" sldId="265"/>
            <ac:spMk id="9" creationId="{014F0217-3797-4DC0-8E0E-1B3A737F43EB}"/>
          </ac:spMkLst>
        </pc:spChg>
        <pc:spChg chg="del">
          <ac:chgData name="-- K2V1N --" userId="5038dbd499bd630c" providerId="LiveId" clId="{69E45F0D-F952-4FB3-8D06-37006E3872FA}" dt="2019-05-27T14:51:30.881" v="83" actId="478"/>
          <ac:spMkLst>
            <pc:docMk/>
            <pc:sldMk cId="3690779299" sldId="265"/>
            <ac:spMk id="12" creationId="{4DF6E37E-3075-40EB-B5B2-BF9F21C5666D}"/>
          </ac:spMkLst>
        </pc:spChg>
        <pc:spChg chg="del">
          <ac:chgData name="-- K2V1N --" userId="5038dbd499bd630c" providerId="LiveId" clId="{69E45F0D-F952-4FB3-8D06-37006E3872FA}" dt="2019-05-27T14:51:30.881" v="83" actId="478"/>
          <ac:spMkLst>
            <pc:docMk/>
            <pc:sldMk cId="3690779299" sldId="265"/>
            <ac:spMk id="13" creationId="{764AF318-7F05-473F-911F-8AB99E7B72F6}"/>
          </ac:spMkLst>
        </pc:spChg>
        <pc:spChg chg="del">
          <ac:chgData name="-- K2V1N --" userId="5038dbd499bd630c" providerId="LiveId" clId="{69E45F0D-F952-4FB3-8D06-37006E3872FA}" dt="2019-05-27T14:51:30.881" v="83" actId="478"/>
          <ac:spMkLst>
            <pc:docMk/>
            <pc:sldMk cId="3690779299" sldId="265"/>
            <ac:spMk id="14" creationId="{0AE52032-0B98-4DDF-94A6-E377989C457F}"/>
          </ac:spMkLst>
        </pc:spChg>
        <pc:spChg chg="add mod">
          <ac:chgData name="-- K2V1N --" userId="5038dbd499bd630c" providerId="LiveId" clId="{69E45F0D-F952-4FB3-8D06-37006E3872FA}" dt="2019-05-27T14:52:55.164" v="111" actId="1076"/>
          <ac:spMkLst>
            <pc:docMk/>
            <pc:sldMk cId="3690779299" sldId="265"/>
            <ac:spMk id="23" creationId="{0819B5F7-7138-40BB-801D-42F7F1686A4B}"/>
          </ac:spMkLst>
        </pc:spChg>
        <pc:spChg chg="add mod">
          <ac:chgData name="-- K2V1N --" userId="5038dbd499bd630c" providerId="LiveId" clId="{69E45F0D-F952-4FB3-8D06-37006E3872FA}" dt="2019-05-27T14:52:58.641" v="112" actId="1076"/>
          <ac:spMkLst>
            <pc:docMk/>
            <pc:sldMk cId="3690779299" sldId="265"/>
            <ac:spMk id="24" creationId="{39DB8262-7721-4CE0-944A-D2C2B40B9045}"/>
          </ac:spMkLst>
        </pc:spChg>
        <pc:spChg chg="add mod">
          <ac:chgData name="-- K2V1N --" userId="5038dbd499bd630c" providerId="LiveId" clId="{69E45F0D-F952-4FB3-8D06-37006E3872FA}" dt="2019-05-27T14:53:02.917" v="113" actId="1076"/>
          <ac:spMkLst>
            <pc:docMk/>
            <pc:sldMk cId="3690779299" sldId="265"/>
            <ac:spMk id="25" creationId="{64312D4F-8115-4C46-9F6E-323D65947190}"/>
          </ac:spMkLst>
        </pc:spChg>
        <pc:picChg chg="del">
          <ac:chgData name="-- K2V1N --" userId="5038dbd499bd630c" providerId="LiveId" clId="{69E45F0D-F952-4FB3-8D06-37006E3872FA}" dt="2019-05-27T14:51:28.690" v="82" actId="478"/>
          <ac:picMkLst>
            <pc:docMk/>
            <pc:sldMk cId="3690779299" sldId="265"/>
            <ac:picMk id="10" creationId="{9B168C73-66A3-4463-850A-D3AEEBDA8BAC}"/>
          </ac:picMkLst>
        </pc:picChg>
        <pc:picChg chg="del">
          <ac:chgData name="-- K2V1N --" userId="5038dbd499bd630c" providerId="LiveId" clId="{69E45F0D-F952-4FB3-8D06-37006E3872FA}" dt="2019-05-27T14:51:30.881" v="83" actId="478"/>
          <ac:picMkLst>
            <pc:docMk/>
            <pc:sldMk cId="3690779299" sldId="265"/>
            <ac:picMk id="11" creationId="{0D0FD831-94EB-4EAC-BFC1-DEC3946F8AE5}"/>
          </ac:picMkLst>
        </pc:picChg>
        <pc:picChg chg="add mod">
          <ac:chgData name="-- K2V1N --" userId="5038dbd499bd630c" providerId="LiveId" clId="{69E45F0D-F952-4FB3-8D06-37006E3872FA}" dt="2019-05-27T14:51:40.607" v="85" actId="2711"/>
          <ac:picMkLst>
            <pc:docMk/>
            <pc:sldMk cId="3690779299" sldId="265"/>
            <ac:picMk id="19" creationId="{6B31FA1A-491C-415D-A7B8-919D61AED40A}"/>
          </ac:picMkLst>
        </pc:picChg>
        <pc:picChg chg="add mod">
          <ac:chgData name="-- K2V1N --" userId="5038dbd499bd630c" providerId="LiveId" clId="{69E45F0D-F952-4FB3-8D06-37006E3872FA}" dt="2019-05-27T14:51:40.607" v="85" actId="2711"/>
          <ac:picMkLst>
            <pc:docMk/>
            <pc:sldMk cId="3690779299" sldId="265"/>
            <ac:picMk id="20" creationId="{2CF29A7D-E3C3-4F7B-958D-873C40C3CE55}"/>
          </ac:picMkLst>
        </pc:picChg>
        <pc:picChg chg="add mod">
          <ac:chgData name="-- K2V1N --" userId="5038dbd499bd630c" providerId="LiveId" clId="{69E45F0D-F952-4FB3-8D06-37006E3872FA}" dt="2019-05-27T14:51:40.607" v="85" actId="2711"/>
          <ac:picMkLst>
            <pc:docMk/>
            <pc:sldMk cId="3690779299" sldId="265"/>
            <ac:picMk id="21" creationId="{A3299AC4-89BE-4593-ABB2-BD90B2EB2E99}"/>
          </ac:picMkLst>
        </pc:picChg>
        <pc:cxnChg chg="del">
          <ac:chgData name="-- K2V1N --" userId="5038dbd499bd630c" providerId="LiveId" clId="{69E45F0D-F952-4FB3-8D06-37006E3872FA}" dt="2019-05-27T14:51:30.881" v="83" actId="478"/>
          <ac:cxnSpMkLst>
            <pc:docMk/>
            <pc:sldMk cId="3690779299" sldId="265"/>
            <ac:cxnSpMk id="15" creationId="{511A7A84-F593-46E5-8446-0C096BE4B927}"/>
          </ac:cxnSpMkLst>
        </pc:cxnChg>
        <pc:cxnChg chg="del">
          <ac:chgData name="-- K2V1N --" userId="5038dbd499bd630c" providerId="LiveId" clId="{69E45F0D-F952-4FB3-8D06-37006E3872FA}" dt="2019-05-27T14:51:30.881" v="83" actId="478"/>
          <ac:cxnSpMkLst>
            <pc:docMk/>
            <pc:sldMk cId="3690779299" sldId="265"/>
            <ac:cxnSpMk id="16" creationId="{EBB542BC-4C83-4642-AA97-926DF40B37A0}"/>
          </ac:cxnSpMkLst>
        </pc:cxnChg>
        <pc:cxnChg chg="del mod">
          <ac:chgData name="-- K2V1N --" userId="5038dbd499bd630c" providerId="LiveId" clId="{69E45F0D-F952-4FB3-8D06-37006E3872FA}" dt="2019-05-27T14:51:30.881" v="83" actId="478"/>
          <ac:cxnSpMkLst>
            <pc:docMk/>
            <pc:sldMk cId="3690779299" sldId="265"/>
            <ac:cxnSpMk id="17" creationId="{85E17EF5-F4F3-4433-8372-8A3F9E25B2A1}"/>
          </ac:cxnSpMkLst>
        </pc:cxnChg>
        <pc:cxnChg chg="del">
          <ac:chgData name="-- K2V1N --" userId="5038dbd499bd630c" providerId="LiveId" clId="{69E45F0D-F952-4FB3-8D06-37006E3872FA}" dt="2019-05-27T14:51:30.881" v="83" actId="478"/>
          <ac:cxnSpMkLst>
            <pc:docMk/>
            <pc:sldMk cId="3690779299" sldId="265"/>
            <ac:cxnSpMk id="18" creationId="{9C22B026-B7C8-4945-9EB2-1D6B4E03DCBC}"/>
          </ac:cxnSpMkLst>
        </pc:cxnChg>
        <pc:cxnChg chg="add mod">
          <ac:chgData name="-- K2V1N --" userId="5038dbd499bd630c" providerId="LiveId" clId="{69E45F0D-F952-4FB3-8D06-37006E3872FA}" dt="2019-05-27T14:51:40.607" v="85" actId="2711"/>
          <ac:cxnSpMkLst>
            <pc:docMk/>
            <pc:sldMk cId="3690779299" sldId="265"/>
            <ac:cxnSpMk id="22" creationId="{975FD82B-F998-4056-B626-B27E25D273F5}"/>
          </ac:cxnSpMkLst>
        </pc:cxnChg>
      </pc:sldChg>
      <pc:sldChg chg="addSp delSp modSp add modAnim">
        <pc:chgData name="-- K2V1N --" userId="5038dbd499bd630c" providerId="LiveId" clId="{69E45F0D-F952-4FB3-8D06-37006E3872FA}" dt="2019-05-29T12:20:55.934" v="388" actId="20577"/>
        <pc:sldMkLst>
          <pc:docMk/>
          <pc:sldMk cId="4164144357" sldId="267"/>
        </pc:sldMkLst>
        <pc:spChg chg="mod">
          <ac:chgData name="-- K2V1N --" userId="5038dbd499bd630c" providerId="LiveId" clId="{69E45F0D-F952-4FB3-8D06-37006E3872FA}" dt="2019-05-29T12:20:55.934" v="388" actId="20577"/>
          <ac:spMkLst>
            <pc:docMk/>
            <pc:sldMk cId="4164144357" sldId="267"/>
            <ac:spMk id="7" creationId="{DFC6ACCB-6B9B-4664-A103-ABC172F7BDD5}"/>
          </ac:spMkLst>
        </pc:spChg>
        <pc:spChg chg="add mod ord">
          <ac:chgData name="-- K2V1N --" userId="5038dbd499bd630c" providerId="LiveId" clId="{69E45F0D-F952-4FB3-8D06-37006E3872FA}" dt="2019-05-29T12:15:41.094" v="251" actId="164"/>
          <ac:spMkLst>
            <pc:docMk/>
            <pc:sldMk cId="4164144357" sldId="267"/>
            <ac:spMk id="29" creationId="{EFA0DE20-564D-4C7D-81E2-6C905EB84629}"/>
          </ac:spMkLst>
        </pc:spChg>
        <pc:spChg chg="mod topLvl">
          <ac:chgData name="-- K2V1N --" userId="5038dbd499bd630c" providerId="LiveId" clId="{69E45F0D-F952-4FB3-8D06-37006E3872FA}" dt="2019-05-29T12:16:14.686" v="277" actId="164"/>
          <ac:spMkLst>
            <pc:docMk/>
            <pc:sldMk cId="4164144357" sldId="267"/>
            <ac:spMk id="34" creationId="{BCAB0346-9A23-4B0A-83A6-BDF08A8ECF64}"/>
          </ac:spMkLst>
        </pc:spChg>
        <pc:spChg chg="mod topLvl">
          <ac:chgData name="-- K2V1N --" userId="5038dbd499bd630c" providerId="LiveId" clId="{69E45F0D-F952-4FB3-8D06-37006E3872FA}" dt="2019-05-29T12:17:12.299" v="310" actId="164"/>
          <ac:spMkLst>
            <pc:docMk/>
            <pc:sldMk cId="4164144357" sldId="267"/>
            <ac:spMk id="40" creationId="{34DC2A3D-FB45-44AA-BC82-3E445FA7ECF8}"/>
          </ac:spMkLst>
        </pc:spChg>
        <pc:spChg chg="mod topLvl">
          <ac:chgData name="-- K2V1N --" userId="5038dbd499bd630c" providerId="LiveId" clId="{69E45F0D-F952-4FB3-8D06-37006E3872FA}" dt="2019-05-29T12:19:03.172" v="334" actId="164"/>
          <ac:spMkLst>
            <pc:docMk/>
            <pc:sldMk cId="4164144357" sldId="267"/>
            <ac:spMk id="44" creationId="{D95B2242-62C7-4DB8-8752-136087560356}"/>
          </ac:spMkLst>
        </pc:spChg>
        <pc:grpChg chg="add mod">
          <ac:chgData name="-- K2V1N --" userId="5038dbd499bd630c" providerId="LiveId" clId="{69E45F0D-F952-4FB3-8D06-37006E3872FA}" dt="2019-05-29T12:16:20.465" v="279" actId="1076"/>
          <ac:grpSpMkLst>
            <pc:docMk/>
            <pc:sldMk cId="4164144357" sldId="267"/>
            <ac:grpSpMk id="30" creationId="{FF34ED2B-1BE1-4DF9-AD11-5B52C331CE80}"/>
          </ac:grpSpMkLst>
        </pc:grpChg>
        <pc:grpChg chg="add del mod">
          <ac:chgData name="-- K2V1N --" userId="5038dbd499bd630c" providerId="LiveId" clId="{69E45F0D-F952-4FB3-8D06-37006E3872FA}" dt="2019-05-29T12:15:55.495" v="270" actId="478"/>
          <ac:grpSpMkLst>
            <pc:docMk/>
            <pc:sldMk cId="4164144357" sldId="267"/>
            <ac:grpSpMk id="33" creationId="{854DCE1E-197D-4B5A-B9C8-AD3E1320321C}"/>
          </ac:grpSpMkLst>
        </pc:grpChg>
        <pc:grpChg chg="add mod">
          <ac:chgData name="-- K2V1N --" userId="5038dbd499bd630c" providerId="LiveId" clId="{69E45F0D-F952-4FB3-8D06-37006E3872FA}" dt="2019-05-29T12:16:22.285" v="280" actId="1076"/>
          <ac:grpSpMkLst>
            <pc:docMk/>
            <pc:sldMk cId="4164144357" sldId="267"/>
            <ac:grpSpMk id="36" creationId="{2602723A-E121-4B1A-A505-046C6D4E9967}"/>
          </ac:grpSpMkLst>
        </pc:grpChg>
        <pc:grpChg chg="add del mod">
          <ac:chgData name="-- K2V1N --" userId="5038dbd499bd630c" providerId="LiveId" clId="{69E45F0D-F952-4FB3-8D06-37006E3872FA}" dt="2019-05-29T12:16:50.336" v="301" actId="478"/>
          <ac:grpSpMkLst>
            <pc:docMk/>
            <pc:sldMk cId="4164144357" sldId="267"/>
            <ac:grpSpMk id="39" creationId="{ED5DBF8E-9B37-48C7-AE26-9A4D21044E41}"/>
          </ac:grpSpMkLst>
        </pc:grpChg>
        <pc:grpChg chg="add mod">
          <ac:chgData name="-- K2V1N --" userId="5038dbd499bd630c" providerId="LiveId" clId="{69E45F0D-F952-4FB3-8D06-37006E3872FA}" dt="2019-05-29T12:17:18.098" v="311" actId="1076"/>
          <ac:grpSpMkLst>
            <pc:docMk/>
            <pc:sldMk cId="4164144357" sldId="267"/>
            <ac:grpSpMk id="42" creationId="{CED00E5F-80A5-4C04-A023-BF753CA156DB}"/>
          </ac:grpSpMkLst>
        </pc:grpChg>
        <pc:grpChg chg="add del mod">
          <ac:chgData name="-- K2V1N --" userId="5038dbd499bd630c" providerId="LiveId" clId="{69E45F0D-F952-4FB3-8D06-37006E3872FA}" dt="2019-05-29T12:18:07.936" v="313" actId="478"/>
          <ac:grpSpMkLst>
            <pc:docMk/>
            <pc:sldMk cId="4164144357" sldId="267"/>
            <ac:grpSpMk id="43" creationId="{8AB22B38-8F5D-433A-80D8-C306B3BE7407}"/>
          </ac:grpSpMkLst>
        </pc:grpChg>
        <pc:grpChg chg="add mod">
          <ac:chgData name="-- K2V1N --" userId="5038dbd499bd630c" providerId="LiveId" clId="{69E45F0D-F952-4FB3-8D06-37006E3872FA}" dt="2019-05-29T12:19:08.734" v="343" actId="1035"/>
          <ac:grpSpMkLst>
            <pc:docMk/>
            <pc:sldMk cId="4164144357" sldId="267"/>
            <ac:grpSpMk id="48" creationId="{791433DC-8F5C-435E-AE1F-3602D233611E}"/>
          </ac:grpSpMkLst>
        </pc:grpChg>
        <pc:picChg chg="add del mod">
          <ac:chgData name="-- K2V1N --" userId="5038dbd499bd630c" providerId="LiveId" clId="{69E45F0D-F952-4FB3-8D06-37006E3872FA}" dt="2019-05-29T12:13:34.009" v="212"/>
          <ac:picMkLst>
            <pc:docMk/>
            <pc:sldMk cId="4164144357" sldId="267"/>
            <ac:picMk id="3" creationId="{AC61F004-3CE8-458E-A2CF-DC48F5EDB3A8}"/>
          </ac:picMkLst>
        </pc:picChg>
        <pc:picChg chg="add del mod">
          <ac:chgData name="-- K2V1N --" userId="5038dbd499bd630c" providerId="LiveId" clId="{69E45F0D-F952-4FB3-8D06-37006E3872FA}" dt="2019-05-29T12:13:34.009" v="212"/>
          <ac:picMkLst>
            <pc:docMk/>
            <pc:sldMk cId="4164144357" sldId="267"/>
            <ac:picMk id="5" creationId="{AFFD11F9-02EA-4F53-BDDE-F408EAFE04C5}"/>
          </ac:picMkLst>
        </pc:picChg>
        <pc:picChg chg="add del mod">
          <ac:chgData name="-- K2V1N --" userId="5038dbd499bd630c" providerId="LiveId" clId="{69E45F0D-F952-4FB3-8D06-37006E3872FA}" dt="2019-05-29T12:13:34.009" v="212"/>
          <ac:picMkLst>
            <pc:docMk/>
            <pc:sldMk cId="4164144357" sldId="267"/>
            <ac:picMk id="10" creationId="{65766DF9-FC73-4DEB-BB39-37B39B94C7E8}"/>
          </ac:picMkLst>
        </pc:picChg>
        <pc:picChg chg="add del mod">
          <ac:chgData name="-- K2V1N --" userId="5038dbd499bd630c" providerId="LiveId" clId="{69E45F0D-F952-4FB3-8D06-37006E3872FA}" dt="2019-05-29T12:13:34.009" v="212"/>
          <ac:picMkLst>
            <pc:docMk/>
            <pc:sldMk cId="4164144357" sldId="267"/>
            <ac:picMk id="12" creationId="{8C627484-2D0F-426F-91EE-4077E278520D}"/>
          </ac:picMkLst>
        </pc:picChg>
        <pc:picChg chg="add del mod">
          <ac:chgData name="-- K2V1N --" userId="5038dbd499bd630c" providerId="LiveId" clId="{69E45F0D-F952-4FB3-8D06-37006E3872FA}" dt="2019-05-29T12:13:34.009" v="212"/>
          <ac:picMkLst>
            <pc:docMk/>
            <pc:sldMk cId="4164144357" sldId="267"/>
            <ac:picMk id="14" creationId="{56F401AB-429D-48AB-84EA-99EE675EA7C4}"/>
          </ac:picMkLst>
        </pc:picChg>
        <pc:picChg chg="add del mod">
          <ac:chgData name="-- K2V1N --" userId="5038dbd499bd630c" providerId="LiveId" clId="{69E45F0D-F952-4FB3-8D06-37006E3872FA}" dt="2019-05-29T12:13:34.009" v="212"/>
          <ac:picMkLst>
            <pc:docMk/>
            <pc:sldMk cId="4164144357" sldId="267"/>
            <ac:picMk id="16" creationId="{FBFB0532-D205-42B5-A87E-2A7610B8527B}"/>
          </ac:picMkLst>
        </pc:picChg>
        <pc:picChg chg="add del mod">
          <ac:chgData name="-- K2V1N --" userId="5038dbd499bd630c" providerId="LiveId" clId="{69E45F0D-F952-4FB3-8D06-37006E3872FA}" dt="2019-05-29T12:13:34.009" v="212"/>
          <ac:picMkLst>
            <pc:docMk/>
            <pc:sldMk cId="4164144357" sldId="267"/>
            <ac:picMk id="18" creationId="{0BF3FE4B-E54F-4B2E-96E6-458EB5EED73B}"/>
          </ac:picMkLst>
        </pc:picChg>
        <pc:picChg chg="add del mod">
          <ac:chgData name="-- K2V1N --" userId="5038dbd499bd630c" providerId="LiveId" clId="{69E45F0D-F952-4FB3-8D06-37006E3872FA}" dt="2019-05-29T12:13:34.009" v="212"/>
          <ac:picMkLst>
            <pc:docMk/>
            <pc:sldMk cId="4164144357" sldId="267"/>
            <ac:picMk id="20" creationId="{64D66931-A8DF-49ED-92DC-AF483628F112}"/>
          </ac:picMkLst>
        </pc:picChg>
        <pc:picChg chg="add del mod">
          <ac:chgData name="-- K2V1N --" userId="5038dbd499bd630c" providerId="LiveId" clId="{69E45F0D-F952-4FB3-8D06-37006E3872FA}" dt="2019-05-29T12:13:34.009" v="212"/>
          <ac:picMkLst>
            <pc:docMk/>
            <pc:sldMk cId="4164144357" sldId="267"/>
            <ac:picMk id="22" creationId="{13D4BF9D-D75A-4920-ADF6-7D0A40222CE4}"/>
          </ac:picMkLst>
        </pc:picChg>
        <pc:picChg chg="add mod">
          <ac:chgData name="-- K2V1N --" userId="5038dbd499bd630c" providerId="LiveId" clId="{69E45F0D-F952-4FB3-8D06-37006E3872FA}" dt="2019-05-29T12:14:28.109" v="230" actId="1076"/>
          <ac:picMkLst>
            <pc:docMk/>
            <pc:sldMk cId="4164144357" sldId="267"/>
            <ac:picMk id="24" creationId="{6F0FE6CF-338E-477F-B80A-EDC9E0648014}"/>
          </ac:picMkLst>
        </pc:picChg>
        <pc:picChg chg="add mod ord">
          <ac:chgData name="-- K2V1N --" userId="5038dbd499bd630c" providerId="LiveId" clId="{69E45F0D-F952-4FB3-8D06-37006E3872FA}" dt="2019-05-29T12:15:36.600" v="250" actId="167"/>
          <ac:picMkLst>
            <pc:docMk/>
            <pc:sldMk cId="4164144357" sldId="267"/>
            <ac:picMk id="26" creationId="{D9B25DB3-D3B3-43CF-A287-72F00D0592F1}"/>
          </ac:picMkLst>
        </pc:picChg>
        <pc:picChg chg="add mod">
          <ac:chgData name="-- K2V1N --" userId="5038dbd499bd630c" providerId="LiveId" clId="{69E45F0D-F952-4FB3-8D06-37006E3872FA}" dt="2019-05-29T12:16:25.714" v="290" actId="1037"/>
          <ac:picMkLst>
            <pc:docMk/>
            <pc:sldMk cId="4164144357" sldId="267"/>
            <ac:picMk id="28" creationId="{B65CBEE3-2DDC-4BB2-9511-5AF3A155106B}"/>
          </ac:picMkLst>
        </pc:picChg>
        <pc:picChg chg="add mod ord">
          <ac:chgData name="-- K2V1N --" userId="5038dbd499bd630c" providerId="LiveId" clId="{69E45F0D-F952-4FB3-8D06-37006E3872FA}" dt="2019-05-29T12:16:29.057" v="294" actId="1037"/>
          <ac:picMkLst>
            <pc:docMk/>
            <pc:sldMk cId="4164144357" sldId="267"/>
            <ac:picMk id="32" creationId="{5EB4A242-D963-43C4-8696-9D4BB18EE866}"/>
          </ac:picMkLst>
        </pc:picChg>
        <pc:picChg chg="del topLvl">
          <ac:chgData name="-- K2V1N --" userId="5038dbd499bd630c" providerId="LiveId" clId="{69E45F0D-F952-4FB3-8D06-37006E3872FA}" dt="2019-05-29T12:15:55.495" v="270" actId="478"/>
          <ac:picMkLst>
            <pc:docMk/>
            <pc:sldMk cId="4164144357" sldId="267"/>
            <ac:picMk id="35" creationId="{5E0DE6DD-8760-4C8E-A76C-252D795092D2}"/>
          </ac:picMkLst>
        </pc:picChg>
        <pc:picChg chg="add mod ord">
          <ac:chgData name="-- K2V1N --" userId="5038dbd499bd630c" providerId="LiveId" clId="{69E45F0D-F952-4FB3-8D06-37006E3872FA}" dt="2019-05-29T12:17:12.299" v="310" actId="164"/>
          <ac:picMkLst>
            <pc:docMk/>
            <pc:sldMk cId="4164144357" sldId="267"/>
            <ac:picMk id="38" creationId="{71CF9013-0C85-4DBC-8393-7A3113D5807F}"/>
          </ac:picMkLst>
        </pc:picChg>
        <pc:picChg chg="del topLvl">
          <ac:chgData name="-- K2V1N --" userId="5038dbd499bd630c" providerId="LiveId" clId="{69E45F0D-F952-4FB3-8D06-37006E3872FA}" dt="2019-05-29T12:16:50.336" v="301" actId="478"/>
          <ac:picMkLst>
            <pc:docMk/>
            <pc:sldMk cId="4164144357" sldId="267"/>
            <ac:picMk id="41" creationId="{2F04E6FC-D54C-45C0-9D5F-A3A0F344FE76}"/>
          </ac:picMkLst>
        </pc:picChg>
        <pc:picChg chg="del topLvl">
          <ac:chgData name="-- K2V1N --" userId="5038dbd499bd630c" providerId="LiveId" clId="{69E45F0D-F952-4FB3-8D06-37006E3872FA}" dt="2019-05-29T12:18:07.936" v="313" actId="478"/>
          <ac:picMkLst>
            <pc:docMk/>
            <pc:sldMk cId="4164144357" sldId="267"/>
            <ac:picMk id="45" creationId="{DEE4662E-E592-482B-A5D2-33772B13826F}"/>
          </ac:picMkLst>
        </pc:picChg>
        <pc:picChg chg="add mod">
          <ac:chgData name="-- K2V1N --" userId="5038dbd499bd630c" providerId="LiveId" clId="{69E45F0D-F952-4FB3-8D06-37006E3872FA}" dt="2019-05-29T12:19:03.172" v="334" actId="164"/>
          <ac:picMkLst>
            <pc:docMk/>
            <pc:sldMk cId="4164144357" sldId="267"/>
            <ac:picMk id="47" creationId="{C4C55A6B-76FE-443E-BFC7-5D4020B9B71F}"/>
          </ac:picMkLst>
        </pc:picChg>
        <pc:picChg chg="add mod">
          <ac:chgData name="-- K2V1N --" userId="5038dbd499bd630c" providerId="LiveId" clId="{69E45F0D-F952-4FB3-8D06-37006E3872FA}" dt="2019-05-29T12:20:26.992" v="356" actId="1035"/>
          <ac:picMkLst>
            <pc:docMk/>
            <pc:sldMk cId="4164144357" sldId="267"/>
            <ac:picMk id="50" creationId="{9AF5128D-7779-45BE-BBFB-3CC8FAE67069}"/>
          </ac:picMkLst>
        </pc:picChg>
      </pc:sldChg>
      <pc:sldChg chg="addSp delSp modSp add ord">
        <pc:chgData name="-- K2V1N --" userId="5038dbd499bd630c" providerId="LiveId" clId="{69E45F0D-F952-4FB3-8D06-37006E3872FA}" dt="2019-06-03T15:52:06.064" v="3558"/>
        <pc:sldMkLst>
          <pc:docMk/>
          <pc:sldMk cId="4193830417" sldId="269"/>
        </pc:sldMkLst>
        <pc:spChg chg="mod">
          <ac:chgData name="-- K2V1N --" userId="5038dbd499bd630c" providerId="LiveId" clId="{69E45F0D-F952-4FB3-8D06-37006E3872FA}" dt="2019-05-29T12:21:10.247" v="407" actId="20577"/>
          <ac:spMkLst>
            <pc:docMk/>
            <pc:sldMk cId="4193830417" sldId="269"/>
            <ac:spMk id="2" creationId="{859698A9-253F-43D3-8ABC-0012A483CC34}"/>
          </ac:spMkLst>
        </pc:spChg>
        <pc:spChg chg="add del">
          <ac:chgData name="-- K2V1N --" userId="5038dbd499bd630c" providerId="LiveId" clId="{69E45F0D-F952-4FB3-8D06-37006E3872FA}" dt="2019-05-29T12:22:39.554" v="417"/>
          <ac:spMkLst>
            <pc:docMk/>
            <pc:sldMk cId="4193830417" sldId="269"/>
            <ac:spMk id="8" creationId="{38429411-E016-4012-88D1-6FC084DB0BB7}"/>
          </ac:spMkLst>
        </pc:spChg>
        <pc:spChg chg="add mod">
          <ac:chgData name="-- K2V1N --" userId="5038dbd499bd630c" providerId="LiveId" clId="{69E45F0D-F952-4FB3-8D06-37006E3872FA}" dt="2019-06-03T09:58:45.896" v="2874" actId="1076"/>
          <ac:spMkLst>
            <pc:docMk/>
            <pc:sldMk cId="4193830417" sldId="269"/>
            <ac:spMk id="14" creationId="{81208E00-1A33-482F-B263-0261F3EC863D}"/>
          </ac:spMkLst>
        </pc:spChg>
        <pc:graphicFrameChg chg="add del">
          <ac:chgData name="-- K2V1N --" userId="5038dbd499bd630c" providerId="LiveId" clId="{69E45F0D-F952-4FB3-8D06-37006E3872FA}" dt="2019-05-29T12:22:36.505" v="415" actId="478"/>
          <ac:graphicFrameMkLst>
            <pc:docMk/>
            <pc:sldMk cId="4193830417" sldId="269"/>
            <ac:graphicFrameMk id="7" creationId="{D0F6A59A-AB35-40A2-826C-3EDB77F4961A}"/>
          </ac:graphicFrameMkLst>
        </pc:graphicFrameChg>
        <pc:graphicFrameChg chg="add del mod modGraphic">
          <ac:chgData name="-- K2V1N --" userId="5038dbd499bd630c" providerId="LiveId" clId="{69E45F0D-F952-4FB3-8D06-37006E3872FA}" dt="2019-05-29T12:24:51.325" v="439" actId="478"/>
          <ac:graphicFrameMkLst>
            <pc:docMk/>
            <pc:sldMk cId="4193830417" sldId="269"/>
            <ac:graphicFrameMk id="11" creationId="{F5BE54A1-4D0E-4907-9550-8AF4E524F13E}"/>
          </ac:graphicFrameMkLst>
        </pc:graphicFrameChg>
        <pc:graphicFrameChg chg="add del mod modGraphic">
          <ac:chgData name="-- K2V1N --" userId="5038dbd499bd630c" providerId="LiveId" clId="{69E45F0D-F952-4FB3-8D06-37006E3872FA}" dt="2019-05-29T12:24:53.030" v="440" actId="478"/>
          <ac:graphicFrameMkLst>
            <pc:docMk/>
            <pc:sldMk cId="4193830417" sldId="269"/>
            <ac:graphicFrameMk id="12" creationId="{026737A1-47C5-4E03-B9F1-27C0A644BD2E}"/>
          </ac:graphicFrameMkLst>
        </pc:graphicFrameChg>
        <pc:graphicFrameChg chg="add del">
          <ac:chgData name="-- K2V1N --" userId="5038dbd499bd630c" providerId="LiveId" clId="{69E45F0D-F952-4FB3-8D06-37006E3872FA}" dt="2019-05-29T12:25:00.221" v="442"/>
          <ac:graphicFrameMkLst>
            <pc:docMk/>
            <pc:sldMk cId="4193830417" sldId="269"/>
            <ac:graphicFrameMk id="13" creationId="{49AFF7F0-EEFB-41B1-AB87-742728D25842}"/>
          </ac:graphicFrameMkLst>
        </pc:graphicFrameChg>
        <pc:picChg chg="add del mod">
          <ac:chgData name="-- K2V1N --" userId="5038dbd499bd630c" providerId="LiveId" clId="{69E45F0D-F952-4FB3-8D06-37006E3872FA}" dt="2019-05-29T12:23:48.775" v="422" actId="478"/>
          <ac:picMkLst>
            <pc:docMk/>
            <pc:sldMk cId="4193830417" sldId="269"/>
            <ac:picMk id="6" creationId="{1ACCEA46-D388-4C4B-929F-B648A406C050}"/>
          </ac:picMkLst>
        </pc:picChg>
        <pc:picChg chg="add del">
          <ac:chgData name="-- K2V1N --" userId="5038dbd499bd630c" providerId="LiveId" clId="{69E45F0D-F952-4FB3-8D06-37006E3872FA}" dt="2019-05-29T12:23:26.224" v="419" actId="478"/>
          <ac:picMkLst>
            <pc:docMk/>
            <pc:sldMk cId="4193830417" sldId="269"/>
            <ac:picMk id="9" creationId="{0F85B35B-1720-44A5-A010-96A96F68A0EB}"/>
          </ac:picMkLst>
        </pc:picChg>
        <pc:picChg chg="add mod">
          <ac:chgData name="-- K2V1N --" userId="5038dbd499bd630c" providerId="LiveId" clId="{69E45F0D-F952-4FB3-8D06-37006E3872FA}" dt="2019-06-03T09:58:33.270" v="2872" actId="1076"/>
          <ac:picMkLst>
            <pc:docMk/>
            <pc:sldMk cId="4193830417" sldId="269"/>
            <ac:picMk id="10" creationId="{B47425BA-1FB4-48E7-AEBF-9C02FC11A78D}"/>
          </ac:picMkLst>
        </pc:picChg>
      </pc:sldChg>
      <pc:sldChg chg="addSp modSp add del">
        <pc:chgData name="-- K2V1N --" userId="5038dbd499bd630c" providerId="LiveId" clId="{69E45F0D-F952-4FB3-8D06-37006E3872FA}" dt="2019-06-04T13:25:13.863" v="4213" actId="732"/>
        <pc:sldMkLst>
          <pc:docMk/>
          <pc:sldMk cId="3327169590" sldId="270"/>
        </pc:sldMkLst>
        <pc:spChg chg="mod">
          <ac:chgData name="-- K2V1N --" userId="5038dbd499bd630c" providerId="LiveId" clId="{69E45F0D-F952-4FB3-8D06-37006E3872FA}" dt="2019-05-29T15:17:13.656" v="1623"/>
          <ac:spMkLst>
            <pc:docMk/>
            <pc:sldMk cId="3327169590" sldId="270"/>
            <ac:spMk id="2" creationId="{84983761-D2F7-46C1-A33E-EEBCB625267E}"/>
          </ac:spMkLst>
        </pc:spChg>
        <pc:spChg chg="add mod">
          <ac:chgData name="-- K2V1N --" userId="5038dbd499bd630c" providerId="LiveId" clId="{69E45F0D-F952-4FB3-8D06-37006E3872FA}" dt="2019-06-04T13:24:46.538" v="4208" actId="1076"/>
          <ac:spMkLst>
            <pc:docMk/>
            <pc:sldMk cId="3327169590" sldId="270"/>
            <ac:spMk id="8" creationId="{75CF47B4-6840-472E-A2EC-74427BCC834C}"/>
          </ac:spMkLst>
        </pc:spChg>
        <pc:picChg chg="add mod modCrop">
          <ac:chgData name="-- K2V1N --" userId="5038dbd499bd630c" providerId="LiveId" clId="{69E45F0D-F952-4FB3-8D06-37006E3872FA}" dt="2019-06-04T13:25:13.863" v="4213" actId="732"/>
          <ac:picMkLst>
            <pc:docMk/>
            <pc:sldMk cId="3327169590" sldId="270"/>
            <ac:picMk id="6" creationId="{A42FADAA-AE7F-41D0-BA45-9BC071572806}"/>
          </ac:picMkLst>
        </pc:picChg>
        <pc:picChg chg="add mod">
          <ac:chgData name="-- K2V1N --" userId="5038dbd499bd630c" providerId="LiveId" clId="{69E45F0D-F952-4FB3-8D06-37006E3872FA}" dt="2019-06-04T13:24:36.181" v="4206" actId="1076"/>
          <ac:picMkLst>
            <pc:docMk/>
            <pc:sldMk cId="3327169590" sldId="270"/>
            <ac:picMk id="7" creationId="{972FB557-2762-45CC-829D-406405160E6B}"/>
          </ac:picMkLst>
        </pc:picChg>
      </pc:sldChg>
      <pc:sldChg chg="addSp delSp modSp add">
        <pc:chgData name="-- K2V1N --" userId="5038dbd499bd630c" providerId="LiveId" clId="{69E45F0D-F952-4FB3-8D06-37006E3872FA}" dt="2019-06-03T07:24:22.635" v="2185" actId="1076"/>
        <pc:sldMkLst>
          <pc:docMk/>
          <pc:sldMk cId="2168635324" sldId="271"/>
        </pc:sldMkLst>
        <pc:spChg chg="mod">
          <ac:chgData name="-- K2V1N --" userId="5038dbd499bd630c" providerId="LiveId" clId="{69E45F0D-F952-4FB3-8D06-37006E3872FA}" dt="2019-05-29T14:58:48.098" v="1082" actId="20577"/>
          <ac:spMkLst>
            <pc:docMk/>
            <pc:sldMk cId="2168635324" sldId="271"/>
            <ac:spMk id="2" creationId="{4F2A2458-29D3-4C5A-9778-D5E39DDAADB5}"/>
          </ac:spMkLst>
        </pc:spChg>
        <pc:spChg chg="del mod">
          <ac:chgData name="-- K2V1N --" userId="5038dbd499bd630c" providerId="LiveId" clId="{69E45F0D-F952-4FB3-8D06-37006E3872FA}" dt="2019-05-29T14:57:50.858" v="1034" actId="478"/>
          <ac:spMkLst>
            <pc:docMk/>
            <pc:sldMk cId="2168635324" sldId="271"/>
            <ac:spMk id="3" creationId="{1AA6AF03-8202-4930-9BF5-82AF536F24F5}"/>
          </ac:spMkLst>
        </pc:spChg>
        <pc:spChg chg="add del mod">
          <ac:chgData name="-- K2V1N --" userId="5038dbd499bd630c" providerId="LiveId" clId="{69E45F0D-F952-4FB3-8D06-37006E3872FA}" dt="2019-06-03T07:21:43.006" v="2164" actId="478"/>
          <ac:spMkLst>
            <pc:docMk/>
            <pc:sldMk cId="2168635324" sldId="271"/>
            <ac:spMk id="14" creationId="{4BD9669D-E49E-4DB4-9BE2-06C78847D69D}"/>
          </ac:spMkLst>
        </pc:spChg>
        <pc:spChg chg="add del mod">
          <ac:chgData name="-- K2V1N --" userId="5038dbd499bd630c" providerId="LiveId" clId="{69E45F0D-F952-4FB3-8D06-37006E3872FA}" dt="2019-05-29T14:46:02.910" v="858" actId="478"/>
          <ac:spMkLst>
            <pc:docMk/>
            <pc:sldMk cId="2168635324" sldId="271"/>
            <ac:spMk id="41" creationId="{0A33AB73-654E-4A7A-A09E-3C5C139B4F66}"/>
          </ac:spMkLst>
        </pc:spChg>
        <pc:spChg chg="add del mod">
          <ac:chgData name="-- K2V1N --" userId="5038dbd499bd630c" providerId="LiveId" clId="{69E45F0D-F952-4FB3-8D06-37006E3872FA}" dt="2019-06-03T07:21:43.006" v="2164" actId="478"/>
          <ac:spMkLst>
            <pc:docMk/>
            <pc:sldMk cId="2168635324" sldId="271"/>
            <ac:spMk id="46" creationId="{BE82D5EB-25A0-4052-89BF-489749C26FDD}"/>
          </ac:spMkLst>
        </pc:spChg>
        <pc:spChg chg="add del mod">
          <ac:chgData name="-- K2V1N --" userId="5038dbd499bd630c" providerId="LiveId" clId="{69E45F0D-F952-4FB3-8D06-37006E3872FA}" dt="2019-06-03T07:21:43.006" v="2164" actId="478"/>
          <ac:spMkLst>
            <pc:docMk/>
            <pc:sldMk cId="2168635324" sldId="271"/>
            <ac:spMk id="47" creationId="{639DED6E-D997-4322-8E88-5C9D28226B04}"/>
          </ac:spMkLst>
        </pc:spChg>
        <pc:spChg chg="add del mod">
          <ac:chgData name="-- K2V1N --" userId="5038dbd499bd630c" providerId="LiveId" clId="{69E45F0D-F952-4FB3-8D06-37006E3872FA}" dt="2019-06-03T07:21:43.006" v="2164" actId="478"/>
          <ac:spMkLst>
            <pc:docMk/>
            <pc:sldMk cId="2168635324" sldId="271"/>
            <ac:spMk id="48" creationId="{18517715-7EFD-42C3-8118-E87288BBF607}"/>
          </ac:spMkLst>
        </pc:spChg>
        <pc:spChg chg="add del mod">
          <ac:chgData name="-- K2V1N --" userId="5038dbd499bd630c" providerId="LiveId" clId="{69E45F0D-F952-4FB3-8D06-37006E3872FA}" dt="2019-06-03T07:21:37.561" v="2163" actId="478"/>
          <ac:spMkLst>
            <pc:docMk/>
            <pc:sldMk cId="2168635324" sldId="271"/>
            <ac:spMk id="55" creationId="{19B2BC42-ABF9-44FF-A25B-1E8CE1B0B6A1}"/>
          </ac:spMkLst>
        </pc:spChg>
        <pc:spChg chg="add del mod">
          <ac:chgData name="-- K2V1N --" userId="5038dbd499bd630c" providerId="LiveId" clId="{69E45F0D-F952-4FB3-8D06-37006E3872FA}" dt="2019-06-03T07:21:43.006" v="2164" actId="478"/>
          <ac:spMkLst>
            <pc:docMk/>
            <pc:sldMk cId="2168635324" sldId="271"/>
            <ac:spMk id="70" creationId="{BAB60BA5-9A0A-47DA-9A55-8E5617DB6081}"/>
          </ac:spMkLst>
        </pc:spChg>
        <pc:spChg chg="add mod ord">
          <ac:chgData name="-- K2V1N --" userId="5038dbd499bd630c" providerId="LiveId" clId="{69E45F0D-F952-4FB3-8D06-37006E3872FA}" dt="2019-05-29T14:58:17.892" v="1038" actId="14100"/>
          <ac:spMkLst>
            <pc:docMk/>
            <pc:sldMk cId="2168635324" sldId="271"/>
            <ac:spMk id="73" creationId="{D04A792A-E0A7-41F3-B2F5-9E8329ACFEC7}"/>
          </ac:spMkLst>
        </pc:spChg>
        <pc:spChg chg="add del mod">
          <ac:chgData name="-- K2V1N --" userId="5038dbd499bd630c" providerId="LiveId" clId="{69E45F0D-F952-4FB3-8D06-37006E3872FA}" dt="2019-06-03T07:21:37.561" v="2163" actId="478"/>
          <ac:spMkLst>
            <pc:docMk/>
            <pc:sldMk cId="2168635324" sldId="271"/>
            <ac:spMk id="74" creationId="{E4EEDB1D-A835-47A4-A144-EFAC1E62A3FE}"/>
          </ac:spMkLst>
        </pc:spChg>
        <pc:spChg chg="add mod ord">
          <ac:chgData name="-- K2V1N --" userId="5038dbd499bd630c" providerId="LiveId" clId="{69E45F0D-F952-4FB3-8D06-37006E3872FA}" dt="2019-05-29T14:57:47.226" v="1033" actId="1037"/>
          <ac:spMkLst>
            <pc:docMk/>
            <pc:sldMk cId="2168635324" sldId="271"/>
            <ac:spMk id="75" creationId="{A38F7DB3-FAC3-42C1-8443-E588477EE492}"/>
          </ac:spMkLst>
        </pc:spChg>
        <pc:spChg chg="add">
          <ac:chgData name="-- K2V1N --" userId="5038dbd499bd630c" providerId="LiveId" clId="{69E45F0D-F952-4FB3-8D06-37006E3872FA}" dt="2019-05-29T14:57:57.850" v="1036"/>
          <ac:spMkLst>
            <pc:docMk/>
            <pc:sldMk cId="2168635324" sldId="271"/>
            <ac:spMk id="76" creationId="{71835E45-3021-47BC-BA35-6CC2412A8269}"/>
          </ac:spMkLst>
        </pc:spChg>
        <pc:picChg chg="add del mod">
          <ac:chgData name="-- K2V1N --" userId="5038dbd499bd630c" providerId="LiveId" clId="{69E45F0D-F952-4FB3-8D06-37006E3872FA}" dt="2019-05-29T13:04:26.959" v="747" actId="478"/>
          <ac:picMkLst>
            <pc:docMk/>
            <pc:sldMk cId="2168635324" sldId="271"/>
            <ac:picMk id="5" creationId="{A5853DBC-E5F6-4D65-8400-AFA8E6CF66BE}"/>
          </ac:picMkLst>
        </pc:picChg>
        <pc:picChg chg="add del mod">
          <ac:chgData name="-- K2V1N --" userId="5038dbd499bd630c" providerId="LiveId" clId="{69E45F0D-F952-4FB3-8D06-37006E3872FA}" dt="2019-05-29T13:04:11.376" v="746" actId="478"/>
          <ac:picMkLst>
            <pc:docMk/>
            <pc:sldMk cId="2168635324" sldId="271"/>
            <ac:picMk id="6" creationId="{E7FCDD6D-0503-471D-9A6A-1D0C18024EA9}"/>
          </ac:picMkLst>
        </pc:picChg>
        <pc:picChg chg="add del mod">
          <ac:chgData name="-- K2V1N --" userId="5038dbd499bd630c" providerId="LiveId" clId="{69E45F0D-F952-4FB3-8D06-37006E3872FA}" dt="2019-06-03T07:21:34.863" v="2162" actId="478"/>
          <ac:picMkLst>
            <pc:docMk/>
            <pc:sldMk cId="2168635324" sldId="271"/>
            <ac:picMk id="7" creationId="{C74214A2-7393-4F6D-A078-39C4F85747D7}"/>
          </ac:picMkLst>
        </pc:picChg>
        <pc:picChg chg="add del">
          <ac:chgData name="-- K2V1N --" userId="5038dbd499bd630c" providerId="LiveId" clId="{69E45F0D-F952-4FB3-8D06-37006E3872FA}" dt="2019-05-29T13:05:59.288" v="787"/>
          <ac:picMkLst>
            <pc:docMk/>
            <pc:sldMk cId="2168635324" sldId="271"/>
            <ac:picMk id="19" creationId="{890D543E-D9B1-40B3-BFA5-34447179BB82}"/>
          </ac:picMkLst>
        </pc:picChg>
        <pc:picChg chg="add del">
          <ac:chgData name="-- K2V1N --" userId="5038dbd499bd630c" providerId="LiveId" clId="{69E45F0D-F952-4FB3-8D06-37006E3872FA}" dt="2019-05-29T13:06:05.064" v="791"/>
          <ac:picMkLst>
            <pc:docMk/>
            <pc:sldMk cId="2168635324" sldId="271"/>
            <ac:picMk id="22" creationId="{577AC9FD-FDDA-49C5-B950-B32BBE01BA7C}"/>
          </ac:picMkLst>
        </pc:picChg>
        <pc:picChg chg="add mod">
          <ac:chgData name="-- K2V1N --" userId="5038dbd499bd630c" providerId="LiveId" clId="{69E45F0D-F952-4FB3-8D06-37006E3872FA}" dt="2019-06-03T07:24:22.635" v="2185" actId="1076"/>
          <ac:picMkLst>
            <pc:docMk/>
            <pc:sldMk cId="2168635324" sldId="271"/>
            <ac:picMk id="30" creationId="{03CA0B11-C1B8-43E6-B49A-65C285E53801}"/>
          </ac:picMkLst>
        </pc:picChg>
        <pc:picChg chg="add mod">
          <ac:chgData name="-- K2V1N --" userId="5038dbd499bd630c" providerId="LiveId" clId="{69E45F0D-F952-4FB3-8D06-37006E3872FA}" dt="2019-06-03T07:24:07.912" v="2180" actId="1076"/>
          <ac:picMkLst>
            <pc:docMk/>
            <pc:sldMk cId="2168635324" sldId="271"/>
            <ac:picMk id="56" creationId="{C368A8A5-DA74-48E8-9091-64F84DED0707}"/>
          </ac:picMkLst>
        </pc:picChg>
        <pc:cxnChg chg="add del mod">
          <ac:chgData name="-- K2V1N --" userId="5038dbd499bd630c" providerId="LiveId" clId="{69E45F0D-F952-4FB3-8D06-37006E3872FA}" dt="2019-06-03T07:21:37.561" v="2163" actId="478"/>
          <ac:cxnSpMkLst>
            <pc:docMk/>
            <pc:sldMk cId="2168635324" sldId="271"/>
            <ac:cxnSpMk id="9" creationId="{245F8C1D-9DBE-41F0-B60C-1619CF785010}"/>
          </ac:cxnSpMkLst>
        </pc:cxnChg>
        <pc:cxnChg chg="add del mod">
          <ac:chgData name="-- K2V1N --" userId="5038dbd499bd630c" providerId="LiveId" clId="{69E45F0D-F952-4FB3-8D06-37006E3872FA}" dt="2019-06-03T07:21:37.561" v="2163" actId="478"/>
          <ac:cxnSpMkLst>
            <pc:docMk/>
            <pc:sldMk cId="2168635324" sldId="271"/>
            <ac:cxnSpMk id="10" creationId="{FD3013B6-1106-42D0-A63A-76B9FB7277B2}"/>
          </ac:cxnSpMkLst>
        </pc:cxnChg>
        <pc:cxnChg chg="add del mod">
          <ac:chgData name="-- K2V1N --" userId="5038dbd499bd630c" providerId="LiveId" clId="{69E45F0D-F952-4FB3-8D06-37006E3872FA}" dt="2019-05-29T14:45:24.511" v="822" actId="478"/>
          <ac:cxnSpMkLst>
            <pc:docMk/>
            <pc:sldMk cId="2168635324" sldId="271"/>
            <ac:cxnSpMk id="12" creationId="{27221DD1-242F-4CC5-BF2A-91DD8220D62E}"/>
          </ac:cxnSpMkLst>
        </pc:cxnChg>
        <pc:cxnChg chg="add del mod">
          <ac:chgData name="-- K2V1N --" userId="5038dbd499bd630c" providerId="LiveId" clId="{69E45F0D-F952-4FB3-8D06-37006E3872FA}" dt="2019-06-03T07:21:37.561" v="2163" actId="478"/>
          <ac:cxnSpMkLst>
            <pc:docMk/>
            <pc:sldMk cId="2168635324" sldId="271"/>
            <ac:cxnSpMk id="15" creationId="{EB956E9B-2271-4A5F-8FC3-B4DCAD58438A}"/>
          </ac:cxnSpMkLst>
        </pc:cxnChg>
        <pc:cxnChg chg="add del mod">
          <ac:chgData name="-- K2V1N --" userId="5038dbd499bd630c" providerId="LiveId" clId="{69E45F0D-F952-4FB3-8D06-37006E3872FA}" dt="2019-06-03T07:21:37.561" v="2163" actId="478"/>
          <ac:cxnSpMkLst>
            <pc:docMk/>
            <pc:sldMk cId="2168635324" sldId="271"/>
            <ac:cxnSpMk id="16" creationId="{4B5B5F32-2849-41FB-AC6D-F18AA8DC79FD}"/>
          </ac:cxnSpMkLst>
        </pc:cxnChg>
        <pc:cxnChg chg="add del">
          <ac:chgData name="-- K2V1N --" userId="5038dbd499bd630c" providerId="LiveId" clId="{69E45F0D-F952-4FB3-8D06-37006E3872FA}" dt="2019-05-29T13:05:59.288" v="787"/>
          <ac:cxnSpMkLst>
            <pc:docMk/>
            <pc:sldMk cId="2168635324" sldId="271"/>
            <ac:cxnSpMk id="20" creationId="{6B9F158C-1EF9-46E9-8E19-137D6D48CDB1}"/>
          </ac:cxnSpMkLst>
        </pc:cxnChg>
        <pc:cxnChg chg="add del">
          <ac:chgData name="-- K2V1N --" userId="5038dbd499bd630c" providerId="LiveId" clId="{69E45F0D-F952-4FB3-8D06-37006E3872FA}" dt="2019-05-29T13:05:59.288" v="787"/>
          <ac:cxnSpMkLst>
            <pc:docMk/>
            <pc:sldMk cId="2168635324" sldId="271"/>
            <ac:cxnSpMk id="21" creationId="{065CBC4A-928E-4827-8821-A255F2E5F8D5}"/>
          </ac:cxnSpMkLst>
        </pc:cxnChg>
        <pc:cxnChg chg="add del">
          <ac:chgData name="-- K2V1N --" userId="5038dbd499bd630c" providerId="LiveId" clId="{69E45F0D-F952-4FB3-8D06-37006E3872FA}" dt="2019-05-29T13:06:05.064" v="791"/>
          <ac:cxnSpMkLst>
            <pc:docMk/>
            <pc:sldMk cId="2168635324" sldId="271"/>
            <ac:cxnSpMk id="23" creationId="{9CE03581-C49F-4F09-950C-737F498A9290}"/>
          </ac:cxnSpMkLst>
        </pc:cxnChg>
        <pc:cxnChg chg="add del">
          <ac:chgData name="-- K2V1N --" userId="5038dbd499bd630c" providerId="LiveId" clId="{69E45F0D-F952-4FB3-8D06-37006E3872FA}" dt="2019-05-29T13:06:05.064" v="791"/>
          <ac:cxnSpMkLst>
            <pc:docMk/>
            <pc:sldMk cId="2168635324" sldId="271"/>
            <ac:cxnSpMk id="24" creationId="{1594FC50-9F4E-484F-AB46-3BFD72279D24}"/>
          </ac:cxnSpMkLst>
        </pc:cxnChg>
        <pc:cxnChg chg="add del mod">
          <ac:chgData name="-- K2V1N --" userId="5038dbd499bd630c" providerId="LiveId" clId="{69E45F0D-F952-4FB3-8D06-37006E3872FA}" dt="2019-06-03T07:21:37.561" v="2163" actId="478"/>
          <ac:cxnSpMkLst>
            <pc:docMk/>
            <pc:sldMk cId="2168635324" sldId="271"/>
            <ac:cxnSpMk id="25" creationId="{15B275AA-2156-4F94-B769-8131B1063FFA}"/>
          </ac:cxnSpMkLst>
        </pc:cxnChg>
        <pc:cxnChg chg="add del mod">
          <ac:chgData name="-- K2V1N --" userId="5038dbd499bd630c" providerId="LiveId" clId="{69E45F0D-F952-4FB3-8D06-37006E3872FA}" dt="2019-06-03T07:21:37.561" v="2163" actId="478"/>
          <ac:cxnSpMkLst>
            <pc:docMk/>
            <pc:sldMk cId="2168635324" sldId="271"/>
            <ac:cxnSpMk id="26" creationId="{4CDAA0F0-B510-4160-AC00-B44CE0FD2306}"/>
          </ac:cxnSpMkLst>
        </pc:cxnChg>
        <pc:cxnChg chg="add del mod">
          <ac:chgData name="-- K2V1N --" userId="5038dbd499bd630c" providerId="LiveId" clId="{69E45F0D-F952-4FB3-8D06-37006E3872FA}" dt="2019-06-03T07:21:37.561" v="2163" actId="478"/>
          <ac:cxnSpMkLst>
            <pc:docMk/>
            <pc:sldMk cId="2168635324" sldId="271"/>
            <ac:cxnSpMk id="28" creationId="{3F2BB7AA-D2FD-4333-A9B6-6FBF632D3580}"/>
          </ac:cxnSpMkLst>
        </pc:cxnChg>
        <pc:cxnChg chg="add del mod">
          <ac:chgData name="-- K2V1N --" userId="5038dbd499bd630c" providerId="LiveId" clId="{69E45F0D-F952-4FB3-8D06-37006E3872FA}" dt="2019-06-03T07:21:37.561" v="2163" actId="478"/>
          <ac:cxnSpMkLst>
            <pc:docMk/>
            <pc:sldMk cId="2168635324" sldId="271"/>
            <ac:cxnSpMk id="29" creationId="{9A73B8D6-BF43-4F0F-A23D-27E6F7A02A8D}"/>
          </ac:cxnSpMkLst>
        </pc:cxnChg>
        <pc:cxnChg chg="add del mod">
          <ac:chgData name="-- K2V1N --" userId="5038dbd499bd630c" providerId="LiveId" clId="{69E45F0D-F952-4FB3-8D06-37006E3872FA}" dt="2019-05-29T13:07:11.034" v="813" actId="478"/>
          <ac:cxnSpMkLst>
            <pc:docMk/>
            <pc:sldMk cId="2168635324" sldId="271"/>
            <ac:cxnSpMk id="34" creationId="{81540315-6600-4B5E-98E3-4601FE7A3860}"/>
          </ac:cxnSpMkLst>
        </pc:cxnChg>
        <pc:cxnChg chg="add del mod">
          <ac:chgData name="-- K2V1N --" userId="5038dbd499bd630c" providerId="LiveId" clId="{69E45F0D-F952-4FB3-8D06-37006E3872FA}" dt="2019-05-29T14:45:23.943" v="821" actId="478"/>
          <ac:cxnSpMkLst>
            <pc:docMk/>
            <pc:sldMk cId="2168635324" sldId="271"/>
            <ac:cxnSpMk id="43" creationId="{60248204-16B3-4A54-902E-EC188C452AA3}"/>
          </ac:cxnSpMkLst>
        </pc:cxnChg>
        <pc:cxnChg chg="add del mod">
          <ac:chgData name="-- K2V1N --" userId="5038dbd499bd630c" providerId="LiveId" clId="{69E45F0D-F952-4FB3-8D06-37006E3872FA}" dt="2019-06-03T07:21:37.561" v="2163" actId="478"/>
          <ac:cxnSpMkLst>
            <pc:docMk/>
            <pc:sldMk cId="2168635324" sldId="271"/>
            <ac:cxnSpMk id="49" creationId="{1414D73F-9056-4A2D-9747-12D8A64CB82F}"/>
          </ac:cxnSpMkLst>
        </pc:cxnChg>
        <pc:cxnChg chg="add del mod">
          <ac:chgData name="-- K2V1N --" userId="5038dbd499bd630c" providerId="LiveId" clId="{69E45F0D-F952-4FB3-8D06-37006E3872FA}" dt="2019-06-03T07:21:37.561" v="2163" actId="478"/>
          <ac:cxnSpMkLst>
            <pc:docMk/>
            <pc:sldMk cId="2168635324" sldId="271"/>
            <ac:cxnSpMk id="50" creationId="{8DBE80EF-E9CF-45AA-8094-917C5DB41466}"/>
          </ac:cxnSpMkLst>
        </pc:cxnChg>
        <pc:cxnChg chg="add del mod">
          <ac:chgData name="-- K2V1N --" userId="5038dbd499bd630c" providerId="LiveId" clId="{69E45F0D-F952-4FB3-8D06-37006E3872FA}" dt="2019-05-29T14:57:09.113" v="1010" actId="478"/>
          <ac:cxnSpMkLst>
            <pc:docMk/>
            <pc:sldMk cId="2168635324" sldId="271"/>
            <ac:cxnSpMk id="59" creationId="{34D37C66-6501-44C5-A8E4-AF3644DAF9A7}"/>
          </ac:cxnSpMkLst>
        </pc:cxnChg>
        <pc:cxnChg chg="add del mod">
          <ac:chgData name="-- K2V1N --" userId="5038dbd499bd630c" providerId="LiveId" clId="{69E45F0D-F952-4FB3-8D06-37006E3872FA}" dt="2019-06-03T07:21:37.561" v="2163" actId="478"/>
          <ac:cxnSpMkLst>
            <pc:docMk/>
            <pc:sldMk cId="2168635324" sldId="271"/>
            <ac:cxnSpMk id="71" creationId="{3CACD5F8-6CB3-4115-8642-6978083A4C91}"/>
          </ac:cxnSpMkLst>
        </pc:cxnChg>
        <pc:cxnChg chg="add del mod">
          <ac:chgData name="-- K2V1N --" userId="5038dbd499bd630c" providerId="LiveId" clId="{69E45F0D-F952-4FB3-8D06-37006E3872FA}" dt="2019-06-03T07:21:37.561" v="2163" actId="478"/>
          <ac:cxnSpMkLst>
            <pc:docMk/>
            <pc:sldMk cId="2168635324" sldId="271"/>
            <ac:cxnSpMk id="78" creationId="{19D69FEF-D45C-458F-AA58-3F4D653558E1}"/>
          </ac:cxnSpMkLst>
        </pc:cxnChg>
      </pc:sldChg>
      <pc:sldChg chg="addSp modSp add">
        <pc:chgData name="-- K2V1N --" userId="5038dbd499bd630c" providerId="LiveId" clId="{69E45F0D-F952-4FB3-8D06-37006E3872FA}" dt="2019-06-04T12:45:48.746" v="3704" actId="20577"/>
        <pc:sldMkLst>
          <pc:docMk/>
          <pc:sldMk cId="2676646338" sldId="272"/>
        </pc:sldMkLst>
        <pc:spChg chg="mod">
          <ac:chgData name="-- K2V1N --" userId="5038dbd499bd630c" providerId="LiveId" clId="{69E45F0D-F952-4FB3-8D06-37006E3872FA}" dt="2019-05-29T15:04:00.347" v="1170" actId="20577"/>
          <ac:spMkLst>
            <pc:docMk/>
            <pc:sldMk cId="2676646338" sldId="272"/>
            <ac:spMk id="2" creationId="{0B930BB6-42F3-454A-942D-C87496247821}"/>
          </ac:spMkLst>
        </pc:spChg>
        <pc:spChg chg="mod">
          <ac:chgData name="-- K2V1N --" userId="5038dbd499bd630c" providerId="LiveId" clId="{69E45F0D-F952-4FB3-8D06-37006E3872FA}" dt="2019-05-29T15:01:08.268" v="1152" actId="2711"/>
          <ac:spMkLst>
            <pc:docMk/>
            <pc:sldMk cId="2676646338" sldId="272"/>
            <ac:spMk id="3" creationId="{8AAA9283-6594-49B2-BF52-6A3196D06F1D}"/>
          </ac:spMkLst>
        </pc:spChg>
        <pc:spChg chg="mod">
          <ac:chgData name="-- K2V1N --" userId="5038dbd499bd630c" providerId="LiveId" clId="{69E45F0D-F952-4FB3-8D06-37006E3872FA}" dt="2019-05-29T15:01:08.268" v="1152" actId="2711"/>
          <ac:spMkLst>
            <pc:docMk/>
            <pc:sldMk cId="2676646338" sldId="272"/>
            <ac:spMk id="4" creationId="{0EEE4237-191E-48D0-8D46-37F78890E0E1}"/>
          </ac:spMkLst>
        </pc:spChg>
        <pc:spChg chg="mod">
          <ac:chgData name="-- K2V1N --" userId="5038dbd499bd630c" providerId="LiveId" clId="{69E45F0D-F952-4FB3-8D06-37006E3872FA}" dt="2019-05-29T15:01:39.231" v="1156" actId="14100"/>
          <ac:spMkLst>
            <pc:docMk/>
            <pc:sldMk cId="2676646338" sldId="272"/>
            <ac:spMk id="7" creationId="{DA2CBBA9-CF1B-41F5-BA8E-E23E22AAD9BF}"/>
          </ac:spMkLst>
        </pc:spChg>
        <pc:spChg chg="mod">
          <ac:chgData name="-- K2V1N --" userId="5038dbd499bd630c" providerId="LiveId" clId="{69E45F0D-F952-4FB3-8D06-37006E3872FA}" dt="2019-05-29T15:01:08.268" v="1152" actId="2711"/>
          <ac:spMkLst>
            <pc:docMk/>
            <pc:sldMk cId="2676646338" sldId="272"/>
            <ac:spMk id="10" creationId="{D40ABE03-A247-48CE-8EF5-A9DA06E9AA2E}"/>
          </ac:spMkLst>
        </pc:spChg>
        <pc:spChg chg="mod">
          <ac:chgData name="-- K2V1N --" userId="5038dbd499bd630c" providerId="LiveId" clId="{69E45F0D-F952-4FB3-8D06-37006E3872FA}" dt="2019-05-29T15:01:08.268" v="1152" actId="2711"/>
          <ac:spMkLst>
            <pc:docMk/>
            <pc:sldMk cId="2676646338" sldId="272"/>
            <ac:spMk id="11" creationId="{A7BEA681-884B-43C8-9404-9FBA24023B42}"/>
          </ac:spMkLst>
        </pc:spChg>
        <pc:spChg chg="mod">
          <ac:chgData name="-- K2V1N --" userId="5038dbd499bd630c" providerId="LiveId" clId="{69E45F0D-F952-4FB3-8D06-37006E3872FA}" dt="2019-05-29T15:01:08.268" v="1152" actId="2711"/>
          <ac:spMkLst>
            <pc:docMk/>
            <pc:sldMk cId="2676646338" sldId="272"/>
            <ac:spMk id="13" creationId="{D8A228F9-D622-4993-A898-E78E9089F3F5}"/>
          </ac:spMkLst>
        </pc:spChg>
        <pc:spChg chg="add mod">
          <ac:chgData name="-- K2V1N --" userId="5038dbd499bd630c" providerId="LiveId" clId="{69E45F0D-F952-4FB3-8D06-37006E3872FA}" dt="2019-06-04T12:45:48.746" v="3704" actId="20577"/>
          <ac:spMkLst>
            <pc:docMk/>
            <pc:sldMk cId="2676646338" sldId="272"/>
            <ac:spMk id="16" creationId="{35DD59E4-FA79-4859-A0B0-E26421AAA1BB}"/>
          </ac:spMkLst>
        </pc:spChg>
        <pc:grpChg chg="add mod">
          <ac:chgData name="-- K2V1N --" userId="5038dbd499bd630c" providerId="LiveId" clId="{69E45F0D-F952-4FB3-8D06-37006E3872FA}" dt="2019-05-29T15:11:07.925" v="1454" actId="1076"/>
          <ac:grpSpMkLst>
            <pc:docMk/>
            <pc:sldMk cId="2676646338" sldId="272"/>
            <ac:grpSpMk id="5" creationId="{671A8109-EABC-4A2C-B89F-654D49875822}"/>
          </ac:grpSpMkLst>
        </pc:grpChg>
        <pc:picChg chg="mod">
          <ac:chgData name="-- K2V1N --" userId="5038dbd499bd630c" providerId="LiveId" clId="{69E45F0D-F952-4FB3-8D06-37006E3872FA}" dt="2019-05-29T15:11:15.483" v="1456" actId="1035"/>
          <ac:picMkLst>
            <pc:docMk/>
            <pc:sldMk cId="2676646338" sldId="272"/>
            <ac:picMk id="9" creationId="{0FAFFCC3-BB33-44E9-ACE2-ADFF21982B4B}"/>
          </ac:picMkLst>
        </pc:picChg>
        <pc:cxnChg chg="mod">
          <ac:chgData name="-- K2V1N --" userId="5038dbd499bd630c" providerId="LiveId" clId="{69E45F0D-F952-4FB3-8D06-37006E3872FA}" dt="2019-05-29T15:01:49.271" v="1160" actId="1035"/>
          <ac:cxnSpMkLst>
            <pc:docMk/>
            <pc:sldMk cId="2676646338" sldId="272"/>
            <ac:cxnSpMk id="8" creationId="{B8002A58-8364-4D5F-95D5-42BFB0BF0929}"/>
          </ac:cxnSpMkLst>
        </pc:cxnChg>
        <pc:cxnChg chg="mod">
          <ac:chgData name="-- K2V1N --" userId="5038dbd499bd630c" providerId="LiveId" clId="{69E45F0D-F952-4FB3-8D06-37006E3872FA}" dt="2019-05-29T15:00:58.051" v="1149" actId="208"/>
          <ac:cxnSpMkLst>
            <pc:docMk/>
            <pc:sldMk cId="2676646338" sldId="272"/>
            <ac:cxnSpMk id="12" creationId="{1A308CFF-AA18-47F4-A372-757280358117}"/>
          </ac:cxnSpMkLst>
        </pc:cxnChg>
        <pc:cxnChg chg="mod">
          <ac:chgData name="-- K2V1N --" userId="5038dbd499bd630c" providerId="LiveId" clId="{69E45F0D-F952-4FB3-8D06-37006E3872FA}" dt="2019-05-29T15:00:58.051" v="1149" actId="208"/>
          <ac:cxnSpMkLst>
            <pc:docMk/>
            <pc:sldMk cId="2676646338" sldId="272"/>
            <ac:cxnSpMk id="14" creationId="{E91AAF14-F3DE-4C54-906E-B5142826501E}"/>
          </ac:cxnSpMkLst>
        </pc:cxnChg>
      </pc:sldChg>
      <pc:sldChg chg="addSp delSp modSp add">
        <pc:chgData name="-- K2V1N --" userId="5038dbd499bd630c" providerId="LiveId" clId="{69E45F0D-F952-4FB3-8D06-37006E3872FA}" dt="2019-06-04T13:27:46.243" v="4260" actId="207"/>
        <pc:sldMkLst>
          <pc:docMk/>
          <pc:sldMk cId="204529744" sldId="273"/>
        </pc:sldMkLst>
        <pc:spChg chg="del">
          <ac:chgData name="-- K2V1N --" userId="5038dbd499bd630c" providerId="LiveId" clId="{69E45F0D-F952-4FB3-8D06-37006E3872FA}" dt="2019-05-29T15:11:28.668" v="1458" actId="478"/>
          <ac:spMkLst>
            <pc:docMk/>
            <pc:sldMk cId="204529744" sldId="273"/>
            <ac:spMk id="2" creationId="{3CEA757D-014F-4C29-865F-4F3CE2E8B584}"/>
          </ac:spMkLst>
        </pc:spChg>
        <pc:spChg chg="mod">
          <ac:chgData name="-- K2V1N --" userId="5038dbd499bd630c" providerId="LiveId" clId="{69E45F0D-F952-4FB3-8D06-37006E3872FA}" dt="2019-06-04T12:21:28.251" v="3663" actId="2711"/>
          <ac:spMkLst>
            <pc:docMk/>
            <pc:sldMk cId="204529744" sldId="273"/>
            <ac:spMk id="3" creationId="{94F5CB74-69E9-45C6-8E04-A9325E746ECF}"/>
          </ac:spMkLst>
        </pc:spChg>
        <pc:spChg chg="mod">
          <ac:chgData name="-- K2V1N --" userId="5038dbd499bd630c" providerId="LiveId" clId="{69E45F0D-F952-4FB3-8D06-37006E3872FA}" dt="2019-06-04T12:21:28.251" v="3663" actId="2711"/>
          <ac:spMkLst>
            <pc:docMk/>
            <pc:sldMk cId="204529744" sldId="273"/>
            <ac:spMk id="4" creationId="{D192EBCA-FEBB-4F21-A4E0-A713DCA69952}"/>
          </ac:spMkLst>
        </pc:spChg>
        <pc:spChg chg="add mod">
          <ac:chgData name="-- K2V1N --" userId="5038dbd499bd630c" providerId="LiveId" clId="{69E45F0D-F952-4FB3-8D06-37006E3872FA}" dt="2019-06-04T12:21:28.251" v="3663" actId="2711"/>
          <ac:spMkLst>
            <pc:docMk/>
            <pc:sldMk cId="204529744" sldId="273"/>
            <ac:spMk id="5" creationId="{C20F2936-6654-42BB-9AD1-CCB7690F9128}"/>
          </ac:spMkLst>
        </pc:spChg>
        <pc:spChg chg="add mod">
          <ac:chgData name="-- K2V1N --" userId="5038dbd499bd630c" providerId="LiveId" clId="{69E45F0D-F952-4FB3-8D06-37006E3872FA}" dt="2019-06-04T12:21:28.251" v="3663" actId="2711"/>
          <ac:spMkLst>
            <pc:docMk/>
            <pc:sldMk cId="204529744" sldId="273"/>
            <ac:spMk id="6" creationId="{6C3650D5-CCBE-4F70-99E1-CE68C6C7EFC4}"/>
          </ac:spMkLst>
        </pc:spChg>
        <pc:spChg chg="add mod">
          <ac:chgData name="-- K2V1N --" userId="5038dbd499bd630c" providerId="LiveId" clId="{69E45F0D-F952-4FB3-8D06-37006E3872FA}" dt="2019-06-04T13:27:46.243" v="4260" actId="207"/>
          <ac:spMkLst>
            <pc:docMk/>
            <pc:sldMk cId="204529744" sldId="273"/>
            <ac:spMk id="7" creationId="{4C777247-54D0-40F8-9157-48A034FB59DA}"/>
          </ac:spMkLst>
        </pc:spChg>
        <pc:spChg chg="add del mod">
          <ac:chgData name="-- K2V1N --" userId="5038dbd499bd630c" providerId="LiveId" clId="{69E45F0D-F952-4FB3-8D06-37006E3872FA}" dt="2019-05-29T15:17:26.419" v="1625" actId="478"/>
          <ac:spMkLst>
            <pc:docMk/>
            <pc:sldMk cId="204529744" sldId="273"/>
            <ac:spMk id="7" creationId="{76E7FD54-D33F-41CC-9B98-A844B7D2B95B}"/>
          </ac:spMkLst>
        </pc:spChg>
        <pc:spChg chg="add del mod">
          <ac:chgData name="-- K2V1N --" userId="5038dbd499bd630c" providerId="LiveId" clId="{69E45F0D-F952-4FB3-8D06-37006E3872FA}" dt="2019-06-04T13:27:34.720" v="4257" actId="478"/>
          <ac:spMkLst>
            <pc:docMk/>
            <pc:sldMk cId="204529744" sldId="273"/>
            <ac:spMk id="9" creationId="{B7387C9F-0EF8-4D8F-B03E-900A457B6988}"/>
          </ac:spMkLst>
        </pc:spChg>
        <pc:picChg chg="add del mod">
          <ac:chgData name="-- K2V1N --" userId="5038dbd499bd630c" providerId="LiveId" clId="{69E45F0D-F952-4FB3-8D06-37006E3872FA}" dt="2019-05-29T15:17:37.523" v="1630" actId="478"/>
          <ac:picMkLst>
            <pc:docMk/>
            <pc:sldMk cId="204529744" sldId="273"/>
            <ac:picMk id="8" creationId="{E7DA0F8A-44D1-4687-83D0-176221DD7693}"/>
          </ac:picMkLst>
        </pc:picChg>
      </pc:sldChg>
      <pc:sldChg chg="addSp delSp modSp add">
        <pc:chgData name="-- K2V1N --" userId="5038dbd499bd630c" providerId="LiveId" clId="{69E45F0D-F952-4FB3-8D06-37006E3872FA}" dt="2019-06-04T13:27:13.976" v="4256" actId="20577"/>
        <pc:sldMkLst>
          <pc:docMk/>
          <pc:sldMk cId="3972789636" sldId="274"/>
        </pc:sldMkLst>
        <pc:spChg chg="add mod">
          <ac:chgData name="-- K2V1N --" userId="5038dbd499bd630c" providerId="LiveId" clId="{69E45F0D-F952-4FB3-8D06-37006E3872FA}" dt="2019-06-04T12:21:22.194" v="3662" actId="2711"/>
          <ac:spMkLst>
            <pc:docMk/>
            <pc:sldMk cId="3972789636" sldId="274"/>
            <ac:spMk id="2" creationId="{6ADC9CDB-2E0F-4E80-AB50-5133264495BF}"/>
          </ac:spMkLst>
        </pc:spChg>
        <pc:spChg chg="mod">
          <ac:chgData name="-- K2V1N --" userId="5038dbd499bd630c" providerId="LiveId" clId="{69E45F0D-F952-4FB3-8D06-37006E3872FA}" dt="2019-06-04T12:21:22.194" v="3662" actId="2711"/>
          <ac:spMkLst>
            <pc:docMk/>
            <pc:sldMk cId="3972789636" sldId="274"/>
            <ac:spMk id="3" creationId="{94F5CB74-69E9-45C6-8E04-A9325E746ECF}"/>
          </ac:spMkLst>
        </pc:spChg>
        <pc:spChg chg="mod">
          <ac:chgData name="-- K2V1N --" userId="5038dbd499bd630c" providerId="LiveId" clId="{69E45F0D-F952-4FB3-8D06-37006E3872FA}" dt="2019-06-04T12:21:22.194" v="3662" actId="2711"/>
          <ac:spMkLst>
            <pc:docMk/>
            <pc:sldMk cId="3972789636" sldId="274"/>
            <ac:spMk id="4" creationId="{D192EBCA-FEBB-4F21-A4E0-A713DCA69952}"/>
          </ac:spMkLst>
        </pc:spChg>
        <pc:spChg chg="mod">
          <ac:chgData name="-- K2V1N --" userId="5038dbd499bd630c" providerId="LiveId" clId="{69E45F0D-F952-4FB3-8D06-37006E3872FA}" dt="2019-06-04T12:21:22.194" v="3662" actId="2711"/>
          <ac:spMkLst>
            <pc:docMk/>
            <pc:sldMk cId="3972789636" sldId="274"/>
            <ac:spMk id="5" creationId="{C20F2936-6654-42BB-9AD1-CCB7690F9128}"/>
          </ac:spMkLst>
        </pc:spChg>
        <pc:spChg chg="mod">
          <ac:chgData name="-- K2V1N --" userId="5038dbd499bd630c" providerId="LiveId" clId="{69E45F0D-F952-4FB3-8D06-37006E3872FA}" dt="2019-06-04T12:21:22.194" v="3662" actId="2711"/>
          <ac:spMkLst>
            <pc:docMk/>
            <pc:sldMk cId="3972789636" sldId="274"/>
            <ac:spMk id="6" creationId="{6C3650D5-CCBE-4F70-99E1-CE68C6C7EFC4}"/>
          </ac:spMkLst>
        </pc:spChg>
        <pc:spChg chg="del">
          <ac:chgData name="-- K2V1N --" userId="5038dbd499bd630c" providerId="LiveId" clId="{69E45F0D-F952-4FB3-8D06-37006E3872FA}" dt="2019-05-29T15:18:27.051" v="1643" actId="478"/>
          <ac:spMkLst>
            <pc:docMk/>
            <pc:sldMk cId="3972789636" sldId="274"/>
            <ac:spMk id="7" creationId="{76E7FD54-D33F-41CC-9B98-A844B7D2B95B}"/>
          </ac:spMkLst>
        </pc:spChg>
        <pc:spChg chg="add del mod">
          <ac:chgData name="-- K2V1N --" userId="5038dbd499bd630c" providerId="LiveId" clId="{69E45F0D-F952-4FB3-8D06-37006E3872FA}" dt="2019-05-29T15:18:36.211" v="1646" actId="478"/>
          <ac:spMkLst>
            <pc:docMk/>
            <pc:sldMk cId="3972789636" sldId="274"/>
            <ac:spMk id="8" creationId="{A8CD1030-76B5-4F59-982C-5FBABCE68F68}"/>
          </ac:spMkLst>
        </pc:spChg>
        <pc:spChg chg="add del">
          <ac:chgData name="-- K2V1N --" userId="5038dbd499bd630c" providerId="LiveId" clId="{69E45F0D-F952-4FB3-8D06-37006E3872FA}" dt="2019-05-29T15:18:48.235" v="1648" actId="478"/>
          <ac:spMkLst>
            <pc:docMk/>
            <pc:sldMk cId="3972789636" sldId="274"/>
            <ac:spMk id="9" creationId="{90162342-4125-4674-81DD-AD9C3A6896C8}"/>
          </ac:spMkLst>
        </pc:spChg>
        <pc:spChg chg="add mod">
          <ac:chgData name="-- K2V1N --" userId="5038dbd499bd630c" providerId="LiveId" clId="{69E45F0D-F952-4FB3-8D06-37006E3872FA}" dt="2019-06-04T13:27:13.976" v="4256" actId="20577"/>
          <ac:spMkLst>
            <pc:docMk/>
            <pc:sldMk cId="3972789636" sldId="274"/>
            <ac:spMk id="10" creationId="{B9237D0F-D0B8-488E-B3DF-4F8834407E2C}"/>
          </ac:spMkLst>
        </pc:spChg>
      </pc:sldChg>
      <pc:sldChg chg="addSp delSp modSp add">
        <pc:chgData name="-- K2V1N --" userId="5038dbd499bd630c" providerId="LiveId" clId="{69E45F0D-F952-4FB3-8D06-37006E3872FA}" dt="2019-05-29T15:21:18.635" v="1710" actId="207"/>
        <pc:sldMkLst>
          <pc:docMk/>
          <pc:sldMk cId="645116018" sldId="275"/>
        </pc:sldMkLst>
        <pc:spChg chg="mod">
          <ac:chgData name="-- K2V1N --" userId="5038dbd499bd630c" providerId="LiveId" clId="{69E45F0D-F952-4FB3-8D06-37006E3872FA}" dt="2019-05-29T15:21:18.635" v="1710" actId="207"/>
          <ac:spMkLst>
            <pc:docMk/>
            <pc:sldMk cId="645116018" sldId="275"/>
            <ac:spMk id="3" creationId="{94F5CB74-69E9-45C6-8E04-A9325E746ECF}"/>
          </ac:spMkLst>
        </pc:spChg>
        <pc:spChg chg="mod">
          <ac:chgData name="-- K2V1N --" userId="5038dbd499bd630c" providerId="LiveId" clId="{69E45F0D-F952-4FB3-8D06-37006E3872FA}" dt="2019-05-29T15:21:10.971" v="1709" actId="14100"/>
          <ac:spMkLst>
            <pc:docMk/>
            <pc:sldMk cId="645116018" sldId="275"/>
            <ac:spMk id="4" creationId="{D192EBCA-FEBB-4F21-A4E0-A713DCA69952}"/>
          </ac:spMkLst>
        </pc:spChg>
        <pc:spChg chg="add del mod">
          <ac:chgData name="-- K2V1N --" userId="5038dbd499bd630c" providerId="LiveId" clId="{69E45F0D-F952-4FB3-8D06-37006E3872FA}" dt="2019-05-29T15:20:14.643" v="1662" actId="207"/>
          <ac:spMkLst>
            <pc:docMk/>
            <pc:sldMk cId="645116018" sldId="275"/>
            <ac:spMk id="5" creationId="{C20F2936-6654-42BB-9AD1-CCB7690F9128}"/>
          </ac:spMkLst>
        </pc:spChg>
        <pc:spChg chg="mod">
          <ac:chgData name="-- K2V1N --" userId="5038dbd499bd630c" providerId="LiveId" clId="{69E45F0D-F952-4FB3-8D06-37006E3872FA}" dt="2019-05-29T15:20:56.607" v="1707" actId="122"/>
          <ac:spMkLst>
            <pc:docMk/>
            <pc:sldMk cId="645116018" sldId="275"/>
            <ac:spMk id="6" creationId="{6C3650D5-CCBE-4F70-99E1-CE68C6C7EFC4}"/>
          </ac:spMkLst>
        </pc:spChg>
        <pc:spChg chg="add del">
          <ac:chgData name="-- K2V1N --" userId="5038dbd499bd630c" providerId="LiveId" clId="{69E45F0D-F952-4FB3-8D06-37006E3872FA}" dt="2019-05-29T15:19:44.275" v="1660" actId="478"/>
          <ac:spMkLst>
            <pc:docMk/>
            <pc:sldMk cId="645116018" sldId="275"/>
            <ac:spMk id="10" creationId="{B9237D0F-D0B8-488E-B3DF-4F8834407E2C}"/>
          </ac:spMkLst>
        </pc:spChg>
      </pc:sldChg>
      <pc:sldChg chg="addSp delSp modSp add ord">
        <pc:chgData name="-- K2V1N --" userId="5038dbd499bd630c" providerId="LiveId" clId="{69E45F0D-F952-4FB3-8D06-37006E3872FA}" dt="2019-06-03T15:55:10.052" v="3588"/>
        <pc:sldMkLst>
          <pc:docMk/>
          <pc:sldMk cId="656397804" sldId="276"/>
        </pc:sldMkLst>
        <pc:spChg chg="mod">
          <ac:chgData name="-- K2V1N --" userId="5038dbd499bd630c" providerId="LiveId" clId="{69E45F0D-F952-4FB3-8D06-37006E3872FA}" dt="2019-06-03T15:55:10.052" v="3588"/>
          <ac:spMkLst>
            <pc:docMk/>
            <pc:sldMk cId="656397804" sldId="276"/>
            <ac:spMk id="2" creationId="{4F2A2458-29D3-4C5A-9778-D5E39DDAADB5}"/>
          </ac:spMkLst>
        </pc:spChg>
        <pc:spChg chg="mod">
          <ac:chgData name="-- K2V1N --" userId="5038dbd499bd630c" providerId="LiveId" clId="{69E45F0D-F952-4FB3-8D06-37006E3872FA}" dt="2019-06-03T09:41:18.209" v="2657" actId="1037"/>
          <ac:spMkLst>
            <pc:docMk/>
            <pc:sldMk cId="656397804" sldId="276"/>
            <ac:spMk id="14" creationId="{4BD9669D-E49E-4DB4-9BE2-06C78847D69D}"/>
          </ac:spMkLst>
        </pc:spChg>
        <pc:spChg chg="mod">
          <ac:chgData name="-- K2V1N --" userId="5038dbd499bd630c" providerId="LiveId" clId="{69E45F0D-F952-4FB3-8D06-37006E3872FA}" dt="2019-06-03T09:40:13.410" v="2654" actId="1036"/>
          <ac:spMkLst>
            <pc:docMk/>
            <pc:sldMk cId="656397804" sldId="276"/>
            <ac:spMk id="46" creationId="{BE82D5EB-25A0-4052-89BF-489749C26FDD}"/>
          </ac:spMkLst>
        </pc:spChg>
        <pc:spChg chg="mod">
          <ac:chgData name="-- K2V1N --" userId="5038dbd499bd630c" providerId="LiveId" clId="{69E45F0D-F952-4FB3-8D06-37006E3872FA}" dt="2019-06-03T09:40:09.657" v="2644" actId="1036"/>
          <ac:spMkLst>
            <pc:docMk/>
            <pc:sldMk cId="656397804" sldId="276"/>
            <ac:spMk id="47" creationId="{639DED6E-D997-4322-8E88-5C9D28226B04}"/>
          </ac:spMkLst>
        </pc:spChg>
        <pc:spChg chg="mod">
          <ac:chgData name="-- K2V1N --" userId="5038dbd499bd630c" providerId="LiveId" clId="{69E45F0D-F952-4FB3-8D06-37006E3872FA}" dt="2019-06-03T09:41:22.224" v="2666" actId="1036"/>
          <ac:spMkLst>
            <pc:docMk/>
            <pc:sldMk cId="656397804" sldId="276"/>
            <ac:spMk id="48" creationId="{18517715-7EFD-42C3-8118-E87288BBF607}"/>
          </ac:spMkLst>
        </pc:spChg>
        <pc:spChg chg="mod">
          <ac:chgData name="-- K2V1N --" userId="5038dbd499bd630c" providerId="LiveId" clId="{69E45F0D-F952-4FB3-8D06-37006E3872FA}" dt="2019-06-03T09:43:39.346" v="2730" actId="1076"/>
          <ac:spMkLst>
            <pc:docMk/>
            <pc:sldMk cId="656397804" sldId="276"/>
            <ac:spMk id="55" creationId="{19B2BC42-ABF9-44FF-A25B-1E8CE1B0B6A1}"/>
          </ac:spMkLst>
        </pc:spChg>
        <pc:graphicFrameChg chg="add del mod">
          <ac:chgData name="-- K2V1N --" userId="5038dbd499bd630c" providerId="LiveId" clId="{69E45F0D-F952-4FB3-8D06-37006E3872FA}" dt="2019-06-03T09:34:22.903" v="2475" actId="478"/>
          <ac:graphicFrameMkLst>
            <pc:docMk/>
            <pc:sldMk cId="656397804" sldId="276"/>
            <ac:graphicFrameMk id="5" creationId="{EEBED116-5704-4D8B-A82F-6B52137C7611}"/>
          </ac:graphicFrameMkLst>
        </pc:graphicFrameChg>
        <pc:graphicFrameChg chg="add mod modGraphic">
          <ac:chgData name="-- K2V1N --" userId="5038dbd499bd630c" providerId="LiveId" clId="{69E45F0D-F952-4FB3-8D06-37006E3872FA}" dt="2019-06-03T09:43:45.153" v="2732" actId="20577"/>
          <ac:graphicFrameMkLst>
            <pc:docMk/>
            <pc:sldMk cId="656397804" sldId="276"/>
            <ac:graphicFrameMk id="30" creationId="{C35D4C96-5C7D-4E05-A510-1AD47946F927}"/>
          </ac:graphicFrameMkLst>
        </pc:graphicFrameChg>
        <pc:picChg chg="add del">
          <ac:chgData name="-- K2V1N --" userId="5038dbd499bd630c" providerId="LiveId" clId="{69E45F0D-F952-4FB3-8D06-37006E3872FA}" dt="2019-06-03T09:31:34.235" v="2470" actId="478"/>
          <ac:picMkLst>
            <pc:docMk/>
            <pc:sldMk cId="656397804" sldId="276"/>
            <ac:picMk id="3" creationId="{C4267B4E-5EA5-4F2F-9EE7-2B19E45896E8}"/>
          </ac:picMkLst>
        </pc:picChg>
        <pc:picChg chg="del">
          <ac:chgData name="-- K2V1N --" userId="5038dbd499bd630c" providerId="LiveId" clId="{69E45F0D-F952-4FB3-8D06-37006E3872FA}" dt="2019-06-03T07:21:32.213" v="2160" actId="478"/>
          <ac:picMkLst>
            <pc:docMk/>
            <pc:sldMk cId="656397804" sldId="276"/>
            <ac:picMk id="56" creationId="{C368A8A5-DA74-48E8-9091-64F84DED0707}"/>
          </ac:picMkLst>
        </pc:picChg>
        <pc:cxnChg chg="mod">
          <ac:chgData name="-- K2V1N --" userId="5038dbd499bd630c" providerId="LiveId" clId="{69E45F0D-F952-4FB3-8D06-37006E3872FA}" dt="2019-06-03T09:43:04.448" v="2677" actId="14100"/>
          <ac:cxnSpMkLst>
            <pc:docMk/>
            <pc:sldMk cId="656397804" sldId="276"/>
            <ac:cxnSpMk id="10" creationId="{FD3013B6-1106-42D0-A63A-76B9FB7277B2}"/>
          </ac:cxnSpMkLst>
        </pc:cxnChg>
        <pc:cxnChg chg="mod">
          <ac:chgData name="-- K2V1N --" userId="5038dbd499bd630c" providerId="LiveId" clId="{69E45F0D-F952-4FB3-8D06-37006E3872FA}" dt="2019-06-03T09:41:41.120" v="2671" actId="14100"/>
          <ac:cxnSpMkLst>
            <pc:docMk/>
            <pc:sldMk cId="656397804" sldId="276"/>
            <ac:cxnSpMk id="16" creationId="{4B5B5F32-2849-41FB-AC6D-F18AA8DC79FD}"/>
          </ac:cxnSpMkLst>
        </pc:cxnChg>
        <pc:cxnChg chg="mod">
          <ac:chgData name="-- K2V1N --" userId="5038dbd499bd630c" providerId="LiveId" clId="{69E45F0D-F952-4FB3-8D06-37006E3872FA}" dt="2019-06-03T09:41:38.037" v="2670" actId="14100"/>
          <ac:cxnSpMkLst>
            <pc:docMk/>
            <pc:sldMk cId="656397804" sldId="276"/>
            <ac:cxnSpMk id="25" creationId="{15B275AA-2156-4F94-B769-8131B1063FFA}"/>
          </ac:cxnSpMkLst>
        </pc:cxnChg>
        <pc:cxnChg chg="mod">
          <ac:chgData name="-- K2V1N --" userId="5038dbd499bd630c" providerId="LiveId" clId="{69E45F0D-F952-4FB3-8D06-37006E3872FA}" dt="2019-06-03T09:41:33.898" v="2669" actId="14100"/>
          <ac:cxnSpMkLst>
            <pc:docMk/>
            <pc:sldMk cId="656397804" sldId="276"/>
            <ac:cxnSpMk id="26" creationId="{4CDAA0F0-B510-4160-AC00-B44CE0FD2306}"/>
          </ac:cxnSpMkLst>
        </pc:cxnChg>
        <pc:cxnChg chg="mod">
          <ac:chgData name="-- K2V1N --" userId="5038dbd499bd630c" providerId="LiveId" clId="{69E45F0D-F952-4FB3-8D06-37006E3872FA}" dt="2019-06-03T09:41:28.729" v="2667" actId="14100"/>
          <ac:cxnSpMkLst>
            <pc:docMk/>
            <pc:sldMk cId="656397804" sldId="276"/>
            <ac:cxnSpMk id="28" creationId="{3F2BB7AA-D2FD-4333-A9B6-6FBF632D3580}"/>
          </ac:cxnSpMkLst>
        </pc:cxnChg>
        <pc:cxnChg chg="mod">
          <ac:chgData name="-- K2V1N --" userId="5038dbd499bd630c" providerId="LiveId" clId="{69E45F0D-F952-4FB3-8D06-37006E3872FA}" dt="2019-06-03T09:41:31.035" v="2668" actId="14100"/>
          <ac:cxnSpMkLst>
            <pc:docMk/>
            <pc:sldMk cId="656397804" sldId="276"/>
            <ac:cxnSpMk id="29" creationId="{9A73B8D6-BF43-4F0F-A23D-27E6F7A02A8D}"/>
          </ac:cxnSpMkLst>
        </pc:cxnChg>
        <pc:cxnChg chg="mod">
          <ac:chgData name="-- K2V1N --" userId="5038dbd499bd630c" providerId="LiveId" clId="{69E45F0D-F952-4FB3-8D06-37006E3872FA}" dt="2019-06-03T09:43:51.584" v="2734" actId="14100"/>
          <ac:cxnSpMkLst>
            <pc:docMk/>
            <pc:sldMk cId="656397804" sldId="276"/>
            <ac:cxnSpMk id="49" creationId="{1414D73F-9056-4A2D-9747-12D8A64CB82F}"/>
          </ac:cxnSpMkLst>
        </pc:cxnChg>
        <pc:cxnChg chg="mod">
          <ac:chgData name="-- K2V1N --" userId="5038dbd499bd630c" providerId="LiveId" clId="{69E45F0D-F952-4FB3-8D06-37006E3872FA}" dt="2019-06-03T09:43:48.166" v="2733" actId="14100"/>
          <ac:cxnSpMkLst>
            <pc:docMk/>
            <pc:sldMk cId="656397804" sldId="276"/>
            <ac:cxnSpMk id="50" creationId="{8DBE80EF-E9CF-45AA-8094-917C5DB41466}"/>
          </ac:cxnSpMkLst>
        </pc:cxnChg>
        <pc:cxnChg chg="del">
          <ac:chgData name="-- K2V1N --" userId="5038dbd499bd630c" providerId="LiveId" clId="{69E45F0D-F952-4FB3-8D06-37006E3872FA}" dt="2019-06-03T07:21:33.397" v="2161" actId="478"/>
          <ac:cxnSpMkLst>
            <pc:docMk/>
            <pc:sldMk cId="656397804" sldId="276"/>
            <ac:cxnSpMk id="78" creationId="{19D69FEF-D45C-458F-AA58-3F4D653558E1}"/>
          </ac:cxnSpMkLst>
        </pc:cxnChg>
      </pc:sldChg>
      <pc:sldChg chg="modSp add del">
        <pc:chgData name="-- K2V1N --" userId="5038dbd499bd630c" providerId="LiveId" clId="{69E45F0D-F952-4FB3-8D06-37006E3872FA}" dt="2019-06-03T15:54:15.899" v="3585" actId="2696"/>
        <pc:sldMkLst>
          <pc:docMk/>
          <pc:sldMk cId="2884740832" sldId="277"/>
        </pc:sldMkLst>
        <pc:spChg chg="mod">
          <ac:chgData name="-- K2V1N --" userId="5038dbd499bd630c" providerId="LiveId" clId="{69E45F0D-F952-4FB3-8D06-37006E3872FA}" dt="2019-06-03T09:57:45.717" v="2855" actId="20577"/>
          <ac:spMkLst>
            <pc:docMk/>
            <pc:sldMk cId="2884740832" sldId="277"/>
            <ac:spMk id="2" creationId="{531F835B-B832-4FCB-AB53-3803D1C34080}"/>
          </ac:spMkLst>
        </pc:spChg>
      </pc:sldChg>
      <pc:sldChg chg="addSp delSp modSp add ord modAnim">
        <pc:chgData name="-- K2V1N --" userId="5038dbd499bd630c" providerId="LiveId" clId="{69E45F0D-F952-4FB3-8D06-37006E3872FA}" dt="2019-06-04T13:32:02.274" v="4278" actId="20577"/>
        <pc:sldMkLst>
          <pc:docMk/>
          <pc:sldMk cId="1554093344" sldId="278"/>
        </pc:sldMkLst>
        <pc:spChg chg="mod">
          <ac:chgData name="-- K2V1N --" userId="5038dbd499bd630c" providerId="LiveId" clId="{69E45F0D-F952-4FB3-8D06-37006E3872FA}" dt="2019-06-03T14:23:52.473" v="3122" actId="2711"/>
          <ac:spMkLst>
            <pc:docMk/>
            <pc:sldMk cId="1554093344" sldId="278"/>
            <ac:spMk id="2" creationId="{859698A9-253F-43D3-8ABC-0012A483CC34}"/>
          </ac:spMkLst>
        </pc:spChg>
        <pc:spChg chg="mod">
          <ac:chgData name="-- K2V1N --" userId="5038dbd499bd630c" providerId="LiveId" clId="{69E45F0D-F952-4FB3-8D06-37006E3872FA}" dt="2019-06-03T14:23:52.473" v="3122" actId="2711"/>
          <ac:spMkLst>
            <pc:docMk/>
            <pc:sldMk cId="1554093344" sldId="278"/>
            <ac:spMk id="3" creationId="{0B30FF76-B53B-46F7-AA69-1C68150D59F0}"/>
          </ac:spMkLst>
        </pc:spChg>
        <pc:spChg chg="mod">
          <ac:chgData name="-- K2V1N --" userId="5038dbd499bd630c" providerId="LiveId" clId="{69E45F0D-F952-4FB3-8D06-37006E3872FA}" dt="2019-06-03T15:46:41.485" v="3312" actId="1076"/>
          <ac:spMkLst>
            <pc:docMk/>
            <pc:sldMk cId="1554093344" sldId="278"/>
            <ac:spMk id="4" creationId="{E226433E-838A-4E63-90C0-DA687E1F79FB}"/>
          </ac:spMkLst>
        </pc:spChg>
        <pc:spChg chg="add mod topLvl">
          <ac:chgData name="-- K2V1N --" userId="5038dbd499bd630c" providerId="LiveId" clId="{69E45F0D-F952-4FB3-8D06-37006E3872FA}" dt="2019-06-03T15:58:09.421" v="3607" actId="403"/>
          <ac:spMkLst>
            <pc:docMk/>
            <pc:sldMk cId="1554093344" sldId="278"/>
            <ac:spMk id="5" creationId="{AC160F61-2F22-4343-869F-C2B1A921DD15}"/>
          </ac:spMkLst>
        </pc:spChg>
        <pc:spChg chg="add mod topLvl">
          <ac:chgData name="-- K2V1N --" userId="5038dbd499bd630c" providerId="LiveId" clId="{69E45F0D-F952-4FB3-8D06-37006E3872FA}" dt="2019-06-03T15:56:42.154" v="3594" actId="165"/>
          <ac:spMkLst>
            <pc:docMk/>
            <pc:sldMk cId="1554093344" sldId="278"/>
            <ac:spMk id="9" creationId="{AE89D8F9-C675-4A7A-BA83-A14E0D154F9E}"/>
          </ac:spMkLst>
        </pc:spChg>
        <pc:spChg chg="add mod topLvl">
          <ac:chgData name="-- K2V1N --" userId="5038dbd499bd630c" providerId="LiveId" clId="{69E45F0D-F952-4FB3-8D06-37006E3872FA}" dt="2019-06-03T15:56:42.154" v="3594" actId="165"/>
          <ac:spMkLst>
            <pc:docMk/>
            <pc:sldMk cId="1554093344" sldId="278"/>
            <ac:spMk id="13" creationId="{D242206A-7672-4DCA-A041-E9C67ED947D2}"/>
          </ac:spMkLst>
        </pc:spChg>
        <pc:spChg chg="del mod">
          <ac:chgData name="-- K2V1N --" userId="5038dbd499bd630c" providerId="LiveId" clId="{69E45F0D-F952-4FB3-8D06-37006E3872FA}" dt="2019-06-03T15:42:37.736" v="3230" actId="478"/>
          <ac:spMkLst>
            <pc:docMk/>
            <pc:sldMk cId="1554093344" sldId="278"/>
            <ac:spMk id="14" creationId="{81208E00-1A33-482F-B263-0261F3EC863D}"/>
          </ac:spMkLst>
        </pc:spChg>
        <pc:spChg chg="add del mod">
          <ac:chgData name="-- K2V1N --" userId="5038dbd499bd630c" providerId="LiveId" clId="{69E45F0D-F952-4FB3-8D06-37006E3872FA}" dt="2019-06-03T14:15:11.546" v="3000"/>
          <ac:spMkLst>
            <pc:docMk/>
            <pc:sldMk cId="1554093344" sldId="278"/>
            <ac:spMk id="16" creationId="{CFBB80B6-B21C-4336-9C4C-701065E2A55F}"/>
          </ac:spMkLst>
        </pc:spChg>
        <pc:spChg chg="add del mod">
          <ac:chgData name="-- K2V1N --" userId="5038dbd499bd630c" providerId="LiveId" clId="{69E45F0D-F952-4FB3-8D06-37006E3872FA}" dt="2019-06-03T15:51:11.141" v="3519" actId="478"/>
          <ac:spMkLst>
            <pc:docMk/>
            <pc:sldMk cId="1554093344" sldId="278"/>
            <ac:spMk id="18" creationId="{634BC6E3-219D-4752-BD63-D104F9A3603D}"/>
          </ac:spMkLst>
        </pc:spChg>
        <pc:spChg chg="add del mod">
          <ac:chgData name="-- K2V1N --" userId="5038dbd499bd630c" providerId="LiveId" clId="{69E45F0D-F952-4FB3-8D06-37006E3872FA}" dt="2019-06-03T14:18:01.940" v="3047" actId="478"/>
          <ac:spMkLst>
            <pc:docMk/>
            <pc:sldMk cId="1554093344" sldId="278"/>
            <ac:spMk id="19" creationId="{4FD539F3-F73A-4D4D-A344-AAB3A0B66145}"/>
          </ac:spMkLst>
        </pc:spChg>
        <pc:spChg chg="add del mod">
          <ac:chgData name="-- K2V1N --" userId="5038dbd499bd630c" providerId="LiveId" clId="{69E45F0D-F952-4FB3-8D06-37006E3872FA}" dt="2019-06-03T15:51:09.406" v="3517" actId="478"/>
          <ac:spMkLst>
            <pc:docMk/>
            <pc:sldMk cId="1554093344" sldId="278"/>
            <ac:spMk id="20" creationId="{F91784F0-B69A-443B-87C8-18CD00970BBA}"/>
          </ac:spMkLst>
        </pc:spChg>
        <pc:spChg chg="add mod topLvl">
          <ac:chgData name="-- K2V1N --" userId="5038dbd499bd630c" providerId="LiveId" clId="{69E45F0D-F952-4FB3-8D06-37006E3872FA}" dt="2019-06-03T15:56:42.154" v="3594" actId="165"/>
          <ac:spMkLst>
            <pc:docMk/>
            <pc:sldMk cId="1554093344" sldId="278"/>
            <ac:spMk id="23" creationId="{60212AFA-CE3D-4F34-8367-57428955E555}"/>
          </ac:spMkLst>
        </pc:spChg>
        <pc:spChg chg="add mod topLvl">
          <ac:chgData name="-- K2V1N --" userId="5038dbd499bd630c" providerId="LiveId" clId="{69E45F0D-F952-4FB3-8D06-37006E3872FA}" dt="2019-06-03T15:56:42.154" v="3594" actId="165"/>
          <ac:spMkLst>
            <pc:docMk/>
            <pc:sldMk cId="1554093344" sldId="278"/>
            <ac:spMk id="27" creationId="{8F6C85AA-7EF3-4063-A9C1-449EE8355672}"/>
          </ac:spMkLst>
        </pc:spChg>
        <pc:spChg chg="add del mod">
          <ac:chgData name="-- K2V1N --" userId="5038dbd499bd630c" providerId="LiveId" clId="{69E45F0D-F952-4FB3-8D06-37006E3872FA}" dt="2019-06-03T15:37:08.346" v="3171"/>
          <ac:spMkLst>
            <pc:docMk/>
            <pc:sldMk cId="1554093344" sldId="278"/>
            <ac:spMk id="28" creationId="{9E6C6C07-9F10-4C0C-B0C4-EE6CFD665353}"/>
          </ac:spMkLst>
        </pc:spChg>
        <pc:spChg chg="add del mod">
          <ac:chgData name="-- K2V1N --" userId="5038dbd499bd630c" providerId="LiveId" clId="{69E45F0D-F952-4FB3-8D06-37006E3872FA}" dt="2019-06-03T15:37:05.658" v="3167"/>
          <ac:spMkLst>
            <pc:docMk/>
            <pc:sldMk cId="1554093344" sldId="278"/>
            <ac:spMk id="29" creationId="{ACE3071F-361B-42A5-9E68-EE548E11F99B}"/>
          </ac:spMkLst>
        </pc:spChg>
        <pc:spChg chg="add del mod">
          <ac:chgData name="-- K2V1N --" userId="5038dbd499bd630c" providerId="LiveId" clId="{69E45F0D-F952-4FB3-8D06-37006E3872FA}" dt="2019-06-03T15:51:08.422" v="3516" actId="478"/>
          <ac:spMkLst>
            <pc:docMk/>
            <pc:sldMk cId="1554093344" sldId="278"/>
            <ac:spMk id="30" creationId="{B2526959-D60B-4A3B-BCB4-E72D977DE3A7}"/>
          </ac:spMkLst>
        </pc:spChg>
        <pc:spChg chg="add del mod">
          <ac:chgData name="-- K2V1N --" userId="5038dbd499bd630c" providerId="LiveId" clId="{69E45F0D-F952-4FB3-8D06-37006E3872FA}" dt="2019-06-03T15:51:13.413" v="3520" actId="478"/>
          <ac:spMkLst>
            <pc:docMk/>
            <pc:sldMk cId="1554093344" sldId="278"/>
            <ac:spMk id="33" creationId="{D4F9263B-DECD-41E8-9665-04784926656C}"/>
          </ac:spMkLst>
        </pc:spChg>
        <pc:spChg chg="add mod topLvl">
          <ac:chgData name="-- K2V1N --" userId="5038dbd499bd630c" providerId="LiveId" clId="{69E45F0D-F952-4FB3-8D06-37006E3872FA}" dt="2019-06-03T15:57:46.182" v="3599" actId="207"/>
          <ac:spMkLst>
            <pc:docMk/>
            <pc:sldMk cId="1554093344" sldId="278"/>
            <ac:spMk id="34" creationId="{D8CF6936-CE7E-499E-A1AC-DD1D8C8569B7}"/>
          </ac:spMkLst>
        </pc:spChg>
        <pc:spChg chg="add mod topLvl">
          <ac:chgData name="-- K2V1N --" userId="5038dbd499bd630c" providerId="LiveId" clId="{69E45F0D-F952-4FB3-8D06-37006E3872FA}" dt="2019-06-03T15:56:42.154" v="3594" actId="165"/>
          <ac:spMkLst>
            <pc:docMk/>
            <pc:sldMk cId="1554093344" sldId="278"/>
            <ac:spMk id="35" creationId="{238A1CB7-E658-4999-90F4-0732940E12C3}"/>
          </ac:spMkLst>
        </pc:spChg>
        <pc:spChg chg="add mod topLvl">
          <ac:chgData name="-- K2V1N --" userId="5038dbd499bd630c" providerId="LiveId" clId="{69E45F0D-F952-4FB3-8D06-37006E3872FA}" dt="2019-06-04T13:28:43.817" v="4275" actId="20577"/>
          <ac:spMkLst>
            <pc:docMk/>
            <pc:sldMk cId="1554093344" sldId="278"/>
            <ac:spMk id="36" creationId="{8499B6D4-8BE4-4ED6-B437-7CBBB2B26515}"/>
          </ac:spMkLst>
        </pc:spChg>
        <pc:spChg chg="add mod topLvl">
          <ac:chgData name="-- K2V1N --" userId="5038dbd499bd630c" providerId="LiveId" clId="{69E45F0D-F952-4FB3-8D06-37006E3872FA}" dt="2019-06-04T13:32:02.274" v="4278" actId="20577"/>
          <ac:spMkLst>
            <pc:docMk/>
            <pc:sldMk cId="1554093344" sldId="278"/>
            <ac:spMk id="39" creationId="{0267FC87-622B-4ADE-AEA8-046830ADE49E}"/>
          </ac:spMkLst>
        </pc:spChg>
        <pc:grpChg chg="add mod">
          <ac:chgData name="-- K2V1N --" userId="5038dbd499bd630c" providerId="LiveId" clId="{69E45F0D-F952-4FB3-8D06-37006E3872FA}" dt="2019-06-03T15:51:42.090" v="3538" actId="164"/>
          <ac:grpSpMkLst>
            <pc:docMk/>
            <pc:sldMk cId="1554093344" sldId="278"/>
            <ac:grpSpMk id="43" creationId="{7C85DB59-8062-4EC5-B18A-5D8EE3BF1704}"/>
          </ac:grpSpMkLst>
        </pc:grpChg>
        <pc:grpChg chg="add del mod">
          <ac:chgData name="-- K2V1N --" userId="5038dbd499bd630c" providerId="LiveId" clId="{69E45F0D-F952-4FB3-8D06-37006E3872FA}" dt="2019-06-03T15:56:42.154" v="3594" actId="165"/>
          <ac:grpSpMkLst>
            <pc:docMk/>
            <pc:sldMk cId="1554093344" sldId="278"/>
            <ac:grpSpMk id="44" creationId="{C093EF93-3D9F-4F71-AADE-F5E2E5BD0951}"/>
          </ac:grpSpMkLst>
        </pc:grpChg>
        <pc:graphicFrameChg chg="add del">
          <ac:chgData name="-- K2V1N --" userId="5038dbd499bd630c" providerId="LiveId" clId="{69E45F0D-F952-4FB3-8D06-37006E3872FA}" dt="2019-06-03T14:15:37.735" v="3005"/>
          <ac:graphicFrameMkLst>
            <pc:docMk/>
            <pc:sldMk cId="1554093344" sldId="278"/>
            <ac:graphicFrameMk id="17" creationId="{C50AB113-8863-456E-8DD6-EB58E903BB78}"/>
          </ac:graphicFrameMkLst>
        </pc:graphicFrameChg>
        <pc:picChg chg="del mod ord">
          <ac:chgData name="-- K2V1N --" userId="5038dbd499bd630c" providerId="LiveId" clId="{69E45F0D-F952-4FB3-8D06-37006E3872FA}" dt="2019-06-03T15:42:36.071" v="3229" actId="478"/>
          <ac:picMkLst>
            <pc:docMk/>
            <pc:sldMk cId="1554093344" sldId="278"/>
            <ac:picMk id="10" creationId="{B47425BA-1FB4-48E7-AEBF-9C02FC11A78D}"/>
          </ac:picMkLst>
        </pc:picChg>
        <pc:cxnChg chg="add mod topLvl">
          <ac:chgData name="-- K2V1N --" userId="5038dbd499bd630c" providerId="LiveId" clId="{69E45F0D-F952-4FB3-8D06-37006E3872FA}" dt="2019-06-03T15:56:42.154" v="3594" actId="165"/>
          <ac:cxnSpMkLst>
            <pc:docMk/>
            <pc:sldMk cId="1554093344" sldId="278"/>
            <ac:cxnSpMk id="7" creationId="{5CF3B666-A189-41C9-AC3B-2B90341BFF1F}"/>
          </ac:cxnSpMkLst>
        </pc:cxnChg>
        <pc:cxnChg chg="add mod topLvl">
          <ac:chgData name="-- K2V1N --" userId="5038dbd499bd630c" providerId="LiveId" clId="{69E45F0D-F952-4FB3-8D06-37006E3872FA}" dt="2019-06-03T15:56:42.154" v="3594" actId="165"/>
          <ac:cxnSpMkLst>
            <pc:docMk/>
            <pc:sldMk cId="1554093344" sldId="278"/>
            <ac:cxnSpMk id="11" creationId="{18D688A0-4A0B-4CAC-A26B-5B9274BBB7A4}"/>
          </ac:cxnSpMkLst>
        </pc:cxnChg>
        <pc:cxnChg chg="add mod topLvl">
          <ac:chgData name="-- K2V1N --" userId="5038dbd499bd630c" providerId="LiveId" clId="{69E45F0D-F952-4FB3-8D06-37006E3872FA}" dt="2019-06-03T15:56:42.154" v="3594" actId="165"/>
          <ac:cxnSpMkLst>
            <pc:docMk/>
            <pc:sldMk cId="1554093344" sldId="278"/>
            <ac:cxnSpMk id="15" creationId="{D80A42E0-3343-4ADC-A1B8-A71CEC8DB44B}"/>
          </ac:cxnSpMkLst>
        </pc:cxnChg>
        <pc:cxnChg chg="add mod topLvl">
          <ac:chgData name="-- K2V1N --" userId="5038dbd499bd630c" providerId="LiveId" clId="{69E45F0D-F952-4FB3-8D06-37006E3872FA}" dt="2019-06-03T15:57:51.799" v="3600" actId="208"/>
          <ac:cxnSpMkLst>
            <pc:docMk/>
            <pc:sldMk cId="1554093344" sldId="278"/>
            <ac:cxnSpMk id="21" creationId="{EABDD8D6-FA3F-4841-A690-8206F842CE8A}"/>
          </ac:cxnSpMkLst>
        </pc:cxnChg>
        <pc:cxnChg chg="add mod topLvl">
          <ac:chgData name="-- K2V1N --" userId="5038dbd499bd630c" providerId="LiveId" clId="{69E45F0D-F952-4FB3-8D06-37006E3872FA}" dt="2019-06-03T15:56:42.154" v="3594" actId="165"/>
          <ac:cxnSpMkLst>
            <pc:docMk/>
            <pc:sldMk cId="1554093344" sldId="278"/>
            <ac:cxnSpMk id="24" creationId="{E04BEC2B-6851-4CE2-8899-701FD38A8133}"/>
          </ac:cxnSpMkLst>
        </pc:cxnChg>
        <pc:cxnChg chg="add mod topLvl">
          <ac:chgData name="-- K2V1N --" userId="5038dbd499bd630c" providerId="LiveId" clId="{69E45F0D-F952-4FB3-8D06-37006E3872FA}" dt="2019-06-03T15:56:42.154" v="3594" actId="165"/>
          <ac:cxnSpMkLst>
            <pc:docMk/>
            <pc:sldMk cId="1554093344" sldId="278"/>
            <ac:cxnSpMk id="26" creationId="{605F6196-F8F6-48F3-9F30-D69A8ED9F3C7}"/>
          </ac:cxnSpMkLst>
        </pc:cxnChg>
        <pc:cxnChg chg="add mod topLvl">
          <ac:chgData name="-- K2V1N --" userId="5038dbd499bd630c" providerId="LiveId" clId="{69E45F0D-F952-4FB3-8D06-37006E3872FA}" dt="2019-06-03T15:57:51.799" v="3600" actId="208"/>
          <ac:cxnSpMkLst>
            <pc:docMk/>
            <pc:sldMk cId="1554093344" sldId="278"/>
            <ac:cxnSpMk id="32" creationId="{91C3F98C-7938-485B-9A2C-D5C011AB104F}"/>
          </ac:cxnSpMkLst>
        </pc:cxnChg>
        <pc:cxnChg chg="add del mod">
          <ac:chgData name="-- K2V1N --" userId="5038dbd499bd630c" providerId="LiveId" clId="{69E45F0D-F952-4FB3-8D06-37006E3872FA}" dt="2019-06-03T15:49:44.077" v="3448" actId="478"/>
          <ac:cxnSpMkLst>
            <pc:docMk/>
            <pc:sldMk cId="1554093344" sldId="278"/>
            <ac:cxnSpMk id="38" creationId="{4523F07D-686B-40BD-A570-EFD0081D0CE8}"/>
          </ac:cxnSpMkLst>
        </pc:cxnChg>
        <pc:cxnChg chg="add mod topLvl">
          <ac:chgData name="-- K2V1N --" userId="5038dbd499bd630c" providerId="LiveId" clId="{69E45F0D-F952-4FB3-8D06-37006E3872FA}" dt="2019-06-03T15:56:42.154" v="3594" actId="165"/>
          <ac:cxnSpMkLst>
            <pc:docMk/>
            <pc:sldMk cId="1554093344" sldId="278"/>
            <ac:cxnSpMk id="40" creationId="{24484BD3-EBD4-4CC0-BB44-B09D1D6AFE6C}"/>
          </ac:cxnSpMkLst>
        </pc:cxnChg>
        <pc:cxnChg chg="add del mod">
          <ac:chgData name="-- K2V1N --" userId="5038dbd499bd630c" providerId="LiveId" clId="{69E45F0D-F952-4FB3-8D06-37006E3872FA}" dt="2019-06-03T15:51:05.376" v="3514" actId="478"/>
          <ac:cxnSpMkLst>
            <pc:docMk/>
            <pc:sldMk cId="1554093344" sldId="278"/>
            <ac:cxnSpMk id="42" creationId="{3339AC97-BEC9-4260-8F96-9910EABEF027}"/>
          </ac:cxnSpMkLst>
        </pc:cxnChg>
      </pc:sldChg>
      <pc:sldChg chg="addSp delSp modSp add modAnim">
        <pc:chgData name="-- K2V1N --" userId="5038dbd499bd630c" providerId="LiveId" clId="{69E45F0D-F952-4FB3-8D06-37006E3872FA}" dt="2019-06-04T13:25:31.183" v="4218" actId="20577"/>
        <pc:sldMkLst>
          <pc:docMk/>
          <pc:sldMk cId="1857612538" sldId="279"/>
        </pc:sldMkLst>
        <pc:spChg chg="mod">
          <ac:chgData name="-- K2V1N --" userId="5038dbd499bd630c" providerId="LiveId" clId="{69E45F0D-F952-4FB3-8D06-37006E3872FA}" dt="2019-06-04T13:25:31.183" v="4218" actId="20577"/>
          <ac:spMkLst>
            <pc:docMk/>
            <pc:sldMk cId="1857612538" sldId="279"/>
            <ac:spMk id="2" creationId="{00000000-0000-0000-0000-000000000000}"/>
          </ac:spMkLst>
        </pc:spChg>
        <pc:spChg chg="mod">
          <ac:chgData name="-- K2V1N --" userId="5038dbd499bd630c" providerId="LiveId" clId="{69E45F0D-F952-4FB3-8D06-37006E3872FA}" dt="2019-06-03T15:55:45.258" v="3591" actId="2711"/>
          <ac:spMkLst>
            <pc:docMk/>
            <pc:sldMk cId="1857612538" sldId="279"/>
            <ac:spMk id="3" creationId="{00000000-0000-0000-0000-000000000000}"/>
          </ac:spMkLst>
        </pc:spChg>
        <pc:spChg chg="mod">
          <ac:chgData name="-- K2V1N --" userId="5038dbd499bd630c" providerId="LiveId" clId="{69E45F0D-F952-4FB3-8D06-37006E3872FA}" dt="2019-06-03T15:55:45.258" v="3591" actId="2711"/>
          <ac:spMkLst>
            <pc:docMk/>
            <pc:sldMk cId="1857612538" sldId="279"/>
            <ac:spMk id="4" creationId="{00000000-0000-0000-0000-000000000000}"/>
          </ac:spMkLst>
        </pc:spChg>
        <pc:spChg chg="mod">
          <ac:chgData name="-- K2V1N --" userId="5038dbd499bd630c" providerId="LiveId" clId="{69E45F0D-F952-4FB3-8D06-37006E3872FA}" dt="2019-06-04T12:54:22.708" v="3708"/>
          <ac:spMkLst>
            <pc:docMk/>
            <pc:sldMk cId="1857612538" sldId="279"/>
            <ac:spMk id="5" creationId="{00000000-0000-0000-0000-000000000000}"/>
          </ac:spMkLst>
        </pc:spChg>
        <pc:spChg chg="mod">
          <ac:chgData name="-- K2V1N --" userId="5038dbd499bd630c" providerId="LiveId" clId="{69E45F0D-F952-4FB3-8D06-37006E3872FA}" dt="2019-06-04T13:05:40.342" v="3768" actId="1076"/>
          <ac:spMkLst>
            <pc:docMk/>
            <pc:sldMk cId="1857612538" sldId="279"/>
            <ac:spMk id="7" creationId="{00000000-0000-0000-0000-000000000000}"/>
          </ac:spMkLst>
        </pc:spChg>
        <pc:spChg chg="mod">
          <ac:chgData name="-- K2V1N --" userId="5038dbd499bd630c" providerId="LiveId" clId="{69E45F0D-F952-4FB3-8D06-37006E3872FA}" dt="2019-06-03T15:55:45.258" v="3591" actId="2711"/>
          <ac:spMkLst>
            <pc:docMk/>
            <pc:sldMk cId="1857612538" sldId="279"/>
            <ac:spMk id="19" creationId="{00000000-0000-0000-0000-000000000000}"/>
          </ac:spMkLst>
        </pc:spChg>
        <pc:spChg chg="mod">
          <ac:chgData name="-- K2V1N --" userId="5038dbd499bd630c" providerId="LiveId" clId="{69E45F0D-F952-4FB3-8D06-37006E3872FA}" dt="2019-06-03T15:55:45.258" v="3591" actId="2711"/>
          <ac:spMkLst>
            <pc:docMk/>
            <pc:sldMk cId="1857612538" sldId="279"/>
            <ac:spMk id="22" creationId="{00000000-0000-0000-0000-000000000000}"/>
          </ac:spMkLst>
        </pc:spChg>
        <pc:spChg chg="mod topLvl">
          <ac:chgData name="-- K2V1N --" userId="5038dbd499bd630c" providerId="LiveId" clId="{69E45F0D-F952-4FB3-8D06-37006E3872FA}" dt="2019-06-04T13:04:08.817" v="3750" actId="165"/>
          <ac:spMkLst>
            <pc:docMk/>
            <pc:sldMk cId="1857612538" sldId="279"/>
            <ac:spMk id="32" creationId="{00000000-0000-0000-0000-000000000000}"/>
          </ac:spMkLst>
        </pc:spChg>
        <pc:spChg chg="mod topLvl">
          <ac:chgData name="-- K2V1N --" userId="5038dbd499bd630c" providerId="LiveId" clId="{69E45F0D-F952-4FB3-8D06-37006E3872FA}" dt="2019-06-04T13:04:08.817" v="3750" actId="165"/>
          <ac:spMkLst>
            <pc:docMk/>
            <pc:sldMk cId="1857612538" sldId="279"/>
            <ac:spMk id="33" creationId="{00000000-0000-0000-0000-000000000000}"/>
          </ac:spMkLst>
        </pc:spChg>
        <pc:spChg chg="add mod ord">
          <ac:chgData name="-- K2V1N --" userId="5038dbd499bd630c" providerId="LiveId" clId="{69E45F0D-F952-4FB3-8D06-37006E3872FA}" dt="2019-06-04T13:05:37.681" v="3767" actId="1076"/>
          <ac:spMkLst>
            <pc:docMk/>
            <pc:sldMk cId="1857612538" sldId="279"/>
            <ac:spMk id="35" creationId="{C96AC14B-0DC0-45BD-A694-64DE91A6EE55}"/>
          </ac:spMkLst>
        </pc:spChg>
        <pc:spChg chg="mod topLvl">
          <ac:chgData name="-- K2V1N --" userId="5038dbd499bd630c" providerId="LiveId" clId="{69E45F0D-F952-4FB3-8D06-37006E3872FA}" dt="2019-06-04T13:04:08.817" v="3750" actId="165"/>
          <ac:spMkLst>
            <pc:docMk/>
            <pc:sldMk cId="1857612538" sldId="279"/>
            <ac:spMk id="42" creationId="{00000000-0000-0000-0000-000000000000}"/>
          </ac:spMkLst>
        </pc:spChg>
        <pc:grpChg chg="mod topLvl">
          <ac:chgData name="-- K2V1N --" userId="5038dbd499bd630c" providerId="LiveId" clId="{69E45F0D-F952-4FB3-8D06-37006E3872FA}" dt="2019-06-04T13:04:08.817" v="3750" actId="165"/>
          <ac:grpSpMkLst>
            <pc:docMk/>
            <pc:sldMk cId="1857612538" sldId="279"/>
            <ac:grpSpMk id="12" creationId="{00000000-0000-0000-0000-000000000000}"/>
          </ac:grpSpMkLst>
        </pc:grpChg>
        <pc:grpChg chg="mod topLvl">
          <ac:chgData name="-- K2V1N --" userId="5038dbd499bd630c" providerId="LiveId" clId="{69E45F0D-F952-4FB3-8D06-37006E3872FA}" dt="2019-06-04T13:04:08.817" v="3750" actId="165"/>
          <ac:grpSpMkLst>
            <pc:docMk/>
            <pc:sldMk cId="1857612538" sldId="279"/>
            <ac:grpSpMk id="15" creationId="{00000000-0000-0000-0000-000000000000}"/>
          </ac:grpSpMkLst>
        </pc:grpChg>
        <pc:grpChg chg="mod topLvl">
          <ac:chgData name="-- K2V1N --" userId="5038dbd499bd630c" providerId="LiveId" clId="{69E45F0D-F952-4FB3-8D06-37006E3872FA}" dt="2019-06-04T13:04:08.817" v="3750" actId="165"/>
          <ac:grpSpMkLst>
            <pc:docMk/>
            <pc:sldMk cId="1857612538" sldId="279"/>
            <ac:grpSpMk id="18" creationId="{00000000-0000-0000-0000-000000000000}"/>
          </ac:grpSpMkLst>
        </pc:grpChg>
        <pc:grpChg chg="mod topLvl">
          <ac:chgData name="-- K2V1N --" userId="5038dbd499bd630c" providerId="LiveId" clId="{69E45F0D-F952-4FB3-8D06-37006E3872FA}" dt="2019-06-04T13:04:08.817" v="3750" actId="165"/>
          <ac:grpSpMkLst>
            <pc:docMk/>
            <pc:sldMk cId="1857612538" sldId="279"/>
            <ac:grpSpMk id="21" creationId="{00000000-0000-0000-0000-000000000000}"/>
          </ac:grpSpMkLst>
        </pc:grpChg>
        <pc:grpChg chg="mod topLvl">
          <ac:chgData name="-- K2V1N --" userId="5038dbd499bd630c" providerId="LiveId" clId="{69E45F0D-F952-4FB3-8D06-37006E3872FA}" dt="2019-06-04T13:04:08.817" v="3750" actId="165"/>
          <ac:grpSpMkLst>
            <pc:docMk/>
            <pc:sldMk cId="1857612538" sldId="279"/>
            <ac:grpSpMk id="24" creationId="{00000000-0000-0000-0000-000000000000}"/>
          </ac:grpSpMkLst>
        </pc:grpChg>
        <pc:grpChg chg="add del mod">
          <ac:chgData name="-- K2V1N --" userId="5038dbd499bd630c" providerId="LiveId" clId="{69E45F0D-F952-4FB3-8D06-37006E3872FA}" dt="2019-06-04T13:04:08.817" v="3750" actId="165"/>
          <ac:grpSpMkLst>
            <pc:docMk/>
            <pc:sldMk cId="1857612538" sldId="279"/>
            <ac:grpSpMk id="34" creationId="{1964630F-A6E6-48C9-BB08-674F238C3D1D}"/>
          </ac:grpSpMkLst>
        </pc:grpChg>
        <pc:grpChg chg="mod topLvl">
          <ac:chgData name="-- K2V1N --" userId="5038dbd499bd630c" providerId="LiveId" clId="{69E45F0D-F952-4FB3-8D06-37006E3872FA}" dt="2019-06-04T13:04:08.817" v="3750" actId="165"/>
          <ac:grpSpMkLst>
            <pc:docMk/>
            <pc:sldMk cId="1857612538" sldId="279"/>
            <ac:grpSpMk id="39" creationId="{00000000-0000-0000-0000-000000000000}"/>
          </ac:grpSpMkLst>
        </pc:grpChg>
        <pc:picChg chg="mod">
          <ac:chgData name="-- K2V1N --" userId="5038dbd499bd630c" providerId="LiveId" clId="{69E45F0D-F952-4FB3-8D06-37006E3872FA}" dt="2019-06-04T12:54:26.765" v="3709" actId="1076"/>
          <ac:picMkLst>
            <pc:docMk/>
            <pc:sldMk cId="1857612538" sldId="279"/>
            <ac:picMk id="6" creationId="{00000000-0000-0000-0000-000000000000}"/>
          </ac:picMkLst>
        </pc:picChg>
        <pc:picChg chg="mod topLvl">
          <ac:chgData name="-- K2V1N --" userId="5038dbd499bd630c" providerId="LiveId" clId="{69E45F0D-F952-4FB3-8D06-37006E3872FA}" dt="2019-06-04T13:04:08.817" v="3750" actId="165"/>
          <ac:picMkLst>
            <pc:docMk/>
            <pc:sldMk cId="1857612538" sldId="279"/>
            <ac:picMk id="11" creationId="{00000000-0000-0000-0000-000000000000}"/>
          </ac:picMkLst>
        </pc:picChg>
        <pc:picChg chg="mod ord topLvl">
          <ac:chgData name="-- K2V1N --" userId="5038dbd499bd630c" providerId="LiveId" clId="{69E45F0D-F952-4FB3-8D06-37006E3872FA}" dt="2019-06-04T13:06:54.845" v="3782" actId="1036"/>
          <ac:picMkLst>
            <pc:docMk/>
            <pc:sldMk cId="1857612538" sldId="279"/>
            <ac:picMk id="28" creationId="{00000000-0000-0000-0000-000000000000}"/>
          </ac:picMkLst>
        </pc:picChg>
        <pc:picChg chg="del mod topLvl">
          <ac:chgData name="-- K2V1N --" userId="5038dbd499bd630c" providerId="LiveId" clId="{69E45F0D-F952-4FB3-8D06-37006E3872FA}" dt="2019-06-04T13:04:29.939" v="3757" actId="478"/>
          <ac:picMkLst>
            <pc:docMk/>
            <pc:sldMk cId="1857612538" sldId="279"/>
            <ac:picMk id="29" creationId="{00000000-0000-0000-0000-000000000000}"/>
          </ac:picMkLst>
        </pc:picChg>
        <pc:cxnChg chg="mod topLvl">
          <ac:chgData name="-- K2V1N --" userId="5038dbd499bd630c" providerId="LiveId" clId="{69E45F0D-F952-4FB3-8D06-37006E3872FA}" dt="2019-06-04T13:04:08.817" v="3750" actId="165"/>
          <ac:cxnSpMkLst>
            <pc:docMk/>
            <pc:sldMk cId="1857612538" sldId="279"/>
            <ac:cxnSpMk id="8" creationId="{00000000-0000-0000-0000-000000000000}"/>
          </ac:cxnSpMkLst>
        </pc:cxnChg>
        <pc:cxnChg chg="mod topLvl">
          <ac:chgData name="-- K2V1N --" userId="5038dbd499bd630c" providerId="LiveId" clId="{69E45F0D-F952-4FB3-8D06-37006E3872FA}" dt="2019-06-04T13:04:08.817" v="3750" actId="165"/>
          <ac:cxnSpMkLst>
            <pc:docMk/>
            <pc:sldMk cId="1857612538" sldId="279"/>
            <ac:cxnSpMk id="9" creationId="{00000000-0000-0000-0000-000000000000}"/>
          </ac:cxnSpMkLst>
        </pc:cxnChg>
        <pc:cxnChg chg="mod topLvl">
          <ac:chgData name="-- K2V1N --" userId="5038dbd499bd630c" providerId="LiveId" clId="{69E45F0D-F952-4FB3-8D06-37006E3872FA}" dt="2019-06-04T13:04:08.817" v="3750" actId="165"/>
          <ac:cxnSpMkLst>
            <pc:docMk/>
            <pc:sldMk cId="1857612538" sldId="279"/>
            <ac:cxnSpMk id="10" creationId="{00000000-0000-0000-0000-000000000000}"/>
          </ac:cxnSpMkLst>
        </pc:cxnChg>
        <pc:cxnChg chg="add del mod topLvl">
          <ac:chgData name="-- K2V1N --" userId="5038dbd499bd630c" providerId="LiveId" clId="{69E45F0D-F952-4FB3-8D06-37006E3872FA}" dt="2019-06-04T13:06:54.845" v="3782" actId="1036"/>
          <ac:cxnSpMkLst>
            <pc:docMk/>
            <pc:sldMk cId="1857612538" sldId="279"/>
            <ac:cxnSpMk id="27" creationId="{00000000-0000-0000-0000-000000000000}"/>
          </ac:cxnSpMkLst>
        </pc:cxnChg>
        <pc:cxnChg chg="del mod topLvl">
          <ac:chgData name="-- K2V1N --" userId="5038dbd499bd630c" providerId="LiveId" clId="{69E45F0D-F952-4FB3-8D06-37006E3872FA}" dt="2019-06-04T13:04:36.995" v="3762" actId="478"/>
          <ac:cxnSpMkLst>
            <pc:docMk/>
            <pc:sldMk cId="1857612538" sldId="279"/>
            <ac:cxnSpMk id="30" creationId="{00000000-0000-0000-0000-000000000000}"/>
          </ac:cxnSpMkLst>
        </pc:cxnChg>
        <pc:cxnChg chg="del mod topLvl">
          <ac:chgData name="-- K2V1N --" userId="5038dbd499bd630c" providerId="LiveId" clId="{69E45F0D-F952-4FB3-8D06-37006E3872FA}" dt="2019-06-04T13:04:33.851" v="3759" actId="478"/>
          <ac:cxnSpMkLst>
            <pc:docMk/>
            <pc:sldMk cId="1857612538" sldId="279"/>
            <ac:cxnSpMk id="31" creationId="{00000000-0000-0000-0000-000000000000}"/>
          </ac:cxnSpMkLst>
        </pc:cxnChg>
      </pc:sldChg>
      <pc:sldChg chg="addSp delSp modSp add modAnim">
        <pc:chgData name="-- K2V1N --" userId="5038dbd499bd630c" providerId="LiveId" clId="{69E45F0D-F952-4FB3-8D06-37006E3872FA}" dt="2019-06-04T13:21:21.742" v="4148"/>
        <pc:sldMkLst>
          <pc:docMk/>
          <pc:sldMk cId="3094635379" sldId="280"/>
        </pc:sldMkLst>
        <pc:spChg chg="mod">
          <ac:chgData name="-- K2V1N --" userId="5038dbd499bd630c" providerId="LiveId" clId="{69E45F0D-F952-4FB3-8D06-37006E3872FA}" dt="2019-06-03T15:55:35.396" v="3589" actId="2711"/>
          <ac:spMkLst>
            <pc:docMk/>
            <pc:sldMk cId="3094635379" sldId="280"/>
            <ac:spMk id="2" creationId="{00000000-0000-0000-0000-000000000000}"/>
          </ac:spMkLst>
        </pc:spChg>
        <pc:spChg chg="mod">
          <ac:chgData name="-- K2V1N --" userId="5038dbd499bd630c" providerId="LiveId" clId="{69E45F0D-F952-4FB3-8D06-37006E3872FA}" dt="2019-06-03T15:55:35.396" v="3589" actId="2711"/>
          <ac:spMkLst>
            <pc:docMk/>
            <pc:sldMk cId="3094635379" sldId="280"/>
            <ac:spMk id="3" creationId="{00000000-0000-0000-0000-000000000000}"/>
          </ac:spMkLst>
        </pc:spChg>
        <pc:spChg chg="mod">
          <ac:chgData name="-- K2V1N --" userId="5038dbd499bd630c" providerId="LiveId" clId="{69E45F0D-F952-4FB3-8D06-37006E3872FA}" dt="2019-06-03T15:55:35.396" v="3589" actId="2711"/>
          <ac:spMkLst>
            <pc:docMk/>
            <pc:sldMk cId="3094635379" sldId="280"/>
            <ac:spMk id="4" creationId="{00000000-0000-0000-0000-000000000000}"/>
          </ac:spMkLst>
        </pc:spChg>
        <pc:spChg chg="mod">
          <ac:chgData name="-- K2V1N --" userId="5038dbd499bd630c" providerId="LiveId" clId="{69E45F0D-F952-4FB3-8D06-37006E3872FA}" dt="2019-06-04T13:16:35.418" v="4061" actId="1076"/>
          <ac:spMkLst>
            <pc:docMk/>
            <pc:sldMk cId="3094635379" sldId="280"/>
            <ac:spMk id="5" creationId="{00000000-0000-0000-0000-000000000000}"/>
          </ac:spMkLst>
        </pc:spChg>
        <pc:spChg chg="add mod">
          <ac:chgData name="-- K2V1N --" userId="5038dbd499bd630c" providerId="LiveId" clId="{69E45F0D-F952-4FB3-8D06-37006E3872FA}" dt="2019-06-04T13:18:41.738" v="4100" actId="14100"/>
          <ac:spMkLst>
            <pc:docMk/>
            <pc:sldMk cId="3094635379" sldId="280"/>
            <ac:spMk id="6" creationId="{E5F30B77-F4D4-46A1-8898-8A2ABEE8EA57}"/>
          </ac:spMkLst>
        </pc:spChg>
        <pc:spChg chg="add del mod">
          <ac:chgData name="-- K2V1N --" userId="5038dbd499bd630c" providerId="LiveId" clId="{69E45F0D-F952-4FB3-8D06-37006E3872FA}" dt="2019-06-04T13:20:46.287" v="4125"/>
          <ac:spMkLst>
            <pc:docMk/>
            <pc:sldMk cId="3094635379" sldId="280"/>
            <ac:spMk id="7" creationId="{A80610D5-0E95-4360-BE33-F42BB63857B6}"/>
          </ac:spMkLst>
        </pc:spChg>
        <pc:spChg chg="add mod">
          <ac:chgData name="-- K2V1N --" userId="5038dbd499bd630c" providerId="LiveId" clId="{69E45F0D-F952-4FB3-8D06-37006E3872FA}" dt="2019-06-04T13:21:05.092" v="4144" actId="14100"/>
          <ac:spMkLst>
            <pc:docMk/>
            <pc:sldMk cId="3094635379" sldId="280"/>
            <ac:spMk id="9" creationId="{2B72C484-5F4B-462A-92BB-3A71F7818BA0}"/>
          </ac:spMkLst>
        </pc:spChg>
        <pc:spChg chg="add mod">
          <ac:chgData name="-- K2V1N --" userId="5038dbd499bd630c" providerId="LiveId" clId="{69E45F0D-F952-4FB3-8D06-37006E3872FA}" dt="2019-06-04T13:18:44.142" v="4101" actId="14100"/>
          <ac:spMkLst>
            <pc:docMk/>
            <pc:sldMk cId="3094635379" sldId="280"/>
            <ac:spMk id="10" creationId="{2D2AE61A-B325-4CD7-A126-F8CC066B2FFF}"/>
          </ac:spMkLst>
        </pc:spChg>
        <pc:spChg chg="add mod">
          <ac:chgData name="-- K2V1N --" userId="5038dbd499bd630c" providerId="LiveId" clId="{69E45F0D-F952-4FB3-8D06-37006E3872FA}" dt="2019-06-04T13:21:01.642" v="4143" actId="1035"/>
          <ac:spMkLst>
            <pc:docMk/>
            <pc:sldMk cId="3094635379" sldId="280"/>
            <ac:spMk id="11" creationId="{7129CD6C-6B7F-4530-9AC5-3DB26592F682}"/>
          </ac:spMkLst>
        </pc:spChg>
        <pc:spChg chg="add mod">
          <ac:chgData name="-- K2V1N --" userId="5038dbd499bd630c" providerId="LiveId" clId="{69E45F0D-F952-4FB3-8D06-37006E3872FA}" dt="2019-06-04T13:15:27.850" v="4057" actId="20577"/>
          <ac:spMkLst>
            <pc:docMk/>
            <pc:sldMk cId="3094635379" sldId="280"/>
            <ac:spMk id="12" creationId="{69B69CD6-28F7-45EC-8550-161E534D02AA}"/>
          </ac:spMkLst>
        </pc:spChg>
        <pc:spChg chg="add mod">
          <ac:chgData name="-- K2V1N --" userId="5038dbd499bd630c" providerId="LiveId" clId="{69E45F0D-F952-4FB3-8D06-37006E3872FA}" dt="2019-06-04T13:18:00.078" v="4091" actId="1036"/>
          <ac:spMkLst>
            <pc:docMk/>
            <pc:sldMk cId="3094635379" sldId="280"/>
            <ac:spMk id="15" creationId="{95382495-8BE4-475B-8C6D-F7E0C927A9A5}"/>
          </ac:spMkLst>
        </pc:spChg>
        <pc:picChg chg="add mod">
          <ac:chgData name="-- K2V1N --" userId="5038dbd499bd630c" providerId="LiveId" clId="{69E45F0D-F952-4FB3-8D06-37006E3872FA}" dt="2019-06-04T13:18:48.570" v="4102" actId="14100"/>
          <ac:picMkLst>
            <pc:docMk/>
            <pc:sldMk cId="3094635379" sldId="280"/>
            <ac:picMk id="8" creationId="{D8BD614A-9F44-4947-A4DB-106670924B21}"/>
          </ac:picMkLst>
        </pc:picChg>
        <pc:picChg chg="add mod">
          <ac:chgData name="-- K2V1N --" userId="5038dbd499bd630c" providerId="LiveId" clId="{69E45F0D-F952-4FB3-8D06-37006E3872FA}" dt="2019-06-04T13:20:29.673" v="4121" actId="1076"/>
          <ac:picMkLst>
            <pc:docMk/>
            <pc:sldMk cId="3094635379" sldId="280"/>
            <ac:picMk id="13" creationId="{02E4237B-6B98-4D04-AD14-A485CF989A2D}"/>
          </ac:picMkLst>
        </pc:picChg>
        <pc:picChg chg="add mod modCrop">
          <ac:chgData name="-- K2V1N --" userId="5038dbd499bd630c" providerId="LiveId" clId="{69E45F0D-F952-4FB3-8D06-37006E3872FA}" dt="2019-06-04T13:20:04.907" v="4120" actId="732"/>
          <ac:picMkLst>
            <pc:docMk/>
            <pc:sldMk cId="3094635379" sldId="280"/>
            <ac:picMk id="14" creationId="{711C56B8-6904-4DE6-8D09-159B5A1C1A55}"/>
          </ac:picMkLst>
        </pc:picChg>
        <pc:picChg chg="add mod">
          <ac:chgData name="-- K2V1N --" userId="5038dbd499bd630c" providerId="LiveId" clId="{69E45F0D-F952-4FB3-8D06-37006E3872FA}" dt="2019-06-04T13:18:39.106" v="4099" actId="1076"/>
          <ac:picMkLst>
            <pc:docMk/>
            <pc:sldMk cId="3094635379" sldId="280"/>
            <ac:picMk id="16" creationId="{F463BA86-4FB4-4AEE-BC3B-6C08D65EB0C0}"/>
          </ac:picMkLst>
        </pc:picChg>
        <pc:picChg chg="add del mod">
          <ac:chgData name="-- K2V1N --" userId="5038dbd499bd630c" providerId="LiveId" clId="{69E45F0D-F952-4FB3-8D06-37006E3872FA}" dt="2019-06-04T13:19:12.022" v="4105" actId="478"/>
          <ac:picMkLst>
            <pc:docMk/>
            <pc:sldMk cId="3094635379" sldId="280"/>
            <ac:picMk id="17" creationId="{6343A91E-B3AD-4E78-9FDF-828FBEAFCB7F}"/>
          </ac:picMkLst>
        </pc:picChg>
        <pc:picChg chg="add mod">
          <ac:chgData name="-- K2V1N --" userId="5038dbd499bd630c" providerId="LiveId" clId="{69E45F0D-F952-4FB3-8D06-37006E3872FA}" dt="2019-06-04T13:19:25.731" v="4108" actId="1076"/>
          <ac:picMkLst>
            <pc:docMk/>
            <pc:sldMk cId="3094635379" sldId="280"/>
            <ac:picMk id="18" creationId="{4DBB5620-C9CD-4D95-9953-AF114D683039}"/>
          </ac:picMkLst>
        </pc:picChg>
        <pc:picChg chg="add mod modCrop">
          <ac:chgData name="-- K2V1N --" userId="5038dbd499bd630c" providerId="LiveId" clId="{69E45F0D-F952-4FB3-8D06-37006E3872FA}" dt="2019-06-04T13:19:50.234" v="4115" actId="1036"/>
          <ac:picMkLst>
            <pc:docMk/>
            <pc:sldMk cId="3094635379" sldId="280"/>
            <ac:picMk id="19" creationId="{99457E0B-7EF4-4BAC-84B7-541AC9412FCB}"/>
          </ac:picMkLst>
        </pc:picChg>
      </pc:sldChg>
      <pc:sldChg chg="addSp modSp add">
        <pc:chgData name="-- K2V1N --" userId="5038dbd499bd630c" providerId="LiveId" clId="{69E45F0D-F952-4FB3-8D06-37006E3872FA}" dt="2019-06-04T13:31:34.523" v="4276" actId="20577"/>
        <pc:sldMkLst>
          <pc:docMk/>
          <pc:sldMk cId="876027291" sldId="281"/>
        </pc:sldMkLst>
        <pc:spChg chg="mod">
          <ac:chgData name="-- K2V1N --" userId="5038dbd499bd630c" providerId="LiveId" clId="{69E45F0D-F952-4FB3-8D06-37006E3872FA}" dt="2019-06-03T15:55:39.408" v="3590" actId="2711"/>
          <ac:spMkLst>
            <pc:docMk/>
            <pc:sldMk cId="876027291" sldId="281"/>
            <ac:spMk id="2" creationId="{00000000-0000-0000-0000-000000000000}"/>
          </ac:spMkLst>
        </pc:spChg>
        <pc:spChg chg="mod">
          <ac:chgData name="-- K2V1N --" userId="5038dbd499bd630c" providerId="LiveId" clId="{69E45F0D-F952-4FB3-8D06-37006E3872FA}" dt="2019-06-03T15:55:39.408" v="3590" actId="2711"/>
          <ac:spMkLst>
            <pc:docMk/>
            <pc:sldMk cId="876027291" sldId="281"/>
            <ac:spMk id="3" creationId="{00000000-0000-0000-0000-000000000000}"/>
          </ac:spMkLst>
        </pc:spChg>
        <pc:spChg chg="mod">
          <ac:chgData name="-- K2V1N --" userId="5038dbd499bd630c" providerId="LiveId" clId="{69E45F0D-F952-4FB3-8D06-37006E3872FA}" dt="2019-06-03T15:55:39.408" v="3590" actId="2711"/>
          <ac:spMkLst>
            <pc:docMk/>
            <pc:sldMk cId="876027291" sldId="281"/>
            <ac:spMk id="4" creationId="{00000000-0000-0000-0000-000000000000}"/>
          </ac:spMkLst>
        </pc:spChg>
        <pc:spChg chg="mod">
          <ac:chgData name="-- K2V1N --" userId="5038dbd499bd630c" providerId="LiveId" clId="{69E45F0D-F952-4FB3-8D06-37006E3872FA}" dt="2019-06-04T13:31:34.523" v="4276" actId="20577"/>
          <ac:spMkLst>
            <pc:docMk/>
            <pc:sldMk cId="876027291" sldId="281"/>
            <ac:spMk id="5" creationId="{00000000-0000-0000-0000-000000000000}"/>
          </ac:spMkLst>
        </pc:spChg>
        <pc:spChg chg="add mod">
          <ac:chgData name="-- K2V1N --" userId="5038dbd499bd630c" providerId="LiveId" clId="{69E45F0D-F952-4FB3-8D06-37006E3872FA}" dt="2019-06-04T13:23:50.820" v="4193" actId="20577"/>
          <ac:spMkLst>
            <pc:docMk/>
            <pc:sldMk cId="876027291" sldId="281"/>
            <ac:spMk id="6" creationId="{74C1EC5D-5438-4050-90D1-7015F2CEF879}"/>
          </ac:spMkLst>
        </pc:spChg>
        <pc:picChg chg="add mod">
          <ac:chgData name="-- K2V1N --" userId="5038dbd499bd630c" providerId="LiveId" clId="{69E45F0D-F952-4FB3-8D06-37006E3872FA}" dt="2019-06-04T13:24:02.174" v="4198" actId="1076"/>
          <ac:picMkLst>
            <pc:docMk/>
            <pc:sldMk cId="876027291" sldId="281"/>
            <ac:picMk id="8" creationId="{A20CDDE4-829F-4FF5-8C7F-4DD6B3C31866}"/>
          </ac:picMkLst>
        </pc:picChg>
        <pc:picChg chg="add mod">
          <ac:chgData name="-- K2V1N --" userId="5038dbd499bd630c" providerId="LiveId" clId="{69E45F0D-F952-4FB3-8D06-37006E3872FA}" dt="2019-06-04T13:24:04.580" v="4199" actId="1076"/>
          <ac:picMkLst>
            <pc:docMk/>
            <pc:sldMk cId="876027291" sldId="281"/>
            <ac:picMk id="10" creationId="{C9DAF7B5-1937-4BB9-8E4E-1F186EB90C9B}"/>
          </ac:picMkLst>
        </pc:picChg>
      </pc:sldChg>
      <pc:sldChg chg="add del">
        <pc:chgData name="-- K2V1N --" userId="5038dbd499bd630c" providerId="LiveId" clId="{69E45F0D-F952-4FB3-8D06-37006E3872FA}" dt="2019-06-03T15:52:12.995" v="3559" actId="2696"/>
        <pc:sldMkLst>
          <pc:docMk/>
          <pc:sldMk cId="4211386082" sldId="282"/>
        </pc:sldMkLst>
      </pc:sldChg>
    </pc:docChg>
  </pc:docChgLst>
  <pc:docChgLst>
    <pc:chgData name="-- K2V1N --" userId="5038dbd499bd630c" providerId="LiveId" clId="{B84AA84B-CF10-4857-9A4B-B3D902DCDFC8}"/>
    <pc:docChg chg="undo custSel addSld delSld modSld modMainMaster">
      <pc:chgData name="-- K2V1N --" userId="5038dbd499bd630c" providerId="LiveId" clId="{B84AA84B-CF10-4857-9A4B-B3D902DCDFC8}" dt="2019-04-11T09:34:01.151" v="261"/>
      <pc:docMkLst>
        <pc:docMk/>
      </pc:docMkLst>
      <pc:sldMasterChg chg="addSp delSp modSp delSldLayout modSldLayout">
        <pc:chgData name="-- K2V1N --" userId="5038dbd499bd630c" providerId="LiveId" clId="{B84AA84B-CF10-4857-9A4B-B3D902DCDFC8}" dt="2019-04-11T09:33:25.487" v="256" actId="478"/>
        <pc:sldMasterMkLst>
          <pc:docMk/>
          <pc:sldMasterMk cId="0" sldId="2147483648"/>
        </pc:sldMasterMkLst>
        <pc:spChg chg="mod ord">
          <ac:chgData name="-- K2V1N --" userId="5038dbd499bd630c" providerId="LiveId" clId="{B84AA84B-CF10-4857-9A4B-B3D902DCDFC8}" dt="2019-04-11T09:16:15.548" v="133" actId="14100"/>
          <ac:spMkLst>
            <pc:docMk/>
            <pc:sldMasterMk cId="0" sldId="2147483648"/>
            <ac:spMk id="2" creationId="{00000000-0000-0000-0000-000000000000}"/>
          </ac:spMkLst>
        </pc:spChg>
        <pc:spChg chg="mod ord">
          <ac:chgData name="-- K2V1N --" userId="5038dbd499bd630c" providerId="LiveId" clId="{B84AA84B-CF10-4857-9A4B-B3D902DCDFC8}" dt="2019-04-11T09:31:42.726" v="239" actId="207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-- K2V1N --" userId="5038dbd499bd630c" providerId="LiveId" clId="{B84AA84B-CF10-4857-9A4B-B3D902DCDFC8}" dt="2019-04-11T09:12:44.579" v="44" actId="2085"/>
          <ac:spMkLst>
            <pc:docMk/>
            <pc:sldMasterMk cId="0" sldId="2147483648"/>
            <ac:spMk id="5" creationId="{A8F3C6E1-6B20-4A72-8C2C-9485AEE1F540}"/>
          </ac:spMkLst>
        </pc:spChg>
        <pc:spChg chg="del mod">
          <ac:chgData name="-- K2V1N --" userId="5038dbd499bd630c" providerId="LiveId" clId="{B84AA84B-CF10-4857-9A4B-B3D902DCDFC8}" dt="2019-04-11T09:26:46.059" v="209" actId="478"/>
          <ac:spMkLst>
            <pc:docMk/>
            <pc:sldMasterMk cId="0" sldId="2147483648"/>
            <ac:spMk id="6" creationId="{CD22D40C-48C9-4191-A7A1-BDC82AF1A0EE}"/>
          </ac:spMkLst>
        </pc:spChg>
        <pc:spChg chg="del">
          <ac:chgData name="-- K2V1N --" userId="5038dbd499bd630c" providerId="LiveId" clId="{B84AA84B-CF10-4857-9A4B-B3D902DCDFC8}" dt="2019-04-11T09:29:55.384" v="224" actId="478"/>
          <ac:spMkLst>
            <pc:docMk/>
            <pc:sldMasterMk cId="0" sldId="2147483648"/>
            <ac:spMk id="7" creationId="{D6B6921C-EAF4-4BEE-880B-A4EF05A5AFE1}"/>
          </ac:spMkLst>
        </pc:spChg>
        <pc:spChg chg="add del mod">
          <ac:chgData name="-- K2V1N --" userId="5038dbd499bd630c" providerId="LiveId" clId="{B84AA84B-CF10-4857-9A4B-B3D902DCDFC8}" dt="2019-04-11T09:29:40.932" v="223"/>
          <ac:spMkLst>
            <pc:docMk/>
            <pc:sldMasterMk cId="0" sldId="2147483648"/>
            <ac:spMk id="8" creationId="{5581E679-8C3E-48FF-B2E9-DE5FC9D84B2B}"/>
          </ac:spMkLst>
        </pc:spChg>
        <pc:spChg chg="add del mod">
          <ac:chgData name="-- K2V1N --" userId="5038dbd499bd630c" providerId="LiveId" clId="{B84AA84B-CF10-4857-9A4B-B3D902DCDFC8}" dt="2019-04-11T09:30:05.608" v="227"/>
          <ac:spMkLst>
            <pc:docMk/>
            <pc:sldMasterMk cId="0" sldId="2147483648"/>
            <ac:spMk id="9" creationId="{437F51C9-3257-48DD-BF9D-768E111F39C3}"/>
          </ac:spMkLst>
        </pc:spChg>
        <pc:spChg chg="add mod">
          <ac:chgData name="-- K2V1N --" userId="5038dbd499bd630c" providerId="LiveId" clId="{B84AA84B-CF10-4857-9A4B-B3D902DCDFC8}" dt="2019-04-11T09:32:03.959" v="243" actId="1076"/>
          <ac:spMkLst>
            <pc:docMk/>
            <pc:sldMasterMk cId="0" sldId="2147483648"/>
            <ac:spMk id="10" creationId="{9D2AF6F6-76CF-4914-A3E9-D16662B82140}"/>
          </ac:spMkLst>
        </pc:spChg>
        <pc:spChg chg="mod ord">
          <ac:chgData name="-- K2V1N --" userId="5038dbd499bd630c" providerId="LiveId" clId="{B84AA84B-CF10-4857-9A4B-B3D902DCDFC8}" dt="2019-04-11T09:17:51.897" v="160" actId="2085"/>
          <ac:spMkLst>
            <pc:docMk/>
            <pc:sldMasterMk cId="0" sldId="2147483648"/>
            <ac:spMk id="12" creationId="{A36D4D75-8DD3-4AFA-9E1D-1D7E24C56743}"/>
          </ac:spMkLst>
        </pc:spChg>
        <pc:spChg chg="mod">
          <ac:chgData name="-- K2V1N --" userId="5038dbd499bd630c" providerId="LiveId" clId="{B84AA84B-CF10-4857-9A4B-B3D902DCDFC8}" dt="2019-04-11T09:15:54.512" v="127" actId="1076"/>
          <ac:spMkLst>
            <pc:docMk/>
            <pc:sldMasterMk cId="0" sldId="2147483648"/>
            <ac:spMk id="13" creationId="{4FC6312D-E4FA-46CD-B88A-2DCCBF3368F5}"/>
          </ac:spMkLst>
        </pc:spChg>
        <pc:spChg chg="add del mod">
          <ac:chgData name="-- K2V1N --" userId="5038dbd499bd630c" providerId="LiveId" clId="{B84AA84B-CF10-4857-9A4B-B3D902DCDFC8}" dt="2019-04-11T09:33:25.487" v="256" actId="478"/>
          <ac:spMkLst>
            <pc:docMk/>
            <pc:sldMasterMk cId="0" sldId="2147483648"/>
            <ac:spMk id="16" creationId="{D02E5FB2-784D-4CE1-BCF5-4CA199CE15CE}"/>
          </ac:spMkLst>
        </pc:spChg>
        <pc:spChg chg="mod">
          <ac:chgData name="-- K2V1N --" userId="5038dbd499bd630c" providerId="LiveId" clId="{B84AA84B-CF10-4857-9A4B-B3D902DCDFC8}" dt="2019-04-11T09:12:44.579" v="44" actId="2085"/>
          <ac:spMkLst>
            <pc:docMk/>
            <pc:sldMasterMk cId="0" sldId="2147483648"/>
            <ac:spMk id="1028" creationId="{00000000-0000-0000-0000-000000000000}"/>
          </ac:spMkLst>
        </pc:spChg>
        <pc:spChg chg="mod">
          <ac:chgData name="-- K2V1N --" userId="5038dbd499bd630c" providerId="LiveId" clId="{B84AA84B-CF10-4857-9A4B-B3D902DCDFC8}" dt="2019-04-11T09:11:06.689" v="35" actId="2711"/>
          <ac:spMkLst>
            <pc:docMk/>
            <pc:sldMasterMk cId="0" sldId="2147483648"/>
            <ac:spMk id="1029" creationId="{00000000-0000-0000-0000-000000000000}"/>
          </ac:spMkLst>
        </pc:spChg>
        <pc:spChg chg="del mod ord">
          <ac:chgData name="-- K2V1N --" userId="5038dbd499bd630c" providerId="LiveId" clId="{B84AA84B-CF10-4857-9A4B-B3D902DCDFC8}" dt="2019-04-11T09:23:25.337" v="169" actId="478"/>
          <ac:spMkLst>
            <pc:docMk/>
            <pc:sldMasterMk cId="0" sldId="2147483648"/>
            <ac:spMk id="1030" creationId="{00000000-0000-0000-0000-000000000000}"/>
          </ac:spMkLst>
        </pc:spChg>
        <pc:spChg chg="mod">
          <ac:chgData name="-- K2V1N --" userId="5038dbd499bd630c" providerId="LiveId" clId="{B84AA84B-CF10-4857-9A4B-B3D902DCDFC8}" dt="2019-04-11T09:11:06.689" v="35" actId="2711"/>
          <ac:spMkLst>
            <pc:docMk/>
            <pc:sldMasterMk cId="0" sldId="2147483648"/>
            <ac:spMk id="1036" creationId="{00000000-0000-0000-0000-000000000000}"/>
          </ac:spMkLst>
        </pc:spChg>
        <pc:picChg chg="mod">
          <ac:chgData name="-- K2V1N --" userId="5038dbd499bd630c" providerId="LiveId" clId="{B84AA84B-CF10-4857-9A4B-B3D902DCDFC8}" dt="2019-04-11T09:11:06.689" v="35" actId="2711"/>
          <ac:picMkLst>
            <pc:docMk/>
            <pc:sldMasterMk cId="0" sldId="2147483648"/>
            <ac:picMk id="14" creationId="{0DE65358-A7A9-4686-B9E0-9B41C631C30B}"/>
          </ac:picMkLst>
        </pc:picChg>
        <pc:picChg chg="mod">
          <ac:chgData name="-- K2V1N --" userId="5038dbd499bd630c" providerId="LiveId" clId="{B84AA84B-CF10-4857-9A4B-B3D902DCDFC8}" dt="2019-04-11T09:24:31.417" v="177" actId="14100"/>
          <ac:picMkLst>
            <pc:docMk/>
            <pc:sldMasterMk cId="0" sldId="2147483648"/>
            <ac:picMk id="17" creationId="{C8ADF786-D72E-4813-BD54-BDC772BF5B03}"/>
          </ac:picMkLst>
        </pc:picChg>
        <pc:sldLayoutChg chg="delSp modSp">
          <pc:chgData name="-- K2V1N --" userId="5038dbd499bd630c" providerId="LiveId" clId="{B84AA84B-CF10-4857-9A4B-B3D902DCDFC8}" dt="2019-04-11T09:32:47.966" v="249" actId="478"/>
          <pc:sldLayoutMkLst>
            <pc:docMk/>
            <pc:sldMasterMk cId="0" sldId="2147483648"/>
            <pc:sldLayoutMk cId="0" sldId="2147483674"/>
          </pc:sldLayoutMkLst>
          <pc:spChg chg="del mod">
            <ac:chgData name="-- K2V1N --" userId="5038dbd499bd630c" providerId="LiveId" clId="{B84AA84B-CF10-4857-9A4B-B3D902DCDFC8}" dt="2019-04-11T09:32:47.966" v="249" actId="478"/>
            <ac:spMkLst>
              <pc:docMk/>
              <pc:sldMasterMk cId="0" sldId="2147483648"/>
              <pc:sldLayoutMk cId="0" sldId="2147483674"/>
              <ac:spMk id="7" creationId="{00000000-0000-0000-0000-000000000000}"/>
            </ac:spMkLst>
          </pc:spChg>
        </pc:sldLayoutChg>
        <pc:sldLayoutChg chg="delSp">
          <pc:chgData name="-- K2V1N --" userId="5038dbd499bd630c" providerId="LiveId" clId="{B84AA84B-CF10-4857-9A4B-B3D902DCDFC8}" dt="2019-04-11T09:33:02.095" v="252" actId="478"/>
          <pc:sldLayoutMkLst>
            <pc:docMk/>
            <pc:sldMasterMk cId="0" sldId="2147483648"/>
            <pc:sldLayoutMk cId="0" sldId="2147483675"/>
          </pc:sldLayoutMkLst>
          <pc:spChg chg="del">
            <ac:chgData name="-- K2V1N --" userId="5038dbd499bd630c" providerId="LiveId" clId="{B84AA84B-CF10-4857-9A4B-B3D902DCDFC8}" dt="2019-04-11T09:33:02.095" v="252" actId="478"/>
            <ac:spMkLst>
              <pc:docMk/>
              <pc:sldMasterMk cId="0" sldId="2147483648"/>
              <pc:sldLayoutMk cId="0" sldId="2147483675"/>
              <ac:spMk id="9" creationId="{00000000-0000-0000-0000-000000000000}"/>
            </ac:spMkLst>
          </pc:spChg>
        </pc:sldLayoutChg>
        <pc:sldLayoutChg chg="addSp delSp modSp">
          <pc:chgData name="-- K2V1N --" userId="5038dbd499bd630c" providerId="LiveId" clId="{B84AA84B-CF10-4857-9A4B-B3D902DCDFC8}" dt="2019-04-11T09:33:04.750" v="253" actId="478"/>
          <pc:sldLayoutMkLst>
            <pc:docMk/>
            <pc:sldMasterMk cId="0" sldId="2147483648"/>
            <pc:sldLayoutMk cId="0" sldId="2147483676"/>
          </pc:sldLayoutMkLst>
          <pc:spChg chg="del">
            <ac:chgData name="-- K2V1N --" userId="5038dbd499bd630c" providerId="LiveId" clId="{B84AA84B-CF10-4857-9A4B-B3D902DCDFC8}" dt="2019-04-11T09:19:42.273" v="162" actId="478"/>
            <ac:spMkLst>
              <pc:docMk/>
              <pc:sldMasterMk cId="0" sldId="2147483648"/>
              <pc:sldLayoutMk cId="0" sldId="2147483676"/>
              <ac:spMk id="5" creationId="{00000000-0000-0000-0000-000000000000}"/>
            </ac:spMkLst>
          </pc:spChg>
          <pc:spChg chg="add del">
            <ac:chgData name="-- K2V1N --" userId="5038dbd499bd630c" providerId="LiveId" clId="{B84AA84B-CF10-4857-9A4B-B3D902DCDFC8}" dt="2019-04-11T09:21:01.502" v="164" actId="11529"/>
            <ac:spMkLst>
              <pc:docMk/>
              <pc:sldMasterMk cId="0" sldId="2147483648"/>
              <pc:sldLayoutMk cId="0" sldId="2147483676"/>
              <ac:spMk id="6" creationId="{37680829-AEDA-46CA-AFAF-41FAA3B11CDB}"/>
            </ac:spMkLst>
          </pc:spChg>
          <pc:spChg chg="add del mod">
            <ac:chgData name="-- K2V1N --" userId="5038dbd499bd630c" providerId="LiveId" clId="{B84AA84B-CF10-4857-9A4B-B3D902DCDFC8}" dt="2019-04-11T09:21:03.320" v="165" actId="478"/>
            <ac:spMkLst>
              <pc:docMk/>
              <pc:sldMasterMk cId="0" sldId="2147483648"/>
              <pc:sldLayoutMk cId="0" sldId="2147483676"/>
              <ac:spMk id="7" creationId="{657B1A0D-A24B-4702-872F-8121EC0AD36B}"/>
            </ac:spMkLst>
          </pc:spChg>
          <pc:spChg chg="add del mod">
            <ac:chgData name="-- K2V1N --" userId="5038dbd499bd630c" providerId="LiveId" clId="{B84AA84B-CF10-4857-9A4B-B3D902DCDFC8}" dt="2019-04-11T09:33:04.750" v="253" actId="478"/>
            <ac:spMkLst>
              <pc:docMk/>
              <pc:sldMasterMk cId="0" sldId="2147483648"/>
              <pc:sldLayoutMk cId="0" sldId="2147483676"/>
              <ac:spMk id="8" creationId="{A9954379-22BD-4BED-A91C-7332A34E0855}"/>
            </ac:spMkLst>
          </pc:spChg>
        </pc:sldLayoutChg>
        <pc:sldLayoutChg chg="delSp">
          <pc:chgData name="-- K2V1N --" userId="5038dbd499bd630c" providerId="LiveId" clId="{B84AA84B-CF10-4857-9A4B-B3D902DCDFC8}" dt="2019-04-11T09:32:57.991" v="251" actId="478"/>
          <pc:sldLayoutMkLst>
            <pc:docMk/>
            <pc:sldMasterMk cId="0" sldId="2147483648"/>
            <pc:sldLayoutMk cId="0" sldId="2147483677"/>
          </pc:sldLayoutMkLst>
          <pc:spChg chg="del">
            <ac:chgData name="-- K2V1N --" userId="5038dbd499bd630c" providerId="LiveId" clId="{B84AA84B-CF10-4857-9A4B-B3D902DCDFC8}" dt="2019-04-11T09:32:57.991" v="251" actId="478"/>
            <ac:spMkLst>
              <pc:docMk/>
              <pc:sldMasterMk cId="0" sldId="2147483648"/>
              <pc:sldLayoutMk cId="0" sldId="2147483677"/>
              <ac:spMk id="4" creationId="{00000000-0000-0000-0000-000000000000}"/>
            </ac:spMkLst>
          </pc:spChg>
        </pc:sldLayoutChg>
        <pc:sldLayoutChg chg="delSp">
          <pc:chgData name="-- K2V1N --" userId="5038dbd499bd630c" providerId="LiveId" clId="{B84AA84B-CF10-4857-9A4B-B3D902DCDFC8}" dt="2019-04-11T09:33:08.046" v="254" actId="478"/>
          <pc:sldLayoutMkLst>
            <pc:docMk/>
            <pc:sldMasterMk cId="0" sldId="2147483648"/>
            <pc:sldLayoutMk cId="0" sldId="2147483678"/>
          </pc:sldLayoutMkLst>
          <pc:spChg chg="del">
            <ac:chgData name="-- K2V1N --" userId="5038dbd499bd630c" providerId="LiveId" clId="{B84AA84B-CF10-4857-9A4B-B3D902DCDFC8}" dt="2019-04-11T09:33:08.046" v="254" actId="478"/>
            <ac:spMkLst>
              <pc:docMk/>
              <pc:sldMasterMk cId="0" sldId="2147483648"/>
              <pc:sldLayoutMk cId="0" sldId="2147483678"/>
              <ac:spMk id="7" creationId="{00000000-0000-0000-0000-000000000000}"/>
            </ac:spMkLst>
          </pc:spChg>
        </pc:sldLayoutChg>
        <pc:sldLayoutChg chg="addSp delSp modSp">
          <pc:chgData name="-- K2V1N --" userId="5038dbd499bd630c" providerId="LiveId" clId="{B84AA84B-CF10-4857-9A4B-B3D902DCDFC8}" dt="2019-04-11T09:32:51.790" v="250" actId="478"/>
          <pc:sldLayoutMkLst>
            <pc:docMk/>
            <pc:sldMasterMk cId="0" sldId="2147483648"/>
            <pc:sldLayoutMk cId="0" sldId="2147483679"/>
          </pc:sldLayoutMkLst>
          <pc:spChg chg="mod">
            <ac:chgData name="-- K2V1N --" userId="5038dbd499bd630c" providerId="LiveId" clId="{B84AA84B-CF10-4857-9A4B-B3D902DCDFC8}" dt="2019-04-11T09:11:12.264" v="36" actId="2711"/>
            <ac:spMkLst>
              <pc:docMk/>
              <pc:sldMasterMk cId="0" sldId="2147483648"/>
              <pc:sldLayoutMk cId="0" sldId="2147483679"/>
              <ac:spMk id="2" creationId="{0CBF8508-4B95-400D-915B-37131F2D0432}"/>
            </ac:spMkLst>
          </pc:spChg>
          <pc:spChg chg="mod">
            <ac:chgData name="-- K2V1N --" userId="5038dbd499bd630c" providerId="LiveId" clId="{B84AA84B-CF10-4857-9A4B-B3D902DCDFC8}" dt="2019-04-11T09:11:12.264" v="36" actId="2711"/>
            <ac:spMkLst>
              <pc:docMk/>
              <pc:sldMasterMk cId="0" sldId="2147483648"/>
              <pc:sldLayoutMk cId="0" sldId="2147483679"/>
              <ac:spMk id="5" creationId="{00000000-0000-0000-0000-000000000000}"/>
            </ac:spMkLst>
          </pc:spChg>
          <pc:spChg chg="mod">
            <ac:chgData name="-- K2V1N --" userId="5038dbd499bd630c" providerId="LiveId" clId="{B84AA84B-CF10-4857-9A4B-B3D902DCDFC8}" dt="2019-04-11T09:11:12.264" v="36" actId="2711"/>
            <ac:spMkLst>
              <pc:docMk/>
              <pc:sldMasterMk cId="0" sldId="2147483648"/>
              <pc:sldLayoutMk cId="0" sldId="2147483679"/>
              <ac:spMk id="15" creationId="{D6E6E822-D100-4179-925E-92AD353A693F}"/>
            </ac:spMkLst>
          </pc:spChg>
          <pc:spChg chg="mod">
            <ac:chgData name="-- K2V1N --" userId="5038dbd499bd630c" providerId="LiveId" clId="{B84AA84B-CF10-4857-9A4B-B3D902DCDFC8}" dt="2019-04-11T09:11:12.264" v="36" actId="2711"/>
            <ac:spMkLst>
              <pc:docMk/>
              <pc:sldMasterMk cId="0" sldId="2147483648"/>
              <pc:sldLayoutMk cId="0" sldId="2147483679"/>
              <ac:spMk id="16" creationId="{409A2D46-4CE0-4182-8C3A-790F712A7004}"/>
            </ac:spMkLst>
          </pc:spChg>
          <pc:spChg chg="add del mod">
            <ac:chgData name="-- K2V1N --" userId="5038dbd499bd630c" providerId="LiveId" clId="{B84AA84B-CF10-4857-9A4B-B3D902DCDFC8}" dt="2019-04-11T09:32:51.790" v="250" actId="478"/>
            <ac:spMkLst>
              <pc:docMk/>
              <pc:sldMasterMk cId="0" sldId="2147483648"/>
              <pc:sldLayoutMk cId="0" sldId="2147483679"/>
              <ac:spMk id="17" creationId="{F4F48AF5-495C-4CDB-84A1-9AB77B3A11A5}"/>
            </ac:spMkLst>
          </pc:spChg>
          <pc:spChg chg="add del">
            <ac:chgData name="-- K2V1N --" userId="5038dbd499bd630c" providerId="LiveId" clId="{B84AA84B-CF10-4857-9A4B-B3D902DCDFC8}" dt="2019-04-11T09:27:22.524" v="213" actId="11529"/>
            <ac:spMkLst>
              <pc:docMk/>
              <pc:sldMasterMk cId="0" sldId="2147483648"/>
              <pc:sldLayoutMk cId="0" sldId="2147483679"/>
              <ac:spMk id="22" creationId="{624F435D-903E-4FF4-A035-10B60CCA8DAC}"/>
            </ac:spMkLst>
          </pc:spChg>
          <pc:spChg chg="add del mod">
            <ac:chgData name="-- K2V1N --" userId="5038dbd499bd630c" providerId="LiveId" clId="{B84AA84B-CF10-4857-9A4B-B3D902DCDFC8}" dt="2019-04-11T09:27:22.524" v="213" actId="11529"/>
            <ac:spMkLst>
              <pc:docMk/>
              <pc:sldMasterMk cId="0" sldId="2147483648"/>
              <pc:sldLayoutMk cId="0" sldId="2147483679"/>
              <ac:spMk id="23" creationId="{70607BEC-403A-4189-AA9D-14C33A84ACE4}"/>
            </ac:spMkLst>
          </pc:spChg>
          <pc:spChg chg="mod">
            <ac:chgData name="-- K2V1N --" userId="5038dbd499bd630c" providerId="LiveId" clId="{B84AA84B-CF10-4857-9A4B-B3D902DCDFC8}" dt="2019-04-11T09:11:12.264" v="36" actId="2711"/>
            <ac:spMkLst>
              <pc:docMk/>
              <pc:sldMasterMk cId="0" sldId="2147483648"/>
              <pc:sldLayoutMk cId="0" sldId="2147483679"/>
              <ac:spMk id="16387" creationId="{00000000-0000-0000-0000-000000000000}"/>
            </ac:spMkLst>
          </pc:spChg>
          <pc:spChg chg="mod">
            <ac:chgData name="-- K2V1N --" userId="5038dbd499bd630c" providerId="LiveId" clId="{B84AA84B-CF10-4857-9A4B-B3D902DCDFC8}" dt="2019-04-11T09:11:12.264" v="36" actId="2711"/>
            <ac:spMkLst>
              <pc:docMk/>
              <pc:sldMasterMk cId="0" sldId="2147483648"/>
              <pc:sldLayoutMk cId="0" sldId="2147483679"/>
              <ac:spMk id="16388" creationId="{00000000-0000-0000-0000-000000000000}"/>
            </ac:spMkLst>
          </pc:spChg>
          <pc:picChg chg="mod">
            <ac:chgData name="-- K2V1N --" userId="5038dbd499bd630c" providerId="LiveId" clId="{B84AA84B-CF10-4857-9A4B-B3D902DCDFC8}" dt="2019-04-11T09:11:12.264" v="36" actId="2711"/>
            <ac:picMkLst>
              <pc:docMk/>
              <pc:sldMasterMk cId="0" sldId="2147483648"/>
              <pc:sldLayoutMk cId="0" sldId="2147483679"/>
              <ac:picMk id="13" creationId="{00000000-0000-0000-0000-000000000000}"/>
            </ac:picMkLst>
          </pc:picChg>
          <pc:picChg chg="mod">
            <ac:chgData name="-- K2V1N --" userId="5038dbd499bd630c" providerId="LiveId" clId="{B84AA84B-CF10-4857-9A4B-B3D902DCDFC8}" dt="2019-04-11T09:11:12.264" v="36" actId="2711"/>
            <ac:picMkLst>
              <pc:docMk/>
              <pc:sldMasterMk cId="0" sldId="2147483648"/>
              <pc:sldLayoutMk cId="0" sldId="2147483679"/>
              <ac:picMk id="14" creationId="{13963B3C-7B0F-441F-9FAD-CD8E0ECF3551}"/>
            </ac:picMkLst>
          </pc:picChg>
          <pc:picChg chg="mod ord">
            <ac:chgData name="-- K2V1N --" userId="5038dbd499bd630c" providerId="LiveId" clId="{B84AA84B-CF10-4857-9A4B-B3D902DCDFC8}" dt="2019-04-11T09:27:11.592" v="210" actId="167"/>
            <ac:picMkLst>
              <pc:docMk/>
              <pc:sldMasterMk cId="0" sldId="2147483648"/>
              <pc:sldLayoutMk cId="0" sldId="2147483679"/>
              <ac:picMk id="18" creationId="{FFECC056-C478-44B7-AA4C-B44BC5FDCD31}"/>
            </ac:picMkLst>
          </pc:picChg>
          <pc:picChg chg="mod">
            <ac:chgData name="-- K2V1N --" userId="5038dbd499bd630c" providerId="LiveId" clId="{B84AA84B-CF10-4857-9A4B-B3D902DCDFC8}" dt="2019-04-11T09:11:12.264" v="36" actId="2711"/>
            <ac:picMkLst>
              <pc:docMk/>
              <pc:sldMasterMk cId="0" sldId="2147483648"/>
              <pc:sldLayoutMk cId="0" sldId="2147483679"/>
              <ac:picMk id="21" creationId="{E1549CE0-22C7-492C-9E5C-02D05673AA0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5D1968-C5BE-463D-B697-F1A6DFDEF41F}" type="datetime3">
              <a:rPr lang="en-US" smtClean="0"/>
              <a:t>10 June 2019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D2AAAE-21D9-4D4A-A02F-12509D3B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7848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14774F-1C66-41B0-A339-C1D6F0B18025}" type="datetime3">
              <a:rPr lang="en-US" smtClean="0"/>
              <a:t>10 June 2019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D4C62D-8EB2-4CA5-9EC1-10B5299599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99612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14774F-1C66-41B0-A339-C1D6F0B18025}" type="datetime3">
              <a:rPr lang="en-US" smtClean="0"/>
              <a:t>10 June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59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U_sigill_NV.eps">
            <a:extLst>
              <a:ext uri="{FF2B5EF4-FFF2-40B4-BE49-F238E27FC236}">
                <a16:creationId xmlns:a16="http://schemas.microsoft.com/office/drawing/2014/main" id="{FFECC056-C478-44B7-AA4C-B44BC5FDC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  <p:pic>
        <p:nvPicPr>
          <p:cNvPr id="13" name="Bildobjekt 4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7" y="3429000"/>
            <a:ext cx="5432400" cy="3429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03427"/>
            <a:ext cx="10363200" cy="1092200"/>
          </a:xfrm>
        </p:spPr>
        <p:txBody>
          <a:bodyPr anchor="ctr" anchorCtr="1"/>
          <a:lstStyle>
            <a:lvl1pPr>
              <a:defRPr sz="4000" b="1" smtClean="0">
                <a:solidFill>
                  <a:srgbClr val="B5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97152"/>
            <a:ext cx="8534400" cy="2836191"/>
          </a:xfrm>
        </p:spPr>
        <p:txBody>
          <a:bodyPr/>
          <a:lstStyle>
            <a:lvl1pPr marL="0" indent="0" algn="ctr">
              <a:buFontTx/>
              <a:buNone/>
              <a:defRPr sz="280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F8508-4B95-400D-915B-37131F2D0432}"/>
              </a:ext>
            </a:extLst>
          </p:cNvPr>
          <p:cNvSpPr/>
          <p:nvPr userDrawn="1"/>
        </p:nvSpPr>
        <p:spPr bwMode="auto">
          <a:xfrm>
            <a:off x="-9041" y="350"/>
            <a:ext cx="12192000" cy="1604095"/>
          </a:xfrm>
          <a:prstGeom prst="rect">
            <a:avLst/>
          </a:prstGeom>
          <a:solidFill>
            <a:srgbClr val="B50000"/>
          </a:solidFill>
          <a:ln w="9525" cap="flat" cmpd="sng" algn="ctr">
            <a:solidFill>
              <a:srgbClr val="B5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6E6E822-D100-4179-925E-92AD353A69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22" y="6408000"/>
            <a:ext cx="15367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409A2D46-4CE0-4182-8C3A-790F712A70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63751" y="6408000"/>
            <a:ext cx="8737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1549CE0-22C7-492C-9E5C-02D05673AA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72039" y="331764"/>
            <a:ext cx="2258623" cy="1080000"/>
          </a:xfrm>
          <a:prstGeom prst="rect">
            <a:avLst/>
          </a:prstGeom>
        </p:spPr>
      </p:pic>
      <p:pic>
        <p:nvPicPr>
          <p:cNvPr id="14" name="Picture 13" descr="vit_logo_rod_etikett_42mm.jpg">
            <a:extLst>
              <a:ext uri="{FF2B5EF4-FFF2-40B4-BE49-F238E27FC236}">
                <a16:creationId xmlns:a16="http://schemas.microsoft.com/office/drawing/2014/main" id="{13963B3C-7B0F-441F-9FAD-CD8E0ECF3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42805" r="12076" b="6532"/>
          <a:stretch/>
        </p:blipFill>
        <p:spPr>
          <a:xfrm>
            <a:off x="225426" y="223311"/>
            <a:ext cx="1087292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481240" cy="5256584"/>
          </a:xfrm>
        </p:spPr>
        <p:txBody>
          <a:bodyPr/>
          <a:lstStyle>
            <a:lvl1pPr>
              <a:defRPr sz="2000"/>
            </a:lvl1pPr>
            <a:lvl2pPr marL="355591" indent="-174621">
              <a:defRPr sz="1800"/>
            </a:lvl2pPr>
            <a:lvl3pPr marL="536561" indent="-180970">
              <a:defRPr sz="1600"/>
            </a:lvl3pPr>
            <a:lvl4pPr marL="719121" indent="-182558">
              <a:defRPr sz="1400"/>
            </a:lvl4pPr>
            <a:lvl5pPr marL="900091" indent="-18097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46852" y="1052736"/>
            <a:ext cx="5509789" cy="5256584"/>
          </a:xfrm>
        </p:spPr>
        <p:txBody>
          <a:bodyPr/>
          <a:lstStyle>
            <a:lvl1pPr>
              <a:defRPr sz="2000"/>
            </a:lvl1pPr>
            <a:lvl2pPr marL="355591" indent="-174621">
              <a:defRPr sz="1800"/>
            </a:lvl2pPr>
            <a:lvl3pPr marL="536561" indent="-180970">
              <a:defRPr sz="1600"/>
            </a:lvl3pPr>
            <a:lvl4pPr marL="719121" indent="-182558">
              <a:defRPr sz="1400"/>
            </a:lvl4pPr>
            <a:lvl5pPr marL="900091" indent="-18097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052737"/>
            <a:ext cx="5498173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151" y="1556792"/>
            <a:ext cx="5503663" cy="4752528"/>
          </a:xfrm>
        </p:spPr>
        <p:txBody>
          <a:bodyPr/>
          <a:lstStyle>
            <a:lvl1pPr>
              <a:defRPr sz="1800"/>
            </a:lvl1pPr>
            <a:lvl2pPr marL="355591" indent="-174621">
              <a:defRPr sz="1600"/>
            </a:lvl2pPr>
            <a:lvl3pPr marL="536561" indent="-180970">
              <a:defRPr sz="1400"/>
            </a:lvl3pPr>
            <a:lvl4pPr marL="719121" indent="-182558">
              <a:defRPr sz="1200"/>
            </a:lvl4pPr>
            <a:lvl5pPr marL="900091" indent="-180970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46853" y="1052737"/>
            <a:ext cx="5413779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46853" y="1556792"/>
            <a:ext cx="5413779" cy="4752528"/>
          </a:xfrm>
        </p:spPr>
        <p:txBody>
          <a:bodyPr/>
          <a:lstStyle>
            <a:lvl1pPr>
              <a:defRPr sz="1800"/>
            </a:lvl1pPr>
            <a:lvl2pPr marL="355591" indent="-174621">
              <a:defRPr sz="1600"/>
            </a:lvl2pPr>
            <a:lvl3pPr marL="536561" indent="-180970">
              <a:defRPr sz="1400"/>
            </a:lvl3pPr>
            <a:lvl4pPr marL="719121" indent="-182558">
              <a:defRPr sz="1200"/>
            </a:lvl4pPr>
            <a:lvl5pPr marL="900091" indent="-180970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28801" y="1447812"/>
            <a:ext cx="9594851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1" y="5410210"/>
            <a:ext cx="9594851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6D4D75-8DD3-4AFA-9E1D-1D7E24C56743}"/>
              </a:ext>
            </a:extLst>
          </p:cNvPr>
          <p:cNvSpPr/>
          <p:nvPr userDrawn="1"/>
        </p:nvSpPr>
        <p:spPr bwMode="auto"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2347" y="6606000"/>
            <a:ext cx="8782347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3C6E1-6B20-4A72-8C2C-9485AEE1F540}"/>
              </a:ext>
            </a:extLst>
          </p:cNvPr>
          <p:cNvSpPr/>
          <p:nvPr userDrawn="1"/>
        </p:nvSpPr>
        <p:spPr bwMode="auto">
          <a:xfrm>
            <a:off x="0" y="0"/>
            <a:ext cx="12192000" cy="859117"/>
          </a:xfrm>
          <a:prstGeom prst="rect">
            <a:avLst/>
          </a:prstGeom>
          <a:solidFill>
            <a:srgbClr val="B5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999" y="0"/>
            <a:ext cx="9757439" cy="8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981074"/>
            <a:ext cx="11523133" cy="532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6312D-E4FA-46CD-B88A-2DCCBF3368F5}"/>
              </a:ext>
            </a:extLst>
          </p:cNvPr>
          <p:cNvSpPr/>
          <p:nvPr userDrawn="1"/>
        </p:nvSpPr>
        <p:spPr bwMode="auto">
          <a:xfrm>
            <a:off x="0" y="6606000"/>
            <a:ext cx="2543937" cy="252000"/>
          </a:xfrm>
          <a:prstGeom prst="rect">
            <a:avLst/>
          </a:prstGeom>
          <a:solidFill>
            <a:srgbClr val="B5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0DE65358-A7A9-4686-B9E0-9B41C631C3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714756" y="109792"/>
            <a:ext cx="1419927" cy="678963"/>
          </a:xfrm>
          <a:prstGeom prst="rect">
            <a:avLst/>
          </a:prstGeom>
        </p:spPr>
      </p:pic>
      <p:pic>
        <p:nvPicPr>
          <p:cNvPr id="17" name="Picture 16" descr="vit_logo_rod_etikett_42mm.jpg">
            <a:extLst>
              <a:ext uri="{FF2B5EF4-FFF2-40B4-BE49-F238E27FC236}">
                <a16:creationId xmlns:a16="http://schemas.microsoft.com/office/drawing/2014/main" id="{C8ADF786-D72E-4813-BD54-BDC772BF5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42805" r="12076" b="6532"/>
          <a:stretch/>
        </p:blipFill>
        <p:spPr>
          <a:xfrm>
            <a:off x="36000" y="36000"/>
            <a:ext cx="797348" cy="792000"/>
          </a:xfrm>
          <a:prstGeom prst="rect">
            <a:avLst/>
          </a:prstGeom>
          <a:ln>
            <a:noFill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589" y="6606000"/>
            <a:ext cx="254393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AF6F6-76CF-4914-A3E9-D16662B82140}"/>
              </a:ext>
            </a:extLst>
          </p:cNvPr>
          <p:cNvSpPr txBox="1"/>
          <p:nvPr userDrawn="1"/>
        </p:nvSpPr>
        <p:spPr>
          <a:xfrm>
            <a:off x="11324694" y="6606000"/>
            <a:ext cx="867306" cy="25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F5BED7FE-78A6-4A97-BB3F-9917FDE5A2D3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6" r:id="rId2"/>
    <p:sldLayoutId id="2147483677" r:id="rId3"/>
    <p:sldLayoutId id="2147483674" r:id="rId4"/>
    <p:sldLayoutId id="2147483675" r:id="rId5"/>
    <p:sldLayoutId id="2147483678" r:id="rId6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7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09" indent="-176209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7179" indent="-179384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34975" indent="-1777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20707" indent="-18573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98503" indent="-17779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6FB7-91A5-48D0-A11F-2F80F0A38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Magnet safety system and supervision in FREIA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770BB-D5B5-4C38-9DCD-7F7A3412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397152"/>
            <a:ext cx="8534400" cy="2836191"/>
          </a:xfrm>
        </p:spPr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International Workshop of the Superconducting Magnets Test Stand</a:t>
            </a:r>
          </a:p>
          <a:p>
            <a:endParaRPr lang="en-GB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Kévin Pepitone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369D3-95DB-42DA-8EA2-DD9532AD124E}"/>
              </a:ext>
            </a:extLst>
          </p:cNvPr>
          <p:cNvSpPr txBox="1"/>
          <p:nvPr/>
        </p:nvSpPr>
        <p:spPr>
          <a:xfrm>
            <a:off x="0" y="444137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Uppsala, June 11-12, 2019</a:t>
            </a:r>
          </a:p>
        </p:txBody>
      </p:sp>
    </p:spTree>
    <p:extLst>
      <p:ext uri="{BB962C8B-B14F-4D97-AF65-F5344CB8AC3E}">
        <p14:creationId xmlns:p14="http://schemas.microsoft.com/office/powerpoint/2010/main" val="247186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65361" y="2985536"/>
            <a:ext cx="858471" cy="50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96AC14B-0DC0-45BD-A694-64DE91A6EE55}"/>
              </a:ext>
            </a:extLst>
          </p:cNvPr>
          <p:cNvSpPr/>
          <p:nvPr/>
        </p:nvSpPr>
        <p:spPr>
          <a:xfrm>
            <a:off x="6091265" y="3559095"/>
            <a:ext cx="60694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Why EPICS?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Has all features that we need at FREIA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Mature, well maintained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Will be used at 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EPICS drivers and device support for many commercial instrumentation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Easy integration with PLCs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Very wide users base and helpful community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Control system architecture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428" y="1049482"/>
            <a:ext cx="5704607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EPICS (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Experimental Physics and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Industrial Control System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) based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3 Layer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>
                <a:latin typeface="Calibri"/>
                <a:cs typeface="Calibri"/>
              </a:rPr>
              <a:t>Top</a:t>
            </a:r>
            <a:r>
              <a:rPr lang="sv-SE" dirty="0">
                <a:latin typeface="Calibri"/>
                <a:cs typeface="Calibri"/>
              </a:rPr>
              <a:t> </a:t>
            </a:r>
            <a:r>
              <a:rPr lang="sv-SE" dirty="0" err="1">
                <a:latin typeface="Calibri"/>
                <a:cs typeface="Calibri"/>
              </a:rPr>
              <a:t>layer</a:t>
            </a:r>
            <a:r>
              <a:rPr lang="sv-SE" dirty="0">
                <a:latin typeface="Calibri"/>
                <a:cs typeface="Calibri"/>
              </a:rPr>
              <a:t>: </a:t>
            </a:r>
            <a:r>
              <a:rPr lang="sv-SE" dirty="0" err="1">
                <a:latin typeface="Calibri"/>
                <a:cs typeface="Calibri"/>
              </a:rPr>
              <a:t>Application</a:t>
            </a:r>
            <a:r>
              <a:rPr lang="sv-SE" dirty="0">
                <a:latin typeface="Calibri"/>
                <a:cs typeface="Calibri"/>
              </a:rPr>
              <a:t> programs (GUI, data browser, alarm manager,…)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>
                <a:latin typeface="Calibri"/>
                <a:cs typeface="Calibri"/>
              </a:rPr>
              <a:t>Middle</a:t>
            </a:r>
            <a:r>
              <a:rPr lang="sv-SE" dirty="0">
                <a:latin typeface="Calibri"/>
                <a:cs typeface="Calibri"/>
              </a:rPr>
              <a:t> </a:t>
            </a:r>
            <a:r>
              <a:rPr lang="sv-SE" dirty="0" err="1">
                <a:latin typeface="Calibri"/>
                <a:cs typeface="Calibri"/>
              </a:rPr>
              <a:t>layer</a:t>
            </a:r>
            <a:r>
              <a:rPr lang="sv-SE" dirty="0">
                <a:latin typeface="Calibri"/>
                <a:cs typeface="Calibri"/>
              </a:rPr>
              <a:t> – Input/Output controllers (IOC)</a:t>
            </a:r>
          </a:p>
          <a:p>
            <a:pPr marL="457200" indent="-457200">
              <a:buAutoNum type="arabicPeriod"/>
            </a:pPr>
            <a:r>
              <a:rPr lang="sv-SE" dirty="0">
                <a:latin typeface="Calibri"/>
                <a:cs typeface="Calibri"/>
              </a:rPr>
              <a:t>Front end (PLC, </a:t>
            </a:r>
            <a:r>
              <a:rPr lang="sv-SE" dirty="0" err="1">
                <a:latin typeface="Calibri"/>
                <a:cs typeface="Calibri"/>
              </a:rPr>
              <a:t>ADCs</a:t>
            </a:r>
            <a:r>
              <a:rPr lang="sv-SE" dirty="0">
                <a:latin typeface="Calibri"/>
                <a:cs typeface="Calibri"/>
              </a:rPr>
              <a:t>, intelligent </a:t>
            </a:r>
            <a:r>
              <a:rPr lang="sv-SE" dirty="0" err="1">
                <a:ea typeface="+mn-lt"/>
                <a:cs typeface="+mn-lt"/>
              </a:rPr>
              <a:t>peripherals</a:t>
            </a:r>
            <a:r>
              <a:rPr lang="sv-SE" dirty="0">
                <a:latin typeface="Calibri"/>
                <a:cs typeface="Calibri"/>
              </a:rPr>
              <a:t>, </a:t>
            </a:r>
            <a:r>
              <a:rPr lang="sv-SE" dirty="0" err="1">
                <a:latin typeface="Calibri"/>
                <a:cs typeface="Calibri"/>
              </a:rPr>
              <a:t>etc</a:t>
            </a:r>
            <a:r>
              <a:rPr lang="sv-SE" dirty="0">
                <a:latin typeface="Calibri"/>
                <a:cs typeface="Calibri"/>
              </a:rPr>
              <a:t>…)</a:t>
            </a:r>
          </a:p>
        </p:txBody>
      </p:sp>
      <p:pic>
        <p:nvPicPr>
          <p:cNvPr id="6" name="Picture 5" descr="EPICS 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878" y="1157559"/>
            <a:ext cx="504056" cy="5040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428" y="4608189"/>
            <a:ext cx="3657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Common services: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Archiver (archive appliance)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Alarm manager (BEAST)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225142" y="1095789"/>
            <a:ext cx="33725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225142" y="2018660"/>
            <a:ext cx="34338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8696806" y="1095789"/>
            <a:ext cx="0" cy="9228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67571" y="1403413"/>
            <a:ext cx="858403" cy="29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9739235" y="1403413"/>
            <a:ext cx="608577" cy="615247"/>
            <a:chOff x="6948264" y="1772816"/>
            <a:chExt cx="714659" cy="72008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48264" y="1772816"/>
              <a:ext cx="714659" cy="545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Straight Connector 13"/>
            <p:cNvCxnSpPr>
              <a:endCxn id="13" idx="2"/>
            </p:cNvCxnSpPr>
            <p:nvPr/>
          </p:nvCxnSpPr>
          <p:spPr bwMode="auto">
            <a:xfrm flipH="1" flipV="1">
              <a:off x="7305594" y="2318686"/>
              <a:ext cx="2710" cy="1742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0352429" y="1403413"/>
            <a:ext cx="608577" cy="615247"/>
            <a:chOff x="6948264" y="1772816"/>
            <a:chExt cx="714659" cy="72008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48264" y="1772816"/>
              <a:ext cx="714659" cy="545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>
              <a:endCxn id="16" idx="2"/>
            </p:cNvCxnSpPr>
            <p:nvPr/>
          </p:nvCxnSpPr>
          <p:spPr bwMode="auto">
            <a:xfrm flipH="1" flipV="1">
              <a:off x="7305594" y="2318686"/>
              <a:ext cx="2710" cy="1742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8942084" y="2018660"/>
            <a:ext cx="1014356" cy="724245"/>
            <a:chOff x="6012160" y="2492896"/>
            <a:chExt cx="1191170" cy="847650"/>
          </a:xfrm>
        </p:grpSpPr>
        <p:sp>
          <p:nvSpPr>
            <p:cNvPr id="19" name="modem"/>
            <p:cNvSpPr>
              <a:spLocks noEditPoints="1" noChangeArrowheads="1"/>
            </p:cNvSpPr>
            <p:nvPr/>
          </p:nvSpPr>
          <p:spPr bwMode="auto">
            <a:xfrm>
              <a:off x="6012160" y="2852936"/>
              <a:ext cx="1191170" cy="487610"/>
            </a:xfrm>
            <a:custGeom>
              <a:avLst/>
              <a:gdLst>
                <a:gd name="T0" fmla="*/ 0 w 21600"/>
                <a:gd name="T1" fmla="*/ 5152 h 21600"/>
                <a:gd name="T2" fmla="*/ 2941 w 21600"/>
                <a:gd name="T3" fmla="*/ 0 h 21600"/>
                <a:gd name="T4" fmla="*/ 18625 w 21600"/>
                <a:gd name="T5" fmla="*/ 0 h 21600"/>
                <a:gd name="T6" fmla="*/ 21600 w 21600"/>
                <a:gd name="T7" fmla="*/ 5152 h 21600"/>
                <a:gd name="T8" fmla="*/ 21600 w 21600"/>
                <a:gd name="T9" fmla="*/ 21600 h 21600"/>
                <a:gd name="T10" fmla="*/ 0 w 21600"/>
                <a:gd name="T11" fmla="*/ 21600 h 21600"/>
                <a:gd name="T12" fmla="*/ 10800 w 21600"/>
                <a:gd name="T13" fmla="*/ 0 h 21600"/>
                <a:gd name="T14" fmla="*/ 10800 w 21600"/>
                <a:gd name="T15" fmla="*/ 21600 h 21600"/>
                <a:gd name="T16" fmla="*/ 0 w 21600"/>
                <a:gd name="T17" fmla="*/ 13376 h 21600"/>
                <a:gd name="T18" fmla="*/ 21600 w 21600"/>
                <a:gd name="T19" fmla="*/ 13376 h 21600"/>
                <a:gd name="T20" fmla="*/ 400 w 21600"/>
                <a:gd name="T21" fmla="*/ 22400 h 21600"/>
                <a:gd name="T22" fmla="*/ 21200 w 21600"/>
                <a:gd name="T23" fmla="*/ 30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5152"/>
                  </a:moveTo>
                  <a:lnTo>
                    <a:pt x="2941" y="0"/>
                  </a:lnTo>
                  <a:lnTo>
                    <a:pt x="18625" y="0"/>
                  </a:lnTo>
                  <a:lnTo>
                    <a:pt x="21600" y="51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152"/>
                  </a:lnTo>
                  <a:close/>
                </a:path>
                <a:path w="21600" h="21600" extrusionOk="0">
                  <a:moveTo>
                    <a:pt x="0" y="5251"/>
                  </a:moveTo>
                  <a:lnTo>
                    <a:pt x="21600" y="5251"/>
                  </a:lnTo>
                  <a:moveTo>
                    <a:pt x="1961" y="11791"/>
                  </a:moveTo>
                  <a:lnTo>
                    <a:pt x="1961" y="14268"/>
                  </a:lnTo>
                  <a:lnTo>
                    <a:pt x="2806" y="14268"/>
                  </a:lnTo>
                  <a:lnTo>
                    <a:pt x="2806" y="11791"/>
                  </a:lnTo>
                  <a:lnTo>
                    <a:pt x="1961" y="11791"/>
                  </a:lnTo>
                  <a:close/>
                </a:path>
                <a:path w="21600" h="21600" extrusionOk="0">
                  <a:moveTo>
                    <a:pt x="3685" y="11791"/>
                  </a:moveTo>
                  <a:lnTo>
                    <a:pt x="3685" y="14268"/>
                  </a:lnTo>
                  <a:lnTo>
                    <a:pt x="4530" y="14268"/>
                  </a:lnTo>
                  <a:lnTo>
                    <a:pt x="4530" y="11791"/>
                  </a:lnTo>
                  <a:lnTo>
                    <a:pt x="3685" y="11791"/>
                  </a:lnTo>
                  <a:close/>
                </a:path>
                <a:path w="21600" h="21600" extrusionOk="0">
                  <a:moveTo>
                    <a:pt x="5408" y="11791"/>
                  </a:moveTo>
                  <a:lnTo>
                    <a:pt x="5408" y="14268"/>
                  </a:lnTo>
                  <a:lnTo>
                    <a:pt x="6254" y="14268"/>
                  </a:lnTo>
                  <a:lnTo>
                    <a:pt x="6254" y="11791"/>
                  </a:lnTo>
                  <a:lnTo>
                    <a:pt x="5408" y="11791"/>
                  </a:lnTo>
                  <a:close/>
                </a:path>
                <a:path w="21600" h="21600" extrusionOk="0">
                  <a:moveTo>
                    <a:pt x="7132" y="11791"/>
                  </a:moveTo>
                  <a:lnTo>
                    <a:pt x="7132" y="14268"/>
                  </a:lnTo>
                  <a:lnTo>
                    <a:pt x="7977" y="14268"/>
                  </a:lnTo>
                  <a:lnTo>
                    <a:pt x="7977" y="11791"/>
                  </a:lnTo>
                  <a:lnTo>
                    <a:pt x="7132" y="1179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IOC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588224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10045832" y="2018660"/>
            <a:ext cx="1014356" cy="724245"/>
            <a:chOff x="6012160" y="2492896"/>
            <a:chExt cx="1191170" cy="847650"/>
          </a:xfrm>
        </p:grpSpPr>
        <p:sp>
          <p:nvSpPr>
            <p:cNvPr id="22" name="modem"/>
            <p:cNvSpPr>
              <a:spLocks noEditPoints="1" noChangeArrowheads="1"/>
            </p:cNvSpPr>
            <p:nvPr/>
          </p:nvSpPr>
          <p:spPr bwMode="auto">
            <a:xfrm>
              <a:off x="6012160" y="2852936"/>
              <a:ext cx="1191170" cy="487610"/>
            </a:xfrm>
            <a:custGeom>
              <a:avLst/>
              <a:gdLst>
                <a:gd name="T0" fmla="*/ 0 w 21600"/>
                <a:gd name="T1" fmla="*/ 5152 h 21600"/>
                <a:gd name="T2" fmla="*/ 2941 w 21600"/>
                <a:gd name="T3" fmla="*/ 0 h 21600"/>
                <a:gd name="T4" fmla="*/ 18625 w 21600"/>
                <a:gd name="T5" fmla="*/ 0 h 21600"/>
                <a:gd name="T6" fmla="*/ 21600 w 21600"/>
                <a:gd name="T7" fmla="*/ 5152 h 21600"/>
                <a:gd name="T8" fmla="*/ 21600 w 21600"/>
                <a:gd name="T9" fmla="*/ 21600 h 21600"/>
                <a:gd name="T10" fmla="*/ 0 w 21600"/>
                <a:gd name="T11" fmla="*/ 21600 h 21600"/>
                <a:gd name="T12" fmla="*/ 10800 w 21600"/>
                <a:gd name="T13" fmla="*/ 0 h 21600"/>
                <a:gd name="T14" fmla="*/ 10800 w 21600"/>
                <a:gd name="T15" fmla="*/ 21600 h 21600"/>
                <a:gd name="T16" fmla="*/ 0 w 21600"/>
                <a:gd name="T17" fmla="*/ 13376 h 21600"/>
                <a:gd name="T18" fmla="*/ 21600 w 21600"/>
                <a:gd name="T19" fmla="*/ 13376 h 21600"/>
                <a:gd name="T20" fmla="*/ 400 w 21600"/>
                <a:gd name="T21" fmla="*/ 22400 h 21600"/>
                <a:gd name="T22" fmla="*/ 21200 w 21600"/>
                <a:gd name="T23" fmla="*/ 30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5152"/>
                  </a:moveTo>
                  <a:lnTo>
                    <a:pt x="2941" y="0"/>
                  </a:lnTo>
                  <a:lnTo>
                    <a:pt x="18625" y="0"/>
                  </a:lnTo>
                  <a:lnTo>
                    <a:pt x="21600" y="51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152"/>
                  </a:lnTo>
                  <a:close/>
                </a:path>
                <a:path w="21600" h="21600" extrusionOk="0">
                  <a:moveTo>
                    <a:pt x="0" y="5251"/>
                  </a:moveTo>
                  <a:lnTo>
                    <a:pt x="21600" y="5251"/>
                  </a:lnTo>
                  <a:moveTo>
                    <a:pt x="1961" y="11791"/>
                  </a:moveTo>
                  <a:lnTo>
                    <a:pt x="1961" y="14268"/>
                  </a:lnTo>
                  <a:lnTo>
                    <a:pt x="2806" y="14268"/>
                  </a:lnTo>
                  <a:lnTo>
                    <a:pt x="2806" y="11791"/>
                  </a:lnTo>
                  <a:lnTo>
                    <a:pt x="1961" y="11791"/>
                  </a:lnTo>
                  <a:close/>
                </a:path>
                <a:path w="21600" h="21600" extrusionOk="0">
                  <a:moveTo>
                    <a:pt x="3685" y="11791"/>
                  </a:moveTo>
                  <a:lnTo>
                    <a:pt x="3685" y="14268"/>
                  </a:lnTo>
                  <a:lnTo>
                    <a:pt x="4530" y="14268"/>
                  </a:lnTo>
                  <a:lnTo>
                    <a:pt x="4530" y="11791"/>
                  </a:lnTo>
                  <a:lnTo>
                    <a:pt x="3685" y="11791"/>
                  </a:lnTo>
                  <a:close/>
                </a:path>
                <a:path w="21600" h="21600" extrusionOk="0">
                  <a:moveTo>
                    <a:pt x="5408" y="11791"/>
                  </a:moveTo>
                  <a:lnTo>
                    <a:pt x="5408" y="14268"/>
                  </a:lnTo>
                  <a:lnTo>
                    <a:pt x="6254" y="14268"/>
                  </a:lnTo>
                  <a:lnTo>
                    <a:pt x="6254" y="11791"/>
                  </a:lnTo>
                  <a:lnTo>
                    <a:pt x="5408" y="11791"/>
                  </a:lnTo>
                  <a:close/>
                </a:path>
                <a:path w="21600" h="21600" extrusionOk="0">
                  <a:moveTo>
                    <a:pt x="7132" y="11791"/>
                  </a:moveTo>
                  <a:lnTo>
                    <a:pt x="7132" y="14268"/>
                  </a:lnTo>
                  <a:lnTo>
                    <a:pt x="7977" y="14268"/>
                  </a:lnTo>
                  <a:lnTo>
                    <a:pt x="7977" y="11791"/>
                  </a:lnTo>
                  <a:lnTo>
                    <a:pt x="7132" y="1179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IOC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6588224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7496689" y="2018660"/>
            <a:ext cx="1016160" cy="1072068"/>
            <a:chOff x="4067944" y="2492896"/>
            <a:chExt cx="1193288" cy="1254738"/>
          </a:xfrm>
        </p:grpSpPr>
        <p:pic>
          <p:nvPicPr>
            <p:cNvPr id="25" name="Picture 5" descr="C:\Users\konrgaje\AppData\Local\Microsoft\Windows\Temporary Internet Files\Content.IE5\1I6E35RR\MC900241585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67944" y="2636912"/>
              <a:ext cx="1193288" cy="1110722"/>
            </a:xfrm>
            <a:prstGeom prst="rect">
              <a:avLst/>
            </a:prstGeom>
            <a:noFill/>
          </p:spPr>
        </p:pic>
        <p:cxnSp>
          <p:nvCxnSpPr>
            <p:cNvPr id="26" name="Straight Connector 25"/>
            <p:cNvCxnSpPr/>
            <p:nvPr/>
          </p:nvCxnSpPr>
          <p:spPr bwMode="auto">
            <a:xfrm>
              <a:off x="4860032" y="2492896"/>
              <a:ext cx="0" cy="5040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7" name="Elbow Connector 26"/>
          <p:cNvCxnSpPr>
            <a:cxnSpLocks/>
            <a:stCxn id="22" idx="9"/>
            <a:endCxn id="28" idx="0"/>
          </p:cNvCxnSpPr>
          <p:nvPr/>
        </p:nvCxnSpPr>
        <p:spPr bwMode="auto">
          <a:xfrm>
            <a:off x="11060188" y="2584280"/>
            <a:ext cx="234409" cy="40125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696772" y="1781988"/>
            <a:ext cx="947623" cy="23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ChannelAccess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89706" y="859117"/>
            <a:ext cx="600899" cy="23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339970" y="1392611"/>
            <a:ext cx="608577" cy="615247"/>
            <a:chOff x="6948264" y="1772816"/>
            <a:chExt cx="714659" cy="720080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48264" y="1772816"/>
              <a:ext cx="714659" cy="545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1" name="Straight Connector 40"/>
            <p:cNvCxnSpPr>
              <a:endCxn id="40" idx="2"/>
            </p:cNvCxnSpPr>
            <p:nvPr/>
          </p:nvCxnSpPr>
          <p:spPr bwMode="auto">
            <a:xfrm flipH="1" flipV="1">
              <a:off x="7305594" y="2318686"/>
              <a:ext cx="2710" cy="1742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6289967" y="1475359"/>
            <a:ext cx="983387" cy="394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Archiever</a:t>
            </a:r>
          </a:p>
          <a:p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Alarm Manager</a:t>
            </a:r>
          </a:p>
        </p:txBody>
      </p:sp>
    </p:spTree>
    <p:extLst>
      <p:ext uri="{BB962C8B-B14F-4D97-AF65-F5344CB8AC3E}">
        <p14:creationId xmlns:p14="http://schemas.microsoft.com/office/powerpoint/2010/main" val="18576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Subsystems @ FREIA connected to EPICS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386" y="1060840"/>
            <a:ext cx="5323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Services: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Cryogenics (controls based on PLC)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Vacuum (pumps, valves, gauges)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Water cooling (valves, sensors)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F30B77-F4D4-46A1-8898-8A2ABEE8EA57}"/>
              </a:ext>
            </a:extLst>
          </p:cNvPr>
          <p:cNvSpPr/>
          <p:nvPr/>
        </p:nvSpPr>
        <p:spPr>
          <a:xfrm>
            <a:off x="7028508" y="1077874"/>
            <a:ext cx="53236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Facilities: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RF power stations (anode PS, solid state amplifier...)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Horizontal cryostat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Vertical cryostat (PLC)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D614A-9F44-4947-A4DB-10667092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2105" y="1623158"/>
            <a:ext cx="1598358" cy="93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72C484-5F4B-462A-92BB-3A71F7818BA0}"/>
              </a:ext>
            </a:extLst>
          </p:cNvPr>
          <p:cNvSpPr/>
          <p:nvPr/>
        </p:nvSpPr>
        <p:spPr>
          <a:xfrm>
            <a:off x="309296" y="3954482"/>
            <a:ext cx="4854197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Machine protection system: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/>
                <a:ea typeface="ＭＳ Ｐゴシック"/>
                <a:cs typeface="Calibri"/>
              </a:rPr>
              <a:t>Fast interlocks (</a:t>
            </a:r>
            <a:r>
              <a:rPr lang="sv-SE" dirty="0" err="1">
                <a:latin typeface="Calibri"/>
                <a:ea typeface="ＭＳ Ｐゴシック"/>
                <a:cs typeface="Calibri"/>
              </a:rPr>
              <a:t>cRIO</a:t>
            </a:r>
            <a:r>
              <a:rPr lang="sv-SE" dirty="0">
                <a:latin typeface="Calibri"/>
                <a:ea typeface="ＭＳ Ｐゴシック"/>
                <a:cs typeface="Calibri"/>
              </a:rPr>
              <a:t> via </a:t>
            </a:r>
            <a:r>
              <a:rPr lang="sv-SE" dirty="0" err="1">
                <a:latin typeface="Calibri"/>
                <a:ea typeface="ＭＳ Ｐゴシック"/>
                <a:cs typeface="Calibri"/>
              </a:rPr>
              <a:t>LabView’s</a:t>
            </a:r>
            <a:r>
              <a:rPr lang="sv-SE" dirty="0">
                <a:latin typeface="Calibri"/>
                <a:ea typeface="ＭＳ Ｐゴシック"/>
                <a:cs typeface="Calibri"/>
              </a:rPr>
              <a:t> Epics IO-Server)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>
                <a:latin typeface="Calibri"/>
                <a:ea typeface="ＭＳ Ｐゴシック"/>
                <a:cs typeface="Calibri"/>
              </a:rPr>
              <a:t>Slow</a:t>
            </a:r>
            <a:r>
              <a:rPr lang="sv-SE" dirty="0">
                <a:latin typeface="Calibri"/>
                <a:ea typeface="ＭＳ Ｐゴシック"/>
                <a:cs typeface="Calibri"/>
              </a:rPr>
              <a:t> interlocks (Siemens PLC)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2AE61A-B325-4CD7-A126-F8CC066B2FFF}"/>
              </a:ext>
            </a:extLst>
          </p:cNvPr>
          <p:cNvSpPr/>
          <p:nvPr/>
        </p:nvSpPr>
        <p:spPr>
          <a:xfrm>
            <a:off x="7028508" y="4305150"/>
            <a:ext cx="5079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Instrumentation: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Laboratory instrumentation (via LabView’s Epics IO-Server)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29CD6C-6B7F-4530-9AC5-3DB26592F682}"/>
              </a:ext>
            </a:extLst>
          </p:cNvPr>
          <p:cNvSpPr/>
          <p:nvPr/>
        </p:nvSpPr>
        <p:spPr>
          <a:xfrm>
            <a:off x="339386" y="5521400"/>
            <a:ext cx="1963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Timing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B69CD6-28F7-45EC-8550-161E534D02AA}"/>
              </a:ext>
            </a:extLst>
          </p:cNvPr>
          <p:cNvSpPr/>
          <p:nvPr/>
        </p:nvSpPr>
        <p:spPr>
          <a:xfrm>
            <a:off x="309296" y="26644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Personnel protection system: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RF leak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Radiation monitoring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02E4237B-6B98-4D04-AD14-A485CF98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77" y="2738896"/>
            <a:ext cx="9431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ni.com/images/coreblock/large/lvlogo_vert.gif">
            <a:extLst>
              <a:ext uri="{FF2B5EF4-FFF2-40B4-BE49-F238E27FC236}">
                <a16:creationId xmlns:a16="http://schemas.microsoft.com/office/drawing/2014/main" id="{711C56B8-6904-4DE6-8D09-159B5A1C1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2544" t="3977" r="11025" b="1835"/>
          <a:stretch/>
        </p:blipFill>
        <p:spPr bwMode="auto">
          <a:xfrm>
            <a:off x="10597347" y="5555843"/>
            <a:ext cx="1031731" cy="952113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382495-8BE4-475B-8C6D-F7E0C927A9A5}"/>
              </a:ext>
            </a:extLst>
          </p:cNvPr>
          <p:cNvSpPr/>
          <p:nvPr/>
        </p:nvSpPr>
        <p:spPr>
          <a:xfrm>
            <a:off x="378022" y="5972134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LLRF</a:t>
            </a:r>
            <a:endParaRPr lang="en-US" dirty="0"/>
          </a:p>
        </p:txBody>
      </p:sp>
      <p:pic>
        <p:nvPicPr>
          <p:cNvPr id="16" name="Picture 2" descr="https://lh3.googleusercontent.com/Zxl3U3qI-3lDk1O8JMP0A3opCS7iT0E5fkpQQpKUV1ry1ebJtMo2FppT1XbOXYVHsoIy0Alo1B4HyjxtNt0mEvCpTSyQPZOgf_EqVHfHomAlp6CD3aVJgP_x--Z2nIO3krApNULUBs8d2lRezFyfJqfFSQ8FUnT7xqwfwY52boq5C1wpIXJxbOrsS_ngC099_mPZ1YgAieuWi7jiCpjZrAcvaORuPL47UX8h5KKg-SbK08Mh0lnuO4Epi9zINfBNAM8zqeZgQcQRi6XaEZ01rpeYieIVB0saWbUhv81dVbZ4tdfqdz2PnN2hM1r424Gx5jav4ZraNf9ctEoWr_g268xfnG3oXQ-h09-Oww2ctV1hGrlmgPzDlhqkqDJkB9D_W5uJnLckfJ0Do4WMuihyJ9HHGyVCp-BK_yIltpLxcjF6Ulrtn8_UtvIuUs7X_gLzwbLP_uRymPVPV6R_DgodxoY9Ut4cgJlpHCGETibXPE4UkKR8MkrWnBqvQgN8VRrFVoi40SwcCrt4x7hnM8zdhz26HFTJf5Au-LWNaPrq9GOmj5XXb6FhsiSifLumlW8zmCdQgvKQLiTENasLhiQgKg7Zv2Zj7DKnCRnvbDR9BHwOY3fLOGz3pv53ljYHIfCipIgyM5D5tyHGOkDfkvyXTsMU9GEYXN3I=w703-h937-no">
            <a:extLst>
              <a:ext uri="{FF2B5EF4-FFF2-40B4-BE49-F238E27FC236}">
                <a16:creationId xmlns:a16="http://schemas.microsoft.com/office/drawing/2014/main" id="{F463BA86-4FB4-4AEE-BC3B-6C08D65EB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47" y="2684687"/>
            <a:ext cx="1454694" cy="19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osylab.si/mma/_/20111229144555/mid/">
            <a:extLst>
              <a:ext uri="{FF2B5EF4-FFF2-40B4-BE49-F238E27FC236}">
                <a16:creationId xmlns:a16="http://schemas.microsoft.com/office/drawing/2014/main" id="{4DBB5620-C9CD-4D95-9953-AF114D68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9894" y="4332242"/>
            <a:ext cx="1712246" cy="1211894"/>
          </a:xfrm>
          <a:prstGeom prst="rect">
            <a:avLst/>
          </a:prstGeom>
          <a:noFill/>
        </p:spPr>
      </p:pic>
      <p:pic>
        <p:nvPicPr>
          <p:cNvPr id="19" name="Picture 6" descr="http://www.scope-of-the-art.com/live/rs/mediadb/psfile/image/7/rto_overvi4c246826a4247.jpg">
            <a:extLst>
              <a:ext uri="{FF2B5EF4-FFF2-40B4-BE49-F238E27FC236}">
                <a16:creationId xmlns:a16="http://schemas.microsoft.com/office/drawing/2014/main" id="{99457E0B-7EF4-4BAC-84B7-541AC9412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t="-12210" b="12210"/>
          <a:stretch/>
        </p:blipFill>
        <p:spPr bwMode="auto">
          <a:xfrm>
            <a:off x="8483615" y="5395148"/>
            <a:ext cx="1543988" cy="1151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6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Control system services and user interfaces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6730" y="859117"/>
            <a:ext cx="5705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Services: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Archiver (archive appliance)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Alarm manager (component of the Control System Studio)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Channel acces gateway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Electronic logbooks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C1EC5D-5438-4050-90D1-7015F2CEF879}"/>
              </a:ext>
            </a:extLst>
          </p:cNvPr>
          <p:cNvSpPr/>
          <p:nvPr/>
        </p:nvSpPr>
        <p:spPr>
          <a:xfrm>
            <a:off x="373059" y="870236"/>
            <a:ext cx="44849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User interfaces: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Control System Studio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OPI builder (BOY)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Data browser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Alarm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Web browser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Archive viewer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FREIA status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Logbooks</a:t>
            </a:r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20CDDE4-829F-4FF5-8C7F-4DD6B3C31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399" y="3917224"/>
            <a:ext cx="4166069" cy="252000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9DAF7B5-1937-4BB9-8E4E-1F186EB90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509" y="3906105"/>
            <a:ext cx="371252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2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98A9-253F-43D3-8ABC-0012A483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system - PLC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0FF76-B53B-46F7-AA69-1C68150D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6433E-838A-4E63-90C0-DA687E1F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2347" y="6606000"/>
            <a:ext cx="8782347" cy="252000"/>
          </a:xfrm>
        </p:spPr>
        <p:txBody>
          <a:bodyPr/>
          <a:lstStyle/>
          <a:p>
            <a:pPr>
              <a:defRPr/>
            </a:pPr>
            <a:r>
              <a:rPr lang="en-GB" dirty="0"/>
              <a:t>Kévin Pepitone - Magnet safety system and supervision in FREIA - Uppsala - 3rd Workshop SCM Test Stand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60F61-2F22-4343-869F-C2B1A921DD15}"/>
              </a:ext>
            </a:extLst>
          </p:cNvPr>
          <p:cNvSpPr/>
          <p:nvPr/>
        </p:nvSpPr>
        <p:spPr bwMode="auto">
          <a:xfrm>
            <a:off x="3986684" y="3167473"/>
            <a:ext cx="3751118" cy="1693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PLC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F3B666-A189-41C9-AC3B-2B90341BFF1F}"/>
              </a:ext>
            </a:extLst>
          </p:cNvPr>
          <p:cNvCxnSpPr>
            <a:cxnSpLocks/>
          </p:cNvCxnSpPr>
          <p:nvPr/>
        </p:nvCxnSpPr>
        <p:spPr bwMode="auto">
          <a:xfrm>
            <a:off x="2902284" y="3525959"/>
            <a:ext cx="108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D688A0-4A0B-4CAC-A26B-5B9274BBB7A4}"/>
              </a:ext>
            </a:extLst>
          </p:cNvPr>
          <p:cNvCxnSpPr>
            <a:cxnSpLocks/>
          </p:cNvCxnSpPr>
          <p:nvPr/>
        </p:nvCxnSpPr>
        <p:spPr bwMode="auto">
          <a:xfrm>
            <a:off x="2902284" y="4404568"/>
            <a:ext cx="108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E89D8F9-C675-4A7A-BA83-A14E0D154F9E}"/>
              </a:ext>
            </a:extLst>
          </p:cNvPr>
          <p:cNvSpPr/>
          <p:nvPr/>
        </p:nvSpPr>
        <p:spPr>
          <a:xfrm>
            <a:off x="165025" y="3110460"/>
            <a:ext cx="254393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Current of power converters</a:t>
            </a:r>
            <a:endParaRPr lang="en-US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42206A-7672-4DCA-A041-E9C67ED947D2}"/>
              </a:ext>
            </a:extLst>
          </p:cNvPr>
          <p:cNvSpPr/>
          <p:nvPr/>
        </p:nvSpPr>
        <p:spPr>
          <a:xfrm>
            <a:off x="577446" y="4173735"/>
            <a:ext cx="187782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Leads voltage</a:t>
            </a:r>
            <a:endParaRPr lang="en-US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0A42E0-3343-4ADC-A1B8-A71CEC8DB44B}"/>
              </a:ext>
            </a:extLst>
          </p:cNvPr>
          <p:cNvCxnSpPr>
            <a:cxnSpLocks/>
          </p:cNvCxnSpPr>
          <p:nvPr/>
        </p:nvCxnSpPr>
        <p:spPr bwMode="auto">
          <a:xfrm>
            <a:off x="4825165" y="2729843"/>
            <a:ext cx="0" cy="43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BDD8D6-FA3F-4841-A690-8206F842CE8A}"/>
              </a:ext>
            </a:extLst>
          </p:cNvPr>
          <p:cNvCxnSpPr>
            <a:cxnSpLocks/>
          </p:cNvCxnSpPr>
          <p:nvPr/>
        </p:nvCxnSpPr>
        <p:spPr bwMode="auto">
          <a:xfrm>
            <a:off x="4825165" y="4870200"/>
            <a:ext cx="0" cy="4038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0212AFA-CE3D-4F34-8367-57428955E555}"/>
              </a:ext>
            </a:extLst>
          </p:cNvPr>
          <p:cNvSpPr/>
          <p:nvPr/>
        </p:nvSpPr>
        <p:spPr>
          <a:xfrm>
            <a:off x="8683462" y="2925793"/>
            <a:ext cx="3366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current for quench detection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4BEC2B-6851-4CE2-8899-701FD38A8133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7802" y="3539460"/>
            <a:ext cx="108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5F6196-F8F6-48F3-9F30-D69A8ED9F3C7}"/>
              </a:ext>
            </a:extLst>
          </p:cNvPr>
          <p:cNvCxnSpPr>
            <a:cxnSpLocks/>
          </p:cNvCxnSpPr>
          <p:nvPr/>
        </p:nvCxnSpPr>
        <p:spPr bwMode="auto">
          <a:xfrm flipH="1">
            <a:off x="7737802" y="4404567"/>
            <a:ext cx="108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F6C85AA-7EF3-4063-A9C1-449EE8355672}"/>
              </a:ext>
            </a:extLst>
          </p:cNvPr>
          <p:cNvSpPr/>
          <p:nvPr/>
        </p:nvSpPr>
        <p:spPr>
          <a:xfrm>
            <a:off x="9056823" y="4056386"/>
            <a:ext cx="2619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 temperature phase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1C3F98C-7938-485B-9A2C-D5C011AB104F}"/>
              </a:ext>
            </a:extLst>
          </p:cNvPr>
          <p:cNvCxnSpPr>
            <a:cxnSpLocks/>
          </p:cNvCxnSpPr>
          <p:nvPr/>
        </p:nvCxnSpPr>
        <p:spPr bwMode="auto">
          <a:xfrm>
            <a:off x="6805045" y="4870200"/>
            <a:ext cx="0" cy="4038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F6936-CE7E-499E-A1AC-DD1D8C8569B7}"/>
              </a:ext>
            </a:extLst>
          </p:cNvPr>
          <p:cNvSpPr/>
          <p:nvPr/>
        </p:nvSpPr>
        <p:spPr>
          <a:xfrm>
            <a:off x="3089451" y="5316574"/>
            <a:ext cx="293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converters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extraction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Flash boxes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8A1CB7-E658-4999-90F4-0732940E12C3}"/>
              </a:ext>
            </a:extLst>
          </p:cNvPr>
          <p:cNvSpPr/>
          <p:nvPr/>
        </p:nvSpPr>
        <p:spPr>
          <a:xfrm>
            <a:off x="216124" y="1154598"/>
            <a:ext cx="5531533" cy="156966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quench detected (from safety matrix)</a:t>
            </a:r>
          </a:p>
          <a:p>
            <a:pPr algn="r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DAQ system OK</a:t>
            </a:r>
          </a:p>
          <a:p>
            <a:pPr algn="r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converter status</a:t>
            </a:r>
          </a:p>
          <a:p>
            <a:pPr algn="r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extraction status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99B6D4-8BE4-4ED6-B437-7CBBB2B26515}"/>
              </a:ext>
            </a:extLst>
          </p:cNvPr>
          <p:cNvSpPr/>
          <p:nvPr/>
        </p:nvSpPr>
        <p:spPr>
          <a:xfrm>
            <a:off x="6037939" y="5454464"/>
            <a:ext cx="3047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value (to 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cryo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Quench signal (to 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cryo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67FC87-622B-4ADE-AEA8-046830ADE49E}"/>
              </a:ext>
            </a:extLst>
          </p:cNvPr>
          <p:cNvSpPr/>
          <p:nvPr/>
        </p:nvSpPr>
        <p:spPr>
          <a:xfrm>
            <a:off x="6027852" y="1139894"/>
            <a:ext cx="5757742" cy="156966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Slow/Fast power abort on power converters</a:t>
            </a:r>
          </a:p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Cables in parking or operation position</a:t>
            </a:r>
          </a:p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Thermo switches on leads</a:t>
            </a:r>
          </a:p>
          <a:p>
            <a:r>
              <a:rPr lang="en-GB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Cryo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ok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4484BD3-EBD4-4CC0-BB44-B09D1D6AFE6C}"/>
              </a:ext>
            </a:extLst>
          </p:cNvPr>
          <p:cNvCxnSpPr>
            <a:cxnSpLocks/>
          </p:cNvCxnSpPr>
          <p:nvPr/>
        </p:nvCxnSpPr>
        <p:spPr bwMode="auto">
          <a:xfrm>
            <a:off x="6834073" y="2729843"/>
            <a:ext cx="0" cy="43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540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3" grpId="0"/>
      <p:bldP spid="27" grpId="0"/>
      <p:bldP spid="34" grpId="0"/>
      <p:bldP spid="35" grpId="0"/>
      <p:bldP spid="36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map of a computer&#10;&#10;Description automatically generated">
            <a:extLst>
              <a:ext uri="{FF2B5EF4-FFF2-40B4-BE49-F238E27FC236}">
                <a16:creationId xmlns:a16="http://schemas.microsoft.com/office/drawing/2014/main" id="{D9B25DB3-D3B3-43CF-A287-72F00D059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994" y="921919"/>
            <a:ext cx="7200000" cy="417034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FC6ACCB-6B9B-4664-A103-ABC172F7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210050" algn="l"/>
              </a:tabLst>
            </a:pPr>
            <a:r>
              <a:rPr lang="en-US" dirty="0"/>
              <a:t>Cryogenics supervision software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8C233AC-A5E5-4E9F-9DDF-C4BA21EE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4F0217-3797-4DC0-8E0E-1B3A737F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0FE6CF-338E-477F-B80A-EDC9E0648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6" y="1720442"/>
            <a:ext cx="4320000" cy="34220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34ED2B-1BE1-4DF9-AD11-5B52C331CE80}"/>
              </a:ext>
            </a:extLst>
          </p:cNvPr>
          <p:cNvGrpSpPr/>
          <p:nvPr/>
        </p:nvGrpSpPr>
        <p:grpSpPr>
          <a:xfrm>
            <a:off x="4865994" y="1263507"/>
            <a:ext cx="7200000" cy="4176000"/>
            <a:chOff x="4865994" y="1547446"/>
            <a:chExt cx="7200000" cy="4176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FA0DE20-564D-4C7D-81E2-6C905EB84629}"/>
                </a:ext>
              </a:extLst>
            </p:cNvPr>
            <p:cNvSpPr/>
            <p:nvPr/>
          </p:nvSpPr>
          <p:spPr bwMode="auto">
            <a:xfrm>
              <a:off x="4865994" y="1547446"/>
              <a:ext cx="7200000" cy="4176000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28" name="Picture 27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B65CBEE3-2DDC-4BB2-9511-5AF3A1551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5356" y="1547446"/>
              <a:ext cx="5179535" cy="41760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602723A-E121-4B1A-A505-046C6D4E9967}"/>
              </a:ext>
            </a:extLst>
          </p:cNvPr>
          <p:cNvGrpSpPr/>
          <p:nvPr/>
        </p:nvGrpSpPr>
        <p:grpSpPr>
          <a:xfrm>
            <a:off x="4865994" y="1633511"/>
            <a:ext cx="7200000" cy="4198095"/>
            <a:chOff x="5018394" y="1677751"/>
            <a:chExt cx="7200000" cy="419809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CAB0346-9A23-4B0A-83A6-BDF08A8ECF64}"/>
                </a:ext>
              </a:extLst>
            </p:cNvPr>
            <p:cNvSpPr/>
            <p:nvPr/>
          </p:nvSpPr>
          <p:spPr bwMode="auto">
            <a:xfrm>
              <a:off x="5018394" y="1699846"/>
              <a:ext cx="7200000" cy="4176000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32" name="Picture 31" descr="A close up of a map&#10;&#10;Description automatically generated">
              <a:extLst>
                <a:ext uri="{FF2B5EF4-FFF2-40B4-BE49-F238E27FC236}">
                  <a16:creationId xmlns:a16="http://schemas.microsoft.com/office/drawing/2014/main" id="{5EB4A242-D963-43C4-8696-9D4BB18EE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8003" y="1677751"/>
              <a:ext cx="5176499" cy="4176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D00E5F-80A5-4C04-A023-BF753CA156DB}"/>
              </a:ext>
            </a:extLst>
          </p:cNvPr>
          <p:cNvGrpSpPr/>
          <p:nvPr/>
        </p:nvGrpSpPr>
        <p:grpSpPr>
          <a:xfrm>
            <a:off x="4858537" y="2043182"/>
            <a:ext cx="7200000" cy="4180523"/>
            <a:chOff x="-1589" y="2194106"/>
            <a:chExt cx="7200000" cy="418052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DC2A3D-FB45-44AA-BC82-3E445FA7ECF8}"/>
                </a:ext>
              </a:extLst>
            </p:cNvPr>
            <p:cNvSpPr/>
            <p:nvPr/>
          </p:nvSpPr>
          <p:spPr bwMode="auto">
            <a:xfrm>
              <a:off x="-1589" y="2194106"/>
              <a:ext cx="7200000" cy="4176000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38" name="Picture 3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1CF9013-0C85-4DBC-8393-7A3113D58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896" y="2198629"/>
              <a:ext cx="6814216" cy="4176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1433DC-8F5C-435E-AE1F-3602D233611E}"/>
              </a:ext>
            </a:extLst>
          </p:cNvPr>
          <p:cNvGrpSpPr/>
          <p:nvPr/>
        </p:nvGrpSpPr>
        <p:grpSpPr>
          <a:xfrm>
            <a:off x="4862322" y="2302501"/>
            <a:ext cx="7200000" cy="4195514"/>
            <a:chOff x="-1429721" y="2493060"/>
            <a:chExt cx="7200000" cy="419551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5B2242-62C7-4DB8-8752-136087560356}"/>
                </a:ext>
              </a:extLst>
            </p:cNvPr>
            <p:cNvSpPr/>
            <p:nvPr/>
          </p:nvSpPr>
          <p:spPr bwMode="auto">
            <a:xfrm>
              <a:off x="-1429721" y="2493060"/>
              <a:ext cx="7200000" cy="4176000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47" name="Picture 46" descr="A close up of a map&#10;&#10;Description automatically generated">
              <a:extLst>
                <a:ext uri="{FF2B5EF4-FFF2-40B4-BE49-F238E27FC236}">
                  <a16:creationId xmlns:a16="http://schemas.microsoft.com/office/drawing/2014/main" id="{C4C55A6B-76FE-443E-BFC7-5D4020B9B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429721" y="2576240"/>
              <a:ext cx="7200000" cy="4112334"/>
            </a:xfrm>
            <a:prstGeom prst="rect">
              <a:avLst/>
            </a:prstGeom>
          </p:spPr>
        </p:pic>
      </p:grpSp>
      <p:pic>
        <p:nvPicPr>
          <p:cNvPr id="50" name="Picture 49" descr="A close up of a map&#10;&#10;Description automatically generated">
            <a:extLst>
              <a:ext uri="{FF2B5EF4-FFF2-40B4-BE49-F238E27FC236}">
                <a16:creationId xmlns:a16="http://schemas.microsoft.com/office/drawing/2014/main" id="{9AF5128D-7779-45BE-BBFB-3CC8FAE670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999" y="1396146"/>
            <a:ext cx="10520076" cy="46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3761-D2F7-46C1-A33E-EEBCB625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converters EPICS interface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9CC0D-418B-4EE6-B039-2EEF610B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72FBE-8E73-43E9-A463-376E3A21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A42FADAA-AE7F-41D0-BA45-9BC071572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" t="1569" r="1249" b="1824"/>
          <a:stretch/>
        </p:blipFill>
        <p:spPr>
          <a:xfrm>
            <a:off x="4748213" y="1175657"/>
            <a:ext cx="6956107" cy="4950823"/>
          </a:xfrm>
          <a:prstGeom prst="rect">
            <a:avLst/>
          </a:prstGeom>
        </p:spPr>
      </p:pic>
      <p:pic>
        <p:nvPicPr>
          <p:cNvPr id="7" name="Picture 2" descr="https://lh3.googleusercontent.com/ezsEhwjesznsgeIRznf-G6LKutNPvVEC56IzWe6hGOW44-4HrbRa9CY55SKhAuUH4OwOX04bcnlzs9zPymHENtTkTikR1sfqDR_ewmEjf_5rh4JUFL5hlZuOu67T7JD-6cBPV8jdJXK0kB2zgQcpv9T2gt-3_cv--yJaXHcB4C6N7BPcB4YeIzkvBd2tY_iKfphl6q3LE4I5UM5Ac1TXlosIPWzMLHtqbZymRtbtx0TvkcxMUejTpDbcRRJ6gocuhh5oA4TJTJo5h_pRw1Yoivtm2F4mOAwD2tbZRMCM5poCift6kBzO1-vjX2kAztoRnsS-2IjCRXPoZnRdar-jkNMMrUEh1re0yJo_bxipO0-TFXqUy34Y37vfejLy7RUpq9Gxo5VE1VnUC6aJE0SvgPe_TQUyYEuwMKBZEK_1dZthHM3vvoGdIlNIunmVwmidXn2Zg1dHaLLLxkWblgzgEmlKucqhzNmVPTU2RLgERhKT2oGA0bM6UBy34Byznr7k7sZ5FIVqbGm9KTOCnWihed4VJZ29tIbWd1eXZJBTy-aaYB0eLZCtbSaBxD70rZZdq_wQgTLkXjyUN2Crush2MIvuJm47eJ-V36yfqRA_gIa-ML_n2Xjzl-k8fRG5WPJPnc6N94Mw4FwnzBF_WBkSQyPk0Rwi7h-v=w703-h937-no">
            <a:extLst>
              <a:ext uri="{FF2B5EF4-FFF2-40B4-BE49-F238E27FC236}">
                <a16:creationId xmlns:a16="http://schemas.microsoft.com/office/drawing/2014/main" id="{972FB557-2762-45CC-829D-406405160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170" y="1407599"/>
            <a:ext cx="1898902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75CF47B4-6840-472E-A2EC-74427BCC834C}"/>
              </a:ext>
            </a:extLst>
          </p:cNvPr>
          <p:cNvSpPr/>
          <p:nvPr/>
        </p:nvSpPr>
        <p:spPr bwMode="auto">
          <a:xfrm>
            <a:off x="3165231" y="3367453"/>
            <a:ext cx="1366576" cy="58029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16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C6ACCB-6B9B-4664-A103-ABC172F7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210050" algn="l"/>
              </a:tabLst>
            </a:pPr>
            <a:r>
              <a:rPr lang="en-US" dirty="0"/>
              <a:t>Conclusions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8C233AC-A5E5-4E9F-9DDF-C4BA21EE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4F0217-3797-4DC0-8E0E-1B3A737F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pic>
        <p:nvPicPr>
          <p:cNvPr id="6" name="0 Imagen">
            <a:extLst>
              <a:ext uri="{FF2B5EF4-FFF2-40B4-BE49-F238E27FC236}">
                <a16:creationId xmlns:a16="http://schemas.microsoft.com/office/drawing/2014/main" id="{4510A00D-CA89-4C9B-916A-650558B13F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18" y="1655464"/>
            <a:ext cx="3080392" cy="410887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978F1B2-05A4-4167-A389-62FA2FECFCAE}"/>
              </a:ext>
            </a:extLst>
          </p:cNvPr>
          <p:cNvSpPr/>
          <p:nvPr/>
        </p:nvSpPr>
        <p:spPr bwMode="auto">
          <a:xfrm>
            <a:off x="2674684" y="2891413"/>
            <a:ext cx="1316334" cy="10751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7A188-E723-4733-91CB-17BF2C928BF4}"/>
              </a:ext>
            </a:extLst>
          </p:cNvPr>
          <p:cNvSpPr txBox="1"/>
          <p:nvPr/>
        </p:nvSpPr>
        <p:spPr>
          <a:xfrm>
            <a:off x="211016" y="2459504"/>
            <a:ext cx="2407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Expensive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converter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Cryogenics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6096B0-A0A3-4A20-928C-51D4A1BD9337}"/>
              </a:ext>
            </a:extLst>
          </p:cNvPr>
          <p:cNvSpPr/>
          <p:nvPr/>
        </p:nvSpPr>
        <p:spPr>
          <a:xfrm>
            <a:off x="7516166" y="1391717"/>
            <a:ext cx="4582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to be broken, damaged, during transportation, installation and operation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83012A-60DE-472B-A024-C9743DC0E07A}"/>
              </a:ext>
            </a:extLst>
          </p:cNvPr>
          <p:cNvSpPr/>
          <p:nvPr/>
        </p:nvSpPr>
        <p:spPr>
          <a:xfrm>
            <a:off x="7516166" y="3084455"/>
            <a:ext cx="45820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PLC, safety system and many measurements on the magnet to be sure it is powered only when it is superconducting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878C45-AF3F-4D06-9BDD-B3EE26494A52}"/>
              </a:ext>
            </a:extLst>
          </p:cNvPr>
          <p:cNvSpPr/>
          <p:nvPr/>
        </p:nvSpPr>
        <p:spPr>
          <a:xfrm>
            <a:off x="7516166" y="5169491"/>
            <a:ext cx="4582049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  <a:latin typeface="Calibri"/>
                <a:ea typeface="ＭＳ Ｐゴシック"/>
                <a:cs typeface="Calibri"/>
              </a:rPr>
              <a:t>Supervision and sensors to control pressure, temperature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5B0F09-D5AD-4EC0-A6B3-400B30541758}"/>
              </a:ext>
            </a:extLst>
          </p:cNvPr>
          <p:cNvSpPr/>
          <p:nvPr/>
        </p:nvSpPr>
        <p:spPr>
          <a:xfrm>
            <a:off x="4151918" y="1233796"/>
            <a:ext cx="308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MCBXF prototype</a:t>
            </a:r>
          </a:p>
        </p:txBody>
      </p:sp>
    </p:spTree>
    <p:extLst>
      <p:ext uri="{BB962C8B-B14F-4D97-AF65-F5344CB8AC3E}">
        <p14:creationId xmlns:p14="http://schemas.microsoft.com/office/powerpoint/2010/main" val="3045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5CB74-69E9-45C6-8E04-A9325E74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2EBCA-FEBB-4F21-A4E0-A713DCA6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2347" y="6606000"/>
            <a:ext cx="8782347" cy="252000"/>
          </a:xfrm>
        </p:spPr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F2936-6654-42BB-9AD1-CCB7690F9128}"/>
              </a:ext>
            </a:extLst>
          </p:cNvPr>
          <p:cNvSpPr/>
          <p:nvPr/>
        </p:nvSpPr>
        <p:spPr bwMode="auto">
          <a:xfrm>
            <a:off x="-1589" y="844062"/>
            <a:ext cx="12193589" cy="5761526"/>
          </a:xfrm>
          <a:prstGeom prst="rect">
            <a:avLst/>
          </a:prstGeom>
          <a:gradFill flip="none" rotWithShape="1">
            <a:gsLst>
              <a:gs pos="0">
                <a:srgbClr val="B50000"/>
              </a:gs>
              <a:gs pos="100000">
                <a:srgbClr val="DDDDDD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3650D5-CCBE-4F70-99E1-CE68C6C7EFC4}"/>
              </a:ext>
            </a:extLst>
          </p:cNvPr>
          <p:cNvSpPr/>
          <p:nvPr/>
        </p:nvSpPr>
        <p:spPr>
          <a:xfrm>
            <a:off x="-1589" y="2616829"/>
            <a:ext cx="121935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645116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98A9-253F-43D3-8ABC-0012A483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system - PLC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0FF76-B53B-46F7-AA69-1C68150D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6433E-838A-4E63-90C0-DA687E1F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7425BA-1FB4-48E7-AEBF-9C02FC11A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96" y="1453322"/>
            <a:ext cx="6063893" cy="4662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208E00-1A33-482F-B263-0261F3EC863D}"/>
              </a:ext>
            </a:extLst>
          </p:cNvPr>
          <p:cNvSpPr/>
          <p:nvPr/>
        </p:nvSpPr>
        <p:spPr>
          <a:xfrm>
            <a:off x="6631912" y="1469730"/>
            <a:ext cx="52904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Par. (Quench to </a:t>
            </a:r>
            <a:r>
              <a:rPr lang="en-US" sz="1800" dirty="0" err="1">
                <a:solidFill>
                  <a:srgbClr val="00B0F0"/>
                </a:solidFill>
              </a:rPr>
              <a:t>cryo</a:t>
            </a:r>
            <a:r>
              <a:rPr lang="en-US" sz="1800" dirty="0">
                <a:solidFill>
                  <a:srgbClr val="00B0F0"/>
                </a:solidFill>
              </a:rPr>
              <a:t>; Magnet Phase)</a:t>
            </a:r>
          </a:p>
          <a:p>
            <a:endParaRPr lang="en-US" sz="1800" dirty="0">
              <a:solidFill>
                <a:srgbClr val="00B0F0"/>
              </a:solidFill>
            </a:endParaRPr>
          </a:p>
          <a:p>
            <a:r>
              <a:rPr lang="en-US" sz="1800" dirty="0">
                <a:solidFill>
                  <a:srgbClr val="D8E4BC"/>
                </a:solidFill>
              </a:rPr>
              <a:t>6 ANALOG INPUTS + SPARES</a:t>
            </a:r>
          </a:p>
          <a:p>
            <a:r>
              <a:rPr lang="en-US" sz="1800" dirty="0">
                <a:solidFill>
                  <a:srgbClr val="D8E4BC"/>
                </a:solidFill>
              </a:rPr>
              <a:t>(PC current; V leads)</a:t>
            </a:r>
            <a:endParaRPr lang="en-US" sz="2000" dirty="0"/>
          </a:p>
          <a:p>
            <a:endParaRPr lang="en-US" sz="1800" dirty="0"/>
          </a:p>
          <a:p>
            <a:r>
              <a:rPr lang="en-US" sz="1800" dirty="0">
                <a:solidFill>
                  <a:srgbClr val="E6B8B7"/>
                </a:solidFill>
              </a:rPr>
              <a:t>27 DIGITAL INPUTS + SPARES</a:t>
            </a:r>
          </a:p>
          <a:p>
            <a:r>
              <a:rPr lang="en-US" sz="1800" dirty="0">
                <a:solidFill>
                  <a:srgbClr val="E6B8B7"/>
                </a:solidFill>
              </a:rPr>
              <a:t>(DAQ OK; EE Status; PC Status; Leads Temperature)</a:t>
            </a:r>
            <a:endParaRPr lang="en-US" sz="1200" dirty="0"/>
          </a:p>
          <a:p>
            <a:endParaRPr lang="en-US" sz="1800" dirty="0"/>
          </a:p>
          <a:p>
            <a:r>
              <a:rPr lang="en-US" sz="1800" dirty="0">
                <a:solidFill>
                  <a:srgbClr val="FCD5B4"/>
                </a:solidFill>
              </a:rPr>
              <a:t>17 DIGITAL OUTPUTS + SPARES</a:t>
            </a:r>
          </a:p>
          <a:p>
            <a:r>
              <a:rPr lang="en-US" sz="1800" dirty="0">
                <a:solidFill>
                  <a:srgbClr val="FCD5B4"/>
                </a:solidFill>
              </a:rPr>
              <a:t>(PC Permit; Flash Boxes; Current to </a:t>
            </a:r>
            <a:r>
              <a:rPr lang="en-US" sz="1800" dirty="0" err="1">
                <a:solidFill>
                  <a:srgbClr val="FCD5B4"/>
                </a:solidFill>
              </a:rPr>
              <a:t>cryo</a:t>
            </a:r>
            <a:r>
              <a:rPr lang="en-US" sz="1800" dirty="0">
                <a:solidFill>
                  <a:srgbClr val="FCD5B4"/>
                </a:solidFill>
              </a:rPr>
              <a:t>; Quench to </a:t>
            </a:r>
            <a:r>
              <a:rPr lang="en-US" sz="1800" dirty="0" err="1">
                <a:solidFill>
                  <a:srgbClr val="FCD5B4"/>
                </a:solidFill>
              </a:rPr>
              <a:t>cryo</a:t>
            </a:r>
            <a:r>
              <a:rPr lang="en-US" sz="1800" dirty="0">
                <a:solidFill>
                  <a:srgbClr val="FCD5B4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83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C6ACCB-6B9B-4664-A103-ABC172F7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210050" algn="l"/>
              </a:tabLst>
            </a:pPr>
            <a:r>
              <a:rPr lang="en-US" dirty="0"/>
              <a:t>Outline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8C233AC-A5E5-4E9F-9DDF-C4BA21EE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4F0217-3797-4DC0-8E0E-1B3A737F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7DD00-E26E-4E78-BBEF-F1D9D8B52C60}"/>
              </a:ext>
            </a:extLst>
          </p:cNvPr>
          <p:cNvSpPr txBox="1"/>
          <p:nvPr/>
        </p:nvSpPr>
        <p:spPr>
          <a:xfrm>
            <a:off x="899999" y="1224179"/>
            <a:ext cx="535082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Magnet safety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Equipment connected to the magnets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Acquisition systems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Magnet protection at FREIA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Supervision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system architecture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Subsystems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Services and user interfaces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Safety system – PLC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Cryogenics supervision software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Power converters EPICS interface</a:t>
            </a:r>
          </a:p>
        </p:txBody>
      </p:sp>
    </p:spTree>
    <p:extLst>
      <p:ext uri="{BB962C8B-B14F-4D97-AF65-F5344CB8AC3E}">
        <p14:creationId xmlns:p14="http://schemas.microsoft.com/office/powerpoint/2010/main" val="146273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5CB74-69E9-45C6-8E04-A9325E74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2EBCA-FEBB-4F21-A4E0-A713DCA6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F2936-6654-42BB-9AD1-CCB7690F9128}"/>
              </a:ext>
            </a:extLst>
          </p:cNvPr>
          <p:cNvSpPr/>
          <p:nvPr/>
        </p:nvSpPr>
        <p:spPr bwMode="auto">
          <a:xfrm>
            <a:off x="2542346" y="844062"/>
            <a:ext cx="9649654" cy="5761526"/>
          </a:xfrm>
          <a:prstGeom prst="rect">
            <a:avLst/>
          </a:prstGeom>
          <a:gradFill flip="none" rotWithShape="1">
            <a:gsLst>
              <a:gs pos="0">
                <a:srgbClr val="B50000"/>
              </a:gs>
              <a:gs pos="100000">
                <a:srgbClr val="DDDDDD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3650D5-CCBE-4F70-99E1-CE68C6C7EFC4}"/>
              </a:ext>
            </a:extLst>
          </p:cNvPr>
          <p:cNvSpPr/>
          <p:nvPr/>
        </p:nvSpPr>
        <p:spPr>
          <a:xfrm>
            <a:off x="5040854" y="2875002"/>
            <a:ext cx="51012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 safety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77247-54D0-40F8-9157-48A034FB59DA}"/>
              </a:ext>
            </a:extLst>
          </p:cNvPr>
          <p:cNvSpPr txBox="1"/>
          <p:nvPr/>
        </p:nvSpPr>
        <p:spPr>
          <a:xfrm>
            <a:off x="3031" y="843650"/>
            <a:ext cx="256664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Magnet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Equipment connected to the magnets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Acquisition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Magnet protection at FREIA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system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and user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system – PLC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Cryogenics supervision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converters EPICS interface</a:t>
            </a:r>
          </a:p>
        </p:txBody>
      </p:sp>
    </p:spTree>
    <p:extLst>
      <p:ext uri="{BB962C8B-B14F-4D97-AF65-F5344CB8AC3E}">
        <p14:creationId xmlns:p14="http://schemas.microsoft.com/office/powerpoint/2010/main" val="20452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38F7DB3-FAC3-42C1-8443-E588477EE492}"/>
              </a:ext>
            </a:extLst>
          </p:cNvPr>
          <p:cNvSpPr/>
          <p:nvPr/>
        </p:nvSpPr>
        <p:spPr bwMode="auto">
          <a:xfrm>
            <a:off x="4354723" y="875524"/>
            <a:ext cx="471957" cy="55919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D04A792A-E0A7-41F3-B2F5-9E8329ACFEC7}"/>
              </a:ext>
            </a:extLst>
          </p:cNvPr>
          <p:cNvSpPr/>
          <p:nvPr/>
        </p:nvSpPr>
        <p:spPr bwMode="auto">
          <a:xfrm>
            <a:off x="463933" y="892084"/>
            <a:ext cx="4098210" cy="5703456"/>
          </a:xfrm>
          <a:prstGeom prst="frame">
            <a:avLst>
              <a:gd name="adj1" fmla="val 7596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A2458-29D3-4C5A-9778-D5E39DDA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connected to the magnets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F3D42-26F5-44D5-819F-B5BBF6D3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368A8A5-DA74-48E8-9091-64F84DED0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4" y="1233972"/>
            <a:ext cx="4754105" cy="4653017"/>
          </a:xfrm>
          <a:prstGeom prst="rect">
            <a:avLst/>
          </a:prstGeom>
        </p:spPr>
      </p:pic>
      <p:sp>
        <p:nvSpPr>
          <p:cNvPr id="76" name="Date Placeholder 7">
            <a:extLst>
              <a:ext uri="{FF2B5EF4-FFF2-40B4-BE49-F238E27FC236}">
                <a16:creationId xmlns:a16="http://schemas.microsoft.com/office/drawing/2014/main" id="{71835E45-3021-47BC-BA35-6CC2412A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589" y="6606000"/>
            <a:ext cx="2543937" cy="252412"/>
          </a:xfrm>
        </p:spPr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3CA0B11-C1B8-43E6-B49A-65C285E53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905" y="2148973"/>
            <a:ext cx="6600817" cy="30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3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lh3.googleusercontent.com/yUiXkcXWcZrobYkPz3HQ_HJJcE0BHme9axLot9Q6lIisdSxOfmj6KUDumjPy_G9tx2Iq0AN0RDkYHFyhMO-6y-e7j8PfWHU1cFm7Nf53Cv-gN3mi5GdEhnfqMUZ0szEu8ETuuwSodf7rbd2-5e1M3O8w30anCwpvzETR7z7eY5VcaSIlv4mEk-KFEHAilxzc2vKc2nEKvFAv8Fy1dHf0yaqgs_HTkSqUlfjkMkjS_IHsgaabvLR9cv9Ma76gVdQW8b1d5yveu2iseZ8DIulIkxF3oCJuq1aclAHV7oaEItuGER--_KXoOsHobA_OVE_tdu-elDRBCntKDKFDlbss7gvm8NpZzmqiuGupPAGS9j43LyQ4441BVDCouJWOUuWKeBMlo4YBmufnaXn4p5HnbI3SlYZaoKgST6UIjjLlc9VjM7lHIwPPSkjcWdiSy97tFziejmbInQI2Vu-igbBSE_vc-d40RyGifbClk4OaKy0ket0zgMQgKrmC1fs-t3q9jyDpSn4mPKjYr1kOZmt-5ZJ2HZsyjotD18l_OB-vTTvw_bljhl1ERupBYycrJYcBrr0nM1tae7x1P3l2UjYFAYiviq1cG4y-nEKphPDXI62ESDb7KS8cWMekWQwwGCP8fHfy2uZvy_D-_1jmR5vRm3v09qYhDXMM=w703-h937-no">
            <a:extLst>
              <a:ext uri="{FF2B5EF4-FFF2-40B4-BE49-F238E27FC236}">
                <a16:creationId xmlns:a16="http://schemas.microsoft.com/office/drawing/2014/main" id="{C74214A2-7393-4F6D-A078-39C4F857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04">
            <a:off x="462228" y="991202"/>
            <a:ext cx="4019340" cy="53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38F7DB3-FAC3-42C1-8443-E588477EE492}"/>
              </a:ext>
            </a:extLst>
          </p:cNvPr>
          <p:cNvSpPr/>
          <p:nvPr/>
        </p:nvSpPr>
        <p:spPr bwMode="auto">
          <a:xfrm>
            <a:off x="4354723" y="875524"/>
            <a:ext cx="471957" cy="55919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D04A792A-E0A7-41F3-B2F5-9E8329ACFEC7}"/>
              </a:ext>
            </a:extLst>
          </p:cNvPr>
          <p:cNvSpPr/>
          <p:nvPr/>
        </p:nvSpPr>
        <p:spPr bwMode="auto">
          <a:xfrm>
            <a:off x="463933" y="892084"/>
            <a:ext cx="4098210" cy="5703456"/>
          </a:xfrm>
          <a:prstGeom prst="frame">
            <a:avLst>
              <a:gd name="adj1" fmla="val 7596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A2458-29D3-4C5A-9778-D5E39DDA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connected to the magnets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F3D42-26F5-44D5-819F-B5BBF6D3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5F8C1D-9DBE-41F0-B60C-1619CF7850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19239" y="1788609"/>
            <a:ext cx="2883876" cy="1405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3013B6-1106-42D0-A63A-76B9FB7277B2}"/>
              </a:ext>
            </a:extLst>
          </p:cNvPr>
          <p:cNvCxnSpPr>
            <a:cxnSpLocks/>
          </p:cNvCxnSpPr>
          <p:nvPr/>
        </p:nvCxnSpPr>
        <p:spPr bwMode="auto">
          <a:xfrm flipH="1">
            <a:off x="1974505" y="1929151"/>
            <a:ext cx="2812414" cy="38720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BD9669D-E49E-4DB4-9BE2-06C78847D69D}"/>
              </a:ext>
            </a:extLst>
          </p:cNvPr>
          <p:cNvSpPr txBox="1"/>
          <p:nvPr/>
        </p:nvSpPr>
        <p:spPr>
          <a:xfrm>
            <a:off x="4828236" y="1687463"/>
            <a:ext cx="716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Computers for interlocks and acquisition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956E9B-2271-4A5F-8FC3-B4DCAD5843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31518" y="2350108"/>
            <a:ext cx="1371597" cy="3256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5B5F32-2849-41FB-AC6D-F18AA8DC79FD}"/>
              </a:ext>
            </a:extLst>
          </p:cNvPr>
          <p:cNvCxnSpPr>
            <a:cxnSpLocks/>
            <a:stCxn id="46" idx="1"/>
          </p:cNvCxnSpPr>
          <p:nvPr/>
        </p:nvCxnSpPr>
        <p:spPr bwMode="auto">
          <a:xfrm flipH="1" flipV="1">
            <a:off x="1863973" y="2376885"/>
            <a:ext cx="2939142" cy="3037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B275AA-2156-4F94-B769-8131B1063FF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48216" y="2793212"/>
            <a:ext cx="3053343" cy="7935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DAA0F0-B510-4160-AC00-B44CE0FD2306}"/>
              </a:ext>
            </a:extLst>
          </p:cNvPr>
          <p:cNvCxnSpPr>
            <a:cxnSpLocks/>
            <a:stCxn id="47" idx="1"/>
          </p:cNvCxnSpPr>
          <p:nvPr/>
        </p:nvCxnSpPr>
        <p:spPr bwMode="auto">
          <a:xfrm flipH="1" flipV="1">
            <a:off x="1891608" y="3290795"/>
            <a:ext cx="2911506" cy="2959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2BB7AA-D2FD-4333-A9B6-6FBF632D3580}"/>
              </a:ext>
            </a:extLst>
          </p:cNvPr>
          <p:cNvCxnSpPr>
            <a:cxnSpLocks/>
            <a:stCxn id="48" idx="1"/>
          </p:cNvCxnSpPr>
          <p:nvPr/>
        </p:nvCxnSpPr>
        <p:spPr bwMode="auto">
          <a:xfrm flipH="1">
            <a:off x="3647557" y="4187027"/>
            <a:ext cx="1171062" cy="530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73B8D6-BF43-4F0F-A23D-27E6F7A02A8D}"/>
              </a:ext>
            </a:extLst>
          </p:cNvPr>
          <p:cNvCxnSpPr>
            <a:cxnSpLocks/>
          </p:cNvCxnSpPr>
          <p:nvPr/>
        </p:nvCxnSpPr>
        <p:spPr bwMode="auto">
          <a:xfrm flipH="1">
            <a:off x="2062632" y="4187027"/>
            <a:ext cx="2740482" cy="5795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E82D5EB-25A0-4052-89BF-489749C26FDD}"/>
              </a:ext>
            </a:extLst>
          </p:cNvPr>
          <p:cNvSpPr txBox="1"/>
          <p:nvPr/>
        </p:nvSpPr>
        <p:spPr>
          <a:xfrm>
            <a:off x="4803115" y="2265152"/>
            <a:ext cx="738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Measurements: 4-wires multimeter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oscilloscope (200 MHz BW and 2GS/s)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9DED6E-D997-4322-8E88-5C9D28226B04}"/>
              </a:ext>
            </a:extLst>
          </p:cNvPr>
          <p:cNvSpPr txBox="1"/>
          <p:nvPr/>
        </p:nvSpPr>
        <p:spPr>
          <a:xfrm>
            <a:off x="4803114" y="3171218"/>
            <a:ext cx="5235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systems: Matrix and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PotAim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cards                 	               1kVdc insulation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517715-7EFD-42C3-8118-E87288BBF607}"/>
              </a:ext>
            </a:extLst>
          </p:cNvPr>
          <p:cNvSpPr txBox="1"/>
          <p:nvPr/>
        </p:nvSpPr>
        <p:spPr>
          <a:xfrm>
            <a:off x="4818619" y="3956194"/>
            <a:ext cx="396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Patch panels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414D73F-9056-4A2D-9747-12D8A64CB82F}"/>
              </a:ext>
            </a:extLst>
          </p:cNvPr>
          <p:cNvCxnSpPr>
            <a:cxnSpLocks/>
          </p:cNvCxnSpPr>
          <p:nvPr/>
        </p:nvCxnSpPr>
        <p:spPr bwMode="auto">
          <a:xfrm flipH="1">
            <a:off x="3396505" y="4654489"/>
            <a:ext cx="1390414" cy="4754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DBE80EF-E9CF-45AA-8094-917C5DB4146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19241" y="4124727"/>
            <a:ext cx="2867678" cy="5226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9B2BC42-ABF9-44FF-A25B-1E8CE1B0B6A1}"/>
              </a:ext>
            </a:extLst>
          </p:cNvPr>
          <p:cNvSpPr txBox="1"/>
          <p:nvPr/>
        </p:nvSpPr>
        <p:spPr>
          <a:xfrm>
            <a:off x="4799084" y="4377787"/>
            <a:ext cx="737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Acquisition systems: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AB60BA5-9A0A-47DA-9A55-8E5617DB6081}"/>
              </a:ext>
            </a:extLst>
          </p:cNvPr>
          <p:cNvSpPr txBox="1"/>
          <p:nvPr/>
        </p:nvSpPr>
        <p:spPr>
          <a:xfrm>
            <a:off x="4858380" y="1098913"/>
            <a:ext cx="396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PLC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CACD5F8-6CB3-4115-8642-6978083A4C91}"/>
              </a:ext>
            </a:extLst>
          </p:cNvPr>
          <p:cNvCxnSpPr>
            <a:cxnSpLocks/>
            <a:stCxn id="70" idx="1"/>
          </p:cNvCxnSpPr>
          <p:nvPr/>
        </p:nvCxnSpPr>
        <p:spPr bwMode="auto">
          <a:xfrm flipH="1">
            <a:off x="3094894" y="1329746"/>
            <a:ext cx="1763486" cy="1786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E4EEDB1D-A835-47A4-A144-EFAC1E62A3FE}"/>
              </a:ext>
            </a:extLst>
          </p:cNvPr>
          <p:cNvSpPr/>
          <p:nvPr/>
        </p:nvSpPr>
        <p:spPr bwMode="auto">
          <a:xfrm>
            <a:off x="70341" y="3100882"/>
            <a:ext cx="471957" cy="32747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" name="Date Placeholder 7">
            <a:extLst>
              <a:ext uri="{FF2B5EF4-FFF2-40B4-BE49-F238E27FC236}">
                <a16:creationId xmlns:a16="http://schemas.microsoft.com/office/drawing/2014/main" id="{71835E45-3021-47BC-BA35-6CC2412A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589" y="6606000"/>
            <a:ext cx="2543937" cy="252412"/>
          </a:xfrm>
        </p:spPr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35D4C96-5C7D-4E05-A510-1AD47946F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14352"/>
              </p:ext>
            </p:extLst>
          </p:nvPr>
        </p:nvGraphicFramePr>
        <p:xfrm>
          <a:off x="4590701" y="4755169"/>
          <a:ext cx="7455927" cy="17815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421970">
                  <a:extLst>
                    <a:ext uri="{9D8B030D-6E8A-4147-A177-3AD203B41FA5}">
                      <a16:colId xmlns:a16="http://schemas.microsoft.com/office/drawing/2014/main" val="713498434"/>
                    </a:ext>
                  </a:extLst>
                </a:gridCol>
                <a:gridCol w="1166206">
                  <a:extLst>
                    <a:ext uri="{9D8B030D-6E8A-4147-A177-3AD203B41FA5}">
                      <a16:colId xmlns:a16="http://schemas.microsoft.com/office/drawing/2014/main" val="400278996"/>
                    </a:ext>
                  </a:extLst>
                </a:gridCol>
                <a:gridCol w="994602">
                  <a:extLst>
                    <a:ext uri="{9D8B030D-6E8A-4147-A177-3AD203B41FA5}">
                      <a16:colId xmlns:a16="http://schemas.microsoft.com/office/drawing/2014/main" val="688899608"/>
                    </a:ext>
                  </a:extLst>
                </a:gridCol>
                <a:gridCol w="873149">
                  <a:extLst>
                    <a:ext uri="{9D8B030D-6E8A-4147-A177-3AD203B41FA5}">
                      <a16:colId xmlns:a16="http://schemas.microsoft.com/office/drawing/2014/main" val="2854110579"/>
                    </a:ext>
                  </a:extLst>
                </a:gridCol>
              </a:tblGrid>
              <a:tr h="242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US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DAQ (16 bits)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HF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US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MF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US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LF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9457643"/>
                  </a:ext>
                </a:extLst>
              </a:tr>
              <a:tr h="273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number of channels to be recorded</a:t>
                      </a:r>
                      <a:endParaRPr lang="en-GB" sz="1800" b="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US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US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US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5974670"/>
                  </a:ext>
                </a:extLst>
              </a:tr>
              <a:tr h="27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800" b="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differential input voltage</a:t>
                      </a:r>
                      <a:endParaRPr lang="en-GB" sz="1800" b="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GB" sz="1800" dirty="0" err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kVdc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GB" sz="1800" dirty="0" err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kVdc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GB" sz="1800" dirty="0" err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kVdc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6197222"/>
                  </a:ext>
                </a:extLst>
              </a:tr>
              <a:tr h="27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800" b="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Acquisition frequency</a:t>
                      </a:r>
                      <a:endParaRPr lang="en-GB" sz="1800" b="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5 - 200 kHz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US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1 - 5 </a:t>
                      </a:r>
                      <a:r>
                        <a:rPr lang="en-GB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kHz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US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GB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kHz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400158"/>
                  </a:ext>
                </a:extLst>
              </a:tr>
              <a:tr h="27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800" b="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Bandwidth of the system </a:t>
                      </a:r>
                      <a:endParaRPr lang="en-GB" sz="1800" b="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 Hz</a:t>
                      </a:r>
                      <a:endParaRPr lang="en-GB" sz="1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endParaRPr lang="en-GB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endParaRPr lang="en-GB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4441775"/>
                  </a:ext>
                </a:extLst>
              </a:tr>
              <a:tr h="27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800" b="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Thresholds / delays per signal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– 1 V / 0 – 1 s 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22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39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C6ACCB-6B9B-4664-A103-ABC172F7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210050" algn="l"/>
              </a:tabLst>
            </a:pPr>
            <a:r>
              <a:rPr lang="en-US" dirty="0"/>
              <a:t>Acquisition systems – Fast acquisition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8C233AC-A5E5-4E9F-9DDF-C4BA21EE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4F0217-3797-4DC0-8E0E-1B3A737F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31FA1A-491C-415D-A7B8-919D61AED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2222672"/>
            <a:ext cx="4511613" cy="345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F29A7D-E3C3-4F7B-958D-873C40C3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11" y="2222672"/>
            <a:ext cx="4511613" cy="345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299AC4-89BE-4593-ABB2-BD90B2EB2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072" y="2222672"/>
            <a:ext cx="4511613" cy="3456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5FD82B-F998-4056-B626-B27E25D273F5}"/>
              </a:ext>
            </a:extLst>
          </p:cNvPr>
          <p:cNvCxnSpPr/>
          <p:nvPr/>
        </p:nvCxnSpPr>
        <p:spPr>
          <a:xfrm flipH="1">
            <a:off x="1143001" y="2165791"/>
            <a:ext cx="415848" cy="7425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819B5F7-7138-40BB-801D-42F7F1686A4B}"/>
              </a:ext>
            </a:extLst>
          </p:cNvPr>
          <p:cNvSpPr txBox="1"/>
          <p:nvPr/>
        </p:nvSpPr>
        <p:spPr>
          <a:xfrm>
            <a:off x="53852" y="1237213"/>
            <a:ext cx="4070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Quench detected by the matrix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=&gt; Triggers fired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DB8262-7721-4CE0-944A-D2C2B40B9045}"/>
              </a:ext>
            </a:extLst>
          </p:cNvPr>
          <p:cNvSpPr txBox="1"/>
          <p:nvPr/>
        </p:nvSpPr>
        <p:spPr>
          <a:xfrm>
            <a:off x="4699585" y="1235044"/>
            <a:ext cx="345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Look at the differential voltages to find where is the quench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312D4F-8115-4C46-9F6E-323D65947190}"/>
              </a:ext>
            </a:extLst>
          </p:cNvPr>
          <p:cNvSpPr txBox="1"/>
          <p:nvPr/>
        </p:nvSpPr>
        <p:spPr>
          <a:xfrm>
            <a:off x="8540629" y="1235044"/>
            <a:ext cx="34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Find the segment(s) where the quench occurs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7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C6ACCB-6B9B-4664-A103-ABC172F7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210050" algn="l"/>
              </a:tabLst>
            </a:pPr>
            <a:r>
              <a:rPr lang="en-US" dirty="0"/>
              <a:t>Acquisition systems – Long acquisition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8C233AC-A5E5-4E9F-9DDF-C4BA21EE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4F0217-3797-4DC0-8E0E-1B3A737F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168C73-66A3-4463-850A-D3AEEBDA8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082"/>
            <a:ext cx="6109477" cy="46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0FD831-94EB-4EAC-BFC1-DEC3946F8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77" y="1528082"/>
            <a:ext cx="6109477" cy="468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F6E37E-3075-40EB-B5B2-BF9F21C5666D}"/>
              </a:ext>
            </a:extLst>
          </p:cNvPr>
          <p:cNvSpPr txBox="1"/>
          <p:nvPr/>
        </p:nvSpPr>
        <p:spPr>
          <a:xfrm>
            <a:off x="441316" y="1096449"/>
            <a:ext cx="454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“Plateau” -&gt; Splices measurements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4AF318-7F05-473F-911F-8AB99E7B72F6}"/>
              </a:ext>
            </a:extLst>
          </p:cNvPr>
          <p:cNvSpPr txBox="1"/>
          <p:nvPr/>
        </p:nvSpPr>
        <p:spPr>
          <a:xfrm>
            <a:off x="5430352" y="999461"/>
            <a:ext cx="536627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/>
                <a:ea typeface="ＭＳ Ｐゴシック"/>
                <a:cs typeface="Calibri"/>
              </a:rPr>
              <a:t>Ramp rate -&gt; Inductances measurements</a:t>
            </a:r>
            <a:endParaRPr lang="en-GB" dirty="0">
              <a:latin typeface="Calibri"/>
              <a:ea typeface="ＭＳ Ｐゴシック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52032-0B98-4DDF-94A6-E377989C457F}"/>
              </a:ext>
            </a:extLst>
          </p:cNvPr>
          <p:cNvSpPr txBox="1"/>
          <p:nvPr/>
        </p:nvSpPr>
        <p:spPr>
          <a:xfrm>
            <a:off x="3133752" y="3043872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Quench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A7A84-F593-46E5-8446-0C096BE4B927}"/>
              </a:ext>
            </a:extLst>
          </p:cNvPr>
          <p:cNvCxnSpPr/>
          <p:nvPr/>
        </p:nvCxnSpPr>
        <p:spPr>
          <a:xfrm flipV="1">
            <a:off x="3704734" y="2346758"/>
            <a:ext cx="1291472" cy="634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B542BC-4C83-4642-AA97-926DF40B37A0}"/>
              </a:ext>
            </a:extLst>
          </p:cNvPr>
          <p:cNvCxnSpPr/>
          <p:nvPr/>
        </p:nvCxnSpPr>
        <p:spPr>
          <a:xfrm flipH="1" flipV="1">
            <a:off x="2054959" y="2425390"/>
            <a:ext cx="1291472" cy="5561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E17EF5-F4F3-4433-8372-8A3F9E25B2A1}"/>
              </a:ext>
            </a:extLst>
          </p:cNvPr>
          <p:cNvCxnSpPr>
            <a:stCxn id="12" idx="2"/>
          </p:cNvCxnSpPr>
          <p:nvPr/>
        </p:nvCxnSpPr>
        <p:spPr>
          <a:xfrm flipH="1">
            <a:off x="1546411" y="1558114"/>
            <a:ext cx="1168765" cy="595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22B026-B7C8-4945-9EB2-1D6B4E03DCBC}"/>
              </a:ext>
            </a:extLst>
          </p:cNvPr>
          <p:cNvCxnSpPr/>
          <p:nvPr/>
        </p:nvCxnSpPr>
        <p:spPr>
          <a:xfrm flipH="1">
            <a:off x="4852658" y="1468495"/>
            <a:ext cx="813860" cy="6876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D6267D8-CDBC-4896-8B69-61EE7C305BAE}"/>
              </a:ext>
            </a:extLst>
          </p:cNvPr>
          <p:cNvSpPr/>
          <p:nvPr/>
        </p:nvSpPr>
        <p:spPr>
          <a:xfrm>
            <a:off x="1088136" y="2080214"/>
            <a:ext cx="957480" cy="3312000"/>
          </a:xfrm>
          <a:prstGeom prst="rect">
            <a:avLst/>
          </a:prstGeom>
          <a:solidFill>
            <a:srgbClr val="94B6D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135FE9-D1E0-4380-8F98-458F3DE8AC24}"/>
              </a:ext>
            </a:extLst>
          </p:cNvPr>
          <p:cNvSpPr/>
          <p:nvPr/>
        </p:nvSpPr>
        <p:spPr>
          <a:xfrm>
            <a:off x="7197613" y="2080214"/>
            <a:ext cx="957480" cy="3312000"/>
          </a:xfrm>
          <a:prstGeom prst="rect">
            <a:avLst/>
          </a:prstGeom>
          <a:solidFill>
            <a:srgbClr val="94B6D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85E670-6423-4C38-81FB-C25920B735D9}"/>
              </a:ext>
            </a:extLst>
          </p:cNvPr>
          <p:cNvSpPr/>
          <p:nvPr/>
        </p:nvSpPr>
        <p:spPr>
          <a:xfrm>
            <a:off x="4705943" y="2080214"/>
            <a:ext cx="311102" cy="3312000"/>
          </a:xfrm>
          <a:prstGeom prst="rect">
            <a:avLst/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DB026B-0B87-40DE-A9C4-60681CA057AA}"/>
              </a:ext>
            </a:extLst>
          </p:cNvPr>
          <p:cNvSpPr/>
          <p:nvPr/>
        </p:nvSpPr>
        <p:spPr>
          <a:xfrm>
            <a:off x="10848706" y="2080214"/>
            <a:ext cx="311102" cy="3312000"/>
          </a:xfrm>
          <a:prstGeom prst="rect">
            <a:avLst/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3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0BB6-42F3-454A-942D-C8749624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protection at FREIA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A9283-6594-49B2-BF52-6A3196D0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E4237-191E-48D0-8D46-37F78890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1A8109-EABC-4A2C-B89F-654D49875822}"/>
              </a:ext>
            </a:extLst>
          </p:cNvPr>
          <p:cNvGrpSpPr/>
          <p:nvPr/>
        </p:nvGrpSpPr>
        <p:grpSpPr>
          <a:xfrm>
            <a:off x="2946060" y="3429000"/>
            <a:ext cx="6299879" cy="3133168"/>
            <a:chOff x="5763027" y="2717558"/>
            <a:chExt cx="6355172" cy="28542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5DBF2F-0083-4723-9BA4-E668682750EC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44" t="2741" r="2499" b="1057"/>
            <a:stretch/>
          </p:blipFill>
          <p:spPr>
            <a:xfrm>
              <a:off x="6495560" y="2717558"/>
              <a:ext cx="5622639" cy="28542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2CBBA9-CF1B-41F5-BA8E-E23E22AAD9BF}"/>
                </a:ext>
              </a:extLst>
            </p:cNvPr>
            <p:cNvSpPr/>
            <p:nvPr/>
          </p:nvSpPr>
          <p:spPr>
            <a:xfrm>
              <a:off x="7829936" y="4834649"/>
              <a:ext cx="749029" cy="96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002A58-8364-4D5F-95D5-42BFB0BF0929}"/>
                </a:ext>
              </a:extLst>
            </p:cNvPr>
            <p:cNvCxnSpPr/>
            <p:nvPr/>
          </p:nvCxnSpPr>
          <p:spPr>
            <a:xfrm>
              <a:off x="6896911" y="4945015"/>
              <a:ext cx="172179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AFFCC3-BB33-44E9-ACE2-ADFF21982B4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081" t="16922" r="36875" b="75616"/>
            <a:stretch/>
          </p:blipFill>
          <p:spPr>
            <a:xfrm>
              <a:off x="9000193" y="4825496"/>
              <a:ext cx="1108954" cy="22140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0ABE03-A247-48CE-8EF5-A9DA06E9AA2E}"/>
                </a:ext>
              </a:extLst>
            </p:cNvPr>
            <p:cNvSpPr txBox="1"/>
            <p:nvPr/>
          </p:nvSpPr>
          <p:spPr>
            <a:xfrm>
              <a:off x="5763027" y="4678014"/>
              <a:ext cx="877950" cy="348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1600" i="1" baseline="-250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threshold</a:t>
              </a:r>
              <a:endParaRPr lang="en-GB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BEA681-884B-43C8-9404-9FBA24023B42}"/>
                </a:ext>
              </a:extLst>
            </p:cNvPr>
            <p:cNvSpPr txBox="1"/>
            <p:nvPr/>
          </p:nvSpPr>
          <p:spPr>
            <a:xfrm>
              <a:off x="8682332" y="3077797"/>
              <a:ext cx="1692756" cy="34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1600" i="1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Validation</a:t>
              </a:r>
              <a:endParaRPr lang="en-GB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A308CFF-AA18-47F4-A372-757280358117}"/>
                </a:ext>
              </a:extLst>
            </p:cNvPr>
            <p:cNvCxnSpPr/>
            <p:nvPr/>
          </p:nvCxnSpPr>
          <p:spPr>
            <a:xfrm>
              <a:off x="8618706" y="3492234"/>
              <a:ext cx="16439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228F9-D622-4993-A898-E78E9089F3F5}"/>
                </a:ext>
              </a:extLst>
            </p:cNvPr>
            <p:cNvSpPr txBox="1"/>
            <p:nvPr/>
          </p:nvSpPr>
          <p:spPr>
            <a:xfrm>
              <a:off x="9907551" y="2954881"/>
              <a:ext cx="1488475" cy="6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System </a:t>
              </a:r>
              <a:b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delay</a:t>
              </a:r>
              <a:endParaRPr lang="en-GB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91AAF14-F3DE-4C54-906E-B5142826501E}"/>
                </a:ext>
              </a:extLst>
            </p:cNvPr>
            <p:cNvCxnSpPr/>
            <p:nvPr/>
          </p:nvCxnSpPr>
          <p:spPr>
            <a:xfrm>
              <a:off x="10262681" y="3492234"/>
              <a:ext cx="6809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261915D-C492-49F4-9EB3-4402F047EB67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937" t="15938" r="37178" b="71440"/>
            <a:stretch/>
          </p:blipFill>
          <p:spPr>
            <a:xfrm>
              <a:off x="10481722" y="4596322"/>
              <a:ext cx="432711" cy="37451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DD59E4-FA79-4859-A0B0-E26421AAA1BB}"/>
              </a:ext>
            </a:extLst>
          </p:cNvPr>
          <p:cNvSpPr txBox="1"/>
          <p:nvPr/>
        </p:nvSpPr>
        <p:spPr>
          <a:xfrm>
            <a:off x="249217" y="1031660"/>
            <a:ext cx="110221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 Vtaps that can be connected to the magnets</a:t>
            </a:r>
          </a:p>
          <a:p>
            <a:r>
              <a:rPr lang="en-US" dirty="0"/>
              <a:t>16 Vtaps on the splices and current leads</a:t>
            </a:r>
          </a:p>
          <a:p>
            <a:r>
              <a:rPr lang="en-US" dirty="0"/>
              <a:t>Sensors and interlocks: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GHe flow (current leads to </a:t>
            </a:r>
            <a:r>
              <a:rPr lang="en-US" dirty="0" err="1"/>
              <a:t>gaz</a:t>
            </a:r>
            <a:r>
              <a:rPr lang="en-US" dirty="0"/>
              <a:t> bag)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Temperature on magnet and insert (49 sensors below the </a:t>
            </a:r>
            <a:r>
              <a:rPr lang="el-GR" dirty="0"/>
              <a:t>λ</a:t>
            </a:r>
            <a:r>
              <a:rPr lang="en-US" baseline="-25000" dirty="0"/>
              <a:t>plate</a:t>
            </a:r>
            <a:r>
              <a:rPr lang="en-US" dirty="0"/>
              <a:t>, 18 above)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Level (2 sensors below the </a:t>
            </a:r>
            <a:r>
              <a:rPr lang="el-GR" dirty="0"/>
              <a:t>λ</a:t>
            </a:r>
            <a:r>
              <a:rPr lang="en-US" baseline="-25000" dirty="0"/>
              <a:t>plate</a:t>
            </a:r>
            <a:r>
              <a:rPr lang="en-US" dirty="0"/>
              <a:t>, 1 above)</a:t>
            </a:r>
          </a:p>
          <a:p>
            <a:r>
              <a:rPr lang="en-US" dirty="0" err="1"/>
              <a:t>PotAim</a:t>
            </a:r>
            <a:r>
              <a:rPr lang="en-US" dirty="0"/>
              <a:t> cards and matrix: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4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5CB74-69E9-45C6-8E04-A9325E74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11-12, 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2EBCA-FEBB-4F21-A4E0-A713DCA6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Kévin Pepitone - Magnet safety system and supervision in FREIA - Uppsala - 3rd Workshop SCM Test Stand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F2936-6654-42BB-9AD1-CCB7690F9128}"/>
              </a:ext>
            </a:extLst>
          </p:cNvPr>
          <p:cNvSpPr/>
          <p:nvPr/>
        </p:nvSpPr>
        <p:spPr bwMode="auto">
          <a:xfrm>
            <a:off x="2542346" y="844062"/>
            <a:ext cx="9649654" cy="5761526"/>
          </a:xfrm>
          <a:prstGeom prst="rect">
            <a:avLst/>
          </a:prstGeom>
          <a:gradFill flip="none" rotWithShape="1">
            <a:gsLst>
              <a:gs pos="0">
                <a:srgbClr val="B50000"/>
              </a:gs>
              <a:gs pos="100000">
                <a:srgbClr val="DDDDDD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3650D5-CCBE-4F70-99E1-CE68C6C7EFC4}"/>
              </a:ext>
            </a:extLst>
          </p:cNvPr>
          <p:cNvSpPr/>
          <p:nvPr/>
        </p:nvSpPr>
        <p:spPr>
          <a:xfrm>
            <a:off x="5292063" y="2616829"/>
            <a:ext cx="41775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37D0F-D0B8-488E-B3DF-4F8834407E2C}"/>
              </a:ext>
            </a:extLst>
          </p:cNvPr>
          <p:cNvSpPr txBox="1"/>
          <p:nvPr/>
        </p:nvSpPr>
        <p:spPr>
          <a:xfrm>
            <a:off x="3031" y="843650"/>
            <a:ext cx="256664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 connected to the magnets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Acquisition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 protection at FREIA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Control system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Subsystems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Services and user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Safety system – PLC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Cryogenics supervision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Power converters EPICS interface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DC9CDB-2E0F-4E80-AB50-5133264495BF}"/>
              </a:ext>
            </a:extLst>
          </p:cNvPr>
          <p:cNvSpPr/>
          <p:nvPr/>
        </p:nvSpPr>
        <p:spPr>
          <a:xfrm>
            <a:off x="2542345" y="4934374"/>
            <a:ext cx="9649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Courtesy </a:t>
            </a:r>
            <a:r>
              <a:rPr lang="pl-PL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Konrad Gajewski</a:t>
            </a:r>
            <a:endParaRPr lang="en-US" dirty="0"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89636"/>
      </p:ext>
    </p:extLst>
  </p:cSld>
  <p:clrMapOvr>
    <a:masterClrMapping/>
  </p:clrMapOvr>
</p:sld>
</file>

<file path=ppt/theme/theme1.xml><?xml version="1.0" encoding="utf-8"?>
<a:theme xmlns:a="http://schemas.openxmlformats.org/drawingml/2006/main" name="RR004-UUgrabard-ES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RR004-UUgrabard-ESS</Template>
  <TotalTime>26028</TotalTime>
  <Words>1192</Words>
  <Application>Microsoft Office PowerPoint</Application>
  <PresentationFormat>Widescreen</PresentationFormat>
  <Paragraphs>231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RR004-UUgrabard-ESS</vt:lpstr>
      <vt:lpstr>Magnet safety system and supervision in FREIA</vt:lpstr>
      <vt:lpstr>Outline</vt:lpstr>
      <vt:lpstr>PowerPoint Presentation</vt:lpstr>
      <vt:lpstr>Equipment connected to the magnets</vt:lpstr>
      <vt:lpstr>Equipment connected to the magnets</vt:lpstr>
      <vt:lpstr>Acquisition systems – Fast acquisition</vt:lpstr>
      <vt:lpstr>Acquisition systems – Long acquisition</vt:lpstr>
      <vt:lpstr>Magnet protection at FREIA</vt:lpstr>
      <vt:lpstr>PowerPoint Presentation</vt:lpstr>
      <vt:lpstr>Control system architecture</vt:lpstr>
      <vt:lpstr>Subsystems @ FREIA connected to EPICS</vt:lpstr>
      <vt:lpstr>Control system services and user interfaces</vt:lpstr>
      <vt:lpstr>Safety system - PLC</vt:lpstr>
      <vt:lpstr>Cryogenics supervision software</vt:lpstr>
      <vt:lpstr>Power converters EPICS interface</vt:lpstr>
      <vt:lpstr>Conclusions</vt:lpstr>
      <vt:lpstr>PowerPoint Presentation</vt:lpstr>
      <vt:lpstr>Safety system - PLC</vt:lpstr>
    </vt:vector>
  </TitlesOfParts>
  <Company>CERN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WP8 RF Systems Draft Work Package Description</dc:title>
  <dc:creator>ruber</dc:creator>
  <cp:lastModifiedBy>Kevin Pepitone</cp:lastModifiedBy>
  <cp:revision>394</cp:revision>
  <cp:lastPrinted>2015-01-29T11:56:53Z</cp:lastPrinted>
  <dcterms:created xsi:type="dcterms:W3CDTF">2010-02-24T17:17:31Z</dcterms:created>
  <dcterms:modified xsi:type="dcterms:W3CDTF">2019-06-10T19:50:15Z</dcterms:modified>
</cp:coreProperties>
</file>