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6" r:id="rId4"/>
    <p:sldId id="263" r:id="rId5"/>
    <p:sldId id="265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BFDCA1C4-9514-7B4F-976F-D92F7E296653}" type="slidenum">
              <a:rPr lang="fr-FR" smtClean="0">
                <a:solidFill>
                  <a:srgbClr val="64BCD9"/>
                </a:solidFill>
              </a:rPr>
              <a:pPr algn="r" defTabSz="457200">
                <a:defRPr/>
              </a:pPr>
              <a:t>‹#›</a:t>
            </a:fld>
            <a:endParaRPr lang="fr-FR" dirty="0">
              <a:solidFill>
                <a:srgbClr val="64BCD9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1457627"/>
            <a:ext cx="11155680" cy="140126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Quench Detector Reaction Times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250" y="4193001"/>
            <a:ext cx="4575864" cy="16707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Piyush N Joshi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Superconducting Magnet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 National Laboratory. 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June </a:t>
            </a:r>
            <a:r>
              <a:rPr lang="en-US" dirty="0" smtClean="0"/>
              <a:t>12, </a:t>
            </a:r>
            <a:r>
              <a:rPr lang="en-US" dirty="0"/>
              <a:t>2019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5712" y="435992"/>
            <a:ext cx="9991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International Workshop of the Superconducting Magnets Test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/>
              </a:rPr>
              <a:t>University of Uppsala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4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9472" y="73152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68880" y="1609344"/>
            <a:ext cx="66570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Magnet protection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Time analysis of events during quench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Threshold detection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Firing of CLIQ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Firing of quench heaters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Activation of Energy Extraction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86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6000" y="-27384"/>
            <a:ext cx="10560000" cy="5121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Magnet Protection </a:t>
            </a:r>
            <a:r>
              <a:rPr lang="en-US" sz="3200" dirty="0"/>
              <a:t>S</a:t>
            </a:r>
            <a:r>
              <a:rPr lang="en-US" sz="3200" dirty="0" smtClean="0"/>
              <a:t>ystem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" y="457873"/>
            <a:ext cx="9711027" cy="544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1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B73FD7-6FB6-4F2F-908D-A61456B8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20" y="0"/>
            <a:ext cx="11105321" cy="47612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Basis Quench detector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2A1F8AA-4994-45A7-BD4F-5B9A372E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4752" y="914400"/>
            <a:ext cx="10607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4752" y="1408176"/>
            <a:ext cx="10607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05456" y="713232"/>
            <a:ext cx="2468880" cy="1042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4416" y="713232"/>
            <a:ext cx="1335024" cy="1042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74336" y="914400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>
            <a:off x="4974336" y="1234440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74336" y="1417320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3480" y="1600200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3480" y="1088136"/>
            <a:ext cx="64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04304" y="1069848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04304" y="914400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04304" y="1444752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04304" y="1600200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04304" y="1252728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18704" y="514064"/>
            <a:ext cx="28306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 to Fast Logger</a:t>
            </a:r>
          </a:p>
          <a:p>
            <a:r>
              <a:rPr lang="en-US" dirty="0" smtClean="0"/>
              <a:t>Trig to CLIQ</a:t>
            </a:r>
          </a:p>
          <a:p>
            <a:r>
              <a:rPr lang="en-US" dirty="0" smtClean="0"/>
              <a:t>Trig to EE</a:t>
            </a:r>
          </a:p>
          <a:p>
            <a:r>
              <a:rPr lang="en-US" dirty="0" smtClean="0"/>
              <a:t>Trig to Quench Heater PS</a:t>
            </a:r>
          </a:p>
          <a:p>
            <a:r>
              <a:rPr lang="en-US" dirty="0" smtClean="0"/>
              <a:t>Trig to Magnet PS</a:t>
            </a:r>
          </a:p>
          <a:p>
            <a:r>
              <a:rPr lang="en-US" dirty="0" smtClean="0"/>
              <a:t>Trig to </a:t>
            </a:r>
            <a:r>
              <a:rPr lang="en-US" dirty="0" err="1" smtClean="0"/>
              <a:t>Cryo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88321" y="73152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based</a:t>
            </a:r>
          </a:p>
          <a:p>
            <a:r>
              <a:rPr lang="en-US" dirty="0" smtClean="0"/>
              <a:t> Quench Detector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7744" y="761845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coil</a:t>
            </a:r>
          </a:p>
          <a:p>
            <a:r>
              <a:rPr lang="en-US" dirty="0" smtClean="0"/>
              <a:t>voltages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53578" y="83499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Isolators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2041577"/>
            <a:ext cx="5234004" cy="18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20298" y="6057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L1L2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23599" y="110285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L3L4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3931920"/>
            <a:ext cx="5234004" cy="19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4939832" y="2656936"/>
            <a:ext cx="0" cy="351957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02130" y="4787660"/>
            <a:ext cx="0" cy="1388853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5068775" y="5917721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4ms</a:t>
            </a:r>
            <a:endParaRPr lang="en-US" sz="16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7111369" y="2340417"/>
            <a:ext cx="306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Diff Threshold = 150mV</a:t>
            </a:r>
          </a:p>
          <a:p>
            <a:r>
              <a:rPr lang="en-US" dirty="0" smtClean="0"/>
              <a:t>Validation time = 4ms</a:t>
            </a:r>
            <a:endParaRPr lang="en-US" dirty="0"/>
          </a:p>
        </p:txBody>
      </p:sp>
      <p:cxnSp>
        <p:nvCxnSpPr>
          <p:cNvPr id="1034" name="Straight Arrow Connector 1033"/>
          <p:cNvCxnSpPr/>
          <p:nvPr/>
        </p:nvCxnSpPr>
        <p:spPr>
          <a:xfrm flipH="1" flipV="1">
            <a:off x="1224039" y="2225642"/>
            <a:ext cx="1" cy="71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 rot="16200000">
            <a:off x="958141" y="29622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</a:t>
            </a:r>
            <a:endParaRPr lang="en-US" dirty="0"/>
          </a:p>
        </p:txBody>
      </p:sp>
      <p:sp>
        <p:nvSpPr>
          <p:cNvPr id="1037" name="TextBox 1036"/>
          <p:cNvSpPr txBox="1"/>
          <p:nvPr/>
        </p:nvSpPr>
        <p:spPr>
          <a:xfrm>
            <a:off x="2257988" y="5839786"/>
            <a:ext cx="10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pic>
        <p:nvPicPr>
          <p:cNvPr id="10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05" y="3077536"/>
            <a:ext cx="201771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Rectangle 1039"/>
          <p:cNvSpPr/>
          <p:nvPr/>
        </p:nvSpPr>
        <p:spPr>
          <a:xfrm>
            <a:off x="7111369" y="2340417"/>
            <a:ext cx="3179043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5" y="3224057"/>
            <a:ext cx="4481108" cy="231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4" y="746448"/>
            <a:ext cx="4652767" cy="2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22" y="5220224"/>
            <a:ext cx="3028683" cy="138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3504" y="78766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</a:t>
            </a:r>
            <a:r>
              <a:rPr lang="en-US" dirty="0" smtClean="0"/>
              <a:t> </a:t>
            </a:r>
            <a:r>
              <a:rPr lang="en-US" sz="1400" dirty="0" smtClean="0"/>
              <a:t>Current</a:t>
            </a:r>
            <a:endParaRPr lang="en-US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5" y="746448"/>
            <a:ext cx="4371857" cy="20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5" y="2966649"/>
            <a:ext cx="4381985" cy="20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039" y="787661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 Current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856791" y="836262"/>
            <a:ext cx="205274" cy="499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62065" y="1086242"/>
            <a:ext cx="4113600" cy="707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47460" y="4383179"/>
            <a:ext cx="205274" cy="499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62065" y="4597783"/>
            <a:ext cx="4113600" cy="707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1593" y="390139"/>
            <a:ext cx="0" cy="7950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60898" y="390139"/>
            <a:ext cx="0" cy="7950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5218" y="3420969"/>
            <a:ext cx="0" cy="7950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7031" y="3423883"/>
            <a:ext cx="0" cy="79504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4438" y="30332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Firing of CLIQ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8191500" y="20139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80µs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0733" y="326708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30µs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3292" y="457536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second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56155" y="65502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second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90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" y="790728"/>
            <a:ext cx="3937390" cy="23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493" y="162931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Firing of Quench Heaters</a:t>
            </a:r>
            <a:endParaRPr lang="en-US" sz="24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4" y="784333"/>
            <a:ext cx="3230527" cy="17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4" y="2493611"/>
            <a:ext cx="3230527" cy="19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4" y="4414465"/>
            <a:ext cx="3230527" cy="173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310183" y="1505588"/>
            <a:ext cx="191069" cy="1333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01252" y="2593074"/>
            <a:ext cx="3712193" cy="7779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20702" y="600509"/>
            <a:ext cx="0" cy="427159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87403" y="573213"/>
            <a:ext cx="0" cy="427159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9940" y="20735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10µs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43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21" y="1487795"/>
            <a:ext cx="5520590" cy="2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654" y="304912"/>
            <a:ext cx="476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Activation of Energy Extraction</a:t>
            </a:r>
            <a:endParaRPr lang="en-US" sz="24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4" y="1450446"/>
            <a:ext cx="5251542" cy="19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0256" y="4264955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Extraction Delayed by 10ms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39988" y="2531689"/>
            <a:ext cx="0" cy="1733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9612" y="1601449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 Current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221536" y="22397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6424" y="341197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second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312425" y="1290329"/>
            <a:ext cx="0" cy="300253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79651" y="1259108"/>
            <a:ext cx="0" cy="300253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94572" y="88977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200µs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0290412" y="2111945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Vce1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70293" y="4449621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across IGBT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9945" y="1591886"/>
            <a:ext cx="4714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Thanks for your attention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Any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636193"/>
      </p:ext>
    </p:extLst>
  </p:cSld>
  <p:clrMapOvr>
    <a:masterClrMapping/>
  </p:clrMapOvr>
</p:sld>
</file>

<file path=ppt/theme/theme1.xml><?xml version="1.0" encoding="utf-8"?>
<a:theme xmlns:a="http://schemas.openxmlformats.org/drawingml/2006/main" name="BNL_70_100_PPT_Template (1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NL_70_100_PPT_Template" id="{F58EDFFD-527C-7E42-BAA5-64FCBB450853}" vid="{EBDB0018-34B5-C744-99EA-0F616804C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154</Words>
  <Application>Microsoft Office PowerPoint</Application>
  <PresentationFormat>Custom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BNL_70_100_PPT_Template (1)</vt:lpstr>
      <vt:lpstr>Quench Detector Reaction Times</vt:lpstr>
      <vt:lpstr>PowerPoint Presentation</vt:lpstr>
      <vt:lpstr>Magnet Protection System</vt:lpstr>
      <vt:lpstr>Basis Quench detector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Quench Detector Reaction Times</dc:title>
  <dc:creator>Joshi, Piyush</dc:creator>
  <cp:lastModifiedBy>Joshi, Piyush</cp:lastModifiedBy>
  <cp:revision>23</cp:revision>
  <dcterms:created xsi:type="dcterms:W3CDTF">2019-06-04T00:22:03Z</dcterms:created>
  <dcterms:modified xsi:type="dcterms:W3CDTF">2019-06-11T22:58:27Z</dcterms:modified>
</cp:coreProperties>
</file>