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60" r:id="rId5"/>
  </p:sldIdLst>
  <p:sldSz cx="10080625" cy="7559675"/>
  <p:notesSz cx="7559675" cy="10691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1506" y="8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v-S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v-S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v-S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5B6697BA-8403-45CB-8016-8858E42A187B}" type="slidenum">
              <a:t>‹#›</a:t>
            </a:fld>
            <a:endParaRPr lang="sv-S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57011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D67F6CA3-0B23-4E27-80F2-3DA5661FC132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3852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x-none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5A1876-48FC-4741-8E5F-183507AC4248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9922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8A9BCE-D961-4372-AC14-6E19C4815C49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0235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04864C-56F3-449A-A7B1-D7FE181C4DB7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2421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7E303A7-12F8-431B-A58F-6815685324D5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7226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504F63-EEC8-41C8-8413-E6ECA354FF79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4659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C2CC03-98D8-490A-96D3-855C2CEAF4E1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8185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2148A1-5A81-48DE-A817-6BA304C43B90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1836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414C182-8AEA-47AB-A597-F684B2728EDD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468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323029-5F31-4D20-A3E5-FE304BDADCAB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555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A9ABA9-BB4B-42FB-9A72-9E086B35C0AD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3080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BD3B2AE-3A3F-460E-970F-A1032CD1B1E8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828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x-non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D1DD2E8B-091E-4770-8553-56D12B72DDE3}" type="slidenum">
              <a:t>‹#›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eaLnBrk="1" hangingPunct="1">
        <a:tabLst/>
        <a:defRPr lang="x-none" sz="4400" b="0" i="0" u="none" strike="noStrike" kern="1200">
          <a:ln>
            <a:noFill/>
          </a:ln>
          <a:latin typeface="Arial" pitchFamily="18"/>
          <a:cs typeface="Tahoma" pitchFamily="2"/>
        </a:defRPr>
      </a:lvl1pPr>
    </p:titleStyle>
    <p:bodyStyle>
      <a:lvl1pPr rtl="0" eaLnBrk="1" hangingPunct="1">
        <a:spcBef>
          <a:spcPts val="0"/>
        </a:spcBef>
        <a:spcAft>
          <a:spcPts val="1417"/>
        </a:spcAft>
        <a:tabLst/>
        <a:defRPr lang="x-none" sz="3200" b="0" i="0" u="none" strike="noStrike" kern="1200">
          <a:ln>
            <a:noFill/>
          </a:ln>
          <a:latin typeface="Arial" pitchFamily="18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5760" y="720000"/>
            <a:ext cx="6654239" cy="32745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620000" y="180000"/>
            <a:ext cx="2811901" cy="356336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sv-SE" sz="1800" b="0" i="0" u="none" strike="noStrike" kern="1200" dirty="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rPr>
              <a:t>FPC2 </a:t>
            </a:r>
            <a:r>
              <a:rPr lang="sv-SE" altLang="zh-CN" sz="1800" b="0" i="0" u="none" strike="noStrike" kern="1200" dirty="0" smtClean="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rPr>
              <a:t>conditioning history</a:t>
            </a:r>
            <a:endParaRPr lang="sv-SE" sz="1800" b="0" i="0" u="none" strike="noStrike" kern="1200" dirty="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09320" y="4229279"/>
            <a:ext cx="6610680" cy="33307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7128544" y="1043533"/>
            <a:ext cx="2736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dirty="0">
                <a:latin typeface="Arial" pitchFamily="18"/>
                <a:ea typeface="Andale Sans UI" pitchFamily="2"/>
                <a:cs typeface="Tahoma" pitchFamily="2"/>
              </a:rPr>
              <a:t>After warm conditioning of FPC2, only vacuum </a:t>
            </a:r>
            <a:r>
              <a:rPr lang="sv-SE" dirty="0">
                <a:solidFill>
                  <a:srgbClr val="FF0000"/>
                </a:solidFill>
                <a:latin typeface="Arial" pitchFamily="18"/>
                <a:ea typeface="Andale Sans UI" pitchFamily="2"/>
                <a:cs typeface="Tahoma" pitchFamily="2"/>
              </a:rPr>
              <a:t>lower then 4e-7 mbar </a:t>
            </a:r>
            <a:r>
              <a:rPr lang="sv-SE" dirty="0">
                <a:latin typeface="Arial" pitchFamily="18"/>
                <a:ea typeface="Andale Sans UI" pitchFamily="2"/>
                <a:cs typeface="Tahoma" pitchFamily="2"/>
              </a:rPr>
              <a:t>is observed at full power full pulse length</a:t>
            </a:r>
          </a:p>
          <a:p>
            <a:endParaRPr lang="sv-SE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840182" y="1582626"/>
            <a:ext cx="1404156" cy="77465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256177" y="4247086"/>
            <a:ext cx="28935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dirty="0">
                <a:latin typeface="Arial" pitchFamily="18"/>
                <a:ea typeface="Andale Sans UI" pitchFamily="2"/>
                <a:cs typeface="Tahoma" pitchFamily="2"/>
              </a:rPr>
              <a:t>V</a:t>
            </a:r>
            <a:r>
              <a:rPr lang="sv-SE" dirty="0" smtClean="0">
                <a:latin typeface="Arial" pitchFamily="18"/>
                <a:ea typeface="Andale Sans UI" pitchFamily="2"/>
                <a:cs typeface="Tahoma" pitchFamily="2"/>
              </a:rPr>
              <a:t>acuum </a:t>
            </a:r>
            <a:r>
              <a:rPr lang="sv-SE" dirty="0" smtClean="0">
                <a:solidFill>
                  <a:srgbClr val="FF0000"/>
                </a:solidFill>
                <a:latin typeface="Arial" pitchFamily="18"/>
                <a:ea typeface="Andale Sans UI" pitchFamily="2"/>
                <a:cs typeface="Tahoma" pitchFamily="2"/>
              </a:rPr>
              <a:t>higher </a:t>
            </a:r>
            <a:r>
              <a:rPr lang="sv-SE" dirty="0">
                <a:solidFill>
                  <a:srgbClr val="FF0000"/>
                </a:solidFill>
                <a:latin typeface="Arial" pitchFamily="18"/>
                <a:ea typeface="Andale Sans UI" pitchFamily="2"/>
                <a:cs typeface="Tahoma" pitchFamily="2"/>
              </a:rPr>
              <a:t>then </a:t>
            </a:r>
            <a:r>
              <a:rPr lang="sv-SE" dirty="0" smtClean="0">
                <a:solidFill>
                  <a:srgbClr val="FF0000"/>
                </a:solidFill>
                <a:latin typeface="Arial" pitchFamily="18"/>
                <a:ea typeface="Andale Sans UI" pitchFamily="2"/>
                <a:cs typeface="Tahoma" pitchFamily="2"/>
              </a:rPr>
              <a:t>1e-6 </a:t>
            </a:r>
            <a:r>
              <a:rPr lang="sv-SE" dirty="0">
                <a:solidFill>
                  <a:srgbClr val="FF0000"/>
                </a:solidFill>
                <a:latin typeface="Arial" pitchFamily="18"/>
                <a:ea typeface="Andale Sans UI" pitchFamily="2"/>
                <a:cs typeface="Tahoma" pitchFamily="2"/>
              </a:rPr>
              <a:t>mbar </a:t>
            </a:r>
            <a:r>
              <a:rPr lang="sv-SE" dirty="0">
                <a:latin typeface="Arial" pitchFamily="18"/>
                <a:ea typeface="Andale Sans UI" pitchFamily="2"/>
                <a:cs typeface="Tahoma" pitchFamily="2"/>
              </a:rPr>
              <a:t>is </a:t>
            </a:r>
            <a:r>
              <a:rPr lang="sv-SE" dirty="0" smtClean="0">
                <a:latin typeface="Arial" pitchFamily="18"/>
                <a:ea typeface="Andale Sans UI" pitchFamily="2"/>
                <a:cs typeface="Tahoma" pitchFamily="2"/>
              </a:rPr>
              <a:t>found at long pulses for FPC2 reconditioning </a:t>
            </a:r>
          </a:p>
          <a:p>
            <a:pPr lvl="0"/>
            <a:r>
              <a:rPr lang="sv-SE" dirty="0" smtClean="0">
                <a:latin typeface="Arial" pitchFamily="18"/>
                <a:ea typeface="Andale Sans UI" pitchFamily="2"/>
                <a:cs typeface="Tahoma" pitchFamily="2"/>
              </a:rPr>
              <a:t>*</a:t>
            </a:r>
            <a:r>
              <a:rPr lang="sv-SE" sz="1600" dirty="0" smtClean="0">
                <a:latin typeface="Arial" pitchFamily="18"/>
                <a:ea typeface="Andale Sans UI" pitchFamily="2"/>
                <a:cs typeface="Tahoma" pitchFamily="2"/>
              </a:rPr>
              <a:t>Just after FPC1 conditioning</a:t>
            </a:r>
          </a:p>
          <a:p>
            <a:pPr lvl="0"/>
            <a:r>
              <a:rPr lang="sv-SE" sz="1600" dirty="0">
                <a:latin typeface="Arial" pitchFamily="18"/>
                <a:ea typeface="Andale Sans UI" pitchFamily="2"/>
                <a:cs typeface="Tahoma" pitchFamily="2"/>
              </a:rPr>
              <a:t>*</a:t>
            </a:r>
            <a:r>
              <a:rPr lang="sv-SE" sz="1600" dirty="0" smtClean="0">
                <a:latin typeface="Arial" pitchFamily="18"/>
                <a:ea typeface="Andale Sans UI" pitchFamily="2"/>
                <a:cs typeface="Tahoma" pitchFamily="2"/>
              </a:rPr>
              <a:t>This value is limited by softerware threshold</a:t>
            </a:r>
            <a:endParaRPr lang="sv-SE" sz="1600" dirty="0">
              <a:latin typeface="Arial" pitchFamily="18"/>
              <a:ea typeface="Andale Sans UI" pitchFamily="2"/>
              <a:cs typeface="Tahoma" pitchFamily="2"/>
            </a:endParaRPr>
          </a:p>
          <a:p>
            <a:endParaRPr lang="sv-SE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 flipV="1">
            <a:off x="6539149" y="4735078"/>
            <a:ext cx="717028" cy="63539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79872" y="1115541"/>
            <a:ext cx="7200000" cy="349703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223888" y="4924285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dirty="0">
                <a:latin typeface="Arial" pitchFamily="18"/>
                <a:ea typeface="Andale Sans UI" pitchFamily="2"/>
                <a:cs typeface="Tahoma" pitchFamily="2"/>
              </a:rPr>
              <a:t>After </a:t>
            </a:r>
            <a:r>
              <a:rPr lang="sv-SE" dirty="0" smtClean="0">
                <a:latin typeface="Arial" pitchFamily="18"/>
                <a:ea typeface="Andale Sans UI" pitchFamily="2"/>
                <a:cs typeface="Tahoma" pitchFamily="2"/>
              </a:rPr>
              <a:t>1st  reconditioning </a:t>
            </a:r>
            <a:r>
              <a:rPr lang="sv-SE" dirty="0">
                <a:latin typeface="Arial" pitchFamily="18"/>
                <a:ea typeface="Andale Sans UI" pitchFamily="2"/>
                <a:cs typeface="Tahoma" pitchFamily="2"/>
              </a:rPr>
              <a:t>of FPC2, </a:t>
            </a:r>
            <a:r>
              <a:rPr lang="sv-SE" dirty="0" smtClean="0">
                <a:latin typeface="Arial" pitchFamily="18"/>
                <a:ea typeface="Andale Sans UI" pitchFamily="2"/>
                <a:cs typeface="Tahoma" pitchFamily="2"/>
              </a:rPr>
              <a:t>vacuum is </a:t>
            </a:r>
            <a:r>
              <a:rPr lang="sv-SE" dirty="0" smtClean="0">
                <a:solidFill>
                  <a:srgbClr val="FF0000"/>
                </a:solidFill>
                <a:latin typeface="Arial" pitchFamily="18"/>
                <a:ea typeface="Andale Sans UI" pitchFamily="2"/>
                <a:cs typeface="Tahoma" pitchFamily="2"/>
              </a:rPr>
              <a:t>lower </a:t>
            </a:r>
            <a:r>
              <a:rPr lang="sv-SE" dirty="0">
                <a:solidFill>
                  <a:srgbClr val="FF0000"/>
                </a:solidFill>
                <a:latin typeface="Arial" pitchFamily="18"/>
                <a:ea typeface="Andale Sans UI" pitchFamily="2"/>
                <a:cs typeface="Tahoma" pitchFamily="2"/>
              </a:rPr>
              <a:t>then </a:t>
            </a:r>
            <a:r>
              <a:rPr lang="sv-SE" dirty="0" smtClean="0">
                <a:solidFill>
                  <a:srgbClr val="FF0000"/>
                </a:solidFill>
                <a:latin typeface="Arial" pitchFamily="18"/>
                <a:ea typeface="Andale Sans UI" pitchFamily="2"/>
                <a:cs typeface="Tahoma" pitchFamily="2"/>
              </a:rPr>
              <a:t>2e-7 mbar</a:t>
            </a:r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60580" y="971525"/>
            <a:ext cx="7920000" cy="38559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210067" y="251445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hangingPunct="0"/>
            <a:r>
              <a:rPr lang="sv-SE" dirty="0" smtClean="0">
                <a:latin typeface="Arial" pitchFamily="18"/>
                <a:ea typeface="Andale Sans UI" pitchFamily="2"/>
                <a:cs typeface="Tahoma" pitchFamily="2"/>
              </a:rPr>
              <a:t>FPC1 </a:t>
            </a:r>
            <a:r>
              <a:rPr lang="sv-SE" altLang="zh-CN" dirty="0">
                <a:latin typeface="Arial" pitchFamily="18"/>
                <a:ea typeface="Andale Sans UI" pitchFamily="2"/>
                <a:cs typeface="Tahoma" pitchFamily="2"/>
              </a:rPr>
              <a:t>conditioning history</a:t>
            </a:r>
            <a:endParaRPr lang="sv-SE" dirty="0"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7864" y="5580037"/>
            <a:ext cx="842493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dirty="0" smtClean="0">
                <a:latin typeface="Arial" pitchFamily="18"/>
                <a:ea typeface="Andale Sans UI" pitchFamily="2"/>
                <a:cs typeface="Tahoma" pitchFamily="2"/>
              </a:rPr>
              <a:t>Vacuum </a:t>
            </a:r>
            <a:r>
              <a:rPr lang="sv-SE" dirty="0" smtClean="0">
                <a:solidFill>
                  <a:srgbClr val="FF0000"/>
                </a:solidFill>
                <a:latin typeface="Arial" pitchFamily="18"/>
                <a:ea typeface="Andale Sans UI" pitchFamily="2"/>
                <a:cs typeface="Tahoma" pitchFamily="2"/>
              </a:rPr>
              <a:t>higher then 5e-7 mbar </a:t>
            </a:r>
            <a:r>
              <a:rPr lang="sv-SE" dirty="0" smtClean="0">
                <a:latin typeface="Arial" pitchFamily="18"/>
                <a:ea typeface="Andale Sans UI" pitchFamily="2"/>
                <a:cs typeface="Tahoma" pitchFamily="2"/>
              </a:rPr>
              <a:t>is found at long pulses for FPC1 reconditioning </a:t>
            </a:r>
          </a:p>
          <a:p>
            <a:pPr lvl="0"/>
            <a:r>
              <a:rPr lang="sv-SE" dirty="0" smtClean="0">
                <a:latin typeface="Arial" pitchFamily="18"/>
                <a:ea typeface="Andale Sans UI" pitchFamily="2"/>
                <a:cs typeface="Tahoma" pitchFamily="2"/>
              </a:rPr>
              <a:t>*</a:t>
            </a:r>
            <a:r>
              <a:rPr lang="sv-SE" sz="1600" dirty="0" smtClean="0">
                <a:latin typeface="Arial" pitchFamily="18"/>
                <a:ea typeface="Andale Sans UI" pitchFamily="2"/>
                <a:cs typeface="Tahoma" pitchFamily="2"/>
              </a:rPr>
              <a:t>Just after FPC2 reconditioning</a:t>
            </a:r>
          </a:p>
          <a:p>
            <a:pPr lvl="0"/>
            <a:r>
              <a:rPr lang="sv-SE" sz="1600" dirty="0" smtClean="0">
                <a:latin typeface="Arial" pitchFamily="18"/>
                <a:ea typeface="Andale Sans UI" pitchFamily="2"/>
                <a:cs typeface="Tahoma" pitchFamily="2"/>
              </a:rPr>
              <a:t>*This value is limited by softerware threshold</a:t>
            </a:r>
            <a:endParaRPr lang="sv-SE" sz="1600" dirty="0">
              <a:latin typeface="Arial" pitchFamily="18"/>
              <a:ea typeface="Andale Sans UI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ol-fs01.user.uu.se\d-i$\hanli725\Desktop\FPC1_recon_3p2ms_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16" y="1331565"/>
            <a:ext cx="8652520" cy="411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23888" y="5868069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dirty="0" smtClean="0">
                <a:latin typeface="Arial" pitchFamily="18"/>
                <a:ea typeface="Andale Sans UI" pitchFamily="2"/>
                <a:cs typeface="Tahoma" pitchFamily="2"/>
              </a:rPr>
              <a:t>After 1st  reconditioning of FPC1, vacuum is </a:t>
            </a:r>
            <a:r>
              <a:rPr lang="sv-SE" dirty="0" smtClean="0">
                <a:solidFill>
                  <a:srgbClr val="FF0000"/>
                </a:solidFill>
                <a:latin typeface="Arial" pitchFamily="18"/>
                <a:ea typeface="Andale Sans UI" pitchFamily="2"/>
                <a:cs typeface="Tahoma" pitchFamily="2"/>
              </a:rPr>
              <a:t>lower then 2e-7 mbar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952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FPC_reconditio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FPC_reconditioning</Template>
  <TotalTime>1</TotalTime>
  <Words>102</Words>
  <Application>Microsoft Office PowerPoint</Application>
  <PresentationFormat>Custom</PresentationFormat>
  <Paragraphs>11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FPC_reconditioning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 Li</dc:creator>
  <cp:lastModifiedBy>Han Li</cp:lastModifiedBy>
  <cp:revision>1</cp:revision>
  <dcterms:created xsi:type="dcterms:W3CDTF">2019-03-20T09:58:19Z</dcterms:created>
  <dcterms:modified xsi:type="dcterms:W3CDTF">2019-03-20T10:00:05Z</dcterms:modified>
</cp:coreProperties>
</file>