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59" r:id="rId3"/>
  </p:sldIdLst>
  <p:sldSz cx="10080625" cy="7559675" type="screen4x3"/>
  <p:notesSz cx="7559675" cy="10691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-1506" y="-6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sv-S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sv-S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sv-S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5B6697BA-8403-45CB-8016-8858E42A187B}" type="slidenum">
              <a:t>‹#›</a:t>
            </a:fld>
            <a:endParaRPr lang="sv-S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57011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x-none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D67F6CA3-0B23-4E27-80F2-3DA5661FC132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3852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x-none" sz="2000" b="0" i="0" u="none" strike="noStrike" kern="1200">
        <a:ln>
          <a:noFill/>
        </a:ln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5A1876-48FC-4741-8E5F-183507AC4248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99221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8A9BCE-D961-4372-AC14-6E19C4815C49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02351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D04864C-56F3-449A-A7B1-D7FE181C4DB7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24213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7E303A7-12F8-431B-A58F-6815685324D5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72263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504F63-EEC8-41C8-8413-E6ECA354FF79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46592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C2CC03-98D8-490A-96D3-855C2CEAF4E1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81856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22148A1-5A81-48DE-A817-6BA304C43B90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18362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414C182-8AEA-47AB-A597-F684B2728EDD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4684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323029-5F31-4D20-A3E5-FE304BDADCAB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5552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A9ABA9-BB4B-42FB-9A72-9E086B35C0AD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30808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BD3B2AE-3A3F-460E-970F-A1032CD1B1E8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82844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x-non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32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D1DD2E8B-091E-4770-8553-56D12B72DDE3}" type="slidenum">
              <a:t>‹#›</a:t>
            </a:fld>
            <a:endParaRPr 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x-none" sz="4400" b="0" i="0" u="none" strike="noStrike" kern="1200">
          <a:ln>
            <a:noFill/>
          </a:ln>
          <a:latin typeface="Arial" pitchFamily="18"/>
          <a:cs typeface="Tahoma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x-none" sz="3200" b="0" i="0" u="none" strike="noStrike" kern="1200">
          <a:ln>
            <a:noFill/>
          </a:ln>
          <a:latin typeface="Arial" pitchFamily="18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nli725\Downloads\conditioning progra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84" y="694842"/>
            <a:ext cx="5882101" cy="342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574148"/>
              </p:ext>
            </p:extLst>
          </p:nvPr>
        </p:nvGraphicFramePr>
        <p:xfrm>
          <a:off x="2808064" y="4211885"/>
          <a:ext cx="6477150" cy="2772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04570"/>
                <a:gridCol w="3072580"/>
              </a:tblGrid>
              <a:tr h="0">
                <a:tc>
                  <a:txBody>
                    <a:bodyPr/>
                    <a:lstStyle/>
                    <a:p>
                      <a:pPr indent="118745"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Parameter</a:t>
                      </a:r>
                      <a:endParaRPr lang="sv-SE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18745"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value</a:t>
                      </a:r>
                      <a:endParaRPr lang="sv-SE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23552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Pulse repeat rate (Hz)</a:t>
                      </a:r>
                      <a:endParaRPr lang="sv-SE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18745"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sv-SE" sz="160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335280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Vacuum upper limit (mbar)</a:t>
                      </a:r>
                      <a:endParaRPr lang="sv-SE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18745" algn="ct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5e-6</a:t>
                      </a:r>
                      <a:endParaRPr lang="sv-SE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235528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Vacuum lower limit (mbar)</a:t>
                      </a:r>
                      <a:endParaRPr lang="sv-SE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18745" algn="ct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5e-7</a:t>
                      </a:r>
                      <a:endParaRPr lang="sv-SE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579120">
                <a:tc>
                  <a:txBody>
                    <a:bodyPr/>
                    <a:lstStyle/>
                    <a:p>
                      <a:pPr indent="118745"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pulse length step</a:t>
                      </a:r>
                      <a:endParaRPr lang="sv-SE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18745"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20 µs,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100µs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250µs,500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µs, 1ms,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2 ms,3.5ms</a:t>
                      </a:r>
                      <a:endParaRPr lang="sv-SE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593640">
                <a:tc>
                  <a:txBody>
                    <a:bodyPr/>
                    <a:lstStyle/>
                    <a:p>
                      <a:pPr marL="0" marR="0" indent="11874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effectLst/>
                        </a:rPr>
                        <a:t>Vacuum hardware interlock (mbar)</a:t>
                      </a:r>
                      <a:endParaRPr lang="sv-SE" sz="1600" dirty="0" smtClean="0">
                        <a:effectLst/>
                        <a:latin typeface="Times New Roman"/>
                        <a:ea typeface="SimSun"/>
                      </a:endParaRPr>
                    </a:p>
                    <a:p>
                      <a:pPr indent="118745" algn="l">
                        <a:spcAft>
                          <a:spcPts val="0"/>
                        </a:spcAft>
                      </a:pPr>
                      <a:endParaRPr lang="sv-SE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18745" algn="ctr">
                        <a:spcAft>
                          <a:spcPts val="0"/>
                        </a:spcAft>
                      </a:pPr>
                      <a:r>
                        <a:rPr lang="sv-SE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</a:rPr>
                        <a:t>1e-5</a:t>
                      </a:r>
                      <a:endParaRPr lang="sv-SE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 indent="11874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effectLst/>
                        </a:rPr>
                        <a:t>e-</a:t>
                      </a:r>
                      <a:r>
                        <a:rPr lang="en-GB" sz="1600" baseline="0" dirty="0" smtClean="0">
                          <a:effectLst/>
                        </a:rPr>
                        <a:t> pickup</a:t>
                      </a:r>
                      <a:r>
                        <a:rPr lang="en-GB" sz="1600" dirty="0" smtClean="0">
                          <a:effectLst/>
                        </a:rPr>
                        <a:t> interlock (mA)</a:t>
                      </a:r>
                      <a:endParaRPr lang="sv-SE" sz="1600" dirty="0" smtClean="0">
                        <a:effectLst/>
                        <a:latin typeface="Times New Roman"/>
                        <a:ea typeface="SimSun"/>
                      </a:endParaRPr>
                    </a:p>
                    <a:p>
                      <a:pPr indent="118745" algn="l">
                        <a:spcAft>
                          <a:spcPts val="0"/>
                        </a:spcAft>
                      </a:pPr>
                      <a:endParaRPr lang="sv-SE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18745" algn="ctr">
                        <a:spcAft>
                          <a:spcPts val="0"/>
                        </a:spcAft>
                      </a:pPr>
                      <a:r>
                        <a:rPr lang="sv-SE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</a:rPr>
                        <a:t>2</a:t>
                      </a:r>
                      <a:endParaRPr lang="sv-SE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624488" y="1259557"/>
            <a:ext cx="2569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hangingPunct="0"/>
            <a:r>
              <a:rPr lang="sv-SE" dirty="0" smtClean="0">
                <a:latin typeface="Arial" pitchFamily="18"/>
                <a:ea typeface="Andale Sans UI" pitchFamily="2"/>
                <a:cs typeface="Tahoma" pitchFamily="2"/>
              </a:rPr>
              <a:t>FPC warm conditioning</a:t>
            </a:r>
            <a:endParaRPr lang="sv-SE" dirty="0">
              <a:latin typeface="Arial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792100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47874" y="3851845"/>
            <a:ext cx="8570880" cy="34221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5761555" y="1475581"/>
            <a:ext cx="1890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hangingPunct="0"/>
            <a:r>
              <a:rPr lang="sv-SE" dirty="0" smtClean="0">
                <a:latin typeface="Arial" pitchFamily="18"/>
                <a:ea typeface="Andale Sans UI" pitchFamily="2"/>
                <a:cs typeface="Tahoma" pitchFamily="2"/>
              </a:rPr>
              <a:t>E- pickup </a:t>
            </a:r>
            <a:r>
              <a:rPr lang="sv-SE" altLang="zh-CN" dirty="0" smtClean="0">
                <a:latin typeface="Arial" pitchFamily="18"/>
                <a:ea typeface="Andale Sans UI" pitchFamily="2"/>
                <a:cs typeface="Tahoma" pitchFamily="2"/>
              </a:rPr>
              <a:t>history</a:t>
            </a:r>
            <a:endParaRPr lang="sv-SE" dirty="0">
              <a:latin typeface="Arial" pitchFamily="18"/>
              <a:ea typeface="Andale Sans UI" pitchFamily="2"/>
              <a:cs typeface="Tahoma" pitchFamily="2"/>
            </a:endParaRPr>
          </a:p>
        </p:txBody>
      </p:sp>
      <p:pic>
        <p:nvPicPr>
          <p:cNvPr id="3074" name="Picture 2" descr="C:\Users\hanli725\Downloads\IMG_500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832" y="611485"/>
            <a:ext cx="4021995" cy="3016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58</Words>
  <Application>Microsoft Office PowerPoint</Application>
  <PresentationFormat>On-screen Show (4:3)</PresentationFormat>
  <Paragraphs>16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 Li</dc:creator>
  <cp:lastModifiedBy>Han Li</cp:lastModifiedBy>
  <cp:revision>13</cp:revision>
  <dcterms:created xsi:type="dcterms:W3CDTF">2009-04-16T11:32:32Z</dcterms:created>
  <dcterms:modified xsi:type="dcterms:W3CDTF">2019-03-20T10:14:58Z</dcterms:modified>
</cp:coreProperties>
</file>