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handoutMasterIdLst>
    <p:handoutMasterId r:id="rId27"/>
  </p:handoutMasterIdLst>
  <p:sldIdLst>
    <p:sldId id="256" r:id="rId2"/>
    <p:sldId id="257" r:id="rId3"/>
    <p:sldId id="258" r:id="rId4"/>
    <p:sldId id="274" r:id="rId5"/>
    <p:sldId id="275" r:id="rId6"/>
    <p:sldId id="276" r:id="rId7"/>
    <p:sldId id="277" r:id="rId8"/>
    <p:sldId id="279" r:id="rId9"/>
    <p:sldId id="262" r:id="rId10"/>
    <p:sldId id="265" r:id="rId11"/>
    <p:sldId id="261" r:id="rId12"/>
    <p:sldId id="264" r:id="rId13"/>
    <p:sldId id="263" r:id="rId14"/>
    <p:sldId id="267" r:id="rId15"/>
    <p:sldId id="278" r:id="rId16"/>
    <p:sldId id="259" r:id="rId17"/>
    <p:sldId id="268" r:id="rId18"/>
    <p:sldId id="280" r:id="rId19"/>
    <p:sldId id="283" r:id="rId20"/>
    <p:sldId id="270" r:id="rId21"/>
    <p:sldId id="284" r:id="rId22"/>
    <p:sldId id="281" r:id="rId23"/>
    <p:sldId id="282" r:id="rId24"/>
    <p:sldId id="273" r:id="rId25"/>
  </p:sldIdLst>
  <p:sldSz cx="12192000" cy="6858000"/>
  <p:notesSz cx="6858000" cy="9144000"/>
  <p:defaultTextStyle>
    <a:defPPr>
      <a:defRPr lang="sv-S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B50000"/>
    <a:srgbClr val="990000"/>
    <a:srgbClr val="0000FF"/>
    <a:srgbClr val="909090"/>
    <a:srgbClr val="D06F0F"/>
    <a:srgbClr val="00FF00"/>
    <a:srgbClr val="CC6600"/>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1737B-AA92-4D8F-B6A0-67CC15642940}" v="692" dt="2019-05-08T14:31:31.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67" autoAdjust="0"/>
  </p:normalViewPr>
  <p:slideViewPr>
    <p:cSldViewPr snapToGrid="0">
      <p:cViewPr varScale="1">
        <p:scale>
          <a:sx n="95" d="100"/>
          <a:sy n="95" d="100"/>
        </p:scale>
        <p:origin x="1074"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3" d="100"/>
          <a:sy n="93" d="100"/>
        </p:scale>
        <p:origin x="-24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K2V1N --" userId="5038dbd499bd630c" providerId="LiveId" clId="{C13B902A-0BD6-4061-91FD-40F175619128}"/>
    <pc:docChg chg="custSel addSld delSld modSld modMainMaster">
      <pc:chgData name="-- K2V1N --" userId="5038dbd499bd630c" providerId="LiveId" clId="{C13B902A-0BD6-4061-91FD-40F175619128}" dt="2019-04-11T09:36:22.004" v="18" actId="6549"/>
      <pc:docMkLst>
        <pc:docMk/>
      </pc:docMkLst>
      <pc:sldChg chg="add">
        <pc:chgData name="-- K2V1N --" userId="5038dbd499bd630c" providerId="LiveId" clId="{C13B902A-0BD6-4061-91FD-40F175619128}" dt="2019-04-11T09:36:12.217" v="11"/>
        <pc:sldMkLst>
          <pc:docMk/>
          <pc:sldMk cId="2471861046" sldId="256"/>
        </pc:sldMkLst>
      </pc:sldChg>
      <pc:sldChg chg="modSp add">
        <pc:chgData name="-- K2V1N --" userId="5038dbd499bd630c" providerId="LiveId" clId="{C13B902A-0BD6-4061-91FD-40F175619128}" dt="2019-04-11T09:36:22.004" v="18" actId="6549"/>
        <pc:sldMkLst>
          <pc:docMk/>
          <pc:sldMk cId="2283595593" sldId="257"/>
        </pc:sldMkLst>
        <pc:spChg chg="mod">
          <ac:chgData name="-- K2V1N --" userId="5038dbd499bd630c" providerId="LiveId" clId="{C13B902A-0BD6-4061-91FD-40F175619128}" dt="2019-04-11T09:36:22.004" v="18" actId="6549"/>
          <ac:spMkLst>
            <pc:docMk/>
            <pc:sldMk cId="2283595593" sldId="257"/>
            <ac:spMk id="2" creationId="{B0190B3C-FF4B-4AE3-9F60-C130CFC80581}"/>
          </ac:spMkLst>
        </pc:spChg>
      </pc:sldChg>
      <pc:sldMasterChg chg="modSldLayout">
        <pc:chgData name="-- K2V1N --" userId="5038dbd499bd630c" providerId="LiveId" clId="{C13B902A-0BD6-4061-91FD-40F175619128}" dt="2019-04-11T09:35:59.142" v="9" actId="478"/>
        <pc:sldMasterMkLst>
          <pc:docMk/>
          <pc:sldMasterMk cId="0" sldId="2147483648"/>
        </pc:sldMasterMkLst>
        <pc:sldLayoutChg chg="addSp delSp">
          <pc:chgData name="-- K2V1N --" userId="5038dbd499bd630c" providerId="LiveId" clId="{C13B902A-0BD6-4061-91FD-40F175619128}" dt="2019-04-11T09:35:59.142" v="9" actId="478"/>
          <pc:sldLayoutMkLst>
            <pc:docMk/>
            <pc:sldMasterMk cId="0" sldId="2147483648"/>
            <pc:sldLayoutMk cId="0" sldId="2147483677"/>
          </pc:sldLayoutMkLst>
          <pc:spChg chg="add del">
            <ac:chgData name="-- K2V1N --" userId="5038dbd499bd630c" providerId="LiveId" clId="{C13B902A-0BD6-4061-91FD-40F175619128}" dt="2019-04-11T09:35:59.142" v="9" actId="478"/>
            <ac:spMkLst>
              <pc:docMk/>
              <pc:sldMasterMk cId="0" sldId="2147483648"/>
              <pc:sldLayoutMk cId="0" sldId="2147483677"/>
              <ac:spMk id="4" creationId="{6DC001DA-CA17-41A4-8F0B-E55F927262EF}"/>
            </ac:spMkLst>
          </pc:spChg>
          <pc:spChg chg="add del">
            <ac:chgData name="-- K2V1N --" userId="5038dbd499bd630c" providerId="LiveId" clId="{C13B902A-0BD6-4061-91FD-40F175619128}" dt="2019-04-11T09:35:58.328" v="8" actId="478"/>
            <ac:spMkLst>
              <pc:docMk/>
              <pc:sldMasterMk cId="0" sldId="2147483648"/>
              <pc:sldLayoutMk cId="0" sldId="2147483677"/>
              <ac:spMk id="5" creationId="{7C95A3BD-72B3-44FA-95F0-CAFB0BBCA6A0}"/>
            </ac:spMkLst>
          </pc:spChg>
        </pc:sldLayoutChg>
      </pc:sldMasterChg>
    </pc:docChg>
  </pc:docChgLst>
  <pc:docChgLst>
    <pc:chgData name="-- K2V1N --" userId="5038dbd499bd630c" providerId="LiveId" clId="{02C1737B-AA92-4D8F-B6A0-67CC15642940}"/>
    <pc:docChg chg="undo redo custSel addSld delSld modSld sldOrd">
      <pc:chgData name="-- K2V1N --" userId="5038dbd499bd630c" providerId="LiveId" clId="{02C1737B-AA92-4D8F-B6A0-67CC15642940}" dt="2019-05-08T14:31:31.869" v="5884" actId="6549"/>
      <pc:docMkLst>
        <pc:docMk/>
      </pc:docMkLst>
      <pc:sldChg chg="addSp delSp modSp">
        <pc:chgData name="-- K2V1N --" userId="5038dbd499bd630c" providerId="LiveId" clId="{02C1737B-AA92-4D8F-B6A0-67CC15642940}" dt="2019-05-07T08:34:56.824" v="5353" actId="14100"/>
        <pc:sldMkLst>
          <pc:docMk/>
          <pc:sldMk cId="2471861046" sldId="256"/>
        </pc:sldMkLst>
        <pc:spChg chg="mod">
          <ac:chgData name="-- K2V1N --" userId="5038dbd499bd630c" providerId="LiveId" clId="{02C1737B-AA92-4D8F-B6A0-67CC15642940}" dt="2019-04-11T09:46:56.859" v="0"/>
          <ac:spMkLst>
            <pc:docMk/>
            <pc:sldMk cId="2471861046" sldId="256"/>
            <ac:spMk id="2" creationId="{2C396FB7-91A5-48D0-A11F-2F80F0A3852B}"/>
          </ac:spMkLst>
        </pc:spChg>
        <pc:spChg chg="mod">
          <ac:chgData name="-- K2V1N --" userId="5038dbd499bd630c" providerId="LiveId" clId="{02C1737B-AA92-4D8F-B6A0-67CC15642940}" dt="2019-05-07T08:34:56.824" v="5353" actId="14100"/>
          <ac:spMkLst>
            <pc:docMk/>
            <pc:sldMk cId="2471861046" sldId="256"/>
            <ac:spMk id="3" creationId="{1F9770BB-D5B5-4C38-9DCD-7F7A3412FD92}"/>
          </ac:spMkLst>
        </pc:spChg>
        <pc:spChg chg="add mod">
          <ac:chgData name="-- K2V1N --" userId="5038dbd499bd630c" providerId="LiveId" clId="{02C1737B-AA92-4D8F-B6A0-67CC15642940}" dt="2019-05-07T08:34:46.387" v="5349" actId="122"/>
          <ac:spMkLst>
            <pc:docMk/>
            <pc:sldMk cId="2471861046" sldId="256"/>
            <ac:spMk id="4" creationId="{4F1369D3-95DB-42DA-8EA2-DD9532AD124E}"/>
          </ac:spMkLst>
        </pc:spChg>
        <pc:spChg chg="del">
          <ac:chgData name="-- K2V1N --" userId="5038dbd499bd630c" providerId="LiveId" clId="{02C1737B-AA92-4D8F-B6A0-67CC15642940}" dt="2019-04-11T09:47:58.766" v="31" actId="478"/>
          <ac:spMkLst>
            <pc:docMk/>
            <pc:sldMk cId="2471861046" sldId="256"/>
            <ac:spMk id="4" creationId="{838B238A-0C64-4792-8F6B-4D02B51FF567}"/>
          </ac:spMkLst>
        </pc:spChg>
        <pc:spChg chg="del">
          <ac:chgData name="-- K2V1N --" userId="5038dbd499bd630c" providerId="LiveId" clId="{02C1737B-AA92-4D8F-B6A0-67CC15642940}" dt="2019-04-11T09:47:59.861" v="32" actId="478"/>
          <ac:spMkLst>
            <pc:docMk/>
            <pc:sldMk cId="2471861046" sldId="256"/>
            <ac:spMk id="5" creationId="{80ED9E44-BEAD-475D-AA80-B0B4D8A8CF37}"/>
          </ac:spMkLst>
        </pc:spChg>
      </pc:sldChg>
      <pc:sldChg chg="addSp modSp">
        <pc:chgData name="-- K2V1N --" userId="5038dbd499bd630c" providerId="LiveId" clId="{02C1737B-AA92-4D8F-B6A0-67CC15642940}" dt="2019-05-07T12:15:27.053" v="5878" actId="6549"/>
        <pc:sldMkLst>
          <pc:docMk/>
          <pc:sldMk cId="2283595593" sldId="257"/>
        </pc:sldMkLst>
        <pc:spChg chg="mod">
          <ac:chgData name="-- K2V1N --" userId="5038dbd499bd630c" providerId="LiveId" clId="{02C1737B-AA92-4D8F-B6A0-67CC15642940}" dt="2019-04-11T09:49:25.557" v="41" actId="20577"/>
          <ac:spMkLst>
            <pc:docMk/>
            <pc:sldMk cId="2283595593" sldId="257"/>
            <ac:spMk id="2" creationId="{B0190B3C-FF4B-4AE3-9F60-C130CFC80581}"/>
          </ac:spMkLst>
        </pc:spChg>
        <pc:spChg chg="add mod">
          <ac:chgData name="-- K2V1N --" userId="5038dbd499bd630c" providerId="LiveId" clId="{02C1737B-AA92-4D8F-B6A0-67CC15642940}" dt="2019-05-07T12:15:27.053" v="5878" actId="6549"/>
          <ac:spMkLst>
            <pc:docMk/>
            <pc:sldMk cId="2283595593" sldId="257"/>
            <ac:spMk id="5" creationId="{6F8D2729-93C2-41DF-A070-007708309D90}"/>
          </ac:spMkLst>
        </pc:spChg>
      </pc:sldChg>
      <pc:sldChg chg="addSp delSp modSp add modAnim">
        <pc:chgData name="-- K2V1N --" userId="5038dbd499bd630c" providerId="LiveId" clId="{02C1737B-AA92-4D8F-B6A0-67CC15642940}" dt="2019-05-08T14:31:31.869" v="5884" actId="6549"/>
        <pc:sldMkLst>
          <pc:docMk/>
          <pc:sldMk cId="3340305271" sldId="258"/>
        </pc:sldMkLst>
        <pc:spChg chg="mod">
          <ac:chgData name="-- K2V1N --" userId="5038dbd499bd630c" providerId="LiveId" clId="{02C1737B-AA92-4D8F-B6A0-67CC15642940}" dt="2019-05-03T13:39:09.689" v="4469" actId="2711"/>
          <ac:spMkLst>
            <pc:docMk/>
            <pc:sldMk cId="3340305271" sldId="258"/>
            <ac:spMk id="2" creationId="{E664BDFD-CB0A-47B5-850C-5ED517BFD519}"/>
          </ac:spMkLst>
        </pc:spChg>
        <pc:spChg chg="mod">
          <ac:chgData name="-- K2V1N --" userId="5038dbd499bd630c" providerId="LiveId" clId="{02C1737B-AA92-4D8F-B6A0-67CC15642940}" dt="2019-05-03T13:39:09.689" v="4469" actId="2711"/>
          <ac:spMkLst>
            <pc:docMk/>
            <pc:sldMk cId="3340305271" sldId="258"/>
            <ac:spMk id="3" creationId="{3E52A6DE-191A-4204-8E1D-89CA42A61387}"/>
          </ac:spMkLst>
        </pc:spChg>
        <pc:spChg chg="mod">
          <ac:chgData name="-- K2V1N --" userId="5038dbd499bd630c" providerId="LiveId" clId="{02C1737B-AA92-4D8F-B6A0-67CC15642940}" dt="2019-05-03T13:39:09.689" v="4469" actId="2711"/>
          <ac:spMkLst>
            <pc:docMk/>
            <pc:sldMk cId="3340305271" sldId="258"/>
            <ac:spMk id="4" creationId="{A75476EC-ADC3-4E5A-9D2B-F2AA809A6F89}"/>
          </ac:spMkLst>
        </pc:spChg>
        <pc:spChg chg="add mod">
          <ac:chgData name="-- K2V1N --" userId="5038dbd499bd630c" providerId="LiveId" clId="{02C1737B-AA92-4D8F-B6A0-67CC15642940}" dt="2019-05-06T09:02:21.154" v="4735" actId="1076"/>
          <ac:spMkLst>
            <pc:docMk/>
            <pc:sldMk cId="3340305271" sldId="258"/>
            <ac:spMk id="5" creationId="{835C429B-D7D7-4EB9-9E58-2BC179BF3522}"/>
          </ac:spMkLst>
        </pc:spChg>
        <pc:spChg chg="add mod">
          <ac:chgData name="-- K2V1N --" userId="5038dbd499bd630c" providerId="LiveId" clId="{02C1737B-AA92-4D8F-B6A0-67CC15642940}" dt="2019-05-03T13:39:14.061" v="4471" actId="2711"/>
          <ac:spMkLst>
            <pc:docMk/>
            <pc:sldMk cId="3340305271" sldId="258"/>
            <ac:spMk id="6" creationId="{8F5E1BCE-7E40-4E96-9569-CE0E6EA8AF8C}"/>
          </ac:spMkLst>
        </pc:spChg>
        <pc:spChg chg="add mod">
          <ac:chgData name="-- K2V1N --" userId="5038dbd499bd630c" providerId="LiveId" clId="{02C1737B-AA92-4D8F-B6A0-67CC15642940}" dt="2019-05-06T09:02:21.154" v="4735" actId="1076"/>
          <ac:spMkLst>
            <pc:docMk/>
            <pc:sldMk cId="3340305271" sldId="258"/>
            <ac:spMk id="7" creationId="{81E80F3A-70DF-4C81-A562-B56C9D6500BD}"/>
          </ac:spMkLst>
        </pc:spChg>
        <pc:spChg chg="add del mod">
          <ac:chgData name="-- K2V1N --" userId="5038dbd499bd630c" providerId="LiveId" clId="{02C1737B-AA92-4D8F-B6A0-67CC15642940}" dt="2019-04-12T08:34:59.157" v="391" actId="478"/>
          <ac:spMkLst>
            <pc:docMk/>
            <pc:sldMk cId="3340305271" sldId="258"/>
            <ac:spMk id="7" creationId="{91C748EF-BA46-4141-91E4-1F0B179BF98A}"/>
          </ac:spMkLst>
        </pc:spChg>
        <pc:spChg chg="add mod">
          <ac:chgData name="-- K2V1N --" userId="5038dbd499bd630c" providerId="LiveId" clId="{02C1737B-AA92-4D8F-B6A0-67CC15642940}" dt="2019-05-06T09:02:21.154" v="4735" actId="1076"/>
          <ac:spMkLst>
            <pc:docMk/>
            <pc:sldMk cId="3340305271" sldId="258"/>
            <ac:spMk id="8" creationId="{54C7AB81-48A3-4F15-91DA-1511054EA093}"/>
          </ac:spMkLst>
        </pc:spChg>
        <pc:spChg chg="add del">
          <ac:chgData name="-- K2V1N --" userId="5038dbd499bd630c" providerId="LiveId" clId="{02C1737B-AA92-4D8F-B6A0-67CC15642940}" dt="2019-05-06T09:02:25.430" v="4737"/>
          <ac:spMkLst>
            <pc:docMk/>
            <pc:sldMk cId="3340305271" sldId="258"/>
            <ac:spMk id="9" creationId="{1C3BE02F-EE5D-41F0-B4FC-75F3DB5FBFE1}"/>
          </ac:spMkLst>
        </pc:spChg>
        <pc:spChg chg="add del mod">
          <ac:chgData name="-- K2V1N --" userId="5038dbd499bd630c" providerId="LiveId" clId="{02C1737B-AA92-4D8F-B6A0-67CC15642940}" dt="2019-05-02T14:36:13.697" v="2375"/>
          <ac:spMkLst>
            <pc:docMk/>
            <pc:sldMk cId="3340305271" sldId="258"/>
            <ac:spMk id="9" creationId="{3E649656-E29C-42E4-AF73-E9D84D41EDB5}"/>
          </ac:spMkLst>
        </pc:spChg>
        <pc:spChg chg="add mod">
          <ac:chgData name="-- K2V1N --" userId="5038dbd499bd630c" providerId="LiveId" clId="{02C1737B-AA92-4D8F-B6A0-67CC15642940}" dt="2019-05-08T14:31:31.869" v="5884" actId="6549"/>
          <ac:spMkLst>
            <pc:docMk/>
            <pc:sldMk cId="3340305271" sldId="258"/>
            <ac:spMk id="10" creationId="{2E5EFA97-BEDE-4560-80CD-745D63F9D80E}"/>
          </ac:spMkLst>
        </pc:spChg>
      </pc:sldChg>
      <pc:sldChg chg="addSp delSp modSp add">
        <pc:chgData name="-- K2V1N --" userId="5038dbd499bd630c" providerId="LiveId" clId="{02C1737B-AA92-4D8F-B6A0-67CC15642940}" dt="2019-05-03T13:26:15.224" v="4289" actId="313"/>
        <pc:sldMkLst>
          <pc:docMk/>
          <pc:sldMk cId="635134704" sldId="259"/>
        </pc:sldMkLst>
        <pc:spChg chg="mod">
          <ac:chgData name="-- K2V1N --" userId="5038dbd499bd630c" providerId="LiveId" clId="{02C1737B-AA92-4D8F-B6A0-67CC15642940}" dt="2019-05-03T13:23:27.465" v="4246" actId="20577"/>
          <ac:spMkLst>
            <pc:docMk/>
            <pc:sldMk cId="635134704" sldId="259"/>
            <ac:spMk id="2" creationId="{EBA4D903-08C2-4745-8CF9-36C5DC34CDA4}"/>
          </ac:spMkLst>
        </pc:spChg>
        <pc:spChg chg="add mod">
          <ac:chgData name="-- K2V1N --" userId="5038dbd499bd630c" providerId="LiveId" clId="{02C1737B-AA92-4D8F-B6A0-67CC15642940}" dt="2019-05-03T13:26:15.224" v="4289" actId="313"/>
          <ac:spMkLst>
            <pc:docMk/>
            <pc:sldMk cId="635134704" sldId="259"/>
            <ac:spMk id="5" creationId="{9200DA5A-7C9A-4EC6-B8EA-5947F82A188A}"/>
          </ac:spMkLst>
        </pc:spChg>
        <pc:spChg chg="add mod">
          <ac:chgData name="-- K2V1N --" userId="5038dbd499bd630c" providerId="LiveId" clId="{02C1737B-AA92-4D8F-B6A0-67CC15642940}" dt="2019-05-03T13:24:56.035" v="4276" actId="1076"/>
          <ac:spMkLst>
            <pc:docMk/>
            <pc:sldMk cId="635134704" sldId="259"/>
            <ac:spMk id="6" creationId="{0EBC2A6E-25A2-421E-A80A-08EA67B0303B}"/>
          </ac:spMkLst>
        </pc:spChg>
        <pc:spChg chg="add mod">
          <ac:chgData name="-- K2V1N --" userId="5038dbd499bd630c" providerId="LiveId" clId="{02C1737B-AA92-4D8F-B6A0-67CC15642940}" dt="2019-04-12T13:32:09.411" v="1457" actId="1076"/>
          <ac:spMkLst>
            <pc:docMk/>
            <pc:sldMk cId="635134704" sldId="259"/>
            <ac:spMk id="7" creationId="{B2B94F91-9823-464F-8D53-D65A57842001}"/>
          </ac:spMkLst>
        </pc:spChg>
        <pc:picChg chg="add del mod">
          <ac:chgData name="-- K2V1N --" userId="5038dbd499bd630c" providerId="LiveId" clId="{02C1737B-AA92-4D8F-B6A0-67CC15642940}" dt="2019-04-11T13:11:53.766" v="113"/>
          <ac:picMkLst>
            <pc:docMk/>
            <pc:sldMk cId="635134704" sldId="259"/>
            <ac:picMk id="1026" creationId="{5F5C2F60-B0E4-454C-A8BF-7BAE0EB69F79}"/>
          </ac:picMkLst>
        </pc:picChg>
      </pc:sldChg>
      <pc:sldChg chg="addSp delSp modSp add del ord">
        <pc:chgData name="-- K2V1N --" userId="5038dbd499bd630c" providerId="LiveId" clId="{02C1737B-AA92-4D8F-B6A0-67CC15642940}" dt="2019-05-03T13:41:01.622" v="4486" actId="2711"/>
        <pc:sldMkLst>
          <pc:docMk/>
          <pc:sldMk cId="2869626966" sldId="261"/>
        </pc:sldMkLst>
        <pc:spChg chg="mod">
          <ac:chgData name="-- K2V1N --" userId="5038dbd499bd630c" providerId="LiveId" clId="{02C1737B-AA92-4D8F-B6A0-67CC15642940}" dt="2019-05-03T13:41:01.622" v="4486" actId="2711"/>
          <ac:spMkLst>
            <pc:docMk/>
            <pc:sldMk cId="2869626966" sldId="261"/>
            <ac:spMk id="2" creationId="{E664BDFD-CB0A-47B5-850C-5ED517BFD519}"/>
          </ac:spMkLst>
        </pc:spChg>
        <pc:spChg chg="mod">
          <ac:chgData name="-- K2V1N --" userId="5038dbd499bd630c" providerId="LiveId" clId="{02C1737B-AA92-4D8F-B6A0-67CC15642940}" dt="2019-05-03T13:41:01.622" v="4486" actId="2711"/>
          <ac:spMkLst>
            <pc:docMk/>
            <pc:sldMk cId="2869626966" sldId="261"/>
            <ac:spMk id="3" creationId="{3E52A6DE-191A-4204-8E1D-89CA42A61387}"/>
          </ac:spMkLst>
        </pc:spChg>
        <pc:spChg chg="mod">
          <ac:chgData name="-- K2V1N --" userId="5038dbd499bd630c" providerId="LiveId" clId="{02C1737B-AA92-4D8F-B6A0-67CC15642940}" dt="2019-05-03T13:41:01.622" v="4486" actId="2711"/>
          <ac:spMkLst>
            <pc:docMk/>
            <pc:sldMk cId="2869626966" sldId="261"/>
            <ac:spMk id="4" creationId="{A75476EC-ADC3-4E5A-9D2B-F2AA809A6F89}"/>
          </ac:spMkLst>
        </pc:spChg>
        <pc:spChg chg="del">
          <ac:chgData name="-- K2V1N --" userId="5038dbd499bd630c" providerId="LiveId" clId="{02C1737B-AA92-4D8F-B6A0-67CC15642940}" dt="2019-04-12T08:37:33.189" v="426" actId="478"/>
          <ac:spMkLst>
            <pc:docMk/>
            <pc:sldMk cId="2869626966" sldId="261"/>
            <ac:spMk id="5" creationId="{835C429B-D7D7-4EB9-9E58-2BC179BF3522}"/>
          </ac:spMkLst>
        </pc:spChg>
        <pc:spChg chg="del mod">
          <ac:chgData name="-- K2V1N --" userId="5038dbd499bd630c" providerId="LiveId" clId="{02C1737B-AA92-4D8F-B6A0-67CC15642940}" dt="2019-04-12T08:37:31.909" v="425" actId="478"/>
          <ac:spMkLst>
            <pc:docMk/>
            <pc:sldMk cId="2869626966" sldId="261"/>
            <ac:spMk id="6" creationId="{8F5E1BCE-7E40-4E96-9569-CE0E6EA8AF8C}"/>
          </ac:spMkLst>
        </pc:spChg>
        <pc:spChg chg="add del mod">
          <ac:chgData name="-- K2V1N --" userId="5038dbd499bd630c" providerId="LiveId" clId="{02C1737B-AA92-4D8F-B6A0-67CC15642940}" dt="2019-05-03T10:09:36.398" v="4163" actId="478"/>
          <ac:spMkLst>
            <pc:docMk/>
            <pc:sldMk cId="2869626966" sldId="261"/>
            <ac:spMk id="7" creationId="{C4B7519F-66D0-4F67-AE51-68F0EE647D66}"/>
          </ac:spMkLst>
        </pc:spChg>
        <pc:spChg chg="add mod">
          <ac:chgData name="-- K2V1N --" userId="5038dbd499bd630c" providerId="LiveId" clId="{02C1737B-AA92-4D8F-B6A0-67CC15642940}" dt="2019-05-03T13:41:01.622" v="4486" actId="2711"/>
          <ac:spMkLst>
            <pc:docMk/>
            <pc:sldMk cId="2869626966" sldId="261"/>
            <ac:spMk id="9" creationId="{F46301B9-EFCE-45C3-8BE3-95FB4B057419}"/>
          </ac:spMkLst>
        </pc:spChg>
        <pc:spChg chg="add mod">
          <ac:chgData name="-- K2V1N --" userId="5038dbd499bd630c" providerId="LiveId" clId="{02C1737B-AA92-4D8F-B6A0-67CC15642940}" dt="2019-05-03T13:41:01.622" v="4486" actId="2711"/>
          <ac:spMkLst>
            <pc:docMk/>
            <pc:sldMk cId="2869626966" sldId="261"/>
            <ac:spMk id="10" creationId="{CBC62C9B-FDBE-4B6D-8B4F-161D78CA4D3E}"/>
          </ac:spMkLst>
        </pc:spChg>
        <pc:picChg chg="add mod">
          <ac:chgData name="-- K2V1N --" userId="5038dbd499bd630c" providerId="LiveId" clId="{02C1737B-AA92-4D8F-B6A0-67CC15642940}" dt="2019-05-03T10:11:14.490" v="4189" actId="1076"/>
          <ac:picMkLst>
            <pc:docMk/>
            <pc:sldMk cId="2869626966" sldId="261"/>
            <ac:picMk id="8" creationId="{DC0CC159-00B0-4E72-9154-35DBA093EC54}"/>
          </ac:picMkLst>
        </pc:picChg>
      </pc:sldChg>
      <pc:sldChg chg="addSp modSp add">
        <pc:chgData name="-- K2V1N --" userId="5038dbd499bd630c" providerId="LiveId" clId="{02C1737B-AA92-4D8F-B6A0-67CC15642940}" dt="2019-05-03T13:41:11.743" v="4488" actId="2711"/>
        <pc:sldMkLst>
          <pc:docMk/>
          <pc:sldMk cId="231606002" sldId="262"/>
        </pc:sldMkLst>
        <pc:spChg chg="mod">
          <ac:chgData name="-- K2V1N --" userId="5038dbd499bd630c" providerId="LiveId" clId="{02C1737B-AA92-4D8F-B6A0-67CC15642940}" dt="2019-05-03T13:41:11.743" v="4488" actId="2711"/>
          <ac:spMkLst>
            <pc:docMk/>
            <pc:sldMk cId="231606002" sldId="262"/>
            <ac:spMk id="2" creationId="{E664BDFD-CB0A-47B5-850C-5ED517BFD519}"/>
          </ac:spMkLst>
        </pc:spChg>
        <pc:spChg chg="mod">
          <ac:chgData name="-- K2V1N --" userId="5038dbd499bd630c" providerId="LiveId" clId="{02C1737B-AA92-4D8F-B6A0-67CC15642940}" dt="2019-05-03T13:41:11.743" v="4488" actId="2711"/>
          <ac:spMkLst>
            <pc:docMk/>
            <pc:sldMk cId="231606002" sldId="262"/>
            <ac:spMk id="3" creationId="{3E52A6DE-191A-4204-8E1D-89CA42A61387}"/>
          </ac:spMkLst>
        </pc:spChg>
        <pc:spChg chg="mod">
          <ac:chgData name="-- K2V1N --" userId="5038dbd499bd630c" providerId="LiveId" clId="{02C1737B-AA92-4D8F-B6A0-67CC15642940}" dt="2019-05-03T13:41:11.743" v="4488" actId="2711"/>
          <ac:spMkLst>
            <pc:docMk/>
            <pc:sldMk cId="231606002" sldId="262"/>
            <ac:spMk id="4" creationId="{A75476EC-ADC3-4E5A-9D2B-F2AA809A6F89}"/>
          </ac:spMkLst>
        </pc:spChg>
        <pc:spChg chg="add mod">
          <ac:chgData name="-- K2V1N --" userId="5038dbd499bd630c" providerId="LiveId" clId="{02C1737B-AA92-4D8F-B6A0-67CC15642940}" dt="2019-05-03T13:41:11.743" v="4488" actId="2711"/>
          <ac:spMkLst>
            <pc:docMk/>
            <pc:sldMk cId="231606002" sldId="262"/>
            <ac:spMk id="6" creationId="{B6C11BC7-D2E5-4FFF-A9D0-C33DFE1DC7B5}"/>
          </ac:spMkLst>
        </pc:spChg>
        <pc:picChg chg="add mod">
          <ac:chgData name="-- K2V1N --" userId="5038dbd499bd630c" providerId="LiveId" clId="{02C1737B-AA92-4D8F-B6A0-67CC15642940}" dt="2019-04-30T13:28:14.783" v="1490" actId="1076"/>
          <ac:picMkLst>
            <pc:docMk/>
            <pc:sldMk cId="231606002" sldId="262"/>
            <ac:picMk id="5" creationId="{A850EF44-EF80-49D8-994D-0C368B9E0D15}"/>
          </ac:picMkLst>
        </pc:picChg>
      </pc:sldChg>
      <pc:sldChg chg="addSp delSp modSp add">
        <pc:chgData name="-- K2V1N --" userId="5038dbd499bd630c" providerId="LiveId" clId="{02C1737B-AA92-4D8F-B6A0-67CC15642940}" dt="2019-05-06T15:05:57.788" v="5004"/>
        <pc:sldMkLst>
          <pc:docMk/>
          <pc:sldMk cId="2173941400" sldId="263"/>
        </pc:sldMkLst>
        <pc:spChg chg="mod">
          <ac:chgData name="-- K2V1N --" userId="5038dbd499bd630c" providerId="LiveId" clId="{02C1737B-AA92-4D8F-B6A0-67CC15642940}" dt="2019-05-03T13:40:50.200" v="4484" actId="2711"/>
          <ac:spMkLst>
            <pc:docMk/>
            <pc:sldMk cId="2173941400" sldId="263"/>
            <ac:spMk id="2" creationId="{E664BDFD-CB0A-47B5-850C-5ED517BFD519}"/>
          </ac:spMkLst>
        </pc:spChg>
        <pc:spChg chg="mod">
          <ac:chgData name="-- K2V1N --" userId="5038dbd499bd630c" providerId="LiveId" clId="{02C1737B-AA92-4D8F-B6A0-67CC15642940}" dt="2019-05-03T13:40:50.200" v="4484" actId="2711"/>
          <ac:spMkLst>
            <pc:docMk/>
            <pc:sldMk cId="2173941400" sldId="263"/>
            <ac:spMk id="3" creationId="{3E52A6DE-191A-4204-8E1D-89CA42A61387}"/>
          </ac:spMkLst>
        </pc:spChg>
        <pc:spChg chg="mod">
          <ac:chgData name="-- K2V1N --" userId="5038dbd499bd630c" providerId="LiveId" clId="{02C1737B-AA92-4D8F-B6A0-67CC15642940}" dt="2019-05-03T13:40:50.200" v="4484" actId="2711"/>
          <ac:spMkLst>
            <pc:docMk/>
            <pc:sldMk cId="2173941400" sldId="263"/>
            <ac:spMk id="4" creationId="{A75476EC-ADC3-4E5A-9D2B-F2AA809A6F89}"/>
          </ac:spMkLst>
        </pc:spChg>
        <pc:spChg chg="add del mod">
          <ac:chgData name="-- K2V1N --" userId="5038dbd499bd630c" providerId="LiveId" clId="{02C1737B-AA92-4D8F-B6A0-67CC15642940}" dt="2019-05-03T10:10:43.718" v="4183" actId="478"/>
          <ac:spMkLst>
            <pc:docMk/>
            <pc:sldMk cId="2173941400" sldId="263"/>
            <ac:spMk id="5" creationId="{28AE9330-AC3F-4F02-AFE3-E49880E30C40}"/>
          </ac:spMkLst>
        </pc:spChg>
        <pc:spChg chg="add mod">
          <ac:chgData name="-- K2V1N --" userId="5038dbd499bd630c" providerId="LiveId" clId="{02C1737B-AA92-4D8F-B6A0-67CC15642940}" dt="2019-05-03T13:40:50.200" v="4484" actId="2711"/>
          <ac:spMkLst>
            <pc:docMk/>
            <pc:sldMk cId="2173941400" sldId="263"/>
            <ac:spMk id="7" creationId="{BD104867-2F1F-4A93-917D-560B119B738B}"/>
          </ac:spMkLst>
        </pc:spChg>
        <pc:spChg chg="add del mod">
          <ac:chgData name="-- K2V1N --" userId="5038dbd499bd630c" providerId="LiveId" clId="{02C1737B-AA92-4D8F-B6A0-67CC15642940}" dt="2019-05-06T15:05:55.180" v="5003" actId="478"/>
          <ac:spMkLst>
            <pc:docMk/>
            <pc:sldMk cId="2173941400" sldId="263"/>
            <ac:spMk id="8" creationId="{8C5D2278-A56C-4C91-BD45-75D963213492}"/>
          </ac:spMkLst>
        </pc:spChg>
        <pc:spChg chg="add mod">
          <ac:chgData name="-- K2V1N --" userId="5038dbd499bd630c" providerId="LiveId" clId="{02C1737B-AA92-4D8F-B6A0-67CC15642940}" dt="2019-05-03T13:40:50.200" v="4484" actId="2711"/>
          <ac:spMkLst>
            <pc:docMk/>
            <pc:sldMk cId="2173941400" sldId="263"/>
            <ac:spMk id="9" creationId="{3C86B3CD-6CAD-4C69-BC55-90E2A25F1220}"/>
          </ac:spMkLst>
        </pc:spChg>
        <pc:spChg chg="add mod">
          <ac:chgData name="-- K2V1N --" userId="5038dbd499bd630c" providerId="LiveId" clId="{02C1737B-AA92-4D8F-B6A0-67CC15642940}" dt="2019-05-06T15:05:57.788" v="5004"/>
          <ac:spMkLst>
            <pc:docMk/>
            <pc:sldMk cId="2173941400" sldId="263"/>
            <ac:spMk id="10" creationId="{3600E474-12B9-4ABF-82B2-DE6FF443FE15}"/>
          </ac:spMkLst>
        </pc:spChg>
        <pc:picChg chg="add mod">
          <ac:chgData name="-- K2V1N --" userId="5038dbd499bd630c" providerId="LiveId" clId="{02C1737B-AA92-4D8F-B6A0-67CC15642940}" dt="2019-05-03T10:11:33.477" v="4195" actId="1076"/>
          <ac:picMkLst>
            <pc:docMk/>
            <pc:sldMk cId="2173941400" sldId="263"/>
            <ac:picMk id="6" creationId="{1CBA0095-BB0C-4ACE-AAF0-04EA7262E548}"/>
          </ac:picMkLst>
        </pc:picChg>
      </pc:sldChg>
      <pc:sldChg chg="addSp delSp modSp add">
        <pc:chgData name="-- K2V1N --" userId="5038dbd499bd630c" providerId="LiveId" clId="{02C1737B-AA92-4D8F-B6A0-67CC15642940}" dt="2019-05-03T13:40:54.015" v="4485" actId="2711"/>
        <pc:sldMkLst>
          <pc:docMk/>
          <pc:sldMk cId="2519066638" sldId="264"/>
        </pc:sldMkLst>
        <pc:spChg chg="mod">
          <ac:chgData name="-- K2V1N --" userId="5038dbd499bd630c" providerId="LiveId" clId="{02C1737B-AA92-4D8F-B6A0-67CC15642940}" dt="2019-05-03T13:40:54.015" v="4485" actId="2711"/>
          <ac:spMkLst>
            <pc:docMk/>
            <pc:sldMk cId="2519066638" sldId="264"/>
            <ac:spMk id="2" creationId="{E664BDFD-CB0A-47B5-850C-5ED517BFD519}"/>
          </ac:spMkLst>
        </pc:spChg>
        <pc:spChg chg="mod">
          <ac:chgData name="-- K2V1N --" userId="5038dbd499bd630c" providerId="LiveId" clId="{02C1737B-AA92-4D8F-B6A0-67CC15642940}" dt="2019-05-03T13:40:54.015" v="4485" actId="2711"/>
          <ac:spMkLst>
            <pc:docMk/>
            <pc:sldMk cId="2519066638" sldId="264"/>
            <ac:spMk id="3" creationId="{3E52A6DE-191A-4204-8E1D-89CA42A61387}"/>
          </ac:spMkLst>
        </pc:spChg>
        <pc:spChg chg="mod">
          <ac:chgData name="-- K2V1N --" userId="5038dbd499bd630c" providerId="LiveId" clId="{02C1737B-AA92-4D8F-B6A0-67CC15642940}" dt="2019-05-03T13:40:54.015" v="4485" actId="2711"/>
          <ac:spMkLst>
            <pc:docMk/>
            <pc:sldMk cId="2519066638" sldId="264"/>
            <ac:spMk id="4" creationId="{A75476EC-ADC3-4E5A-9D2B-F2AA809A6F89}"/>
          </ac:spMkLst>
        </pc:spChg>
        <pc:spChg chg="add del mod">
          <ac:chgData name="-- K2V1N --" userId="5038dbd499bd630c" providerId="LiveId" clId="{02C1737B-AA92-4D8F-B6A0-67CC15642940}" dt="2019-05-03T10:10:35.061" v="4179" actId="478"/>
          <ac:spMkLst>
            <pc:docMk/>
            <pc:sldMk cId="2519066638" sldId="264"/>
            <ac:spMk id="5" creationId="{70A5C5EA-355E-4126-8E72-13F2A4F8B597}"/>
          </ac:spMkLst>
        </pc:spChg>
        <pc:spChg chg="add mod">
          <ac:chgData name="-- K2V1N --" userId="5038dbd499bd630c" providerId="LiveId" clId="{02C1737B-AA92-4D8F-B6A0-67CC15642940}" dt="2019-05-03T13:40:54.015" v="4485" actId="2711"/>
          <ac:spMkLst>
            <pc:docMk/>
            <pc:sldMk cId="2519066638" sldId="264"/>
            <ac:spMk id="8" creationId="{DC05C040-0120-4A0D-8EB4-2B49E0857A97}"/>
          </ac:spMkLst>
        </pc:spChg>
        <pc:picChg chg="add mod">
          <ac:chgData name="-- K2V1N --" userId="5038dbd499bd630c" providerId="LiveId" clId="{02C1737B-AA92-4D8F-B6A0-67CC15642940}" dt="2019-05-03T10:11:21.072" v="4193" actId="1076"/>
          <ac:picMkLst>
            <pc:docMk/>
            <pc:sldMk cId="2519066638" sldId="264"/>
            <ac:picMk id="6" creationId="{AFFE00DF-DDA7-48D4-BA1A-082F0740A8D9}"/>
          </ac:picMkLst>
        </pc:picChg>
        <pc:picChg chg="add mod">
          <ac:chgData name="-- K2V1N --" userId="5038dbd499bd630c" providerId="LiveId" clId="{02C1737B-AA92-4D8F-B6A0-67CC15642940}" dt="2019-04-12T08:38:55.990" v="462" actId="207"/>
          <ac:picMkLst>
            <pc:docMk/>
            <pc:sldMk cId="2519066638" sldId="264"/>
            <ac:picMk id="7" creationId="{5546CDC6-AD96-4EFE-A6E5-75CF2CD36559}"/>
          </ac:picMkLst>
        </pc:picChg>
      </pc:sldChg>
      <pc:sldChg chg="addSp modSp add ord">
        <pc:chgData name="-- K2V1N --" userId="5038dbd499bd630c" providerId="LiveId" clId="{02C1737B-AA92-4D8F-B6A0-67CC15642940}" dt="2019-05-03T13:41:05.638" v="4487" actId="2711"/>
        <pc:sldMkLst>
          <pc:docMk/>
          <pc:sldMk cId="1346155706" sldId="265"/>
        </pc:sldMkLst>
        <pc:spChg chg="mod">
          <ac:chgData name="-- K2V1N --" userId="5038dbd499bd630c" providerId="LiveId" clId="{02C1737B-AA92-4D8F-B6A0-67CC15642940}" dt="2019-05-03T13:41:05.638" v="4487" actId="2711"/>
          <ac:spMkLst>
            <pc:docMk/>
            <pc:sldMk cId="1346155706" sldId="265"/>
            <ac:spMk id="2" creationId="{E664BDFD-CB0A-47B5-850C-5ED517BFD519}"/>
          </ac:spMkLst>
        </pc:spChg>
        <pc:spChg chg="mod">
          <ac:chgData name="-- K2V1N --" userId="5038dbd499bd630c" providerId="LiveId" clId="{02C1737B-AA92-4D8F-B6A0-67CC15642940}" dt="2019-05-03T13:41:05.638" v="4487" actId="2711"/>
          <ac:spMkLst>
            <pc:docMk/>
            <pc:sldMk cId="1346155706" sldId="265"/>
            <ac:spMk id="3" creationId="{3E52A6DE-191A-4204-8E1D-89CA42A61387}"/>
          </ac:spMkLst>
        </pc:spChg>
        <pc:spChg chg="mod">
          <ac:chgData name="-- K2V1N --" userId="5038dbd499bd630c" providerId="LiveId" clId="{02C1737B-AA92-4D8F-B6A0-67CC15642940}" dt="2019-05-03T13:41:05.638" v="4487" actId="2711"/>
          <ac:spMkLst>
            <pc:docMk/>
            <pc:sldMk cId="1346155706" sldId="265"/>
            <ac:spMk id="4" creationId="{A75476EC-ADC3-4E5A-9D2B-F2AA809A6F89}"/>
          </ac:spMkLst>
        </pc:spChg>
        <pc:spChg chg="add mod">
          <ac:chgData name="-- K2V1N --" userId="5038dbd499bd630c" providerId="LiveId" clId="{02C1737B-AA92-4D8F-B6A0-67CC15642940}" dt="2019-05-03T13:41:05.638" v="4487" actId="2711"/>
          <ac:spMkLst>
            <pc:docMk/>
            <pc:sldMk cId="1346155706" sldId="265"/>
            <ac:spMk id="5" creationId="{FD53F036-E9F0-4338-99DF-1E424B38DA3C}"/>
          </ac:spMkLst>
        </pc:spChg>
        <pc:spChg chg="add mod">
          <ac:chgData name="-- K2V1N --" userId="5038dbd499bd630c" providerId="LiveId" clId="{02C1737B-AA92-4D8F-B6A0-67CC15642940}" dt="2019-05-03T13:41:05.638" v="4487" actId="2711"/>
          <ac:spMkLst>
            <pc:docMk/>
            <pc:sldMk cId="1346155706" sldId="265"/>
            <ac:spMk id="8" creationId="{C5952F57-1603-475D-BE37-7210100305C6}"/>
          </ac:spMkLst>
        </pc:spChg>
        <pc:spChg chg="add mod">
          <ac:chgData name="-- K2V1N --" userId="5038dbd499bd630c" providerId="LiveId" clId="{02C1737B-AA92-4D8F-B6A0-67CC15642940}" dt="2019-05-03T13:41:05.638" v="4487" actId="2711"/>
          <ac:spMkLst>
            <pc:docMk/>
            <pc:sldMk cId="1346155706" sldId="265"/>
            <ac:spMk id="9" creationId="{E06BC8E9-D377-4774-BB6F-5952EC2DDC40}"/>
          </ac:spMkLst>
        </pc:spChg>
        <pc:picChg chg="add mod">
          <ac:chgData name="-- K2V1N --" userId="5038dbd499bd630c" providerId="LiveId" clId="{02C1737B-AA92-4D8F-B6A0-67CC15642940}" dt="2019-05-03T10:08:56.662" v="4152" actId="1038"/>
          <ac:picMkLst>
            <pc:docMk/>
            <pc:sldMk cId="1346155706" sldId="265"/>
            <ac:picMk id="6" creationId="{B29CB8CC-3807-43AF-86C3-ADC4C284E425}"/>
          </ac:picMkLst>
        </pc:picChg>
        <pc:picChg chg="add mod">
          <ac:chgData name="-- K2V1N --" userId="5038dbd499bd630c" providerId="LiveId" clId="{02C1737B-AA92-4D8F-B6A0-67CC15642940}" dt="2019-05-03T10:09:05.405" v="4156" actId="1076"/>
          <ac:picMkLst>
            <pc:docMk/>
            <pc:sldMk cId="1346155706" sldId="265"/>
            <ac:picMk id="7" creationId="{D9129804-F680-4507-A896-DE2CCF927599}"/>
          </ac:picMkLst>
        </pc:picChg>
      </pc:sldChg>
      <pc:sldChg chg="addSp modSp add ord">
        <pc:chgData name="-- K2V1N --" userId="5038dbd499bd630c" providerId="LiveId" clId="{02C1737B-AA92-4D8F-B6A0-67CC15642940}" dt="2019-05-03T10:13:03.292" v="4227" actId="1038"/>
        <pc:sldMkLst>
          <pc:docMk/>
          <pc:sldMk cId="508800299" sldId="267"/>
        </pc:sldMkLst>
        <pc:spChg chg="mod">
          <ac:chgData name="-- K2V1N --" userId="5038dbd499bd630c" providerId="LiveId" clId="{02C1737B-AA92-4D8F-B6A0-67CC15642940}" dt="2019-04-12T09:16:04.695" v="1315" actId="20577"/>
          <ac:spMkLst>
            <pc:docMk/>
            <pc:sldMk cId="508800299" sldId="267"/>
            <ac:spMk id="2" creationId="{ADB48EF7-177E-46F5-B4FC-09F8715163A3}"/>
          </ac:spMkLst>
        </pc:spChg>
        <pc:picChg chg="add mod">
          <ac:chgData name="-- K2V1N --" userId="5038dbd499bd630c" providerId="LiveId" clId="{02C1737B-AA92-4D8F-B6A0-67CC15642940}" dt="2019-05-03T10:12:51.583" v="4216" actId="14100"/>
          <ac:picMkLst>
            <pc:docMk/>
            <pc:sldMk cId="508800299" sldId="267"/>
            <ac:picMk id="5" creationId="{7F5C1F12-C0F4-42A1-9288-BBF46C2BEA5D}"/>
          </ac:picMkLst>
        </pc:picChg>
        <pc:picChg chg="add mod">
          <ac:chgData name="-- K2V1N --" userId="5038dbd499bd630c" providerId="LiveId" clId="{02C1737B-AA92-4D8F-B6A0-67CC15642940}" dt="2019-05-03T10:13:03.292" v="4227" actId="1038"/>
          <ac:picMkLst>
            <pc:docMk/>
            <pc:sldMk cId="508800299" sldId="267"/>
            <ac:picMk id="6" creationId="{BDA28313-4AFB-4230-8C18-209652CC217F}"/>
          </ac:picMkLst>
        </pc:picChg>
      </pc:sldChg>
      <pc:sldChg chg="addSp delSp modSp add">
        <pc:chgData name="-- K2V1N --" userId="5038dbd499bd630c" providerId="LiveId" clId="{02C1737B-AA92-4D8F-B6A0-67CC15642940}" dt="2019-05-07T09:30:30.021" v="5412" actId="1076"/>
        <pc:sldMkLst>
          <pc:docMk/>
          <pc:sldMk cId="3096592328" sldId="268"/>
        </pc:sldMkLst>
        <pc:spChg chg="mod">
          <ac:chgData name="-- K2V1N --" userId="5038dbd499bd630c" providerId="LiveId" clId="{02C1737B-AA92-4D8F-B6A0-67CC15642940}" dt="2019-05-03T13:40:39.413" v="4482" actId="2711"/>
          <ac:spMkLst>
            <pc:docMk/>
            <pc:sldMk cId="3096592328" sldId="268"/>
            <ac:spMk id="2" creationId="{ADB48EF7-177E-46F5-B4FC-09F8715163A3}"/>
          </ac:spMkLst>
        </pc:spChg>
        <pc:spChg chg="mod">
          <ac:chgData name="-- K2V1N --" userId="5038dbd499bd630c" providerId="LiveId" clId="{02C1737B-AA92-4D8F-B6A0-67CC15642940}" dt="2019-05-03T13:40:39.413" v="4482" actId="2711"/>
          <ac:spMkLst>
            <pc:docMk/>
            <pc:sldMk cId="3096592328" sldId="268"/>
            <ac:spMk id="3" creationId="{96B6AFA9-6D9E-4363-BCA5-8F9C64D374BB}"/>
          </ac:spMkLst>
        </pc:spChg>
        <pc:spChg chg="mod">
          <ac:chgData name="-- K2V1N --" userId="5038dbd499bd630c" providerId="LiveId" clId="{02C1737B-AA92-4D8F-B6A0-67CC15642940}" dt="2019-05-03T13:40:39.413" v="4482" actId="2711"/>
          <ac:spMkLst>
            <pc:docMk/>
            <pc:sldMk cId="3096592328" sldId="268"/>
            <ac:spMk id="4" creationId="{7A033A89-02B7-4DD2-AB4F-2AF42D1D3F56}"/>
          </ac:spMkLst>
        </pc:spChg>
        <pc:spChg chg="add mod">
          <ac:chgData name="-- K2V1N --" userId="5038dbd499bd630c" providerId="LiveId" clId="{02C1737B-AA92-4D8F-B6A0-67CC15642940}" dt="2019-05-03T13:40:39.413" v="4482" actId="2711"/>
          <ac:spMkLst>
            <pc:docMk/>
            <pc:sldMk cId="3096592328" sldId="268"/>
            <ac:spMk id="5" creationId="{A98FCAB7-4FFA-4D57-80C0-C2E09E795BA8}"/>
          </ac:spMkLst>
        </pc:spChg>
        <pc:spChg chg="add del mod">
          <ac:chgData name="-- K2V1N --" userId="5038dbd499bd630c" providerId="LiveId" clId="{02C1737B-AA92-4D8F-B6A0-67CC15642940}" dt="2019-04-12T11:28:22.912" v="1350" actId="478"/>
          <ac:spMkLst>
            <pc:docMk/>
            <pc:sldMk cId="3096592328" sldId="268"/>
            <ac:spMk id="7" creationId="{284E1F4A-894E-49EF-A699-A60DA566D467}"/>
          </ac:spMkLst>
        </pc:spChg>
        <pc:spChg chg="add del mod">
          <ac:chgData name="-- K2V1N --" userId="5038dbd499bd630c" providerId="LiveId" clId="{02C1737B-AA92-4D8F-B6A0-67CC15642940}" dt="2019-05-03T13:25:34.112" v="4286" actId="478"/>
          <ac:spMkLst>
            <pc:docMk/>
            <pc:sldMk cId="3096592328" sldId="268"/>
            <ac:spMk id="13" creationId="{25C98582-E65F-4C9D-AC71-D5E4BF36961B}"/>
          </ac:spMkLst>
        </pc:spChg>
        <pc:picChg chg="del">
          <ac:chgData name="-- K2V1N --" userId="5038dbd499bd630c" providerId="LiveId" clId="{02C1737B-AA92-4D8F-B6A0-67CC15642940}" dt="2019-04-12T11:26:33.270" v="1335" actId="478"/>
          <ac:picMkLst>
            <pc:docMk/>
            <pc:sldMk cId="3096592328" sldId="268"/>
            <ac:picMk id="5" creationId="{7F5C1F12-C0F4-42A1-9288-BBF46C2BEA5D}"/>
          </ac:picMkLst>
        </pc:picChg>
        <pc:picChg chg="add del mod">
          <ac:chgData name="-- K2V1N --" userId="5038dbd499bd630c" providerId="LiveId" clId="{02C1737B-AA92-4D8F-B6A0-67CC15642940}" dt="2019-04-12T11:28:19.737" v="1347" actId="478"/>
          <ac:picMkLst>
            <pc:docMk/>
            <pc:sldMk cId="3096592328" sldId="268"/>
            <ac:picMk id="6" creationId="{492CA285-817F-4561-AB97-C89C49704CD2}"/>
          </ac:picMkLst>
        </pc:picChg>
        <pc:picChg chg="add del mod">
          <ac:chgData name="-- K2V1N --" userId="5038dbd499bd630c" providerId="LiveId" clId="{02C1737B-AA92-4D8F-B6A0-67CC15642940}" dt="2019-04-12T11:28:20.375" v="1348" actId="478"/>
          <ac:picMkLst>
            <pc:docMk/>
            <pc:sldMk cId="3096592328" sldId="268"/>
            <ac:picMk id="8" creationId="{D50EF65A-BF6B-428D-86BC-97774BD4CD7C}"/>
          </ac:picMkLst>
        </pc:picChg>
        <pc:picChg chg="add mod">
          <ac:chgData name="-- K2V1N --" userId="5038dbd499bd630c" providerId="LiveId" clId="{02C1737B-AA92-4D8F-B6A0-67CC15642940}" dt="2019-05-07T09:30:30.021" v="5412" actId="1076"/>
          <ac:picMkLst>
            <pc:docMk/>
            <pc:sldMk cId="3096592328" sldId="268"/>
            <ac:picMk id="9" creationId="{7945D88F-3A38-4652-9345-031D8F5700D3}"/>
          </ac:picMkLst>
        </pc:picChg>
        <pc:picChg chg="add del mod">
          <ac:chgData name="-- K2V1N --" userId="5038dbd499bd630c" providerId="LiveId" clId="{02C1737B-AA92-4D8F-B6A0-67CC15642940}" dt="2019-05-03T13:25:29.196" v="4283" actId="478"/>
          <ac:picMkLst>
            <pc:docMk/>
            <pc:sldMk cId="3096592328" sldId="268"/>
            <ac:picMk id="9" creationId="{F5458277-BB86-4DF2-81BD-641912CE5CFF}"/>
          </ac:picMkLst>
        </pc:picChg>
        <pc:picChg chg="add del mod">
          <ac:chgData name="-- K2V1N --" userId="5038dbd499bd630c" providerId="LiveId" clId="{02C1737B-AA92-4D8F-B6A0-67CC15642940}" dt="2019-05-03T13:25:28.489" v="4282" actId="478"/>
          <ac:picMkLst>
            <pc:docMk/>
            <pc:sldMk cId="3096592328" sldId="268"/>
            <ac:picMk id="10" creationId="{684E3C9B-519E-41BF-90A6-F52C37B7E353}"/>
          </ac:picMkLst>
        </pc:picChg>
        <pc:picChg chg="add del mod">
          <ac:chgData name="-- K2V1N --" userId="5038dbd499bd630c" providerId="LiveId" clId="{02C1737B-AA92-4D8F-B6A0-67CC15642940}" dt="2019-05-03T13:25:29.941" v="4284" actId="478"/>
          <ac:picMkLst>
            <pc:docMk/>
            <pc:sldMk cId="3096592328" sldId="268"/>
            <ac:picMk id="11" creationId="{0DD80195-CA2F-4ABC-8309-0FDAF960EF62}"/>
          </ac:picMkLst>
        </pc:picChg>
        <pc:picChg chg="add del mod">
          <ac:chgData name="-- K2V1N --" userId="5038dbd499bd630c" providerId="LiveId" clId="{02C1737B-AA92-4D8F-B6A0-67CC15642940}" dt="2019-05-03T13:25:30.273" v="4285" actId="478"/>
          <ac:picMkLst>
            <pc:docMk/>
            <pc:sldMk cId="3096592328" sldId="268"/>
            <ac:picMk id="12" creationId="{F041B5DF-E8AA-491E-8EF5-BE0667406118}"/>
          </ac:picMkLst>
        </pc:picChg>
        <pc:picChg chg="add del mod">
          <ac:chgData name="-- K2V1N --" userId="5038dbd499bd630c" providerId="LiveId" clId="{02C1737B-AA92-4D8F-B6A0-67CC15642940}" dt="2019-05-03T13:25:27.385" v="4281" actId="478"/>
          <ac:picMkLst>
            <pc:docMk/>
            <pc:sldMk cId="3096592328" sldId="268"/>
            <ac:picMk id="14" creationId="{F21517E5-0AB7-4672-8F3F-D713D14E31ED}"/>
          </ac:picMkLst>
        </pc:picChg>
        <pc:picChg chg="add del mod">
          <ac:chgData name="-- K2V1N --" userId="5038dbd499bd630c" providerId="LiveId" clId="{02C1737B-AA92-4D8F-B6A0-67CC15642940}" dt="2019-05-03T13:25:35.509" v="4288" actId="478"/>
          <ac:picMkLst>
            <pc:docMk/>
            <pc:sldMk cId="3096592328" sldId="268"/>
            <ac:picMk id="15" creationId="{FBCC9AC1-51A9-4F9C-94D8-B3DD53D69D3F}"/>
          </ac:picMkLst>
        </pc:picChg>
        <pc:picChg chg="add del mod">
          <ac:chgData name="-- K2V1N --" userId="5038dbd499bd630c" providerId="LiveId" clId="{02C1737B-AA92-4D8F-B6A0-67CC15642940}" dt="2019-05-03T13:25:34.682" v="4287" actId="478"/>
          <ac:picMkLst>
            <pc:docMk/>
            <pc:sldMk cId="3096592328" sldId="268"/>
            <ac:picMk id="16" creationId="{5D6749C7-5F32-4176-8B07-7A8BD2319597}"/>
          </ac:picMkLst>
        </pc:picChg>
        <pc:picChg chg="add del mod">
          <ac:chgData name="-- K2V1N --" userId="5038dbd499bd630c" providerId="LiveId" clId="{02C1737B-AA92-4D8F-B6A0-67CC15642940}" dt="2019-05-03T13:25:26.874" v="4280" actId="478"/>
          <ac:picMkLst>
            <pc:docMk/>
            <pc:sldMk cId="3096592328" sldId="268"/>
            <ac:picMk id="17" creationId="{E1FAFF2A-D1F8-4C6C-9391-1FD340B929F5}"/>
          </ac:picMkLst>
        </pc:picChg>
        <pc:picChg chg="add del mod">
          <ac:chgData name="-- K2V1N --" userId="5038dbd499bd630c" providerId="LiveId" clId="{02C1737B-AA92-4D8F-B6A0-67CC15642940}" dt="2019-05-07T09:30:14.958" v="5407" actId="478"/>
          <ac:picMkLst>
            <pc:docMk/>
            <pc:sldMk cId="3096592328" sldId="268"/>
            <ac:picMk id="18" creationId="{D18B494A-8622-48C6-8FB9-D066A97AE07C}"/>
          </ac:picMkLst>
        </pc:picChg>
        <pc:picChg chg="add mod">
          <ac:chgData name="-- K2V1N --" userId="5038dbd499bd630c" providerId="LiveId" clId="{02C1737B-AA92-4D8F-B6A0-67CC15642940}" dt="2019-05-03T13:30:58.300" v="4377" actId="1076"/>
          <ac:picMkLst>
            <pc:docMk/>
            <pc:sldMk cId="3096592328" sldId="268"/>
            <ac:picMk id="19" creationId="{818E3629-9162-49EF-BF2C-9ABFB58FCF38}"/>
          </ac:picMkLst>
        </pc:picChg>
        <pc:picChg chg="add mod">
          <ac:chgData name="-- K2V1N --" userId="5038dbd499bd630c" providerId="LiveId" clId="{02C1737B-AA92-4D8F-B6A0-67CC15642940}" dt="2019-05-03T13:30:58.300" v="4377" actId="1076"/>
          <ac:picMkLst>
            <pc:docMk/>
            <pc:sldMk cId="3096592328" sldId="268"/>
            <ac:picMk id="20" creationId="{C0329884-CD10-4B07-9A42-78BB65462577}"/>
          </ac:picMkLst>
        </pc:picChg>
        <pc:picChg chg="add del mod">
          <ac:chgData name="-- K2V1N --" userId="5038dbd499bd630c" providerId="LiveId" clId="{02C1737B-AA92-4D8F-B6A0-67CC15642940}" dt="2019-05-03T13:30:42.480" v="4369" actId="478"/>
          <ac:picMkLst>
            <pc:docMk/>
            <pc:sldMk cId="3096592328" sldId="268"/>
            <ac:picMk id="21" creationId="{B9C8C1E6-35CD-409E-AEDB-F6B1CEF205BA}"/>
          </ac:picMkLst>
        </pc:picChg>
      </pc:sldChg>
      <pc:sldChg chg="addSp delSp modSp add">
        <pc:chgData name="-- K2V1N --" userId="5038dbd499bd630c" providerId="LiveId" clId="{02C1737B-AA92-4D8F-B6A0-67CC15642940}" dt="2019-05-08T10:40:20.845" v="5883" actId="20577"/>
        <pc:sldMkLst>
          <pc:docMk/>
          <pc:sldMk cId="3474174511" sldId="270"/>
        </pc:sldMkLst>
        <pc:spChg chg="mod">
          <ac:chgData name="-- K2V1N --" userId="5038dbd499bd630c" providerId="LiveId" clId="{02C1737B-AA92-4D8F-B6A0-67CC15642940}" dt="2019-05-08T10:40:20.845" v="5883" actId="20577"/>
          <ac:spMkLst>
            <pc:docMk/>
            <pc:sldMk cId="3474174511" sldId="270"/>
            <ac:spMk id="2" creationId="{ADB48EF7-177E-46F5-B4FC-09F8715163A3}"/>
          </ac:spMkLst>
        </pc:spChg>
        <pc:spChg chg="mod">
          <ac:chgData name="-- K2V1N --" userId="5038dbd499bd630c" providerId="LiveId" clId="{02C1737B-AA92-4D8F-B6A0-67CC15642940}" dt="2019-05-03T13:40:29.562" v="4480" actId="2711"/>
          <ac:spMkLst>
            <pc:docMk/>
            <pc:sldMk cId="3474174511" sldId="270"/>
            <ac:spMk id="3" creationId="{96B6AFA9-6D9E-4363-BCA5-8F9C64D374BB}"/>
          </ac:spMkLst>
        </pc:spChg>
        <pc:spChg chg="mod">
          <ac:chgData name="-- K2V1N --" userId="5038dbd499bd630c" providerId="LiveId" clId="{02C1737B-AA92-4D8F-B6A0-67CC15642940}" dt="2019-05-03T13:40:29.562" v="4480" actId="2711"/>
          <ac:spMkLst>
            <pc:docMk/>
            <pc:sldMk cId="3474174511" sldId="270"/>
            <ac:spMk id="4" creationId="{7A033A89-02B7-4DD2-AB4F-2AF42D1D3F56}"/>
          </ac:spMkLst>
        </pc:spChg>
        <pc:spChg chg="del">
          <ac:chgData name="-- K2V1N --" userId="5038dbd499bd630c" providerId="LiveId" clId="{02C1737B-AA92-4D8F-B6A0-67CC15642940}" dt="2019-04-12T11:35:11.293" v="1377" actId="478"/>
          <ac:spMkLst>
            <pc:docMk/>
            <pc:sldMk cId="3474174511" sldId="270"/>
            <ac:spMk id="7" creationId="{284E1F4A-894E-49EF-A699-A60DA566D467}"/>
          </ac:spMkLst>
        </pc:spChg>
        <pc:spChg chg="add del">
          <ac:chgData name="-- K2V1N --" userId="5038dbd499bd630c" providerId="LiveId" clId="{02C1737B-AA92-4D8F-B6A0-67CC15642940}" dt="2019-05-03T13:38:48.643" v="4456" actId="478"/>
          <ac:spMkLst>
            <pc:docMk/>
            <pc:sldMk cId="3474174511" sldId="270"/>
            <ac:spMk id="10" creationId="{15D6AE8D-A610-460F-A2B1-AFEB767A4181}"/>
          </ac:spMkLst>
        </pc:spChg>
        <pc:spChg chg="add mod">
          <ac:chgData name="-- K2V1N --" userId="5038dbd499bd630c" providerId="LiveId" clId="{02C1737B-AA92-4D8F-B6A0-67CC15642940}" dt="2019-05-03T13:44:55.594" v="4540" actId="14100"/>
          <ac:spMkLst>
            <pc:docMk/>
            <pc:sldMk cId="3474174511" sldId="270"/>
            <ac:spMk id="13" creationId="{38F47072-0A76-45AA-A5A8-FDE6D797E95E}"/>
          </ac:spMkLst>
        </pc:spChg>
        <pc:spChg chg="add del mod">
          <ac:chgData name="-- K2V1N --" userId="5038dbd499bd630c" providerId="LiveId" clId="{02C1737B-AA92-4D8F-B6A0-67CC15642940}" dt="2019-05-03T13:44:23.813" v="4527" actId="478"/>
          <ac:spMkLst>
            <pc:docMk/>
            <pc:sldMk cId="3474174511" sldId="270"/>
            <ac:spMk id="15" creationId="{50B211A3-F0AE-47AF-B0C9-29B2A3E1A363}"/>
          </ac:spMkLst>
        </pc:spChg>
        <pc:spChg chg="add del mod">
          <ac:chgData name="-- K2V1N --" userId="5038dbd499bd630c" providerId="LiveId" clId="{02C1737B-AA92-4D8F-B6A0-67CC15642940}" dt="2019-05-03T13:43:46.540" v="4516" actId="478"/>
          <ac:spMkLst>
            <pc:docMk/>
            <pc:sldMk cId="3474174511" sldId="270"/>
            <ac:spMk id="18" creationId="{FC15BC66-4E58-460C-A371-E27BA48AA8E6}"/>
          </ac:spMkLst>
        </pc:spChg>
        <pc:spChg chg="add del mod">
          <ac:chgData name="-- K2V1N --" userId="5038dbd499bd630c" providerId="LiveId" clId="{02C1737B-AA92-4D8F-B6A0-67CC15642940}" dt="2019-05-03T13:43:46.540" v="4516" actId="478"/>
          <ac:spMkLst>
            <pc:docMk/>
            <pc:sldMk cId="3474174511" sldId="270"/>
            <ac:spMk id="19" creationId="{39EE161C-A71E-478B-9CB1-3559FBE84997}"/>
          </ac:spMkLst>
        </pc:spChg>
        <pc:spChg chg="add mod ord">
          <ac:chgData name="-- K2V1N --" userId="5038dbd499bd630c" providerId="LiveId" clId="{02C1737B-AA92-4D8F-B6A0-67CC15642940}" dt="2019-05-03T13:44:04.611" v="4521" actId="1076"/>
          <ac:spMkLst>
            <pc:docMk/>
            <pc:sldMk cId="3474174511" sldId="270"/>
            <ac:spMk id="20" creationId="{F0B2DEFF-2E86-4CC6-AACE-0701B68944D5}"/>
          </ac:spMkLst>
        </pc:spChg>
        <pc:picChg chg="add del mod">
          <ac:chgData name="-- K2V1N --" userId="5038dbd499bd630c" providerId="LiveId" clId="{02C1737B-AA92-4D8F-B6A0-67CC15642940}" dt="2019-05-03T13:32:58.377" v="4399" actId="478"/>
          <ac:picMkLst>
            <pc:docMk/>
            <pc:sldMk cId="3474174511" sldId="270"/>
            <ac:picMk id="5" creationId="{016F3DE5-EDC0-40E6-923C-97B42035BCE8}"/>
          </ac:picMkLst>
        </pc:picChg>
        <pc:picChg chg="del">
          <ac:chgData name="-- K2V1N --" userId="5038dbd499bd630c" providerId="LiveId" clId="{02C1737B-AA92-4D8F-B6A0-67CC15642940}" dt="2019-04-12T11:35:10.013" v="1375" actId="478"/>
          <ac:picMkLst>
            <pc:docMk/>
            <pc:sldMk cId="3474174511" sldId="270"/>
            <ac:picMk id="6" creationId="{492CA285-817F-4561-AB97-C89C49704CD2}"/>
          </ac:picMkLst>
        </pc:picChg>
        <pc:picChg chg="add del mod ord modCrop">
          <ac:chgData name="-- K2V1N --" userId="5038dbd499bd630c" providerId="LiveId" clId="{02C1737B-AA92-4D8F-B6A0-67CC15642940}" dt="2019-05-03T13:38:39.735" v="4454" actId="478"/>
          <ac:picMkLst>
            <pc:docMk/>
            <pc:sldMk cId="3474174511" sldId="270"/>
            <ac:picMk id="7" creationId="{0336A27B-6078-438C-8C6D-5892C9F76F11}"/>
          </ac:picMkLst>
        </pc:picChg>
        <pc:picChg chg="add del mod modCrop">
          <ac:chgData name="-- K2V1N --" userId="5038dbd499bd630c" providerId="LiveId" clId="{02C1737B-AA92-4D8F-B6A0-67CC15642940}" dt="2019-05-03T13:38:39.735" v="4454" actId="478"/>
          <ac:picMkLst>
            <pc:docMk/>
            <pc:sldMk cId="3474174511" sldId="270"/>
            <ac:picMk id="8" creationId="{550D440E-2265-490B-BB5E-D46A8DDDAF23}"/>
          </ac:picMkLst>
        </pc:picChg>
        <pc:picChg chg="del">
          <ac:chgData name="-- K2V1N --" userId="5038dbd499bd630c" providerId="LiveId" clId="{02C1737B-AA92-4D8F-B6A0-67CC15642940}" dt="2019-04-12T11:35:10.532" v="1376" actId="478"/>
          <ac:picMkLst>
            <pc:docMk/>
            <pc:sldMk cId="3474174511" sldId="270"/>
            <ac:picMk id="8" creationId="{D50EF65A-BF6B-428D-86BC-97774BD4CD7C}"/>
          </ac:picMkLst>
        </pc:picChg>
        <pc:picChg chg="add del mod modCrop">
          <ac:chgData name="-- K2V1N --" userId="5038dbd499bd630c" providerId="LiveId" clId="{02C1737B-AA92-4D8F-B6A0-67CC15642940}" dt="2019-05-03T13:38:39.735" v="4454" actId="478"/>
          <ac:picMkLst>
            <pc:docMk/>
            <pc:sldMk cId="3474174511" sldId="270"/>
            <ac:picMk id="9" creationId="{A3D5FEEE-28E2-4B23-98D1-CA8D8525E23A}"/>
          </ac:picMkLst>
        </pc:picChg>
        <pc:picChg chg="add mod ord">
          <ac:chgData name="-- K2V1N --" userId="5038dbd499bd630c" providerId="LiveId" clId="{02C1737B-AA92-4D8F-B6A0-67CC15642940}" dt="2019-05-06T14:59:46.031" v="4925" actId="14100"/>
          <ac:picMkLst>
            <pc:docMk/>
            <pc:sldMk cId="3474174511" sldId="270"/>
            <ac:picMk id="11" creationId="{D773C4D2-40E5-4F9A-A3D5-1157499FE1C1}"/>
          </ac:picMkLst>
        </pc:picChg>
        <pc:picChg chg="add mod ord">
          <ac:chgData name="-- K2V1N --" userId="5038dbd499bd630c" providerId="LiveId" clId="{02C1737B-AA92-4D8F-B6A0-67CC15642940}" dt="2019-05-03T13:44:17.601" v="4524" actId="166"/>
          <ac:picMkLst>
            <pc:docMk/>
            <pc:sldMk cId="3474174511" sldId="270"/>
            <ac:picMk id="12" creationId="{131267E5-41B2-47F5-95F6-1E74D705B470}"/>
          </ac:picMkLst>
        </pc:picChg>
        <pc:picChg chg="add mod ord">
          <ac:chgData name="-- K2V1N --" userId="5038dbd499bd630c" providerId="LiveId" clId="{02C1737B-AA92-4D8F-B6A0-67CC15642940}" dt="2019-05-06T14:59:41.219" v="4923" actId="166"/>
          <ac:picMkLst>
            <pc:docMk/>
            <pc:sldMk cId="3474174511" sldId="270"/>
            <ac:picMk id="14" creationId="{D9BBC74C-ECA1-482B-9700-EE35614B0690}"/>
          </ac:picMkLst>
        </pc:picChg>
        <pc:cxnChg chg="add del mod">
          <ac:chgData name="-- K2V1N --" userId="5038dbd499bd630c" providerId="LiveId" clId="{02C1737B-AA92-4D8F-B6A0-67CC15642940}" dt="2019-05-03T13:43:46.540" v="4516" actId="478"/>
          <ac:cxnSpMkLst>
            <pc:docMk/>
            <pc:sldMk cId="3474174511" sldId="270"/>
            <ac:cxnSpMk id="16" creationId="{0A82E8C3-8AB8-4DF0-AAC2-27E35EEED843}"/>
          </ac:cxnSpMkLst>
        </pc:cxnChg>
        <pc:cxnChg chg="add del mod">
          <ac:chgData name="-- K2V1N --" userId="5038dbd499bd630c" providerId="LiveId" clId="{02C1737B-AA92-4D8F-B6A0-67CC15642940}" dt="2019-05-03T13:43:46.540" v="4516" actId="478"/>
          <ac:cxnSpMkLst>
            <pc:docMk/>
            <pc:sldMk cId="3474174511" sldId="270"/>
            <ac:cxnSpMk id="17" creationId="{8E66EE44-419A-4EBC-8091-799B2CB12D87}"/>
          </ac:cxnSpMkLst>
        </pc:cxnChg>
      </pc:sldChg>
      <pc:sldChg chg="addSp delSp modSp add del">
        <pc:chgData name="-- K2V1N --" userId="5038dbd499bd630c" providerId="LiveId" clId="{02C1737B-AA92-4D8F-B6A0-67CC15642940}" dt="2019-05-07T09:51:47.445" v="5641" actId="2696"/>
        <pc:sldMkLst>
          <pc:docMk/>
          <pc:sldMk cId="1314066688" sldId="271"/>
        </pc:sldMkLst>
        <pc:spChg chg="mod">
          <ac:chgData name="-- K2V1N --" userId="5038dbd499bd630c" providerId="LiveId" clId="{02C1737B-AA92-4D8F-B6A0-67CC15642940}" dt="2019-05-03T13:40:25.928" v="4479" actId="2711"/>
          <ac:spMkLst>
            <pc:docMk/>
            <pc:sldMk cId="1314066688" sldId="271"/>
            <ac:spMk id="2" creationId="{ADB48EF7-177E-46F5-B4FC-09F8715163A3}"/>
          </ac:spMkLst>
        </pc:spChg>
        <pc:spChg chg="mod">
          <ac:chgData name="-- K2V1N --" userId="5038dbd499bd630c" providerId="LiveId" clId="{02C1737B-AA92-4D8F-B6A0-67CC15642940}" dt="2019-05-03T13:40:25.928" v="4479" actId="2711"/>
          <ac:spMkLst>
            <pc:docMk/>
            <pc:sldMk cId="1314066688" sldId="271"/>
            <ac:spMk id="3" creationId="{96B6AFA9-6D9E-4363-BCA5-8F9C64D374BB}"/>
          </ac:spMkLst>
        </pc:spChg>
        <pc:spChg chg="mod">
          <ac:chgData name="-- K2V1N --" userId="5038dbd499bd630c" providerId="LiveId" clId="{02C1737B-AA92-4D8F-B6A0-67CC15642940}" dt="2019-05-03T13:40:25.928" v="4479" actId="2711"/>
          <ac:spMkLst>
            <pc:docMk/>
            <pc:sldMk cId="1314066688" sldId="271"/>
            <ac:spMk id="4" creationId="{7A033A89-02B7-4DD2-AB4F-2AF42D1D3F56}"/>
          </ac:spMkLst>
        </pc:spChg>
        <pc:spChg chg="add mod">
          <ac:chgData name="-- K2V1N --" userId="5038dbd499bd630c" providerId="LiveId" clId="{02C1737B-AA92-4D8F-B6A0-67CC15642940}" dt="2019-05-03T15:32:17.983" v="4679" actId="1076"/>
          <ac:spMkLst>
            <pc:docMk/>
            <pc:sldMk cId="1314066688" sldId="271"/>
            <ac:spMk id="6" creationId="{0F6463EE-C33A-4E83-A6E8-2E21163BB841}"/>
          </ac:spMkLst>
        </pc:spChg>
        <pc:spChg chg="add mod">
          <ac:chgData name="-- K2V1N --" userId="5038dbd499bd630c" providerId="LiveId" clId="{02C1737B-AA92-4D8F-B6A0-67CC15642940}" dt="2019-05-03T15:32:13.585" v="4678" actId="1076"/>
          <ac:spMkLst>
            <pc:docMk/>
            <pc:sldMk cId="1314066688" sldId="271"/>
            <ac:spMk id="7" creationId="{C77B35A8-997F-4177-9606-41C9EEC1CDA5}"/>
          </ac:spMkLst>
        </pc:spChg>
        <pc:spChg chg="add mod">
          <ac:chgData name="-- K2V1N --" userId="5038dbd499bd630c" providerId="LiveId" clId="{02C1737B-AA92-4D8F-B6A0-67CC15642940}" dt="2019-05-03T15:32:13.585" v="4678" actId="1076"/>
          <ac:spMkLst>
            <pc:docMk/>
            <pc:sldMk cId="1314066688" sldId="271"/>
            <ac:spMk id="8" creationId="{720505A0-5A60-4FC6-8FA7-5D3D8F373ED8}"/>
          </ac:spMkLst>
        </pc:spChg>
        <pc:picChg chg="del">
          <ac:chgData name="-- K2V1N --" userId="5038dbd499bd630c" providerId="LiveId" clId="{02C1737B-AA92-4D8F-B6A0-67CC15642940}" dt="2019-04-12T11:50:52.331" v="1390" actId="478"/>
          <ac:picMkLst>
            <pc:docMk/>
            <pc:sldMk cId="1314066688" sldId="271"/>
            <ac:picMk id="5" creationId="{016F3DE5-EDC0-40E6-923C-97B42035BCE8}"/>
          </ac:picMkLst>
        </pc:picChg>
        <pc:picChg chg="del mod">
          <ac:chgData name="-- K2V1N --" userId="5038dbd499bd630c" providerId="LiveId" clId="{02C1737B-AA92-4D8F-B6A0-67CC15642940}" dt="2019-04-12T11:50:51.817" v="1389" actId="478"/>
          <ac:picMkLst>
            <pc:docMk/>
            <pc:sldMk cId="1314066688" sldId="271"/>
            <ac:picMk id="9" creationId="{A3D5FEEE-28E2-4B23-98D1-CA8D8525E23A}"/>
          </ac:picMkLst>
        </pc:picChg>
        <pc:picChg chg="add mod">
          <ac:chgData name="-- K2V1N --" userId="5038dbd499bd630c" providerId="LiveId" clId="{02C1737B-AA92-4D8F-B6A0-67CC15642940}" dt="2019-05-03T15:32:13.585" v="4678" actId="1076"/>
          <ac:picMkLst>
            <pc:docMk/>
            <pc:sldMk cId="1314066688" sldId="271"/>
            <ac:picMk id="10" creationId="{847E00F2-224C-427B-B971-EFA7A0E975FD}"/>
          </ac:picMkLst>
        </pc:picChg>
        <pc:picChg chg="add mod">
          <ac:chgData name="-- K2V1N --" userId="5038dbd499bd630c" providerId="LiveId" clId="{02C1737B-AA92-4D8F-B6A0-67CC15642940}" dt="2019-05-03T15:32:13.585" v="4678" actId="1076"/>
          <ac:picMkLst>
            <pc:docMk/>
            <pc:sldMk cId="1314066688" sldId="271"/>
            <ac:picMk id="11" creationId="{0A37C867-D73C-4D8F-B948-0E5CF4E3E9B4}"/>
          </ac:picMkLst>
        </pc:picChg>
        <pc:picChg chg="add mod">
          <ac:chgData name="-- K2V1N --" userId="5038dbd499bd630c" providerId="LiveId" clId="{02C1737B-AA92-4D8F-B6A0-67CC15642940}" dt="2019-05-03T15:31:51.231" v="4672" actId="571"/>
          <ac:picMkLst>
            <pc:docMk/>
            <pc:sldMk cId="1314066688" sldId="271"/>
            <ac:picMk id="12" creationId="{F675E0E9-3909-44B9-989C-5C7B553FBD04}"/>
          </ac:picMkLst>
        </pc:picChg>
      </pc:sldChg>
      <pc:sldChg chg="addSp delSp modSp add del">
        <pc:chgData name="-- K2V1N --" userId="5038dbd499bd630c" providerId="LiveId" clId="{02C1737B-AA92-4D8F-B6A0-67CC15642940}" dt="2019-05-07T09:51:34.281" v="5639" actId="2696"/>
        <pc:sldMkLst>
          <pc:docMk/>
          <pc:sldMk cId="3193365076" sldId="272"/>
        </pc:sldMkLst>
        <pc:spChg chg="mod">
          <ac:chgData name="-- K2V1N --" userId="5038dbd499bd630c" providerId="LiveId" clId="{02C1737B-AA92-4D8F-B6A0-67CC15642940}" dt="2019-05-03T13:40:13.306" v="4474" actId="2711"/>
          <ac:spMkLst>
            <pc:docMk/>
            <pc:sldMk cId="3193365076" sldId="272"/>
            <ac:spMk id="2" creationId="{ADB48EF7-177E-46F5-B4FC-09F8715163A3}"/>
          </ac:spMkLst>
        </pc:spChg>
        <pc:spChg chg="mod">
          <ac:chgData name="-- K2V1N --" userId="5038dbd499bd630c" providerId="LiveId" clId="{02C1737B-AA92-4D8F-B6A0-67CC15642940}" dt="2019-05-03T13:40:13.306" v="4474" actId="2711"/>
          <ac:spMkLst>
            <pc:docMk/>
            <pc:sldMk cId="3193365076" sldId="272"/>
            <ac:spMk id="3" creationId="{96B6AFA9-6D9E-4363-BCA5-8F9C64D374BB}"/>
          </ac:spMkLst>
        </pc:spChg>
        <pc:spChg chg="mod">
          <ac:chgData name="-- K2V1N --" userId="5038dbd499bd630c" providerId="LiveId" clId="{02C1737B-AA92-4D8F-B6A0-67CC15642940}" dt="2019-05-03T13:40:13.306" v="4474" actId="2711"/>
          <ac:spMkLst>
            <pc:docMk/>
            <pc:sldMk cId="3193365076" sldId="272"/>
            <ac:spMk id="4" creationId="{7A033A89-02B7-4DD2-AB4F-2AF42D1D3F56}"/>
          </ac:spMkLst>
        </pc:spChg>
        <pc:spChg chg="add mod">
          <ac:chgData name="-- K2V1N --" userId="5038dbd499bd630c" providerId="LiveId" clId="{02C1737B-AA92-4D8F-B6A0-67CC15642940}" dt="2019-05-07T09:15:30.877" v="5406" actId="20577"/>
          <ac:spMkLst>
            <pc:docMk/>
            <pc:sldMk cId="3193365076" sldId="272"/>
            <ac:spMk id="5" creationId="{10FB3975-12BD-4C0D-8AF0-5481D0E2C0D0}"/>
          </ac:spMkLst>
        </pc:spChg>
        <pc:spChg chg="del">
          <ac:chgData name="-- K2V1N --" userId="5038dbd499bd630c" providerId="LiveId" clId="{02C1737B-AA92-4D8F-B6A0-67CC15642940}" dt="2019-04-12T12:16:58.093" v="1426" actId="478"/>
          <ac:spMkLst>
            <pc:docMk/>
            <pc:sldMk cId="3193365076" sldId="272"/>
            <ac:spMk id="6" creationId="{0F6463EE-C33A-4E83-A6E8-2E21163BB841}"/>
          </ac:spMkLst>
        </pc:spChg>
        <pc:spChg chg="del">
          <ac:chgData name="-- K2V1N --" userId="5038dbd499bd630c" providerId="LiveId" clId="{02C1737B-AA92-4D8F-B6A0-67CC15642940}" dt="2019-04-12T12:17:01.277" v="1429" actId="478"/>
          <ac:spMkLst>
            <pc:docMk/>
            <pc:sldMk cId="3193365076" sldId="272"/>
            <ac:spMk id="7" creationId="{C77B35A8-997F-4177-9606-41C9EEC1CDA5}"/>
          </ac:spMkLst>
        </pc:spChg>
        <pc:spChg chg="del mod">
          <ac:chgData name="-- K2V1N --" userId="5038dbd499bd630c" providerId="LiveId" clId="{02C1737B-AA92-4D8F-B6A0-67CC15642940}" dt="2019-04-12T12:16:59.774" v="1428" actId="478"/>
          <ac:spMkLst>
            <pc:docMk/>
            <pc:sldMk cId="3193365076" sldId="272"/>
            <ac:spMk id="8" creationId="{720505A0-5A60-4FC6-8FA7-5D3D8F373ED8}"/>
          </ac:spMkLst>
        </pc:spChg>
        <pc:spChg chg="add del mod">
          <ac:chgData name="-- K2V1N --" userId="5038dbd499bd630c" providerId="LiveId" clId="{02C1737B-AA92-4D8F-B6A0-67CC15642940}" dt="2019-05-07T09:50:08.979" v="5638" actId="478"/>
          <ac:spMkLst>
            <pc:docMk/>
            <pc:sldMk cId="3193365076" sldId="272"/>
            <ac:spMk id="9" creationId="{EE9CADC4-442F-4279-9E12-72A3A392744B}"/>
          </ac:spMkLst>
        </pc:spChg>
        <pc:spChg chg="add mod">
          <ac:chgData name="-- K2V1N --" userId="5038dbd499bd630c" providerId="LiveId" clId="{02C1737B-AA92-4D8F-B6A0-67CC15642940}" dt="2019-05-03T13:40:13.306" v="4474" actId="2711"/>
          <ac:spMkLst>
            <pc:docMk/>
            <pc:sldMk cId="3193365076" sldId="272"/>
            <ac:spMk id="12" creationId="{1746D6B8-EB70-4283-B994-5C8D01E5A9EA}"/>
          </ac:spMkLst>
        </pc:spChg>
        <pc:graphicFrameChg chg="add mod modGraphic">
          <ac:chgData name="-- K2V1N --" userId="5038dbd499bd630c" providerId="LiveId" clId="{02C1737B-AA92-4D8F-B6A0-67CC15642940}" dt="2019-05-03T15:32:28.044" v="4683" actId="1076"/>
          <ac:graphicFrameMkLst>
            <pc:docMk/>
            <pc:sldMk cId="3193365076" sldId="272"/>
            <ac:graphicFrameMk id="13" creationId="{A9FD811D-C15A-4255-84B0-270182A0B911}"/>
          </ac:graphicFrameMkLst>
        </pc:graphicFrameChg>
        <pc:picChg chg="del">
          <ac:chgData name="-- K2V1N --" userId="5038dbd499bd630c" providerId="LiveId" clId="{02C1737B-AA92-4D8F-B6A0-67CC15642940}" dt="2019-04-12T12:16:56.974" v="1424" actId="478"/>
          <ac:picMkLst>
            <pc:docMk/>
            <pc:sldMk cId="3193365076" sldId="272"/>
            <ac:picMk id="10" creationId="{847E00F2-224C-427B-B971-EFA7A0E975FD}"/>
          </ac:picMkLst>
        </pc:picChg>
        <pc:picChg chg="del">
          <ac:chgData name="-- K2V1N --" userId="5038dbd499bd630c" providerId="LiveId" clId="{02C1737B-AA92-4D8F-B6A0-67CC15642940}" dt="2019-04-12T12:16:57.422" v="1425" actId="478"/>
          <ac:picMkLst>
            <pc:docMk/>
            <pc:sldMk cId="3193365076" sldId="272"/>
            <ac:picMk id="11" creationId="{0A37C867-D73C-4D8F-B948-0E5CF4E3E9B4}"/>
          </ac:picMkLst>
        </pc:picChg>
      </pc:sldChg>
      <pc:sldChg chg="addSp delSp modSp add ord">
        <pc:chgData name="-- K2V1N --" userId="5038dbd499bd630c" providerId="LiveId" clId="{02C1737B-AA92-4D8F-B6A0-67CC15642940}" dt="2019-05-03T14:02:32.421" v="4663" actId="20577"/>
        <pc:sldMkLst>
          <pc:docMk/>
          <pc:sldMk cId="3697158922" sldId="273"/>
        </pc:sldMkLst>
        <pc:spChg chg="mod">
          <ac:chgData name="-- K2V1N --" userId="5038dbd499bd630c" providerId="LiveId" clId="{02C1737B-AA92-4D8F-B6A0-67CC15642940}" dt="2019-05-03T14:02:32.421" v="4663" actId="20577"/>
          <ac:spMkLst>
            <pc:docMk/>
            <pc:sldMk cId="3697158922" sldId="273"/>
            <ac:spMk id="2" creationId="{ADB48EF7-177E-46F5-B4FC-09F8715163A3}"/>
          </ac:spMkLst>
        </pc:spChg>
        <pc:spChg chg="del">
          <ac:chgData name="-- K2V1N --" userId="5038dbd499bd630c" providerId="LiveId" clId="{02C1737B-AA92-4D8F-B6A0-67CC15642940}" dt="2019-04-12T12:26:22.413" v="1439" actId="478"/>
          <ac:spMkLst>
            <pc:docMk/>
            <pc:sldMk cId="3697158922" sldId="273"/>
            <ac:spMk id="5" creationId="{10FB3975-12BD-4C0D-8AF0-5481D0E2C0D0}"/>
          </ac:spMkLst>
        </pc:spChg>
        <pc:spChg chg="del">
          <ac:chgData name="-- K2V1N --" userId="5038dbd499bd630c" providerId="LiveId" clId="{02C1737B-AA92-4D8F-B6A0-67CC15642940}" dt="2019-04-12T12:26:24.237" v="1440" actId="478"/>
          <ac:spMkLst>
            <pc:docMk/>
            <pc:sldMk cId="3697158922" sldId="273"/>
            <ac:spMk id="9" creationId="{EE9CADC4-442F-4279-9E12-72A3A392744B}"/>
          </ac:spMkLst>
        </pc:spChg>
        <pc:spChg chg="del">
          <ac:chgData name="-- K2V1N --" userId="5038dbd499bd630c" providerId="LiveId" clId="{02C1737B-AA92-4D8F-B6A0-67CC15642940}" dt="2019-04-12T12:26:25.734" v="1441" actId="478"/>
          <ac:spMkLst>
            <pc:docMk/>
            <pc:sldMk cId="3697158922" sldId="273"/>
            <ac:spMk id="12" creationId="{1746D6B8-EB70-4283-B994-5C8D01E5A9EA}"/>
          </ac:spMkLst>
        </pc:spChg>
        <pc:graphicFrameChg chg="del">
          <ac:chgData name="-- K2V1N --" userId="5038dbd499bd630c" providerId="LiveId" clId="{02C1737B-AA92-4D8F-B6A0-67CC15642940}" dt="2019-04-12T12:26:21.361" v="1438" actId="478"/>
          <ac:graphicFrameMkLst>
            <pc:docMk/>
            <pc:sldMk cId="3697158922" sldId="273"/>
            <ac:graphicFrameMk id="13" creationId="{A9FD811D-C15A-4255-84B0-270182A0B911}"/>
          </ac:graphicFrameMkLst>
        </pc:graphicFrameChg>
        <pc:picChg chg="add mod modCrop">
          <ac:chgData name="-- K2V1N --" userId="5038dbd499bd630c" providerId="LiveId" clId="{02C1737B-AA92-4D8F-B6A0-67CC15642940}" dt="2019-05-03T14:02:22.546" v="4644" actId="732"/>
          <ac:picMkLst>
            <pc:docMk/>
            <pc:sldMk cId="3697158922" sldId="273"/>
            <ac:picMk id="6" creationId="{111C0310-841B-4A58-ACEB-DC462AED9027}"/>
          </ac:picMkLst>
        </pc:picChg>
        <pc:picChg chg="add del mod ord">
          <ac:chgData name="-- K2V1N --" userId="5038dbd499bd630c" providerId="LiveId" clId="{02C1737B-AA92-4D8F-B6A0-67CC15642940}" dt="2019-05-03T14:01:55.916" v="4638" actId="478"/>
          <ac:picMkLst>
            <pc:docMk/>
            <pc:sldMk cId="3697158922" sldId="273"/>
            <ac:picMk id="10" creationId="{EC510E87-DF5F-4E2D-AD7E-9846C63A42A7}"/>
          </ac:picMkLst>
        </pc:picChg>
      </pc:sldChg>
      <pc:sldChg chg="addSp delSp modSp add">
        <pc:chgData name="-- K2V1N --" userId="5038dbd499bd630c" providerId="LiveId" clId="{02C1737B-AA92-4D8F-B6A0-67CC15642940}" dt="2019-05-06T15:12:03.111" v="5284" actId="20577"/>
        <pc:sldMkLst>
          <pc:docMk/>
          <pc:sldMk cId="1004476113" sldId="274"/>
        </pc:sldMkLst>
        <pc:spChg chg="mod">
          <ac:chgData name="-- K2V1N --" userId="5038dbd499bd630c" providerId="LiveId" clId="{02C1737B-AA92-4D8F-B6A0-67CC15642940}" dt="2019-05-06T15:12:03.111" v="5284" actId="20577"/>
          <ac:spMkLst>
            <pc:docMk/>
            <pc:sldMk cId="1004476113" sldId="274"/>
            <ac:spMk id="2" creationId="{E664BDFD-CB0A-47B5-850C-5ED517BFD519}"/>
          </ac:spMkLst>
        </pc:spChg>
        <pc:spChg chg="mod">
          <ac:chgData name="-- K2V1N --" userId="5038dbd499bd630c" providerId="LiveId" clId="{02C1737B-AA92-4D8F-B6A0-67CC15642940}" dt="2019-05-03T13:39:21.705" v="4472" actId="2711"/>
          <ac:spMkLst>
            <pc:docMk/>
            <pc:sldMk cId="1004476113" sldId="274"/>
            <ac:spMk id="3" creationId="{3E52A6DE-191A-4204-8E1D-89CA42A61387}"/>
          </ac:spMkLst>
        </pc:spChg>
        <pc:spChg chg="mod">
          <ac:chgData name="-- K2V1N --" userId="5038dbd499bd630c" providerId="LiveId" clId="{02C1737B-AA92-4D8F-B6A0-67CC15642940}" dt="2019-05-03T13:39:21.705" v="4472" actId="2711"/>
          <ac:spMkLst>
            <pc:docMk/>
            <pc:sldMk cId="1004476113" sldId="274"/>
            <ac:spMk id="4" creationId="{A75476EC-ADC3-4E5A-9D2B-F2AA809A6F89}"/>
          </ac:spMkLst>
        </pc:spChg>
        <pc:spChg chg="del">
          <ac:chgData name="-- K2V1N --" userId="5038dbd499bd630c" providerId="LiveId" clId="{02C1737B-AA92-4D8F-B6A0-67CC15642940}" dt="2019-05-02T09:03:06.388" v="1615" actId="478"/>
          <ac:spMkLst>
            <pc:docMk/>
            <pc:sldMk cId="1004476113" sldId="274"/>
            <ac:spMk id="5" creationId="{835C429B-D7D7-4EB9-9E58-2BC179BF3522}"/>
          </ac:spMkLst>
        </pc:spChg>
        <pc:spChg chg="del mod">
          <ac:chgData name="-- K2V1N --" userId="5038dbd499bd630c" providerId="LiveId" clId="{02C1737B-AA92-4D8F-B6A0-67CC15642940}" dt="2019-05-02T09:03:07.542" v="1616" actId="478"/>
          <ac:spMkLst>
            <pc:docMk/>
            <pc:sldMk cId="1004476113" sldId="274"/>
            <ac:spMk id="6" creationId="{8F5E1BCE-7E40-4E96-9569-CE0E6EA8AF8C}"/>
          </ac:spMkLst>
        </pc:spChg>
        <pc:spChg chg="mod">
          <ac:chgData name="-- K2V1N --" userId="5038dbd499bd630c" providerId="LiveId" clId="{02C1737B-AA92-4D8F-B6A0-67CC15642940}" dt="2019-05-03T13:42:22.128" v="4501" actId="14100"/>
          <ac:spMkLst>
            <pc:docMk/>
            <pc:sldMk cId="1004476113" sldId="274"/>
            <ac:spMk id="8" creationId="{54C7AB81-48A3-4F15-91DA-1511054EA093}"/>
          </ac:spMkLst>
        </pc:spChg>
        <pc:spChg chg="add del mod">
          <ac:chgData name="-- K2V1N --" userId="5038dbd499bd630c" providerId="LiveId" clId="{02C1737B-AA92-4D8F-B6A0-67CC15642940}" dt="2019-05-02T14:31:36.314" v="2192" actId="11529"/>
          <ac:spMkLst>
            <pc:docMk/>
            <pc:sldMk cId="1004476113" sldId="274"/>
            <ac:spMk id="34" creationId="{BC2C5366-A237-4BC2-9AD4-F598C96F13CC}"/>
          </ac:spMkLst>
        </pc:spChg>
        <pc:spChg chg="add del mod">
          <ac:chgData name="-- K2V1N --" userId="5038dbd499bd630c" providerId="LiveId" clId="{02C1737B-AA92-4D8F-B6A0-67CC15642940}" dt="2019-05-02T14:33:38.453" v="2234" actId="478"/>
          <ac:spMkLst>
            <pc:docMk/>
            <pc:sldMk cId="1004476113" sldId="274"/>
            <ac:spMk id="35" creationId="{FB5DB0BC-F80C-44F6-9670-24AC3D948A3A}"/>
          </ac:spMkLst>
        </pc:spChg>
        <pc:spChg chg="add del mod">
          <ac:chgData name="-- K2V1N --" userId="5038dbd499bd630c" providerId="LiveId" clId="{02C1737B-AA92-4D8F-B6A0-67CC15642940}" dt="2019-05-02T14:33:34.825" v="2230" actId="478"/>
          <ac:spMkLst>
            <pc:docMk/>
            <pc:sldMk cId="1004476113" sldId="274"/>
            <ac:spMk id="36" creationId="{41B1EAFD-AE66-4373-8201-65CAF206315E}"/>
          </ac:spMkLst>
        </pc:spChg>
        <pc:spChg chg="add del mod">
          <ac:chgData name="-- K2V1N --" userId="5038dbd499bd630c" providerId="LiveId" clId="{02C1737B-AA92-4D8F-B6A0-67CC15642940}" dt="2019-05-02T14:33:30.621" v="2227" actId="478"/>
          <ac:spMkLst>
            <pc:docMk/>
            <pc:sldMk cId="1004476113" sldId="274"/>
            <ac:spMk id="48" creationId="{D0200010-7DBA-4025-B3F3-1858D5242112}"/>
          </ac:spMkLst>
        </pc:spChg>
        <pc:spChg chg="add mod">
          <ac:chgData name="-- K2V1N --" userId="5038dbd499bd630c" providerId="LiveId" clId="{02C1737B-AA92-4D8F-B6A0-67CC15642940}" dt="2019-05-03T13:39:21.705" v="4472" actId="2711"/>
          <ac:spMkLst>
            <pc:docMk/>
            <pc:sldMk cId="1004476113" sldId="274"/>
            <ac:spMk id="49" creationId="{23D94612-E018-4689-A644-86EBC0BC97B3}"/>
          </ac:spMkLst>
        </pc:spChg>
        <pc:spChg chg="add mod">
          <ac:chgData name="-- K2V1N --" userId="5038dbd499bd630c" providerId="LiveId" clId="{02C1737B-AA92-4D8F-B6A0-67CC15642940}" dt="2019-05-06T09:30:52.530" v="4753" actId="20577"/>
          <ac:spMkLst>
            <pc:docMk/>
            <pc:sldMk cId="1004476113" sldId="274"/>
            <ac:spMk id="50" creationId="{878295B0-44BD-45FF-9AB8-33F58D476B5A}"/>
          </ac:spMkLst>
        </pc:spChg>
        <pc:spChg chg="add del mod">
          <ac:chgData name="-- K2V1N --" userId="5038dbd499bd630c" providerId="LiveId" clId="{02C1737B-AA92-4D8F-B6A0-67CC15642940}" dt="2019-05-02T14:56:09.344" v="2677" actId="478"/>
          <ac:spMkLst>
            <pc:docMk/>
            <pc:sldMk cId="1004476113" sldId="274"/>
            <ac:spMk id="51" creationId="{B9260E8E-A894-4227-BC35-E4D34A96B4B3}"/>
          </ac:spMkLst>
        </pc:spChg>
        <pc:picChg chg="add del mod">
          <ac:chgData name="-- K2V1N --" userId="5038dbd499bd630c" providerId="LiveId" clId="{02C1737B-AA92-4D8F-B6A0-67CC15642940}" dt="2019-05-06T14:22:23.269" v="4791" actId="931"/>
          <ac:picMkLst>
            <pc:docMk/>
            <pc:sldMk cId="1004476113" sldId="274"/>
            <ac:picMk id="6" creationId="{9EEE15C4-384B-4ECB-8243-A406B29B1C2B}"/>
          </ac:picMkLst>
        </pc:picChg>
        <pc:picChg chg="add del mod">
          <ac:chgData name="-- K2V1N --" userId="5038dbd499bd630c" providerId="LiveId" clId="{02C1737B-AA92-4D8F-B6A0-67CC15642940}" dt="2019-05-06T14:22:31.070" v="4800" actId="478"/>
          <ac:picMkLst>
            <pc:docMk/>
            <pc:sldMk cId="1004476113" sldId="274"/>
            <ac:picMk id="9" creationId="{88E05ECF-F42A-4EE0-99C4-0378AA5A9492}"/>
          </ac:picMkLst>
        </pc:picChg>
        <pc:picChg chg="add mod ord">
          <ac:chgData name="-- K2V1N --" userId="5038dbd499bd630c" providerId="LiveId" clId="{02C1737B-AA92-4D8F-B6A0-67CC15642940}" dt="2019-05-06T14:22:40.260" v="4805" actId="1076"/>
          <ac:picMkLst>
            <pc:docMk/>
            <pc:sldMk cId="1004476113" sldId="274"/>
            <ac:picMk id="11" creationId="{E6BAFE39-8A09-4927-90AC-9B72CF6553C7}"/>
          </ac:picMkLst>
        </pc:picChg>
        <pc:picChg chg="add del">
          <ac:chgData name="-- K2V1N --" userId="5038dbd499bd630c" providerId="LiveId" clId="{02C1737B-AA92-4D8F-B6A0-67CC15642940}" dt="2019-05-06T14:22:27.421" v="4797"/>
          <ac:picMkLst>
            <pc:docMk/>
            <pc:sldMk cId="1004476113" sldId="274"/>
            <ac:picMk id="12" creationId="{CB2D75D8-BB03-4036-89A8-ADE251740A11}"/>
          </ac:picMkLst>
        </pc:picChg>
        <pc:picChg chg="add del">
          <ac:chgData name="-- K2V1N --" userId="5038dbd499bd630c" providerId="LiveId" clId="{02C1737B-AA92-4D8F-B6A0-67CC15642940}" dt="2019-05-06T14:22:27.076" v="4796"/>
          <ac:picMkLst>
            <pc:docMk/>
            <pc:sldMk cId="1004476113" sldId="274"/>
            <ac:picMk id="13" creationId="{9EF2B8AC-87B8-48BC-BCB5-B2812D41214C}"/>
          </ac:picMkLst>
        </pc:picChg>
        <pc:picChg chg="add del mod">
          <ac:chgData name="-- K2V1N --" userId="5038dbd499bd630c" providerId="LiveId" clId="{02C1737B-AA92-4D8F-B6A0-67CC15642940}" dt="2019-05-02T14:56:06.185" v="2676" actId="478"/>
          <ac:picMkLst>
            <pc:docMk/>
            <pc:sldMk cId="1004476113" sldId="274"/>
            <ac:picMk id="52" creationId="{77BDF635-9BC0-48AF-B839-43A24B72E937}"/>
          </ac:picMkLst>
        </pc:picChg>
        <pc:cxnChg chg="add del mod">
          <ac:chgData name="-- K2V1N --" userId="5038dbd499bd630c" providerId="LiveId" clId="{02C1737B-AA92-4D8F-B6A0-67CC15642940}" dt="2019-05-02T14:33:37.081" v="2232" actId="478"/>
          <ac:cxnSpMkLst>
            <pc:docMk/>
            <pc:sldMk cId="1004476113" sldId="274"/>
            <ac:cxnSpMk id="11" creationId="{88FC57F8-A142-4A84-91E9-7CE9FFB3F657}"/>
          </ac:cxnSpMkLst>
        </pc:cxnChg>
        <pc:cxnChg chg="add del mod">
          <ac:chgData name="-- K2V1N --" userId="5038dbd499bd630c" providerId="LiveId" clId="{02C1737B-AA92-4D8F-B6A0-67CC15642940}" dt="2019-05-02T14:33:36.346" v="2231" actId="478"/>
          <ac:cxnSpMkLst>
            <pc:docMk/>
            <pc:sldMk cId="1004476113" sldId="274"/>
            <ac:cxnSpMk id="14" creationId="{65B1B762-9C85-4030-AA3E-6F0DFB067872}"/>
          </ac:cxnSpMkLst>
        </pc:cxnChg>
        <pc:cxnChg chg="add del mod">
          <ac:chgData name="-- K2V1N --" userId="5038dbd499bd630c" providerId="LiveId" clId="{02C1737B-AA92-4D8F-B6A0-67CC15642940}" dt="2019-05-02T14:33:34.825" v="2230" actId="478"/>
          <ac:cxnSpMkLst>
            <pc:docMk/>
            <pc:sldMk cId="1004476113" sldId="274"/>
            <ac:cxnSpMk id="20" creationId="{7F8CC001-D42A-4B80-8ED2-A21DE5E70CD5}"/>
          </ac:cxnSpMkLst>
        </pc:cxnChg>
        <pc:cxnChg chg="add del mod">
          <ac:chgData name="-- K2V1N --" userId="5038dbd499bd630c" providerId="LiveId" clId="{02C1737B-AA92-4D8F-B6A0-67CC15642940}" dt="2019-05-02T14:33:34.825" v="2230" actId="478"/>
          <ac:cxnSpMkLst>
            <pc:docMk/>
            <pc:sldMk cId="1004476113" sldId="274"/>
            <ac:cxnSpMk id="21" creationId="{EF19099E-9512-4192-BB9C-6F6DC06A83A9}"/>
          </ac:cxnSpMkLst>
        </pc:cxnChg>
        <pc:cxnChg chg="add del mod">
          <ac:chgData name="-- K2V1N --" userId="5038dbd499bd630c" providerId="LiveId" clId="{02C1737B-AA92-4D8F-B6A0-67CC15642940}" dt="2019-05-02T14:33:34.825" v="2230" actId="478"/>
          <ac:cxnSpMkLst>
            <pc:docMk/>
            <pc:sldMk cId="1004476113" sldId="274"/>
            <ac:cxnSpMk id="27" creationId="{196FA04D-234A-44CE-907E-0D9745F9FBE2}"/>
          </ac:cxnSpMkLst>
        </pc:cxnChg>
        <pc:cxnChg chg="add del mod">
          <ac:chgData name="-- K2V1N --" userId="5038dbd499bd630c" providerId="LiveId" clId="{02C1737B-AA92-4D8F-B6A0-67CC15642940}" dt="2019-05-02T14:31:22.955" v="2190" actId="478"/>
          <ac:cxnSpMkLst>
            <pc:docMk/>
            <pc:sldMk cId="1004476113" sldId="274"/>
            <ac:cxnSpMk id="31" creationId="{4D4D44C4-F29A-4B06-AA55-37FA291351E1}"/>
          </ac:cxnSpMkLst>
        </pc:cxnChg>
        <pc:cxnChg chg="add del mod">
          <ac:chgData name="-- K2V1N --" userId="5038dbd499bd630c" providerId="LiveId" clId="{02C1737B-AA92-4D8F-B6A0-67CC15642940}" dt="2019-05-02T14:33:38.090" v="2233" actId="478"/>
          <ac:cxnSpMkLst>
            <pc:docMk/>
            <pc:sldMk cId="1004476113" sldId="274"/>
            <ac:cxnSpMk id="38" creationId="{78DFC482-170A-47F6-B80D-07C489B54C81}"/>
          </ac:cxnSpMkLst>
        </pc:cxnChg>
        <pc:cxnChg chg="add del mod">
          <ac:chgData name="-- K2V1N --" userId="5038dbd499bd630c" providerId="LiveId" clId="{02C1737B-AA92-4D8F-B6A0-67CC15642940}" dt="2019-05-02T14:33:31.269" v="2228" actId="478"/>
          <ac:cxnSpMkLst>
            <pc:docMk/>
            <pc:sldMk cId="1004476113" sldId="274"/>
            <ac:cxnSpMk id="40" creationId="{BB4261B2-2473-4821-ADE6-61FC83ADB691}"/>
          </ac:cxnSpMkLst>
        </pc:cxnChg>
        <pc:cxnChg chg="add del mod">
          <ac:chgData name="-- K2V1N --" userId="5038dbd499bd630c" providerId="LiveId" clId="{02C1737B-AA92-4D8F-B6A0-67CC15642940}" dt="2019-05-02T14:33:34.825" v="2230" actId="478"/>
          <ac:cxnSpMkLst>
            <pc:docMk/>
            <pc:sldMk cId="1004476113" sldId="274"/>
            <ac:cxnSpMk id="42" creationId="{83F0816B-E8C9-48B7-BE1E-95ED05F28D55}"/>
          </ac:cxnSpMkLst>
        </pc:cxnChg>
        <pc:cxnChg chg="add del mod">
          <ac:chgData name="-- K2V1N --" userId="5038dbd499bd630c" providerId="LiveId" clId="{02C1737B-AA92-4D8F-B6A0-67CC15642940}" dt="2019-05-02T14:33:40.042" v="2235" actId="478"/>
          <ac:cxnSpMkLst>
            <pc:docMk/>
            <pc:sldMk cId="1004476113" sldId="274"/>
            <ac:cxnSpMk id="46" creationId="{F3355840-1B52-4E60-9FD9-CAA7608BEE0F}"/>
          </ac:cxnSpMkLst>
        </pc:cxnChg>
      </pc:sldChg>
      <pc:sldChg chg="addSp delSp modSp add">
        <pc:chgData name="-- K2V1N --" userId="5038dbd499bd630c" providerId="LiveId" clId="{02C1737B-AA92-4D8F-B6A0-67CC15642940}" dt="2019-05-07T08:37:08.769" v="5404" actId="20577"/>
        <pc:sldMkLst>
          <pc:docMk/>
          <pc:sldMk cId="845392211" sldId="275"/>
        </pc:sldMkLst>
        <pc:spChg chg="mod">
          <ac:chgData name="-- K2V1N --" userId="5038dbd499bd630c" providerId="LiveId" clId="{02C1737B-AA92-4D8F-B6A0-67CC15642940}" dt="2019-05-06T15:12:07.697" v="5285"/>
          <ac:spMkLst>
            <pc:docMk/>
            <pc:sldMk cId="845392211" sldId="275"/>
            <ac:spMk id="2" creationId="{E664BDFD-CB0A-47B5-850C-5ED517BFD519}"/>
          </ac:spMkLst>
        </pc:spChg>
        <pc:spChg chg="mod">
          <ac:chgData name="-- K2V1N --" userId="5038dbd499bd630c" providerId="LiveId" clId="{02C1737B-AA92-4D8F-B6A0-67CC15642940}" dt="2019-05-03T13:41:53.718" v="4496" actId="2711"/>
          <ac:spMkLst>
            <pc:docMk/>
            <pc:sldMk cId="845392211" sldId="275"/>
            <ac:spMk id="3" creationId="{3E52A6DE-191A-4204-8E1D-89CA42A61387}"/>
          </ac:spMkLst>
        </pc:spChg>
        <pc:spChg chg="mod">
          <ac:chgData name="-- K2V1N --" userId="5038dbd499bd630c" providerId="LiveId" clId="{02C1737B-AA92-4D8F-B6A0-67CC15642940}" dt="2019-05-03T13:41:53.718" v="4496" actId="2711"/>
          <ac:spMkLst>
            <pc:docMk/>
            <pc:sldMk cId="845392211" sldId="275"/>
            <ac:spMk id="4" creationId="{A75476EC-ADC3-4E5A-9D2B-F2AA809A6F89}"/>
          </ac:spMkLst>
        </pc:spChg>
        <pc:spChg chg="add del mod">
          <ac:chgData name="-- K2V1N --" userId="5038dbd499bd630c" providerId="LiveId" clId="{02C1737B-AA92-4D8F-B6A0-67CC15642940}" dt="2019-05-03T08:48:22.466" v="2941" actId="478"/>
          <ac:spMkLst>
            <pc:docMk/>
            <pc:sldMk cId="845392211" sldId="275"/>
            <ac:spMk id="5" creationId="{2C684CC4-C11C-476D-9E78-784E6D2519C8}"/>
          </ac:spMkLst>
        </pc:spChg>
        <pc:spChg chg="add mod">
          <ac:chgData name="-- K2V1N --" userId="5038dbd499bd630c" providerId="LiveId" clId="{02C1737B-AA92-4D8F-B6A0-67CC15642940}" dt="2019-05-02T15:05:15.874" v="2863" actId="164"/>
          <ac:spMkLst>
            <pc:docMk/>
            <pc:sldMk cId="845392211" sldId="275"/>
            <ac:spMk id="6" creationId="{3B024129-EA66-47F4-8199-660FD7B5923F}"/>
          </ac:spMkLst>
        </pc:spChg>
        <pc:spChg chg="del">
          <ac:chgData name="-- K2V1N --" userId="5038dbd499bd630c" providerId="LiveId" clId="{02C1737B-AA92-4D8F-B6A0-67CC15642940}" dt="2019-05-02T14:55:51.082" v="2670" actId="478"/>
          <ac:spMkLst>
            <pc:docMk/>
            <pc:sldMk cId="845392211" sldId="275"/>
            <ac:spMk id="8" creationId="{54C7AB81-48A3-4F15-91DA-1511054EA093}"/>
          </ac:spMkLst>
        </pc:spChg>
        <pc:spChg chg="add mod">
          <ac:chgData name="-- K2V1N --" userId="5038dbd499bd630c" providerId="LiveId" clId="{02C1737B-AA92-4D8F-B6A0-67CC15642940}" dt="2019-05-07T08:37:08.769" v="5404" actId="20577"/>
          <ac:spMkLst>
            <pc:docMk/>
            <pc:sldMk cId="845392211" sldId="275"/>
            <ac:spMk id="8" creationId="{EA67E449-3926-4635-A9DC-96CBE68C9067}"/>
          </ac:spMkLst>
        </pc:spChg>
        <pc:spChg chg="add del mod">
          <ac:chgData name="-- K2V1N --" userId="5038dbd499bd630c" providerId="LiveId" clId="{02C1737B-AA92-4D8F-B6A0-67CC15642940}" dt="2019-05-03T08:48:25.153" v="2943" actId="478"/>
          <ac:spMkLst>
            <pc:docMk/>
            <pc:sldMk cId="845392211" sldId="275"/>
            <ac:spMk id="10" creationId="{BC3C69E6-A44D-42BF-85B1-9319F71EC121}"/>
          </ac:spMkLst>
        </pc:spChg>
        <pc:spChg chg="add mod">
          <ac:chgData name="-- K2V1N --" userId="5038dbd499bd630c" providerId="LiveId" clId="{02C1737B-AA92-4D8F-B6A0-67CC15642940}" dt="2019-05-02T15:05:15.874" v="2863" actId="164"/>
          <ac:spMkLst>
            <pc:docMk/>
            <pc:sldMk cId="845392211" sldId="275"/>
            <ac:spMk id="13" creationId="{0F130898-9AD7-4052-8D49-6C3D40EB06E9}"/>
          </ac:spMkLst>
        </pc:spChg>
        <pc:spChg chg="add mod">
          <ac:chgData name="-- K2V1N --" userId="5038dbd499bd630c" providerId="LiveId" clId="{02C1737B-AA92-4D8F-B6A0-67CC15642940}" dt="2019-05-02T15:05:15.874" v="2863" actId="164"/>
          <ac:spMkLst>
            <pc:docMk/>
            <pc:sldMk cId="845392211" sldId="275"/>
            <ac:spMk id="14" creationId="{895E7126-9D1F-4111-AC8B-D6EF9CD27FEA}"/>
          </ac:spMkLst>
        </pc:spChg>
        <pc:spChg chg="add del mod">
          <ac:chgData name="-- K2V1N --" userId="5038dbd499bd630c" providerId="LiveId" clId="{02C1737B-AA92-4D8F-B6A0-67CC15642940}" dt="2019-05-03T10:03:45.691" v="4090" actId="478"/>
          <ac:spMkLst>
            <pc:docMk/>
            <pc:sldMk cId="845392211" sldId="275"/>
            <ac:spMk id="15" creationId="{3A3FAEE6-1C1B-4BB8-B745-1F800805B5E9}"/>
          </ac:spMkLst>
        </pc:spChg>
        <pc:spChg chg="add mod">
          <ac:chgData name="-- K2V1N --" userId="5038dbd499bd630c" providerId="LiveId" clId="{02C1737B-AA92-4D8F-B6A0-67CC15642940}" dt="2019-05-03T09:01:33.938" v="3134" actId="164"/>
          <ac:spMkLst>
            <pc:docMk/>
            <pc:sldMk cId="845392211" sldId="275"/>
            <ac:spMk id="22" creationId="{E5FFD972-11A3-45D7-B3E6-101418A9ED2F}"/>
          </ac:spMkLst>
        </pc:spChg>
        <pc:spChg chg="add del mod">
          <ac:chgData name="-- K2V1N --" userId="5038dbd499bd630c" providerId="LiveId" clId="{02C1737B-AA92-4D8F-B6A0-67CC15642940}" dt="2019-05-03T08:55:24.976" v="3054" actId="11529"/>
          <ac:spMkLst>
            <pc:docMk/>
            <pc:sldMk cId="845392211" sldId="275"/>
            <ac:spMk id="23" creationId="{0D4C3942-0F11-4149-AEFA-6CCAE22BA0F7}"/>
          </ac:spMkLst>
        </pc:spChg>
        <pc:spChg chg="add mod">
          <ac:chgData name="-- K2V1N --" userId="5038dbd499bd630c" providerId="LiveId" clId="{02C1737B-AA92-4D8F-B6A0-67CC15642940}" dt="2019-05-03T09:01:33.938" v="3134" actId="164"/>
          <ac:spMkLst>
            <pc:docMk/>
            <pc:sldMk cId="845392211" sldId="275"/>
            <ac:spMk id="31" creationId="{C22F7F2C-B2C9-4EB9-8B2D-C562512DF8A9}"/>
          </ac:spMkLst>
        </pc:spChg>
        <pc:spChg chg="add mod">
          <ac:chgData name="-- K2V1N --" userId="5038dbd499bd630c" providerId="LiveId" clId="{02C1737B-AA92-4D8F-B6A0-67CC15642940}" dt="2019-05-03T09:01:33.938" v="3134" actId="164"/>
          <ac:spMkLst>
            <pc:docMk/>
            <pc:sldMk cId="845392211" sldId="275"/>
            <ac:spMk id="34" creationId="{C1CF1847-5B62-49F5-9E30-C96D2FDE7AF6}"/>
          </ac:spMkLst>
        </pc:spChg>
        <pc:spChg chg="add mod">
          <ac:chgData name="-- K2V1N --" userId="5038dbd499bd630c" providerId="LiveId" clId="{02C1737B-AA92-4D8F-B6A0-67CC15642940}" dt="2019-05-03T09:01:33.938" v="3134" actId="164"/>
          <ac:spMkLst>
            <pc:docMk/>
            <pc:sldMk cId="845392211" sldId="275"/>
            <ac:spMk id="35" creationId="{A46FDF8E-F5E3-41D0-B095-25C0F4EFA7AA}"/>
          </ac:spMkLst>
        </pc:spChg>
        <pc:spChg chg="add mod">
          <ac:chgData name="-- K2V1N --" userId="5038dbd499bd630c" providerId="LiveId" clId="{02C1737B-AA92-4D8F-B6A0-67CC15642940}" dt="2019-05-03T09:01:33.938" v="3134" actId="164"/>
          <ac:spMkLst>
            <pc:docMk/>
            <pc:sldMk cId="845392211" sldId="275"/>
            <ac:spMk id="36" creationId="{D5F132F0-9DA8-48F4-9B28-82F7FB71E90E}"/>
          </ac:spMkLst>
        </pc:spChg>
        <pc:spChg chg="add del mod">
          <ac:chgData name="-- K2V1N --" userId="5038dbd499bd630c" providerId="LiveId" clId="{02C1737B-AA92-4D8F-B6A0-67CC15642940}" dt="2019-05-03T09:54:20.190" v="3801" actId="478"/>
          <ac:spMkLst>
            <pc:docMk/>
            <pc:sldMk cId="845392211" sldId="275"/>
            <ac:spMk id="43" creationId="{6B6EF089-1BBA-4AAD-BCD8-CD170DAB3834}"/>
          </ac:spMkLst>
        </pc:spChg>
        <pc:spChg chg="add del mod ord">
          <ac:chgData name="-- K2V1N --" userId="5038dbd499bd630c" providerId="LiveId" clId="{02C1737B-AA92-4D8F-B6A0-67CC15642940}" dt="2019-05-03T08:59:28.026" v="3104" actId="478"/>
          <ac:spMkLst>
            <pc:docMk/>
            <pc:sldMk cId="845392211" sldId="275"/>
            <ac:spMk id="47" creationId="{7AB15B22-6573-41E9-BF4D-4E74F65BB8D7}"/>
          </ac:spMkLst>
        </pc:spChg>
        <pc:spChg chg="del">
          <ac:chgData name="-- K2V1N --" userId="5038dbd499bd630c" providerId="LiveId" clId="{02C1737B-AA92-4D8F-B6A0-67CC15642940}" dt="2019-05-02T14:55:53.696" v="2672" actId="478"/>
          <ac:spMkLst>
            <pc:docMk/>
            <pc:sldMk cId="845392211" sldId="275"/>
            <ac:spMk id="49" creationId="{23D94612-E018-4689-A644-86EBC0BC97B3}"/>
          </ac:spMkLst>
        </pc:spChg>
        <pc:spChg chg="del">
          <ac:chgData name="-- K2V1N --" userId="5038dbd499bd630c" providerId="LiveId" clId="{02C1737B-AA92-4D8F-B6A0-67CC15642940}" dt="2019-05-02T14:56:02.479" v="2675" actId="478"/>
          <ac:spMkLst>
            <pc:docMk/>
            <pc:sldMk cId="845392211" sldId="275"/>
            <ac:spMk id="50" creationId="{878295B0-44BD-45FF-9AB8-33F58D476B5A}"/>
          </ac:spMkLst>
        </pc:spChg>
        <pc:spChg chg="del mod">
          <ac:chgData name="-- K2V1N --" userId="5038dbd499bd630c" providerId="LiveId" clId="{02C1737B-AA92-4D8F-B6A0-67CC15642940}" dt="2019-05-03T13:41:58.101" v="4499" actId="478"/>
          <ac:spMkLst>
            <pc:docMk/>
            <pc:sldMk cId="845392211" sldId="275"/>
            <ac:spMk id="51" creationId="{B9260E8E-A894-4227-BC35-E4D34A96B4B3}"/>
          </ac:spMkLst>
        </pc:spChg>
        <pc:spChg chg="add mod">
          <ac:chgData name="-- K2V1N --" userId="5038dbd499bd630c" providerId="LiveId" clId="{02C1737B-AA92-4D8F-B6A0-67CC15642940}" dt="2019-05-03T09:10:31.881" v="3334" actId="1037"/>
          <ac:spMkLst>
            <pc:docMk/>
            <pc:sldMk cId="845392211" sldId="275"/>
            <ac:spMk id="54" creationId="{8611D6FE-866C-4D77-BF1B-9066343892FE}"/>
          </ac:spMkLst>
        </pc:spChg>
        <pc:spChg chg="add mod">
          <ac:chgData name="-- K2V1N --" userId="5038dbd499bd630c" providerId="LiveId" clId="{02C1737B-AA92-4D8F-B6A0-67CC15642940}" dt="2019-05-03T09:10:31.881" v="3334" actId="1037"/>
          <ac:spMkLst>
            <pc:docMk/>
            <pc:sldMk cId="845392211" sldId="275"/>
            <ac:spMk id="55" creationId="{FFE62D6A-5CDD-44AA-8F99-F0C408AF0BFC}"/>
          </ac:spMkLst>
        </pc:spChg>
        <pc:spChg chg="add mod">
          <ac:chgData name="-- K2V1N --" userId="5038dbd499bd630c" providerId="LiveId" clId="{02C1737B-AA92-4D8F-B6A0-67CC15642940}" dt="2019-05-03T09:10:31.881" v="3334" actId="1037"/>
          <ac:spMkLst>
            <pc:docMk/>
            <pc:sldMk cId="845392211" sldId="275"/>
            <ac:spMk id="56" creationId="{3861B18F-81BD-4E89-92BB-16B0B581821B}"/>
          </ac:spMkLst>
        </pc:spChg>
        <pc:spChg chg="add del mod">
          <ac:chgData name="-- K2V1N --" userId="5038dbd499bd630c" providerId="LiveId" clId="{02C1737B-AA92-4D8F-B6A0-67CC15642940}" dt="2019-05-03T09:11:47.666" v="3339" actId="478"/>
          <ac:spMkLst>
            <pc:docMk/>
            <pc:sldMk cId="845392211" sldId="275"/>
            <ac:spMk id="58" creationId="{2B551C82-1B0B-445F-8004-37CBE54A1940}"/>
          </ac:spMkLst>
        </pc:spChg>
        <pc:spChg chg="add mod">
          <ac:chgData name="-- K2V1N --" userId="5038dbd499bd630c" providerId="LiveId" clId="{02C1737B-AA92-4D8F-B6A0-67CC15642940}" dt="2019-05-03T13:41:53.718" v="4496" actId="2711"/>
          <ac:spMkLst>
            <pc:docMk/>
            <pc:sldMk cId="845392211" sldId="275"/>
            <ac:spMk id="59" creationId="{22EFE4D6-19E7-478F-8F7F-87AA46FDACA5}"/>
          </ac:spMkLst>
        </pc:spChg>
        <pc:spChg chg="add del mod">
          <ac:chgData name="-- K2V1N --" userId="5038dbd499bd630c" providerId="LiveId" clId="{02C1737B-AA92-4D8F-B6A0-67CC15642940}" dt="2019-05-03T09:11:47.666" v="3339" actId="478"/>
          <ac:spMkLst>
            <pc:docMk/>
            <pc:sldMk cId="845392211" sldId="275"/>
            <ac:spMk id="60" creationId="{B1174101-D68F-47A4-9A11-040E8D9A76C7}"/>
          </ac:spMkLst>
        </pc:spChg>
        <pc:spChg chg="add del mod">
          <ac:chgData name="-- K2V1N --" userId="5038dbd499bd630c" providerId="LiveId" clId="{02C1737B-AA92-4D8F-B6A0-67CC15642940}" dt="2019-05-03T09:13:01.032" v="3369" actId="478"/>
          <ac:spMkLst>
            <pc:docMk/>
            <pc:sldMk cId="845392211" sldId="275"/>
            <ac:spMk id="61" creationId="{89AE64A3-0BE8-41C8-AB9B-588A03F48433}"/>
          </ac:spMkLst>
        </pc:spChg>
        <pc:spChg chg="add del mod">
          <ac:chgData name="-- K2V1N --" userId="5038dbd499bd630c" providerId="LiveId" clId="{02C1737B-AA92-4D8F-B6A0-67CC15642940}" dt="2019-05-03T09:13:04.272" v="3370" actId="478"/>
          <ac:spMkLst>
            <pc:docMk/>
            <pc:sldMk cId="845392211" sldId="275"/>
            <ac:spMk id="62" creationId="{A3ECA7D4-6DED-4E93-8B46-721265D6F50B}"/>
          </ac:spMkLst>
        </pc:spChg>
        <pc:spChg chg="add mod">
          <ac:chgData name="-- K2V1N --" userId="5038dbd499bd630c" providerId="LiveId" clId="{02C1737B-AA92-4D8F-B6A0-67CC15642940}" dt="2019-05-06T09:33:04.435" v="4756" actId="20577"/>
          <ac:spMkLst>
            <pc:docMk/>
            <pc:sldMk cId="845392211" sldId="275"/>
            <ac:spMk id="63" creationId="{131B88BF-91BA-4A35-A19D-2EAE3D41BFF1}"/>
          </ac:spMkLst>
        </pc:spChg>
        <pc:spChg chg="add mod">
          <ac:chgData name="-- K2V1N --" userId="5038dbd499bd630c" providerId="LiveId" clId="{02C1737B-AA92-4D8F-B6A0-67CC15642940}" dt="2019-05-06T09:33:05.371" v="4757" actId="6549"/>
          <ac:spMkLst>
            <pc:docMk/>
            <pc:sldMk cId="845392211" sldId="275"/>
            <ac:spMk id="64" creationId="{A69DBE90-A78F-4A53-B67B-D48488BA9A26}"/>
          </ac:spMkLst>
        </pc:spChg>
        <pc:spChg chg="add mod">
          <ac:chgData name="-- K2V1N --" userId="5038dbd499bd630c" providerId="LiveId" clId="{02C1737B-AA92-4D8F-B6A0-67CC15642940}" dt="2019-05-03T13:41:53.718" v="4496" actId="2711"/>
          <ac:spMkLst>
            <pc:docMk/>
            <pc:sldMk cId="845392211" sldId="275"/>
            <ac:spMk id="66" creationId="{57B89F43-2032-4060-9385-DDB884248E85}"/>
          </ac:spMkLst>
        </pc:spChg>
        <pc:spChg chg="add mod">
          <ac:chgData name="-- K2V1N --" userId="5038dbd499bd630c" providerId="LiveId" clId="{02C1737B-AA92-4D8F-B6A0-67CC15642940}" dt="2019-05-07T08:36:17.708" v="5371" actId="20577"/>
          <ac:spMkLst>
            <pc:docMk/>
            <pc:sldMk cId="845392211" sldId="275"/>
            <ac:spMk id="67" creationId="{62CFF4AB-DAA4-4668-9D70-54F757FFA060}"/>
          </ac:spMkLst>
        </pc:spChg>
        <pc:grpChg chg="add del mod">
          <ac:chgData name="-- K2V1N --" userId="5038dbd499bd630c" providerId="LiveId" clId="{02C1737B-AA92-4D8F-B6A0-67CC15642940}" dt="2019-05-03T08:48:23.880" v="2942" actId="478"/>
          <ac:grpSpMkLst>
            <pc:docMk/>
            <pc:sldMk cId="845392211" sldId="275"/>
            <ac:grpSpMk id="7" creationId="{6CB15038-15C3-486D-B0C0-4890A4882B97}"/>
          </ac:grpSpMkLst>
        </pc:grpChg>
        <pc:grpChg chg="add mod">
          <ac:chgData name="-- K2V1N --" userId="5038dbd499bd630c" providerId="LiveId" clId="{02C1737B-AA92-4D8F-B6A0-67CC15642940}" dt="2019-05-03T09:01:29.524" v="3133" actId="164"/>
          <ac:grpSpMkLst>
            <pc:docMk/>
            <pc:sldMk cId="845392211" sldId="275"/>
            <ac:grpSpMk id="53" creationId="{CC781DA6-7249-4AFB-BDE9-ADBA68217C4E}"/>
          </ac:grpSpMkLst>
        </pc:grpChg>
        <pc:grpChg chg="add mod">
          <ac:chgData name="-- K2V1N --" userId="5038dbd499bd630c" providerId="LiveId" clId="{02C1737B-AA92-4D8F-B6A0-67CC15642940}" dt="2019-05-03T13:41:53.718" v="4496" actId="2711"/>
          <ac:grpSpMkLst>
            <pc:docMk/>
            <pc:sldMk cId="845392211" sldId="275"/>
            <ac:grpSpMk id="57" creationId="{7577B627-02E6-4839-BBB8-1004F60D078D}"/>
          </ac:grpSpMkLst>
        </pc:grpChg>
        <pc:picChg chg="del">
          <ac:chgData name="-- K2V1N --" userId="5038dbd499bd630c" providerId="LiveId" clId="{02C1737B-AA92-4D8F-B6A0-67CC15642940}" dt="2019-05-02T14:55:52.362" v="2671" actId="478"/>
          <ac:picMkLst>
            <pc:docMk/>
            <pc:sldMk cId="845392211" sldId="275"/>
            <ac:picMk id="9" creationId="{88E05ECF-F42A-4EE0-99C4-0378AA5A9492}"/>
          </ac:picMkLst>
        </pc:picChg>
        <pc:picChg chg="del mod">
          <ac:chgData name="-- K2V1N --" userId="5038dbd499bd630c" providerId="LiveId" clId="{02C1737B-AA92-4D8F-B6A0-67CC15642940}" dt="2019-05-03T13:41:56.317" v="4498" actId="478"/>
          <ac:picMkLst>
            <pc:docMk/>
            <pc:sldMk cId="845392211" sldId="275"/>
            <ac:picMk id="52" creationId="{77BDF635-9BC0-48AF-B839-43A24B72E937}"/>
          </ac:picMkLst>
        </pc:picChg>
        <pc:picChg chg="add del mod">
          <ac:chgData name="-- K2V1N --" userId="5038dbd499bd630c" providerId="LiveId" clId="{02C1737B-AA92-4D8F-B6A0-67CC15642940}" dt="2019-05-03T13:41:55.918" v="4497" actId="478"/>
          <ac:picMkLst>
            <pc:docMk/>
            <pc:sldMk cId="845392211" sldId="275"/>
            <ac:picMk id="1026" creationId="{C517612C-64AE-4708-9B41-8D68209131B9}"/>
          </ac:picMkLst>
        </pc:picChg>
        <pc:cxnChg chg="add mod">
          <ac:chgData name="-- K2V1N --" userId="5038dbd499bd630c" providerId="LiveId" clId="{02C1737B-AA92-4D8F-B6A0-67CC15642940}" dt="2019-05-03T09:01:33.938" v="3134" actId="164"/>
          <ac:cxnSpMkLst>
            <pc:docMk/>
            <pc:sldMk cId="845392211" sldId="275"/>
            <ac:cxnSpMk id="11" creationId="{6BE5AEDA-8DE4-4C32-B823-424272121B6D}"/>
          </ac:cxnSpMkLst>
        </pc:cxnChg>
        <pc:cxnChg chg="add mod">
          <ac:chgData name="-- K2V1N --" userId="5038dbd499bd630c" providerId="LiveId" clId="{02C1737B-AA92-4D8F-B6A0-67CC15642940}" dt="2019-05-03T09:01:33.938" v="3134" actId="164"/>
          <ac:cxnSpMkLst>
            <pc:docMk/>
            <pc:sldMk cId="845392211" sldId="275"/>
            <ac:cxnSpMk id="17" creationId="{B752B681-A119-4201-87C3-27B7971BFB77}"/>
          </ac:cxnSpMkLst>
        </pc:cxnChg>
        <pc:cxnChg chg="add del mod">
          <ac:chgData name="-- K2V1N --" userId="5038dbd499bd630c" providerId="LiveId" clId="{02C1737B-AA92-4D8F-B6A0-67CC15642940}" dt="2019-05-03T08:52:42.737" v="3019" actId="11529"/>
          <ac:cxnSpMkLst>
            <pc:docMk/>
            <pc:sldMk cId="845392211" sldId="275"/>
            <ac:cxnSpMk id="19" creationId="{3C4FA8C9-EB27-4A74-9E66-4E2F7F17E9C2}"/>
          </ac:cxnSpMkLst>
        </pc:cxnChg>
        <pc:cxnChg chg="add mod">
          <ac:chgData name="-- K2V1N --" userId="5038dbd499bd630c" providerId="LiveId" clId="{02C1737B-AA92-4D8F-B6A0-67CC15642940}" dt="2019-05-03T09:01:33.938" v="3134" actId="164"/>
          <ac:cxnSpMkLst>
            <pc:docMk/>
            <pc:sldMk cId="845392211" sldId="275"/>
            <ac:cxnSpMk id="21" creationId="{805BA0D2-C573-4B91-A1CC-EBB5268AFB34}"/>
          </ac:cxnSpMkLst>
        </pc:cxnChg>
        <pc:cxnChg chg="add del">
          <ac:chgData name="-- K2V1N --" userId="5038dbd499bd630c" providerId="LiveId" clId="{02C1737B-AA92-4D8F-B6A0-67CC15642940}" dt="2019-05-03T08:53:01.593" v="3025"/>
          <ac:cxnSpMkLst>
            <pc:docMk/>
            <pc:sldMk cId="845392211" sldId="275"/>
            <ac:cxnSpMk id="24" creationId="{815A1478-DF76-4C9E-B7DB-8D735C15C6AC}"/>
          </ac:cxnSpMkLst>
        </pc:cxnChg>
        <pc:cxnChg chg="add mod">
          <ac:chgData name="-- K2V1N --" userId="5038dbd499bd630c" providerId="LiveId" clId="{02C1737B-AA92-4D8F-B6A0-67CC15642940}" dt="2019-05-03T09:01:33.938" v="3134" actId="164"/>
          <ac:cxnSpMkLst>
            <pc:docMk/>
            <pc:sldMk cId="845392211" sldId="275"/>
            <ac:cxnSpMk id="25" creationId="{1C69BB43-32AC-439C-A2AB-F174636F784A}"/>
          </ac:cxnSpMkLst>
        </pc:cxnChg>
        <pc:cxnChg chg="add mod">
          <ac:chgData name="-- K2V1N --" userId="5038dbd499bd630c" providerId="LiveId" clId="{02C1737B-AA92-4D8F-B6A0-67CC15642940}" dt="2019-05-03T09:01:33.938" v="3134" actId="164"/>
          <ac:cxnSpMkLst>
            <pc:docMk/>
            <pc:sldMk cId="845392211" sldId="275"/>
            <ac:cxnSpMk id="26" creationId="{8594A676-E40A-41CF-B39F-27E0D1428F2F}"/>
          </ac:cxnSpMkLst>
        </pc:cxnChg>
        <pc:cxnChg chg="add mod">
          <ac:chgData name="-- K2V1N --" userId="5038dbd499bd630c" providerId="LiveId" clId="{02C1737B-AA92-4D8F-B6A0-67CC15642940}" dt="2019-05-03T09:01:33.938" v="3134" actId="164"/>
          <ac:cxnSpMkLst>
            <pc:docMk/>
            <pc:sldMk cId="845392211" sldId="275"/>
            <ac:cxnSpMk id="27" creationId="{79D807D4-0CA0-41E4-A6C4-48DF7071D576}"/>
          </ac:cxnSpMkLst>
        </pc:cxnChg>
        <pc:cxnChg chg="add mod">
          <ac:chgData name="-- K2V1N --" userId="5038dbd499bd630c" providerId="LiveId" clId="{02C1737B-AA92-4D8F-B6A0-67CC15642940}" dt="2019-05-03T09:01:33.938" v="3134" actId="164"/>
          <ac:cxnSpMkLst>
            <pc:docMk/>
            <pc:sldMk cId="845392211" sldId="275"/>
            <ac:cxnSpMk id="28" creationId="{D1C48099-7FE6-468B-9737-64EBFD53FC91}"/>
          </ac:cxnSpMkLst>
        </pc:cxnChg>
        <pc:cxnChg chg="add mod">
          <ac:chgData name="-- K2V1N --" userId="5038dbd499bd630c" providerId="LiveId" clId="{02C1737B-AA92-4D8F-B6A0-67CC15642940}" dt="2019-05-03T09:01:33.938" v="3134" actId="164"/>
          <ac:cxnSpMkLst>
            <pc:docMk/>
            <pc:sldMk cId="845392211" sldId="275"/>
            <ac:cxnSpMk id="29" creationId="{243F9CE8-98A2-40A2-87C4-70F49F9FE7B5}"/>
          </ac:cxnSpMkLst>
        </pc:cxnChg>
        <pc:cxnChg chg="add mod">
          <ac:chgData name="-- K2V1N --" userId="5038dbd499bd630c" providerId="LiveId" clId="{02C1737B-AA92-4D8F-B6A0-67CC15642940}" dt="2019-05-03T09:01:33.938" v="3134" actId="164"/>
          <ac:cxnSpMkLst>
            <pc:docMk/>
            <pc:sldMk cId="845392211" sldId="275"/>
            <ac:cxnSpMk id="30" creationId="{8F5FC094-1CCA-4C7F-B81C-A1DDD933E3AF}"/>
          </ac:cxnSpMkLst>
        </pc:cxnChg>
        <pc:cxnChg chg="add del mod">
          <ac:chgData name="-- K2V1N --" userId="5038dbd499bd630c" providerId="LiveId" clId="{02C1737B-AA92-4D8F-B6A0-67CC15642940}" dt="2019-05-03T09:54:18.199" v="3800" actId="478"/>
          <ac:cxnSpMkLst>
            <pc:docMk/>
            <pc:sldMk cId="845392211" sldId="275"/>
            <ac:cxnSpMk id="33" creationId="{BCEE6890-555E-4D76-A321-C55F31416726}"/>
          </ac:cxnSpMkLst>
        </pc:cxnChg>
        <pc:cxnChg chg="add del mod">
          <ac:chgData name="-- K2V1N --" userId="5038dbd499bd630c" providerId="LiveId" clId="{02C1737B-AA92-4D8F-B6A0-67CC15642940}" dt="2019-05-03T09:54:22.006" v="3802" actId="478"/>
          <ac:cxnSpMkLst>
            <pc:docMk/>
            <pc:sldMk cId="845392211" sldId="275"/>
            <ac:cxnSpMk id="38" creationId="{99F73AA7-E33C-472E-83C3-C92FAAB82801}"/>
          </ac:cxnSpMkLst>
        </pc:cxnChg>
        <pc:cxnChg chg="add del mod">
          <ac:chgData name="-- K2V1N --" userId="5038dbd499bd630c" providerId="LiveId" clId="{02C1737B-AA92-4D8F-B6A0-67CC15642940}" dt="2019-05-03T09:54:24.023" v="3803" actId="478"/>
          <ac:cxnSpMkLst>
            <pc:docMk/>
            <pc:sldMk cId="845392211" sldId="275"/>
            <ac:cxnSpMk id="40" creationId="{CEDD0360-3163-49E8-93BE-BCBCD74A460B}"/>
          </ac:cxnSpMkLst>
        </pc:cxnChg>
        <pc:cxnChg chg="add mod">
          <ac:chgData name="-- K2V1N --" userId="5038dbd499bd630c" providerId="LiveId" clId="{02C1737B-AA92-4D8F-B6A0-67CC15642940}" dt="2019-05-03T09:10:31.881" v="3334" actId="1037"/>
          <ac:cxnSpMkLst>
            <pc:docMk/>
            <pc:sldMk cId="845392211" sldId="275"/>
            <ac:cxnSpMk id="41" creationId="{0A2B7F87-EAAF-4B51-8C99-541CDE87303C}"/>
          </ac:cxnSpMkLst>
        </pc:cxnChg>
        <pc:cxnChg chg="add mod">
          <ac:chgData name="-- K2V1N --" userId="5038dbd499bd630c" providerId="LiveId" clId="{02C1737B-AA92-4D8F-B6A0-67CC15642940}" dt="2019-05-03T09:10:31.881" v="3334" actId="1037"/>
          <ac:cxnSpMkLst>
            <pc:docMk/>
            <pc:sldMk cId="845392211" sldId="275"/>
            <ac:cxnSpMk id="46" creationId="{5DB9C727-8EC2-4F39-B031-AA022E0A9C20}"/>
          </ac:cxnSpMkLst>
        </pc:cxnChg>
        <pc:cxnChg chg="add mod">
          <ac:chgData name="-- K2V1N --" userId="5038dbd499bd630c" providerId="LiveId" clId="{02C1737B-AA92-4D8F-B6A0-67CC15642940}" dt="2019-05-03T09:10:31.881" v="3334" actId="1037"/>
          <ac:cxnSpMkLst>
            <pc:docMk/>
            <pc:sldMk cId="845392211" sldId="275"/>
            <ac:cxnSpMk id="49" creationId="{818A7FB7-5A7B-47D3-A4E1-6D6E8DD5E3CC}"/>
          </ac:cxnSpMkLst>
        </pc:cxnChg>
      </pc:sldChg>
      <pc:sldChg chg="addSp delSp modSp add">
        <pc:chgData name="-- K2V1N --" userId="5038dbd499bd630c" providerId="LiveId" clId="{02C1737B-AA92-4D8F-B6A0-67CC15642940}" dt="2019-05-08T10:39:41.402" v="5881"/>
        <pc:sldMkLst>
          <pc:docMk/>
          <pc:sldMk cId="2980323902" sldId="276"/>
        </pc:sldMkLst>
        <pc:spChg chg="mod">
          <ac:chgData name="-- K2V1N --" userId="5038dbd499bd630c" providerId="LiveId" clId="{02C1737B-AA92-4D8F-B6A0-67CC15642940}" dt="2019-05-06T15:12:10.162" v="5286"/>
          <ac:spMkLst>
            <pc:docMk/>
            <pc:sldMk cId="2980323902" sldId="276"/>
            <ac:spMk id="2" creationId="{E664BDFD-CB0A-47B5-850C-5ED517BFD519}"/>
          </ac:spMkLst>
        </pc:spChg>
        <pc:spChg chg="mod">
          <ac:chgData name="-- K2V1N --" userId="5038dbd499bd630c" providerId="LiveId" clId="{02C1737B-AA92-4D8F-B6A0-67CC15642940}" dt="2019-05-03T13:41:48.949" v="4495" actId="2711"/>
          <ac:spMkLst>
            <pc:docMk/>
            <pc:sldMk cId="2980323902" sldId="276"/>
            <ac:spMk id="3" creationId="{3E52A6DE-191A-4204-8E1D-89CA42A61387}"/>
          </ac:spMkLst>
        </pc:spChg>
        <pc:spChg chg="mod">
          <ac:chgData name="-- K2V1N --" userId="5038dbd499bd630c" providerId="LiveId" clId="{02C1737B-AA92-4D8F-B6A0-67CC15642940}" dt="2019-05-03T13:41:48.949" v="4495" actId="2711"/>
          <ac:spMkLst>
            <pc:docMk/>
            <pc:sldMk cId="2980323902" sldId="276"/>
            <ac:spMk id="4" creationId="{A75476EC-ADC3-4E5A-9D2B-F2AA809A6F89}"/>
          </ac:spMkLst>
        </pc:spChg>
        <pc:spChg chg="mod">
          <ac:chgData name="-- K2V1N --" userId="5038dbd499bd630c" providerId="LiveId" clId="{02C1737B-AA92-4D8F-B6A0-67CC15642940}" dt="2019-05-08T10:39:41.402" v="5881"/>
          <ac:spMkLst>
            <pc:docMk/>
            <pc:sldMk cId="2980323902" sldId="276"/>
            <ac:spMk id="8" creationId="{EA67E449-3926-4635-A9DC-96CBE68C9067}"/>
          </ac:spMkLst>
        </pc:spChg>
        <pc:spChg chg="add del mod">
          <ac:chgData name="-- K2V1N --" userId="5038dbd499bd630c" providerId="LiveId" clId="{02C1737B-AA92-4D8F-B6A0-67CC15642940}" dt="2019-05-03T09:14:37.883" v="3395" actId="478"/>
          <ac:spMkLst>
            <pc:docMk/>
            <pc:sldMk cId="2980323902" sldId="276"/>
            <ac:spMk id="10" creationId="{2A91A314-7369-497F-BE84-259501E5E404}"/>
          </ac:spMkLst>
        </pc:spChg>
        <pc:spChg chg="add del mod">
          <ac:chgData name="-- K2V1N --" userId="5038dbd499bd630c" providerId="LiveId" clId="{02C1737B-AA92-4D8F-B6A0-67CC15642940}" dt="2019-05-03T09:14:41.304" v="3397" actId="478"/>
          <ac:spMkLst>
            <pc:docMk/>
            <pc:sldMk cId="2980323902" sldId="276"/>
            <ac:spMk id="12" creationId="{C8BEA3E1-1D6E-4861-A485-D4BB8EAEEE12}"/>
          </ac:spMkLst>
        </pc:spChg>
        <pc:spChg chg="add del mod">
          <ac:chgData name="-- K2V1N --" userId="5038dbd499bd630c" providerId="LiveId" clId="{02C1737B-AA92-4D8F-B6A0-67CC15642940}" dt="2019-05-03T09:14:39.552" v="3396" actId="478"/>
          <ac:spMkLst>
            <pc:docMk/>
            <pc:sldMk cId="2980323902" sldId="276"/>
            <ac:spMk id="13" creationId="{8D145859-B379-4944-A01C-5087021B7120}"/>
          </ac:spMkLst>
        </pc:spChg>
        <pc:spChg chg="mod">
          <ac:chgData name="-- K2V1N --" userId="5038dbd499bd630c" providerId="LiveId" clId="{02C1737B-AA92-4D8F-B6A0-67CC15642940}" dt="2019-05-03T13:41:48.949" v="4495" actId="2711"/>
          <ac:spMkLst>
            <pc:docMk/>
            <pc:sldMk cId="2980323902" sldId="276"/>
            <ac:spMk id="15" creationId="{3A3FAEE6-1C1B-4BB8-B745-1F800805B5E9}"/>
          </ac:spMkLst>
        </pc:spChg>
        <pc:spChg chg="mod topLvl">
          <ac:chgData name="-- K2V1N --" userId="5038dbd499bd630c" providerId="LiveId" clId="{02C1737B-AA92-4D8F-B6A0-67CC15642940}" dt="2019-05-03T09:11:14.677" v="3336" actId="164"/>
          <ac:spMkLst>
            <pc:docMk/>
            <pc:sldMk cId="2980323902" sldId="276"/>
            <ac:spMk id="22" creationId="{E5FFD972-11A3-45D7-B3E6-101418A9ED2F}"/>
          </ac:spMkLst>
        </pc:spChg>
        <pc:spChg chg="mod topLvl">
          <ac:chgData name="-- K2V1N --" userId="5038dbd499bd630c" providerId="LiveId" clId="{02C1737B-AA92-4D8F-B6A0-67CC15642940}" dt="2019-05-03T09:11:14.677" v="3336" actId="164"/>
          <ac:spMkLst>
            <pc:docMk/>
            <pc:sldMk cId="2980323902" sldId="276"/>
            <ac:spMk id="31" creationId="{C22F7F2C-B2C9-4EB9-8B2D-C562512DF8A9}"/>
          </ac:spMkLst>
        </pc:spChg>
        <pc:spChg chg="mod topLvl">
          <ac:chgData name="-- K2V1N --" userId="5038dbd499bd630c" providerId="LiveId" clId="{02C1737B-AA92-4D8F-B6A0-67CC15642940}" dt="2019-05-03T09:11:14.677" v="3336" actId="164"/>
          <ac:spMkLst>
            <pc:docMk/>
            <pc:sldMk cId="2980323902" sldId="276"/>
            <ac:spMk id="34" creationId="{C1CF1847-5B62-49F5-9E30-C96D2FDE7AF6}"/>
          </ac:spMkLst>
        </pc:spChg>
        <pc:spChg chg="mod topLvl">
          <ac:chgData name="-- K2V1N --" userId="5038dbd499bd630c" providerId="LiveId" clId="{02C1737B-AA92-4D8F-B6A0-67CC15642940}" dt="2019-05-03T09:11:14.677" v="3336" actId="164"/>
          <ac:spMkLst>
            <pc:docMk/>
            <pc:sldMk cId="2980323902" sldId="276"/>
            <ac:spMk id="35" creationId="{A46FDF8E-F5E3-41D0-B095-25C0F4EFA7AA}"/>
          </ac:spMkLst>
        </pc:spChg>
        <pc:spChg chg="add del mod topLvl">
          <ac:chgData name="-- K2V1N --" userId="5038dbd499bd630c" providerId="LiveId" clId="{02C1737B-AA92-4D8F-B6A0-67CC15642940}" dt="2019-05-03T09:11:14.677" v="3336" actId="164"/>
          <ac:spMkLst>
            <pc:docMk/>
            <pc:sldMk cId="2980323902" sldId="276"/>
            <ac:spMk id="36" creationId="{D5F132F0-9DA8-48F4-9B28-82F7FB71E90E}"/>
          </ac:spMkLst>
        </pc:spChg>
        <pc:spChg chg="add mod">
          <ac:chgData name="-- K2V1N --" userId="5038dbd499bd630c" providerId="LiveId" clId="{02C1737B-AA92-4D8F-B6A0-67CC15642940}" dt="2019-05-03T13:41:48.949" v="4495" actId="2711"/>
          <ac:spMkLst>
            <pc:docMk/>
            <pc:sldMk cId="2980323902" sldId="276"/>
            <ac:spMk id="37" creationId="{3497BBDC-4A47-4402-9352-7E1E2CEB4E2E}"/>
          </ac:spMkLst>
        </pc:spChg>
        <pc:spChg chg="add mod">
          <ac:chgData name="-- K2V1N --" userId="5038dbd499bd630c" providerId="LiveId" clId="{02C1737B-AA92-4D8F-B6A0-67CC15642940}" dt="2019-05-03T13:41:48.949" v="4495" actId="2711"/>
          <ac:spMkLst>
            <pc:docMk/>
            <pc:sldMk cId="2980323902" sldId="276"/>
            <ac:spMk id="39" creationId="{9C3FC4A9-6C87-4B8D-9D79-5378F35ECB62}"/>
          </ac:spMkLst>
        </pc:spChg>
        <pc:spChg chg="del mod topLvl">
          <ac:chgData name="-- K2V1N --" userId="5038dbd499bd630c" providerId="LiveId" clId="{02C1737B-AA92-4D8F-B6A0-67CC15642940}" dt="2019-05-03T09:54:11.833" v="3798" actId="478"/>
          <ac:spMkLst>
            <pc:docMk/>
            <pc:sldMk cId="2980323902" sldId="276"/>
            <ac:spMk id="43" creationId="{6B6EF089-1BBA-4AAD-BCD8-CD170DAB3834}"/>
          </ac:spMkLst>
        </pc:spChg>
        <pc:spChg chg="del">
          <ac:chgData name="-- K2V1N --" userId="5038dbd499bd630c" providerId="LiveId" clId="{02C1737B-AA92-4D8F-B6A0-67CC15642940}" dt="2019-05-03T13:41:38.389" v="4493" actId="478"/>
          <ac:spMkLst>
            <pc:docMk/>
            <pc:sldMk cId="2980323902" sldId="276"/>
            <ac:spMk id="51" creationId="{B9260E8E-A894-4227-BC35-E4D34A96B4B3}"/>
          </ac:spMkLst>
        </pc:spChg>
        <pc:spChg chg="mod ord topLvl">
          <ac:chgData name="-- K2V1N --" userId="5038dbd499bd630c" providerId="LiveId" clId="{02C1737B-AA92-4D8F-B6A0-67CC15642940}" dt="2019-05-03T09:11:14.677" v="3336" actId="164"/>
          <ac:spMkLst>
            <pc:docMk/>
            <pc:sldMk cId="2980323902" sldId="276"/>
            <ac:spMk id="54" creationId="{8611D6FE-866C-4D77-BF1B-9066343892FE}"/>
          </ac:spMkLst>
        </pc:spChg>
        <pc:spChg chg="mod ord topLvl">
          <ac:chgData name="-- K2V1N --" userId="5038dbd499bd630c" providerId="LiveId" clId="{02C1737B-AA92-4D8F-B6A0-67CC15642940}" dt="2019-05-03T09:11:14.677" v="3336" actId="164"/>
          <ac:spMkLst>
            <pc:docMk/>
            <pc:sldMk cId="2980323902" sldId="276"/>
            <ac:spMk id="55" creationId="{FFE62D6A-5CDD-44AA-8F99-F0C408AF0BFC}"/>
          </ac:spMkLst>
        </pc:spChg>
        <pc:spChg chg="mod ord topLvl">
          <ac:chgData name="-- K2V1N --" userId="5038dbd499bd630c" providerId="LiveId" clId="{02C1737B-AA92-4D8F-B6A0-67CC15642940}" dt="2019-05-03T09:11:14.677" v="3336" actId="164"/>
          <ac:spMkLst>
            <pc:docMk/>
            <pc:sldMk cId="2980323902" sldId="276"/>
            <ac:spMk id="56" creationId="{3861B18F-81BD-4E89-92BB-16B0B581821B}"/>
          </ac:spMkLst>
        </pc:spChg>
        <pc:spChg chg="mod">
          <ac:chgData name="-- K2V1N --" userId="5038dbd499bd630c" providerId="LiveId" clId="{02C1737B-AA92-4D8F-B6A0-67CC15642940}" dt="2019-05-03T13:41:48.949" v="4495" actId="2711"/>
          <ac:spMkLst>
            <pc:docMk/>
            <pc:sldMk cId="2980323902" sldId="276"/>
            <ac:spMk id="58" creationId="{2B551C82-1B0B-445F-8004-37CBE54A1940}"/>
          </ac:spMkLst>
        </pc:spChg>
        <pc:spChg chg="mod">
          <ac:chgData name="-- K2V1N --" userId="5038dbd499bd630c" providerId="LiveId" clId="{02C1737B-AA92-4D8F-B6A0-67CC15642940}" dt="2019-05-03T13:41:48.949" v="4495" actId="2711"/>
          <ac:spMkLst>
            <pc:docMk/>
            <pc:sldMk cId="2980323902" sldId="276"/>
            <ac:spMk id="60" creationId="{B1174101-D68F-47A4-9A11-040E8D9A76C7}"/>
          </ac:spMkLst>
        </pc:spChg>
        <pc:spChg chg="mod">
          <ac:chgData name="-- K2V1N --" userId="5038dbd499bd630c" providerId="LiveId" clId="{02C1737B-AA92-4D8F-B6A0-67CC15642940}" dt="2019-05-03T09:07:52.064" v="3275" actId="2085"/>
          <ac:spMkLst>
            <pc:docMk/>
            <pc:sldMk cId="2980323902" sldId="276"/>
            <ac:spMk id="88" creationId="{6CCA64B9-5764-4F2A-808E-5EF79C9AFB70}"/>
          </ac:spMkLst>
        </pc:spChg>
        <pc:spChg chg="del">
          <ac:chgData name="-- K2V1N --" userId="5038dbd499bd630c" providerId="LiveId" clId="{02C1737B-AA92-4D8F-B6A0-67CC15642940}" dt="2019-05-03T09:06:25.125" v="3263" actId="478"/>
          <ac:spMkLst>
            <pc:docMk/>
            <pc:sldMk cId="2980323902" sldId="276"/>
            <ac:spMk id="89" creationId="{6ED4F6EA-6250-4326-ADF6-D717FA268EFB}"/>
          </ac:spMkLst>
        </pc:spChg>
        <pc:spChg chg="del">
          <ac:chgData name="-- K2V1N --" userId="5038dbd499bd630c" providerId="LiveId" clId="{02C1737B-AA92-4D8F-B6A0-67CC15642940}" dt="2019-05-03T09:05:51.782" v="3251" actId="478"/>
          <ac:spMkLst>
            <pc:docMk/>
            <pc:sldMk cId="2980323902" sldId="276"/>
            <ac:spMk id="90" creationId="{E5B5D34F-51B5-48D7-8634-DBCF32797621}"/>
          </ac:spMkLst>
        </pc:spChg>
        <pc:spChg chg="del">
          <ac:chgData name="-- K2V1N --" userId="5038dbd499bd630c" providerId="LiveId" clId="{02C1737B-AA92-4D8F-B6A0-67CC15642940}" dt="2019-05-03T09:06:30.797" v="3264" actId="478"/>
          <ac:spMkLst>
            <pc:docMk/>
            <pc:sldMk cId="2980323902" sldId="276"/>
            <ac:spMk id="91" creationId="{4A3BEB31-1375-486D-8426-C8476D18EDE6}"/>
          </ac:spMkLst>
        </pc:spChg>
        <pc:spChg chg="del">
          <ac:chgData name="-- K2V1N --" userId="5038dbd499bd630c" providerId="LiveId" clId="{02C1737B-AA92-4D8F-B6A0-67CC15642940}" dt="2019-05-03T09:06:23.035" v="3262" actId="478"/>
          <ac:spMkLst>
            <pc:docMk/>
            <pc:sldMk cId="2980323902" sldId="276"/>
            <ac:spMk id="92" creationId="{5BA5DF88-45E7-4D0E-937A-C60D06B004B9}"/>
          </ac:spMkLst>
        </pc:spChg>
        <pc:spChg chg="del">
          <ac:chgData name="-- K2V1N --" userId="5038dbd499bd630c" providerId="LiveId" clId="{02C1737B-AA92-4D8F-B6A0-67CC15642940}" dt="2019-05-03T09:05:55.876" v="3252" actId="478"/>
          <ac:spMkLst>
            <pc:docMk/>
            <pc:sldMk cId="2980323902" sldId="276"/>
            <ac:spMk id="96" creationId="{7A61D52D-0A7E-4CA9-9A3B-3D4CB654ACA1}"/>
          </ac:spMkLst>
        </pc:spChg>
        <pc:spChg chg="del mod">
          <ac:chgData name="-- K2V1N --" userId="5038dbd499bd630c" providerId="LiveId" clId="{02C1737B-AA92-4D8F-B6A0-67CC15642940}" dt="2019-05-03T09:09:41.496" v="3305" actId="478"/>
          <ac:spMkLst>
            <pc:docMk/>
            <pc:sldMk cId="2980323902" sldId="276"/>
            <ac:spMk id="100" creationId="{C233579D-CB5D-4875-9269-F2AF1DD98D2C}"/>
          </ac:spMkLst>
        </pc:spChg>
        <pc:spChg chg="del">
          <ac:chgData name="-- K2V1N --" userId="5038dbd499bd630c" providerId="LiveId" clId="{02C1737B-AA92-4D8F-B6A0-67CC15642940}" dt="2019-05-03T09:06:13.390" v="3258" actId="478"/>
          <ac:spMkLst>
            <pc:docMk/>
            <pc:sldMk cId="2980323902" sldId="276"/>
            <ac:spMk id="101" creationId="{CBCC036A-1A5C-48E8-9973-63E278470E4D}"/>
          </ac:spMkLst>
        </pc:spChg>
        <pc:spChg chg="del">
          <ac:chgData name="-- K2V1N --" userId="5038dbd499bd630c" providerId="LiveId" clId="{02C1737B-AA92-4D8F-B6A0-67CC15642940}" dt="2019-05-03T09:06:16.076" v="3259" actId="478"/>
          <ac:spMkLst>
            <pc:docMk/>
            <pc:sldMk cId="2980323902" sldId="276"/>
            <ac:spMk id="102" creationId="{7C0445DE-33EC-4A24-9F36-14BDE8186546}"/>
          </ac:spMkLst>
        </pc:spChg>
        <pc:spChg chg="add del">
          <ac:chgData name="-- K2V1N --" userId="5038dbd499bd630c" providerId="LiveId" clId="{02C1737B-AA92-4D8F-B6A0-67CC15642940}" dt="2019-05-03T09:08:16.949" v="3280"/>
          <ac:spMkLst>
            <pc:docMk/>
            <pc:sldMk cId="2980323902" sldId="276"/>
            <ac:spMk id="106" creationId="{1380E30B-4DAA-4498-8AAF-1217354DE9BD}"/>
          </ac:spMkLst>
        </pc:spChg>
        <pc:spChg chg="add del">
          <ac:chgData name="-- K2V1N --" userId="5038dbd499bd630c" providerId="LiveId" clId="{02C1737B-AA92-4D8F-B6A0-67CC15642940}" dt="2019-05-03T09:08:16.949" v="3280"/>
          <ac:spMkLst>
            <pc:docMk/>
            <pc:sldMk cId="2980323902" sldId="276"/>
            <ac:spMk id="107" creationId="{0DDD7438-209F-4568-9A36-D8093ED59318}"/>
          </ac:spMkLst>
        </pc:spChg>
        <pc:spChg chg="add del">
          <ac:chgData name="-- K2V1N --" userId="5038dbd499bd630c" providerId="LiveId" clId="{02C1737B-AA92-4D8F-B6A0-67CC15642940}" dt="2019-05-03T09:08:16.949" v="3280"/>
          <ac:spMkLst>
            <pc:docMk/>
            <pc:sldMk cId="2980323902" sldId="276"/>
            <ac:spMk id="108" creationId="{72B68579-1D44-42D3-A6E9-1E941EF3B498}"/>
          </ac:spMkLst>
        </pc:spChg>
        <pc:spChg chg="add mod">
          <ac:chgData name="-- K2V1N --" userId="5038dbd499bd630c" providerId="LiveId" clId="{02C1737B-AA92-4D8F-B6A0-67CC15642940}" dt="2019-05-03T09:11:14.677" v="3336" actId="164"/>
          <ac:spMkLst>
            <pc:docMk/>
            <pc:sldMk cId="2980323902" sldId="276"/>
            <ac:spMk id="112" creationId="{73DDB200-FDF1-43F7-9CD9-CCAC80BCACF9}"/>
          </ac:spMkLst>
        </pc:spChg>
        <pc:spChg chg="add mod">
          <ac:chgData name="-- K2V1N --" userId="5038dbd499bd630c" providerId="LiveId" clId="{02C1737B-AA92-4D8F-B6A0-67CC15642940}" dt="2019-05-03T09:11:14.677" v="3336" actId="164"/>
          <ac:spMkLst>
            <pc:docMk/>
            <pc:sldMk cId="2980323902" sldId="276"/>
            <ac:spMk id="113" creationId="{662DC7B4-AF7F-4C9A-A112-8D5EFC3AC267}"/>
          </ac:spMkLst>
        </pc:spChg>
        <pc:spChg chg="add mod">
          <ac:chgData name="-- K2V1N --" userId="5038dbd499bd630c" providerId="LiveId" clId="{02C1737B-AA92-4D8F-B6A0-67CC15642940}" dt="2019-05-03T09:11:14.677" v="3336" actId="164"/>
          <ac:spMkLst>
            <pc:docMk/>
            <pc:sldMk cId="2980323902" sldId="276"/>
            <ac:spMk id="114" creationId="{965D581F-CA1F-4B35-9094-791DDAE66978}"/>
          </ac:spMkLst>
        </pc:spChg>
        <pc:spChg chg="add mod">
          <ac:chgData name="-- K2V1N --" userId="5038dbd499bd630c" providerId="LiveId" clId="{02C1737B-AA92-4D8F-B6A0-67CC15642940}" dt="2019-05-03T13:41:48.949" v="4495" actId="2711"/>
          <ac:spMkLst>
            <pc:docMk/>
            <pc:sldMk cId="2980323902" sldId="276"/>
            <ac:spMk id="115" creationId="{86B186A0-AD60-452B-B25C-247502ECE215}"/>
          </ac:spMkLst>
        </pc:spChg>
        <pc:spChg chg="add mod">
          <ac:chgData name="-- K2V1N --" userId="5038dbd499bd630c" providerId="LiveId" clId="{02C1737B-AA92-4D8F-B6A0-67CC15642940}" dt="2019-05-03T13:41:48.949" v="4495" actId="2711"/>
          <ac:spMkLst>
            <pc:docMk/>
            <pc:sldMk cId="2980323902" sldId="276"/>
            <ac:spMk id="116" creationId="{5487BACB-2774-4697-B55A-C9E87104C16D}"/>
          </ac:spMkLst>
        </pc:spChg>
        <pc:grpChg chg="add mod">
          <ac:chgData name="-- K2V1N --" userId="5038dbd499bd630c" providerId="LiveId" clId="{02C1737B-AA92-4D8F-B6A0-67CC15642940}" dt="2019-05-03T13:41:48.949" v="4495" actId="2711"/>
          <ac:grpSpMkLst>
            <pc:docMk/>
            <pc:sldMk cId="2980323902" sldId="276"/>
            <ac:grpSpMk id="9" creationId="{8AF88343-FE67-4FCD-BE07-DACAEAF8385A}"/>
          </ac:grpSpMkLst>
        </pc:grpChg>
        <pc:grpChg chg="add del mod">
          <ac:chgData name="-- K2V1N --" userId="5038dbd499bd630c" providerId="LiveId" clId="{02C1737B-AA92-4D8F-B6A0-67CC15642940}" dt="2019-05-03T09:05:22.438" v="3242"/>
          <ac:grpSpMkLst>
            <pc:docMk/>
            <pc:sldMk cId="2980323902" sldId="276"/>
            <ac:grpSpMk id="42" creationId="{A36400F6-B4CB-4ACB-AC17-782EA71DCB90}"/>
          </ac:grpSpMkLst>
        </pc:grpChg>
        <pc:grpChg chg="del mod">
          <ac:chgData name="-- K2V1N --" userId="5038dbd499bd630c" providerId="LiveId" clId="{02C1737B-AA92-4D8F-B6A0-67CC15642940}" dt="2019-05-03T09:09:51.840" v="3306" actId="165"/>
          <ac:grpSpMkLst>
            <pc:docMk/>
            <pc:sldMk cId="2980323902" sldId="276"/>
            <ac:grpSpMk id="57" creationId="{7577B627-02E6-4839-BBB8-1004F60D078D}"/>
          </ac:grpSpMkLst>
        </pc:grpChg>
        <pc:grpChg chg="add mod">
          <ac:chgData name="-- K2V1N --" userId="5038dbd499bd630c" providerId="LiveId" clId="{02C1737B-AA92-4D8F-B6A0-67CC15642940}" dt="2019-05-03T09:11:14.677" v="3336" actId="164"/>
          <ac:grpSpMkLst>
            <pc:docMk/>
            <pc:sldMk cId="2980323902" sldId="276"/>
            <ac:grpSpMk id="78" creationId="{E7069106-4060-4683-B67B-9D6E7DC1BECD}"/>
          </ac:grpSpMkLst>
        </pc:grpChg>
        <pc:picChg chg="del">
          <ac:chgData name="-- K2V1N --" userId="5038dbd499bd630c" providerId="LiveId" clId="{02C1737B-AA92-4D8F-B6A0-67CC15642940}" dt="2019-05-03T13:41:34.452" v="4492" actId="478"/>
          <ac:picMkLst>
            <pc:docMk/>
            <pc:sldMk cId="2980323902" sldId="276"/>
            <ac:picMk id="52" creationId="{77BDF635-9BC0-48AF-B839-43A24B72E937}"/>
          </ac:picMkLst>
        </pc:picChg>
        <pc:picChg chg="del">
          <ac:chgData name="-- K2V1N --" userId="5038dbd499bd630c" providerId="LiveId" clId="{02C1737B-AA92-4D8F-B6A0-67CC15642940}" dt="2019-05-03T13:41:33.835" v="4491" actId="478"/>
          <ac:picMkLst>
            <pc:docMk/>
            <pc:sldMk cId="2980323902" sldId="276"/>
            <ac:picMk id="1026" creationId="{C517612C-64AE-4708-9B41-8D68209131B9}"/>
          </ac:picMkLst>
        </pc:picChg>
        <pc:cxnChg chg="mod topLvl">
          <ac:chgData name="-- K2V1N --" userId="5038dbd499bd630c" providerId="LiveId" clId="{02C1737B-AA92-4D8F-B6A0-67CC15642940}" dt="2019-05-03T09:11:14.677" v="3336" actId="164"/>
          <ac:cxnSpMkLst>
            <pc:docMk/>
            <pc:sldMk cId="2980323902" sldId="276"/>
            <ac:cxnSpMk id="11" creationId="{6BE5AEDA-8DE4-4C32-B823-424272121B6D}"/>
          </ac:cxnSpMkLst>
        </pc:cxnChg>
        <pc:cxnChg chg="mod topLvl">
          <ac:chgData name="-- K2V1N --" userId="5038dbd499bd630c" providerId="LiveId" clId="{02C1737B-AA92-4D8F-B6A0-67CC15642940}" dt="2019-05-03T09:11:14.677" v="3336" actId="164"/>
          <ac:cxnSpMkLst>
            <pc:docMk/>
            <pc:sldMk cId="2980323902" sldId="276"/>
            <ac:cxnSpMk id="17" creationId="{B752B681-A119-4201-87C3-27B7971BFB77}"/>
          </ac:cxnSpMkLst>
        </pc:cxnChg>
        <pc:cxnChg chg="mod topLvl">
          <ac:chgData name="-- K2V1N --" userId="5038dbd499bd630c" providerId="LiveId" clId="{02C1737B-AA92-4D8F-B6A0-67CC15642940}" dt="2019-05-03T09:11:14.677" v="3336" actId="164"/>
          <ac:cxnSpMkLst>
            <pc:docMk/>
            <pc:sldMk cId="2980323902" sldId="276"/>
            <ac:cxnSpMk id="21" creationId="{805BA0D2-C573-4B91-A1CC-EBB5268AFB34}"/>
          </ac:cxnSpMkLst>
        </pc:cxnChg>
        <pc:cxnChg chg="mod topLvl">
          <ac:chgData name="-- K2V1N --" userId="5038dbd499bd630c" providerId="LiveId" clId="{02C1737B-AA92-4D8F-B6A0-67CC15642940}" dt="2019-05-03T09:11:14.677" v="3336" actId="164"/>
          <ac:cxnSpMkLst>
            <pc:docMk/>
            <pc:sldMk cId="2980323902" sldId="276"/>
            <ac:cxnSpMk id="25" creationId="{1C69BB43-32AC-439C-A2AB-F174636F784A}"/>
          </ac:cxnSpMkLst>
        </pc:cxnChg>
        <pc:cxnChg chg="mod topLvl">
          <ac:chgData name="-- K2V1N --" userId="5038dbd499bd630c" providerId="LiveId" clId="{02C1737B-AA92-4D8F-B6A0-67CC15642940}" dt="2019-05-03T09:11:14.677" v="3336" actId="164"/>
          <ac:cxnSpMkLst>
            <pc:docMk/>
            <pc:sldMk cId="2980323902" sldId="276"/>
            <ac:cxnSpMk id="26" creationId="{8594A676-E40A-41CF-B39F-27E0D1428F2F}"/>
          </ac:cxnSpMkLst>
        </pc:cxnChg>
        <pc:cxnChg chg="mod topLvl">
          <ac:chgData name="-- K2V1N --" userId="5038dbd499bd630c" providerId="LiveId" clId="{02C1737B-AA92-4D8F-B6A0-67CC15642940}" dt="2019-05-03T09:11:14.677" v="3336" actId="164"/>
          <ac:cxnSpMkLst>
            <pc:docMk/>
            <pc:sldMk cId="2980323902" sldId="276"/>
            <ac:cxnSpMk id="27" creationId="{79D807D4-0CA0-41E4-A6C4-48DF7071D576}"/>
          </ac:cxnSpMkLst>
        </pc:cxnChg>
        <pc:cxnChg chg="mod topLvl">
          <ac:chgData name="-- K2V1N --" userId="5038dbd499bd630c" providerId="LiveId" clId="{02C1737B-AA92-4D8F-B6A0-67CC15642940}" dt="2019-05-03T09:11:14.677" v="3336" actId="164"/>
          <ac:cxnSpMkLst>
            <pc:docMk/>
            <pc:sldMk cId="2980323902" sldId="276"/>
            <ac:cxnSpMk id="28" creationId="{D1C48099-7FE6-468B-9737-64EBFD53FC91}"/>
          </ac:cxnSpMkLst>
        </pc:cxnChg>
        <pc:cxnChg chg="mod topLvl">
          <ac:chgData name="-- K2V1N --" userId="5038dbd499bd630c" providerId="LiveId" clId="{02C1737B-AA92-4D8F-B6A0-67CC15642940}" dt="2019-05-03T09:11:14.677" v="3336" actId="164"/>
          <ac:cxnSpMkLst>
            <pc:docMk/>
            <pc:sldMk cId="2980323902" sldId="276"/>
            <ac:cxnSpMk id="29" creationId="{243F9CE8-98A2-40A2-87C4-70F49F9FE7B5}"/>
          </ac:cxnSpMkLst>
        </pc:cxnChg>
        <pc:cxnChg chg="mod topLvl">
          <ac:chgData name="-- K2V1N --" userId="5038dbd499bd630c" providerId="LiveId" clId="{02C1737B-AA92-4D8F-B6A0-67CC15642940}" dt="2019-05-03T09:11:14.677" v="3336" actId="164"/>
          <ac:cxnSpMkLst>
            <pc:docMk/>
            <pc:sldMk cId="2980323902" sldId="276"/>
            <ac:cxnSpMk id="30" creationId="{8F5FC094-1CCA-4C7F-B81C-A1DDD933E3AF}"/>
          </ac:cxnSpMkLst>
        </pc:cxnChg>
        <pc:cxnChg chg="del mod topLvl">
          <ac:chgData name="-- K2V1N --" userId="5038dbd499bd630c" providerId="LiveId" clId="{02C1737B-AA92-4D8F-B6A0-67CC15642940}" dt="2019-05-03T09:54:13.998" v="3799" actId="478"/>
          <ac:cxnSpMkLst>
            <pc:docMk/>
            <pc:sldMk cId="2980323902" sldId="276"/>
            <ac:cxnSpMk id="33" creationId="{BCEE6890-555E-4D76-A321-C55F31416726}"/>
          </ac:cxnSpMkLst>
        </pc:cxnChg>
        <pc:cxnChg chg="del mod topLvl">
          <ac:chgData name="-- K2V1N --" userId="5038dbd499bd630c" providerId="LiveId" clId="{02C1737B-AA92-4D8F-B6A0-67CC15642940}" dt="2019-05-03T09:54:07.871" v="3796" actId="478"/>
          <ac:cxnSpMkLst>
            <pc:docMk/>
            <pc:sldMk cId="2980323902" sldId="276"/>
            <ac:cxnSpMk id="38" creationId="{99F73AA7-E33C-472E-83C3-C92FAAB82801}"/>
          </ac:cxnSpMkLst>
        </pc:cxnChg>
        <pc:cxnChg chg="del mod topLvl">
          <ac:chgData name="-- K2V1N --" userId="5038dbd499bd630c" providerId="LiveId" clId="{02C1737B-AA92-4D8F-B6A0-67CC15642940}" dt="2019-05-03T09:54:09.685" v="3797" actId="478"/>
          <ac:cxnSpMkLst>
            <pc:docMk/>
            <pc:sldMk cId="2980323902" sldId="276"/>
            <ac:cxnSpMk id="40" creationId="{CEDD0360-3163-49E8-93BE-BCBCD74A460B}"/>
          </ac:cxnSpMkLst>
        </pc:cxnChg>
        <pc:cxnChg chg="mod ord topLvl">
          <ac:chgData name="-- K2V1N --" userId="5038dbd499bd630c" providerId="LiveId" clId="{02C1737B-AA92-4D8F-B6A0-67CC15642940}" dt="2019-05-03T09:11:14.677" v="3336" actId="164"/>
          <ac:cxnSpMkLst>
            <pc:docMk/>
            <pc:sldMk cId="2980323902" sldId="276"/>
            <ac:cxnSpMk id="41" creationId="{0A2B7F87-EAAF-4B51-8C99-541CDE87303C}"/>
          </ac:cxnSpMkLst>
        </pc:cxnChg>
        <pc:cxnChg chg="mod ord topLvl">
          <ac:chgData name="-- K2V1N --" userId="5038dbd499bd630c" providerId="LiveId" clId="{02C1737B-AA92-4D8F-B6A0-67CC15642940}" dt="2019-05-06T09:33:52.220" v="4760" actId="1036"/>
          <ac:cxnSpMkLst>
            <pc:docMk/>
            <pc:sldMk cId="2980323902" sldId="276"/>
            <ac:cxnSpMk id="46" creationId="{5DB9C727-8EC2-4F39-B031-AA022E0A9C20}"/>
          </ac:cxnSpMkLst>
        </pc:cxnChg>
        <pc:cxnChg chg="mod ord topLvl">
          <ac:chgData name="-- K2V1N --" userId="5038dbd499bd630c" providerId="LiveId" clId="{02C1737B-AA92-4D8F-B6A0-67CC15642940}" dt="2019-05-03T09:11:14.677" v="3336" actId="164"/>
          <ac:cxnSpMkLst>
            <pc:docMk/>
            <pc:sldMk cId="2980323902" sldId="276"/>
            <ac:cxnSpMk id="49" creationId="{818A7FB7-5A7B-47D3-A4E1-6D6E8DD5E3CC}"/>
          </ac:cxnSpMkLst>
        </pc:cxnChg>
        <pc:cxnChg chg="add del">
          <ac:chgData name="-- K2V1N --" userId="5038dbd499bd630c" providerId="LiveId" clId="{02C1737B-AA92-4D8F-B6A0-67CC15642940}" dt="2019-05-03T09:07:27.572" v="3272" actId="478"/>
          <ac:cxnSpMkLst>
            <pc:docMk/>
            <pc:sldMk cId="2980323902" sldId="276"/>
            <ac:cxnSpMk id="79" creationId="{6C5BE230-C4BA-47EC-B227-3AC86AD9892B}"/>
          </ac:cxnSpMkLst>
        </pc:cxnChg>
        <pc:cxnChg chg="del">
          <ac:chgData name="-- K2V1N --" userId="5038dbd499bd630c" providerId="LiveId" clId="{02C1737B-AA92-4D8F-B6A0-67CC15642940}" dt="2019-05-03T09:05:49.701" v="3250" actId="478"/>
          <ac:cxnSpMkLst>
            <pc:docMk/>
            <pc:sldMk cId="2980323902" sldId="276"/>
            <ac:cxnSpMk id="80" creationId="{F9E0A442-BB70-47DE-94BF-D15011F5C938}"/>
          </ac:cxnSpMkLst>
        </pc:cxnChg>
        <pc:cxnChg chg="mod">
          <ac:chgData name="-- K2V1N --" userId="5038dbd499bd630c" providerId="LiveId" clId="{02C1737B-AA92-4D8F-B6A0-67CC15642940}" dt="2019-05-03T09:07:42.002" v="3273" actId="208"/>
          <ac:cxnSpMkLst>
            <pc:docMk/>
            <pc:sldMk cId="2980323902" sldId="276"/>
            <ac:cxnSpMk id="81" creationId="{5590063A-E7FA-4B20-BD2A-4252CE68EC7F}"/>
          </ac:cxnSpMkLst>
        </pc:cxnChg>
        <pc:cxnChg chg="mod">
          <ac:chgData name="-- K2V1N --" userId="5038dbd499bd630c" providerId="LiveId" clId="{02C1737B-AA92-4D8F-B6A0-67CC15642940}" dt="2019-05-03T09:07:42.002" v="3273" actId="208"/>
          <ac:cxnSpMkLst>
            <pc:docMk/>
            <pc:sldMk cId="2980323902" sldId="276"/>
            <ac:cxnSpMk id="82" creationId="{690DB00C-7F5C-4828-B197-0EA9F389103E}"/>
          </ac:cxnSpMkLst>
        </pc:cxnChg>
        <pc:cxnChg chg="mod">
          <ac:chgData name="-- K2V1N --" userId="5038dbd499bd630c" providerId="LiveId" clId="{02C1737B-AA92-4D8F-B6A0-67CC15642940}" dt="2019-05-03T09:07:42.002" v="3273" actId="208"/>
          <ac:cxnSpMkLst>
            <pc:docMk/>
            <pc:sldMk cId="2980323902" sldId="276"/>
            <ac:cxnSpMk id="83" creationId="{D98C455F-8AB8-4685-9849-4AF2E51B7638}"/>
          </ac:cxnSpMkLst>
        </pc:cxnChg>
        <pc:cxnChg chg="mod">
          <ac:chgData name="-- K2V1N --" userId="5038dbd499bd630c" providerId="LiveId" clId="{02C1737B-AA92-4D8F-B6A0-67CC15642940}" dt="2019-05-03T09:07:42.002" v="3273" actId="208"/>
          <ac:cxnSpMkLst>
            <pc:docMk/>
            <pc:sldMk cId="2980323902" sldId="276"/>
            <ac:cxnSpMk id="84" creationId="{DE2ECF5A-895E-43F8-A3E6-39A08202CA41}"/>
          </ac:cxnSpMkLst>
        </pc:cxnChg>
        <pc:cxnChg chg="mod">
          <ac:chgData name="-- K2V1N --" userId="5038dbd499bd630c" providerId="LiveId" clId="{02C1737B-AA92-4D8F-B6A0-67CC15642940}" dt="2019-05-03T09:07:42.002" v="3273" actId="208"/>
          <ac:cxnSpMkLst>
            <pc:docMk/>
            <pc:sldMk cId="2980323902" sldId="276"/>
            <ac:cxnSpMk id="85" creationId="{D3E55818-C70E-49B9-B566-47E3CE993C3C}"/>
          </ac:cxnSpMkLst>
        </pc:cxnChg>
        <pc:cxnChg chg="mod">
          <ac:chgData name="-- K2V1N --" userId="5038dbd499bd630c" providerId="LiveId" clId="{02C1737B-AA92-4D8F-B6A0-67CC15642940}" dt="2019-05-03T09:07:42.002" v="3273" actId="208"/>
          <ac:cxnSpMkLst>
            <pc:docMk/>
            <pc:sldMk cId="2980323902" sldId="276"/>
            <ac:cxnSpMk id="86" creationId="{E711AD02-E3CE-455E-B289-1417AAD07390}"/>
          </ac:cxnSpMkLst>
        </pc:cxnChg>
        <pc:cxnChg chg="mod">
          <ac:chgData name="-- K2V1N --" userId="5038dbd499bd630c" providerId="LiveId" clId="{02C1737B-AA92-4D8F-B6A0-67CC15642940}" dt="2019-05-03T09:07:42.002" v="3273" actId="208"/>
          <ac:cxnSpMkLst>
            <pc:docMk/>
            <pc:sldMk cId="2980323902" sldId="276"/>
            <ac:cxnSpMk id="87" creationId="{23586381-52C6-4B7A-9DD6-D29B1FAEB7C1}"/>
          </ac:cxnSpMkLst>
        </pc:cxnChg>
        <pc:cxnChg chg="del">
          <ac:chgData name="-- K2V1N --" userId="5038dbd499bd630c" providerId="LiveId" clId="{02C1737B-AA92-4D8F-B6A0-67CC15642940}" dt="2019-05-03T09:06:01.835" v="3255" actId="478"/>
          <ac:cxnSpMkLst>
            <pc:docMk/>
            <pc:sldMk cId="2980323902" sldId="276"/>
            <ac:cxnSpMk id="93" creationId="{505A9F46-BFFF-472E-988B-F71E246212FD}"/>
          </ac:cxnSpMkLst>
        </pc:cxnChg>
        <pc:cxnChg chg="del">
          <ac:chgData name="-- K2V1N --" userId="5038dbd499bd630c" providerId="LiveId" clId="{02C1737B-AA92-4D8F-B6A0-67CC15642940}" dt="2019-05-03T09:05:59.934" v="3254" actId="478"/>
          <ac:cxnSpMkLst>
            <pc:docMk/>
            <pc:sldMk cId="2980323902" sldId="276"/>
            <ac:cxnSpMk id="94" creationId="{718F8A65-20E6-4352-818A-FFE619E83633}"/>
          </ac:cxnSpMkLst>
        </pc:cxnChg>
        <pc:cxnChg chg="del">
          <ac:chgData name="-- K2V1N --" userId="5038dbd499bd630c" providerId="LiveId" clId="{02C1737B-AA92-4D8F-B6A0-67CC15642940}" dt="2019-05-03T09:05:57.909" v="3253" actId="478"/>
          <ac:cxnSpMkLst>
            <pc:docMk/>
            <pc:sldMk cId="2980323902" sldId="276"/>
            <ac:cxnSpMk id="95" creationId="{62557A87-7989-407B-A868-8FFA2428D731}"/>
          </ac:cxnSpMkLst>
        </pc:cxnChg>
        <pc:cxnChg chg="del mod">
          <ac:chgData name="-- K2V1N --" userId="5038dbd499bd630c" providerId="LiveId" clId="{02C1737B-AA92-4D8F-B6A0-67CC15642940}" dt="2019-05-03T09:06:11.013" v="3257" actId="478"/>
          <ac:cxnSpMkLst>
            <pc:docMk/>
            <pc:sldMk cId="2980323902" sldId="276"/>
            <ac:cxnSpMk id="97" creationId="{970A4925-6C9C-47B7-B575-D627C5DC7A13}"/>
          </ac:cxnSpMkLst>
        </pc:cxnChg>
        <pc:cxnChg chg="del">
          <ac:chgData name="-- K2V1N --" userId="5038dbd499bd630c" providerId="LiveId" clId="{02C1737B-AA92-4D8F-B6A0-67CC15642940}" dt="2019-05-03T09:06:44.084" v="3267" actId="478"/>
          <ac:cxnSpMkLst>
            <pc:docMk/>
            <pc:sldMk cId="2980323902" sldId="276"/>
            <ac:cxnSpMk id="98" creationId="{75E6A77E-3D3F-4618-9904-7EA916091721}"/>
          </ac:cxnSpMkLst>
        </pc:cxnChg>
        <pc:cxnChg chg="del mod">
          <ac:chgData name="-- K2V1N --" userId="5038dbd499bd630c" providerId="LiveId" clId="{02C1737B-AA92-4D8F-B6A0-67CC15642940}" dt="2019-05-03T09:06:11.013" v="3257" actId="478"/>
          <ac:cxnSpMkLst>
            <pc:docMk/>
            <pc:sldMk cId="2980323902" sldId="276"/>
            <ac:cxnSpMk id="99" creationId="{F7FD0245-C570-4A91-9E2F-C090AB430EBF}"/>
          </ac:cxnSpMkLst>
        </pc:cxnChg>
        <pc:cxnChg chg="add del">
          <ac:chgData name="-- K2V1N --" userId="5038dbd499bd630c" providerId="LiveId" clId="{02C1737B-AA92-4D8F-B6A0-67CC15642940}" dt="2019-05-03T09:08:16.949" v="3280"/>
          <ac:cxnSpMkLst>
            <pc:docMk/>
            <pc:sldMk cId="2980323902" sldId="276"/>
            <ac:cxnSpMk id="103" creationId="{BE784D8E-3279-4C6F-898E-AB332790C591}"/>
          </ac:cxnSpMkLst>
        </pc:cxnChg>
        <pc:cxnChg chg="add del">
          <ac:chgData name="-- K2V1N --" userId="5038dbd499bd630c" providerId="LiveId" clId="{02C1737B-AA92-4D8F-B6A0-67CC15642940}" dt="2019-05-03T09:08:16.949" v="3280"/>
          <ac:cxnSpMkLst>
            <pc:docMk/>
            <pc:sldMk cId="2980323902" sldId="276"/>
            <ac:cxnSpMk id="104" creationId="{61145EA1-8AE3-4616-8EED-2F140D8CC282}"/>
          </ac:cxnSpMkLst>
        </pc:cxnChg>
        <pc:cxnChg chg="add del">
          <ac:chgData name="-- K2V1N --" userId="5038dbd499bd630c" providerId="LiveId" clId="{02C1737B-AA92-4D8F-B6A0-67CC15642940}" dt="2019-05-03T09:08:16.949" v="3280"/>
          <ac:cxnSpMkLst>
            <pc:docMk/>
            <pc:sldMk cId="2980323902" sldId="276"/>
            <ac:cxnSpMk id="105" creationId="{EE928D5C-1ECF-4AFC-AB39-D166371EEAC2}"/>
          </ac:cxnSpMkLst>
        </pc:cxnChg>
        <pc:cxnChg chg="add mod">
          <ac:chgData name="-- K2V1N --" userId="5038dbd499bd630c" providerId="LiveId" clId="{02C1737B-AA92-4D8F-B6A0-67CC15642940}" dt="2019-05-06T09:33:58.722" v="4761" actId="1036"/>
          <ac:cxnSpMkLst>
            <pc:docMk/>
            <pc:sldMk cId="2980323902" sldId="276"/>
            <ac:cxnSpMk id="109" creationId="{0C69DA09-3415-4B6D-ACEA-856F0F4A704B}"/>
          </ac:cxnSpMkLst>
        </pc:cxnChg>
        <pc:cxnChg chg="add mod">
          <ac:chgData name="-- K2V1N --" userId="5038dbd499bd630c" providerId="LiveId" clId="{02C1737B-AA92-4D8F-B6A0-67CC15642940}" dt="2019-05-03T09:11:14.677" v="3336" actId="164"/>
          <ac:cxnSpMkLst>
            <pc:docMk/>
            <pc:sldMk cId="2980323902" sldId="276"/>
            <ac:cxnSpMk id="110" creationId="{BBBAF12C-836F-4C65-A883-830834235D05}"/>
          </ac:cxnSpMkLst>
        </pc:cxnChg>
        <pc:cxnChg chg="add mod">
          <ac:chgData name="-- K2V1N --" userId="5038dbd499bd630c" providerId="LiveId" clId="{02C1737B-AA92-4D8F-B6A0-67CC15642940}" dt="2019-05-03T09:11:14.677" v="3336" actId="164"/>
          <ac:cxnSpMkLst>
            <pc:docMk/>
            <pc:sldMk cId="2980323902" sldId="276"/>
            <ac:cxnSpMk id="111" creationId="{8B6FE54E-F850-4EBA-9E61-9F150796BE98}"/>
          </ac:cxnSpMkLst>
        </pc:cxnChg>
      </pc:sldChg>
      <pc:sldChg chg="addSp delSp modSp add">
        <pc:chgData name="-- K2V1N --" userId="5038dbd499bd630c" providerId="LiveId" clId="{02C1737B-AA92-4D8F-B6A0-67CC15642940}" dt="2019-05-08T10:39:47.079" v="5882"/>
        <pc:sldMkLst>
          <pc:docMk/>
          <pc:sldMk cId="2328179752" sldId="277"/>
        </pc:sldMkLst>
        <pc:spChg chg="mod">
          <ac:chgData name="-- K2V1N --" userId="5038dbd499bd630c" providerId="LiveId" clId="{02C1737B-AA92-4D8F-B6A0-67CC15642940}" dt="2019-05-06T15:12:13.178" v="5287"/>
          <ac:spMkLst>
            <pc:docMk/>
            <pc:sldMk cId="2328179752" sldId="277"/>
            <ac:spMk id="2" creationId="{E664BDFD-CB0A-47B5-850C-5ED517BFD519}"/>
          </ac:spMkLst>
        </pc:spChg>
        <pc:spChg chg="mod">
          <ac:chgData name="-- K2V1N --" userId="5038dbd499bd630c" providerId="LiveId" clId="{02C1737B-AA92-4D8F-B6A0-67CC15642940}" dt="2019-05-03T13:42:56.969" v="4506" actId="2711"/>
          <ac:spMkLst>
            <pc:docMk/>
            <pc:sldMk cId="2328179752" sldId="277"/>
            <ac:spMk id="3" creationId="{3E52A6DE-191A-4204-8E1D-89CA42A61387}"/>
          </ac:spMkLst>
        </pc:spChg>
        <pc:spChg chg="mod">
          <ac:chgData name="-- K2V1N --" userId="5038dbd499bd630c" providerId="LiveId" clId="{02C1737B-AA92-4D8F-B6A0-67CC15642940}" dt="2019-05-03T13:42:56.969" v="4506" actId="2711"/>
          <ac:spMkLst>
            <pc:docMk/>
            <pc:sldMk cId="2328179752" sldId="277"/>
            <ac:spMk id="4" creationId="{A75476EC-ADC3-4E5A-9D2B-F2AA809A6F89}"/>
          </ac:spMkLst>
        </pc:spChg>
        <pc:spChg chg="mod">
          <ac:chgData name="-- K2V1N --" userId="5038dbd499bd630c" providerId="LiveId" clId="{02C1737B-AA92-4D8F-B6A0-67CC15642940}" dt="2019-05-08T10:39:47.079" v="5882"/>
          <ac:spMkLst>
            <pc:docMk/>
            <pc:sldMk cId="2328179752" sldId="277"/>
            <ac:spMk id="8" creationId="{EA67E449-3926-4635-A9DC-96CBE68C9067}"/>
          </ac:spMkLst>
        </pc:spChg>
        <pc:spChg chg="mod">
          <ac:chgData name="-- K2V1N --" userId="5038dbd499bd630c" providerId="LiveId" clId="{02C1737B-AA92-4D8F-B6A0-67CC15642940}" dt="2019-05-03T13:42:56.969" v="4506" actId="2711"/>
          <ac:spMkLst>
            <pc:docMk/>
            <pc:sldMk cId="2328179752" sldId="277"/>
            <ac:spMk id="10" creationId="{2A91A314-7369-497F-BE84-259501E5E404}"/>
          </ac:spMkLst>
        </pc:spChg>
        <pc:spChg chg="mod">
          <ac:chgData name="-- K2V1N --" userId="5038dbd499bd630c" providerId="LiveId" clId="{02C1737B-AA92-4D8F-B6A0-67CC15642940}" dt="2019-05-03T13:42:56.969" v="4506" actId="2711"/>
          <ac:spMkLst>
            <pc:docMk/>
            <pc:sldMk cId="2328179752" sldId="277"/>
            <ac:spMk id="12" creationId="{C8BEA3E1-1D6E-4861-A485-D4BB8EAEEE12}"/>
          </ac:spMkLst>
        </pc:spChg>
        <pc:spChg chg="mod ord">
          <ac:chgData name="-- K2V1N --" userId="5038dbd499bd630c" providerId="LiveId" clId="{02C1737B-AA92-4D8F-B6A0-67CC15642940}" dt="2019-05-03T13:42:56.969" v="4506" actId="2711"/>
          <ac:spMkLst>
            <pc:docMk/>
            <pc:sldMk cId="2328179752" sldId="277"/>
            <ac:spMk id="13" creationId="{8D145859-B379-4944-A01C-5087021B7120}"/>
          </ac:spMkLst>
        </pc:spChg>
        <pc:spChg chg="mod">
          <ac:chgData name="-- K2V1N --" userId="5038dbd499bd630c" providerId="LiveId" clId="{02C1737B-AA92-4D8F-B6A0-67CC15642940}" dt="2019-05-03T13:42:56.969" v="4506" actId="2711"/>
          <ac:spMkLst>
            <pc:docMk/>
            <pc:sldMk cId="2328179752" sldId="277"/>
            <ac:spMk id="15" creationId="{3A3FAEE6-1C1B-4BB8-B745-1F800805B5E9}"/>
          </ac:spMkLst>
        </pc:spChg>
        <pc:spChg chg="mod">
          <ac:chgData name="-- K2V1N --" userId="5038dbd499bd630c" providerId="LiveId" clId="{02C1737B-AA92-4D8F-B6A0-67CC15642940}" dt="2019-05-03T13:42:56.969" v="4506" actId="2711"/>
          <ac:spMkLst>
            <pc:docMk/>
            <pc:sldMk cId="2328179752" sldId="277"/>
            <ac:spMk id="37" creationId="{3497BBDC-4A47-4402-9352-7E1E2CEB4E2E}"/>
          </ac:spMkLst>
        </pc:spChg>
        <pc:spChg chg="mod">
          <ac:chgData name="-- K2V1N --" userId="5038dbd499bd630c" providerId="LiveId" clId="{02C1737B-AA92-4D8F-B6A0-67CC15642940}" dt="2019-05-03T13:42:56.969" v="4506" actId="2711"/>
          <ac:spMkLst>
            <pc:docMk/>
            <pc:sldMk cId="2328179752" sldId="277"/>
            <ac:spMk id="39" creationId="{9C3FC4A9-6C87-4B8D-9D79-5378F35ECB62}"/>
          </ac:spMkLst>
        </pc:spChg>
        <pc:spChg chg="del">
          <ac:chgData name="-- K2V1N --" userId="5038dbd499bd630c" providerId="LiveId" clId="{02C1737B-AA92-4D8F-B6A0-67CC15642940}" dt="2019-05-03T09:54:01.367" v="3794" actId="478"/>
          <ac:spMkLst>
            <pc:docMk/>
            <pc:sldMk cId="2328179752" sldId="277"/>
            <ac:spMk id="43" creationId="{6B6EF089-1BBA-4AAD-BCD8-CD170DAB3834}"/>
          </ac:spMkLst>
        </pc:spChg>
        <pc:spChg chg="del">
          <ac:chgData name="-- K2V1N --" userId="5038dbd499bd630c" providerId="LiveId" clId="{02C1737B-AA92-4D8F-B6A0-67CC15642940}" dt="2019-05-03T13:42:51.709" v="4505" actId="478"/>
          <ac:spMkLst>
            <pc:docMk/>
            <pc:sldMk cId="2328179752" sldId="277"/>
            <ac:spMk id="51" creationId="{B9260E8E-A894-4227-BC35-E4D34A96B4B3}"/>
          </ac:spMkLst>
        </pc:spChg>
        <pc:spChg chg="add mod">
          <ac:chgData name="-- K2V1N --" userId="5038dbd499bd630c" providerId="LiveId" clId="{02C1737B-AA92-4D8F-B6A0-67CC15642940}" dt="2019-05-03T13:42:56.969" v="4506" actId="2711"/>
          <ac:spMkLst>
            <pc:docMk/>
            <pc:sldMk cId="2328179752" sldId="277"/>
            <ac:spMk id="57" creationId="{EF810237-4480-46A4-8ECB-866FF17469E0}"/>
          </ac:spMkLst>
        </pc:spChg>
        <pc:spChg chg="mod">
          <ac:chgData name="-- K2V1N --" userId="5038dbd499bd630c" providerId="LiveId" clId="{02C1737B-AA92-4D8F-B6A0-67CC15642940}" dt="2019-05-03T13:42:56.969" v="4506" actId="2711"/>
          <ac:spMkLst>
            <pc:docMk/>
            <pc:sldMk cId="2328179752" sldId="277"/>
            <ac:spMk id="58" creationId="{2B551C82-1B0B-445F-8004-37CBE54A1940}"/>
          </ac:spMkLst>
        </pc:spChg>
        <pc:spChg chg="add mod">
          <ac:chgData name="-- K2V1N --" userId="5038dbd499bd630c" providerId="LiveId" clId="{02C1737B-AA92-4D8F-B6A0-67CC15642940}" dt="2019-05-03T13:42:56.969" v="4506" actId="2711"/>
          <ac:spMkLst>
            <pc:docMk/>
            <pc:sldMk cId="2328179752" sldId="277"/>
            <ac:spMk id="59" creationId="{817E2209-5474-484F-BD78-0136E1687796}"/>
          </ac:spMkLst>
        </pc:spChg>
        <pc:spChg chg="mod">
          <ac:chgData name="-- K2V1N --" userId="5038dbd499bd630c" providerId="LiveId" clId="{02C1737B-AA92-4D8F-B6A0-67CC15642940}" dt="2019-05-03T13:42:56.969" v="4506" actId="2711"/>
          <ac:spMkLst>
            <pc:docMk/>
            <pc:sldMk cId="2328179752" sldId="277"/>
            <ac:spMk id="60" creationId="{B1174101-D68F-47A4-9A11-040E8D9A76C7}"/>
          </ac:spMkLst>
        </pc:spChg>
        <pc:grpChg chg="mod">
          <ac:chgData name="-- K2V1N --" userId="5038dbd499bd630c" providerId="LiveId" clId="{02C1737B-AA92-4D8F-B6A0-67CC15642940}" dt="2019-05-03T13:42:56.969" v="4506" actId="2711"/>
          <ac:grpSpMkLst>
            <pc:docMk/>
            <pc:sldMk cId="2328179752" sldId="277"/>
            <ac:grpSpMk id="9" creationId="{8AF88343-FE67-4FCD-BE07-DACAEAF8385A}"/>
          </ac:grpSpMkLst>
        </pc:grpChg>
        <pc:picChg chg="del">
          <ac:chgData name="-- K2V1N --" userId="5038dbd499bd630c" providerId="LiveId" clId="{02C1737B-AA92-4D8F-B6A0-67CC15642940}" dt="2019-05-03T13:42:48.924" v="4504" actId="478"/>
          <ac:picMkLst>
            <pc:docMk/>
            <pc:sldMk cId="2328179752" sldId="277"/>
            <ac:picMk id="52" creationId="{77BDF635-9BC0-48AF-B839-43A24B72E937}"/>
          </ac:picMkLst>
        </pc:picChg>
        <pc:picChg chg="del">
          <ac:chgData name="-- K2V1N --" userId="5038dbd499bd630c" providerId="LiveId" clId="{02C1737B-AA92-4D8F-B6A0-67CC15642940}" dt="2019-05-03T13:42:48.349" v="4503" actId="478"/>
          <ac:picMkLst>
            <pc:docMk/>
            <pc:sldMk cId="2328179752" sldId="277"/>
            <ac:picMk id="1026" creationId="{C517612C-64AE-4708-9B41-8D68209131B9}"/>
          </ac:picMkLst>
        </pc:picChg>
        <pc:cxnChg chg="del">
          <ac:chgData name="-- K2V1N --" userId="5038dbd499bd630c" providerId="LiveId" clId="{02C1737B-AA92-4D8F-B6A0-67CC15642940}" dt="2019-05-03T09:53:59.181" v="3793" actId="478"/>
          <ac:cxnSpMkLst>
            <pc:docMk/>
            <pc:sldMk cId="2328179752" sldId="277"/>
            <ac:cxnSpMk id="33" creationId="{BCEE6890-555E-4D76-A321-C55F31416726}"/>
          </ac:cxnSpMkLst>
        </pc:cxnChg>
        <pc:cxnChg chg="del">
          <ac:chgData name="-- K2V1N --" userId="5038dbd499bd630c" providerId="LiveId" clId="{02C1737B-AA92-4D8F-B6A0-67CC15642940}" dt="2019-05-03T09:53:56.327" v="3792" actId="478"/>
          <ac:cxnSpMkLst>
            <pc:docMk/>
            <pc:sldMk cId="2328179752" sldId="277"/>
            <ac:cxnSpMk id="38" creationId="{99F73AA7-E33C-472E-83C3-C92FAAB82801}"/>
          </ac:cxnSpMkLst>
        </pc:cxnChg>
        <pc:cxnChg chg="del">
          <ac:chgData name="-- K2V1N --" userId="5038dbd499bd630c" providerId="LiveId" clId="{02C1737B-AA92-4D8F-B6A0-67CC15642940}" dt="2019-05-03T09:54:03.726" v="3795" actId="478"/>
          <ac:cxnSpMkLst>
            <pc:docMk/>
            <pc:sldMk cId="2328179752" sldId="277"/>
            <ac:cxnSpMk id="40" creationId="{CEDD0360-3163-49E8-93BE-BCBCD74A460B}"/>
          </ac:cxnSpMkLst>
        </pc:cxnChg>
      </pc:sldChg>
      <pc:sldChg chg="addSp delSp modSp add ord">
        <pc:chgData name="-- K2V1N --" userId="5038dbd499bd630c" providerId="LiveId" clId="{02C1737B-AA92-4D8F-B6A0-67CC15642940}" dt="2019-05-06T15:06:06.510" v="5011" actId="20577"/>
        <pc:sldMkLst>
          <pc:docMk/>
          <pc:sldMk cId="1073881801" sldId="278"/>
        </pc:sldMkLst>
        <pc:spChg chg="mod">
          <ac:chgData name="-- K2V1N --" userId="5038dbd499bd630c" providerId="LiveId" clId="{02C1737B-AA92-4D8F-B6A0-67CC15642940}" dt="2019-05-03T13:40:43.808" v="4483" actId="2711"/>
          <ac:spMkLst>
            <pc:docMk/>
            <pc:sldMk cId="1073881801" sldId="278"/>
            <ac:spMk id="2" creationId="{E664BDFD-CB0A-47B5-850C-5ED517BFD519}"/>
          </ac:spMkLst>
        </pc:spChg>
        <pc:spChg chg="mod">
          <ac:chgData name="-- K2V1N --" userId="5038dbd499bd630c" providerId="LiveId" clId="{02C1737B-AA92-4D8F-B6A0-67CC15642940}" dt="2019-05-03T13:40:43.808" v="4483" actId="2711"/>
          <ac:spMkLst>
            <pc:docMk/>
            <pc:sldMk cId="1073881801" sldId="278"/>
            <ac:spMk id="3" creationId="{3E52A6DE-191A-4204-8E1D-89CA42A61387}"/>
          </ac:spMkLst>
        </pc:spChg>
        <pc:spChg chg="mod">
          <ac:chgData name="-- K2V1N --" userId="5038dbd499bd630c" providerId="LiveId" clId="{02C1737B-AA92-4D8F-B6A0-67CC15642940}" dt="2019-05-03T13:40:43.808" v="4483" actId="2711"/>
          <ac:spMkLst>
            <pc:docMk/>
            <pc:sldMk cId="1073881801" sldId="278"/>
            <ac:spMk id="4" creationId="{A75476EC-ADC3-4E5A-9D2B-F2AA809A6F89}"/>
          </ac:spMkLst>
        </pc:spChg>
        <pc:spChg chg="add del mod">
          <ac:chgData name="-- K2V1N --" userId="5038dbd499bd630c" providerId="LiveId" clId="{02C1737B-AA92-4D8F-B6A0-67CC15642940}" dt="2019-05-03T11:41:46.061" v="4230"/>
          <ac:spMkLst>
            <pc:docMk/>
            <pc:sldMk cId="1073881801" sldId="278"/>
            <ac:spMk id="6" creationId="{3618E1F7-3C93-419C-8476-A69C1009346D}"/>
          </ac:spMkLst>
        </pc:spChg>
        <pc:spChg chg="add del mod">
          <ac:chgData name="-- K2V1N --" userId="5038dbd499bd630c" providerId="LiveId" clId="{02C1737B-AA92-4D8F-B6A0-67CC15642940}" dt="2019-05-06T15:04:40.231" v="4989" actId="1076"/>
          <ac:spMkLst>
            <pc:docMk/>
            <pc:sldMk cId="1073881801" sldId="278"/>
            <ac:spMk id="6" creationId="{E8AB3AA9-B53A-4689-A597-F7B74CC1409A}"/>
          </ac:spMkLst>
        </pc:spChg>
        <pc:spChg chg="add mod">
          <ac:chgData name="-- K2V1N --" userId="5038dbd499bd630c" providerId="LiveId" clId="{02C1737B-AA92-4D8F-B6A0-67CC15642940}" dt="2019-05-06T15:04:50.235" v="4992" actId="14100"/>
          <ac:spMkLst>
            <pc:docMk/>
            <pc:sldMk cId="1073881801" sldId="278"/>
            <ac:spMk id="7" creationId="{23A572F3-1E85-4C38-B895-BE94B472864D}"/>
          </ac:spMkLst>
        </pc:spChg>
        <pc:spChg chg="add mod">
          <ac:chgData name="-- K2V1N --" userId="5038dbd499bd630c" providerId="LiveId" clId="{02C1737B-AA92-4D8F-B6A0-67CC15642940}" dt="2019-05-06T15:06:06.510" v="5011" actId="20577"/>
          <ac:spMkLst>
            <pc:docMk/>
            <pc:sldMk cId="1073881801" sldId="278"/>
            <ac:spMk id="8" creationId="{0B8000D5-E87E-41AB-8598-06D09B2B9CD8}"/>
          </ac:spMkLst>
        </pc:spChg>
        <pc:picChg chg="add mod">
          <ac:chgData name="-- K2V1N --" userId="5038dbd499bd630c" providerId="LiveId" clId="{02C1737B-AA92-4D8F-B6A0-67CC15642940}" dt="2019-05-06T15:05:09.165" v="4993" actId="1076"/>
          <ac:picMkLst>
            <pc:docMk/>
            <pc:sldMk cId="1073881801" sldId="278"/>
            <ac:picMk id="5" creationId="{EB1408D1-07B0-4176-87EE-51C1FFD3D078}"/>
          </ac:picMkLst>
        </pc:picChg>
      </pc:sldChg>
      <pc:sldChg chg="addSp delSp modSp add modNotesTx">
        <pc:chgData name="-- K2V1N --" userId="5038dbd499bd630c" providerId="LiveId" clId="{02C1737B-AA92-4D8F-B6A0-67CC15642940}" dt="2019-05-06T15:12:15.848" v="5288"/>
        <pc:sldMkLst>
          <pc:docMk/>
          <pc:sldMk cId="413480695" sldId="279"/>
        </pc:sldMkLst>
        <pc:spChg chg="mod">
          <ac:chgData name="-- K2V1N --" userId="5038dbd499bd630c" providerId="LiveId" clId="{02C1737B-AA92-4D8F-B6A0-67CC15642940}" dt="2019-05-06T15:12:15.848" v="5288"/>
          <ac:spMkLst>
            <pc:docMk/>
            <pc:sldMk cId="413480695" sldId="279"/>
            <ac:spMk id="2" creationId="{E664BDFD-CB0A-47B5-850C-5ED517BFD519}"/>
          </ac:spMkLst>
        </pc:spChg>
        <pc:spChg chg="mod">
          <ac:chgData name="-- K2V1N --" userId="5038dbd499bd630c" providerId="LiveId" clId="{02C1737B-AA92-4D8F-B6A0-67CC15642940}" dt="2019-05-03T13:41:27.859" v="4490" actId="2711"/>
          <ac:spMkLst>
            <pc:docMk/>
            <pc:sldMk cId="413480695" sldId="279"/>
            <ac:spMk id="3" creationId="{3E52A6DE-191A-4204-8E1D-89CA42A61387}"/>
          </ac:spMkLst>
        </pc:spChg>
        <pc:spChg chg="mod">
          <ac:chgData name="-- K2V1N --" userId="5038dbd499bd630c" providerId="LiveId" clId="{02C1737B-AA92-4D8F-B6A0-67CC15642940}" dt="2019-05-03T13:41:27.859" v="4490" actId="2711"/>
          <ac:spMkLst>
            <pc:docMk/>
            <pc:sldMk cId="413480695" sldId="279"/>
            <ac:spMk id="4" creationId="{A75476EC-ADC3-4E5A-9D2B-F2AA809A6F89}"/>
          </ac:spMkLst>
        </pc:spChg>
        <pc:spChg chg="add mod">
          <ac:chgData name="-- K2V1N --" userId="5038dbd499bd630c" providerId="LiveId" clId="{02C1737B-AA92-4D8F-B6A0-67CC15642940}" dt="2019-05-03T13:41:27.859" v="4490" actId="2711"/>
          <ac:spMkLst>
            <pc:docMk/>
            <pc:sldMk cId="413480695" sldId="279"/>
            <ac:spMk id="5" creationId="{B682083E-E32B-4BC2-B251-ADF923C5BCF7}"/>
          </ac:spMkLst>
        </pc:spChg>
        <pc:spChg chg="add mod">
          <ac:chgData name="-- K2V1N --" userId="5038dbd499bd630c" providerId="LiveId" clId="{02C1737B-AA92-4D8F-B6A0-67CC15642940}" dt="2019-05-06T09:57:27.908" v="4781" actId="20577"/>
          <ac:spMkLst>
            <pc:docMk/>
            <pc:sldMk cId="413480695" sldId="279"/>
            <ac:spMk id="6" creationId="{75FD4DEF-7BD7-4804-9B02-2E54DACCBDFC}"/>
          </ac:spMkLst>
        </pc:spChg>
        <pc:spChg chg="add mod">
          <ac:chgData name="-- K2V1N --" userId="5038dbd499bd630c" providerId="LiveId" clId="{02C1737B-AA92-4D8F-B6A0-67CC15642940}" dt="2019-05-06T09:30:43.947" v="4752" actId="20577"/>
          <ac:spMkLst>
            <pc:docMk/>
            <pc:sldMk cId="413480695" sldId="279"/>
            <ac:spMk id="7" creationId="{9B47E8CA-DCB6-49C3-8108-C58AE7C3424C}"/>
          </ac:spMkLst>
        </pc:spChg>
        <pc:spChg chg="del">
          <ac:chgData name="-- K2V1N --" userId="5038dbd499bd630c" providerId="LiveId" clId="{02C1737B-AA92-4D8F-B6A0-67CC15642940}" dt="2019-05-03T09:45:32.132" v="3612" actId="478"/>
          <ac:spMkLst>
            <pc:docMk/>
            <pc:sldMk cId="413480695" sldId="279"/>
            <ac:spMk id="8" creationId="{EA67E449-3926-4635-A9DC-96CBE68C9067}"/>
          </ac:spMkLst>
        </pc:spChg>
        <pc:spChg chg="del">
          <ac:chgData name="-- K2V1N --" userId="5038dbd499bd630c" providerId="LiveId" clId="{02C1737B-AA92-4D8F-B6A0-67CC15642940}" dt="2019-05-03T09:45:32.132" v="3612" actId="478"/>
          <ac:spMkLst>
            <pc:docMk/>
            <pc:sldMk cId="413480695" sldId="279"/>
            <ac:spMk id="10" creationId="{2A91A314-7369-497F-BE84-259501E5E404}"/>
          </ac:spMkLst>
        </pc:spChg>
        <pc:spChg chg="del">
          <ac:chgData name="-- K2V1N --" userId="5038dbd499bd630c" providerId="LiveId" clId="{02C1737B-AA92-4D8F-B6A0-67CC15642940}" dt="2019-05-03T09:45:32.132" v="3612" actId="478"/>
          <ac:spMkLst>
            <pc:docMk/>
            <pc:sldMk cId="413480695" sldId="279"/>
            <ac:spMk id="12" creationId="{C8BEA3E1-1D6E-4861-A485-D4BB8EAEEE12}"/>
          </ac:spMkLst>
        </pc:spChg>
        <pc:spChg chg="del">
          <ac:chgData name="-- K2V1N --" userId="5038dbd499bd630c" providerId="LiveId" clId="{02C1737B-AA92-4D8F-B6A0-67CC15642940}" dt="2019-05-03T09:45:32.132" v="3612" actId="478"/>
          <ac:spMkLst>
            <pc:docMk/>
            <pc:sldMk cId="413480695" sldId="279"/>
            <ac:spMk id="13" creationId="{8D145859-B379-4944-A01C-5087021B7120}"/>
          </ac:spMkLst>
        </pc:spChg>
        <pc:spChg chg="del">
          <ac:chgData name="-- K2V1N --" userId="5038dbd499bd630c" providerId="LiveId" clId="{02C1737B-AA92-4D8F-B6A0-67CC15642940}" dt="2019-05-03T09:45:32.132" v="3612" actId="478"/>
          <ac:spMkLst>
            <pc:docMk/>
            <pc:sldMk cId="413480695" sldId="279"/>
            <ac:spMk id="15" creationId="{3A3FAEE6-1C1B-4BB8-B745-1F800805B5E9}"/>
          </ac:spMkLst>
        </pc:spChg>
        <pc:spChg chg="add mod">
          <ac:chgData name="-- K2V1N --" userId="5038dbd499bd630c" providerId="LiveId" clId="{02C1737B-AA92-4D8F-B6A0-67CC15642940}" dt="2019-05-06T09:34:12.505" v="4767" actId="1037"/>
          <ac:spMkLst>
            <pc:docMk/>
            <pc:sldMk cId="413480695" sldId="279"/>
            <ac:spMk id="18" creationId="{2A6A019C-EFD4-4F00-A76B-AD3CF3EE0913}"/>
          </ac:spMkLst>
        </pc:spChg>
        <pc:spChg chg="del">
          <ac:chgData name="-- K2V1N --" userId="5038dbd499bd630c" providerId="LiveId" clId="{02C1737B-AA92-4D8F-B6A0-67CC15642940}" dt="2019-05-03T09:45:32.132" v="3612" actId="478"/>
          <ac:spMkLst>
            <pc:docMk/>
            <pc:sldMk cId="413480695" sldId="279"/>
            <ac:spMk id="37" creationId="{3497BBDC-4A47-4402-9352-7E1E2CEB4E2E}"/>
          </ac:spMkLst>
        </pc:spChg>
        <pc:spChg chg="del">
          <ac:chgData name="-- K2V1N --" userId="5038dbd499bd630c" providerId="LiveId" clId="{02C1737B-AA92-4D8F-B6A0-67CC15642940}" dt="2019-05-03T09:45:32.132" v="3612" actId="478"/>
          <ac:spMkLst>
            <pc:docMk/>
            <pc:sldMk cId="413480695" sldId="279"/>
            <ac:spMk id="39" creationId="{9C3FC4A9-6C87-4B8D-9D79-5378F35ECB62}"/>
          </ac:spMkLst>
        </pc:spChg>
        <pc:spChg chg="del">
          <ac:chgData name="-- K2V1N --" userId="5038dbd499bd630c" providerId="LiveId" clId="{02C1737B-AA92-4D8F-B6A0-67CC15642940}" dt="2019-05-03T09:45:28.948" v="3611" actId="478"/>
          <ac:spMkLst>
            <pc:docMk/>
            <pc:sldMk cId="413480695" sldId="279"/>
            <ac:spMk id="51" creationId="{B9260E8E-A894-4227-BC35-E4D34A96B4B3}"/>
          </ac:spMkLst>
        </pc:spChg>
        <pc:spChg chg="del">
          <ac:chgData name="-- K2V1N --" userId="5038dbd499bd630c" providerId="LiveId" clId="{02C1737B-AA92-4D8F-B6A0-67CC15642940}" dt="2019-05-03T09:45:32.132" v="3612" actId="478"/>
          <ac:spMkLst>
            <pc:docMk/>
            <pc:sldMk cId="413480695" sldId="279"/>
            <ac:spMk id="58" creationId="{2B551C82-1B0B-445F-8004-37CBE54A1940}"/>
          </ac:spMkLst>
        </pc:spChg>
        <pc:spChg chg="add mod">
          <ac:chgData name="-- K2V1N --" userId="5038dbd499bd630c" providerId="LiveId" clId="{02C1737B-AA92-4D8F-B6A0-67CC15642940}" dt="2019-05-03T13:41:27.859" v="4490" actId="2711"/>
          <ac:spMkLst>
            <pc:docMk/>
            <pc:sldMk cId="413480695" sldId="279"/>
            <ac:spMk id="59" creationId="{C7172EB8-3F87-4A2C-86EC-89C567E0B8B7}"/>
          </ac:spMkLst>
        </pc:spChg>
        <pc:spChg chg="del">
          <ac:chgData name="-- K2V1N --" userId="5038dbd499bd630c" providerId="LiveId" clId="{02C1737B-AA92-4D8F-B6A0-67CC15642940}" dt="2019-05-03T09:45:32.132" v="3612" actId="478"/>
          <ac:spMkLst>
            <pc:docMk/>
            <pc:sldMk cId="413480695" sldId="279"/>
            <ac:spMk id="60" creationId="{B1174101-D68F-47A4-9A11-040E8D9A76C7}"/>
          </ac:spMkLst>
        </pc:spChg>
        <pc:spChg chg="add mod">
          <ac:chgData name="-- K2V1N --" userId="5038dbd499bd630c" providerId="LiveId" clId="{02C1737B-AA92-4D8F-B6A0-67CC15642940}" dt="2019-05-03T13:41:27.859" v="4490" actId="2711"/>
          <ac:spMkLst>
            <pc:docMk/>
            <pc:sldMk cId="413480695" sldId="279"/>
            <ac:spMk id="61" creationId="{D4190D30-26E7-4010-B6B1-78E190230CAA}"/>
          </ac:spMkLst>
        </pc:spChg>
        <pc:spChg chg="add mod">
          <ac:chgData name="-- K2V1N --" userId="5038dbd499bd630c" providerId="LiveId" clId="{02C1737B-AA92-4D8F-B6A0-67CC15642940}" dt="2019-05-03T13:41:27.859" v="4490" actId="2711"/>
          <ac:spMkLst>
            <pc:docMk/>
            <pc:sldMk cId="413480695" sldId="279"/>
            <ac:spMk id="62" creationId="{DC18FBC3-E951-47F0-9462-578A5C6691D0}"/>
          </ac:spMkLst>
        </pc:spChg>
        <pc:spChg chg="add mod">
          <ac:chgData name="-- K2V1N --" userId="5038dbd499bd630c" providerId="LiveId" clId="{02C1737B-AA92-4D8F-B6A0-67CC15642940}" dt="2019-05-03T13:43:23.011" v="4510" actId="114"/>
          <ac:spMkLst>
            <pc:docMk/>
            <pc:sldMk cId="413480695" sldId="279"/>
            <ac:spMk id="70" creationId="{4D9FA030-9AFB-48F6-9620-74A18A9A6D96}"/>
          </ac:spMkLst>
        </pc:spChg>
        <pc:spChg chg="add mod">
          <ac:chgData name="-- K2V1N --" userId="5038dbd499bd630c" providerId="LiveId" clId="{02C1737B-AA92-4D8F-B6A0-67CC15642940}" dt="2019-05-03T13:41:27.859" v="4490" actId="2711"/>
          <ac:spMkLst>
            <pc:docMk/>
            <pc:sldMk cId="413480695" sldId="279"/>
            <ac:spMk id="71" creationId="{096941FE-2D7E-46D7-BA38-EC0727D39A84}"/>
          </ac:spMkLst>
        </pc:spChg>
        <pc:spChg chg="add mod">
          <ac:chgData name="-- K2V1N --" userId="5038dbd499bd630c" providerId="LiveId" clId="{02C1737B-AA92-4D8F-B6A0-67CC15642940}" dt="2019-05-06T09:37:21.358" v="4780" actId="1076"/>
          <ac:spMkLst>
            <pc:docMk/>
            <pc:sldMk cId="413480695" sldId="279"/>
            <ac:spMk id="72" creationId="{8BDBF788-25B8-47A4-8309-D11566D21017}"/>
          </ac:spMkLst>
        </pc:spChg>
        <pc:grpChg chg="del">
          <ac:chgData name="-- K2V1N --" userId="5038dbd499bd630c" providerId="LiveId" clId="{02C1737B-AA92-4D8F-B6A0-67CC15642940}" dt="2019-05-03T09:45:32.132" v="3612" actId="478"/>
          <ac:grpSpMkLst>
            <pc:docMk/>
            <pc:sldMk cId="413480695" sldId="279"/>
            <ac:grpSpMk id="9" creationId="{8AF88343-FE67-4FCD-BE07-DACAEAF8385A}"/>
          </ac:grpSpMkLst>
        </pc:grpChg>
        <pc:picChg chg="del">
          <ac:chgData name="-- K2V1N --" userId="5038dbd499bd630c" providerId="LiveId" clId="{02C1737B-AA92-4D8F-B6A0-67CC15642940}" dt="2019-05-03T09:45:26.602" v="3610" actId="478"/>
          <ac:picMkLst>
            <pc:docMk/>
            <pc:sldMk cId="413480695" sldId="279"/>
            <ac:picMk id="52" creationId="{77BDF635-9BC0-48AF-B839-43A24B72E937}"/>
          </ac:picMkLst>
        </pc:picChg>
        <pc:picChg chg="mod">
          <ac:chgData name="-- K2V1N --" userId="5038dbd499bd630c" providerId="LiveId" clId="{02C1737B-AA92-4D8F-B6A0-67CC15642940}" dt="2019-05-03T13:41:27.859" v="4490" actId="2711"/>
          <ac:picMkLst>
            <pc:docMk/>
            <pc:sldMk cId="413480695" sldId="279"/>
            <ac:picMk id="1026" creationId="{C517612C-64AE-4708-9B41-8D68209131B9}"/>
          </ac:picMkLst>
        </pc:picChg>
        <pc:cxnChg chg="add del mod">
          <ac:chgData name="-- K2V1N --" userId="5038dbd499bd630c" providerId="LiveId" clId="{02C1737B-AA92-4D8F-B6A0-67CC15642940}" dt="2019-05-03T10:06:17.204" v="4112" actId="478"/>
          <ac:cxnSpMkLst>
            <pc:docMk/>
            <pc:sldMk cId="413480695" sldId="279"/>
            <ac:cxnSpMk id="16" creationId="{805D21A5-1C3D-4FEB-90A8-9C6DCEC164D9}"/>
          </ac:cxnSpMkLst>
        </pc:cxnChg>
        <pc:cxnChg chg="add del mod">
          <ac:chgData name="-- K2V1N --" userId="5038dbd499bd630c" providerId="LiveId" clId="{02C1737B-AA92-4D8F-B6A0-67CC15642940}" dt="2019-05-03T09:58:22.462" v="3989" actId="478"/>
          <ac:cxnSpMkLst>
            <pc:docMk/>
            <pc:sldMk cId="413480695" sldId="279"/>
            <ac:cxnSpMk id="66" creationId="{A5F9750A-BDC3-4805-B968-6F6F51358BF9}"/>
          </ac:cxnSpMkLst>
        </pc:cxnChg>
        <pc:cxnChg chg="add mod">
          <ac:chgData name="-- K2V1N --" userId="5038dbd499bd630c" providerId="LiveId" clId="{02C1737B-AA92-4D8F-B6A0-67CC15642940}" dt="2019-05-03T13:41:27.859" v="4490" actId="2711"/>
          <ac:cxnSpMkLst>
            <pc:docMk/>
            <pc:sldMk cId="413480695" sldId="279"/>
            <ac:cxnSpMk id="68" creationId="{2E231305-C2BD-4BB0-A66D-833779FDECCE}"/>
          </ac:cxnSpMkLst>
        </pc:cxnChg>
        <pc:cxnChg chg="add mod">
          <ac:chgData name="-- K2V1N --" userId="5038dbd499bd630c" providerId="LiveId" clId="{02C1737B-AA92-4D8F-B6A0-67CC15642940}" dt="2019-05-03T13:41:27.859" v="4490" actId="2711"/>
          <ac:cxnSpMkLst>
            <pc:docMk/>
            <pc:sldMk cId="413480695" sldId="279"/>
            <ac:cxnSpMk id="74" creationId="{6E925F65-0A49-4C08-AC0C-FB7AF74513F8}"/>
          </ac:cxnSpMkLst>
        </pc:cxnChg>
      </pc:sldChg>
      <pc:sldChg chg="delSp modSp add">
        <pc:chgData name="-- K2V1N --" userId="5038dbd499bd630c" providerId="LiveId" clId="{02C1737B-AA92-4D8F-B6A0-67CC15642940}" dt="2019-05-03T13:40:34.014" v="4481" actId="2711"/>
        <pc:sldMkLst>
          <pc:docMk/>
          <pc:sldMk cId="3795808937" sldId="280"/>
        </pc:sldMkLst>
        <pc:spChg chg="mod">
          <ac:chgData name="-- K2V1N --" userId="5038dbd499bd630c" providerId="LiveId" clId="{02C1737B-AA92-4D8F-B6A0-67CC15642940}" dt="2019-05-03T13:40:34.014" v="4481" actId="2711"/>
          <ac:spMkLst>
            <pc:docMk/>
            <pc:sldMk cId="3795808937" sldId="280"/>
            <ac:spMk id="2" creationId="{ADB48EF7-177E-46F5-B4FC-09F8715163A3}"/>
          </ac:spMkLst>
        </pc:spChg>
        <pc:spChg chg="mod">
          <ac:chgData name="-- K2V1N --" userId="5038dbd499bd630c" providerId="LiveId" clId="{02C1737B-AA92-4D8F-B6A0-67CC15642940}" dt="2019-05-03T13:40:34.014" v="4481" actId="2711"/>
          <ac:spMkLst>
            <pc:docMk/>
            <pc:sldMk cId="3795808937" sldId="280"/>
            <ac:spMk id="3" creationId="{96B6AFA9-6D9E-4363-BCA5-8F9C64D374BB}"/>
          </ac:spMkLst>
        </pc:spChg>
        <pc:spChg chg="mod">
          <ac:chgData name="-- K2V1N --" userId="5038dbd499bd630c" providerId="LiveId" clId="{02C1737B-AA92-4D8F-B6A0-67CC15642940}" dt="2019-05-03T13:40:34.014" v="4481" actId="2711"/>
          <ac:spMkLst>
            <pc:docMk/>
            <pc:sldMk cId="3795808937" sldId="280"/>
            <ac:spMk id="4" creationId="{7A033A89-02B7-4DD2-AB4F-2AF42D1D3F56}"/>
          </ac:spMkLst>
        </pc:spChg>
        <pc:spChg chg="mod">
          <ac:chgData name="-- K2V1N --" userId="5038dbd499bd630c" providerId="LiveId" clId="{02C1737B-AA92-4D8F-B6A0-67CC15642940}" dt="2019-05-03T13:40:34.014" v="4481" actId="2711"/>
          <ac:spMkLst>
            <pc:docMk/>
            <pc:sldMk cId="3795808937" sldId="280"/>
            <ac:spMk id="13" creationId="{25C98582-E65F-4C9D-AC71-D5E4BF36961B}"/>
          </ac:spMkLst>
        </pc:spChg>
        <pc:picChg chg="mod">
          <ac:chgData name="-- K2V1N --" userId="5038dbd499bd630c" providerId="LiveId" clId="{02C1737B-AA92-4D8F-B6A0-67CC15642940}" dt="2019-05-03T13:32:07.405" v="4388" actId="1076"/>
          <ac:picMkLst>
            <pc:docMk/>
            <pc:sldMk cId="3795808937" sldId="280"/>
            <ac:picMk id="9" creationId="{F5458277-BB86-4DF2-81BD-641912CE5CFF}"/>
          </ac:picMkLst>
        </pc:picChg>
        <pc:picChg chg="mod">
          <ac:chgData name="-- K2V1N --" userId="5038dbd499bd630c" providerId="LiveId" clId="{02C1737B-AA92-4D8F-B6A0-67CC15642940}" dt="2019-05-03T13:32:07.405" v="4388" actId="1076"/>
          <ac:picMkLst>
            <pc:docMk/>
            <pc:sldMk cId="3795808937" sldId="280"/>
            <ac:picMk id="10" creationId="{684E3C9B-519E-41BF-90A6-F52C37B7E353}"/>
          </ac:picMkLst>
        </pc:picChg>
        <pc:picChg chg="mod">
          <ac:chgData name="-- K2V1N --" userId="5038dbd499bd630c" providerId="LiveId" clId="{02C1737B-AA92-4D8F-B6A0-67CC15642940}" dt="2019-05-03T13:32:07.405" v="4388" actId="1076"/>
          <ac:picMkLst>
            <pc:docMk/>
            <pc:sldMk cId="3795808937" sldId="280"/>
            <ac:picMk id="11" creationId="{0DD80195-CA2F-4ABC-8309-0FDAF960EF62}"/>
          </ac:picMkLst>
        </pc:picChg>
        <pc:picChg chg="mod">
          <ac:chgData name="-- K2V1N --" userId="5038dbd499bd630c" providerId="LiveId" clId="{02C1737B-AA92-4D8F-B6A0-67CC15642940}" dt="2019-05-03T13:32:07.405" v="4388" actId="1076"/>
          <ac:picMkLst>
            <pc:docMk/>
            <pc:sldMk cId="3795808937" sldId="280"/>
            <ac:picMk id="12" creationId="{F041B5DF-E8AA-491E-8EF5-BE0667406118}"/>
          </ac:picMkLst>
        </pc:picChg>
        <pc:picChg chg="del">
          <ac:chgData name="-- K2V1N --" userId="5038dbd499bd630c" providerId="LiveId" clId="{02C1737B-AA92-4D8F-B6A0-67CC15642940}" dt="2019-05-03T13:30:15.792" v="4360" actId="478"/>
          <ac:picMkLst>
            <pc:docMk/>
            <pc:sldMk cId="3795808937" sldId="280"/>
            <ac:picMk id="14" creationId="{F21517E5-0AB7-4672-8F3F-D713D14E31ED}"/>
          </ac:picMkLst>
        </pc:picChg>
        <pc:picChg chg="del">
          <ac:chgData name="-- K2V1N --" userId="5038dbd499bd630c" providerId="LiveId" clId="{02C1737B-AA92-4D8F-B6A0-67CC15642940}" dt="2019-05-03T13:29:31.569" v="4346" actId="478"/>
          <ac:picMkLst>
            <pc:docMk/>
            <pc:sldMk cId="3795808937" sldId="280"/>
            <ac:picMk id="15" creationId="{FBCC9AC1-51A9-4F9C-94D8-B3DD53D69D3F}"/>
          </ac:picMkLst>
        </pc:picChg>
        <pc:picChg chg="del mod">
          <ac:chgData name="-- K2V1N --" userId="5038dbd499bd630c" providerId="LiveId" clId="{02C1737B-AA92-4D8F-B6A0-67CC15642940}" dt="2019-05-03T13:30:00.448" v="4355" actId="478"/>
          <ac:picMkLst>
            <pc:docMk/>
            <pc:sldMk cId="3795808937" sldId="280"/>
            <ac:picMk id="16" creationId="{5D6749C7-5F32-4176-8B07-7A8BD2319597}"/>
          </ac:picMkLst>
        </pc:picChg>
        <pc:picChg chg="del mod">
          <ac:chgData name="-- K2V1N --" userId="5038dbd499bd630c" providerId="LiveId" clId="{02C1737B-AA92-4D8F-B6A0-67CC15642940}" dt="2019-05-03T13:30:23.982" v="4362"/>
          <ac:picMkLst>
            <pc:docMk/>
            <pc:sldMk cId="3795808937" sldId="280"/>
            <ac:picMk id="17" creationId="{E1FAFF2A-D1F8-4C6C-9391-1FD340B929F5}"/>
          </ac:picMkLst>
        </pc:picChg>
      </pc:sldChg>
      <pc:sldChg chg="addSp delSp modSp add">
        <pc:chgData name="-- K2V1N --" userId="5038dbd499bd630c" providerId="LiveId" clId="{02C1737B-AA92-4D8F-B6A0-67CC15642940}" dt="2019-05-06T15:06:32.279" v="5012"/>
        <pc:sldMkLst>
          <pc:docMk/>
          <pc:sldMk cId="984746131" sldId="281"/>
        </pc:sldMkLst>
        <pc:spChg chg="del mod">
          <ac:chgData name="-- K2V1N --" userId="5038dbd499bd630c" providerId="LiveId" clId="{02C1737B-AA92-4D8F-B6A0-67CC15642940}" dt="2019-05-06T14:23:45.946" v="4808" actId="478"/>
          <ac:spMkLst>
            <pc:docMk/>
            <pc:sldMk cId="984746131" sldId="281"/>
            <ac:spMk id="2" creationId="{ADB48EF7-177E-46F5-B4FC-09F8715163A3}"/>
          </ac:spMkLst>
        </pc:spChg>
        <pc:spChg chg="del">
          <ac:chgData name="-- K2V1N --" userId="5038dbd499bd630c" providerId="LiveId" clId="{02C1737B-AA92-4D8F-B6A0-67CC15642940}" dt="2019-05-03T13:48:11.773" v="4567" actId="478"/>
          <ac:spMkLst>
            <pc:docMk/>
            <pc:sldMk cId="984746131" sldId="281"/>
            <ac:spMk id="5" creationId="{10FB3975-12BD-4C0D-8AF0-5481D0E2C0D0}"/>
          </ac:spMkLst>
        </pc:spChg>
        <pc:spChg chg="add del mod">
          <ac:chgData name="-- K2V1N --" userId="5038dbd499bd630c" providerId="LiveId" clId="{02C1737B-AA92-4D8F-B6A0-67CC15642940}" dt="2019-05-06T14:23:44.222" v="4807" actId="478"/>
          <ac:spMkLst>
            <pc:docMk/>
            <pc:sldMk cId="984746131" sldId="281"/>
            <ac:spMk id="6" creationId="{F1768F67-315B-4432-A75B-3FC50B69EF6B}"/>
          </ac:spMkLst>
        </pc:spChg>
        <pc:spChg chg="add mod">
          <ac:chgData name="-- K2V1N --" userId="5038dbd499bd630c" providerId="LiveId" clId="{02C1737B-AA92-4D8F-B6A0-67CC15642940}" dt="2019-05-06T14:25:00.694" v="4842" actId="20577"/>
          <ac:spMkLst>
            <pc:docMk/>
            <pc:sldMk cId="984746131" sldId="281"/>
            <ac:spMk id="7" creationId="{6AB89A02-922B-48EE-900A-A6629E1A742E}"/>
          </ac:spMkLst>
        </pc:spChg>
        <pc:spChg chg="add mod">
          <ac:chgData name="-- K2V1N --" userId="5038dbd499bd630c" providerId="LiveId" clId="{02C1737B-AA92-4D8F-B6A0-67CC15642940}" dt="2019-05-06T14:58:43.314" v="4918" actId="14100"/>
          <ac:spMkLst>
            <pc:docMk/>
            <pc:sldMk cId="984746131" sldId="281"/>
            <ac:spMk id="8" creationId="{520C4CEC-4B91-46BD-AC14-672E8E55F81A}"/>
          </ac:spMkLst>
        </pc:spChg>
        <pc:spChg chg="add mod">
          <ac:chgData name="-- K2V1N --" userId="5038dbd499bd630c" providerId="LiveId" clId="{02C1737B-AA92-4D8F-B6A0-67CC15642940}" dt="2019-05-06T14:28:32.848" v="4898" actId="20577"/>
          <ac:spMkLst>
            <pc:docMk/>
            <pc:sldMk cId="984746131" sldId="281"/>
            <ac:spMk id="9" creationId="{BD43C71F-27AC-45CC-AC2E-C25E996F2BC4}"/>
          </ac:spMkLst>
        </pc:spChg>
        <pc:spChg chg="del">
          <ac:chgData name="-- K2V1N --" userId="5038dbd499bd630c" providerId="LiveId" clId="{02C1737B-AA92-4D8F-B6A0-67CC15642940}" dt="2019-05-03T13:48:12.877" v="4568" actId="478"/>
          <ac:spMkLst>
            <pc:docMk/>
            <pc:sldMk cId="984746131" sldId="281"/>
            <ac:spMk id="9" creationId="{EE9CADC4-442F-4279-9E12-72A3A392744B}"/>
          </ac:spMkLst>
        </pc:spChg>
        <pc:spChg chg="add mod">
          <ac:chgData name="-- K2V1N --" userId="5038dbd499bd630c" providerId="LiveId" clId="{02C1737B-AA92-4D8F-B6A0-67CC15642940}" dt="2019-05-06T15:06:32.279" v="5012"/>
          <ac:spMkLst>
            <pc:docMk/>
            <pc:sldMk cId="984746131" sldId="281"/>
            <ac:spMk id="10" creationId="{3CA2AEB5-C0BC-4973-8B7F-6AE0B9A9037A}"/>
          </ac:spMkLst>
        </pc:spChg>
        <pc:spChg chg="del">
          <ac:chgData name="-- K2V1N --" userId="5038dbd499bd630c" providerId="LiveId" clId="{02C1737B-AA92-4D8F-B6A0-67CC15642940}" dt="2019-05-03T13:48:10.452" v="4566" actId="478"/>
          <ac:spMkLst>
            <pc:docMk/>
            <pc:sldMk cId="984746131" sldId="281"/>
            <ac:spMk id="12" creationId="{1746D6B8-EB70-4283-B994-5C8D01E5A9EA}"/>
          </ac:spMkLst>
        </pc:spChg>
        <pc:graphicFrameChg chg="del">
          <ac:chgData name="-- K2V1N --" userId="5038dbd499bd630c" providerId="LiveId" clId="{02C1737B-AA92-4D8F-B6A0-67CC15642940}" dt="2019-05-03T13:48:09.387" v="4565" actId="478"/>
          <ac:graphicFrameMkLst>
            <pc:docMk/>
            <pc:sldMk cId="984746131" sldId="281"/>
            <ac:graphicFrameMk id="13" creationId="{A9FD811D-C15A-4255-84B0-270182A0B911}"/>
          </ac:graphicFrameMkLst>
        </pc:graphicFrameChg>
        <pc:picChg chg="add mod">
          <ac:chgData name="-- K2V1N --" userId="5038dbd499bd630c" providerId="LiveId" clId="{02C1737B-AA92-4D8F-B6A0-67CC15642940}" dt="2019-05-06T14:59:13.459" v="4921" actId="1076"/>
          <ac:picMkLst>
            <pc:docMk/>
            <pc:sldMk cId="984746131" sldId="281"/>
            <ac:picMk id="12" creationId="{355D0C21-FF16-4C36-AC64-732F445BF040}"/>
          </ac:picMkLst>
        </pc:picChg>
        <pc:picChg chg="add mod">
          <ac:chgData name="-- K2V1N --" userId="5038dbd499bd630c" providerId="LiveId" clId="{02C1737B-AA92-4D8F-B6A0-67CC15642940}" dt="2019-05-06T14:59:17.243" v="4922" actId="1076"/>
          <ac:picMkLst>
            <pc:docMk/>
            <pc:sldMk cId="984746131" sldId="281"/>
            <ac:picMk id="1026" creationId="{3EF0B90D-37A1-49EB-A0E3-91F3A6013639}"/>
          </ac:picMkLst>
        </pc:picChg>
      </pc:sldChg>
      <pc:sldChg chg="modSp add">
        <pc:chgData name="-- K2V1N --" userId="5038dbd499bd630c" providerId="LiveId" clId="{02C1737B-AA92-4D8F-B6A0-67CC15642940}" dt="2019-05-07T12:14:53.640" v="5877" actId="20577"/>
        <pc:sldMkLst>
          <pc:docMk/>
          <pc:sldMk cId="3329016068" sldId="282"/>
        </pc:sldMkLst>
        <pc:spChg chg="mod">
          <ac:chgData name="-- K2V1N --" userId="5038dbd499bd630c" providerId="LiveId" clId="{02C1737B-AA92-4D8F-B6A0-67CC15642940}" dt="2019-05-07T12:14:53.640" v="5877" actId="20577"/>
          <ac:spMkLst>
            <pc:docMk/>
            <pc:sldMk cId="3329016068" sldId="282"/>
            <ac:spMk id="6" creationId="{F1768F67-315B-4432-A75B-3FC50B69EF6B}"/>
          </ac:spMkLst>
        </pc:spChg>
      </pc:sldChg>
      <pc:sldChg chg="addSp delSp modSp add">
        <pc:chgData name="-- K2V1N --" userId="5038dbd499bd630c" providerId="LiveId" clId="{02C1737B-AA92-4D8F-B6A0-67CC15642940}" dt="2019-05-07T09:43:21.987" v="5635" actId="1035"/>
        <pc:sldMkLst>
          <pc:docMk/>
          <pc:sldMk cId="2757304321" sldId="283"/>
        </pc:sldMkLst>
        <pc:spChg chg="mod">
          <ac:chgData name="-- K2V1N --" userId="5038dbd499bd630c" providerId="LiveId" clId="{02C1737B-AA92-4D8F-B6A0-67CC15642940}" dt="2019-05-07T09:31:03.406" v="5435" actId="20577"/>
          <ac:spMkLst>
            <pc:docMk/>
            <pc:sldMk cId="2757304321" sldId="283"/>
            <ac:spMk id="2" creationId="{ADB48EF7-177E-46F5-B4FC-09F8715163A3}"/>
          </ac:spMkLst>
        </pc:spChg>
        <pc:spChg chg="add mod">
          <ac:chgData name="-- K2V1N --" userId="5038dbd499bd630c" providerId="LiveId" clId="{02C1737B-AA92-4D8F-B6A0-67CC15642940}" dt="2019-05-07T09:42:46.411" v="5587" actId="1076"/>
          <ac:spMkLst>
            <pc:docMk/>
            <pc:sldMk cId="2757304321" sldId="283"/>
            <ac:spMk id="5" creationId="{C4FE68F4-074A-4DFA-BFB3-CCDCCD1DC1C0}"/>
          </ac:spMkLst>
        </pc:spChg>
        <pc:spChg chg="add mod">
          <ac:chgData name="-- K2V1N --" userId="5038dbd499bd630c" providerId="LiveId" clId="{02C1737B-AA92-4D8F-B6A0-67CC15642940}" dt="2019-05-07T09:43:21.987" v="5635" actId="1035"/>
          <ac:spMkLst>
            <pc:docMk/>
            <pc:sldMk cId="2757304321" sldId="283"/>
            <ac:spMk id="6" creationId="{3F2A7CBC-DFFD-4842-83E0-2DB5BEF4163C}"/>
          </ac:spMkLst>
        </pc:spChg>
        <pc:spChg chg="add mod">
          <ac:chgData name="-- K2V1N --" userId="5038dbd499bd630c" providerId="LiveId" clId="{02C1737B-AA92-4D8F-B6A0-67CC15642940}" dt="2019-05-07T09:43:17.506" v="5630" actId="1036"/>
          <ac:spMkLst>
            <pc:docMk/>
            <pc:sldMk cId="2757304321" sldId="283"/>
            <ac:spMk id="7" creationId="{0BA122BD-971D-4230-903A-6E8371DF473C}"/>
          </ac:spMkLst>
        </pc:spChg>
        <pc:spChg chg="add mod">
          <ac:chgData name="-- K2V1N --" userId="5038dbd499bd630c" providerId="LiveId" clId="{02C1737B-AA92-4D8F-B6A0-67CC15642940}" dt="2019-05-07T09:42:55.402" v="5598" actId="1038"/>
          <ac:spMkLst>
            <pc:docMk/>
            <pc:sldMk cId="2757304321" sldId="283"/>
            <ac:spMk id="8" creationId="{92095E01-DD59-49B7-8ED6-BA3DA979290B}"/>
          </ac:spMkLst>
        </pc:spChg>
        <pc:spChg chg="del">
          <ac:chgData name="-- K2V1N --" userId="5038dbd499bd630c" providerId="LiveId" clId="{02C1737B-AA92-4D8F-B6A0-67CC15642940}" dt="2019-05-07T09:30:49.070" v="5414" actId="478"/>
          <ac:spMkLst>
            <pc:docMk/>
            <pc:sldMk cId="2757304321" sldId="283"/>
            <ac:spMk id="13" creationId="{25C98582-E65F-4C9D-AC71-D5E4BF36961B}"/>
          </ac:spMkLst>
        </pc:spChg>
        <pc:spChg chg="add mod">
          <ac:chgData name="-- K2V1N --" userId="5038dbd499bd630c" providerId="LiveId" clId="{02C1737B-AA92-4D8F-B6A0-67CC15642940}" dt="2019-05-07T09:43:12.514" v="5624" actId="1036"/>
          <ac:spMkLst>
            <pc:docMk/>
            <pc:sldMk cId="2757304321" sldId="283"/>
            <ac:spMk id="21" creationId="{28533694-85EA-422A-96E1-F445AA12342E}"/>
          </ac:spMkLst>
        </pc:spChg>
        <pc:spChg chg="add mod">
          <ac:chgData name="-- K2V1N --" userId="5038dbd499bd630c" providerId="LiveId" clId="{02C1737B-AA92-4D8F-B6A0-67CC15642940}" dt="2019-05-07T09:42:36.009" v="5585" actId="1076"/>
          <ac:spMkLst>
            <pc:docMk/>
            <pc:sldMk cId="2757304321" sldId="283"/>
            <ac:spMk id="22" creationId="{A7798255-743C-4F7D-BA8C-CCE0A23A0552}"/>
          </ac:spMkLst>
        </pc:spChg>
        <pc:picChg chg="del">
          <ac:chgData name="-- K2V1N --" userId="5038dbd499bd630c" providerId="LiveId" clId="{02C1737B-AA92-4D8F-B6A0-67CC15642940}" dt="2019-05-07T09:30:56.671" v="5418" actId="478"/>
          <ac:picMkLst>
            <pc:docMk/>
            <pc:sldMk cId="2757304321" sldId="283"/>
            <ac:picMk id="9" creationId="{F5458277-BB86-4DF2-81BD-641912CE5CFF}"/>
          </ac:picMkLst>
        </pc:picChg>
        <pc:picChg chg="del">
          <ac:chgData name="-- K2V1N --" userId="5038dbd499bd630c" providerId="LiveId" clId="{02C1737B-AA92-4D8F-B6A0-67CC15642940}" dt="2019-05-07T09:30:55.726" v="5416" actId="478"/>
          <ac:picMkLst>
            <pc:docMk/>
            <pc:sldMk cId="2757304321" sldId="283"/>
            <ac:picMk id="10" creationId="{684E3C9B-519E-41BF-90A6-F52C37B7E353}"/>
          </ac:picMkLst>
        </pc:picChg>
        <pc:picChg chg="del">
          <ac:chgData name="-- K2V1N --" userId="5038dbd499bd630c" providerId="LiveId" clId="{02C1737B-AA92-4D8F-B6A0-67CC15642940}" dt="2019-05-07T09:30:56.198" v="5417" actId="478"/>
          <ac:picMkLst>
            <pc:docMk/>
            <pc:sldMk cId="2757304321" sldId="283"/>
            <ac:picMk id="11" creationId="{0DD80195-CA2F-4ABC-8309-0FDAF960EF62}"/>
          </ac:picMkLst>
        </pc:picChg>
        <pc:picChg chg="del">
          <ac:chgData name="-- K2V1N --" userId="5038dbd499bd630c" providerId="LiveId" clId="{02C1737B-AA92-4D8F-B6A0-67CC15642940}" dt="2019-05-07T09:30:54.534" v="5415" actId="478"/>
          <ac:picMkLst>
            <pc:docMk/>
            <pc:sldMk cId="2757304321" sldId="283"/>
            <ac:picMk id="12" creationId="{F041B5DF-E8AA-491E-8EF5-BE0667406118}"/>
          </ac:picMkLst>
        </pc:picChg>
        <pc:picChg chg="add mod">
          <ac:chgData name="-- K2V1N --" userId="5038dbd499bd630c" providerId="LiveId" clId="{02C1737B-AA92-4D8F-B6A0-67CC15642940}" dt="2019-05-07T09:33:58.221" v="5462" actId="1076"/>
          <ac:picMkLst>
            <pc:docMk/>
            <pc:sldMk cId="2757304321" sldId="283"/>
            <ac:picMk id="14" creationId="{DF3ED3A8-8946-4F05-B11F-952D2EF2AFA2}"/>
          </ac:picMkLst>
        </pc:picChg>
        <pc:picChg chg="add del mod">
          <ac:chgData name="-- K2V1N --" userId="5038dbd499bd630c" providerId="LiveId" clId="{02C1737B-AA92-4D8F-B6A0-67CC15642940}" dt="2019-05-07T09:31:15.183" v="5439" actId="478"/>
          <ac:picMkLst>
            <pc:docMk/>
            <pc:sldMk cId="2757304321" sldId="283"/>
            <ac:picMk id="15" creationId="{F498C0F2-9CEF-48E0-B79C-9641BBA9D8C4}"/>
          </ac:picMkLst>
        </pc:picChg>
        <pc:picChg chg="add mod">
          <ac:chgData name="-- K2V1N --" userId="5038dbd499bd630c" providerId="LiveId" clId="{02C1737B-AA92-4D8F-B6A0-67CC15642940}" dt="2019-05-07T09:33:58.221" v="5462" actId="1076"/>
          <ac:picMkLst>
            <pc:docMk/>
            <pc:sldMk cId="2757304321" sldId="283"/>
            <ac:picMk id="16" creationId="{B48B4E60-087B-483B-8EA0-2A30F4E7A7DE}"/>
          </ac:picMkLst>
        </pc:picChg>
        <pc:picChg chg="add mod">
          <ac:chgData name="-- K2V1N --" userId="5038dbd499bd630c" providerId="LiveId" clId="{02C1737B-AA92-4D8F-B6A0-67CC15642940}" dt="2019-05-07T09:33:58.221" v="5462" actId="1076"/>
          <ac:picMkLst>
            <pc:docMk/>
            <pc:sldMk cId="2757304321" sldId="283"/>
            <ac:picMk id="17" creationId="{E264B7B7-EFB5-4478-B14E-71288543506C}"/>
          </ac:picMkLst>
        </pc:picChg>
        <pc:picChg chg="add mod">
          <ac:chgData name="-- K2V1N --" userId="5038dbd499bd630c" providerId="LiveId" clId="{02C1737B-AA92-4D8F-B6A0-67CC15642940}" dt="2019-05-07T09:42:58.611" v="5600" actId="1076"/>
          <ac:picMkLst>
            <pc:docMk/>
            <pc:sldMk cId="2757304321" sldId="283"/>
            <ac:picMk id="18" creationId="{809FA72E-45A8-4052-B18F-4D037BEFEA77}"/>
          </ac:picMkLst>
        </pc:picChg>
        <pc:picChg chg="add mod">
          <ac:chgData name="-- K2V1N --" userId="5038dbd499bd630c" providerId="LiveId" clId="{02C1737B-AA92-4D8F-B6A0-67CC15642940}" dt="2019-05-07T09:33:58.221" v="5462" actId="1076"/>
          <ac:picMkLst>
            <pc:docMk/>
            <pc:sldMk cId="2757304321" sldId="283"/>
            <ac:picMk id="19" creationId="{7D8A3A17-2BDE-49E6-8A23-88A4C0818210}"/>
          </ac:picMkLst>
        </pc:picChg>
        <pc:picChg chg="add mod">
          <ac:chgData name="-- K2V1N --" userId="5038dbd499bd630c" providerId="LiveId" clId="{02C1737B-AA92-4D8F-B6A0-67CC15642940}" dt="2019-05-07T09:40:32.787" v="5494" actId="1076"/>
          <ac:picMkLst>
            <pc:docMk/>
            <pc:sldMk cId="2757304321" sldId="283"/>
            <ac:picMk id="20" creationId="{8A8B6851-084D-451C-B2F6-0CF327238644}"/>
          </ac:picMkLst>
        </pc:picChg>
      </pc:sldChg>
      <pc:sldChg chg="addSp delSp modSp add modAnim">
        <pc:chgData name="-- K2V1N --" userId="5038dbd499bd630c" providerId="LiveId" clId="{02C1737B-AA92-4D8F-B6A0-67CC15642940}" dt="2019-05-07T10:47:52.861" v="5861" actId="1038"/>
        <pc:sldMkLst>
          <pc:docMk/>
          <pc:sldMk cId="2540446486" sldId="284"/>
        </pc:sldMkLst>
        <pc:spChg chg="mod">
          <ac:chgData name="-- K2V1N --" userId="5038dbd499bd630c" providerId="LiveId" clId="{02C1737B-AA92-4D8F-B6A0-67CC15642940}" dt="2019-05-07T10:36:13.552" v="5658" actId="20577"/>
          <ac:spMkLst>
            <pc:docMk/>
            <pc:sldMk cId="2540446486" sldId="284"/>
            <ac:spMk id="2" creationId="{ADB48EF7-177E-46F5-B4FC-09F8715163A3}"/>
          </ac:spMkLst>
        </pc:spChg>
        <pc:spChg chg="add mod">
          <ac:chgData name="-- K2V1N --" userId="5038dbd499bd630c" providerId="LiveId" clId="{02C1737B-AA92-4D8F-B6A0-67CC15642940}" dt="2019-05-07T10:47:52.861" v="5861" actId="1038"/>
          <ac:spMkLst>
            <pc:docMk/>
            <pc:sldMk cId="2540446486" sldId="284"/>
            <ac:spMk id="8" creationId="{DA596919-1AC0-4A28-B6BC-66E8867959DE}"/>
          </ac:spMkLst>
        </pc:spChg>
        <pc:spChg chg="del">
          <ac:chgData name="-- K2V1N --" userId="5038dbd499bd630c" providerId="LiveId" clId="{02C1737B-AA92-4D8F-B6A0-67CC15642940}" dt="2019-05-07T10:36:17.881" v="5662" actId="478"/>
          <ac:spMkLst>
            <pc:docMk/>
            <pc:sldMk cId="2540446486" sldId="284"/>
            <ac:spMk id="13" creationId="{38F47072-0A76-45AA-A5A8-FDE6D797E95E}"/>
          </ac:spMkLst>
        </pc:spChg>
        <pc:spChg chg="del">
          <ac:chgData name="-- K2V1N --" userId="5038dbd499bd630c" providerId="LiveId" clId="{02C1737B-AA92-4D8F-B6A0-67CC15642940}" dt="2019-05-07T10:36:15.522" v="5659" actId="478"/>
          <ac:spMkLst>
            <pc:docMk/>
            <pc:sldMk cId="2540446486" sldId="284"/>
            <ac:spMk id="20" creationId="{F0B2DEFF-2E86-4CC6-AACE-0701B68944D5}"/>
          </ac:spMkLst>
        </pc:spChg>
        <pc:picChg chg="add mod">
          <ac:chgData name="-- K2V1N --" userId="5038dbd499bd630c" providerId="LiveId" clId="{02C1737B-AA92-4D8F-B6A0-67CC15642940}" dt="2019-05-07T10:43:18.173" v="5698" actId="1076"/>
          <ac:picMkLst>
            <pc:docMk/>
            <pc:sldMk cId="2540446486" sldId="284"/>
            <ac:picMk id="5" creationId="{92FFE4C4-DCAE-4661-B0BB-D84ADF80BC29}"/>
          </ac:picMkLst>
        </pc:picChg>
        <pc:picChg chg="add mod ord">
          <ac:chgData name="-- K2V1N --" userId="5038dbd499bd630c" providerId="LiveId" clId="{02C1737B-AA92-4D8F-B6A0-67CC15642940}" dt="2019-05-07T10:43:20.325" v="5699" actId="1076"/>
          <ac:picMkLst>
            <pc:docMk/>
            <pc:sldMk cId="2540446486" sldId="284"/>
            <ac:picMk id="6" creationId="{23332439-1D66-4A3A-8271-69B4FAD75746}"/>
          </ac:picMkLst>
        </pc:picChg>
        <pc:picChg chg="add mod ord">
          <ac:chgData name="-- K2V1N --" userId="5038dbd499bd630c" providerId="LiveId" clId="{02C1737B-AA92-4D8F-B6A0-67CC15642940}" dt="2019-05-07T10:38:29.376" v="5690" actId="1076"/>
          <ac:picMkLst>
            <pc:docMk/>
            <pc:sldMk cId="2540446486" sldId="284"/>
            <ac:picMk id="7" creationId="{5E1DD2F6-E541-4F22-BDDA-D14692E47C47}"/>
          </ac:picMkLst>
        </pc:picChg>
        <pc:picChg chg="del">
          <ac:chgData name="-- K2V1N --" userId="5038dbd499bd630c" providerId="LiveId" clId="{02C1737B-AA92-4D8F-B6A0-67CC15642940}" dt="2019-05-07T10:36:15.847" v="5660" actId="478"/>
          <ac:picMkLst>
            <pc:docMk/>
            <pc:sldMk cId="2540446486" sldId="284"/>
            <ac:picMk id="11" creationId="{D773C4D2-40E5-4F9A-A3D5-1157499FE1C1}"/>
          </ac:picMkLst>
        </pc:picChg>
        <pc:picChg chg="del">
          <ac:chgData name="-- K2V1N --" userId="5038dbd499bd630c" providerId="LiveId" clId="{02C1737B-AA92-4D8F-B6A0-67CC15642940}" dt="2019-05-07T10:36:16.376" v="5661" actId="478"/>
          <ac:picMkLst>
            <pc:docMk/>
            <pc:sldMk cId="2540446486" sldId="284"/>
            <ac:picMk id="12" creationId="{131267E5-41B2-47F5-95F6-1E74D705B470}"/>
          </ac:picMkLst>
        </pc:picChg>
        <pc:picChg chg="del">
          <ac:chgData name="-- K2V1N --" userId="5038dbd499bd630c" providerId="LiveId" clId="{02C1737B-AA92-4D8F-B6A0-67CC15642940}" dt="2019-05-07T10:36:18.432" v="5663" actId="478"/>
          <ac:picMkLst>
            <pc:docMk/>
            <pc:sldMk cId="2540446486" sldId="284"/>
            <ac:picMk id="14" creationId="{D9BBC74C-ECA1-482B-9700-EE35614B0690}"/>
          </ac:picMkLst>
        </pc:picChg>
      </pc:sldChg>
      <pc:sldChg chg="modSp add del">
        <pc:chgData name="-- K2V1N --" userId="5038dbd499bd630c" providerId="LiveId" clId="{02C1737B-AA92-4D8F-B6A0-67CC15642940}" dt="2019-05-07T10:36:40.467" v="5667"/>
        <pc:sldMkLst>
          <pc:docMk/>
          <pc:sldMk cId="882583279" sldId="285"/>
        </pc:sldMkLst>
        <pc:picChg chg="mod">
          <ac:chgData name="-- K2V1N --" userId="5038dbd499bd630c" providerId="LiveId" clId="{02C1737B-AA92-4D8F-B6A0-67CC15642940}" dt="2019-05-07T10:36:39.672" v="5666" actId="1076"/>
          <ac:picMkLst>
            <pc:docMk/>
            <pc:sldMk cId="882583279" sldId="285"/>
            <ac:picMk id="3" creationId="{00000000-0000-0000-0000-000000000000}"/>
          </ac:picMkLst>
        </pc:picChg>
      </pc:sldChg>
    </pc:docChg>
  </pc:docChgLst>
  <pc:docChgLst>
    <pc:chgData name="-- K2V1N --" userId="5038dbd499bd630c" providerId="LiveId" clId="{B84AA84B-CF10-4857-9A4B-B3D902DCDFC8}"/>
    <pc:docChg chg="undo custSel addSld delSld modSld modMainMaster">
      <pc:chgData name="-- K2V1N --" userId="5038dbd499bd630c" providerId="LiveId" clId="{B84AA84B-CF10-4857-9A4B-B3D902DCDFC8}" dt="2019-04-11T09:34:01.151" v="261"/>
      <pc:docMkLst>
        <pc:docMk/>
      </pc:docMkLst>
      <pc:sldMasterChg chg="addSp delSp modSp delSldLayout modSldLayout">
        <pc:chgData name="-- K2V1N --" userId="5038dbd499bd630c" providerId="LiveId" clId="{B84AA84B-CF10-4857-9A4B-B3D902DCDFC8}" dt="2019-04-11T09:33:25.487" v="256" actId="478"/>
        <pc:sldMasterMkLst>
          <pc:docMk/>
          <pc:sldMasterMk cId="0" sldId="2147483648"/>
        </pc:sldMasterMkLst>
        <pc:spChg chg="mod ord">
          <ac:chgData name="-- K2V1N --" userId="5038dbd499bd630c" providerId="LiveId" clId="{B84AA84B-CF10-4857-9A4B-B3D902DCDFC8}" dt="2019-04-11T09:16:15.548" v="133" actId="14100"/>
          <ac:spMkLst>
            <pc:docMk/>
            <pc:sldMasterMk cId="0" sldId="2147483648"/>
            <ac:spMk id="2" creationId="{00000000-0000-0000-0000-000000000000}"/>
          </ac:spMkLst>
        </pc:spChg>
        <pc:spChg chg="mod ord">
          <ac:chgData name="-- K2V1N --" userId="5038dbd499bd630c" providerId="LiveId" clId="{B84AA84B-CF10-4857-9A4B-B3D902DCDFC8}" dt="2019-04-11T09:31:42.726" v="239" actId="207"/>
          <ac:spMkLst>
            <pc:docMk/>
            <pc:sldMasterMk cId="0" sldId="2147483648"/>
            <ac:spMk id="3" creationId="{00000000-0000-0000-0000-000000000000}"/>
          </ac:spMkLst>
        </pc:spChg>
        <pc:spChg chg="mod">
          <ac:chgData name="-- K2V1N --" userId="5038dbd499bd630c" providerId="LiveId" clId="{B84AA84B-CF10-4857-9A4B-B3D902DCDFC8}" dt="2019-04-11T09:12:44.579" v="44" actId="2085"/>
          <ac:spMkLst>
            <pc:docMk/>
            <pc:sldMasterMk cId="0" sldId="2147483648"/>
            <ac:spMk id="5" creationId="{A8F3C6E1-6B20-4A72-8C2C-9485AEE1F540}"/>
          </ac:spMkLst>
        </pc:spChg>
        <pc:spChg chg="del mod">
          <ac:chgData name="-- K2V1N --" userId="5038dbd499bd630c" providerId="LiveId" clId="{B84AA84B-CF10-4857-9A4B-B3D902DCDFC8}" dt="2019-04-11T09:26:46.059" v="209" actId="478"/>
          <ac:spMkLst>
            <pc:docMk/>
            <pc:sldMasterMk cId="0" sldId="2147483648"/>
            <ac:spMk id="6" creationId="{CD22D40C-48C9-4191-A7A1-BDC82AF1A0EE}"/>
          </ac:spMkLst>
        </pc:spChg>
        <pc:spChg chg="del">
          <ac:chgData name="-- K2V1N --" userId="5038dbd499bd630c" providerId="LiveId" clId="{B84AA84B-CF10-4857-9A4B-B3D902DCDFC8}" dt="2019-04-11T09:29:55.384" v="224" actId="478"/>
          <ac:spMkLst>
            <pc:docMk/>
            <pc:sldMasterMk cId="0" sldId="2147483648"/>
            <ac:spMk id="7" creationId="{D6B6921C-EAF4-4BEE-880B-A4EF05A5AFE1}"/>
          </ac:spMkLst>
        </pc:spChg>
        <pc:spChg chg="add del mod">
          <ac:chgData name="-- K2V1N --" userId="5038dbd499bd630c" providerId="LiveId" clId="{B84AA84B-CF10-4857-9A4B-B3D902DCDFC8}" dt="2019-04-11T09:29:40.932" v="223"/>
          <ac:spMkLst>
            <pc:docMk/>
            <pc:sldMasterMk cId="0" sldId="2147483648"/>
            <ac:spMk id="8" creationId="{5581E679-8C3E-48FF-B2E9-DE5FC9D84B2B}"/>
          </ac:spMkLst>
        </pc:spChg>
        <pc:spChg chg="add del mod">
          <ac:chgData name="-- K2V1N --" userId="5038dbd499bd630c" providerId="LiveId" clId="{B84AA84B-CF10-4857-9A4B-B3D902DCDFC8}" dt="2019-04-11T09:30:05.608" v="227"/>
          <ac:spMkLst>
            <pc:docMk/>
            <pc:sldMasterMk cId="0" sldId="2147483648"/>
            <ac:spMk id="9" creationId="{437F51C9-3257-48DD-BF9D-768E111F39C3}"/>
          </ac:spMkLst>
        </pc:spChg>
        <pc:spChg chg="add mod">
          <ac:chgData name="-- K2V1N --" userId="5038dbd499bd630c" providerId="LiveId" clId="{B84AA84B-CF10-4857-9A4B-B3D902DCDFC8}" dt="2019-04-11T09:32:03.959" v="243" actId="1076"/>
          <ac:spMkLst>
            <pc:docMk/>
            <pc:sldMasterMk cId="0" sldId="2147483648"/>
            <ac:spMk id="10" creationId="{9D2AF6F6-76CF-4914-A3E9-D16662B82140}"/>
          </ac:spMkLst>
        </pc:spChg>
        <pc:spChg chg="mod ord">
          <ac:chgData name="-- K2V1N --" userId="5038dbd499bd630c" providerId="LiveId" clId="{B84AA84B-CF10-4857-9A4B-B3D902DCDFC8}" dt="2019-04-11T09:17:51.897" v="160" actId="2085"/>
          <ac:spMkLst>
            <pc:docMk/>
            <pc:sldMasterMk cId="0" sldId="2147483648"/>
            <ac:spMk id="12" creationId="{A36D4D75-8DD3-4AFA-9E1D-1D7E24C56743}"/>
          </ac:spMkLst>
        </pc:spChg>
        <pc:spChg chg="mod">
          <ac:chgData name="-- K2V1N --" userId="5038dbd499bd630c" providerId="LiveId" clId="{B84AA84B-CF10-4857-9A4B-B3D902DCDFC8}" dt="2019-04-11T09:15:54.512" v="127" actId="1076"/>
          <ac:spMkLst>
            <pc:docMk/>
            <pc:sldMasterMk cId="0" sldId="2147483648"/>
            <ac:spMk id="13" creationId="{4FC6312D-E4FA-46CD-B88A-2DCCBF3368F5}"/>
          </ac:spMkLst>
        </pc:spChg>
        <pc:spChg chg="add del mod">
          <ac:chgData name="-- K2V1N --" userId="5038dbd499bd630c" providerId="LiveId" clId="{B84AA84B-CF10-4857-9A4B-B3D902DCDFC8}" dt="2019-04-11T09:33:25.487" v="256" actId="478"/>
          <ac:spMkLst>
            <pc:docMk/>
            <pc:sldMasterMk cId="0" sldId="2147483648"/>
            <ac:spMk id="16" creationId="{D02E5FB2-784D-4CE1-BCF5-4CA199CE15CE}"/>
          </ac:spMkLst>
        </pc:spChg>
        <pc:spChg chg="mod">
          <ac:chgData name="-- K2V1N --" userId="5038dbd499bd630c" providerId="LiveId" clId="{B84AA84B-CF10-4857-9A4B-B3D902DCDFC8}" dt="2019-04-11T09:12:44.579" v="44" actId="2085"/>
          <ac:spMkLst>
            <pc:docMk/>
            <pc:sldMasterMk cId="0" sldId="2147483648"/>
            <ac:spMk id="1028" creationId="{00000000-0000-0000-0000-000000000000}"/>
          </ac:spMkLst>
        </pc:spChg>
        <pc:spChg chg="mod">
          <ac:chgData name="-- K2V1N --" userId="5038dbd499bd630c" providerId="LiveId" clId="{B84AA84B-CF10-4857-9A4B-B3D902DCDFC8}" dt="2019-04-11T09:11:06.689" v="35" actId="2711"/>
          <ac:spMkLst>
            <pc:docMk/>
            <pc:sldMasterMk cId="0" sldId="2147483648"/>
            <ac:spMk id="1029" creationId="{00000000-0000-0000-0000-000000000000}"/>
          </ac:spMkLst>
        </pc:spChg>
        <pc:spChg chg="del mod ord">
          <ac:chgData name="-- K2V1N --" userId="5038dbd499bd630c" providerId="LiveId" clId="{B84AA84B-CF10-4857-9A4B-B3D902DCDFC8}" dt="2019-04-11T09:23:25.337" v="169" actId="478"/>
          <ac:spMkLst>
            <pc:docMk/>
            <pc:sldMasterMk cId="0" sldId="2147483648"/>
            <ac:spMk id="1030" creationId="{00000000-0000-0000-0000-000000000000}"/>
          </ac:spMkLst>
        </pc:spChg>
        <pc:spChg chg="mod">
          <ac:chgData name="-- K2V1N --" userId="5038dbd499bd630c" providerId="LiveId" clId="{B84AA84B-CF10-4857-9A4B-B3D902DCDFC8}" dt="2019-04-11T09:11:06.689" v="35" actId="2711"/>
          <ac:spMkLst>
            <pc:docMk/>
            <pc:sldMasterMk cId="0" sldId="2147483648"/>
            <ac:spMk id="1036" creationId="{00000000-0000-0000-0000-000000000000}"/>
          </ac:spMkLst>
        </pc:spChg>
        <pc:picChg chg="mod">
          <ac:chgData name="-- K2V1N --" userId="5038dbd499bd630c" providerId="LiveId" clId="{B84AA84B-CF10-4857-9A4B-B3D902DCDFC8}" dt="2019-04-11T09:11:06.689" v="35" actId="2711"/>
          <ac:picMkLst>
            <pc:docMk/>
            <pc:sldMasterMk cId="0" sldId="2147483648"/>
            <ac:picMk id="14" creationId="{0DE65358-A7A9-4686-B9E0-9B41C631C30B}"/>
          </ac:picMkLst>
        </pc:picChg>
        <pc:picChg chg="mod">
          <ac:chgData name="-- K2V1N --" userId="5038dbd499bd630c" providerId="LiveId" clId="{B84AA84B-CF10-4857-9A4B-B3D902DCDFC8}" dt="2019-04-11T09:24:31.417" v="177" actId="14100"/>
          <ac:picMkLst>
            <pc:docMk/>
            <pc:sldMasterMk cId="0" sldId="2147483648"/>
            <ac:picMk id="17" creationId="{C8ADF786-D72E-4813-BD54-BDC772BF5B03}"/>
          </ac:picMkLst>
        </pc:picChg>
        <pc:sldLayoutChg chg="delSp modSp">
          <pc:chgData name="-- K2V1N --" userId="5038dbd499bd630c" providerId="LiveId" clId="{B84AA84B-CF10-4857-9A4B-B3D902DCDFC8}" dt="2019-04-11T09:32:47.966" v="249" actId="478"/>
          <pc:sldLayoutMkLst>
            <pc:docMk/>
            <pc:sldMasterMk cId="0" sldId="2147483648"/>
            <pc:sldLayoutMk cId="0" sldId="2147483674"/>
          </pc:sldLayoutMkLst>
          <pc:spChg chg="del mod">
            <ac:chgData name="-- K2V1N --" userId="5038dbd499bd630c" providerId="LiveId" clId="{B84AA84B-CF10-4857-9A4B-B3D902DCDFC8}" dt="2019-04-11T09:32:47.966" v="249" actId="478"/>
            <ac:spMkLst>
              <pc:docMk/>
              <pc:sldMasterMk cId="0" sldId="2147483648"/>
              <pc:sldLayoutMk cId="0" sldId="2147483674"/>
              <ac:spMk id="7" creationId="{00000000-0000-0000-0000-000000000000}"/>
            </ac:spMkLst>
          </pc:spChg>
        </pc:sldLayoutChg>
        <pc:sldLayoutChg chg="delSp">
          <pc:chgData name="-- K2V1N --" userId="5038dbd499bd630c" providerId="LiveId" clId="{B84AA84B-CF10-4857-9A4B-B3D902DCDFC8}" dt="2019-04-11T09:33:02.095" v="252" actId="478"/>
          <pc:sldLayoutMkLst>
            <pc:docMk/>
            <pc:sldMasterMk cId="0" sldId="2147483648"/>
            <pc:sldLayoutMk cId="0" sldId="2147483675"/>
          </pc:sldLayoutMkLst>
          <pc:spChg chg="del">
            <ac:chgData name="-- K2V1N --" userId="5038dbd499bd630c" providerId="LiveId" clId="{B84AA84B-CF10-4857-9A4B-B3D902DCDFC8}" dt="2019-04-11T09:33:02.095" v="252" actId="478"/>
            <ac:spMkLst>
              <pc:docMk/>
              <pc:sldMasterMk cId="0" sldId="2147483648"/>
              <pc:sldLayoutMk cId="0" sldId="2147483675"/>
              <ac:spMk id="9" creationId="{00000000-0000-0000-0000-000000000000}"/>
            </ac:spMkLst>
          </pc:spChg>
        </pc:sldLayoutChg>
        <pc:sldLayoutChg chg="addSp delSp modSp">
          <pc:chgData name="-- K2V1N --" userId="5038dbd499bd630c" providerId="LiveId" clId="{B84AA84B-CF10-4857-9A4B-B3D902DCDFC8}" dt="2019-04-11T09:33:04.750" v="253" actId="478"/>
          <pc:sldLayoutMkLst>
            <pc:docMk/>
            <pc:sldMasterMk cId="0" sldId="2147483648"/>
            <pc:sldLayoutMk cId="0" sldId="2147483676"/>
          </pc:sldLayoutMkLst>
          <pc:spChg chg="del">
            <ac:chgData name="-- K2V1N --" userId="5038dbd499bd630c" providerId="LiveId" clId="{B84AA84B-CF10-4857-9A4B-B3D902DCDFC8}" dt="2019-04-11T09:19:42.273" v="162" actId="478"/>
            <ac:spMkLst>
              <pc:docMk/>
              <pc:sldMasterMk cId="0" sldId="2147483648"/>
              <pc:sldLayoutMk cId="0" sldId="2147483676"/>
              <ac:spMk id="5" creationId="{00000000-0000-0000-0000-000000000000}"/>
            </ac:spMkLst>
          </pc:spChg>
          <pc:spChg chg="add del">
            <ac:chgData name="-- K2V1N --" userId="5038dbd499bd630c" providerId="LiveId" clId="{B84AA84B-CF10-4857-9A4B-B3D902DCDFC8}" dt="2019-04-11T09:21:01.502" v="164" actId="11529"/>
            <ac:spMkLst>
              <pc:docMk/>
              <pc:sldMasterMk cId="0" sldId="2147483648"/>
              <pc:sldLayoutMk cId="0" sldId="2147483676"/>
              <ac:spMk id="6" creationId="{37680829-AEDA-46CA-AFAF-41FAA3B11CDB}"/>
            </ac:spMkLst>
          </pc:spChg>
          <pc:spChg chg="add del mod">
            <ac:chgData name="-- K2V1N --" userId="5038dbd499bd630c" providerId="LiveId" clId="{B84AA84B-CF10-4857-9A4B-B3D902DCDFC8}" dt="2019-04-11T09:21:03.320" v="165" actId="478"/>
            <ac:spMkLst>
              <pc:docMk/>
              <pc:sldMasterMk cId="0" sldId="2147483648"/>
              <pc:sldLayoutMk cId="0" sldId="2147483676"/>
              <ac:spMk id="7" creationId="{657B1A0D-A24B-4702-872F-8121EC0AD36B}"/>
            </ac:spMkLst>
          </pc:spChg>
          <pc:spChg chg="add del mod">
            <ac:chgData name="-- K2V1N --" userId="5038dbd499bd630c" providerId="LiveId" clId="{B84AA84B-CF10-4857-9A4B-B3D902DCDFC8}" dt="2019-04-11T09:33:04.750" v="253" actId="478"/>
            <ac:spMkLst>
              <pc:docMk/>
              <pc:sldMasterMk cId="0" sldId="2147483648"/>
              <pc:sldLayoutMk cId="0" sldId="2147483676"/>
              <ac:spMk id="8" creationId="{A9954379-22BD-4BED-A91C-7332A34E0855}"/>
            </ac:spMkLst>
          </pc:spChg>
        </pc:sldLayoutChg>
        <pc:sldLayoutChg chg="delSp">
          <pc:chgData name="-- K2V1N --" userId="5038dbd499bd630c" providerId="LiveId" clId="{B84AA84B-CF10-4857-9A4B-B3D902DCDFC8}" dt="2019-04-11T09:32:57.991" v="251" actId="478"/>
          <pc:sldLayoutMkLst>
            <pc:docMk/>
            <pc:sldMasterMk cId="0" sldId="2147483648"/>
            <pc:sldLayoutMk cId="0" sldId="2147483677"/>
          </pc:sldLayoutMkLst>
          <pc:spChg chg="del">
            <ac:chgData name="-- K2V1N --" userId="5038dbd499bd630c" providerId="LiveId" clId="{B84AA84B-CF10-4857-9A4B-B3D902DCDFC8}" dt="2019-04-11T09:32:57.991" v="251" actId="478"/>
            <ac:spMkLst>
              <pc:docMk/>
              <pc:sldMasterMk cId="0" sldId="2147483648"/>
              <pc:sldLayoutMk cId="0" sldId="2147483677"/>
              <ac:spMk id="4" creationId="{00000000-0000-0000-0000-000000000000}"/>
            </ac:spMkLst>
          </pc:spChg>
        </pc:sldLayoutChg>
        <pc:sldLayoutChg chg="delSp">
          <pc:chgData name="-- K2V1N --" userId="5038dbd499bd630c" providerId="LiveId" clId="{B84AA84B-CF10-4857-9A4B-B3D902DCDFC8}" dt="2019-04-11T09:33:08.046" v="254" actId="478"/>
          <pc:sldLayoutMkLst>
            <pc:docMk/>
            <pc:sldMasterMk cId="0" sldId="2147483648"/>
            <pc:sldLayoutMk cId="0" sldId="2147483678"/>
          </pc:sldLayoutMkLst>
          <pc:spChg chg="del">
            <ac:chgData name="-- K2V1N --" userId="5038dbd499bd630c" providerId="LiveId" clId="{B84AA84B-CF10-4857-9A4B-B3D902DCDFC8}" dt="2019-04-11T09:33:08.046" v="254" actId="478"/>
            <ac:spMkLst>
              <pc:docMk/>
              <pc:sldMasterMk cId="0" sldId="2147483648"/>
              <pc:sldLayoutMk cId="0" sldId="2147483678"/>
              <ac:spMk id="7" creationId="{00000000-0000-0000-0000-000000000000}"/>
            </ac:spMkLst>
          </pc:spChg>
        </pc:sldLayoutChg>
        <pc:sldLayoutChg chg="addSp delSp modSp">
          <pc:chgData name="-- K2V1N --" userId="5038dbd499bd630c" providerId="LiveId" clId="{B84AA84B-CF10-4857-9A4B-B3D902DCDFC8}" dt="2019-04-11T09:32:51.790" v="250" actId="478"/>
          <pc:sldLayoutMkLst>
            <pc:docMk/>
            <pc:sldMasterMk cId="0" sldId="2147483648"/>
            <pc:sldLayoutMk cId="0" sldId="2147483679"/>
          </pc:sldLayoutMkLst>
          <pc:spChg chg="mod">
            <ac:chgData name="-- K2V1N --" userId="5038dbd499bd630c" providerId="LiveId" clId="{B84AA84B-CF10-4857-9A4B-B3D902DCDFC8}" dt="2019-04-11T09:11:12.264" v="36" actId="2711"/>
            <ac:spMkLst>
              <pc:docMk/>
              <pc:sldMasterMk cId="0" sldId="2147483648"/>
              <pc:sldLayoutMk cId="0" sldId="2147483679"/>
              <ac:spMk id="2" creationId="{0CBF8508-4B95-400D-915B-37131F2D0432}"/>
            </ac:spMkLst>
          </pc:spChg>
          <pc:spChg chg="mod">
            <ac:chgData name="-- K2V1N --" userId="5038dbd499bd630c" providerId="LiveId" clId="{B84AA84B-CF10-4857-9A4B-B3D902DCDFC8}" dt="2019-04-11T09:11:12.264" v="36" actId="2711"/>
            <ac:spMkLst>
              <pc:docMk/>
              <pc:sldMasterMk cId="0" sldId="2147483648"/>
              <pc:sldLayoutMk cId="0" sldId="2147483679"/>
              <ac:spMk id="5" creationId="{00000000-0000-0000-0000-000000000000}"/>
            </ac:spMkLst>
          </pc:spChg>
          <pc:spChg chg="mod">
            <ac:chgData name="-- K2V1N --" userId="5038dbd499bd630c" providerId="LiveId" clId="{B84AA84B-CF10-4857-9A4B-B3D902DCDFC8}" dt="2019-04-11T09:11:12.264" v="36" actId="2711"/>
            <ac:spMkLst>
              <pc:docMk/>
              <pc:sldMasterMk cId="0" sldId="2147483648"/>
              <pc:sldLayoutMk cId="0" sldId="2147483679"/>
              <ac:spMk id="15" creationId="{D6E6E822-D100-4179-925E-92AD353A693F}"/>
            </ac:spMkLst>
          </pc:spChg>
          <pc:spChg chg="mod">
            <ac:chgData name="-- K2V1N --" userId="5038dbd499bd630c" providerId="LiveId" clId="{B84AA84B-CF10-4857-9A4B-B3D902DCDFC8}" dt="2019-04-11T09:11:12.264" v="36" actId="2711"/>
            <ac:spMkLst>
              <pc:docMk/>
              <pc:sldMasterMk cId="0" sldId="2147483648"/>
              <pc:sldLayoutMk cId="0" sldId="2147483679"/>
              <ac:spMk id="16" creationId="{409A2D46-4CE0-4182-8C3A-790F712A7004}"/>
            </ac:spMkLst>
          </pc:spChg>
          <pc:spChg chg="add del mod">
            <ac:chgData name="-- K2V1N --" userId="5038dbd499bd630c" providerId="LiveId" clId="{B84AA84B-CF10-4857-9A4B-B3D902DCDFC8}" dt="2019-04-11T09:32:51.790" v="250" actId="478"/>
            <ac:spMkLst>
              <pc:docMk/>
              <pc:sldMasterMk cId="0" sldId="2147483648"/>
              <pc:sldLayoutMk cId="0" sldId="2147483679"/>
              <ac:spMk id="17" creationId="{F4F48AF5-495C-4CDB-84A1-9AB77B3A11A5}"/>
            </ac:spMkLst>
          </pc:spChg>
          <pc:spChg chg="add del">
            <ac:chgData name="-- K2V1N --" userId="5038dbd499bd630c" providerId="LiveId" clId="{B84AA84B-CF10-4857-9A4B-B3D902DCDFC8}" dt="2019-04-11T09:27:22.524" v="213" actId="11529"/>
            <ac:spMkLst>
              <pc:docMk/>
              <pc:sldMasterMk cId="0" sldId="2147483648"/>
              <pc:sldLayoutMk cId="0" sldId="2147483679"/>
              <ac:spMk id="22" creationId="{624F435D-903E-4FF4-A035-10B60CCA8DAC}"/>
            </ac:spMkLst>
          </pc:spChg>
          <pc:spChg chg="add del mod">
            <ac:chgData name="-- K2V1N --" userId="5038dbd499bd630c" providerId="LiveId" clId="{B84AA84B-CF10-4857-9A4B-B3D902DCDFC8}" dt="2019-04-11T09:27:22.524" v="213" actId="11529"/>
            <ac:spMkLst>
              <pc:docMk/>
              <pc:sldMasterMk cId="0" sldId="2147483648"/>
              <pc:sldLayoutMk cId="0" sldId="2147483679"/>
              <ac:spMk id="23" creationId="{70607BEC-403A-4189-AA9D-14C33A84ACE4}"/>
            </ac:spMkLst>
          </pc:spChg>
          <pc:spChg chg="mod">
            <ac:chgData name="-- K2V1N --" userId="5038dbd499bd630c" providerId="LiveId" clId="{B84AA84B-CF10-4857-9A4B-B3D902DCDFC8}" dt="2019-04-11T09:11:12.264" v="36" actId="2711"/>
            <ac:spMkLst>
              <pc:docMk/>
              <pc:sldMasterMk cId="0" sldId="2147483648"/>
              <pc:sldLayoutMk cId="0" sldId="2147483679"/>
              <ac:spMk id="16387" creationId="{00000000-0000-0000-0000-000000000000}"/>
            </ac:spMkLst>
          </pc:spChg>
          <pc:spChg chg="mod">
            <ac:chgData name="-- K2V1N --" userId="5038dbd499bd630c" providerId="LiveId" clId="{B84AA84B-CF10-4857-9A4B-B3D902DCDFC8}" dt="2019-04-11T09:11:12.264" v="36" actId="2711"/>
            <ac:spMkLst>
              <pc:docMk/>
              <pc:sldMasterMk cId="0" sldId="2147483648"/>
              <pc:sldLayoutMk cId="0" sldId="2147483679"/>
              <ac:spMk id="16388" creationId="{00000000-0000-0000-0000-000000000000}"/>
            </ac:spMkLst>
          </pc:spChg>
          <pc:picChg chg="mod">
            <ac:chgData name="-- K2V1N --" userId="5038dbd499bd630c" providerId="LiveId" clId="{B84AA84B-CF10-4857-9A4B-B3D902DCDFC8}" dt="2019-04-11T09:11:12.264" v="36" actId="2711"/>
            <ac:picMkLst>
              <pc:docMk/>
              <pc:sldMasterMk cId="0" sldId="2147483648"/>
              <pc:sldLayoutMk cId="0" sldId="2147483679"/>
              <ac:picMk id="13" creationId="{00000000-0000-0000-0000-000000000000}"/>
            </ac:picMkLst>
          </pc:picChg>
          <pc:picChg chg="mod">
            <ac:chgData name="-- K2V1N --" userId="5038dbd499bd630c" providerId="LiveId" clId="{B84AA84B-CF10-4857-9A4B-B3D902DCDFC8}" dt="2019-04-11T09:11:12.264" v="36" actId="2711"/>
            <ac:picMkLst>
              <pc:docMk/>
              <pc:sldMasterMk cId="0" sldId="2147483648"/>
              <pc:sldLayoutMk cId="0" sldId="2147483679"/>
              <ac:picMk id="14" creationId="{13963B3C-7B0F-441F-9FAD-CD8E0ECF3551}"/>
            </ac:picMkLst>
          </pc:picChg>
          <pc:picChg chg="mod ord">
            <ac:chgData name="-- K2V1N --" userId="5038dbd499bd630c" providerId="LiveId" clId="{B84AA84B-CF10-4857-9A4B-B3D902DCDFC8}" dt="2019-04-11T09:27:11.592" v="210" actId="167"/>
            <ac:picMkLst>
              <pc:docMk/>
              <pc:sldMasterMk cId="0" sldId="2147483648"/>
              <pc:sldLayoutMk cId="0" sldId="2147483679"/>
              <ac:picMk id="18" creationId="{FFECC056-C478-44B7-AA4C-B44BC5FDCD31}"/>
            </ac:picMkLst>
          </pc:picChg>
          <pc:picChg chg="mod">
            <ac:chgData name="-- K2V1N --" userId="5038dbd499bd630c" providerId="LiveId" clId="{B84AA84B-CF10-4857-9A4B-B3D902DCDFC8}" dt="2019-04-11T09:11:12.264" v="36" actId="2711"/>
            <ac:picMkLst>
              <pc:docMk/>
              <pc:sldMasterMk cId="0" sldId="2147483648"/>
              <pc:sldLayoutMk cId="0" sldId="2147483679"/>
              <ac:picMk id="21" creationId="{E1549CE0-22C7-492C-9E5C-02D05673AA0C}"/>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34609741-EB38-43B4-A7B4-C6CD873BD199}" type="datetime3">
              <a:rPr lang="en-US" smtClean="0"/>
              <a:t>8 May 2019</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D2AAAE-21D9-4D4A-A02F-12509D3B2895}" type="slidenum">
              <a:rPr lang="en-US"/>
              <a:pPr>
                <a:defRPr/>
              </a:pPr>
              <a:t>‹#›</a:t>
            </a:fld>
            <a:endParaRPr lang="en-US"/>
          </a:p>
        </p:txBody>
      </p:sp>
    </p:spTree>
    <p:extLst>
      <p:ext uri="{BB962C8B-B14F-4D97-AF65-F5344CB8AC3E}">
        <p14:creationId xmlns:p14="http://schemas.microsoft.com/office/powerpoint/2010/main" val="16869784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8EBA9A2E-CCA0-4113-B2BE-CD5C3AB0934E}" type="datetime3">
              <a:rPr lang="en-US" smtClean="0"/>
              <a:t>8 May 2019</a:t>
            </a:fld>
            <a:endParaRPr lang="en-US"/>
          </a:p>
        </p:txBody>
      </p:sp>
      <p:sp>
        <p:nvSpPr>
          <p:cNvPr id="17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D4C62D-8EB2-4CA5-9EC1-10B5299599DF}" type="slidenum">
              <a:rPr lang="sv-SE"/>
              <a:pPr>
                <a:defRPr/>
              </a:pPr>
              <a:t>‹#›</a:t>
            </a:fld>
            <a:endParaRPr lang="sv-SE"/>
          </a:p>
        </p:txBody>
      </p:sp>
    </p:spTree>
    <p:extLst>
      <p:ext uri="{BB962C8B-B14F-4D97-AF65-F5344CB8AC3E}">
        <p14:creationId xmlns:p14="http://schemas.microsoft.com/office/powerpoint/2010/main" val="130499612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128"/>
                <a:cs typeface="ＭＳ Ｐゴシック" charset="-128"/>
              </a:rPr>
              <a:t>Infinitely long CCT magnet has the ideal current distribution in order to produce a perfectly homogeneous transverse magnetic field</a:t>
            </a:r>
            <a:endParaRPr lang="en-US" dirty="0"/>
          </a:p>
        </p:txBody>
      </p:sp>
      <p:sp>
        <p:nvSpPr>
          <p:cNvPr id="4" name="Header Placeholder 3"/>
          <p:cNvSpPr>
            <a:spLocks noGrp="1"/>
          </p:cNvSpPr>
          <p:nvPr>
            <p:ph type="hdr" sz="quarter"/>
          </p:nvPr>
        </p:nvSpPr>
        <p:spPr/>
        <p:txBody>
          <a:bodyPr/>
          <a:lstStyle/>
          <a:p>
            <a:pPr>
              <a:defRPr/>
            </a:pPr>
            <a:r>
              <a:rPr lang="en-GB"/>
              <a:t>Uppsala University - The FREIA Laboratory</a:t>
            </a:r>
            <a:endParaRPr lang="en-US"/>
          </a:p>
        </p:txBody>
      </p:sp>
      <p:sp>
        <p:nvSpPr>
          <p:cNvPr id="5" name="Date Placeholder 4"/>
          <p:cNvSpPr>
            <a:spLocks noGrp="1"/>
          </p:cNvSpPr>
          <p:nvPr>
            <p:ph type="dt" idx="1"/>
          </p:nvPr>
        </p:nvSpPr>
        <p:spPr/>
        <p:txBody>
          <a:bodyPr/>
          <a:lstStyle/>
          <a:p>
            <a:pPr>
              <a:defRPr/>
            </a:pPr>
            <a:fld id="{8EBA9A2E-CCA0-4113-B2BE-CD5C3AB0934E}" type="datetime3">
              <a:rPr lang="en-US" smtClean="0"/>
              <a:t>8 May 2019</a:t>
            </a:fld>
            <a:endParaRPr lang="en-US"/>
          </a:p>
        </p:txBody>
      </p:sp>
      <p:sp>
        <p:nvSpPr>
          <p:cNvPr id="6" name="Slide Number Placeholder 5"/>
          <p:cNvSpPr>
            <a:spLocks noGrp="1"/>
          </p:cNvSpPr>
          <p:nvPr>
            <p:ph type="sldNum" sz="quarter" idx="5"/>
          </p:nvPr>
        </p:nvSpPr>
        <p:spPr/>
        <p:txBody>
          <a:bodyPr/>
          <a:lstStyle/>
          <a:p>
            <a:pPr>
              <a:defRPr/>
            </a:pPr>
            <a:fld id="{E9D4C62D-8EB2-4CA5-9EC1-10B5299599DF}" type="slidenum">
              <a:rPr lang="sv-SE" smtClean="0"/>
              <a:pPr>
                <a:defRPr/>
              </a:pPr>
              <a:t>8</a:t>
            </a:fld>
            <a:endParaRPr lang="sv-SE"/>
          </a:p>
        </p:txBody>
      </p:sp>
    </p:spTree>
    <p:extLst>
      <p:ext uri="{BB962C8B-B14F-4D97-AF65-F5344CB8AC3E}">
        <p14:creationId xmlns:p14="http://schemas.microsoft.com/office/powerpoint/2010/main" val="184079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Uppsala University - The FREIA Laboratory</a:t>
            </a:r>
            <a:endParaRPr lang="en-US"/>
          </a:p>
        </p:txBody>
      </p:sp>
      <p:sp>
        <p:nvSpPr>
          <p:cNvPr id="5" name="Date Placeholder 4"/>
          <p:cNvSpPr>
            <a:spLocks noGrp="1"/>
          </p:cNvSpPr>
          <p:nvPr>
            <p:ph type="dt" idx="1"/>
          </p:nvPr>
        </p:nvSpPr>
        <p:spPr/>
        <p:txBody>
          <a:bodyPr/>
          <a:lstStyle/>
          <a:p>
            <a:pPr>
              <a:defRPr/>
            </a:pPr>
            <a:fld id="{8EBA9A2E-CCA0-4113-B2BE-CD5C3AB0934E}" type="datetime3">
              <a:rPr lang="en-US" smtClean="0"/>
              <a:t>8 May 2019</a:t>
            </a:fld>
            <a:endParaRPr lang="en-US"/>
          </a:p>
        </p:txBody>
      </p:sp>
      <p:sp>
        <p:nvSpPr>
          <p:cNvPr id="6" name="Slide Number Placeholder 5"/>
          <p:cNvSpPr>
            <a:spLocks noGrp="1"/>
          </p:cNvSpPr>
          <p:nvPr>
            <p:ph type="sldNum" sz="quarter" idx="5"/>
          </p:nvPr>
        </p:nvSpPr>
        <p:spPr/>
        <p:txBody>
          <a:bodyPr/>
          <a:lstStyle/>
          <a:p>
            <a:pPr>
              <a:defRPr/>
            </a:pPr>
            <a:fld id="{E9D4C62D-8EB2-4CA5-9EC1-10B5299599DF}" type="slidenum">
              <a:rPr lang="sv-SE" smtClean="0"/>
              <a:pPr>
                <a:defRPr/>
              </a:pPr>
              <a:t>20</a:t>
            </a:fld>
            <a:endParaRPr lang="sv-SE"/>
          </a:p>
        </p:txBody>
      </p:sp>
    </p:spTree>
    <p:extLst>
      <p:ext uri="{BB962C8B-B14F-4D97-AF65-F5344CB8AC3E}">
        <p14:creationId xmlns:p14="http://schemas.microsoft.com/office/powerpoint/2010/main" val="60191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Uppsala University - The FREIA Laboratory</a:t>
            </a:r>
            <a:endParaRPr lang="en-US"/>
          </a:p>
        </p:txBody>
      </p:sp>
      <p:sp>
        <p:nvSpPr>
          <p:cNvPr id="5" name="Date Placeholder 4"/>
          <p:cNvSpPr>
            <a:spLocks noGrp="1"/>
          </p:cNvSpPr>
          <p:nvPr>
            <p:ph type="dt" idx="1"/>
          </p:nvPr>
        </p:nvSpPr>
        <p:spPr/>
        <p:txBody>
          <a:bodyPr/>
          <a:lstStyle/>
          <a:p>
            <a:pPr>
              <a:defRPr/>
            </a:pPr>
            <a:fld id="{8EBA9A2E-CCA0-4113-B2BE-CD5C3AB0934E}" type="datetime3">
              <a:rPr lang="en-US" smtClean="0"/>
              <a:t>8 May 2019</a:t>
            </a:fld>
            <a:endParaRPr lang="en-US"/>
          </a:p>
        </p:txBody>
      </p:sp>
      <p:sp>
        <p:nvSpPr>
          <p:cNvPr id="6" name="Slide Number Placeholder 5"/>
          <p:cNvSpPr>
            <a:spLocks noGrp="1"/>
          </p:cNvSpPr>
          <p:nvPr>
            <p:ph type="sldNum" sz="quarter" idx="5"/>
          </p:nvPr>
        </p:nvSpPr>
        <p:spPr/>
        <p:txBody>
          <a:bodyPr/>
          <a:lstStyle/>
          <a:p>
            <a:pPr>
              <a:defRPr/>
            </a:pPr>
            <a:fld id="{E9D4C62D-8EB2-4CA5-9EC1-10B5299599DF}" type="slidenum">
              <a:rPr lang="sv-SE" smtClean="0"/>
              <a:pPr>
                <a:defRPr/>
              </a:pPr>
              <a:t>21</a:t>
            </a:fld>
            <a:endParaRPr lang="sv-SE"/>
          </a:p>
        </p:txBody>
      </p:sp>
    </p:spTree>
    <p:extLst>
      <p:ext uri="{BB962C8B-B14F-4D97-AF65-F5344CB8AC3E}">
        <p14:creationId xmlns:p14="http://schemas.microsoft.com/office/powerpoint/2010/main" val="4222441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descr="UU_sigill_NV.eps">
            <a:extLst>
              <a:ext uri="{FF2B5EF4-FFF2-40B4-BE49-F238E27FC236}">
                <a16:creationId xmlns:a16="http://schemas.microsoft.com/office/drawing/2014/main" id="{FFECC056-C478-44B7-AA4C-B44BC5FDCD31}"/>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7996153" y="1700808"/>
            <a:ext cx="4197435" cy="5157192"/>
          </a:xfrm>
          <a:prstGeom prst="rect">
            <a:avLst/>
          </a:prstGeom>
        </p:spPr>
      </p:pic>
      <p:pic>
        <p:nvPicPr>
          <p:cNvPr id="13" name="Bildobjekt 4"/>
          <p:cNvPicPr>
            <a:picLocks/>
          </p:cNvPicPr>
          <p:nvPr userDrawn="1"/>
        </p:nvPicPr>
        <p:blipFill rotWithShape="1">
          <a:blip r:embed="rId3" cstate="print">
            <a:extLst>
              <a:ext uri="{28A0092B-C50C-407E-A947-70E740481C1C}">
                <a14:useLocalDpi xmlns:a14="http://schemas.microsoft.com/office/drawing/2010/main" val="0"/>
              </a:ext>
            </a:extLst>
          </a:blip>
          <a:srcRect/>
          <a:stretch/>
        </p:blipFill>
        <p:spPr>
          <a:xfrm>
            <a:off x="9137" y="3429000"/>
            <a:ext cx="5432400" cy="3429000"/>
          </a:xfrm>
          <a:prstGeom prst="rect">
            <a:avLst/>
          </a:prstGeom>
        </p:spPr>
      </p:pic>
      <p:sp>
        <p:nvSpPr>
          <p:cNvPr id="5" name="Rectangle 4"/>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Calibri" panose="020F0502020204030204" pitchFamily="34" charset="0"/>
              <a:cs typeface="Calibri" panose="020F0502020204030204" pitchFamily="34" charset="0"/>
            </a:endParaRPr>
          </a:p>
        </p:txBody>
      </p:sp>
      <p:sp>
        <p:nvSpPr>
          <p:cNvPr id="16387" name="Rectangle 2"/>
          <p:cNvSpPr>
            <a:spLocks noGrp="1" noChangeArrowheads="1"/>
          </p:cNvSpPr>
          <p:nvPr>
            <p:ph type="ctrTitle"/>
          </p:nvPr>
        </p:nvSpPr>
        <p:spPr>
          <a:xfrm>
            <a:off x="914400" y="2003427"/>
            <a:ext cx="10363200" cy="1092200"/>
          </a:xfrm>
        </p:spPr>
        <p:txBody>
          <a:bodyPr anchor="ctr" anchorCtr="1"/>
          <a:lstStyle>
            <a:lvl1pPr>
              <a:defRPr sz="4000" b="1" smtClean="0">
                <a:solidFill>
                  <a:srgbClr val="B5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16388" name="Rectangle 3"/>
          <p:cNvSpPr>
            <a:spLocks noGrp="1" noChangeArrowheads="1"/>
          </p:cNvSpPr>
          <p:nvPr>
            <p:ph type="subTitle" idx="1"/>
          </p:nvPr>
        </p:nvSpPr>
        <p:spPr>
          <a:xfrm>
            <a:off x="1828800" y="3397152"/>
            <a:ext cx="8534400" cy="2836191"/>
          </a:xfrm>
        </p:spPr>
        <p:txBody>
          <a:bodyPr/>
          <a:lstStyle>
            <a:lvl1pPr marL="0" indent="0" algn="ctr">
              <a:buFontTx/>
              <a:buNone/>
              <a:defRPr sz="2800" smtClean="0">
                <a:solidFill>
                  <a:srgbClr val="0000FF"/>
                </a:solidFill>
                <a:latin typeface="Calibri" panose="020F0502020204030204" pitchFamily="34" charset="0"/>
                <a:cs typeface="Calibri" panose="020F0502020204030204" pitchFamily="34" charset="0"/>
              </a:defRPr>
            </a:lvl1pPr>
          </a:lstStyle>
          <a:p>
            <a:r>
              <a:rPr lang="en-US" dirty="0"/>
              <a:t>Click to edit Master subtitle style</a:t>
            </a:r>
          </a:p>
        </p:txBody>
      </p:sp>
      <p:sp>
        <p:nvSpPr>
          <p:cNvPr id="2" name="Rectangle 1">
            <a:extLst>
              <a:ext uri="{FF2B5EF4-FFF2-40B4-BE49-F238E27FC236}">
                <a16:creationId xmlns:a16="http://schemas.microsoft.com/office/drawing/2014/main" id="{0CBF8508-4B95-400D-915B-37131F2D0432}"/>
              </a:ext>
            </a:extLst>
          </p:cNvPr>
          <p:cNvSpPr/>
          <p:nvPr userDrawn="1"/>
        </p:nvSpPr>
        <p:spPr bwMode="auto">
          <a:xfrm>
            <a:off x="-9041" y="350"/>
            <a:ext cx="12192000" cy="1604095"/>
          </a:xfrm>
          <a:prstGeom prst="rect">
            <a:avLst/>
          </a:prstGeom>
          <a:solidFill>
            <a:srgbClr val="B50000"/>
          </a:solidFill>
          <a:ln w="9525" cap="flat" cmpd="sng" algn="ctr">
            <a:solidFill>
              <a:srgbClr val="B5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15" name="Rectangle 4">
            <a:extLst>
              <a:ext uri="{FF2B5EF4-FFF2-40B4-BE49-F238E27FC236}">
                <a16:creationId xmlns:a16="http://schemas.microsoft.com/office/drawing/2014/main" id="{D6E6E822-D100-4179-925E-92AD353A693F}"/>
              </a:ext>
            </a:extLst>
          </p:cNvPr>
          <p:cNvSpPr>
            <a:spLocks noGrp="1" noChangeArrowheads="1"/>
          </p:cNvSpPr>
          <p:nvPr>
            <p:ph type="dt" sz="half" idx="2"/>
          </p:nvPr>
        </p:nvSpPr>
        <p:spPr bwMode="auto">
          <a:xfrm>
            <a:off x="334422" y="6408000"/>
            <a:ext cx="15367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Calibri" panose="020F0502020204030204" pitchFamily="34" charset="0"/>
                <a:cs typeface="Calibri" panose="020F0502020204030204" pitchFamily="34" charset="0"/>
              </a:defRPr>
            </a:lvl1pPr>
          </a:lstStyle>
          <a:p>
            <a:pPr>
              <a:defRPr/>
            </a:pPr>
            <a:r>
              <a:rPr lang="en-US"/>
              <a:t>May 8, 2019</a:t>
            </a:r>
            <a:endParaRPr lang="en-US" dirty="0"/>
          </a:p>
        </p:txBody>
      </p:sp>
      <p:sp>
        <p:nvSpPr>
          <p:cNvPr id="16" name="Rectangle 5">
            <a:extLst>
              <a:ext uri="{FF2B5EF4-FFF2-40B4-BE49-F238E27FC236}">
                <a16:creationId xmlns:a16="http://schemas.microsoft.com/office/drawing/2014/main" id="{409A2D46-4CE0-4182-8C3A-790F712A7004}"/>
              </a:ext>
            </a:extLst>
          </p:cNvPr>
          <p:cNvSpPr>
            <a:spLocks noGrp="1" noChangeArrowheads="1"/>
          </p:cNvSpPr>
          <p:nvPr>
            <p:ph type="ftr" sz="quarter" idx="3"/>
          </p:nvPr>
        </p:nvSpPr>
        <p:spPr bwMode="auto">
          <a:xfrm>
            <a:off x="2063751" y="6408000"/>
            <a:ext cx="87376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Calibri" panose="020F0502020204030204" pitchFamily="34" charset="0"/>
                <a:cs typeface="Calibri" panose="020F0502020204030204" pitchFamily="34" charset="0"/>
              </a:defRPr>
            </a:lvl1pPr>
          </a:lstStyle>
          <a:p>
            <a:pPr>
              <a:defRPr/>
            </a:pPr>
            <a:r>
              <a:rPr lang="en-GB"/>
              <a:t>Kévin Pepitone - CCT Superconducting Magnets - CRYO and RF for Big Science - Meet researchers and industry  </a:t>
            </a:r>
            <a:endParaRPr lang="en-US" dirty="0"/>
          </a:p>
        </p:txBody>
      </p:sp>
      <p:pic>
        <p:nvPicPr>
          <p:cNvPr id="21" name="Picture 20" descr="A close up of a sign&#10;&#10;Description automatically generated">
            <a:extLst>
              <a:ext uri="{FF2B5EF4-FFF2-40B4-BE49-F238E27FC236}">
                <a16:creationId xmlns:a16="http://schemas.microsoft.com/office/drawing/2014/main" id="{E1549CE0-22C7-492C-9E5C-02D05673AA0C}"/>
              </a:ext>
            </a:extLst>
          </p:cNvPr>
          <p:cNvPicPr>
            <a:picLocks noChangeAspect="1"/>
          </p:cNvPicPr>
          <p:nvPr userDrawn="1"/>
        </p:nvPicPr>
        <p:blipFill>
          <a:blip r:embed="rId4"/>
          <a:stretch>
            <a:fillRect/>
          </a:stretch>
        </p:blipFill>
        <p:spPr>
          <a:xfrm>
            <a:off x="9672039" y="331764"/>
            <a:ext cx="2258623" cy="1080000"/>
          </a:xfrm>
          <a:prstGeom prst="rect">
            <a:avLst/>
          </a:prstGeom>
        </p:spPr>
      </p:pic>
      <p:pic>
        <p:nvPicPr>
          <p:cNvPr id="14" name="Picture 13" descr="vit_logo_rod_etikett_42mm.jpg">
            <a:extLst>
              <a:ext uri="{FF2B5EF4-FFF2-40B4-BE49-F238E27FC236}">
                <a16:creationId xmlns:a16="http://schemas.microsoft.com/office/drawing/2014/main" id="{13963B3C-7B0F-441F-9FAD-CD8E0ECF355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65" t="42805" r="12076" b="6532"/>
          <a:stretch/>
        </p:blipFill>
        <p:spPr>
          <a:xfrm>
            <a:off x="225426" y="223311"/>
            <a:ext cx="1087292" cy="10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r>
              <a:rPr lang="en-US"/>
              <a:t>May 8, 2019</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t>Kévin Pepitone - CCT Superconducting Magnets - CRYO and RF for Big Science - Meet researchers and industry  </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May 8, 2019</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t>Kévin Pepitone - CCT Superconducting Magnets - CRYO and RF for Big Science - Meet researchers and industry  </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335360" y="1052736"/>
            <a:ext cx="5481240" cy="5256584"/>
          </a:xfrm>
        </p:spPr>
        <p:txBody>
          <a:bodyPr/>
          <a:lstStyle>
            <a:lvl1pPr>
              <a:defRPr sz="2000"/>
            </a:lvl1pPr>
            <a:lvl2pPr marL="355591" indent="-174621">
              <a:defRPr sz="1800"/>
            </a:lvl2pPr>
            <a:lvl3pPr marL="536561" indent="-180970">
              <a:defRPr sz="1600"/>
            </a:lvl3pPr>
            <a:lvl4pPr marL="719121" indent="-182558">
              <a:defRPr sz="1400"/>
            </a:lvl4pPr>
            <a:lvl5pPr marL="900091" indent="-180970">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46852" y="1052736"/>
            <a:ext cx="5509789" cy="5256584"/>
          </a:xfrm>
        </p:spPr>
        <p:txBody>
          <a:bodyPr/>
          <a:lstStyle>
            <a:lvl1pPr>
              <a:defRPr sz="2000"/>
            </a:lvl1pPr>
            <a:lvl2pPr marL="355591" indent="-174621">
              <a:defRPr sz="1800"/>
            </a:lvl2pPr>
            <a:lvl3pPr marL="536561" indent="-180970">
              <a:defRPr sz="1600"/>
            </a:lvl3pPr>
            <a:lvl4pPr marL="719121" indent="-182558">
              <a:defRPr sz="1400"/>
            </a:lvl4pPr>
            <a:lvl5pPr marL="900091" indent="-180970">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ctangle 4"/>
          <p:cNvSpPr>
            <a:spLocks noGrp="1" noChangeArrowheads="1"/>
          </p:cNvSpPr>
          <p:nvPr>
            <p:ph type="dt" sz="half" idx="10"/>
          </p:nvPr>
        </p:nvSpPr>
        <p:spPr>
          <a:ln/>
        </p:spPr>
        <p:txBody>
          <a:bodyPr/>
          <a:lstStyle>
            <a:lvl1pPr>
              <a:defRPr/>
            </a:lvl1pPr>
          </a:lstStyle>
          <a:p>
            <a:pPr>
              <a:defRPr/>
            </a:pPr>
            <a:r>
              <a:rPr lang="en-US"/>
              <a:t>May 8, 2019</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Kévin Pepitone - CCT Superconducting Magnets - CRYO and RF for Big Science - Meet researchers and industry  </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335360" y="1052737"/>
            <a:ext cx="5498173" cy="504056"/>
          </a:xfrm>
        </p:spPr>
        <p:txBody>
          <a:bodyPr anchor="b"/>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dirty="0"/>
              <a:t>Klicka här för att ändra format</a:t>
            </a:r>
          </a:p>
        </p:txBody>
      </p:sp>
      <p:sp>
        <p:nvSpPr>
          <p:cNvPr id="4" name="Platshållare för innehåll 3"/>
          <p:cNvSpPr>
            <a:spLocks noGrp="1"/>
          </p:cNvSpPr>
          <p:nvPr>
            <p:ph sz="half" idx="2"/>
          </p:nvPr>
        </p:nvSpPr>
        <p:spPr>
          <a:xfrm>
            <a:off x="335151" y="1556792"/>
            <a:ext cx="5503663" cy="4752528"/>
          </a:xfrm>
        </p:spPr>
        <p:txBody>
          <a:bodyPr/>
          <a:lstStyle>
            <a:lvl1pPr>
              <a:defRPr sz="1800"/>
            </a:lvl1pPr>
            <a:lvl2pPr marL="355591" indent="-174621">
              <a:defRPr sz="1600"/>
            </a:lvl2pPr>
            <a:lvl3pPr marL="536561" indent="-180970">
              <a:defRPr sz="1400"/>
            </a:lvl3pPr>
            <a:lvl4pPr marL="719121" indent="-182558">
              <a:defRPr sz="1200"/>
            </a:lvl4pPr>
            <a:lvl5pPr marL="900091" indent="-180970">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46853" y="1052737"/>
            <a:ext cx="5413779" cy="504056"/>
          </a:xfrm>
        </p:spPr>
        <p:txBody>
          <a:bodyPr anchor="b"/>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dirty="0"/>
              <a:t>Klicka här för att ändra format</a:t>
            </a:r>
          </a:p>
        </p:txBody>
      </p:sp>
      <p:sp>
        <p:nvSpPr>
          <p:cNvPr id="6" name="Platshållare för innehåll 5"/>
          <p:cNvSpPr>
            <a:spLocks noGrp="1"/>
          </p:cNvSpPr>
          <p:nvPr>
            <p:ph sz="quarter" idx="4"/>
          </p:nvPr>
        </p:nvSpPr>
        <p:spPr>
          <a:xfrm>
            <a:off x="6346853" y="1556792"/>
            <a:ext cx="5413779" cy="4752528"/>
          </a:xfrm>
        </p:spPr>
        <p:txBody>
          <a:bodyPr/>
          <a:lstStyle>
            <a:lvl1pPr>
              <a:defRPr sz="1800"/>
            </a:lvl1pPr>
            <a:lvl2pPr marL="355591" indent="-174621">
              <a:defRPr sz="1600"/>
            </a:lvl2pPr>
            <a:lvl3pPr marL="536561" indent="-180970">
              <a:defRPr sz="1400"/>
            </a:lvl3pPr>
            <a:lvl4pPr marL="719121" indent="-182558">
              <a:defRPr sz="1200"/>
            </a:lvl4pPr>
            <a:lvl5pPr marL="900091" indent="-180970">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9"/>
          <p:cNvSpPr>
            <a:spLocks noGrp="1"/>
          </p:cNvSpPr>
          <p:nvPr>
            <p:ph type="title"/>
          </p:nvPr>
        </p:nvSpPr>
        <p:spPr/>
        <p:txBody>
          <a:bodyPr/>
          <a:lstStyle/>
          <a:p>
            <a:r>
              <a:rPr lang="sv-SE"/>
              <a:t>Klicka här för att ändra format</a:t>
            </a:r>
          </a:p>
        </p:txBody>
      </p:sp>
      <p:sp>
        <p:nvSpPr>
          <p:cNvPr id="7" name="Rectangle 4"/>
          <p:cNvSpPr>
            <a:spLocks noGrp="1" noChangeArrowheads="1"/>
          </p:cNvSpPr>
          <p:nvPr>
            <p:ph type="dt" sz="half" idx="10"/>
          </p:nvPr>
        </p:nvSpPr>
        <p:spPr>
          <a:ln/>
        </p:spPr>
        <p:txBody>
          <a:bodyPr/>
          <a:lstStyle>
            <a:lvl1pPr>
              <a:defRPr/>
            </a:lvl1pPr>
          </a:lstStyle>
          <a:p>
            <a:pPr>
              <a:defRPr/>
            </a:pPr>
            <a:r>
              <a:rPr lang="en-US"/>
              <a:t>May 8, 2019</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t>Kévin Pepitone - CCT Superconducting Magnets - CRYO and RF for Big Science - Meet researchers and industry  </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828801" y="1447812"/>
            <a:ext cx="9594851" cy="388620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sv-SE" noProof="0"/>
          </a:p>
        </p:txBody>
      </p:sp>
      <p:sp>
        <p:nvSpPr>
          <p:cNvPr id="4" name="Platshållare för text 3"/>
          <p:cNvSpPr>
            <a:spLocks noGrp="1"/>
          </p:cNvSpPr>
          <p:nvPr>
            <p:ph type="body" sz="half" idx="2"/>
          </p:nvPr>
        </p:nvSpPr>
        <p:spPr>
          <a:xfrm>
            <a:off x="1828801" y="5410210"/>
            <a:ext cx="9594851"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8" name="Rubrik 7"/>
          <p:cNvSpPr>
            <a:spLocks noGrp="1"/>
          </p:cNvSpPr>
          <p:nvPr>
            <p:ph type="title"/>
          </p:nvPr>
        </p:nvSpPr>
        <p:spPr/>
        <p:txBody>
          <a:bodyPr/>
          <a:lstStyle/>
          <a:p>
            <a:r>
              <a:rPr lang="sv-SE"/>
              <a:t>Klicka här för att ändra format</a:t>
            </a:r>
          </a:p>
        </p:txBody>
      </p:sp>
      <p:sp>
        <p:nvSpPr>
          <p:cNvPr id="5" name="Rectangle 4"/>
          <p:cNvSpPr>
            <a:spLocks noGrp="1" noChangeArrowheads="1"/>
          </p:cNvSpPr>
          <p:nvPr>
            <p:ph type="dt" sz="half" idx="10"/>
          </p:nvPr>
        </p:nvSpPr>
        <p:spPr>
          <a:ln/>
        </p:spPr>
        <p:txBody>
          <a:bodyPr/>
          <a:lstStyle>
            <a:lvl1pPr>
              <a:defRPr/>
            </a:lvl1pPr>
          </a:lstStyle>
          <a:p>
            <a:pPr>
              <a:defRPr/>
            </a:pPr>
            <a:r>
              <a:rPr lang="en-US"/>
              <a:t>May 8, 2019</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Kévin Pepitone - CCT Superconducting Magnets - CRYO and RF for Big Science - Meet researchers and industry  </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6D4D75-8DD3-4AFA-9E1D-1D7E24C56743}"/>
              </a:ext>
            </a:extLst>
          </p:cNvPr>
          <p:cNvSpPr/>
          <p:nvPr userDrawn="1"/>
        </p:nvSpPr>
        <p:spPr bwMode="auto">
          <a:xfrm>
            <a:off x="0" y="6606000"/>
            <a:ext cx="12192000" cy="25200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sv-SE" sz="32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3" name="Rectangle 5"/>
          <p:cNvSpPr>
            <a:spLocks noGrp="1" noChangeArrowheads="1"/>
          </p:cNvSpPr>
          <p:nvPr>
            <p:ph type="ftr" sz="quarter" idx="3"/>
          </p:nvPr>
        </p:nvSpPr>
        <p:spPr bwMode="auto">
          <a:xfrm>
            <a:off x="2542347" y="6606000"/>
            <a:ext cx="8782347" cy="25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chemeClr val="bg1">
                    <a:lumMod val="50000"/>
                  </a:schemeClr>
                </a:solidFill>
                <a:latin typeface="Calibri" panose="020F0502020204030204" pitchFamily="34" charset="0"/>
                <a:cs typeface="Calibri" panose="020F0502020204030204" pitchFamily="34" charset="0"/>
              </a:defRPr>
            </a:lvl1pPr>
          </a:lstStyle>
          <a:p>
            <a:pPr>
              <a:defRPr/>
            </a:pPr>
            <a:r>
              <a:rPr lang="en-GB"/>
              <a:t>Kévin Pepitone - CCT Superconducting Magnets - CRYO and RF for Big Science - Meet researchers and industry  </a:t>
            </a:r>
            <a:endParaRPr lang="en-US" dirty="0"/>
          </a:p>
        </p:txBody>
      </p:sp>
      <p:sp>
        <p:nvSpPr>
          <p:cNvPr id="5" name="Rectangle 4">
            <a:extLst>
              <a:ext uri="{FF2B5EF4-FFF2-40B4-BE49-F238E27FC236}">
                <a16:creationId xmlns:a16="http://schemas.microsoft.com/office/drawing/2014/main" id="{A8F3C6E1-6B20-4A72-8C2C-9485AEE1F540}"/>
              </a:ext>
            </a:extLst>
          </p:cNvPr>
          <p:cNvSpPr/>
          <p:nvPr userDrawn="1"/>
        </p:nvSpPr>
        <p:spPr bwMode="auto">
          <a:xfrm>
            <a:off x="0" y="0"/>
            <a:ext cx="12192000" cy="859117"/>
          </a:xfrm>
          <a:prstGeom prst="rect">
            <a:avLst/>
          </a:prstGeom>
          <a:solidFill>
            <a:srgbClr val="B5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1028" name="Rectangle 2"/>
          <p:cNvSpPr>
            <a:spLocks noGrp="1" noChangeArrowheads="1"/>
          </p:cNvSpPr>
          <p:nvPr>
            <p:ph type="title"/>
          </p:nvPr>
        </p:nvSpPr>
        <p:spPr bwMode="auto">
          <a:xfrm>
            <a:off x="899999" y="0"/>
            <a:ext cx="9757439" cy="859117"/>
          </a:xfrm>
          <a:prstGeom prst="rect">
            <a:avLst/>
          </a:prstGeom>
          <a:noFill/>
          <a:ln w="9525">
            <a:noFill/>
            <a:miter lim="800000"/>
            <a:headEnd/>
            <a:tailEnd/>
          </a:ln>
        </p:spPr>
        <p:txBody>
          <a:bodyPr vert="horz" wrap="square" lIns="91440" tIns="45720" rIns="91440" bIns="0" numCol="1" anchor="ctr"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6" y="981074"/>
            <a:ext cx="11523133" cy="5327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4FC6312D-E4FA-46CD-B88A-2DCCBF3368F5}"/>
              </a:ext>
            </a:extLst>
          </p:cNvPr>
          <p:cNvSpPr/>
          <p:nvPr userDrawn="1"/>
        </p:nvSpPr>
        <p:spPr bwMode="auto">
          <a:xfrm>
            <a:off x="0" y="6606000"/>
            <a:ext cx="2543937" cy="252000"/>
          </a:xfrm>
          <a:prstGeom prst="rect">
            <a:avLst/>
          </a:prstGeom>
          <a:solidFill>
            <a:srgbClr val="B50000"/>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sv-SE" sz="32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pic>
        <p:nvPicPr>
          <p:cNvPr id="14" name="Picture 13" descr="A close up of a sign&#10;&#10;Description automatically generated">
            <a:extLst>
              <a:ext uri="{FF2B5EF4-FFF2-40B4-BE49-F238E27FC236}">
                <a16:creationId xmlns:a16="http://schemas.microsoft.com/office/drawing/2014/main" id="{0DE65358-A7A9-4686-B9E0-9B41C631C30B}"/>
              </a:ext>
            </a:extLst>
          </p:cNvPr>
          <p:cNvPicPr>
            <a:picLocks noChangeAspect="1"/>
          </p:cNvPicPr>
          <p:nvPr userDrawn="1"/>
        </p:nvPicPr>
        <p:blipFill>
          <a:blip r:embed="rId8"/>
          <a:stretch>
            <a:fillRect/>
          </a:stretch>
        </p:blipFill>
        <p:spPr>
          <a:xfrm>
            <a:off x="10714756" y="109792"/>
            <a:ext cx="1419927" cy="678963"/>
          </a:xfrm>
          <a:prstGeom prst="rect">
            <a:avLst/>
          </a:prstGeom>
        </p:spPr>
      </p:pic>
      <p:pic>
        <p:nvPicPr>
          <p:cNvPr id="17" name="Picture 16" descr="vit_logo_rod_etikett_42mm.jpg">
            <a:extLst>
              <a:ext uri="{FF2B5EF4-FFF2-40B4-BE49-F238E27FC236}">
                <a16:creationId xmlns:a16="http://schemas.microsoft.com/office/drawing/2014/main" id="{C8ADF786-D72E-4813-BD54-BDC772BF5B0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7765" t="42805" r="12076" b="6532"/>
          <a:stretch/>
        </p:blipFill>
        <p:spPr>
          <a:xfrm>
            <a:off x="36000" y="36000"/>
            <a:ext cx="797348" cy="792000"/>
          </a:xfrm>
          <a:prstGeom prst="rect">
            <a:avLst/>
          </a:prstGeom>
          <a:ln>
            <a:noFill/>
          </a:ln>
        </p:spPr>
      </p:pic>
      <p:sp>
        <p:nvSpPr>
          <p:cNvPr id="2" name="Rectangle 4"/>
          <p:cNvSpPr>
            <a:spLocks noGrp="1" noChangeArrowheads="1"/>
          </p:cNvSpPr>
          <p:nvPr>
            <p:ph type="dt" sz="half" idx="2"/>
          </p:nvPr>
        </p:nvSpPr>
        <p:spPr bwMode="auto">
          <a:xfrm>
            <a:off x="-1589" y="6606000"/>
            <a:ext cx="2543937" cy="252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chemeClr val="bg1"/>
                </a:solidFill>
                <a:latin typeface="Calibri" panose="020F0502020204030204" pitchFamily="34" charset="0"/>
                <a:cs typeface="Calibri" panose="020F0502020204030204" pitchFamily="34" charset="0"/>
              </a:defRPr>
            </a:lvl1pPr>
          </a:lstStyle>
          <a:p>
            <a:pPr>
              <a:defRPr/>
            </a:pPr>
            <a:r>
              <a:rPr lang="en-US"/>
              <a:t>May 8, 2019</a:t>
            </a:r>
            <a:endParaRPr lang="en-US" dirty="0"/>
          </a:p>
        </p:txBody>
      </p:sp>
      <p:sp>
        <p:nvSpPr>
          <p:cNvPr id="10" name="TextBox 9">
            <a:extLst>
              <a:ext uri="{FF2B5EF4-FFF2-40B4-BE49-F238E27FC236}">
                <a16:creationId xmlns:a16="http://schemas.microsoft.com/office/drawing/2014/main" id="{9D2AF6F6-76CF-4914-A3E9-D16662B82140}"/>
              </a:ext>
            </a:extLst>
          </p:cNvPr>
          <p:cNvSpPr txBox="1"/>
          <p:nvPr userDrawn="1"/>
        </p:nvSpPr>
        <p:spPr>
          <a:xfrm>
            <a:off x="11324694" y="6606000"/>
            <a:ext cx="867306" cy="252000"/>
          </a:xfrm>
          <a:prstGeom prst="rect">
            <a:avLst/>
          </a:prstGeom>
          <a:noFill/>
        </p:spPr>
        <p:txBody>
          <a:bodyPr wrap="square" rtlCol="0" anchor="ctr">
            <a:spAutoFit/>
          </a:bodyPr>
          <a:lstStyle/>
          <a:p>
            <a:pPr algn="ctr"/>
            <a:fld id="{F5BED7FE-78A6-4A97-BB3F-9917FDE5A2D3}" type="slidenum">
              <a:rPr lang="en-US" sz="1200" smtClean="0">
                <a:solidFill>
                  <a:schemeClr val="bg1">
                    <a:lumMod val="50000"/>
                  </a:schemeClr>
                </a:solidFill>
                <a:latin typeface="Calibri" panose="020F0502020204030204" pitchFamily="34" charset="0"/>
                <a:cs typeface="Calibri" panose="020F0502020204030204" pitchFamily="34" charset="0"/>
              </a:rPr>
              <a:pPr algn="ctr"/>
              <a:t>‹#›</a:t>
            </a:fld>
            <a:endParaRPr lang="en-US" sz="1200" dirty="0">
              <a:solidFill>
                <a:schemeClr val="bg1">
                  <a:lumMod val="50000"/>
                </a:schemeClr>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76" r:id="rId2"/>
    <p:sldLayoutId id="2147483677" r:id="rId3"/>
    <p:sldLayoutId id="2147483674" r:id="rId4"/>
    <p:sldLayoutId id="2147483675" r:id="rId5"/>
    <p:sldLayoutId id="2147483678" r:id="rId6"/>
  </p:sldLayoutIdLst>
  <p:hf sldNum="0" hdr="0"/>
  <p:txStyles>
    <p:titleStyle>
      <a:lvl1pPr algn="l" rtl="0" eaLnBrk="0" fontAlgn="base" hangingPunct="0">
        <a:spcBef>
          <a:spcPct val="0"/>
        </a:spcBef>
        <a:spcAft>
          <a:spcPct val="0"/>
        </a:spcAft>
        <a:defRPr sz="2800">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189"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377"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566"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754"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09" indent="-176209" algn="l" rtl="0" eaLnBrk="0" fontAlgn="base" hangingPunct="0">
        <a:spcBef>
          <a:spcPct val="35000"/>
        </a:spcBef>
        <a:spcAft>
          <a:spcPct val="0"/>
        </a:spcAft>
        <a:buChar char="•"/>
        <a:defRPr sz="2000">
          <a:solidFill>
            <a:schemeClr val="tx1"/>
          </a:solidFill>
          <a:latin typeface="Calibri" panose="020F0502020204030204" pitchFamily="34" charset="0"/>
          <a:ea typeface="+mn-ea"/>
          <a:cs typeface="Calibri" panose="020F0502020204030204" pitchFamily="34" charset="0"/>
        </a:defRPr>
      </a:lvl1pPr>
      <a:lvl2pPr marL="357179" indent="-179384" algn="l" rtl="0" eaLnBrk="0" fontAlgn="base" hangingPunct="0">
        <a:spcBef>
          <a:spcPct val="20000"/>
        </a:spcBef>
        <a:spcAft>
          <a:spcPct val="0"/>
        </a:spcAft>
        <a:buChar char="–"/>
        <a:defRPr sz="1800">
          <a:solidFill>
            <a:schemeClr val="tx1"/>
          </a:solidFill>
          <a:latin typeface="Calibri" panose="020F0502020204030204" pitchFamily="34" charset="0"/>
          <a:ea typeface="+mn-ea"/>
          <a:cs typeface="Calibri" panose="020F0502020204030204" pitchFamily="34" charset="0"/>
        </a:defRPr>
      </a:lvl2pPr>
      <a:lvl3pPr marL="534975" indent="-177796" algn="l" rtl="0" eaLnBrk="0" fontAlgn="base" hangingPunct="0">
        <a:spcBef>
          <a:spcPct val="20000"/>
        </a:spcBef>
        <a:spcAft>
          <a:spcPct val="0"/>
        </a:spcAft>
        <a:buChar char="•"/>
        <a:defRPr sz="1800">
          <a:solidFill>
            <a:schemeClr val="tx1"/>
          </a:solidFill>
          <a:latin typeface="Calibri" panose="020F0502020204030204" pitchFamily="34" charset="0"/>
          <a:ea typeface="+mn-ea"/>
          <a:cs typeface="Calibri" panose="020F0502020204030204" pitchFamily="34" charset="0"/>
        </a:defRPr>
      </a:lvl3pPr>
      <a:lvl4pPr marL="720707" indent="-185734" algn="l" rtl="0" eaLnBrk="0" fontAlgn="base" hangingPunct="0">
        <a:spcBef>
          <a:spcPct val="20000"/>
        </a:spcBef>
        <a:spcAft>
          <a:spcPct val="0"/>
        </a:spcAft>
        <a:buChar char="–"/>
        <a:defRPr sz="1600">
          <a:solidFill>
            <a:schemeClr val="tx1"/>
          </a:solidFill>
          <a:latin typeface="Calibri" panose="020F0502020204030204" pitchFamily="34" charset="0"/>
          <a:ea typeface="+mn-ea"/>
          <a:cs typeface="Calibri" panose="020F0502020204030204" pitchFamily="34" charset="0"/>
        </a:defRPr>
      </a:lvl4pPr>
      <a:lvl5pPr marL="898503" indent="-177796" algn="l" rtl="0" eaLnBrk="0" fontAlgn="base" hangingPunct="0">
        <a:spcBef>
          <a:spcPct val="20000"/>
        </a:spcBef>
        <a:spcAft>
          <a:spcPct val="0"/>
        </a:spcAft>
        <a:buChar char="»"/>
        <a:defRPr sz="1600">
          <a:solidFill>
            <a:schemeClr val="tx1"/>
          </a:solidFill>
          <a:latin typeface="Calibri" panose="020F0502020204030204" pitchFamily="34" charset="0"/>
          <a:ea typeface="+mn-ea"/>
          <a:cs typeface="Calibri" panose="020F0502020204030204" pitchFamily="34" charset="0"/>
        </a:defRPr>
      </a:lvl5pPr>
      <a:lvl6pPr marL="2514537" indent="-228594" algn="l" rtl="0" fontAlgn="base">
        <a:spcBef>
          <a:spcPct val="20000"/>
        </a:spcBef>
        <a:spcAft>
          <a:spcPct val="0"/>
        </a:spcAft>
        <a:buChar char="»"/>
        <a:defRPr>
          <a:solidFill>
            <a:schemeClr val="tx1"/>
          </a:solidFill>
          <a:latin typeface="+mn-lt"/>
          <a:ea typeface="+mn-ea"/>
        </a:defRPr>
      </a:lvl6pPr>
      <a:lvl7pPr marL="2971726" indent="-228594" algn="l" rtl="0" fontAlgn="base">
        <a:spcBef>
          <a:spcPct val="20000"/>
        </a:spcBef>
        <a:spcAft>
          <a:spcPct val="0"/>
        </a:spcAft>
        <a:buChar char="»"/>
        <a:defRPr>
          <a:solidFill>
            <a:schemeClr val="tx1"/>
          </a:solidFill>
          <a:latin typeface="+mn-lt"/>
          <a:ea typeface="+mn-ea"/>
        </a:defRPr>
      </a:lvl7pPr>
      <a:lvl8pPr marL="3428914" indent="-228594" algn="l" rtl="0" fontAlgn="base">
        <a:spcBef>
          <a:spcPct val="20000"/>
        </a:spcBef>
        <a:spcAft>
          <a:spcPct val="0"/>
        </a:spcAft>
        <a:buChar char="»"/>
        <a:defRPr>
          <a:solidFill>
            <a:schemeClr val="tx1"/>
          </a:solidFill>
          <a:latin typeface="+mn-lt"/>
          <a:ea typeface="+mn-ea"/>
        </a:defRPr>
      </a:lvl8pPr>
      <a:lvl9pPr marL="3886103" indent="-228594"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6FB7-91A5-48D0-A11F-2F80F0A3852B}"/>
              </a:ext>
            </a:extLst>
          </p:cNvPr>
          <p:cNvSpPr>
            <a:spLocks noGrp="1"/>
          </p:cNvSpPr>
          <p:nvPr>
            <p:ph type="ctrTitle"/>
          </p:nvPr>
        </p:nvSpPr>
        <p:spPr/>
        <p:txBody>
          <a:bodyPr/>
          <a:lstStyle/>
          <a:p>
            <a:r>
              <a:rPr lang="en-US" dirty="0"/>
              <a:t>CCT Superconducting Magnets</a:t>
            </a:r>
          </a:p>
        </p:txBody>
      </p:sp>
      <p:sp>
        <p:nvSpPr>
          <p:cNvPr id="3" name="Subtitle 2">
            <a:extLst>
              <a:ext uri="{FF2B5EF4-FFF2-40B4-BE49-F238E27FC236}">
                <a16:creationId xmlns:a16="http://schemas.microsoft.com/office/drawing/2014/main" id="{1F9770BB-D5B5-4C38-9DCD-7F7A3412FD92}"/>
              </a:ext>
            </a:extLst>
          </p:cNvPr>
          <p:cNvSpPr>
            <a:spLocks noGrp="1"/>
          </p:cNvSpPr>
          <p:nvPr>
            <p:ph type="subTitle" idx="1"/>
          </p:nvPr>
        </p:nvSpPr>
        <p:spPr>
          <a:xfrm>
            <a:off x="1828800" y="3397152"/>
            <a:ext cx="8534400" cy="2836191"/>
          </a:xfrm>
        </p:spPr>
        <p:txBody>
          <a:bodyPr/>
          <a:lstStyle/>
          <a:p>
            <a:r>
              <a:rPr lang="en-GB" dirty="0"/>
              <a:t>CRYO and RF for Big Science - Meet researchers and industry  </a:t>
            </a:r>
          </a:p>
          <a:p>
            <a:endParaRPr lang="en-GB" dirty="0"/>
          </a:p>
          <a:p>
            <a:r>
              <a:rPr lang="en-US" dirty="0">
                <a:solidFill>
                  <a:schemeClr val="bg1">
                    <a:lumMod val="50000"/>
                  </a:schemeClr>
                </a:solidFill>
              </a:rPr>
              <a:t>Kévin Pepitone</a:t>
            </a:r>
          </a:p>
        </p:txBody>
      </p:sp>
      <p:sp>
        <p:nvSpPr>
          <p:cNvPr id="4" name="TextBox 3">
            <a:extLst>
              <a:ext uri="{FF2B5EF4-FFF2-40B4-BE49-F238E27FC236}">
                <a16:creationId xmlns:a16="http://schemas.microsoft.com/office/drawing/2014/main" id="{4F1369D3-95DB-42DA-8EA2-DD9532AD124E}"/>
              </a:ext>
            </a:extLst>
          </p:cNvPr>
          <p:cNvSpPr txBox="1"/>
          <p:nvPr/>
        </p:nvSpPr>
        <p:spPr>
          <a:xfrm>
            <a:off x="0" y="4441371"/>
            <a:ext cx="12191999" cy="461665"/>
          </a:xfrm>
          <a:prstGeom prst="rect">
            <a:avLst/>
          </a:prstGeom>
          <a:noFill/>
        </p:spPr>
        <p:txBody>
          <a:bodyPr wrap="square" rtlCol="0">
            <a:spAutoFit/>
          </a:bodyPr>
          <a:lstStyle/>
          <a:p>
            <a:pPr algn="ctr"/>
            <a:r>
              <a:rPr lang="en-US" dirty="0"/>
              <a:t>Uppsala, May 8, 2019</a:t>
            </a:r>
          </a:p>
        </p:txBody>
      </p:sp>
    </p:spTree>
    <p:extLst>
      <p:ext uri="{BB962C8B-B14F-4D97-AF65-F5344CB8AC3E}">
        <p14:creationId xmlns:p14="http://schemas.microsoft.com/office/powerpoint/2010/main" val="247186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How does it work</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5" name="Title 3">
            <a:extLst>
              <a:ext uri="{FF2B5EF4-FFF2-40B4-BE49-F238E27FC236}">
                <a16:creationId xmlns:a16="http://schemas.microsoft.com/office/drawing/2014/main" id="{FD53F036-E9F0-4338-99DF-1E424B38DA3C}"/>
              </a:ext>
            </a:extLst>
          </p:cNvPr>
          <p:cNvSpPr txBox="1">
            <a:spLocks/>
          </p:cNvSpPr>
          <p:nvPr/>
        </p:nvSpPr>
        <p:spPr bwMode="auto">
          <a:xfrm>
            <a:off x="254215" y="1002454"/>
            <a:ext cx="10515600" cy="627810"/>
          </a:xfrm>
          <a:prstGeom prst="rect">
            <a:avLst/>
          </a:prstGeom>
          <a:noFill/>
          <a:ln w="9525">
            <a:noFill/>
            <a:miter lim="800000"/>
            <a:headEnd/>
            <a:tailEnd/>
          </a:ln>
        </p:spPr>
        <p:txBody>
          <a:bodyPr vert="horz" wrap="square" lIns="91440" tIns="45720" rIns="91440" bIns="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189"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377"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566"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754"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r>
              <a:rPr lang="en-US" kern="0" dirty="0">
                <a:solidFill>
                  <a:schemeClr val="tx1"/>
                </a:solidFill>
              </a:rPr>
              <a:t>CCT is built out of 2 canted (tilted) solenoids</a:t>
            </a:r>
            <a:endParaRPr lang="en-GB" kern="0" dirty="0">
              <a:solidFill>
                <a:schemeClr val="tx1"/>
              </a:solidFill>
            </a:endParaRPr>
          </a:p>
        </p:txBody>
      </p:sp>
      <p:pic>
        <p:nvPicPr>
          <p:cNvPr id="6" name="Picture 5">
            <a:extLst>
              <a:ext uri="{FF2B5EF4-FFF2-40B4-BE49-F238E27FC236}">
                <a16:creationId xmlns:a16="http://schemas.microsoft.com/office/drawing/2014/main" id="{B29CB8CC-3807-43AF-86C3-ADC4C284E4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88" r="20209"/>
          <a:stretch/>
        </p:blipFill>
        <p:spPr>
          <a:xfrm>
            <a:off x="38100" y="1630676"/>
            <a:ext cx="5687878" cy="3596647"/>
          </a:xfrm>
          <a:prstGeom prst="rect">
            <a:avLst/>
          </a:prstGeom>
        </p:spPr>
      </p:pic>
      <p:pic>
        <p:nvPicPr>
          <p:cNvPr id="7" name="Picture 6">
            <a:extLst>
              <a:ext uri="{FF2B5EF4-FFF2-40B4-BE49-F238E27FC236}">
                <a16:creationId xmlns:a16="http://schemas.microsoft.com/office/drawing/2014/main" id="{D9129804-F680-4507-A896-DE2CCF927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83" r="20372"/>
          <a:stretch/>
        </p:blipFill>
        <p:spPr>
          <a:xfrm>
            <a:off x="6226659" y="1630677"/>
            <a:ext cx="5711126" cy="3596647"/>
          </a:xfrm>
          <a:prstGeom prst="rect">
            <a:avLst/>
          </a:prstGeom>
        </p:spPr>
      </p:pic>
      <p:sp>
        <p:nvSpPr>
          <p:cNvPr id="8" name="TextBox 7">
            <a:extLst>
              <a:ext uri="{FF2B5EF4-FFF2-40B4-BE49-F238E27FC236}">
                <a16:creationId xmlns:a16="http://schemas.microsoft.com/office/drawing/2014/main" id="{C5952F57-1603-475D-BE37-7210100305C6}"/>
              </a:ext>
            </a:extLst>
          </p:cNvPr>
          <p:cNvSpPr txBox="1"/>
          <p:nvPr/>
        </p:nvSpPr>
        <p:spPr>
          <a:xfrm>
            <a:off x="254215" y="4800166"/>
            <a:ext cx="5711127"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Several tilted loops: tilted magnetic field</a:t>
            </a:r>
            <a:endParaRPr lang="en-GB"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06BC8E9-D377-4774-BB6F-5952EC2DDC40}"/>
              </a:ext>
            </a:extLst>
          </p:cNvPr>
          <p:cNvSpPr txBox="1"/>
          <p:nvPr/>
        </p:nvSpPr>
        <p:spPr>
          <a:xfrm>
            <a:off x="6822148" y="4788976"/>
            <a:ext cx="5115638"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We have another tilted loop in the other direction</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155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How does it work</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8" name="Picture 7">
            <a:extLst>
              <a:ext uri="{FF2B5EF4-FFF2-40B4-BE49-F238E27FC236}">
                <a16:creationId xmlns:a16="http://schemas.microsoft.com/office/drawing/2014/main" id="{DC0CC159-00B0-4E72-9154-35DBA093E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000" y="1620000"/>
            <a:ext cx="9607316" cy="3596647"/>
          </a:xfrm>
          <a:prstGeom prst="rect">
            <a:avLst/>
          </a:prstGeom>
        </p:spPr>
      </p:pic>
      <p:sp>
        <p:nvSpPr>
          <p:cNvPr id="9" name="TextBox 8">
            <a:extLst>
              <a:ext uri="{FF2B5EF4-FFF2-40B4-BE49-F238E27FC236}">
                <a16:creationId xmlns:a16="http://schemas.microsoft.com/office/drawing/2014/main" id="{F46301B9-EFCE-45C3-8BE3-95FB4B057419}"/>
              </a:ext>
            </a:extLst>
          </p:cNvPr>
          <p:cNvSpPr txBox="1"/>
          <p:nvPr/>
        </p:nvSpPr>
        <p:spPr>
          <a:xfrm>
            <a:off x="0" y="5027694"/>
            <a:ext cx="12192000"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We put one inside the other: the magnetic fields add up</a:t>
            </a:r>
            <a:endParaRPr lang="en-GB" dirty="0">
              <a:latin typeface="Calibri" panose="020F0502020204030204" pitchFamily="34" charset="0"/>
              <a:cs typeface="Calibri" panose="020F0502020204030204" pitchFamily="34" charset="0"/>
            </a:endParaRPr>
          </a:p>
        </p:txBody>
      </p:sp>
      <p:sp>
        <p:nvSpPr>
          <p:cNvPr id="10" name="Title 3">
            <a:extLst>
              <a:ext uri="{FF2B5EF4-FFF2-40B4-BE49-F238E27FC236}">
                <a16:creationId xmlns:a16="http://schemas.microsoft.com/office/drawing/2014/main" id="{CBC62C9B-FDBE-4B6D-8B4F-161D78CA4D3E}"/>
              </a:ext>
            </a:extLst>
          </p:cNvPr>
          <p:cNvSpPr txBox="1">
            <a:spLocks/>
          </p:cNvSpPr>
          <p:nvPr/>
        </p:nvSpPr>
        <p:spPr bwMode="auto">
          <a:xfrm>
            <a:off x="254215" y="1002454"/>
            <a:ext cx="10515600" cy="627810"/>
          </a:xfrm>
          <a:prstGeom prst="rect">
            <a:avLst/>
          </a:prstGeom>
          <a:noFill/>
          <a:ln w="9525">
            <a:noFill/>
            <a:miter lim="800000"/>
            <a:headEnd/>
            <a:tailEnd/>
          </a:ln>
        </p:spPr>
        <p:txBody>
          <a:bodyPr vert="horz" wrap="square" lIns="91440" tIns="45720" rIns="91440" bIns="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189"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377"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566"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754"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r>
              <a:rPr lang="en-US" kern="0" dirty="0">
                <a:solidFill>
                  <a:schemeClr val="tx1"/>
                </a:solidFill>
              </a:rPr>
              <a:t>CCT is built out of 2 canted (tilted) solenoids</a:t>
            </a:r>
            <a:endParaRPr lang="en-GB" kern="0" dirty="0">
              <a:solidFill>
                <a:schemeClr val="tx1"/>
              </a:solidFill>
            </a:endParaRPr>
          </a:p>
        </p:txBody>
      </p:sp>
    </p:spTree>
    <p:extLst>
      <p:ext uri="{BB962C8B-B14F-4D97-AF65-F5344CB8AC3E}">
        <p14:creationId xmlns:p14="http://schemas.microsoft.com/office/powerpoint/2010/main" val="2869626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How does it work</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6" name="Picture 5">
            <a:extLst>
              <a:ext uri="{FF2B5EF4-FFF2-40B4-BE49-F238E27FC236}">
                <a16:creationId xmlns:a16="http://schemas.microsoft.com/office/drawing/2014/main" id="{AFFE00DF-DDA7-48D4-BA1A-082F0740A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000" y="1620000"/>
            <a:ext cx="9607316" cy="3596647"/>
          </a:xfrm>
          <a:prstGeom prst="rect">
            <a:avLst/>
          </a:prstGeom>
        </p:spPr>
      </p:pic>
      <p:pic>
        <p:nvPicPr>
          <p:cNvPr id="7" name="Picture 6">
            <a:extLst>
              <a:ext uri="{FF2B5EF4-FFF2-40B4-BE49-F238E27FC236}">
                <a16:creationId xmlns:a16="http://schemas.microsoft.com/office/drawing/2014/main" id="{5546CDC6-AD96-4EFE-A6E5-75CF2CD365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45" t="41490" r="37955" b="-740"/>
          <a:stretch/>
        </p:blipFill>
        <p:spPr>
          <a:xfrm>
            <a:off x="929898" y="3541363"/>
            <a:ext cx="1642821" cy="2131017"/>
          </a:xfrm>
          <a:prstGeom prst="rect">
            <a:avLst/>
          </a:prstGeom>
        </p:spPr>
      </p:pic>
      <p:sp>
        <p:nvSpPr>
          <p:cNvPr id="8" name="Title 3">
            <a:extLst>
              <a:ext uri="{FF2B5EF4-FFF2-40B4-BE49-F238E27FC236}">
                <a16:creationId xmlns:a16="http://schemas.microsoft.com/office/drawing/2014/main" id="{DC05C040-0120-4A0D-8EB4-2B49E0857A97}"/>
              </a:ext>
            </a:extLst>
          </p:cNvPr>
          <p:cNvSpPr txBox="1">
            <a:spLocks/>
          </p:cNvSpPr>
          <p:nvPr/>
        </p:nvSpPr>
        <p:spPr bwMode="auto">
          <a:xfrm>
            <a:off x="254215" y="1002454"/>
            <a:ext cx="10515600" cy="627810"/>
          </a:xfrm>
          <a:prstGeom prst="rect">
            <a:avLst/>
          </a:prstGeom>
          <a:noFill/>
          <a:ln w="9525">
            <a:noFill/>
            <a:miter lim="800000"/>
            <a:headEnd/>
            <a:tailEnd/>
          </a:ln>
        </p:spPr>
        <p:txBody>
          <a:bodyPr vert="horz" wrap="square" lIns="91440" tIns="45720" rIns="91440" bIns="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189"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377"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566"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754"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r>
              <a:rPr lang="en-GB" kern="0" dirty="0">
                <a:solidFill>
                  <a:schemeClr val="tx1"/>
                </a:solidFill>
              </a:rPr>
              <a:t>Net magnetic field on CCT</a:t>
            </a:r>
          </a:p>
        </p:txBody>
      </p:sp>
    </p:spTree>
    <p:extLst>
      <p:ext uri="{BB962C8B-B14F-4D97-AF65-F5344CB8AC3E}">
        <p14:creationId xmlns:p14="http://schemas.microsoft.com/office/powerpoint/2010/main" val="2519066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How does it work</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6" name="Picture 5">
            <a:extLst>
              <a:ext uri="{FF2B5EF4-FFF2-40B4-BE49-F238E27FC236}">
                <a16:creationId xmlns:a16="http://schemas.microsoft.com/office/drawing/2014/main" id="{1CBA0095-BB0C-4ACE-AAF0-04EA7262E5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000" y="1620000"/>
            <a:ext cx="9607316" cy="3596647"/>
          </a:xfrm>
          <a:prstGeom prst="rect">
            <a:avLst/>
          </a:prstGeom>
        </p:spPr>
      </p:pic>
      <p:sp>
        <p:nvSpPr>
          <p:cNvPr id="7" name="TextBox 6">
            <a:extLst>
              <a:ext uri="{FF2B5EF4-FFF2-40B4-BE49-F238E27FC236}">
                <a16:creationId xmlns:a16="http://schemas.microsoft.com/office/drawing/2014/main" id="{BD104867-2F1F-4A93-917D-560B119B738B}"/>
              </a:ext>
            </a:extLst>
          </p:cNvPr>
          <p:cNvSpPr txBox="1"/>
          <p:nvPr/>
        </p:nvSpPr>
        <p:spPr>
          <a:xfrm>
            <a:off x="7860444" y="4799009"/>
            <a:ext cx="3746475"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This yields a net dipolar field</a:t>
            </a:r>
            <a:endParaRPr lang="en-GB" dirty="0">
              <a:latin typeface="Calibri" panose="020F0502020204030204" pitchFamily="34" charset="0"/>
              <a:cs typeface="Calibri" panose="020F0502020204030204" pitchFamily="34" charset="0"/>
            </a:endParaRPr>
          </a:p>
        </p:txBody>
      </p:sp>
      <p:sp>
        <p:nvSpPr>
          <p:cNvPr id="9" name="Title 3">
            <a:extLst>
              <a:ext uri="{FF2B5EF4-FFF2-40B4-BE49-F238E27FC236}">
                <a16:creationId xmlns:a16="http://schemas.microsoft.com/office/drawing/2014/main" id="{3C86B3CD-6CAD-4C69-BC55-90E2A25F1220}"/>
              </a:ext>
            </a:extLst>
          </p:cNvPr>
          <p:cNvSpPr txBox="1">
            <a:spLocks/>
          </p:cNvSpPr>
          <p:nvPr/>
        </p:nvSpPr>
        <p:spPr bwMode="auto">
          <a:xfrm>
            <a:off x="254215" y="1002454"/>
            <a:ext cx="10515600" cy="627810"/>
          </a:xfrm>
          <a:prstGeom prst="rect">
            <a:avLst/>
          </a:prstGeom>
          <a:noFill/>
          <a:ln w="9525">
            <a:noFill/>
            <a:miter lim="800000"/>
            <a:headEnd/>
            <a:tailEnd/>
          </a:ln>
        </p:spPr>
        <p:txBody>
          <a:bodyPr vert="horz" wrap="square" lIns="91440" tIns="45720" rIns="91440" bIns="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189"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377"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566"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754"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r>
              <a:rPr lang="en-GB" kern="0" dirty="0">
                <a:solidFill>
                  <a:schemeClr val="tx1"/>
                </a:solidFill>
              </a:rPr>
              <a:t>Net magnetic field on CCT</a:t>
            </a:r>
          </a:p>
        </p:txBody>
      </p:sp>
      <p:sp>
        <p:nvSpPr>
          <p:cNvPr id="10" name="Rectangle 9">
            <a:extLst>
              <a:ext uri="{FF2B5EF4-FFF2-40B4-BE49-F238E27FC236}">
                <a16:creationId xmlns:a16="http://schemas.microsoft.com/office/drawing/2014/main" id="{3600E474-12B9-4ABF-82B2-DE6FF443FE15}"/>
              </a:ext>
            </a:extLst>
          </p:cNvPr>
          <p:cNvSpPr/>
          <p:nvPr/>
        </p:nvSpPr>
        <p:spPr>
          <a:xfrm>
            <a:off x="5868000" y="6264000"/>
            <a:ext cx="6324000"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Courtesy F. Mangiarotti</a:t>
            </a:r>
          </a:p>
        </p:txBody>
      </p:sp>
    </p:spTree>
    <p:extLst>
      <p:ext uri="{BB962C8B-B14F-4D97-AF65-F5344CB8AC3E}">
        <p14:creationId xmlns:p14="http://schemas.microsoft.com/office/powerpoint/2010/main" val="217394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CCT Magnets: Pictures</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5" name="Picture 4">
            <a:extLst>
              <a:ext uri="{FF2B5EF4-FFF2-40B4-BE49-F238E27FC236}">
                <a16:creationId xmlns:a16="http://schemas.microsoft.com/office/drawing/2014/main" id="{7F5C1F12-C0F4-42A1-9288-BBF46C2BE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684" y="1620000"/>
            <a:ext cx="9607316" cy="3596647"/>
          </a:xfrm>
          <a:prstGeom prst="rect">
            <a:avLst/>
          </a:prstGeom>
        </p:spPr>
      </p:pic>
      <p:pic>
        <p:nvPicPr>
          <p:cNvPr id="6" name="Picture 5">
            <a:extLst>
              <a:ext uri="{FF2B5EF4-FFF2-40B4-BE49-F238E27FC236}">
                <a16:creationId xmlns:a16="http://schemas.microsoft.com/office/drawing/2014/main" id="{BDA28313-4AFB-4230-8C18-209652CC217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3300" y="1620000"/>
            <a:ext cx="9607316" cy="3596647"/>
          </a:xfrm>
          <a:prstGeom prst="rect">
            <a:avLst/>
          </a:prstGeom>
        </p:spPr>
      </p:pic>
    </p:spTree>
    <p:extLst>
      <p:ext uri="{BB962C8B-B14F-4D97-AF65-F5344CB8AC3E}">
        <p14:creationId xmlns:p14="http://schemas.microsoft.com/office/powerpoint/2010/main" val="508800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Example </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dirty="0"/>
              <a:t>Kévin Pepitone - CCT Superconducting Magnets - CRYO and RF for Big Science - Meet researchers and industry  </a:t>
            </a:r>
            <a:endParaRPr lang="en-US" dirty="0"/>
          </a:p>
        </p:txBody>
      </p:sp>
      <p:pic>
        <p:nvPicPr>
          <p:cNvPr id="5" name="Picture 4">
            <a:extLst>
              <a:ext uri="{FF2B5EF4-FFF2-40B4-BE49-F238E27FC236}">
                <a16:creationId xmlns:a16="http://schemas.microsoft.com/office/drawing/2014/main" id="{EB1408D1-07B0-4176-87EE-51C1FFD3D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718" y="1638891"/>
            <a:ext cx="6142172" cy="4700211"/>
          </a:xfrm>
          <a:prstGeom prst="rect">
            <a:avLst/>
          </a:prstGeom>
        </p:spPr>
      </p:pic>
      <p:sp>
        <p:nvSpPr>
          <p:cNvPr id="7" name="TextBox 6">
            <a:extLst>
              <a:ext uri="{FF2B5EF4-FFF2-40B4-BE49-F238E27FC236}">
                <a16:creationId xmlns:a16="http://schemas.microsoft.com/office/drawing/2014/main" id="{23A572F3-1E85-4C38-B895-BE94B472864D}"/>
              </a:ext>
            </a:extLst>
          </p:cNvPr>
          <p:cNvSpPr txBox="1"/>
          <p:nvPr/>
        </p:nvSpPr>
        <p:spPr>
          <a:xfrm>
            <a:off x="0" y="910329"/>
            <a:ext cx="12192000"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Field integral, magnetic current, and central magnetic field as function of the skew angle</a:t>
            </a:r>
          </a:p>
        </p:txBody>
      </p:sp>
      <p:sp>
        <p:nvSpPr>
          <p:cNvPr id="6" name="Rectangle 5">
            <a:extLst>
              <a:ext uri="{FF2B5EF4-FFF2-40B4-BE49-F238E27FC236}">
                <a16:creationId xmlns:a16="http://schemas.microsoft.com/office/drawing/2014/main" id="{E8AB3AA9-B53A-4689-A597-F7B74CC1409A}"/>
              </a:ext>
            </a:extLst>
          </p:cNvPr>
          <p:cNvSpPr/>
          <p:nvPr/>
        </p:nvSpPr>
        <p:spPr>
          <a:xfrm>
            <a:off x="211736" y="1823145"/>
            <a:ext cx="5390325" cy="4154984"/>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The D1 is an orbital corrector required for the High Luminosity upgrade of the LHC at CERN. </a:t>
            </a:r>
          </a:p>
          <a:p>
            <a:pPr algn="just"/>
            <a:r>
              <a:rPr lang="en-GB" dirty="0">
                <a:latin typeface="Calibri" panose="020F0502020204030204" pitchFamily="34" charset="0"/>
                <a:cs typeface="Calibri" panose="020F0502020204030204" pitchFamily="34" charset="0"/>
              </a:rPr>
              <a:t>Required is a 5 </a:t>
            </a:r>
            <a:r>
              <a:rPr lang="en-GB" dirty="0" err="1">
                <a:latin typeface="Calibri" panose="020F0502020204030204" pitchFamily="34" charset="0"/>
                <a:cs typeface="Calibri" panose="020F0502020204030204" pitchFamily="34" charset="0"/>
              </a:rPr>
              <a:t>T.m</a:t>
            </a:r>
            <a:r>
              <a:rPr lang="en-GB" dirty="0">
                <a:latin typeface="Calibri" panose="020F0502020204030204" pitchFamily="34" charset="0"/>
                <a:cs typeface="Calibri" panose="020F0502020204030204" pitchFamily="34" charset="0"/>
              </a:rPr>
              <a:t> dipole field integral with less than 10 units field error and an operating current less than 600 A. </a:t>
            </a:r>
          </a:p>
          <a:p>
            <a:pPr algn="just"/>
            <a:r>
              <a:rPr lang="en-GB" dirty="0">
                <a:latin typeface="Calibri" panose="020F0502020204030204" pitchFamily="34" charset="0"/>
                <a:cs typeface="Calibri" panose="020F0502020204030204" pitchFamily="34" charset="0"/>
              </a:rPr>
              <a:t>The magnetic field is limited at 2.6 T by the saturation of the iron. This results in a design which is 2.2 m long. Space is limited and a much shorter magnet option would be preferable.</a:t>
            </a:r>
          </a:p>
        </p:txBody>
      </p:sp>
      <p:sp>
        <p:nvSpPr>
          <p:cNvPr id="8" name="Rectangle 7">
            <a:extLst>
              <a:ext uri="{FF2B5EF4-FFF2-40B4-BE49-F238E27FC236}">
                <a16:creationId xmlns:a16="http://schemas.microsoft.com/office/drawing/2014/main" id="{0B8000D5-E87E-41AB-8598-06D09B2B9CD8}"/>
              </a:ext>
            </a:extLst>
          </p:cNvPr>
          <p:cNvSpPr/>
          <p:nvPr/>
        </p:nvSpPr>
        <p:spPr>
          <a:xfrm>
            <a:off x="5868000" y="6264000"/>
            <a:ext cx="6324000"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Courtesy G. Kirby</a:t>
            </a:r>
          </a:p>
        </p:txBody>
      </p:sp>
    </p:spTree>
    <p:extLst>
      <p:ext uri="{BB962C8B-B14F-4D97-AF65-F5344CB8AC3E}">
        <p14:creationId xmlns:p14="http://schemas.microsoft.com/office/powerpoint/2010/main" val="107388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D903-08C2-4745-8CF9-36C5DC34CDA4}"/>
              </a:ext>
            </a:extLst>
          </p:cNvPr>
          <p:cNvSpPr>
            <a:spLocks noGrp="1"/>
          </p:cNvSpPr>
          <p:nvPr>
            <p:ph type="title"/>
          </p:nvPr>
        </p:nvSpPr>
        <p:spPr/>
        <p:txBody>
          <a:bodyPr/>
          <a:lstStyle/>
          <a:p>
            <a:r>
              <a:rPr lang="en-US" dirty="0"/>
              <a:t>CCT Magnets: </a:t>
            </a:r>
            <a:r>
              <a:rPr lang="en-US" dirty="0" err="1"/>
              <a:t>Avantages</a:t>
            </a:r>
            <a:endParaRPr lang="en-US" dirty="0"/>
          </a:p>
        </p:txBody>
      </p:sp>
      <p:sp>
        <p:nvSpPr>
          <p:cNvPr id="3" name="Date Placeholder 2">
            <a:extLst>
              <a:ext uri="{FF2B5EF4-FFF2-40B4-BE49-F238E27FC236}">
                <a16:creationId xmlns:a16="http://schemas.microsoft.com/office/drawing/2014/main" id="{23294D83-9B14-4A46-AB85-D98B530CD2C6}"/>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CD28ED0E-A4D4-45E3-ACD7-B23F9AB171EC}"/>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5" name="TextBox 4">
            <a:extLst>
              <a:ext uri="{FF2B5EF4-FFF2-40B4-BE49-F238E27FC236}">
                <a16:creationId xmlns:a16="http://schemas.microsoft.com/office/drawing/2014/main" id="{9200DA5A-7C9A-4EC6-B8EA-5947F82A188A}"/>
              </a:ext>
            </a:extLst>
          </p:cNvPr>
          <p:cNvSpPr txBox="1"/>
          <p:nvPr/>
        </p:nvSpPr>
        <p:spPr>
          <a:xfrm>
            <a:off x="369920" y="1060554"/>
            <a:ext cx="11593479" cy="4401205"/>
          </a:xfrm>
          <a:prstGeom prst="rect">
            <a:avLst/>
          </a:prstGeom>
          <a:noFill/>
        </p:spPr>
        <p:txBody>
          <a:bodyPr wrap="square" rtlCol="0">
            <a:spAutoFit/>
          </a:bodyPr>
          <a:lstStyle/>
          <a:p>
            <a:pPr marL="342900" indent="-342900">
              <a:buFont typeface="Arial" panose="020B0604020202020204" pitchFamily="34" charset="0"/>
              <a:buChar char="•"/>
            </a:pPr>
            <a:r>
              <a:rPr lang="en-US" b="1" dirty="0"/>
              <a:t>Perfect field:</a:t>
            </a:r>
          </a:p>
          <a:p>
            <a:pPr lvl="1"/>
            <a:r>
              <a:rPr lang="en-US" sz="2000" dirty="0"/>
              <a:t>As “true” a cosine-theta current density distribution</a:t>
            </a:r>
          </a:p>
          <a:p>
            <a:pPr lvl="1"/>
            <a:r>
              <a:rPr lang="en-US" sz="2000" dirty="0"/>
              <a:t>Field quality over the straight section without optimization required</a:t>
            </a:r>
          </a:p>
          <a:p>
            <a:pPr marL="800100" lvl="1"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b="1" dirty="0"/>
              <a:t>Low conductor stress:</a:t>
            </a:r>
          </a:p>
          <a:p>
            <a:pPr lvl="1"/>
            <a:r>
              <a:rPr lang="en-US" sz="2000" dirty="0"/>
              <a:t>Structure intercepts Lorentz-Forces, reduced coil stress by an order of magnitude</a:t>
            </a:r>
          </a:p>
          <a:p>
            <a:pPr lvl="1"/>
            <a:r>
              <a:rPr lang="en-US" sz="2000" dirty="0"/>
              <a:t>No need for pre-stress</a:t>
            </a:r>
          </a:p>
          <a:p>
            <a:pPr marL="800100" lvl="1"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b="1" dirty="0"/>
              <a:t>Cost-effective:</a:t>
            </a:r>
          </a:p>
          <a:p>
            <a:pPr lvl="1"/>
            <a:r>
              <a:rPr lang="en-US" sz="2000" dirty="0"/>
              <a:t>All poles inclusive just like solenoids, inherently a 3D structure</a:t>
            </a:r>
          </a:p>
          <a:p>
            <a:pPr lvl="1"/>
            <a:r>
              <a:rPr lang="en-US" sz="2000" dirty="0"/>
              <a:t>Small number of components</a:t>
            </a:r>
          </a:p>
          <a:p>
            <a:pPr lvl="1"/>
            <a:r>
              <a:rPr lang="en-GB" sz="2000" dirty="0"/>
              <a:t>10 drawings instead of 100, so fewer components and less tooling to assemble</a:t>
            </a:r>
            <a:endParaRPr lang="en-US" sz="2000" dirty="0"/>
          </a:p>
          <a:p>
            <a:pPr lvl="1"/>
            <a:r>
              <a:rPr lang="en-US" sz="2000" dirty="0"/>
              <a:t>Coil assembly not needed (all poles are wound together around a single bore)</a:t>
            </a:r>
          </a:p>
          <a:p>
            <a:pPr lvl="1"/>
            <a:r>
              <a:rPr lang="en-US" sz="2000" dirty="0"/>
              <a:t>Compatibility between </a:t>
            </a:r>
            <a:r>
              <a:rPr lang="en-US" sz="2000" dirty="0" err="1"/>
              <a:t>NbTi</a:t>
            </a:r>
            <a:r>
              <a:rPr lang="en-US" sz="2000" dirty="0"/>
              <a:t>, Nb</a:t>
            </a:r>
            <a:r>
              <a:rPr lang="en-US" sz="2000" baseline="-25000" dirty="0"/>
              <a:t>3</a:t>
            </a:r>
            <a:r>
              <a:rPr lang="en-US" sz="2000" dirty="0"/>
              <a:t>Sn and HTS</a:t>
            </a:r>
          </a:p>
        </p:txBody>
      </p:sp>
      <p:sp>
        <p:nvSpPr>
          <p:cNvPr id="6" name="TextBox 5">
            <a:extLst>
              <a:ext uri="{FF2B5EF4-FFF2-40B4-BE49-F238E27FC236}">
                <a16:creationId xmlns:a16="http://schemas.microsoft.com/office/drawing/2014/main" id="{0EBC2A6E-25A2-421E-A80A-08EA67B0303B}"/>
              </a:ext>
            </a:extLst>
          </p:cNvPr>
          <p:cNvSpPr txBox="1"/>
          <p:nvPr/>
        </p:nvSpPr>
        <p:spPr>
          <a:xfrm>
            <a:off x="369920" y="5913502"/>
            <a:ext cx="11849099" cy="461665"/>
          </a:xfrm>
          <a:prstGeom prst="rect">
            <a:avLst/>
          </a:prstGeom>
          <a:noFill/>
        </p:spPr>
        <p:txBody>
          <a:bodyPr wrap="square" rtlCol="0">
            <a:spAutoFit/>
          </a:bodyPr>
          <a:lstStyle/>
          <a:p>
            <a:r>
              <a:rPr lang="en-GB" dirty="0"/>
              <a:t>But requires about 50% more conductor than normal sector coils</a:t>
            </a:r>
            <a:endParaRPr lang="en-US" dirty="0"/>
          </a:p>
        </p:txBody>
      </p:sp>
      <p:sp>
        <p:nvSpPr>
          <p:cNvPr id="7" name="Rectangle 6">
            <a:extLst>
              <a:ext uri="{FF2B5EF4-FFF2-40B4-BE49-F238E27FC236}">
                <a16:creationId xmlns:a16="http://schemas.microsoft.com/office/drawing/2014/main" id="{B2B94F91-9823-464F-8D53-D65A57842001}"/>
              </a:ext>
            </a:extLst>
          </p:cNvPr>
          <p:cNvSpPr/>
          <p:nvPr/>
        </p:nvSpPr>
        <p:spPr>
          <a:xfrm>
            <a:off x="8720847" y="9432389"/>
            <a:ext cx="6096000" cy="1200329"/>
          </a:xfrm>
          <a:prstGeom prst="rect">
            <a:avLst/>
          </a:prstGeom>
        </p:spPr>
        <p:txBody>
          <a:bodyPr>
            <a:spAutoFit/>
          </a:bodyPr>
          <a:lstStyle/>
          <a:p>
            <a:r>
              <a:rPr lang="en-GB" dirty="0"/>
              <a:t>more cost effective to manufacture than a comparable classical cosine-theta magnet with ribbon wire</a:t>
            </a:r>
            <a:endParaRPr lang="en-US" dirty="0"/>
          </a:p>
        </p:txBody>
      </p:sp>
    </p:spTree>
    <p:extLst>
      <p:ext uri="{BB962C8B-B14F-4D97-AF65-F5344CB8AC3E}">
        <p14:creationId xmlns:p14="http://schemas.microsoft.com/office/powerpoint/2010/main" val="635134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CCT Magnets: Coil Winding</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5" name="Rectangle 4">
            <a:extLst>
              <a:ext uri="{FF2B5EF4-FFF2-40B4-BE49-F238E27FC236}">
                <a16:creationId xmlns:a16="http://schemas.microsoft.com/office/drawing/2014/main" id="{A98FCAB7-4FFA-4D57-80C0-C2E09E795BA8}"/>
              </a:ext>
            </a:extLst>
          </p:cNvPr>
          <p:cNvSpPr/>
          <p:nvPr/>
        </p:nvSpPr>
        <p:spPr>
          <a:xfrm>
            <a:off x="234950" y="1006376"/>
            <a:ext cx="11722100" cy="1938992"/>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Use a tilted helix form that can be easily fabricated by first milling a groove of the correct geometry into a tube. A commercially available numerically controlled machining software package may be used to generate the tool cutting paths directly from the path equation with specified parameters of diameter, pitch, tilt angle and number of turns. Conductor is then wound into the groove and any necessary overwrap or fill materials are applied.</a:t>
            </a:r>
            <a:endParaRPr lang="en-US"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18E3629-9162-49EF-BF2C-9ABFB58FCF38}"/>
              </a:ext>
            </a:extLst>
          </p:cNvPr>
          <p:cNvPicPr>
            <a:picLocks noChangeAspect="1"/>
          </p:cNvPicPr>
          <p:nvPr/>
        </p:nvPicPr>
        <p:blipFill>
          <a:blip r:embed="rId2"/>
          <a:stretch>
            <a:fillRect/>
          </a:stretch>
        </p:blipFill>
        <p:spPr>
          <a:xfrm>
            <a:off x="5053920" y="3648135"/>
            <a:ext cx="1971580" cy="2628000"/>
          </a:xfrm>
          <a:prstGeom prst="rect">
            <a:avLst/>
          </a:prstGeom>
        </p:spPr>
      </p:pic>
      <p:pic>
        <p:nvPicPr>
          <p:cNvPr id="20" name="Picture 19">
            <a:extLst>
              <a:ext uri="{FF2B5EF4-FFF2-40B4-BE49-F238E27FC236}">
                <a16:creationId xmlns:a16="http://schemas.microsoft.com/office/drawing/2014/main" id="{C0329884-CD10-4B07-9A42-78BB65462577}"/>
              </a:ext>
            </a:extLst>
          </p:cNvPr>
          <p:cNvPicPr>
            <a:picLocks noChangeAspect="1"/>
          </p:cNvPicPr>
          <p:nvPr/>
        </p:nvPicPr>
        <p:blipFill>
          <a:blip r:embed="rId3"/>
          <a:stretch>
            <a:fillRect/>
          </a:stretch>
        </p:blipFill>
        <p:spPr>
          <a:xfrm>
            <a:off x="7427096" y="3644565"/>
            <a:ext cx="3501254" cy="2628000"/>
          </a:xfrm>
          <a:prstGeom prst="rect">
            <a:avLst/>
          </a:prstGeom>
        </p:spPr>
      </p:pic>
      <p:pic>
        <p:nvPicPr>
          <p:cNvPr id="9" name="Picture 8" descr="\\cern.ch\dfs\Workspaces\m\MDT\Magnet_Laboratory\Projects\HFM_Program\Hi-Lumi_Magnets\HiLumi_Correctors\Corrector_Magnets\MCBRD\MCBRDP1\Instrumentation splicing\CCS\MCBRD P1 V2\DSC06504.JPG">
            <a:extLst>
              <a:ext uri="{FF2B5EF4-FFF2-40B4-BE49-F238E27FC236}">
                <a16:creationId xmlns:a16="http://schemas.microsoft.com/office/drawing/2014/main" id="{7945D88F-3A38-4652-9345-031D8F5700D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820" y="3644565"/>
            <a:ext cx="3502800" cy="2628000"/>
          </a:xfrm>
          <a:prstGeom prst="rect">
            <a:avLst/>
          </a:prstGeom>
          <a:noFill/>
          <a:ln>
            <a:noFill/>
          </a:ln>
        </p:spPr>
      </p:pic>
    </p:spTree>
    <p:extLst>
      <p:ext uri="{BB962C8B-B14F-4D97-AF65-F5344CB8AC3E}">
        <p14:creationId xmlns:p14="http://schemas.microsoft.com/office/powerpoint/2010/main" val="3096592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CCT Magnets: Coil Winding</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9" name="Content Placeholder 5">
            <a:extLst>
              <a:ext uri="{FF2B5EF4-FFF2-40B4-BE49-F238E27FC236}">
                <a16:creationId xmlns:a16="http://schemas.microsoft.com/office/drawing/2014/main" id="{F5458277-BB86-4DF2-81BD-641912CE5CFF}"/>
              </a:ext>
            </a:extLst>
          </p:cNvPr>
          <p:cNvPicPr>
            <a:picLocks noChangeAspect="1"/>
          </p:cNvPicPr>
          <p:nvPr/>
        </p:nvPicPr>
        <p:blipFill>
          <a:blip r:embed="rId2"/>
          <a:stretch>
            <a:fillRect/>
          </a:stretch>
        </p:blipFill>
        <p:spPr>
          <a:xfrm rot="5400000">
            <a:off x="189199" y="1528611"/>
            <a:ext cx="4605606" cy="3456000"/>
          </a:xfrm>
          <a:prstGeom prst="rect">
            <a:avLst/>
          </a:prstGeom>
        </p:spPr>
      </p:pic>
      <p:pic>
        <p:nvPicPr>
          <p:cNvPr id="10" name="Picture 9">
            <a:extLst>
              <a:ext uri="{FF2B5EF4-FFF2-40B4-BE49-F238E27FC236}">
                <a16:creationId xmlns:a16="http://schemas.microsoft.com/office/drawing/2014/main" id="{684E3C9B-519E-41BF-90A6-F52C37B7E353}"/>
              </a:ext>
            </a:extLst>
          </p:cNvPr>
          <p:cNvPicPr>
            <a:picLocks noChangeAspect="1"/>
          </p:cNvPicPr>
          <p:nvPr/>
        </p:nvPicPr>
        <p:blipFill>
          <a:blip r:embed="rId3"/>
          <a:stretch>
            <a:fillRect/>
          </a:stretch>
        </p:blipFill>
        <p:spPr>
          <a:xfrm>
            <a:off x="8379443" y="953807"/>
            <a:ext cx="2945251" cy="2170966"/>
          </a:xfrm>
          <a:prstGeom prst="rect">
            <a:avLst/>
          </a:prstGeom>
        </p:spPr>
      </p:pic>
      <p:pic>
        <p:nvPicPr>
          <p:cNvPr id="11" name="Picture 10">
            <a:extLst>
              <a:ext uri="{FF2B5EF4-FFF2-40B4-BE49-F238E27FC236}">
                <a16:creationId xmlns:a16="http://schemas.microsoft.com/office/drawing/2014/main" id="{0DD80195-CA2F-4ABC-8309-0FDAF960EF62}"/>
              </a:ext>
            </a:extLst>
          </p:cNvPr>
          <p:cNvPicPr>
            <a:picLocks noChangeAspect="1"/>
          </p:cNvPicPr>
          <p:nvPr/>
        </p:nvPicPr>
        <p:blipFill>
          <a:blip r:embed="rId4"/>
          <a:stretch>
            <a:fillRect/>
          </a:stretch>
        </p:blipFill>
        <p:spPr>
          <a:xfrm rot="5400000">
            <a:off x="4000859" y="1534729"/>
            <a:ext cx="4589296" cy="3443762"/>
          </a:xfrm>
          <a:prstGeom prst="rect">
            <a:avLst/>
          </a:prstGeom>
        </p:spPr>
      </p:pic>
      <p:pic>
        <p:nvPicPr>
          <p:cNvPr id="12" name="Picture 11">
            <a:extLst>
              <a:ext uri="{FF2B5EF4-FFF2-40B4-BE49-F238E27FC236}">
                <a16:creationId xmlns:a16="http://schemas.microsoft.com/office/drawing/2014/main" id="{F041B5DF-E8AA-491E-8EF5-BE0667406118}"/>
              </a:ext>
            </a:extLst>
          </p:cNvPr>
          <p:cNvPicPr>
            <a:picLocks noChangeAspect="1"/>
          </p:cNvPicPr>
          <p:nvPr/>
        </p:nvPicPr>
        <p:blipFill rotWithShape="1">
          <a:blip r:embed="rId5"/>
          <a:srcRect l="15805" r="24444"/>
          <a:stretch/>
        </p:blipFill>
        <p:spPr>
          <a:xfrm rot="5400000">
            <a:off x="8690820" y="2925541"/>
            <a:ext cx="2326713" cy="2941034"/>
          </a:xfrm>
          <a:prstGeom prst="rect">
            <a:avLst/>
          </a:prstGeom>
        </p:spPr>
      </p:pic>
      <p:sp>
        <p:nvSpPr>
          <p:cNvPr id="13" name="TextBox 12">
            <a:extLst>
              <a:ext uri="{FF2B5EF4-FFF2-40B4-BE49-F238E27FC236}">
                <a16:creationId xmlns:a16="http://schemas.microsoft.com/office/drawing/2014/main" id="{25C98582-E65F-4C9D-AC71-D5E4BF36961B}"/>
              </a:ext>
            </a:extLst>
          </p:cNvPr>
          <p:cNvSpPr txBox="1"/>
          <p:nvPr/>
        </p:nvSpPr>
        <p:spPr>
          <a:xfrm>
            <a:off x="0" y="5654106"/>
            <a:ext cx="12192000" cy="685658"/>
          </a:xfrm>
          <a:prstGeom prst="rect">
            <a:avLst/>
          </a:prstGeom>
          <a:noFill/>
        </p:spPr>
        <p:txBody>
          <a:bodyPr wrap="square" rtlCol="0">
            <a:spAutoFit/>
          </a:bodyPr>
          <a:lstStyle/>
          <a:p>
            <a:pPr algn="ctr" defTabSz="474671"/>
            <a:r>
              <a:rPr lang="en-GB" sz="1869" dirty="0">
                <a:solidFill>
                  <a:prstClr val="black"/>
                </a:solidFill>
                <a:latin typeface="Calibri" panose="020F0502020204030204" pitchFamily="34" charset="0"/>
                <a:cs typeface="Calibri" panose="020F0502020204030204" pitchFamily="34" charset="0"/>
              </a:rPr>
              <a:t>Two wires are wound at the same time, with low tension.</a:t>
            </a:r>
          </a:p>
          <a:p>
            <a:pPr algn="ctr" defTabSz="474671"/>
            <a:r>
              <a:rPr lang="en-GB" sz="1869" dirty="0">
                <a:solidFill>
                  <a:prstClr val="black"/>
                </a:solidFill>
                <a:latin typeface="Calibri" panose="020F0502020204030204" pitchFamily="34" charset="0"/>
                <a:cs typeface="Calibri" panose="020F0502020204030204" pitchFamily="34" charset="0"/>
              </a:rPr>
              <a:t>This is repeated until we have the full 2 wide by 5 high coil.  </a:t>
            </a:r>
            <a:endParaRPr lang="en-US" sz="1869"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580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CCT Magnets: Connection box</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14" name="Picture 13" descr="G:\Workspaces\m\MDT\Magnet_Laboratory\Projects\HFM_Program\Hi-Lumi_Magnets\HiLumi_Correctors\Corrector_Magnets\MCBRD\MCBRDS1b\Instrumentation splicing\DSC06292.JPG">
            <a:extLst>
              <a:ext uri="{FF2B5EF4-FFF2-40B4-BE49-F238E27FC236}">
                <a16:creationId xmlns:a16="http://schemas.microsoft.com/office/drawing/2014/main" id="{DF3ED3A8-8946-4F05-B11F-952D2EF2AFA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904" y="1068344"/>
            <a:ext cx="3362325" cy="2519680"/>
          </a:xfrm>
          <a:prstGeom prst="rect">
            <a:avLst/>
          </a:prstGeom>
          <a:noFill/>
          <a:ln>
            <a:noFill/>
          </a:ln>
        </p:spPr>
      </p:pic>
      <p:pic>
        <p:nvPicPr>
          <p:cNvPr id="16" name="Picture 15" descr="\\cern.ch\dfs\Workspaces\m\MDT\Magnet_Laboratory\Projects\HFM_Program\Hi-Lumi_Magnets\HiLumi_Correctors\Corrector_Magnets\MCBRD\CCT-M2\Instrumentation splicing\Splice NCS\DSC06197.JPG">
            <a:extLst>
              <a:ext uri="{FF2B5EF4-FFF2-40B4-BE49-F238E27FC236}">
                <a16:creationId xmlns:a16="http://schemas.microsoft.com/office/drawing/2014/main" id="{B48B4E60-087B-483B-8EA0-2A30F4E7A7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7" y="1068344"/>
            <a:ext cx="3362325" cy="2519680"/>
          </a:xfrm>
          <a:prstGeom prst="rect">
            <a:avLst/>
          </a:prstGeom>
          <a:noFill/>
          <a:ln>
            <a:noFill/>
          </a:ln>
        </p:spPr>
      </p:pic>
      <p:pic>
        <p:nvPicPr>
          <p:cNvPr id="17" name="Picture 16" descr="\\cern.ch\dfs\Workspaces\m\MDT\Magnet_Laboratory\Projects\HFM_Program\Hi-Lumi_Magnets\HiLumi_Correctors\Corrector_Magnets\MCBRD\MCBRDP1\Instrumentation splicing\DSC06572.JPG">
            <a:extLst>
              <a:ext uri="{FF2B5EF4-FFF2-40B4-BE49-F238E27FC236}">
                <a16:creationId xmlns:a16="http://schemas.microsoft.com/office/drawing/2014/main" id="{E264B7B7-EFB5-4478-B14E-7128854350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904" y="3871854"/>
            <a:ext cx="3359785" cy="2519680"/>
          </a:xfrm>
          <a:prstGeom prst="rect">
            <a:avLst/>
          </a:prstGeom>
          <a:noFill/>
          <a:ln>
            <a:noFill/>
          </a:ln>
        </p:spPr>
      </p:pic>
      <p:pic>
        <p:nvPicPr>
          <p:cNvPr id="18" name="Picture 17" descr="\\cern.ch\dfs\Workspaces\m\MDT\Magnet_Laboratory\Projects\HFM_Program\Hi-Lumi_Magnets\HiLumi_Correctors\Corrector_Magnets\MCBRD\CCT-M2\Instrumentation splicing\Splice NCS\DSC06215.JPG">
            <a:extLst>
              <a:ext uri="{FF2B5EF4-FFF2-40B4-BE49-F238E27FC236}">
                <a16:creationId xmlns:a16="http://schemas.microsoft.com/office/drawing/2014/main" id="{809FA72E-45A8-4052-B18F-4D037BEFEA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377" y="3877092"/>
            <a:ext cx="3359785" cy="2519680"/>
          </a:xfrm>
          <a:prstGeom prst="rect">
            <a:avLst/>
          </a:prstGeom>
          <a:noFill/>
          <a:ln>
            <a:noFill/>
          </a:ln>
        </p:spPr>
      </p:pic>
      <p:pic>
        <p:nvPicPr>
          <p:cNvPr id="19" name="Picture 18" descr="\\cern.ch\dfs\Workspaces\m\MDT\Magnet_Laboratory\Projects\HFM_Program\Hi-Lumi_Magnets\HiLumi_Correctors\Corrector_Magnets\MCBRD\CCT-M2\Instrumentation splicing\Splice NCS\DSC06251.JPG">
            <a:extLst>
              <a:ext uri="{FF2B5EF4-FFF2-40B4-BE49-F238E27FC236}">
                <a16:creationId xmlns:a16="http://schemas.microsoft.com/office/drawing/2014/main" id="{7D8A3A17-2BDE-49E6-8A23-88A4C081821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1310" y="3877092"/>
            <a:ext cx="3359785" cy="2519680"/>
          </a:xfrm>
          <a:prstGeom prst="rect">
            <a:avLst/>
          </a:prstGeom>
          <a:noFill/>
          <a:ln>
            <a:noFill/>
          </a:ln>
        </p:spPr>
      </p:pic>
      <p:pic>
        <p:nvPicPr>
          <p:cNvPr id="20" name="Picture 19" descr="\\cern.ch\dfs\Workspaces\m\MDT\Magnet_Laboratory\Projects\HFM_Program\Hi-Lumi_Magnets\HiLumi_Correctors\Corrector_Magnets\MCBRD\MCBRDP1\Instrumentation splicing\DSC06561.JPG">
            <a:extLst>
              <a:ext uri="{FF2B5EF4-FFF2-40B4-BE49-F238E27FC236}">
                <a16:creationId xmlns:a16="http://schemas.microsoft.com/office/drawing/2014/main" id="{8A8B6851-084D-451C-B2F6-0CF32723864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5996" y="1068344"/>
            <a:ext cx="3362325" cy="2519680"/>
          </a:xfrm>
          <a:prstGeom prst="rect">
            <a:avLst/>
          </a:prstGeom>
          <a:noFill/>
          <a:ln>
            <a:noFill/>
          </a:ln>
        </p:spPr>
      </p:pic>
      <p:sp>
        <p:nvSpPr>
          <p:cNvPr id="5" name="Rectangle 4">
            <a:extLst>
              <a:ext uri="{FF2B5EF4-FFF2-40B4-BE49-F238E27FC236}">
                <a16:creationId xmlns:a16="http://schemas.microsoft.com/office/drawing/2014/main" id="{C4FE68F4-074A-4DFA-BFB3-CCDCCD1DC1C0}"/>
              </a:ext>
            </a:extLst>
          </p:cNvPr>
          <p:cNvSpPr/>
          <p:nvPr/>
        </p:nvSpPr>
        <p:spPr>
          <a:xfrm>
            <a:off x="420669" y="2880344"/>
            <a:ext cx="3359786" cy="707886"/>
          </a:xfrm>
          <a:prstGeom prst="rect">
            <a:avLst/>
          </a:prstGeom>
        </p:spPr>
        <p:txBody>
          <a:bodyPr wrap="square">
            <a:spAutoFit/>
          </a:bodyPr>
          <a:lstStyle/>
          <a:p>
            <a:pPr algn="ctr"/>
            <a:r>
              <a:rPr lang="en-GB" sz="2000" dirty="0" err="1">
                <a:solidFill>
                  <a:schemeClr val="bg1"/>
                </a:solidFill>
                <a:latin typeface="Calibri" panose="020F0502020204030204" pitchFamily="34" charset="0"/>
                <a:cs typeface="Calibri" panose="020F0502020204030204" pitchFamily="34" charset="0"/>
              </a:rPr>
              <a:t>Fiber</a:t>
            </a:r>
            <a:r>
              <a:rPr lang="en-GB" sz="2000" dirty="0">
                <a:solidFill>
                  <a:schemeClr val="bg1"/>
                </a:solidFill>
                <a:latin typeface="Calibri" panose="020F0502020204030204" pitchFamily="34" charset="0"/>
                <a:cs typeface="Calibri" panose="020F0502020204030204" pitchFamily="34" charset="0"/>
              </a:rPr>
              <a:t> glass stack and polyimide sheet</a:t>
            </a:r>
            <a:endParaRPr lang="en-US" sz="2000"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F2A7CBC-DFFD-4842-83E0-2DB5BEF4163C}"/>
              </a:ext>
            </a:extLst>
          </p:cNvPr>
          <p:cNvSpPr/>
          <p:nvPr/>
        </p:nvSpPr>
        <p:spPr>
          <a:xfrm>
            <a:off x="4405071" y="2869921"/>
            <a:ext cx="3359785" cy="707886"/>
          </a:xfrm>
          <a:prstGeom prst="rect">
            <a:avLst/>
          </a:prstGeom>
        </p:spPr>
        <p:txBody>
          <a:bodyPr wrap="square">
            <a:spAutoFit/>
          </a:bodyPr>
          <a:lstStyle/>
          <a:p>
            <a:pPr algn="ctr"/>
            <a:r>
              <a:rPr lang="en-GB" sz="2000" dirty="0">
                <a:solidFill>
                  <a:schemeClr val="bg1"/>
                </a:solidFill>
                <a:latin typeface="Calibri" panose="020F0502020204030204" pitchFamily="34" charset="0"/>
                <a:cs typeface="Calibri" panose="020F0502020204030204" pitchFamily="34" charset="0"/>
              </a:rPr>
              <a:t>Window on the interlayer to install the connection box </a:t>
            </a:r>
            <a:endParaRPr lang="en-US" sz="20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BA122BD-971D-4230-903A-6E8371DF473C}"/>
              </a:ext>
            </a:extLst>
          </p:cNvPr>
          <p:cNvSpPr/>
          <p:nvPr/>
        </p:nvSpPr>
        <p:spPr>
          <a:xfrm>
            <a:off x="8418770" y="3184787"/>
            <a:ext cx="3359785" cy="400110"/>
          </a:xfrm>
          <a:prstGeom prst="rect">
            <a:avLst/>
          </a:prstGeom>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Connection box</a:t>
            </a:r>
          </a:p>
        </p:txBody>
      </p:sp>
      <p:sp>
        <p:nvSpPr>
          <p:cNvPr id="8" name="Rectangle 7">
            <a:extLst>
              <a:ext uri="{FF2B5EF4-FFF2-40B4-BE49-F238E27FC236}">
                <a16:creationId xmlns:a16="http://schemas.microsoft.com/office/drawing/2014/main" id="{92095E01-DD59-49B7-8ED6-BA3DA979290B}"/>
              </a:ext>
            </a:extLst>
          </p:cNvPr>
          <p:cNvSpPr/>
          <p:nvPr/>
        </p:nvSpPr>
        <p:spPr>
          <a:xfrm>
            <a:off x="408190" y="5982348"/>
            <a:ext cx="3359785" cy="400110"/>
          </a:xfrm>
          <a:prstGeom prst="rect">
            <a:avLst/>
          </a:prstGeom>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Marking </a:t>
            </a:r>
          </a:p>
        </p:txBody>
      </p:sp>
      <p:sp>
        <p:nvSpPr>
          <p:cNvPr id="21" name="Rectangle 20">
            <a:extLst>
              <a:ext uri="{FF2B5EF4-FFF2-40B4-BE49-F238E27FC236}">
                <a16:creationId xmlns:a16="http://schemas.microsoft.com/office/drawing/2014/main" id="{28533694-85EA-422A-96E1-F445AA12342E}"/>
              </a:ext>
            </a:extLst>
          </p:cNvPr>
          <p:cNvSpPr/>
          <p:nvPr/>
        </p:nvSpPr>
        <p:spPr>
          <a:xfrm>
            <a:off x="4414833" y="6001701"/>
            <a:ext cx="3357248" cy="400110"/>
          </a:xfrm>
          <a:prstGeom prst="rect">
            <a:avLst/>
          </a:prstGeom>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Crimping the end-sleeve </a:t>
            </a:r>
          </a:p>
        </p:txBody>
      </p:sp>
      <p:sp>
        <p:nvSpPr>
          <p:cNvPr id="22" name="Rectangle 21">
            <a:extLst>
              <a:ext uri="{FF2B5EF4-FFF2-40B4-BE49-F238E27FC236}">
                <a16:creationId xmlns:a16="http://schemas.microsoft.com/office/drawing/2014/main" id="{A7798255-743C-4F7D-BA8C-CCE0A23A0552}"/>
              </a:ext>
            </a:extLst>
          </p:cNvPr>
          <p:cNvSpPr/>
          <p:nvPr/>
        </p:nvSpPr>
        <p:spPr>
          <a:xfrm>
            <a:off x="8406468" y="5689092"/>
            <a:ext cx="3372087" cy="707886"/>
          </a:xfrm>
          <a:prstGeom prst="rect">
            <a:avLst/>
          </a:prstGeom>
        </p:spPr>
        <p:txBody>
          <a:bodyPr wrap="square">
            <a:spAutoFit/>
          </a:bodyPr>
          <a:lstStyle/>
          <a:p>
            <a:pPr algn="ctr"/>
            <a:r>
              <a:rPr lang="en-GB" sz="2000" dirty="0">
                <a:solidFill>
                  <a:schemeClr val="bg1"/>
                </a:solidFill>
                <a:latin typeface="Calibri" panose="020F0502020204030204" pitchFamily="34" charset="0"/>
                <a:cs typeface="Calibri" panose="020F0502020204030204" pitchFamily="34" charset="0"/>
              </a:rPr>
              <a:t>Connection box before filling with </a:t>
            </a:r>
            <a:r>
              <a:rPr lang="en-GB" sz="2000" dirty="0" err="1">
                <a:solidFill>
                  <a:schemeClr val="bg1"/>
                </a:solidFill>
                <a:latin typeface="Calibri" panose="020F0502020204030204" pitchFamily="34" charset="0"/>
                <a:cs typeface="Calibri" panose="020F0502020204030204" pitchFamily="34" charset="0"/>
              </a:rPr>
              <a:t>fiber</a:t>
            </a:r>
            <a:r>
              <a:rPr lang="en-GB" sz="2000" dirty="0">
                <a:solidFill>
                  <a:schemeClr val="bg1"/>
                </a:solidFill>
                <a:latin typeface="Calibri" panose="020F0502020204030204" pitchFamily="34" charset="0"/>
                <a:cs typeface="Calibri" panose="020F0502020204030204" pitchFamily="34" charset="0"/>
              </a:rPr>
              <a:t> glass</a:t>
            </a: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7304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0B3C-FF4B-4AE3-9F60-C130CFC80581}"/>
              </a:ext>
            </a:extLst>
          </p:cNvPr>
          <p:cNvSpPr>
            <a:spLocks noGrp="1"/>
          </p:cNvSpPr>
          <p:nvPr>
            <p:ph type="title"/>
          </p:nvPr>
        </p:nvSpPr>
        <p:spPr/>
        <p:txBody>
          <a:bodyPr/>
          <a:lstStyle/>
          <a:p>
            <a:r>
              <a:rPr lang="en-US" dirty="0"/>
              <a:t>Outline</a:t>
            </a:r>
          </a:p>
        </p:txBody>
      </p:sp>
      <p:sp>
        <p:nvSpPr>
          <p:cNvPr id="3" name="Date Placeholder 2">
            <a:extLst>
              <a:ext uri="{FF2B5EF4-FFF2-40B4-BE49-F238E27FC236}">
                <a16:creationId xmlns:a16="http://schemas.microsoft.com/office/drawing/2014/main" id="{80D6C711-8E02-4525-B200-D161B2CEE84D}"/>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CA9DC6C3-6BAC-4573-82F7-52494FCA2F21}"/>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5" name="Rectangle 4">
            <a:extLst>
              <a:ext uri="{FF2B5EF4-FFF2-40B4-BE49-F238E27FC236}">
                <a16:creationId xmlns:a16="http://schemas.microsoft.com/office/drawing/2014/main" id="{6F8D2729-93C2-41DF-A070-007708309D90}"/>
              </a:ext>
            </a:extLst>
          </p:cNvPr>
          <p:cNvSpPr/>
          <p:nvPr/>
        </p:nvSpPr>
        <p:spPr>
          <a:xfrm>
            <a:off x="482521" y="1277372"/>
            <a:ext cx="10842173" cy="5262979"/>
          </a:xfrm>
          <a:prstGeom prst="rect">
            <a:avLst/>
          </a:prstGeom>
        </p:spPr>
        <p:txBody>
          <a:bodyPr wrap="square">
            <a:spAutoFit/>
          </a:bodyPr>
          <a:lstStyle/>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CCT magnet</a:t>
            </a:r>
          </a:p>
          <a:p>
            <a:pPr marL="914400" lvl="1" indent="-457200">
              <a:buFont typeface="Wingdings" panose="05000000000000000000" pitchFamily="2" charset="2"/>
              <a:buChar char="§"/>
            </a:pPr>
            <a:r>
              <a:rPr lang="en-GB" dirty="0">
                <a:latin typeface="Calibri" panose="020F0502020204030204" pitchFamily="34" charset="0"/>
                <a:cs typeface="Calibri" panose="020F0502020204030204" pitchFamily="34" charset="0"/>
              </a:rPr>
              <a:t>Definition and history</a:t>
            </a:r>
          </a:p>
          <a:p>
            <a:pPr marL="914400" lvl="1" indent="-457200">
              <a:buFont typeface="Wingdings" panose="05000000000000000000" pitchFamily="2" charset="2"/>
              <a:buChar char="§"/>
            </a:pPr>
            <a:r>
              <a:rPr lang="en-GB" dirty="0">
                <a:latin typeface="Calibri" panose="020F0502020204030204" pitchFamily="34" charset="0"/>
                <a:cs typeface="Calibri" panose="020F0502020204030204" pitchFamily="34" charset="0"/>
              </a:rPr>
              <a:t>Mathematical model</a:t>
            </a:r>
          </a:p>
          <a:p>
            <a:pPr marL="914400" lvl="1" indent="-457200">
              <a:buFont typeface="Wingdings" panose="05000000000000000000" pitchFamily="2" charset="2"/>
              <a:buChar char="§"/>
            </a:pPr>
            <a:r>
              <a:rPr lang="en-GB" dirty="0">
                <a:latin typeface="Calibri" panose="020F0502020204030204" pitchFamily="34" charset="0"/>
                <a:cs typeface="Calibri" panose="020F0502020204030204" pitchFamily="34" charset="0"/>
              </a:rPr>
              <a:t>How does it work</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CERN </a:t>
            </a:r>
            <a:r>
              <a:rPr lang="en-GB">
                <a:latin typeface="Calibri" panose="020F0502020204030204" pitchFamily="34" charset="0"/>
                <a:cs typeface="Calibri" panose="020F0502020204030204" pitchFamily="34" charset="0"/>
              </a:rPr>
              <a:t>CCT magnet </a:t>
            </a:r>
            <a:endParaRPr lang="en-GB"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r>
              <a:rPr lang="en-GB" dirty="0">
                <a:latin typeface="Calibri" panose="020F0502020204030204" pitchFamily="34" charset="0"/>
                <a:cs typeface="Calibri" panose="020F0502020204030204" pitchFamily="34" charset="0"/>
              </a:rPr>
              <a:t>Pictures </a:t>
            </a:r>
          </a:p>
          <a:p>
            <a:pPr marL="914400" lvl="1" indent="-457200">
              <a:buFont typeface="Wingdings" panose="05000000000000000000" pitchFamily="2" charset="2"/>
              <a:buChar char="§"/>
            </a:pPr>
            <a:r>
              <a:rPr lang="en-GB" dirty="0">
                <a:latin typeface="Calibri" panose="020F0502020204030204" pitchFamily="34" charset="0"/>
                <a:cs typeface="Calibri" panose="020F0502020204030204" pitchFamily="34" charset="0"/>
              </a:rPr>
              <a:t>Results</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Modulated double helical coils</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Conclusions</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595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CCT Magnets: Diagrams </a:t>
            </a:r>
            <a:r>
              <a:rPr lang="en-US"/>
              <a:t>and wiring</a:t>
            </a:r>
            <a:endParaRPr lang="en-US" dirty="0"/>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13" name="TextBox 12">
            <a:extLst>
              <a:ext uri="{FF2B5EF4-FFF2-40B4-BE49-F238E27FC236}">
                <a16:creationId xmlns:a16="http://schemas.microsoft.com/office/drawing/2014/main" id="{38F47072-0A76-45AA-A5A8-FDE6D797E95E}"/>
              </a:ext>
            </a:extLst>
          </p:cNvPr>
          <p:cNvSpPr txBox="1"/>
          <p:nvPr/>
        </p:nvSpPr>
        <p:spPr>
          <a:xfrm>
            <a:off x="8478641" y="4220829"/>
            <a:ext cx="3440773" cy="156966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Cable in a groove</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White and red represent the two halves of the magnet winding</a:t>
            </a:r>
          </a:p>
        </p:txBody>
      </p:sp>
      <p:pic>
        <p:nvPicPr>
          <p:cNvPr id="11" name="Picture 10">
            <a:extLst>
              <a:ext uri="{FF2B5EF4-FFF2-40B4-BE49-F238E27FC236}">
                <a16:creationId xmlns:a16="http://schemas.microsoft.com/office/drawing/2014/main" id="{D773C4D2-40E5-4F9A-A3D5-1157499FE1C1}"/>
              </a:ext>
            </a:extLst>
          </p:cNvPr>
          <p:cNvPicPr>
            <a:picLocks noChangeAspect="1"/>
          </p:cNvPicPr>
          <p:nvPr/>
        </p:nvPicPr>
        <p:blipFill>
          <a:blip r:embed="rId3"/>
          <a:stretch>
            <a:fillRect/>
          </a:stretch>
        </p:blipFill>
        <p:spPr>
          <a:xfrm>
            <a:off x="4865592" y="906080"/>
            <a:ext cx="7226101" cy="3129840"/>
          </a:xfrm>
          <a:prstGeom prst="rect">
            <a:avLst/>
          </a:prstGeom>
        </p:spPr>
      </p:pic>
      <p:sp>
        <p:nvSpPr>
          <p:cNvPr id="20" name="TextBox 19">
            <a:extLst>
              <a:ext uri="{FF2B5EF4-FFF2-40B4-BE49-F238E27FC236}">
                <a16:creationId xmlns:a16="http://schemas.microsoft.com/office/drawing/2014/main" id="{F0B2DEFF-2E86-4CC6-AACE-0701B68944D5}"/>
              </a:ext>
            </a:extLst>
          </p:cNvPr>
          <p:cNvSpPr txBox="1"/>
          <p:nvPr/>
        </p:nvSpPr>
        <p:spPr>
          <a:xfrm>
            <a:off x="272585" y="1125252"/>
            <a:ext cx="4882619" cy="83099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10-strand cable wound in the grooves</a:t>
            </a:r>
          </a:p>
          <a:p>
            <a:r>
              <a:rPr lang="en-US" dirty="0">
                <a:latin typeface="Calibri" panose="020F0502020204030204" pitchFamily="34" charset="0"/>
                <a:cs typeface="Calibri" panose="020F0502020204030204" pitchFamily="34" charset="0"/>
              </a:rPr>
              <a:t>The strands are connected in series</a:t>
            </a:r>
            <a:endParaRPr lang="en-GB"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131267E5-41B2-47F5-95F6-1E74D705B470}"/>
              </a:ext>
            </a:extLst>
          </p:cNvPr>
          <p:cNvPicPr>
            <a:picLocks noChangeAspect="1"/>
          </p:cNvPicPr>
          <p:nvPr/>
        </p:nvPicPr>
        <p:blipFill>
          <a:blip r:embed="rId4"/>
          <a:stretch>
            <a:fillRect/>
          </a:stretch>
        </p:blipFill>
        <p:spPr>
          <a:xfrm>
            <a:off x="7253665" y="4005307"/>
            <a:ext cx="1090872" cy="2487720"/>
          </a:xfrm>
          <a:prstGeom prst="rect">
            <a:avLst/>
          </a:prstGeom>
        </p:spPr>
      </p:pic>
      <p:pic>
        <p:nvPicPr>
          <p:cNvPr id="14" name="Picture 13">
            <a:extLst>
              <a:ext uri="{FF2B5EF4-FFF2-40B4-BE49-F238E27FC236}">
                <a16:creationId xmlns:a16="http://schemas.microsoft.com/office/drawing/2014/main" id="{D9BBC74C-ECA1-482B-9700-EE35614B0690}"/>
              </a:ext>
            </a:extLst>
          </p:cNvPr>
          <p:cNvPicPr>
            <a:picLocks noChangeAspect="1"/>
          </p:cNvPicPr>
          <p:nvPr/>
        </p:nvPicPr>
        <p:blipFill>
          <a:blip r:embed="rId5"/>
          <a:stretch>
            <a:fillRect/>
          </a:stretch>
        </p:blipFill>
        <p:spPr>
          <a:xfrm>
            <a:off x="272585" y="3363187"/>
            <a:ext cx="5915919" cy="3129840"/>
          </a:xfrm>
          <a:prstGeom prst="rect">
            <a:avLst/>
          </a:prstGeom>
        </p:spPr>
      </p:pic>
    </p:spTree>
    <p:extLst>
      <p:ext uri="{BB962C8B-B14F-4D97-AF65-F5344CB8AC3E}">
        <p14:creationId xmlns:p14="http://schemas.microsoft.com/office/powerpoint/2010/main" val="347417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1DD2F6-E541-4F22-BDDA-D14692E47C47}"/>
              </a:ext>
            </a:extLst>
          </p:cNvPr>
          <p:cNvPicPr>
            <a:picLocks noChangeAspect="1"/>
          </p:cNvPicPr>
          <p:nvPr/>
        </p:nvPicPr>
        <p:blipFill>
          <a:blip r:embed="rId3"/>
          <a:stretch>
            <a:fillRect/>
          </a:stretch>
        </p:blipFill>
        <p:spPr>
          <a:xfrm>
            <a:off x="854222" y="885313"/>
            <a:ext cx="9000000" cy="5062500"/>
          </a:xfrm>
          <a:prstGeom prst="rect">
            <a:avLst/>
          </a:prstGeom>
        </p:spPr>
      </p:pic>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CCT Magnets: Results</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5" name="Picture 4">
            <a:extLst>
              <a:ext uri="{FF2B5EF4-FFF2-40B4-BE49-F238E27FC236}">
                <a16:creationId xmlns:a16="http://schemas.microsoft.com/office/drawing/2014/main" id="{92FFE4C4-DCAE-4661-B0BB-D84ADF80BC29}"/>
              </a:ext>
            </a:extLst>
          </p:cNvPr>
          <p:cNvPicPr>
            <a:picLocks noChangeAspect="1"/>
          </p:cNvPicPr>
          <p:nvPr/>
        </p:nvPicPr>
        <p:blipFill>
          <a:blip r:embed="rId4"/>
          <a:stretch>
            <a:fillRect/>
          </a:stretch>
        </p:blipFill>
        <p:spPr>
          <a:xfrm>
            <a:off x="1395088" y="1133169"/>
            <a:ext cx="9000000" cy="5062500"/>
          </a:xfrm>
          <a:prstGeom prst="rect">
            <a:avLst/>
          </a:prstGeom>
        </p:spPr>
      </p:pic>
      <p:pic>
        <p:nvPicPr>
          <p:cNvPr id="6" name="Picture 5">
            <a:extLst>
              <a:ext uri="{FF2B5EF4-FFF2-40B4-BE49-F238E27FC236}">
                <a16:creationId xmlns:a16="http://schemas.microsoft.com/office/drawing/2014/main" id="{23332439-1D66-4A3A-8271-69B4FAD75746}"/>
              </a:ext>
            </a:extLst>
          </p:cNvPr>
          <p:cNvPicPr>
            <a:picLocks noChangeAspect="1"/>
          </p:cNvPicPr>
          <p:nvPr/>
        </p:nvPicPr>
        <p:blipFill>
          <a:blip r:embed="rId5"/>
          <a:stretch>
            <a:fillRect/>
          </a:stretch>
        </p:blipFill>
        <p:spPr>
          <a:xfrm>
            <a:off x="1935954" y="1381025"/>
            <a:ext cx="9000000" cy="5062500"/>
          </a:xfrm>
          <a:prstGeom prst="rect">
            <a:avLst/>
          </a:prstGeom>
        </p:spPr>
      </p:pic>
      <p:sp>
        <p:nvSpPr>
          <p:cNvPr id="8" name="TextBox 7">
            <a:extLst>
              <a:ext uri="{FF2B5EF4-FFF2-40B4-BE49-F238E27FC236}">
                <a16:creationId xmlns:a16="http://schemas.microsoft.com/office/drawing/2014/main" id="{DA596919-1AC0-4A28-B6BC-66E8867959DE}"/>
              </a:ext>
            </a:extLst>
          </p:cNvPr>
          <p:cNvSpPr txBox="1"/>
          <p:nvPr/>
        </p:nvSpPr>
        <p:spPr>
          <a:xfrm>
            <a:off x="2527060" y="1517304"/>
            <a:ext cx="9000000" cy="5040000"/>
          </a:xfrm>
          <a:prstGeom prst="rect">
            <a:avLst/>
          </a:prstGeom>
          <a:solidFill>
            <a:schemeClr val="bg1"/>
          </a:solidFill>
        </p:spPr>
        <p:txBody>
          <a:bodyPr wrap="square" rtlCol="0" anchor="ctr">
            <a:spAutoFit/>
          </a:bodyPr>
          <a:lstStyle/>
          <a:p>
            <a:r>
              <a:rPr lang="en-US" dirty="0">
                <a:latin typeface="Calibri" panose="020F0502020204030204" pitchFamily="34" charset="0"/>
                <a:cs typeface="Calibri" panose="020F0502020204030204" pitchFamily="34" charset="0"/>
              </a:rPr>
              <a:t>Not presented here but:</a:t>
            </a:r>
          </a:p>
          <a:p>
            <a:endParaRPr lang="en-US"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GB" dirty="0">
                <a:latin typeface="Calibri" panose="020F0502020204030204" pitchFamily="34" charset="0"/>
                <a:cs typeface="Calibri" panose="020F0502020204030204" pitchFamily="34" charset="0"/>
              </a:rPr>
              <a:t>Nominal field level of 5 Tm at 393 A</a:t>
            </a:r>
          </a:p>
          <a:p>
            <a:pPr marL="800100" lvl="1" indent="-342900">
              <a:buFont typeface="Arial" panose="020B0604020202020204" pitchFamily="34" charset="0"/>
              <a:buChar char="•"/>
            </a:pPr>
            <a:r>
              <a:rPr lang="en-GB" dirty="0">
                <a:latin typeface="Calibri" panose="020F0502020204030204" pitchFamily="34" charset="0"/>
                <a:cs typeface="Calibri" panose="020F0502020204030204" pitchFamily="34" charset="0"/>
              </a:rPr>
              <a:t>Field quality was in the specifications, better than 10 units</a:t>
            </a:r>
          </a:p>
        </p:txBody>
      </p:sp>
    </p:spTree>
    <p:extLst>
      <p:ext uri="{BB962C8B-B14F-4D97-AF65-F5344CB8AC3E}">
        <p14:creationId xmlns:p14="http://schemas.microsoft.com/office/powerpoint/2010/main" val="25404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7" name="Title 6">
            <a:extLst>
              <a:ext uri="{FF2B5EF4-FFF2-40B4-BE49-F238E27FC236}">
                <a16:creationId xmlns:a16="http://schemas.microsoft.com/office/drawing/2014/main" id="{6AB89A02-922B-48EE-900A-A6629E1A742E}"/>
              </a:ext>
            </a:extLst>
          </p:cNvPr>
          <p:cNvSpPr>
            <a:spLocks noGrp="1"/>
          </p:cNvSpPr>
          <p:nvPr>
            <p:ph type="title"/>
          </p:nvPr>
        </p:nvSpPr>
        <p:spPr/>
        <p:txBody>
          <a:bodyPr/>
          <a:lstStyle/>
          <a:p>
            <a:r>
              <a:rPr lang="en-US" dirty="0"/>
              <a:t>Modulated double helical coils</a:t>
            </a:r>
          </a:p>
        </p:txBody>
      </p:sp>
      <p:sp>
        <p:nvSpPr>
          <p:cNvPr id="8" name="Rectangle 7">
            <a:extLst>
              <a:ext uri="{FF2B5EF4-FFF2-40B4-BE49-F238E27FC236}">
                <a16:creationId xmlns:a16="http://schemas.microsoft.com/office/drawing/2014/main" id="{520C4CEC-4B91-46BD-AC14-672E8E55F81A}"/>
              </a:ext>
            </a:extLst>
          </p:cNvPr>
          <p:cNvSpPr/>
          <p:nvPr/>
        </p:nvSpPr>
        <p:spPr>
          <a:xfrm>
            <a:off x="330335" y="1109340"/>
            <a:ext cx="6633173" cy="2308324"/>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Concentric pairs of complementary coils with opposite current flow enhance the multipole field and cancel the solenoid field components of the two layers. Thus, magnets of any multipole order, without systematic error fields, are possible by using multiple nested pairs of such coils.</a:t>
            </a:r>
          </a:p>
        </p:txBody>
      </p:sp>
      <p:sp>
        <p:nvSpPr>
          <p:cNvPr id="9" name="Rectangle 8">
            <a:extLst>
              <a:ext uri="{FF2B5EF4-FFF2-40B4-BE49-F238E27FC236}">
                <a16:creationId xmlns:a16="http://schemas.microsoft.com/office/drawing/2014/main" id="{BD43C71F-27AC-45CC-AC2E-C25E996F2BC4}"/>
              </a:ext>
            </a:extLst>
          </p:cNvPr>
          <p:cNvSpPr/>
          <p:nvPr/>
        </p:nvSpPr>
        <p:spPr>
          <a:xfrm>
            <a:off x="5868000" y="6300000"/>
            <a:ext cx="6322715"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L. </a:t>
            </a:r>
            <a:r>
              <a:rPr lang="en-GB" sz="1400" i="1" dirty="0" err="1">
                <a:latin typeface="Calibri" panose="020F0502020204030204" pitchFamily="34" charset="0"/>
                <a:cs typeface="Calibri" panose="020F0502020204030204" pitchFamily="34" charset="0"/>
              </a:rPr>
              <a:t>Queval</a:t>
            </a:r>
            <a:r>
              <a:rPr lang="en-GB" sz="1400" i="1" dirty="0">
                <a:latin typeface="Calibri" panose="020F0502020204030204" pitchFamily="34" charset="0"/>
                <a:cs typeface="Calibri" panose="020F0502020204030204" pitchFamily="34" charset="0"/>
              </a:rPr>
              <a:t>, </a:t>
            </a:r>
            <a:r>
              <a:rPr lang="fr-FR" sz="1400" i="1" dirty="0">
                <a:latin typeface="Calibri" panose="020F0502020204030204" pitchFamily="34" charset="0"/>
                <a:cs typeface="Calibri" panose="020F0502020204030204" pitchFamily="34" charset="0"/>
              </a:rPr>
              <a:t>IEEE Trans. </a:t>
            </a:r>
            <a:r>
              <a:rPr lang="fr-FR" sz="1400" i="1" dirty="0" err="1">
                <a:latin typeface="Calibri" panose="020F0502020204030204" pitchFamily="34" charset="0"/>
                <a:cs typeface="Calibri" panose="020F0502020204030204" pitchFamily="34" charset="0"/>
              </a:rPr>
              <a:t>Appl</a:t>
            </a:r>
            <a:r>
              <a:rPr lang="fr-FR" sz="1400" i="1" dirty="0">
                <a:latin typeface="Calibri" panose="020F0502020204030204" pitchFamily="34" charset="0"/>
                <a:cs typeface="Calibri" panose="020F0502020204030204" pitchFamily="34" charset="0"/>
              </a:rPr>
              <a:t>. Supercond., Vol. 25, 2015</a:t>
            </a:r>
            <a:endParaRPr lang="en-GB" sz="1400" i="1"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CA2AEB5-C0BC-4973-8B7F-6AE0B9A9037A}"/>
              </a:ext>
            </a:extLst>
          </p:cNvPr>
          <p:cNvSpPr/>
          <p:nvPr/>
        </p:nvSpPr>
        <p:spPr>
          <a:xfrm>
            <a:off x="5867999" y="6048000"/>
            <a:ext cx="6322715"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R.B. </a:t>
            </a:r>
            <a:r>
              <a:rPr lang="en-GB" sz="1400" i="1" dirty="0" err="1">
                <a:latin typeface="Calibri" panose="020F0502020204030204" pitchFamily="34" charset="0"/>
                <a:cs typeface="Calibri" panose="020F0502020204030204" pitchFamily="34" charset="0"/>
              </a:rPr>
              <a:t>Meinke</a:t>
            </a:r>
            <a:r>
              <a:rPr lang="en-GB" sz="1400" i="1" dirty="0">
                <a:latin typeface="Calibri" panose="020F0502020204030204" pitchFamily="34" charset="0"/>
                <a:cs typeface="Calibri" panose="020F0502020204030204" pitchFamily="34" charset="0"/>
              </a:rPr>
              <a:t>, et al., </a:t>
            </a:r>
            <a:r>
              <a:rPr lang="fr-FR" sz="1400" i="1" dirty="0">
                <a:latin typeface="Calibri" panose="020F0502020204030204" pitchFamily="34" charset="0"/>
                <a:cs typeface="Calibri" panose="020F0502020204030204" pitchFamily="34" charset="0"/>
              </a:rPr>
              <a:t>IEEE Trans. </a:t>
            </a:r>
            <a:r>
              <a:rPr lang="fr-FR" sz="1400" i="1" dirty="0" err="1">
                <a:latin typeface="Calibri" panose="020F0502020204030204" pitchFamily="34" charset="0"/>
                <a:cs typeface="Calibri" panose="020F0502020204030204" pitchFamily="34" charset="0"/>
              </a:rPr>
              <a:t>Appl</a:t>
            </a:r>
            <a:r>
              <a:rPr lang="fr-FR" sz="1400" i="1" dirty="0">
                <a:latin typeface="Calibri" panose="020F0502020204030204" pitchFamily="34" charset="0"/>
                <a:cs typeface="Calibri" panose="020F0502020204030204" pitchFamily="34" charset="0"/>
              </a:rPr>
              <a:t>. Supercond., Vol. 13, 2003</a:t>
            </a:r>
            <a:endParaRPr lang="en-GB" sz="1400" i="1" dirty="0">
              <a:latin typeface="Calibri" panose="020F0502020204030204" pitchFamily="34" charset="0"/>
              <a:cs typeface="Calibri" panose="020F0502020204030204" pitchFamily="34" charset="0"/>
            </a:endParaRPr>
          </a:p>
        </p:txBody>
      </p:sp>
      <p:pic>
        <p:nvPicPr>
          <p:cNvPr id="1026" name="Picture 2" descr="https://ieeexplore.ieee.org/mediastore_new/IEEE/content/media/77/7283731/7254147/queva1ab-2477377-large.gif">
            <a:extLst>
              <a:ext uri="{FF2B5EF4-FFF2-40B4-BE49-F238E27FC236}">
                <a16:creationId xmlns:a16="http://schemas.microsoft.com/office/drawing/2014/main" id="{3EF0B90D-37A1-49EB-A0E3-91F3A6013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123" y="988428"/>
            <a:ext cx="3750120" cy="4881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object&#10;&#10;Description automatically generated">
            <a:extLst>
              <a:ext uri="{FF2B5EF4-FFF2-40B4-BE49-F238E27FC236}">
                <a16:creationId xmlns:a16="http://schemas.microsoft.com/office/drawing/2014/main" id="{355D0C21-FF16-4C36-AC64-732F445BF040}"/>
              </a:ext>
            </a:extLst>
          </p:cNvPr>
          <p:cNvPicPr>
            <a:picLocks noChangeAspect="1"/>
          </p:cNvPicPr>
          <p:nvPr/>
        </p:nvPicPr>
        <p:blipFill>
          <a:blip r:embed="rId3"/>
          <a:stretch>
            <a:fillRect/>
          </a:stretch>
        </p:blipFill>
        <p:spPr>
          <a:xfrm>
            <a:off x="1615737" y="3563773"/>
            <a:ext cx="3569214" cy="2638115"/>
          </a:xfrm>
          <a:prstGeom prst="rect">
            <a:avLst/>
          </a:prstGeom>
        </p:spPr>
      </p:pic>
    </p:spTree>
    <p:extLst>
      <p:ext uri="{BB962C8B-B14F-4D97-AF65-F5344CB8AC3E}">
        <p14:creationId xmlns:p14="http://schemas.microsoft.com/office/powerpoint/2010/main" val="984746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Conclusions</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6" name="Rectangle 5">
            <a:extLst>
              <a:ext uri="{FF2B5EF4-FFF2-40B4-BE49-F238E27FC236}">
                <a16:creationId xmlns:a16="http://schemas.microsoft.com/office/drawing/2014/main" id="{F1768F67-315B-4432-A75B-3FC50B69EF6B}"/>
              </a:ext>
            </a:extLst>
          </p:cNvPr>
          <p:cNvSpPr/>
          <p:nvPr/>
        </p:nvSpPr>
        <p:spPr>
          <a:xfrm>
            <a:off x="674913" y="1099689"/>
            <a:ext cx="10842173" cy="4893647"/>
          </a:xfrm>
          <a:prstGeom prst="rect">
            <a:avLst/>
          </a:prstGeom>
        </p:spPr>
        <p:txBody>
          <a:bodyPr wrap="square">
            <a:spAutoFit/>
          </a:bodyPr>
          <a:lstStyle/>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The CCT is a paradigm shift in the design of high field SC magnets and the potential of high gain in SC magnet technology (reduce stress, improve training and  “short-sample” expectation, field quality etc)</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The CCT has the potential  of reducing cost especially at high fields</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CCT  technology can work with </a:t>
            </a:r>
            <a:r>
              <a:rPr lang="en-GB" dirty="0" err="1">
                <a:latin typeface="Calibri" panose="020F0502020204030204" pitchFamily="34" charset="0"/>
                <a:cs typeface="Calibri" panose="020F0502020204030204" pitchFamily="34" charset="0"/>
              </a:rPr>
              <a:t>NbTi</a:t>
            </a:r>
            <a:r>
              <a:rPr lang="en-GB" dirty="0">
                <a:latin typeface="Calibri" panose="020F0502020204030204" pitchFamily="34" charset="0"/>
                <a:cs typeface="Calibri" panose="020F0502020204030204" pitchFamily="34" charset="0"/>
              </a:rPr>
              <a:t> , Nb</a:t>
            </a:r>
            <a:r>
              <a:rPr lang="en-GB" baseline="-25000" dirty="0">
                <a:latin typeface="Calibri" panose="020F0502020204030204" pitchFamily="34" charset="0"/>
                <a:cs typeface="Calibri" panose="020F0502020204030204" pitchFamily="34" charset="0"/>
              </a:rPr>
              <a:t>3</a:t>
            </a:r>
            <a:r>
              <a:rPr lang="en-GB" dirty="0">
                <a:latin typeface="Calibri" panose="020F0502020204030204" pitchFamily="34" charset="0"/>
                <a:cs typeface="Calibri" panose="020F0502020204030204" pitchFamily="34" charset="0"/>
              </a:rPr>
              <a:t>Sn and HTS</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Modulated double helical coils can produce pure multipole fields of order </a:t>
            </a:r>
            <a:r>
              <a:rPr lang="en-GB" i="1" dirty="0">
                <a:latin typeface="Calibri" panose="020F0502020204030204" pitchFamily="34" charset="0"/>
                <a:cs typeface="Calibri" panose="020F0502020204030204" pitchFamily="34" charset="0"/>
              </a:rPr>
              <a:t>n</a:t>
            </a:r>
            <a:r>
              <a:rPr lang="en-GB" dirty="0">
                <a:latin typeface="Calibri" panose="020F0502020204030204" pitchFamily="34" charset="0"/>
                <a:cs typeface="Calibri" panose="020F0502020204030204" pitchFamily="34" charset="0"/>
              </a:rPr>
              <a:t>-1</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cs typeface="Calibri" panose="020F0502020204030204" pitchFamily="34" charset="0"/>
              </a:rPr>
              <a:t>Only 30 drawings. Other similar magnets have 500 + drawings. This is a clear additional cost and time load.</a:t>
            </a:r>
          </a:p>
          <a:p>
            <a:pPr marL="342900" indent="-342900">
              <a:buFont typeface="Arial" panose="020B0604020202020204" pitchFamily="34" charset="0"/>
              <a:buChar char="•"/>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901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8EF7-177E-46F5-B4FC-09F8715163A3}"/>
              </a:ext>
            </a:extLst>
          </p:cNvPr>
          <p:cNvSpPr>
            <a:spLocks noGrp="1"/>
          </p:cNvSpPr>
          <p:nvPr>
            <p:ph type="title"/>
          </p:nvPr>
        </p:nvSpPr>
        <p:spPr/>
        <p:txBody>
          <a:bodyPr/>
          <a:lstStyle/>
          <a:p>
            <a:r>
              <a:rPr lang="en-US" dirty="0"/>
              <a:t>Thank you for your attention</a:t>
            </a:r>
          </a:p>
        </p:txBody>
      </p:sp>
      <p:sp>
        <p:nvSpPr>
          <p:cNvPr id="3" name="Date Placeholder 2">
            <a:extLst>
              <a:ext uri="{FF2B5EF4-FFF2-40B4-BE49-F238E27FC236}">
                <a16:creationId xmlns:a16="http://schemas.microsoft.com/office/drawing/2014/main" id="{96B6AFA9-6D9E-4363-BCA5-8F9C64D374BB}"/>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7A033A89-02B7-4DD2-AB4F-2AF42D1D3F56}"/>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6" name="Picture 5">
            <a:extLst>
              <a:ext uri="{FF2B5EF4-FFF2-40B4-BE49-F238E27FC236}">
                <a16:creationId xmlns:a16="http://schemas.microsoft.com/office/drawing/2014/main" id="{111C0310-841B-4A58-ACEB-DC462AED9027}"/>
              </a:ext>
            </a:extLst>
          </p:cNvPr>
          <p:cNvPicPr>
            <a:picLocks noChangeAspect="1"/>
          </p:cNvPicPr>
          <p:nvPr/>
        </p:nvPicPr>
        <p:blipFill rotWithShape="1">
          <a:blip r:embed="rId2"/>
          <a:srcRect t="9496" b="6735"/>
          <a:stretch/>
        </p:blipFill>
        <p:spPr>
          <a:xfrm>
            <a:off x="0" y="859117"/>
            <a:ext cx="12192000" cy="5746471"/>
          </a:xfrm>
          <a:prstGeom prst="rect">
            <a:avLst/>
          </a:prstGeom>
        </p:spPr>
      </p:pic>
    </p:spTree>
    <p:extLst>
      <p:ext uri="{BB962C8B-B14F-4D97-AF65-F5344CB8AC3E}">
        <p14:creationId xmlns:p14="http://schemas.microsoft.com/office/powerpoint/2010/main" val="369715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Definition</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5" name="TextBox 4">
            <a:extLst>
              <a:ext uri="{FF2B5EF4-FFF2-40B4-BE49-F238E27FC236}">
                <a16:creationId xmlns:a16="http://schemas.microsoft.com/office/drawing/2014/main" id="{835C429B-D7D7-4EB9-9E58-2BC179BF3522}"/>
              </a:ext>
            </a:extLst>
          </p:cNvPr>
          <p:cNvSpPr txBox="1"/>
          <p:nvPr/>
        </p:nvSpPr>
        <p:spPr>
          <a:xfrm>
            <a:off x="423154" y="4521083"/>
            <a:ext cx="5672846" cy="1569660"/>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Canted-Cosine-Theta magnet is based on </a:t>
            </a:r>
            <a:r>
              <a:rPr lang="en-US" b="1" dirty="0">
                <a:latin typeface="Calibri" panose="020F0502020204030204" pitchFamily="34" charset="0"/>
                <a:cs typeface="Calibri" panose="020F0502020204030204" pitchFamily="34" charset="0"/>
              </a:rPr>
              <a:t>the superposition of two oppositely skewed solenoids with respect to the bore axis</a:t>
            </a:r>
          </a:p>
        </p:txBody>
      </p:sp>
      <p:sp>
        <p:nvSpPr>
          <p:cNvPr id="6" name="TextBox 5">
            <a:extLst>
              <a:ext uri="{FF2B5EF4-FFF2-40B4-BE49-F238E27FC236}">
                <a16:creationId xmlns:a16="http://schemas.microsoft.com/office/drawing/2014/main" id="{8F5E1BCE-7E40-4E96-9569-CE0E6EA8AF8C}"/>
              </a:ext>
            </a:extLst>
          </p:cNvPr>
          <p:cNvSpPr txBox="1"/>
          <p:nvPr/>
        </p:nvSpPr>
        <p:spPr>
          <a:xfrm>
            <a:off x="175097" y="1181220"/>
            <a:ext cx="4367719"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is a CCT magnet ?</a:t>
            </a:r>
          </a:p>
        </p:txBody>
      </p:sp>
      <p:sp>
        <p:nvSpPr>
          <p:cNvPr id="8" name="TextBox 7">
            <a:extLst>
              <a:ext uri="{FF2B5EF4-FFF2-40B4-BE49-F238E27FC236}">
                <a16:creationId xmlns:a16="http://schemas.microsoft.com/office/drawing/2014/main" id="{54C7AB81-48A3-4F15-91DA-1511054EA093}"/>
              </a:ext>
            </a:extLst>
          </p:cNvPr>
          <p:cNvSpPr txBox="1"/>
          <p:nvPr/>
        </p:nvSpPr>
        <p:spPr>
          <a:xfrm>
            <a:off x="7264941" y="2455024"/>
            <a:ext cx="4503906" cy="2585323"/>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Configuration proposed in the 60’s by D.I. Meyer and that will be used for </a:t>
            </a:r>
            <a:r>
              <a:rPr lang="en-GB" dirty="0">
                <a:latin typeface="Calibri" panose="020F0502020204030204" pitchFamily="34" charset="0"/>
                <a:cs typeface="Calibri" panose="020F0502020204030204" pitchFamily="34" charset="0"/>
              </a:rPr>
              <a:t>first time for high-energy physics particle accelerator</a:t>
            </a:r>
          </a:p>
          <a:p>
            <a:pPr algn="just"/>
            <a:endParaRPr lang="en-US" dirty="0">
              <a:latin typeface="Calibri" panose="020F0502020204030204" pitchFamily="34" charset="0"/>
              <a:cs typeface="Calibri" panose="020F0502020204030204" pitchFamily="34" charset="0"/>
            </a:endParaRPr>
          </a:p>
          <a:p>
            <a:pPr algn="just"/>
            <a:r>
              <a:rPr lang="en-GB" sz="1400" i="1" dirty="0">
                <a:latin typeface="Calibri" panose="020F0502020204030204" pitchFamily="34" charset="0"/>
                <a:cs typeface="Calibri" panose="020F0502020204030204" pitchFamily="34" charset="0"/>
              </a:rPr>
              <a:t>D.I. Meyer, R. </a:t>
            </a:r>
            <a:r>
              <a:rPr lang="en-GB" sz="1400" i="1" dirty="0" err="1">
                <a:latin typeface="Calibri" panose="020F0502020204030204" pitchFamily="34" charset="0"/>
                <a:cs typeface="Calibri" panose="020F0502020204030204" pitchFamily="34" charset="0"/>
              </a:rPr>
              <a:t>Flasck</a:t>
            </a:r>
            <a:r>
              <a:rPr lang="en-GB" sz="1400" i="1" dirty="0">
                <a:latin typeface="Calibri" panose="020F0502020204030204" pitchFamily="34" charset="0"/>
                <a:cs typeface="Calibri" panose="020F0502020204030204" pitchFamily="34" charset="0"/>
              </a:rPr>
              <a:t>, “A new configuration for a dipole magnet for use in high energy physics applications,” </a:t>
            </a:r>
            <a:r>
              <a:rPr lang="en-GB" sz="1400" i="1" dirty="0" err="1">
                <a:latin typeface="Calibri" panose="020F0502020204030204" pitchFamily="34" charset="0"/>
                <a:cs typeface="Calibri" panose="020F0502020204030204" pitchFamily="34" charset="0"/>
              </a:rPr>
              <a:t>Nucl</a:t>
            </a:r>
            <a:r>
              <a:rPr lang="en-GB" sz="1400" i="1" dirty="0">
                <a:latin typeface="Calibri" panose="020F0502020204030204" pitchFamily="34" charset="0"/>
                <a:cs typeface="Calibri" panose="020F0502020204030204" pitchFamily="34" charset="0"/>
              </a:rPr>
              <a:t>. </a:t>
            </a:r>
            <a:r>
              <a:rPr lang="en-GB" sz="1400" i="1" dirty="0" err="1">
                <a:latin typeface="Calibri" panose="020F0502020204030204" pitchFamily="34" charset="0"/>
                <a:cs typeface="Calibri" panose="020F0502020204030204" pitchFamily="34" charset="0"/>
              </a:rPr>
              <a:t>Instrum</a:t>
            </a:r>
            <a:r>
              <a:rPr lang="en-GB" sz="1400" i="1" dirty="0">
                <a:latin typeface="Calibri" panose="020F0502020204030204" pitchFamily="34" charset="0"/>
                <a:cs typeface="Calibri" panose="020F0502020204030204" pitchFamily="34" charset="0"/>
              </a:rPr>
              <a:t>. Methods, Vol. 80, Issue 2, 1970</a:t>
            </a:r>
          </a:p>
        </p:txBody>
      </p:sp>
      <p:sp>
        <p:nvSpPr>
          <p:cNvPr id="7" name="Rectangle 6">
            <a:extLst>
              <a:ext uri="{FF2B5EF4-FFF2-40B4-BE49-F238E27FC236}">
                <a16:creationId xmlns:a16="http://schemas.microsoft.com/office/drawing/2014/main" id="{81E80F3A-70DF-4C81-A562-B56C9D6500BD}"/>
              </a:ext>
            </a:extLst>
          </p:cNvPr>
          <p:cNvSpPr/>
          <p:nvPr/>
        </p:nvSpPr>
        <p:spPr>
          <a:xfrm>
            <a:off x="423153" y="2455024"/>
            <a:ext cx="5672847" cy="1938992"/>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Often called double-helix coils or tilted coils, the Canted-Cosine-Theta (CCT) coils are made of two concentric modulated helical coils having a winding shift of </a:t>
            </a:r>
            <a:r>
              <a:rPr lang="el-GR" dirty="0">
                <a:latin typeface="Calibri" panose="020F0502020204030204" pitchFamily="34" charset="0"/>
                <a:cs typeface="Calibri" panose="020F0502020204030204" pitchFamily="34" charset="0"/>
              </a:rPr>
              <a:t>π</a:t>
            </a:r>
            <a:r>
              <a:rPr lang="en-GB" dirty="0">
                <a:latin typeface="Calibri" panose="020F0502020204030204" pitchFamily="34" charset="0"/>
                <a:cs typeface="Calibri" panose="020F0502020204030204" pitchFamily="34" charset="0"/>
              </a:rPr>
              <a:t> and inverse currents.</a:t>
            </a: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E5EFA97-BEDE-4560-80CD-745D63F9D80E}"/>
              </a:ext>
            </a:extLst>
          </p:cNvPr>
          <p:cNvSpPr/>
          <p:nvPr/>
        </p:nvSpPr>
        <p:spPr>
          <a:xfrm>
            <a:off x="423153" y="1818122"/>
            <a:ext cx="5672847" cy="461665"/>
          </a:xfrm>
          <a:prstGeom prst="rect">
            <a:avLst/>
          </a:prstGeom>
        </p:spPr>
        <p:txBody>
          <a:bodyPr wrap="square">
            <a:spAutoFit/>
          </a:bodyPr>
          <a:lstStyle/>
          <a:p>
            <a:pPr algn="just"/>
            <a:r>
              <a:rPr lang="en-US" dirty="0">
                <a:latin typeface="Calibri" panose="020F0502020204030204" pitchFamily="34" charset="0"/>
                <a:cs typeface="Calibri" panose="020F0502020204030204" pitchFamily="34" charset="0"/>
              </a:rPr>
              <a:t>A dipole</a:t>
            </a:r>
          </a:p>
        </p:txBody>
      </p:sp>
    </p:spTree>
    <p:extLst>
      <p:ext uri="{BB962C8B-B14F-4D97-AF65-F5344CB8AC3E}">
        <p14:creationId xmlns:p14="http://schemas.microsoft.com/office/powerpoint/2010/main" val="334030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bject&#10;&#10;Description automatically generated">
            <a:extLst>
              <a:ext uri="{FF2B5EF4-FFF2-40B4-BE49-F238E27FC236}">
                <a16:creationId xmlns:a16="http://schemas.microsoft.com/office/drawing/2014/main" id="{E6BAFE39-8A09-4927-90AC-9B72CF6553C7}"/>
              </a:ext>
            </a:extLst>
          </p:cNvPr>
          <p:cNvPicPr>
            <a:picLocks noChangeAspect="1"/>
          </p:cNvPicPr>
          <p:nvPr/>
        </p:nvPicPr>
        <p:blipFill>
          <a:blip r:embed="rId2"/>
          <a:stretch>
            <a:fillRect/>
          </a:stretch>
        </p:blipFill>
        <p:spPr>
          <a:xfrm>
            <a:off x="600852" y="3235520"/>
            <a:ext cx="4513759" cy="3336257"/>
          </a:xfrm>
          <a:prstGeom prst="rect">
            <a:avLst/>
          </a:prstGeom>
        </p:spPr>
      </p:pic>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Definition – Mathematical model</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8" name="TextBox 7">
            <a:extLst>
              <a:ext uri="{FF2B5EF4-FFF2-40B4-BE49-F238E27FC236}">
                <a16:creationId xmlns:a16="http://schemas.microsoft.com/office/drawing/2014/main" id="{54C7AB81-48A3-4F15-91DA-1511054EA093}"/>
              </a:ext>
            </a:extLst>
          </p:cNvPr>
          <p:cNvSpPr txBox="1"/>
          <p:nvPr/>
        </p:nvSpPr>
        <p:spPr>
          <a:xfrm>
            <a:off x="438553" y="960915"/>
            <a:ext cx="11390589" cy="2308324"/>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Each turn of the coil can be well approximated as an ellipse tilted at an angle </a:t>
            </a:r>
            <a:r>
              <a:rPr lang="el-GR"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with respect to the axis of the coil.</a:t>
            </a:r>
          </a:p>
          <a:p>
            <a:pPr algn="just"/>
            <a:r>
              <a:rPr lang="en-US" dirty="0">
                <a:latin typeface="Calibri" panose="020F0502020204030204" pitchFamily="34" charset="0"/>
                <a:cs typeface="Calibri" panose="020F0502020204030204" pitchFamily="34" charset="0"/>
              </a:rPr>
              <a:t>This produces a transverse field component superimposed on the solenoid field component. When pairs of such windings with opposite tilt angles are assembles concentrically, the solenoid field components cancel and the dipole components add to produce a pure dipole field.</a:t>
            </a:r>
            <a:endParaRPr lang="en-GB" dirty="0">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23D94612-E018-4689-A644-86EBC0BC97B3}"/>
              </a:ext>
            </a:extLst>
          </p:cNvPr>
          <p:cNvSpPr/>
          <p:nvPr/>
        </p:nvSpPr>
        <p:spPr>
          <a:xfrm>
            <a:off x="6096000" y="6264000"/>
            <a:ext cx="6096000"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R.B. </a:t>
            </a:r>
            <a:r>
              <a:rPr lang="en-GB" sz="1400" i="1" dirty="0" err="1">
                <a:latin typeface="Calibri" panose="020F0502020204030204" pitchFamily="34" charset="0"/>
                <a:cs typeface="Calibri" panose="020F0502020204030204" pitchFamily="34" charset="0"/>
              </a:rPr>
              <a:t>Meinke</a:t>
            </a:r>
            <a:r>
              <a:rPr lang="en-GB" sz="1400" i="1" dirty="0">
                <a:latin typeface="Calibri" panose="020F0502020204030204" pitchFamily="34" charset="0"/>
                <a:cs typeface="Calibri" panose="020F0502020204030204" pitchFamily="34" charset="0"/>
              </a:rPr>
              <a:t>, et al., Proc. Particle Acc. Conf., pp. 1996-1998, 2003</a:t>
            </a:r>
          </a:p>
        </p:txBody>
      </p:sp>
      <p:sp>
        <p:nvSpPr>
          <p:cNvPr id="50" name="Rectangle 49">
            <a:extLst>
              <a:ext uri="{FF2B5EF4-FFF2-40B4-BE49-F238E27FC236}">
                <a16:creationId xmlns:a16="http://schemas.microsoft.com/office/drawing/2014/main" id="{878295B0-44BD-45FF-9AB8-33F58D476B5A}"/>
              </a:ext>
            </a:extLst>
          </p:cNvPr>
          <p:cNvSpPr/>
          <p:nvPr/>
        </p:nvSpPr>
        <p:spPr>
          <a:xfrm>
            <a:off x="5858209" y="3979805"/>
            <a:ext cx="5970933" cy="1200329"/>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Where </a:t>
            </a:r>
            <a:r>
              <a:rPr lang="en-GB" i="1" dirty="0">
                <a:latin typeface="Calibri" panose="020F0502020204030204" pitchFamily="34" charset="0"/>
                <a:cs typeface="Calibri" panose="020F0502020204030204" pitchFamily="34" charset="0"/>
              </a:rPr>
              <a:t>a</a:t>
            </a:r>
            <a:r>
              <a:rPr lang="en-GB" dirty="0">
                <a:latin typeface="Calibri" panose="020F0502020204030204" pitchFamily="34" charset="0"/>
                <a:cs typeface="Calibri" panose="020F0502020204030204" pitchFamily="34" charset="0"/>
              </a:rPr>
              <a:t> is the coil radius, </a:t>
            </a:r>
            <a:r>
              <a:rPr lang="el-GR" i="1" dirty="0">
                <a:latin typeface="Calibri" panose="020F0502020204030204" pitchFamily="34" charset="0"/>
                <a:cs typeface="Calibri" panose="020F0502020204030204" pitchFamily="34" charset="0"/>
              </a:rPr>
              <a:t>θ</a:t>
            </a:r>
            <a:r>
              <a:rPr lang="en-GB" dirty="0">
                <a:latin typeface="Calibri" panose="020F0502020204030204" pitchFamily="34" charset="0"/>
                <a:cs typeface="Calibri" panose="020F0502020204030204" pitchFamily="34" charset="0"/>
              </a:rPr>
              <a:t> is the azimuthal angle around the cylinder and </a:t>
            </a:r>
            <a:r>
              <a:rPr lang="el-GR" i="1"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is the skew angle</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447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Definition – Mathematical model</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8" name="Rectangle 7">
            <a:extLst>
              <a:ext uri="{FF2B5EF4-FFF2-40B4-BE49-F238E27FC236}">
                <a16:creationId xmlns:a16="http://schemas.microsoft.com/office/drawing/2014/main" id="{EA67E449-3926-4635-A9DC-96CBE68C9067}"/>
              </a:ext>
            </a:extLst>
          </p:cNvPr>
          <p:cNvSpPr/>
          <p:nvPr/>
        </p:nvSpPr>
        <p:spPr>
          <a:xfrm>
            <a:off x="372894" y="941669"/>
            <a:ext cx="6096000" cy="2308324"/>
          </a:xfrm>
          <a:prstGeom prst="rect">
            <a:avLst/>
          </a:prstGeom>
        </p:spPr>
        <p:txBody>
          <a:bodyPr>
            <a:spAutoFit/>
          </a:bodyPr>
          <a:lstStyle/>
          <a:p>
            <a:pPr algn="just"/>
            <a:r>
              <a:rPr lang="en-GB" dirty="0">
                <a:latin typeface="Calibri" panose="020F0502020204030204" pitchFamily="34" charset="0"/>
                <a:cs typeface="Calibri" panose="020F0502020204030204" pitchFamily="34" charset="0"/>
              </a:rPr>
              <a:t>Consider the an ideal infinitely long, tightly wound, tilted solenoids and a particle focusing spot small compared with the dimensions of the coils. </a:t>
            </a:r>
          </a:p>
          <a:p>
            <a:pPr algn="just"/>
            <a:r>
              <a:rPr lang="en-GB" dirty="0">
                <a:latin typeface="Calibri" panose="020F0502020204030204" pitchFamily="34" charset="0"/>
                <a:cs typeface="Calibri" panose="020F0502020204030204" pitchFamily="34" charset="0"/>
              </a:rPr>
              <a:t>The magnetic flux density per unit current (or transfer function) can be defined by:</a:t>
            </a:r>
            <a:endParaRPr lang="en-US" dirty="0">
              <a:latin typeface="Calibri" panose="020F0502020204030204" pitchFamily="34" charset="0"/>
              <a:cs typeface="Calibri" panose="020F0502020204030204" pitchFamily="34" charset="0"/>
            </a:endParaRPr>
          </a:p>
        </p:txBody>
      </p:sp>
      <p:grpSp>
        <p:nvGrpSpPr>
          <p:cNvPr id="57" name="Group 56">
            <a:extLst>
              <a:ext uri="{FF2B5EF4-FFF2-40B4-BE49-F238E27FC236}">
                <a16:creationId xmlns:a16="http://schemas.microsoft.com/office/drawing/2014/main" id="{7577B627-02E6-4839-BBB8-1004F60D078D}"/>
              </a:ext>
            </a:extLst>
          </p:cNvPr>
          <p:cNvGrpSpPr/>
          <p:nvPr/>
        </p:nvGrpSpPr>
        <p:grpSpPr>
          <a:xfrm>
            <a:off x="7034022" y="1335241"/>
            <a:ext cx="4907859" cy="2593049"/>
            <a:chOff x="6972300" y="2170101"/>
            <a:chExt cx="4907859" cy="2593049"/>
          </a:xfrm>
        </p:grpSpPr>
        <p:cxnSp>
          <p:nvCxnSpPr>
            <p:cNvPr id="11" name="Straight Arrow Connector 10">
              <a:extLst>
                <a:ext uri="{FF2B5EF4-FFF2-40B4-BE49-F238E27FC236}">
                  <a16:creationId xmlns:a16="http://schemas.microsoft.com/office/drawing/2014/main" id="{6BE5AEDA-8DE4-4C32-B823-424272121B6D}"/>
                </a:ext>
              </a:extLst>
            </p:cNvPr>
            <p:cNvCxnSpPr/>
            <p:nvPr/>
          </p:nvCxnSpPr>
          <p:spPr bwMode="auto">
            <a:xfrm>
              <a:off x="7048500" y="3060700"/>
              <a:ext cx="4559300" cy="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752B681-A119-4201-87C3-27B7971BFB77}"/>
                </a:ext>
              </a:extLst>
            </p:cNvPr>
            <p:cNvCxnSpPr>
              <a:cxnSpLocks/>
            </p:cNvCxnSpPr>
            <p:nvPr/>
          </p:nvCxnSpPr>
          <p:spPr bwMode="auto">
            <a:xfrm>
              <a:off x="7048500" y="3060700"/>
              <a:ext cx="0" cy="953288"/>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1" name="Straight Connector 20">
              <a:extLst>
                <a:ext uri="{FF2B5EF4-FFF2-40B4-BE49-F238E27FC236}">
                  <a16:creationId xmlns:a16="http://schemas.microsoft.com/office/drawing/2014/main" id="{805BA0D2-C573-4B91-A1CC-EBB5268AFB34}"/>
                </a:ext>
              </a:extLst>
            </p:cNvPr>
            <p:cNvCxnSpPr>
              <a:cxnSpLocks/>
            </p:cNvCxnSpPr>
            <p:nvPr/>
          </p:nvCxnSpPr>
          <p:spPr bwMode="auto">
            <a:xfrm rot="2700000">
              <a:off x="7683500" y="234950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C69BB43-32AC-439C-A2AB-F174636F784A}"/>
                </a:ext>
              </a:extLst>
            </p:cNvPr>
            <p:cNvCxnSpPr>
              <a:cxnSpLocks/>
            </p:cNvCxnSpPr>
            <p:nvPr/>
          </p:nvCxnSpPr>
          <p:spPr bwMode="auto">
            <a:xfrm rot="2700000">
              <a:off x="8318499" y="234950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594A676-E40A-41CF-B39F-27E0D1428F2F}"/>
                </a:ext>
              </a:extLst>
            </p:cNvPr>
            <p:cNvCxnSpPr>
              <a:cxnSpLocks/>
            </p:cNvCxnSpPr>
            <p:nvPr/>
          </p:nvCxnSpPr>
          <p:spPr bwMode="auto">
            <a:xfrm rot="2700000">
              <a:off x="8953499" y="2349501"/>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9D807D4-0CA0-41E4-A6C4-48DF7071D576}"/>
                </a:ext>
              </a:extLst>
            </p:cNvPr>
            <p:cNvCxnSpPr>
              <a:cxnSpLocks/>
            </p:cNvCxnSpPr>
            <p:nvPr/>
          </p:nvCxnSpPr>
          <p:spPr bwMode="auto">
            <a:xfrm rot="2700000">
              <a:off x="9588500" y="234950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1C48099-7FE6-468B-9737-64EBFD53FC91}"/>
                </a:ext>
              </a:extLst>
            </p:cNvPr>
            <p:cNvCxnSpPr>
              <a:cxnSpLocks/>
            </p:cNvCxnSpPr>
            <p:nvPr/>
          </p:nvCxnSpPr>
          <p:spPr bwMode="auto">
            <a:xfrm rot="2700000">
              <a:off x="10223498" y="2327112"/>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43F9CE8-98A2-40A2-87C4-70F49F9FE7B5}"/>
                </a:ext>
              </a:extLst>
            </p:cNvPr>
            <p:cNvCxnSpPr>
              <a:cxnSpLocks/>
            </p:cNvCxnSpPr>
            <p:nvPr/>
          </p:nvCxnSpPr>
          <p:spPr bwMode="auto">
            <a:xfrm rot="2700000">
              <a:off x="10858497" y="234950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8F5FC094-1CCA-4C7F-B81C-A1DDD933E3AF}"/>
                </a:ext>
              </a:extLst>
            </p:cNvPr>
            <p:cNvCxnSpPr>
              <a:cxnSpLocks/>
            </p:cNvCxnSpPr>
            <p:nvPr/>
          </p:nvCxnSpPr>
          <p:spPr bwMode="auto">
            <a:xfrm rot="2700000">
              <a:off x="7810779" y="2451766"/>
              <a:ext cx="0" cy="360000"/>
            </a:xfrm>
            <a:prstGeom prst="line">
              <a:avLst/>
            </a:prstGeom>
            <a:solidFill>
              <a:schemeClr val="accent1"/>
            </a:solidFill>
            <a:ln w="9525" cap="flat" cmpd="sng" algn="ctr">
              <a:solidFill>
                <a:srgbClr val="FF0000"/>
              </a:solidFill>
              <a:prstDash val="solid"/>
              <a:round/>
              <a:headEnd type="none" w="med" len="med"/>
              <a:tailEnd type="arrow" w="med" len="med"/>
            </a:ln>
            <a:effectLst/>
          </p:spPr>
        </p:cxnSp>
        <p:sp>
          <p:nvSpPr>
            <p:cNvPr id="22" name="TextBox 21">
              <a:extLst>
                <a:ext uri="{FF2B5EF4-FFF2-40B4-BE49-F238E27FC236}">
                  <a16:creationId xmlns:a16="http://schemas.microsoft.com/office/drawing/2014/main" id="{E5FFD972-11A3-45D7-B3E6-101418A9ED2F}"/>
                </a:ext>
              </a:extLst>
            </p:cNvPr>
            <p:cNvSpPr txBox="1"/>
            <p:nvPr/>
          </p:nvSpPr>
          <p:spPr>
            <a:xfrm>
              <a:off x="7616437" y="2170101"/>
              <a:ext cx="254560" cy="461665"/>
            </a:xfrm>
            <a:prstGeom prst="rect">
              <a:avLst/>
            </a:prstGeom>
            <a:noFill/>
          </p:spPr>
          <p:txBody>
            <a:bodyPr wrap="square" rtlCol="0">
              <a:spAutoFit/>
            </a:bodyPr>
            <a:lstStyle/>
            <a:p>
              <a:r>
                <a:rPr lang="en-US" i="1" dirty="0">
                  <a:solidFill>
                    <a:srgbClr val="FF0000"/>
                  </a:solidFill>
                  <a:latin typeface="Calibri" panose="020F0502020204030204" pitchFamily="34" charset="0"/>
                  <a:cs typeface="Calibri" panose="020F0502020204030204" pitchFamily="34" charset="0"/>
                </a:rPr>
                <a:t>I</a:t>
              </a:r>
            </a:p>
          </p:txBody>
        </p:sp>
        <p:sp>
          <p:nvSpPr>
            <p:cNvPr id="31" name="Freeform: Shape 30">
              <a:extLst>
                <a:ext uri="{FF2B5EF4-FFF2-40B4-BE49-F238E27FC236}">
                  <a16:creationId xmlns:a16="http://schemas.microsoft.com/office/drawing/2014/main" id="{C22F7F2C-B2C9-4EB9-8B2D-C562512DF8A9}"/>
                </a:ext>
              </a:extLst>
            </p:cNvPr>
            <p:cNvSpPr/>
            <p:nvPr/>
          </p:nvSpPr>
          <p:spPr bwMode="auto">
            <a:xfrm>
              <a:off x="11170920" y="2773680"/>
              <a:ext cx="244964" cy="284998"/>
            </a:xfrm>
            <a:custGeom>
              <a:avLst/>
              <a:gdLst>
                <a:gd name="connsiteX0" fmla="*/ 0 w 244964"/>
                <a:gd name="connsiteY0" fmla="*/ 0 h 284998"/>
                <a:gd name="connsiteX1" fmla="*/ 152400 w 244964"/>
                <a:gd name="connsiteY1" fmla="*/ 91440 h 284998"/>
                <a:gd name="connsiteX2" fmla="*/ 243840 w 244964"/>
                <a:gd name="connsiteY2" fmla="*/ 281940 h 284998"/>
              </a:gdLst>
              <a:ahLst/>
              <a:cxnLst>
                <a:cxn ang="0">
                  <a:pos x="connsiteX0" y="connsiteY0"/>
                </a:cxn>
                <a:cxn ang="0">
                  <a:pos x="connsiteX1" y="connsiteY1"/>
                </a:cxn>
                <a:cxn ang="0">
                  <a:pos x="connsiteX2" y="connsiteY2"/>
                </a:cxn>
              </a:cxnLst>
              <a:rect l="l" t="t" r="r" b="b"/>
              <a:pathLst>
                <a:path w="244964" h="284998">
                  <a:moveTo>
                    <a:pt x="0" y="0"/>
                  </a:moveTo>
                  <a:cubicBezTo>
                    <a:pt x="55880" y="22225"/>
                    <a:pt x="111760" y="44450"/>
                    <a:pt x="152400" y="91440"/>
                  </a:cubicBezTo>
                  <a:cubicBezTo>
                    <a:pt x="193040" y="138430"/>
                    <a:pt x="254000" y="309880"/>
                    <a:pt x="243840" y="28194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34" name="TextBox 33">
              <a:extLst>
                <a:ext uri="{FF2B5EF4-FFF2-40B4-BE49-F238E27FC236}">
                  <a16:creationId xmlns:a16="http://schemas.microsoft.com/office/drawing/2014/main" id="{C1CF1847-5B62-49F5-9E30-C96D2FDE7AF6}"/>
                </a:ext>
              </a:extLst>
            </p:cNvPr>
            <p:cNvSpPr txBox="1"/>
            <p:nvPr/>
          </p:nvSpPr>
          <p:spPr>
            <a:xfrm>
              <a:off x="7048500" y="3744129"/>
              <a:ext cx="254560" cy="461665"/>
            </a:xfrm>
            <a:prstGeom prst="rect">
              <a:avLst/>
            </a:prstGeom>
            <a:noFill/>
          </p:spPr>
          <p:txBody>
            <a:bodyPr wrap="square" rtlCol="0">
              <a:spAutoFit/>
            </a:bodyPr>
            <a:lstStyle/>
            <a:p>
              <a:r>
                <a:rPr lang="en-US" i="1" dirty="0">
                  <a:solidFill>
                    <a:srgbClr val="0000FF"/>
                  </a:solidFill>
                  <a:latin typeface="Calibri" panose="020F0502020204030204" pitchFamily="34" charset="0"/>
                  <a:cs typeface="Calibri" panose="020F0502020204030204" pitchFamily="34" charset="0"/>
                </a:rPr>
                <a:t>y</a:t>
              </a:r>
            </a:p>
          </p:txBody>
        </p:sp>
        <p:sp>
          <p:nvSpPr>
            <p:cNvPr id="35" name="TextBox 34">
              <a:extLst>
                <a:ext uri="{FF2B5EF4-FFF2-40B4-BE49-F238E27FC236}">
                  <a16:creationId xmlns:a16="http://schemas.microsoft.com/office/drawing/2014/main" id="{A46FDF8E-F5E3-41D0-B095-25C0F4EFA7AA}"/>
                </a:ext>
              </a:extLst>
            </p:cNvPr>
            <p:cNvSpPr txBox="1"/>
            <p:nvPr/>
          </p:nvSpPr>
          <p:spPr>
            <a:xfrm>
              <a:off x="11625599" y="2967335"/>
              <a:ext cx="254560" cy="461665"/>
            </a:xfrm>
            <a:prstGeom prst="rect">
              <a:avLst/>
            </a:prstGeom>
            <a:noFill/>
          </p:spPr>
          <p:txBody>
            <a:bodyPr wrap="square" rtlCol="0">
              <a:spAutoFit/>
            </a:bodyPr>
            <a:lstStyle/>
            <a:p>
              <a:r>
                <a:rPr lang="en-US" i="1" dirty="0">
                  <a:solidFill>
                    <a:srgbClr val="0000FF"/>
                  </a:solidFill>
                  <a:latin typeface="Calibri" panose="020F0502020204030204" pitchFamily="34" charset="0"/>
                  <a:cs typeface="Calibri" panose="020F0502020204030204" pitchFamily="34" charset="0"/>
                </a:rPr>
                <a:t>z</a:t>
              </a:r>
            </a:p>
          </p:txBody>
        </p:sp>
        <p:sp>
          <p:nvSpPr>
            <p:cNvPr id="36" name="TextBox 35">
              <a:extLst>
                <a:ext uri="{FF2B5EF4-FFF2-40B4-BE49-F238E27FC236}">
                  <a16:creationId xmlns:a16="http://schemas.microsoft.com/office/drawing/2014/main" id="{D5F132F0-9DA8-48F4-9B28-82F7FB71E90E}"/>
                </a:ext>
              </a:extLst>
            </p:cNvPr>
            <p:cNvSpPr txBox="1"/>
            <p:nvPr/>
          </p:nvSpPr>
          <p:spPr>
            <a:xfrm>
              <a:off x="11338970" y="2526365"/>
              <a:ext cx="254560" cy="461665"/>
            </a:xfrm>
            <a:prstGeom prst="rect">
              <a:avLst/>
            </a:prstGeom>
            <a:noFill/>
          </p:spPr>
          <p:txBody>
            <a:bodyPr wrap="square" rtlCol="0">
              <a:spAutoFit/>
            </a:bodyPr>
            <a:lstStyle/>
            <a:p>
              <a:r>
                <a:rPr lang="el-GR" i="1" dirty="0">
                  <a:latin typeface="Calibri" panose="020F0502020204030204" pitchFamily="34" charset="0"/>
                  <a:cs typeface="Calibri" panose="020F0502020204030204" pitchFamily="34" charset="0"/>
                </a:rPr>
                <a:t>α</a:t>
              </a:r>
              <a:endParaRPr lang="en-US" i="1" dirty="0">
                <a:latin typeface="Calibri" panose="020F0502020204030204" pitchFamily="34" charset="0"/>
                <a:cs typeface="Calibri" panose="020F0502020204030204" pitchFamily="34" charset="0"/>
              </a:endParaRPr>
            </a:p>
          </p:txBody>
        </p:sp>
        <p:cxnSp>
          <p:nvCxnSpPr>
            <p:cNvPr id="41" name="Straight Arrow Connector 40">
              <a:extLst>
                <a:ext uri="{FF2B5EF4-FFF2-40B4-BE49-F238E27FC236}">
                  <a16:creationId xmlns:a16="http://schemas.microsoft.com/office/drawing/2014/main" id="{0A2B7F87-EAAF-4B51-8C99-541CDE87303C}"/>
                </a:ext>
              </a:extLst>
            </p:cNvPr>
            <p:cNvCxnSpPr/>
            <p:nvPr/>
          </p:nvCxnSpPr>
          <p:spPr bwMode="auto">
            <a:xfrm>
              <a:off x="10198100" y="3058678"/>
              <a:ext cx="0" cy="1317581"/>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5DB9C727-8EC2-4F39-B031-AA022E0A9C20}"/>
                </a:ext>
              </a:extLst>
            </p:cNvPr>
            <p:cNvCxnSpPr>
              <a:cxnSpLocks/>
            </p:cNvCxnSpPr>
            <p:nvPr/>
          </p:nvCxnSpPr>
          <p:spPr bwMode="auto">
            <a:xfrm>
              <a:off x="10198100" y="3063441"/>
              <a:ext cx="502895" cy="0"/>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818A7FB7-5A7B-47D3-A4E1-6D6E8DD5E3CC}"/>
                </a:ext>
              </a:extLst>
            </p:cNvPr>
            <p:cNvCxnSpPr>
              <a:cxnSpLocks/>
            </p:cNvCxnSpPr>
            <p:nvPr/>
          </p:nvCxnSpPr>
          <p:spPr bwMode="auto">
            <a:xfrm>
              <a:off x="10202862" y="3056927"/>
              <a:ext cx="510616" cy="1314569"/>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sp>
          <p:nvSpPr>
            <p:cNvPr id="54" name="TextBox 53">
              <a:extLst>
                <a:ext uri="{FF2B5EF4-FFF2-40B4-BE49-F238E27FC236}">
                  <a16:creationId xmlns:a16="http://schemas.microsoft.com/office/drawing/2014/main" id="{8611D6FE-866C-4D77-BF1B-9066343892FE}"/>
                </a:ext>
              </a:extLst>
            </p:cNvPr>
            <p:cNvSpPr txBox="1"/>
            <p:nvPr/>
          </p:nvSpPr>
          <p:spPr>
            <a:xfrm>
              <a:off x="10055393" y="4301485"/>
              <a:ext cx="549619" cy="461665"/>
            </a:xfrm>
            <a:prstGeom prst="rect">
              <a:avLst/>
            </a:prstGeom>
            <a:noFill/>
          </p:spPr>
          <p:txBody>
            <a:bodyPr wrap="square" rtlCol="0">
              <a:spAutoFit/>
            </a:bodyPr>
            <a:lstStyle/>
            <a:p>
              <a:r>
                <a:rPr lang="en-US" i="1" dirty="0">
                  <a:solidFill>
                    <a:srgbClr val="B50000"/>
                  </a:solidFill>
                  <a:latin typeface="Calibri" panose="020F0502020204030204" pitchFamily="34" charset="0"/>
                  <a:cs typeface="Calibri" panose="020F0502020204030204" pitchFamily="34" charset="0"/>
                </a:rPr>
                <a:t>B</a:t>
              </a:r>
              <a:r>
                <a:rPr lang="en-US" i="1" baseline="-25000" dirty="0">
                  <a:solidFill>
                    <a:srgbClr val="B50000"/>
                  </a:solidFill>
                  <a:latin typeface="Calibri" panose="020F0502020204030204" pitchFamily="34" charset="0"/>
                  <a:cs typeface="Calibri" panose="020F0502020204030204" pitchFamily="34" charset="0"/>
                </a:rPr>
                <a:t>y</a:t>
              </a:r>
              <a:endParaRPr lang="en-US" i="1" dirty="0">
                <a:solidFill>
                  <a:srgbClr val="B50000"/>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FFE62D6A-5CDD-44AA-8F99-F0C408AF0BFC}"/>
                </a:ext>
              </a:extLst>
            </p:cNvPr>
            <p:cNvSpPr txBox="1"/>
            <p:nvPr/>
          </p:nvSpPr>
          <p:spPr>
            <a:xfrm>
              <a:off x="10651592" y="4140663"/>
              <a:ext cx="549619" cy="461665"/>
            </a:xfrm>
            <a:prstGeom prst="rect">
              <a:avLst/>
            </a:prstGeom>
            <a:noFill/>
          </p:spPr>
          <p:txBody>
            <a:bodyPr wrap="square" rtlCol="0">
              <a:spAutoFit/>
            </a:bodyPr>
            <a:lstStyle/>
            <a:p>
              <a:r>
                <a:rPr lang="en-US" i="1" dirty="0">
                  <a:solidFill>
                    <a:srgbClr val="B50000"/>
                  </a:solidFill>
                  <a:latin typeface="Calibri" panose="020F0502020204030204" pitchFamily="34" charset="0"/>
                  <a:cs typeface="Calibri" panose="020F0502020204030204" pitchFamily="34" charset="0"/>
                </a:rPr>
                <a:t>B</a:t>
              </a:r>
              <a:r>
                <a:rPr lang="en-US" i="1" baseline="-25000" dirty="0">
                  <a:solidFill>
                    <a:srgbClr val="B50000"/>
                  </a:solidFill>
                  <a:latin typeface="Calibri" panose="020F0502020204030204" pitchFamily="34" charset="0"/>
                  <a:cs typeface="Calibri" panose="020F0502020204030204" pitchFamily="34" charset="0"/>
                </a:rPr>
                <a:t>1</a:t>
              </a:r>
              <a:endParaRPr lang="en-US" i="1" dirty="0">
                <a:solidFill>
                  <a:srgbClr val="B50000"/>
                </a:solidFill>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3861B18F-81BD-4E89-92BB-16B0B581821B}"/>
                </a:ext>
              </a:extLst>
            </p:cNvPr>
            <p:cNvSpPr txBox="1"/>
            <p:nvPr/>
          </p:nvSpPr>
          <p:spPr>
            <a:xfrm>
              <a:off x="10435085" y="2630877"/>
              <a:ext cx="549619" cy="461665"/>
            </a:xfrm>
            <a:prstGeom prst="rect">
              <a:avLst/>
            </a:prstGeom>
            <a:noFill/>
          </p:spPr>
          <p:txBody>
            <a:bodyPr wrap="square" rtlCol="0">
              <a:spAutoFit/>
            </a:bodyPr>
            <a:lstStyle/>
            <a:p>
              <a:r>
                <a:rPr lang="en-US" i="1" dirty="0" err="1">
                  <a:solidFill>
                    <a:srgbClr val="B50000"/>
                  </a:solidFill>
                  <a:latin typeface="Calibri" panose="020F0502020204030204" pitchFamily="34" charset="0"/>
                  <a:cs typeface="Calibri" panose="020F0502020204030204" pitchFamily="34" charset="0"/>
                </a:rPr>
                <a:t>B</a:t>
              </a:r>
              <a:r>
                <a:rPr lang="en-US" i="1" baseline="-25000" dirty="0" err="1">
                  <a:solidFill>
                    <a:srgbClr val="B50000"/>
                  </a:solidFill>
                  <a:latin typeface="Calibri" panose="020F0502020204030204" pitchFamily="34" charset="0"/>
                  <a:cs typeface="Calibri" panose="020F0502020204030204" pitchFamily="34" charset="0"/>
                </a:rPr>
                <a:t>z</a:t>
              </a:r>
              <a:endParaRPr lang="en-US" i="1" dirty="0">
                <a:solidFill>
                  <a:srgbClr val="B50000"/>
                </a:solidFill>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31B88BF-91BA-4A35-A19D-2EAE3D41BFF1}"/>
                  </a:ext>
                </a:extLst>
              </p:cNvPr>
              <p:cNvSpPr txBox="1"/>
              <p:nvPr/>
            </p:nvSpPr>
            <p:spPr>
              <a:xfrm>
                <a:off x="1005071" y="4013600"/>
                <a:ext cx="1890133"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𝑦</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63" name="TextBox 62">
                <a:extLst>
                  <a:ext uri="{FF2B5EF4-FFF2-40B4-BE49-F238E27FC236}">
                    <a16:creationId xmlns:a16="http://schemas.microsoft.com/office/drawing/2014/main" id="{131B88BF-91BA-4A35-A19D-2EAE3D41BFF1}"/>
                  </a:ext>
                </a:extLst>
              </p:cNvPr>
              <p:cNvSpPr txBox="1">
                <a:spLocks noRot="1" noChangeAspect="1" noMove="1" noResize="1" noEditPoints="1" noAdjustHandles="1" noChangeArrowheads="1" noChangeShapeType="1" noTextEdit="1"/>
              </p:cNvSpPr>
              <p:nvPr/>
            </p:nvSpPr>
            <p:spPr>
              <a:xfrm>
                <a:off x="1005071" y="4013600"/>
                <a:ext cx="1890133" cy="62998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69DBE90-A78F-4A53-B67B-D48488BA9A26}"/>
                  </a:ext>
                </a:extLst>
              </p:cNvPr>
              <p:cNvSpPr txBox="1"/>
              <p:nvPr/>
            </p:nvSpPr>
            <p:spPr>
              <a:xfrm>
                <a:off x="1005070" y="4822320"/>
                <a:ext cx="1822294"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𝑧</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64" name="TextBox 63">
                <a:extLst>
                  <a:ext uri="{FF2B5EF4-FFF2-40B4-BE49-F238E27FC236}">
                    <a16:creationId xmlns:a16="http://schemas.microsoft.com/office/drawing/2014/main" id="{A69DBE90-A78F-4A53-B67B-D48488BA9A26}"/>
                  </a:ext>
                </a:extLst>
              </p:cNvPr>
              <p:cNvSpPr txBox="1">
                <a:spLocks noRot="1" noChangeAspect="1" noMove="1" noResize="1" noEditPoints="1" noAdjustHandles="1" noChangeArrowheads="1" noChangeShapeType="1" noTextEdit="1"/>
              </p:cNvSpPr>
              <p:nvPr/>
            </p:nvSpPr>
            <p:spPr>
              <a:xfrm>
                <a:off x="1005070" y="4822320"/>
                <a:ext cx="1822294" cy="629981"/>
              </a:xfrm>
              <a:prstGeom prst="rect">
                <a:avLst/>
              </a:prstGeom>
              <a:blipFill>
                <a:blip r:embed="rId3"/>
                <a:stretch>
                  <a:fillRect/>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22EFE4D6-19E7-478F-8F7F-87AA46FDACA5}"/>
              </a:ext>
            </a:extLst>
          </p:cNvPr>
          <p:cNvSpPr txBox="1"/>
          <p:nvPr/>
        </p:nvSpPr>
        <p:spPr>
          <a:xfrm>
            <a:off x="899999" y="5914703"/>
            <a:ext cx="4934332" cy="369332"/>
          </a:xfrm>
          <a:prstGeom prst="rect">
            <a:avLst/>
          </a:prstGeom>
          <a:noFill/>
        </p:spPr>
        <p:txBody>
          <a:bodyPr wrap="square" rtlCol="0">
            <a:spAutoFit/>
          </a:bodyPr>
          <a:lstStyle/>
          <a:p>
            <a:r>
              <a:rPr lang="en-US" sz="1800" i="1" dirty="0">
                <a:latin typeface="Calibri" panose="020F0502020204030204" pitchFamily="34" charset="0"/>
                <a:cs typeface="Calibri" panose="020F0502020204030204" pitchFamily="34" charset="0"/>
              </a:rPr>
              <a:t>d</a:t>
            </a:r>
            <a:r>
              <a:rPr lang="en-US" sz="1800" dirty="0">
                <a:latin typeface="Calibri" panose="020F0502020204030204" pitchFamily="34" charset="0"/>
                <a:cs typeface="Calibri" panose="020F0502020204030204" pitchFamily="34" charset="0"/>
              </a:rPr>
              <a:t> is the wire effective diameter </a:t>
            </a:r>
          </a:p>
        </p:txBody>
      </p:sp>
      <p:sp>
        <p:nvSpPr>
          <p:cNvPr id="66" name="Rectangle 65">
            <a:extLst>
              <a:ext uri="{FF2B5EF4-FFF2-40B4-BE49-F238E27FC236}">
                <a16:creationId xmlns:a16="http://schemas.microsoft.com/office/drawing/2014/main" id="{57B89F43-2032-4060-9385-DDB884248E85}"/>
              </a:ext>
            </a:extLst>
          </p:cNvPr>
          <p:cNvSpPr/>
          <p:nvPr/>
        </p:nvSpPr>
        <p:spPr>
          <a:xfrm>
            <a:off x="6915124" y="6264000"/>
            <a:ext cx="5276876"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J. Alonso, et al., J. </a:t>
            </a:r>
            <a:r>
              <a:rPr lang="en-GB" sz="1400" i="1" dirty="0" err="1">
                <a:latin typeface="Calibri" panose="020F0502020204030204" pitchFamily="34" charset="0"/>
                <a:cs typeface="Calibri" panose="020F0502020204030204" pitchFamily="34" charset="0"/>
              </a:rPr>
              <a:t>Magn</a:t>
            </a:r>
            <a:r>
              <a:rPr lang="en-GB" sz="1400" i="1" dirty="0">
                <a:latin typeface="Calibri" panose="020F0502020204030204" pitchFamily="34" charset="0"/>
                <a:cs typeface="Calibri" panose="020F0502020204030204" pitchFamily="34" charset="0"/>
              </a:rPr>
              <a:t>. </a:t>
            </a:r>
            <a:r>
              <a:rPr lang="en-GB" sz="1400" i="1" dirty="0" err="1">
                <a:latin typeface="Calibri" panose="020F0502020204030204" pitchFamily="34" charset="0"/>
                <a:cs typeface="Calibri" panose="020F0502020204030204" pitchFamily="34" charset="0"/>
              </a:rPr>
              <a:t>Reson</a:t>
            </a:r>
            <a:r>
              <a:rPr lang="en-GB" sz="1400" i="1" dirty="0">
                <a:latin typeface="Calibri" panose="020F0502020204030204" pitchFamily="34" charset="0"/>
                <a:cs typeface="Calibri" panose="020F0502020204030204" pitchFamily="34" charset="0"/>
              </a:rPr>
              <a:t>., Vol. 235, pp. 32-41, 2013</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62CFF4AB-DAA4-4668-9D70-54F757FFA060}"/>
                  </a:ext>
                </a:extLst>
              </p:cNvPr>
              <p:cNvSpPr txBox="1"/>
              <p:nvPr/>
            </p:nvSpPr>
            <p:spPr>
              <a:xfrm>
                <a:off x="1005070" y="6215908"/>
                <a:ext cx="3796360" cy="276999"/>
              </a:xfrm>
              <a:prstGeom prst="rect">
                <a:avLst/>
              </a:prstGeom>
              <a:noFill/>
            </p:spPr>
            <p:txBody>
              <a:bodyPr wrap="none" lIns="0" tIns="0" rIns="0" bIns="0"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𝜇</m:t>
                        </m:r>
                      </m:e>
                      <m:sub>
                        <m:r>
                          <a:rPr lang="en-US" sz="1800" b="0" i="1" smtClean="0">
                            <a:latin typeface="Cambria Math" panose="02040503050406030204" pitchFamily="18" charset="0"/>
                          </a:rPr>
                          <m:t>0</m:t>
                        </m:r>
                      </m:sub>
                    </m:sSub>
                    <m:r>
                      <a:rPr lang="en-US" sz="1800" b="0" i="0" smtClean="0">
                        <a:latin typeface="Cambria Math" panose="02040503050406030204" pitchFamily="18" charset="0"/>
                      </a:rPr>
                      <m:t>=4</m:t>
                    </m:r>
                    <m:r>
                      <m:rPr>
                        <m:sty m:val="p"/>
                      </m:rPr>
                      <a:rPr lang="el-GR" sz="1800" b="0" i="1" smtClean="0">
                        <a:latin typeface="Cambria Math" panose="02040503050406030204" pitchFamily="18" charset="0"/>
                        <a:ea typeface="Cambria Math" panose="02040503050406030204" pitchFamily="18" charset="0"/>
                      </a:rPr>
                      <m:t>π</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−7</m:t>
                        </m:r>
                      </m:sup>
                    </m:sSup>
                  </m:oMath>
                </a14:m>
                <a:r>
                  <a:rPr lang="en-US" sz="1800" dirty="0">
                    <a:latin typeface="Calibri" panose="020F0502020204030204" pitchFamily="34" charset="0"/>
                    <a:cs typeface="Calibri" panose="020F0502020204030204" pitchFamily="34" charset="0"/>
                  </a:rPr>
                  <a:t>T m/A magnetic constant</a:t>
                </a:r>
              </a:p>
            </p:txBody>
          </p:sp>
        </mc:Choice>
        <mc:Fallback xmlns="">
          <p:sp>
            <p:nvSpPr>
              <p:cNvPr id="67" name="TextBox 66">
                <a:extLst>
                  <a:ext uri="{FF2B5EF4-FFF2-40B4-BE49-F238E27FC236}">
                    <a16:creationId xmlns:a16="http://schemas.microsoft.com/office/drawing/2014/main" id="{62CFF4AB-DAA4-4668-9D70-54F757FFA060}"/>
                  </a:ext>
                </a:extLst>
              </p:cNvPr>
              <p:cNvSpPr txBox="1">
                <a:spLocks noRot="1" noChangeAspect="1" noMove="1" noResize="1" noEditPoints="1" noAdjustHandles="1" noChangeArrowheads="1" noChangeShapeType="1" noTextEdit="1"/>
              </p:cNvSpPr>
              <p:nvPr/>
            </p:nvSpPr>
            <p:spPr>
              <a:xfrm>
                <a:off x="1005070" y="6215908"/>
                <a:ext cx="3796360" cy="276999"/>
              </a:xfrm>
              <a:prstGeom prst="rect">
                <a:avLst/>
              </a:prstGeom>
              <a:blipFill>
                <a:blip r:embed="rId4"/>
                <a:stretch>
                  <a:fillRect l="-2247" t="-28889" r="-321" b="-51111"/>
                </a:stretch>
              </a:blipFill>
            </p:spPr>
            <p:txBody>
              <a:bodyPr/>
              <a:lstStyle/>
              <a:p>
                <a:r>
                  <a:rPr lang="en-US">
                    <a:noFill/>
                  </a:rPr>
                  <a:t> </a:t>
                </a:r>
              </a:p>
            </p:txBody>
          </p:sp>
        </mc:Fallback>
      </mc:AlternateContent>
    </p:spTree>
    <p:extLst>
      <p:ext uri="{BB962C8B-B14F-4D97-AF65-F5344CB8AC3E}">
        <p14:creationId xmlns:p14="http://schemas.microsoft.com/office/powerpoint/2010/main" val="845392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Definition – Mathematical model</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8" name="Rectangle 7">
            <a:extLst>
              <a:ext uri="{FF2B5EF4-FFF2-40B4-BE49-F238E27FC236}">
                <a16:creationId xmlns:a16="http://schemas.microsoft.com/office/drawing/2014/main" id="{EA67E449-3926-4635-A9DC-96CBE68C9067}"/>
              </a:ext>
            </a:extLst>
          </p:cNvPr>
          <p:cNvSpPr/>
          <p:nvPr/>
        </p:nvSpPr>
        <p:spPr>
          <a:xfrm>
            <a:off x="372894" y="941669"/>
            <a:ext cx="6096000" cy="2308324"/>
          </a:xfrm>
          <a:prstGeom prst="rect">
            <a:avLst/>
          </a:prstGeom>
        </p:spPr>
        <p:txBody>
          <a:bodyPr>
            <a:spAutoFit/>
          </a:bodyPr>
          <a:lstStyle/>
          <a:p>
            <a:pPr algn="just"/>
            <a:r>
              <a:rPr lang="en-GB" dirty="0">
                <a:latin typeface="Calibri" panose="020F0502020204030204" pitchFamily="34" charset="0"/>
                <a:cs typeface="Calibri" panose="020F0502020204030204" pitchFamily="34" charset="0"/>
              </a:rPr>
              <a:t>Consider the two ideal infinitely long, tightly wound, tilted solenoids and a particle focusing spot small compared with the dimensions of the coils. </a:t>
            </a:r>
          </a:p>
          <a:p>
            <a:pPr algn="just"/>
            <a:r>
              <a:rPr lang="en-GB" dirty="0">
                <a:latin typeface="Calibri" panose="020F0502020204030204" pitchFamily="34" charset="0"/>
                <a:cs typeface="Calibri" panose="020F0502020204030204" pitchFamily="34" charset="0"/>
              </a:rPr>
              <a:t>The magnetic flux density per unit current (or transfer function) can be defined by:</a:t>
            </a:r>
            <a:endParaRPr lang="en-US"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A3FAEE6-1C1B-4BB8-B745-1F800805B5E9}"/>
              </a:ext>
            </a:extLst>
          </p:cNvPr>
          <p:cNvSpPr/>
          <p:nvPr/>
        </p:nvSpPr>
        <p:spPr>
          <a:xfrm>
            <a:off x="6915124" y="6264000"/>
            <a:ext cx="5276876"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J. Alonso, et al., J. </a:t>
            </a:r>
            <a:r>
              <a:rPr lang="en-GB" sz="1400" i="1" dirty="0" err="1">
                <a:latin typeface="Calibri" panose="020F0502020204030204" pitchFamily="34" charset="0"/>
                <a:cs typeface="Calibri" panose="020F0502020204030204" pitchFamily="34" charset="0"/>
              </a:rPr>
              <a:t>Magn</a:t>
            </a:r>
            <a:r>
              <a:rPr lang="en-GB" sz="1400" i="1" dirty="0">
                <a:latin typeface="Calibri" panose="020F0502020204030204" pitchFamily="34" charset="0"/>
                <a:cs typeface="Calibri" panose="020F0502020204030204" pitchFamily="34" charset="0"/>
              </a:rPr>
              <a:t>. </a:t>
            </a:r>
            <a:r>
              <a:rPr lang="en-GB" sz="1400" i="1" dirty="0" err="1">
                <a:latin typeface="Calibri" panose="020F0502020204030204" pitchFamily="34" charset="0"/>
                <a:cs typeface="Calibri" panose="020F0502020204030204" pitchFamily="34" charset="0"/>
              </a:rPr>
              <a:t>Reson</a:t>
            </a:r>
            <a:r>
              <a:rPr lang="en-GB" sz="1400" i="1" dirty="0">
                <a:latin typeface="Calibri" panose="020F0502020204030204" pitchFamily="34" charset="0"/>
                <a:cs typeface="Calibri" panose="020F0502020204030204" pitchFamily="34" charset="0"/>
              </a:rPr>
              <a:t>., Vol. 235, pp. 32-41, 2013</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B551C82-1B0B-445F-8004-37CBE54A1940}"/>
                  </a:ext>
                </a:extLst>
              </p:cNvPr>
              <p:cNvSpPr txBox="1"/>
              <p:nvPr/>
            </p:nvSpPr>
            <p:spPr>
              <a:xfrm>
                <a:off x="1005071" y="4013600"/>
                <a:ext cx="2030556"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𝑦</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58" name="TextBox 57">
                <a:extLst>
                  <a:ext uri="{FF2B5EF4-FFF2-40B4-BE49-F238E27FC236}">
                    <a16:creationId xmlns:a16="http://schemas.microsoft.com/office/drawing/2014/main" id="{2B551C82-1B0B-445F-8004-37CBE54A1940}"/>
                  </a:ext>
                </a:extLst>
              </p:cNvPr>
              <p:cNvSpPr txBox="1">
                <a:spLocks noRot="1" noChangeAspect="1" noMove="1" noResize="1" noEditPoints="1" noAdjustHandles="1" noChangeArrowheads="1" noChangeShapeType="1" noTextEdit="1"/>
              </p:cNvSpPr>
              <p:nvPr/>
            </p:nvSpPr>
            <p:spPr>
              <a:xfrm>
                <a:off x="1005071" y="4013600"/>
                <a:ext cx="2030556" cy="62998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1174101-D68F-47A4-9A11-040E8D9A76C7}"/>
                  </a:ext>
                </a:extLst>
              </p:cNvPr>
              <p:cNvSpPr txBox="1"/>
              <p:nvPr/>
            </p:nvSpPr>
            <p:spPr>
              <a:xfrm>
                <a:off x="1005070" y="4822320"/>
                <a:ext cx="1963230"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𝑧</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60" name="TextBox 59">
                <a:extLst>
                  <a:ext uri="{FF2B5EF4-FFF2-40B4-BE49-F238E27FC236}">
                    <a16:creationId xmlns:a16="http://schemas.microsoft.com/office/drawing/2014/main" id="{B1174101-D68F-47A4-9A11-040E8D9A76C7}"/>
                  </a:ext>
                </a:extLst>
              </p:cNvPr>
              <p:cNvSpPr txBox="1">
                <a:spLocks noRot="1" noChangeAspect="1" noMove="1" noResize="1" noEditPoints="1" noAdjustHandles="1" noChangeArrowheads="1" noChangeShapeType="1" noTextEdit="1"/>
              </p:cNvSpPr>
              <p:nvPr/>
            </p:nvSpPr>
            <p:spPr>
              <a:xfrm>
                <a:off x="1005070" y="4822320"/>
                <a:ext cx="1963230" cy="6299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497BBDC-4A47-4402-9352-7E1E2CEB4E2E}"/>
                  </a:ext>
                </a:extLst>
              </p:cNvPr>
              <p:cNvSpPr txBox="1"/>
              <p:nvPr/>
            </p:nvSpPr>
            <p:spPr>
              <a:xfrm>
                <a:off x="3395558" y="4013600"/>
                <a:ext cx="2030556"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𝑦</m:t>
                          </m:r>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37" name="TextBox 36">
                <a:extLst>
                  <a:ext uri="{FF2B5EF4-FFF2-40B4-BE49-F238E27FC236}">
                    <a16:creationId xmlns:a16="http://schemas.microsoft.com/office/drawing/2014/main" id="{3497BBDC-4A47-4402-9352-7E1E2CEB4E2E}"/>
                  </a:ext>
                </a:extLst>
              </p:cNvPr>
              <p:cNvSpPr txBox="1">
                <a:spLocks noRot="1" noChangeAspect="1" noMove="1" noResize="1" noEditPoints="1" noAdjustHandles="1" noChangeArrowheads="1" noChangeShapeType="1" noTextEdit="1"/>
              </p:cNvSpPr>
              <p:nvPr/>
            </p:nvSpPr>
            <p:spPr>
              <a:xfrm>
                <a:off x="3395558" y="4013600"/>
                <a:ext cx="2030556" cy="6299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C3FC4A9-6C87-4B8D-9D79-5378F35ECB62}"/>
                  </a:ext>
                </a:extLst>
              </p:cNvPr>
              <p:cNvSpPr txBox="1"/>
              <p:nvPr/>
            </p:nvSpPr>
            <p:spPr>
              <a:xfrm>
                <a:off x="3395557" y="4822320"/>
                <a:ext cx="2243756"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𝑧</m:t>
                          </m:r>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39" name="TextBox 38">
                <a:extLst>
                  <a:ext uri="{FF2B5EF4-FFF2-40B4-BE49-F238E27FC236}">
                    <a16:creationId xmlns:a16="http://schemas.microsoft.com/office/drawing/2014/main" id="{9C3FC4A9-6C87-4B8D-9D79-5378F35ECB62}"/>
                  </a:ext>
                </a:extLst>
              </p:cNvPr>
              <p:cNvSpPr txBox="1">
                <a:spLocks noRot="1" noChangeAspect="1" noMove="1" noResize="1" noEditPoints="1" noAdjustHandles="1" noChangeArrowheads="1" noChangeShapeType="1" noTextEdit="1"/>
              </p:cNvSpPr>
              <p:nvPr/>
            </p:nvSpPr>
            <p:spPr>
              <a:xfrm>
                <a:off x="3395557" y="4822320"/>
                <a:ext cx="2243756" cy="629981"/>
              </a:xfrm>
              <a:prstGeom prst="rect">
                <a:avLst/>
              </a:prstGeom>
              <a:blipFill>
                <a:blip r:embed="rId5"/>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8AF88343-FE67-4FCD-BE07-DACAEAF8385A}"/>
              </a:ext>
            </a:extLst>
          </p:cNvPr>
          <p:cNvGrpSpPr/>
          <p:nvPr/>
        </p:nvGrpSpPr>
        <p:grpSpPr>
          <a:xfrm>
            <a:off x="7034022" y="1335241"/>
            <a:ext cx="4907859" cy="2593049"/>
            <a:chOff x="7034022" y="1335241"/>
            <a:chExt cx="4907859" cy="2593049"/>
          </a:xfrm>
        </p:grpSpPr>
        <p:cxnSp>
          <p:nvCxnSpPr>
            <p:cNvPr id="11" name="Straight Arrow Connector 10">
              <a:extLst>
                <a:ext uri="{FF2B5EF4-FFF2-40B4-BE49-F238E27FC236}">
                  <a16:creationId xmlns:a16="http://schemas.microsoft.com/office/drawing/2014/main" id="{6BE5AEDA-8DE4-4C32-B823-424272121B6D}"/>
                </a:ext>
              </a:extLst>
            </p:cNvPr>
            <p:cNvCxnSpPr/>
            <p:nvPr/>
          </p:nvCxnSpPr>
          <p:spPr bwMode="auto">
            <a:xfrm>
              <a:off x="7110222" y="2225840"/>
              <a:ext cx="4559300" cy="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752B681-A119-4201-87C3-27B7971BFB77}"/>
                </a:ext>
              </a:extLst>
            </p:cNvPr>
            <p:cNvCxnSpPr>
              <a:cxnSpLocks/>
            </p:cNvCxnSpPr>
            <p:nvPr/>
          </p:nvCxnSpPr>
          <p:spPr bwMode="auto">
            <a:xfrm>
              <a:off x="7110222" y="2225840"/>
              <a:ext cx="0" cy="953288"/>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1" name="Straight Connector 20">
              <a:extLst>
                <a:ext uri="{FF2B5EF4-FFF2-40B4-BE49-F238E27FC236}">
                  <a16:creationId xmlns:a16="http://schemas.microsoft.com/office/drawing/2014/main" id="{805BA0D2-C573-4B91-A1CC-EBB5268AFB34}"/>
                </a:ext>
              </a:extLst>
            </p:cNvPr>
            <p:cNvCxnSpPr>
              <a:cxnSpLocks/>
            </p:cNvCxnSpPr>
            <p:nvPr/>
          </p:nvCxnSpPr>
          <p:spPr bwMode="auto">
            <a:xfrm rot="2700000">
              <a:off x="7745222"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C69BB43-32AC-439C-A2AB-F174636F784A}"/>
                </a:ext>
              </a:extLst>
            </p:cNvPr>
            <p:cNvCxnSpPr>
              <a:cxnSpLocks/>
            </p:cNvCxnSpPr>
            <p:nvPr/>
          </p:nvCxnSpPr>
          <p:spPr bwMode="auto">
            <a:xfrm rot="2700000">
              <a:off x="8380221"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594A676-E40A-41CF-B39F-27E0D1428F2F}"/>
                </a:ext>
              </a:extLst>
            </p:cNvPr>
            <p:cNvCxnSpPr>
              <a:cxnSpLocks/>
            </p:cNvCxnSpPr>
            <p:nvPr/>
          </p:nvCxnSpPr>
          <p:spPr bwMode="auto">
            <a:xfrm rot="2700000">
              <a:off x="9015221" y="1514641"/>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9D807D4-0CA0-41E4-A6C4-48DF7071D576}"/>
                </a:ext>
              </a:extLst>
            </p:cNvPr>
            <p:cNvCxnSpPr>
              <a:cxnSpLocks/>
            </p:cNvCxnSpPr>
            <p:nvPr/>
          </p:nvCxnSpPr>
          <p:spPr bwMode="auto">
            <a:xfrm rot="2700000">
              <a:off x="9650222"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1C48099-7FE6-468B-9737-64EBFD53FC91}"/>
                </a:ext>
              </a:extLst>
            </p:cNvPr>
            <p:cNvCxnSpPr>
              <a:cxnSpLocks/>
            </p:cNvCxnSpPr>
            <p:nvPr/>
          </p:nvCxnSpPr>
          <p:spPr bwMode="auto">
            <a:xfrm rot="2700000">
              <a:off x="10285220" y="1492252"/>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43F9CE8-98A2-40A2-87C4-70F49F9FE7B5}"/>
                </a:ext>
              </a:extLst>
            </p:cNvPr>
            <p:cNvCxnSpPr>
              <a:cxnSpLocks/>
            </p:cNvCxnSpPr>
            <p:nvPr/>
          </p:nvCxnSpPr>
          <p:spPr bwMode="auto">
            <a:xfrm rot="2700000">
              <a:off x="10920219"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8F5FC094-1CCA-4C7F-B81C-A1DDD933E3AF}"/>
                </a:ext>
              </a:extLst>
            </p:cNvPr>
            <p:cNvCxnSpPr>
              <a:cxnSpLocks/>
            </p:cNvCxnSpPr>
            <p:nvPr/>
          </p:nvCxnSpPr>
          <p:spPr bwMode="auto">
            <a:xfrm rot="2700000">
              <a:off x="7872501" y="1616906"/>
              <a:ext cx="0" cy="360000"/>
            </a:xfrm>
            <a:prstGeom prst="line">
              <a:avLst/>
            </a:prstGeom>
            <a:solidFill>
              <a:schemeClr val="accent1"/>
            </a:solidFill>
            <a:ln w="9525" cap="flat" cmpd="sng" algn="ctr">
              <a:solidFill>
                <a:srgbClr val="FF0000"/>
              </a:solidFill>
              <a:prstDash val="solid"/>
              <a:round/>
              <a:headEnd type="none" w="med" len="med"/>
              <a:tailEnd type="arrow" w="med" len="med"/>
            </a:ln>
            <a:effectLst/>
          </p:spPr>
        </p:cxnSp>
        <p:sp>
          <p:nvSpPr>
            <p:cNvPr id="22" name="TextBox 21">
              <a:extLst>
                <a:ext uri="{FF2B5EF4-FFF2-40B4-BE49-F238E27FC236}">
                  <a16:creationId xmlns:a16="http://schemas.microsoft.com/office/drawing/2014/main" id="{E5FFD972-11A3-45D7-B3E6-101418A9ED2F}"/>
                </a:ext>
              </a:extLst>
            </p:cNvPr>
            <p:cNvSpPr txBox="1"/>
            <p:nvPr/>
          </p:nvSpPr>
          <p:spPr>
            <a:xfrm>
              <a:off x="7678159" y="1335241"/>
              <a:ext cx="254560" cy="461665"/>
            </a:xfrm>
            <a:prstGeom prst="rect">
              <a:avLst/>
            </a:prstGeom>
            <a:noFill/>
          </p:spPr>
          <p:txBody>
            <a:bodyPr wrap="square" rtlCol="0">
              <a:spAutoFit/>
            </a:bodyPr>
            <a:lstStyle/>
            <a:p>
              <a:r>
                <a:rPr lang="en-US" i="1" dirty="0">
                  <a:solidFill>
                    <a:srgbClr val="FF0000"/>
                  </a:solidFill>
                  <a:latin typeface="Calibri" panose="020F0502020204030204" pitchFamily="34" charset="0"/>
                  <a:cs typeface="Calibri" panose="020F0502020204030204" pitchFamily="34" charset="0"/>
                </a:rPr>
                <a:t>I</a:t>
              </a:r>
            </a:p>
          </p:txBody>
        </p:sp>
        <p:sp>
          <p:nvSpPr>
            <p:cNvPr id="31" name="Freeform: Shape 30">
              <a:extLst>
                <a:ext uri="{FF2B5EF4-FFF2-40B4-BE49-F238E27FC236}">
                  <a16:creationId xmlns:a16="http://schemas.microsoft.com/office/drawing/2014/main" id="{C22F7F2C-B2C9-4EB9-8B2D-C562512DF8A9}"/>
                </a:ext>
              </a:extLst>
            </p:cNvPr>
            <p:cNvSpPr/>
            <p:nvPr/>
          </p:nvSpPr>
          <p:spPr bwMode="auto">
            <a:xfrm>
              <a:off x="11232642" y="1938820"/>
              <a:ext cx="244964" cy="284998"/>
            </a:xfrm>
            <a:custGeom>
              <a:avLst/>
              <a:gdLst>
                <a:gd name="connsiteX0" fmla="*/ 0 w 244964"/>
                <a:gd name="connsiteY0" fmla="*/ 0 h 284998"/>
                <a:gd name="connsiteX1" fmla="*/ 152400 w 244964"/>
                <a:gd name="connsiteY1" fmla="*/ 91440 h 284998"/>
                <a:gd name="connsiteX2" fmla="*/ 243840 w 244964"/>
                <a:gd name="connsiteY2" fmla="*/ 281940 h 284998"/>
              </a:gdLst>
              <a:ahLst/>
              <a:cxnLst>
                <a:cxn ang="0">
                  <a:pos x="connsiteX0" y="connsiteY0"/>
                </a:cxn>
                <a:cxn ang="0">
                  <a:pos x="connsiteX1" y="connsiteY1"/>
                </a:cxn>
                <a:cxn ang="0">
                  <a:pos x="connsiteX2" y="connsiteY2"/>
                </a:cxn>
              </a:cxnLst>
              <a:rect l="l" t="t" r="r" b="b"/>
              <a:pathLst>
                <a:path w="244964" h="284998">
                  <a:moveTo>
                    <a:pt x="0" y="0"/>
                  </a:moveTo>
                  <a:cubicBezTo>
                    <a:pt x="55880" y="22225"/>
                    <a:pt x="111760" y="44450"/>
                    <a:pt x="152400" y="91440"/>
                  </a:cubicBezTo>
                  <a:cubicBezTo>
                    <a:pt x="193040" y="138430"/>
                    <a:pt x="254000" y="309880"/>
                    <a:pt x="243840" y="28194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34" name="TextBox 33">
              <a:extLst>
                <a:ext uri="{FF2B5EF4-FFF2-40B4-BE49-F238E27FC236}">
                  <a16:creationId xmlns:a16="http://schemas.microsoft.com/office/drawing/2014/main" id="{C1CF1847-5B62-49F5-9E30-C96D2FDE7AF6}"/>
                </a:ext>
              </a:extLst>
            </p:cNvPr>
            <p:cNvSpPr txBox="1"/>
            <p:nvPr/>
          </p:nvSpPr>
          <p:spPr>
            <a:xfrm>
              <a:off x="7110222" y="2909269"/>
              <a:ext cx="254560" cy="461665"/>
            </a:xfrm>
            <a:prstGeom prst="rect">
              <a:avLst/>
            </a:prstGeom>
            <a:noFill/>
          </p:spPr>
          <p:txBody>
            <a:bodyPr wrap="square" rtlCol="0">
              <a:spAutoFit/>
            </a:bodyPr>
            <a:lstStyle/>
            <a:p>
              <a:r>
                <a:rPr lang="en-US" i="1" dirty="0">
                  <a:solidFill>
                    <a:srgbClr val="0000FF"/>
                  </a:solidFill>
                  <a:latin typeface="Calibri" panose="020F0502020204030204" pitchFamily="34" charset="0"/>
                  <a:cs typeface="Calibri" panose="020F0502020204030204" pitchFamily="34" charset="0"/>
                </a:rPr>
                <a:t>y</a:t>
              </a:r>
            </a:p>
          </p:txBody>
        </p:sp>
        <p:sp>
          <p:nvSpPr>
            <p:cNvPr id="35" name="TextBox 34">
              <a:extLst>
                <a:ext uri="{FF2B5EF4-FFF2-40B4-BE49-F238E27FC236}">
                  <a16:creationId xmlns:a16="http://schemas.microsoft.com/office/drawing/2014/main" id="{A46FDF8E-F5E3-41D0-B095-25C0F4EFA7AA}"/>
                </a:ext>
              </a:extLst>
            </p:cNvPr>
            <p:cNvSpPr txBox="1"/>
            <p:nvPr/>
          </p:nvSpPr>
          <p:spPr>
            <a:xfrm>
              <a:off x="11687321" y="2132475"/>
              <a:ext cx="254560" cy="461665"/>
            </a:xfrm>
            <a:prstGeom prst="rect">
              <a:avLst/>
            </a:prstGeom>
            <a:noFill/>
          </p:spPr>
          <p:txBody>
            <a:bodyPr wrap="square" rtlCol="0">
              <a:spAutoFit/>
            </a:bodyPr>
            <a:lstStyle/>
            <a:p>
              <a:r>
                <a:rPr lang="en-US" i="1" dirty="0">
                  <a:solidFill>
                    <a:srgbClr val="0000FF"/>
                  </a:solidFill>
                  <a:latin typeface="Calibri" panose="020F0502020204030204" pitchFamily="34" charset="0"/>
                  <a:cs typeface="Calibri" panose="020F0502020204030204" pitchFamily="34" charset="0"/>
                </a:rPr>
                <a:t>z</a:t>
              </a:r>
            </a:p>
          </p:txBody>
        </p:sp>
        <p:sp>
          <p:nvSpPr>
            <p:cNvPr id="36" name="TextBox 35">
              <a:extLst>
                <a:ext uri="{FF2B5EF4-FFF2-40B4-BE49-F238E27FC236}">
                  <a16:creationId xmlns:a16="http://schemas.microsoft.com/office/drawing/2014/main" id="{D5F132F0-9DA8-48F4-9B28-82F7FB71E90E}"/>
                </a:ext>
              </a:extLst>
            </p:cNvPr>
            <p:cNvSpPr txBox="1"/>
            <p:nvPr/>
          </p:nvSpPr>
          <p:spPr>
            <a:xfrm>
              <a:off x="11400692" y="1691505"/>
              <a:ext cx="254560" cy="461665"/>
            </a:xfrm>
            <a:prstGeom prst="rect">
              <a:avLst/>
            </a:prstGeom>
            <a:noFill/>
          </p:spPr>
          <p:txBody>
            <a:bodyPr wrap="square" rtlCol="0">
              <a:spAutoFit/>
            </a:bodyPr>
            <a:lstStyle/>
            <a:p>
              <a:r>
                <a:rPr lang="el-GR" i="1" dirty="0">
                  <a:latin typeface="Calibri" panose="020F0502020204030204" pitchFamily="34" charset="0"/>
                  <a:cs typeface="Calibri" panose="020F0502020204030204" pitchFamily="34" charset="0"/>
                </a:rPr>
                <a:t>α</a:t>
              </a:r>
              <a:endParaRPr lang="en-US" i="1" dirty="0">
                <a:latin typeface="Calibri" panose="020F0502020204030204" pitchFamily="34" charset="0"/>
                <a:cs typeface="Calibri" panose="020F0502020204030204" pitchFamily="34" charset="0"/>
              </a:endParaRPr>
            </a:p>
          </p:txBody>
        </p:sp>
        <p:grpSp>
          <p:nvGrpSpPr>
            <p:cNvPr id="78" name="Group 77">
              <a:extLst>
                <a:ext uri="{FF2B5EF4-FFF2-40B4-BE49-F238E27FC236}">
                  <a16:creationId xmlns:a16="http://schemas.microsoft.com/office/drawing/2014/main" id="{E7069106-4060-4683-B67B-9D6E7DC1BECD}"/>
                </a:ext>
              </a:extLst>
            </p:cNvPr>
            <p:cNvGrpSpPr/>
            <p:nvPr/>
          </p:nvGrpSpPr>
          <p:grpSpPr>
            <a:xfrm flipV="1">
              <a:off x="7073889" y="2260115"/>
              <a:ext cx="4597397" cy="521470"/>
              <a:chOff x="6972300" y="2539231"/>
              <a:chExt cx="4597397" cy="521470"/>
            </a:xfrm>
          </p:grpSpPr>
          <p:cxnSp>
            <p:nvCxnSpPr>
              <p:cNvPr id="81" name="Straight Connector 80">
                <a:extLst>
                  <a:ext uri="{FF2B5EF4-FFF2-40B4-BE49-F238E27FC236}">
                    <a16:creationId xmlns:a16="http://schemas.microsoft.com/office/drawing/2014/main" id="{5590063A-E7FA-4B20-BD2A-4252CE68EC7F}"/>
                  </a:ext>
                </a:extLst>
              </p:cNvPr>
              <p:cNvCxnSpPr>
                <a:cxnSpLocks/>
              </p:cNvCxnSpPr>
              <p:nvPr/>
            </p:nvCxnSpPr>
            <p:spPr bwMode="auto">
              <a:xfrm rot="2700000">
                <a:off x="7683500"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690DB00C-7F5C-4828-B197-0EA9F389103E}"/>
                  </a:ext>
                </a:extLst>
              </p:cNvPr>
              <p:cNvCxnSpPr>
                <a:cxnSpLocks/>
              </p:cNvCxnSpPr>
              <p:nvPr/>
            </p:nvCxnSpPr>
            <p:spPr bwMode="auto">
              <a:xfrm rot="2700000">
                <a:off x="8318499"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D98C455F-8AB8-4685-9849-4AF2E51B7638}"/>
                  </a:ext>
                </a:extLst>
              </p:cNvPr>
              <p:cNvCxnSpPr>
                <a:cxnSpLocks/>
              </p:cNvCxnSpPr>
              <p:nvPr/>
            </p:nvCxnSpPr>
            <p:spPr bwMode="auto">
              <a:xfrm rot="2700000">
                <a:off x="8953499" y="2349501"/>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DE2ECF5A-895E-43F8-A3E6-39A08202CA41}"/>
                  </a:ext>
                </a:extLst>
              </p:cNvPr>
              <p:cNvCxnSpPr>
                <a:cxnSpLocks/>
              </p:cNvCxnSpPr>
              <p:nvPr/>
            </p:nvCxnSpPr>
            <p:spPr bwMode="auto">
              <a:xfrm rot="2700000">
                <a:off x="9588500"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D3E55818-C70E-49B9-B566-47E3CE993C3C}"/>
                  </a:ext>
                </a:extLst>
              </p:cNvPr>
              <p:cNvCxnSpPr>
                <a:cxnSpLocks/>
              </p:cNvCxnSpPr>
              <p:nvPr/>
            </p:nvCxnSpPr>
            <p:spPr bwMode="auto">
              <a:xfrm rot="2700000">
                <a:off x="10223498" y="2327112"/>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E711AD02-E3CE-455E-B289-1417AAD07390}"/>
                  </a:ext>
                </a:extLst>
              </p:cNvPr>
              <p:cNvCxnSpPr>
                <a:cxnSpLocks/>
              </p:cNvCxnSpPr>
              <p:nvPr/>
            </p:nvCxnSpPr>
            <p:spPr bwMode="auto">
              <a:xfrm rot="2700000">
                <a:off x="10858497"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23586381-52C6-4B7A-9DD6-D29B1FAEB7C1}"/>
                  </a:ext>
                </a:extLst>
              </p:cNvPr>
              <p:cNvCxnSpPr>
                <a:cxnSpLocks/>
              </p:cNvCxnSpPr>
              <p:nvPr/>
            </p:nvCxnSpPr>
            <p:spPr bwMode="auto">
              <a:xfrm flipV="1">
                <a:off x="7452932" y="2759045"/>
                <a:ext cx="230568" cy="230568"/>
              </a:xfrm>
              <a:prstGeom prst="line">
                <a:avLst/>
              </a:prstGeom>
              <a:solidFill>
                <a:schemeClr val="accent1"/>
              </a:solidFill>
              <a:ln w="9525" cap="flat" cmpd="sng" algn="ctr">
                <a:solidFill>
                  <a:srgbClr val="002060"/>
                </a:solidFill>
                <a:prstDash val="solid"/>
                <a:round/>
                <a:headEnd type="none" w="med" len="med"/>
                <a:tailEnd type="arrow" w="med" len="med"/>
              </a:ln>
              <a:effectLst/>
            </p:spPr>
          </p:cxnSp>
          <p:sp>
            <p:nvSpPr>
              <p:cNvPr id="88" name="TextBox 87">
                <a:extLst>
                  <a:ext uri="{FF2B5EF4-FFF2-40B4-BE49-F238E27FC236}">
                    <a16:creationId xmlns:a16="http://schemas.microsoft.com/office/drawing/2014/main" id="{6CCA64B9-5764-4F2A-808E-5EF79C9AFB70}"/>
                  </a:ext>
                </a:extLst>
              </p:cNvPr>
              <p:cNvSpPr txBox="1"/>
              <p:nvPr/>
            </p:nvSpPr>
            <p:spPr>
              <a:xfrm>
                <a:off x="7313656" y="2539231"/>
                <a:ext cx="254560" cy="461665"/>
              </a:xfrm>
              <a:prstGeom prst="rect">
                <a:avLst/>
              </a:prstGeom>
              <a:noFill/>
              <a:ln>
                <a:noFill/>
              </a:ln>
            </p:spPr>
            <p:txBody>
              <a:bodyPr wrap="square" rtlCol="0">
                <a:spAutoFit/>
              </a:bodyPr>
              <a:lstStyle/>
              <a:p>
                <a:r>
                  <a:rPr lang="en-US" i="1" dirty="0">
                    <a:solidFill>
                      <a:srgbClr val="002060"/>
                    </a:solidFill>
                    <a:latin typeface="Calibri" panose="020F0502020204030204" pitchFamily="34" charset="0"/>
                    <a:cs typeface="Calibri" panose="020F0502020204030204" pitchFamily="34" charset="0"/>
                  </a:rPr>
                  <a:t>I</a:t>
                </a:r>
              </a:p>
            </p:txBody>
          </p:sp>
        </p:grpSp>
        <p:cxnSp>
          <p:nvCxnSpPr>
            <p:cNvPr id="41" name="Straight Arrow Connector 40">
              <a:extLst>
                <a:ext uri="{FF2B5EF4-FFF2-40B4-BE49-F238E27FC236}">
                  <a16:creationId xmlns:a16="http://schemas.microsoft.com/office/drawing/2014/main" id="{0A2B7F87-EAAF-4B51-8C99-541CDE87303C}"/>
                </a:ext>
              </a:extLst>
            </p:cNvPr>
            <p:cNvCxnSpPr/>
            <p:nvPr/>
          </p:nvCxnSpPr>
          <p:spPr bwMode="auto">
            <a:xfrm>
              <a:off x="10252929" y="2213432"/>
              <a:ext cx="0" cy="1317581"/>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5DB9C727-8EC2-4F39-B031-AA022E0A9C20}"/>
                </a:ext>
              </a:extLst>
            </p:cNvPr>
            <p:cNvCxnSpPr>
              <a:cxnSpLocks/>
            </p:cNvCxnSpPr>
            <p:nvPr/>
          </p:nvCxnSpPr>
          <p:spPr bwMode="auto">
            <a:xfrm flipH="1">
              <a:off x="9760263" y="2228243"/>
              <a:ext cx="504000" cy="0"/>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818A7FB7-5A7B-47D3-A4E1-6D6E8DD5E3CC}"/>
                </a:ext>
              </a:extLst>
            </p:cNvPr>
            <p:cNvCxnSpPr>
              <a:cxnSpLocks/>
            </p:cNvCxnSpPr>
            <p:nvPr/>
          </p:nvCxnSpPr>
          <p:spPr bwMode="auto">
            <a:xfrm flipH="1">
              <a:off x="9760263" y="2211681"/>
              <a:ext cx="497428" cy="1244558"/>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sp>
          <p:nvSpPr>
            <p:cNvPr id="54" name="TextBox 53">
              <a:extLst>
                <a:ext uri="{FF2B5EF4-FFF2-40B4-BE49-F238E27FC236}">
                  <a16:creationId xmlns:a16="http://schemas.microsoft.com/office/drawing/2014/main" id="{8611D6FE-866C-4D77-BF1B-9066343892FE}"/>
                </a:ext>
              </a:extLst>
            </p:cNvPr>
            <p:cNvSpPr txBox="1"/>
            <p:nvPr/>
          </p:nvSpPr>
          <p:spPr>
            <a:xfrm>
              <a:off x="10110222" y="3456239"/>
              <a:ext cx="549619" cy="461665"/>
            </a:xfrm>
            <a:prstGeom prst="rect">
              <a:avLst/>
            </a:prstGeom>
            <a:noFill/>
          </p:spPr>
          <p:txBody>
            <a:bodyPr wrap="square" rtlCol="0">
              <a:spAutoFit/>
            </a:bodyPr>
            <a:lstStyle/>
            <a:p>
              <a:r>
                <a:rPr lang="en-US" i="1" dirty="0">
                  <a:solidFill>
                    <a:srgbClr val="00B0F0"/>
                  </a:solidFill>
                  <a:latin typeface="Calibri" panose="020F0502020204030204" pitchFamily="34" charset="0"/>
                  <a:cs typeface="Calibri" panose="020F0502020204030204" pitchFamily="34" charset="0"/>
                </a:rPr>
                <a:t>B</a:t>
              </a:r>
              <a:r>
                <a:rPr lang="en-US" i="1" baseline="-25000" dirty="0">
                  <a:solidFill>
                    <a:srgbClr val="00B0F0"/>
                  </a:solidFill>
                  <a:latin typeface="Calibri" panose="020F0502020204030204" pitchFamily="34" charset="0"/>
                  <a:cs typeface="Calibri" panose="020F0502020204030204" pitchFamily="34" charset="0"/>
                </a:rPr>
                <a:t>y</a:t>
              </a:r>
              <a:endParaRPr lang="en-US" i="1" dirty="0">
                <a:solidFill>
                  <a:srgbClr val="00B0F0"/>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FFE62D6A-5CDD-44AA-8F99-F0C408AF0BFC}"/>
                </a:ext>
              </a:extLst>
            </p:cNvPr>
            <p:cNvSpPr txBox="1"/>
            <p:nvPr/>
          </p:nvSpPr>
          <p:spPr>
            <a:xfrm>
              <a:off x="9407412" y="3355367"/>
              <a:ext cx="549619" cy="461665"/>
            </a:xfrm>
            <a:prstGeom prst="rect">
              <a:avLst/>
            </a:prstGeom>
            <a:noFill/>
          </p:spPr>
          <p:txBody>
            <a:bodyPr wrap="square" rtlCol="0">
              <a:spAutoFit/>
            </a:bodyPr>
            <a:lstStyle/>
            <a:p>
              <a:r>
                <a:rPr lang="en-US" i="1" dirty="0">
                  <a:solidFill>
                    <a:srgbClr val="00B0F0"/>
                  </a:solidFill>
                  <a:latin typeface="Calibri" panose="020F0502020204030204" pitchFamily="34" charset="0"/>
                  <a:cs typeface="Calibri" panose="020F0502020204030204" pitchFamily="34" charset="0"/>
                </a:rPr>
                <a:t>B</a:t>
              </a:r>
              <a:r>
                <a:rPr lang="en-US" i="1" baseline="-25000" dirty="0">
                  <a:solidFill>
                    <a:srgbClr val="00B0F0"/>
                  </a:solidFill>
                  <a:latin typeface="Calibri" panose="020F0502020204030204" pitchFamily="34" charset="0"/>
                  <a:cs typeface="Calibri" panose="020F0502020204030204" pitchFamily="34" charset="0"/>
                </a:rPr>
                <a:t>2</a:t>
              </a:r>
              <a:endParaRPr lang="en-US" i="1" dirty="0">
                <a:solidFill>
                  <a:srgbClr val="00B0F0"/>
                </a:solidFill>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3861B18F-81BD-4E89-92BB-16B0B581821B}"/>
                </a:ext>
              </a:extLst>
            </p:cNvPr>
            <p:cNvSpPr txBox="1"/>
            <p:nvPr/>
          </p:nvSpPr>
          <p:spPr>
            <a:xfrm>
              <a:off x="9168468" y="1832875"/>
              <a:ext cx="666297" cy="461665"/>
            </a:xfrm>
            <a:prstGeom prst="rect">
              <a:avLst/>
            </a:prstGeom>
            <a:noFill/>
          </p:spPr>
          <p:txBody>
            <a:bodyPr wrap="square" rtlCol="0">
              <a:spAutoFit/>
            </a:bodyPr>
            <a:lstStyle/>
            <a:p>
              <a:r>
                <a:rPr lang="en-US" i="1" dirty="0">
                  <a:solidFill>
                    <a:srgbClr val="00B0F0"/>
                  </a:solidFill>
                  <a:latin typeface="Calibri" panose="020F0502020204030204" pitchFamily="34" charset="0"/>
                  <a:cs typeface="Calibri" panose="020F0502020204030204" pitchFamily="34" charset="0"/>
                </a:rPr>
                <a:t>-</a:t>
              </a:r>
              <a:r>
                <a:rPr lang="en-US" i="1" dirty="0" err="1">
                  <a:solidFill>
                    <a:srgbClr val="00B0F0"/>
                  </a:solidFill>
                  <a:latin typeface="Calibri" panose="020F0502020204030204" pitchFamily="34" charset="0"/>
                  <a:cs typeface="Calibri" panose="020F0502020204030204" pitchFamily="34" charset="0"/>
                </a:rPr>
                <a:t>B</a:t>
              </a:r>
              <a:r>
                <a:rPr lang="en-US" i="1" baseline="-25000" dirty="0" err="1">
                  <a:solidFill>
                    <a:srgbClr val="00B0F0"/>
                  </a:solidFill>
                  <a:latin typeface="Calibri" panose="020F0502020204030204" pitchFamily="34" charset="0"/>
                  <a:cs typeface="Calibri" panose="020F0502020204030204" pitchFamily="34" charset="0"/>
                </a:rPr>
                <a:t>z</a:t>
              </a:r>
              <a:endParaRPr lang="en-US" i="1" dirty="0">
                <a:solidFill>
                  <a:srgbClr val="00B0F0"/>
                </a:solidFill>
                <a:latin typeface="Calibri" panose="020F0502020204030204" pitchFamily="34" charset="0"/>
                <a:cs typeface="Calibri" panose="020F0502020204030204" pitchFamily="34" charset="0"/>
              </a:endParaRPr>
            </a:p>
          </p:txBody>
        </p:sp>
        <p:cxnSp>
          <p:nvCxnSpPr>
            <p:cNvPr id="109" name="Straight Arrow Connector 108">
              <a:extLst>
                <a:ext uri="{FF2B5EF4-FFF2-40B4-BE49-F238E27FC236}">
                  <a16:creationId xmlns:a16="http://schemas.microsoft.com/office/drawing/2014/main" id="{0C69DA09-3415-4B6D-ACEA-856F0F4A704B}"/>
                </a:ext>
              </a:extLst>
            </p:cNvPr>
            <p:cNvCxnSpPr/>
            <p:nvPr/>
          </p:nvCxnSpPr>
          <p:spPr bwMode="auto">
            <a:xfrm>
              <a:off x="10259822" y="2233866"/>
              <a:ext cx="0" cy="1317581"/>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cxnSp>
          <p:nvCxnSpPr>
            <p:cNvPr id="110" name="Straight Arrow Connector 109">
              <a:extLst>
                <a:ext uri="{FF2B5EF4-FFF2-40B4-BE49-F238E27FC236}">
                  <a16:creationId xmlns:a16="http://schemas.microsoft.com/office/drawing/2014/main" id="{BBBAF12C-836F-4C65-A883-830834235D05}"/>
                </a:ext>
              </a:extLst>
            </p:cNvPr>
            <p:cNvCxnSpPr>
              <a:cxnSpLocks/>
            </p:cNvCxnSpPr>
            <p:nvPr/>
          </p:nvCxnSpPr>
          <p:spPr bwMode="auto">
            <a:xfrm>
              <a:off x="10259822" y="2228581"/>
              <a:ext cx="502895" cy="0"/>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cxnSp>
          <p:nvCxnSpPr>
            <p:cNvPr id="111" name="Straight Arrow Connector 110">
              <a:extLst>
                <a:ext uri="{FF2B5EF4-FFF2-40B4-BE49-F238E27FC236}">
                  <a16:creationId xmlns:a16="http://schemas.microsoft.com/office/drawing/2014/main" id="{8B6FE54E-F850-4EBA-9E61-9F150796BE98}"/>
                </a:ext>
              </a:extLst>
            </p:cNvPr>
            <p:cNvCxnSpPr>
              <a:cxnSpLocks/>
            </p:cNvCxnSpPr>
            <p:nvPr/>
          </p:nvCxnSpPr>
          <p:spPr bwMode="auto">
            <a:xfrm>
              <a:off x="10264584" y="2222067"/>
              <a:ext cx="510616" cy="1314569"/>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sp>
          <p:nvSpPr>
            <p:cNvPr id="112" name="TextBox 111">
              <a:extLst>
                <a:ext uri="{FF2B5EF4-FFF2-40B4-BE49-F238E27FC236}">
                  <a16:creationId xmlns:a16="http://schemas.microsoft.com/office/drawing/2014/main" id="{73DDB200-FDF1-43F7-9CD9-CCAC80BCACF9}"/>
                </a:ext>
              </a:extLst>
            </p:cNvPr>
            <p:cNvSpPr txBox="1"/>
            <p:nvPr/>
          </p:nvSpPr>
          <p:spPr>
            <a:xfrm>
              <a:off x="10117115" y="3466625"/>
              <a:ext cx="549619" cy="461665"/>
            </a:xfrm>
            <a:prstGeom prst="rect">
              <a:avLst/>
            </a:prstGeom>
            <a:noFill/>
          </p:spPr>
          <p:txBody>
            <a:bodyPr wrap="square" rtlCol="0">
              <a:spAutoFit/>
            </a:bodyPr>
            <a:lstStyle/>
            <a:p>
              <a:r>
                <a:rPr lang="en-US" i="1" dirty="0">
                  <a:solidFill>
                    <a:srgbClr val="B50000"/>
                  </a:solidFill>
                  <a:latin typeface="Calibri" panose="020F0502020204030204" pitchFamily="34" charset="0"/>
                  <a:cs typeface="Calibri" panose="020F0502020204030204" pitchFamily="34" charset="0"/>
                </a:rPr>
                <a:t>B</a:t>
              </a:r>
              <a:r>
                <a:rPr lang="en-US" i="1" baseline="-25000" dirty="0">
                  <a:solidFill>
                    <a:srgbClr val="B50000"/>
                  </a:solidFill>
                  <a:latin typeface="Calibri" panose="020F0502020204030204" pitchFamily="34" charset="0"/>
                  <a:cs typeface="Calibri" panose="020F0502020204030204" pitchFamily="34" charset="0"/>
                </a:rPr>
                <a:t>y</a:t>
              </a:r>
              <a:endParaRPr lang="en-US" i="1" dirty="0">
                <a:solidFill>
                  <a:srgbClr val="B50000"/>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662DC7B4-AF7F-4C9A-A112-8D5EFC3AC267}"/>
                </a:ext>
              </a:extLst>
            </p:cNvPr>
            <p:cNvSpPr txBox="1"/>
            <p:nvPr/>
          </p:nvSpPr>
          <p:spPr>
            <a:xfrm>
              <a:off x="10713314" y="3305803"/>
              <a:ext cx="549619" cy="461665"/>
            </a:xfrm>
            <a:prstGeom prst="rect">
              <a:avLst/>
            </a:prstGeom>
            <a:noFill/>
          </p:spPr>
          <p:txBody>
            <a:bodyPr wrap="square" rtlCol="0">
              <a:spAutoFit/>
            </a:bodyPr>
            <a:lstStyle/>
            <a:p>
              <a:r>
                <a:rPr lang="en-US" i="1" dirty="0">
                  <a:solidFill>
                    <a:srgbClr val="B50000"/>
                  </a:solidFill>
                  <a:latin typeface="Calibri" panose="020F0502020204030204" pitchFamily="34" charset="0"/>
                  <a:cs typeface="Calibri" panose="020F0502020204030204" pitchFamily="34" charset="0"/>
                </a:rPr>
                <a:t>B</a:t>
              </a:r>
              <a:r>
                <a:rPr lang="en-US" i="1" baseline="-25000" dirty="0">
                  <a:solidFill>
                    <a:srgbClr val="B50000"/>
                  </a:solidFill>
                  <a:latin typeface="Calibri" panose="020F0502020204030204" pitchFamily="34" charset="0"/>
                  <a:cs typeface="Calibri" panose="020F0502020204030204" pitchFamily="34" charset="0"/>
                </a:rPr>
                <a:t>1</a:t>
              </a:r>
              <a:endParaRPr lang="en-US" i="1" dirty="0">
                <a:solidFill>
                  <a:srgbClr val="B50000"/>
                </a:solidFill>
                <a:latin typeface="Calibri" panose="020F0502020204030204" pitchFamily="34" charset="0"/>
                <a:cs typeface="Calibri" panose="020F0502020204030204" pitchFamily="34" charset="0"/>
              </a:endParaRPr>
            </a:p>
          </p:txBody>
        </p:sp>
        <p:sp>
          <p:nvSpPr>
            <p:cNvPr id="114" name="TextBox 113">
              <a:extLst>
                <a:ext uri="{FF2B5EF4-FFF2-40B4-BE49-F238E27FC236}">
                  <a16:creationId xmlns:a16="http://schemas.microsoft.com/office/drawing/2014/main" id="{965D581F-CA1F-4B35-9094-791DDAE66978}"/>
                </a:ext>
              </a:extLst>
            </p:cNvPr>
            <p:cNvSpPr txBox="1"/>
            <p:nvPr/>
          </p:nvSpPr>
          <p:spPr>
            <a:xfrm>
              <a:off x="10496807" y="1796017"/>
              <a:ext cx="549619" cy="461665"/>
            </a:xfrm>
            <a:prstGeom prst="rect">
              <a:avLst/>
            </a:prstGeom>
            <a:noFill/>
          </p:spPr>
          <p:txBody>
            <a:bodyPr wrap="square" rtlCol="0">
              <a:spAutoFit/>
            </a:bodyPr>
            <a:lstStyle/>
            <a:p>
              <a:r>
                <a:rPr lang="en-US" i="1" dirty="0" err="1">
                  <a:solidFill>
                    <a:srgbClr val="B50000"/>
                  </a:solidFill>
                  <a:latin typeface="Calibri" panose="020F0502020204030204" pitchFamily="34" charset="0"/>
                  <a:cs typeface="Calibri" panose="020F0502020204030204" pitchFamily="34" charset="0"/>
                </a:rPr>
                <a:t>B</a:t>
              </a:r>
              <a:r>
                <a:rPr lang="en-US" i="1" baseline="-25000" dirty="0" err="1">
                  <a:solidFill>
                    <a:srgbClr val="B50000"/>
                  </a:solidFill>
                  <a:latin typeface="Calibri" panose="020F0502020204030204" pitchFamily="34" charset="0"/>
                  <a:cs typeface="Calibri" panose="020F0502020204030204" pitchFamily="34" charset="0"/>
                </a:rPr>
                <a:t>z</a:t>
              </a:r>
              <a:endParaRPr lang="en-US" i="1" dirty="0">
                <a:solidFill>
                  <a:srgbClr val="B50000"/>
                </a:solidFill>
                <a:latin typeface="Calibri" panose="020F0502020204030204" pitchFamily="34" charset="0"/>
                <a:cs typeface="Calibri" panose="020F0502020204030204" pitchFamily="34" charset="0"/>
              </a:endParaRPr>
            </a:p>
          </p:txBody>
        </p:sp>
      </p:grpSp>
      <p:sp>
        <p:nvSpPr>
          <p:cNvPr id="115" name="TextBox 114">
            <a:extLst>
              <a:ext uri="{FF2B5EF4-FFF2-40B4-BE49-F238E27FC236}">
                <a16:creationId xmlns:a16="http://schemas.microsoft.com/office/drawing/2014/main" id="{86B186A0-AD60-452B-B25C-247502ECE215}"/>
              </a:ext>
            </a:extLst>
          </p:cNvPr>
          <p:cNvSpPr txBox="1"/>
          <p:nvPr/>
        </p:nvSpPr>
        <p:spPr>
          <a:xfrm>
            <a:off x="899999" y="5914703"/>
            <a:ext cx="4934332" cy="369332"/>
          </a:xfrm>
          <a:prstGeom prst="rect">
            <a:avLst/>
          </a:prstGeom>
          <a:noFill/>
        </p:spPr>
        <p:txBody>
          <a:bodyPr wrap="square" rtlCol="0">
            <a:spAutoFit/>
          </a:bodyPr>
          <a:lstStyle/>
          <a:p>
            <a:r>
              <a:rPr lang="en-US" sz="1800" i="1" dirty="0">
                <a:latin typeface="Calibri" panose="020F0502020204030204" pitchFamily="34" charset="0"/>
                <a:cs typeface="Calibri" panose="020F0502020204030204" pitchFamily="34" charset="0"/>
              </a:rPr>
              <a:t>d</a:t>
            </a:r>
            <a:r>
              <a:rPr lang="en-US" sz="1800" dirty="0">
                <a:latin typeface="Calibri" panose="020F0502020204030204" pitchFamily="34" charset="0"/>
                <a:cs typeface="Calibri" panose="020F0502020204030204" pitchFamily="34" charset="0"/>
              </a:rPr>
              <a:t> is the wire effective diameter</a:t>
            </a:r>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5487BACB-2774-4697-B55A-C9E87104C16D}"/>
                  </a:ext>
                </a:extLst>
              </p:cNvPr>
              <p:cNvSpPr txBox="1"/>
              <p:nvPr/>
            </p:nvSpPr>
            <p:spPr>
              <a:xfrm>
                <a:off x="1005070" y="6215908"/>
                <a:ext cx="2002728" cy="276999"/>
              </a:xfrm>
              <a:prstGeom prst="rect">
                <a:avLst/>
              </a:prstGeom>
              <a:noFill/>
            </p:spPr>
            <p:txBody>
              <a:bodyPr wrap="none" lIns="0" tIns="0" rIns="0" bIns="0"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𝜇</m:t>
                        </m:r>
                      </m:e>
                      <m:sub>
                        <m:r>
                          <a:rPr lang="en-US" sz="1800" b="0" i="1" smtClean="0">
                            <a:latin typeface="Cambria Math" panose="02040503050406030204" pitchFamily="18" charset="0"/>
                          </a:rPr>
                          <m:t>0</m:t>
                        </m:r>
                      </m:sub>
                    </m:sSub>
                    <m:r>
                      <a:rPr lang="en-US" sz="1800" b="0" i="0" smtClean="0">
                        <a:latin typeface="Cambria Math" panose="02040503050406030204" pitchFamily="18" charset="0"/>
                      </a:rPr>
                      <m:t>=4</m:t>
                    </m:r>
                    <m:r>
                      <m:rPr>
                        <m:sty m:val="p"/>
                      </m:rPr>
                      <a:rPr lang="el-GR" sz="1800" b="0" i="1" smtClean="0">
                        <a:latin typeface="Cambria Math" panose="02040503050406030204" pitchFamily="18" charset="0"/>
                        <a:ea typeface="Cambria Math" panose="02040503050406030204" pitchFamily="18" charset="0"/>
                      </a:rPr>
                      <m:t>π</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−7</m:t>
                        </m:r>
                      </m:sup>
                    </m:sSup>
                  </m:oMath>
                </a14:m>
                <a:r>
                  <a:rPr lang="en-US" sz="1800" dirty="0">
                    <a:latin typeface="Calibri" panose="020F0502020204030204" pitchFamily="34" charset="0"/>
                    <a:cs typeface="Calibri" panose="020F0502020204030204" pitchFamily="34" charset="0"/>
                  </a:rPr>
                  <a:t>T m/A </a:t>
                </a:r>
              </a:p>
            </p:txBody>
          </p:sp>
        </mc:Choice>
        <mc:Fallback xmlns="">
          <p:sp>
            <p:nvSpPr>
              <p:cNvPr id="116" name="TextBox 115">
                <a:extLst>
                  <a:ext uri="{FF2B5EF4-FFF2-40B4-BE49-F238E27FC236}">
                    <a16:creationId xmlns:a16="http://schemas.microsoft.com/office/drawing/2014/main" id="{5487BACB-2774-4697-B55A-C9E87104C16D}"/>
                  </a:ext>
                </a:extLst>
              </p:cNvPr>
              <p:cNvSpPr txBox="1">
                <a:spLocks noRot="1" noChangeAspect="1" noMove="1" noResize="1" noEditPoints="1" noAdjustHandles="1" noChangeArrowheads="1" noChangeShapeType="1" noTextEdit="1"/>
              </p:cNvSpPr>
              <p:nvPr/>
            </p:nvSpPr>
            <p:spPr>
              <a:xfrm>
                <a:off x="1005070" y="6215908"/>
                <a:ext cx="2002728" cy="276999"/>
              </a:xfrm>
              <a:prstGeom prst="rect">
                <a:avLst/>
              </a:prstGeom>
              <a:blipFill>
                <a:blip r:embed="rId6"/>
                <a:stretch>
                  <a:fillRect l="-4268" t="-28889" r="-3963" b="-51111"/>
                </a:stretch>
              </a:blipFill>
            </p:spPr>
            <p:txBody>
              <a:bodyPr/>
              <a:lstStyle/>
              <a:p>
                <a:r>
                  <a:rPr lang="en-US">
                    <a:noFill/>
                  </a:rPr>
                  <a:t> </a:t>
                </a:r>
              </a:p>
            </p:txBody>
          </p:sp>
        </mc:Fallback>
      </mc:AlternateContent>
    </p:spTree>
    <p:extLst>
      <p:ext uri="{BB962C8B-B14F-4D97-AF65-F5344CB8AC3E}">
        <p14:creationId xmlns:p14="http://schemas.microsoft.com/office/powerpoint/2010/main" val="2980323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D145859-B379-4944-A01C-5087021B7120}"/>
              </a:ext>
            </a:extLst>
          </p:cNvPr>
          <p:cNvSpPr/>
          <p:nvPr/>
        </p:nvSpPr>
        <p:spPr bwMode="auto">
          <a:xfrm>
            <a:off x="7326681" y="4353990"/>
            <a:ext cx="3461427" cy="738156"/>
          </a:xfrm>
          <a:prstGeom prst="roundRect">
            <a:avLst/>
          </a:prstGeom>
          <a:solidFill>
            <a:srgbClr val="DDDDDD">
              <a:alpha val="27843"/>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Definition – Mathematical model</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sp>
        <p:nvSpPr>
          <p:cNvPr id="8" name="Rectangle 7">
            <a:extLst>
              <a:ext uri="{FF2B5EF4-FFF2-40B4-BE49-F238E27FC236}">
                <a16:creationId xmlns:a16="http://schemas.microsoft.com/office/drawing/2014/main" id="{EA67E449-3926-4635-A9DC-96CBE68C9067}"/>
              </a:ext>
            </a:extLst>
          </p:cNvPr>
          <p:cNvSpPr/>
          <p:nvPr/>
        </p:nvSpPr>
        <p:spPr>
          <a:xfrm>
            <a:off x="372894" y="941669"/>
            <a:ext cx="6096000" cy="2308324"/>
          </a:xfrm>
          <a:prstGeom prst="rect">
            <a:avLst/>
          </a:prstGeom>
        </p:spPr>
        <p:txBody>
          <a:bodyPr>
            <a:spAutoFit/>
          </a:bodyPr>
          <a:lstStyle/>
          <a:p>
            <a:pPr algn="just"/>
            <a:r>
              <a:rPr lang="en-GB" dirty="0">
                <a:latin typeface="Calibri" panose="020F0502020204030204" pitchFamily="34" charset="0"/>
                <a:cs typeface="Calibri" panose="020F0502020204030204" pitchFamily="34" charset="0"/>
              </a:rPr>
              <a:t>Consider the two ideal infinitely long, tightly wound, tilted solenoids and a particle focusing spot small compared with the dimensions of the coils. </a:t>
            </a:r>
          </a:p>
          <a:p>
            <a:pPr algn="just"/>
            <a:r>
              <a:rPr lang="en-GB" dirty="0">
                <a:latin typeface="Calibri" panose="020F0502020204030204" pitchFamily="34" charset="0"/>
                <a:cs typeface="Calibri" panose="020F0502020204030204" pitchFamily="34" charset="0"/>
              </a:rPr>
              <a:t>The magnetic flux density per unit current (or transfer function) can be defined by:</a:t>
            </a:r>
            <a:endParaRPr lang="en-US"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A3FAEE6-1C1B-4BB8-B745-1F800805B5E9}"/>
              </a:ext>
            </a:extLst>
          </p:cNvPr>
          <p:cNvSpPr/>
          <p:nvPr/>
        </p:nvSpPr>
        <p:spPr>
          <a:xfrm>
            <a:off x="5868000" y="6264000"/>
            <a:ext cx="6324000"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J. Alonso, et al., J. </a:t>
            </a:r>
            <a:r>
              <a:rPr lang="en-GB" sz="1400" i="1" dirty="0" err="1">
                <a:latin typeface="Calibri" panose="020F0502020204030204" pitchFamily="34" charset="0"/>
                <a:cs typeface="Calibri" panose="020F0502020204030204" pitchFamily="34" charset="0"/>
              </a:rPr>
              <a:t>Magn</a:t>
            </a:r>
            <a:r>
              <a:rPr lang="en-GB" sz="1400" i="1" dirty="0">
                <a:latin typeface="Calibri" panose="020F0502020204030204" pitchFamily="34" charset="0"/>
                <a:cs typeface="Calibri" panose="020F0502020204030204" pitchFamily="34" charset="0"/>
              </a:rPr>
              <a:t>. </a:t>
            </a:r>
            <a:r>
              <a:rPr lang="en-GB" sz="1400" i="1" dirty="0" err="1">
                <a:latin typeface="Calibri" panose="020F0502020204030204" pitchFamily="34" charset="0"/>
                <a:cs typeface="Calibri" panose="020F0502020204030204" pitchFamily="34" charset="0"/>
              </a:rPr>
              <a:t>Reson</a:t>
            </a:r>
            <a:r>
              <a:rPr lang="en-GB" sz="1400" i="1" dirty="0">
                <a:latin typeface="Calibri" panose="020F0502020204030204" pitchFamily="34" charset="0"/>
                <a:cs typeface="Calibri" panose="020F0502020204030204" pitchFamily="34" charset="0"/>
              </a:rPr>
              <a:t>., Vol. 235, pp. 32-41, 2013</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B551C82-1B0B-445F-8004-37CBE54A1940}"/>
                  </a:ext>
                </a:extLst>
              </p:cNvPr>
              <p:cNvSpPr txBox="1"/>
              <p:nvPr/>
            </p:nvSpPr>
            <p:spPr>
              <a:xfrm>
                <a:off x="1005071" y="4013600"/>
                <a:ext cx="2030556"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𝑦</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58" name="TextBox 57">
                <a:extLst>
                  <a:ext uri="{FF2B5EF4-FFF2-40B4-BE49-F238E27FC236}">
                    <a16:creationId xmlns:a16="http://schemas.microsoft.com/office/drawing/2014/main" id="{2B551C82-1B0B-445F-8004-37CBE54A1940}"/>
                  </a:ext>
                </a:extLst>
              </p:cNvPr>
              <p:cNvSpPr txBox="1">
                <a:spLocks noRot="1" noChangeAspect="1" noMove="1" noResize="1" noEditPoints="1" noAdjustHandles="1" noChangeArrowheads="1" noChangeShapeType="1" noTextEdit="1"/>
              </p:cNvSpPr>
              <p:nvPr/>
            </p:nvSpPr>
            <p:spPr>
              <a:xfrm>
                <a:off x="1005071" y="4013600"/>
                <a:ext cx="2030556" cy="62998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1174101-D68F-47A4-9A11-040E8D9A76C7}"/>
                  </a:ext>
                </a:extLst>
              </p:cNvPr>
              <p:cNvSpPr txBox="1"/>
              <p:nvPr/>
            </p:nvSpPr>
            <p:spPr>
              <a:xfrm>
                <a:off x="1005070" y="4822320"/>
                <a:ext cx="1963230"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𝑧</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60" name="TextBox 59">
                <a:extLst>
                  <a:ext uri="{FF2B5EF4-FFF2-40B4-BE49-F238E27FC236}">
                    <a16:creationId xmlns:a16="http://schemas.microsoft.com/office/drawing/2014/main" id="{B1174101-D68F-47A4-9A11-040E8D9A76C7}"/>
                  </a:ext>
                </a:extLst>
              </p:cNvPr>
              <p:cNvSpPr txBox="1">
                <a:spLocks noRot="1" noChangeAspect="1" noMove="1" noResize="1" noEditPoints="1" noAdjustHandles="1" noChangeArrowheads="1" noChangeShapeType="1" noTextEdit="1"/>
              </p:cNvSpPr>
              <p:nvPr/>
            </p:nvSpPr>
            <p:spPr>
              <a:xfrm>
                <a:off x="1005070" y="4822320"/>
                <a:ext cx="1963230" cy="6299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497BBDC-4A47-4402-9352-7E1E2CEB4E2E}"/>
                  </a:ext>
                </a:extLst>
              </p:cNvPr>
              <p:cNvSpPr txBox="1"/>
              <p:nvPr/>
            </p:nvSpPr>
            <p:spPr>
              <a:xfrm>
                <a:off x="3395558" y="4013600"/>
                <a:ext cx="2030556"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𝑦</m:t>
                          </m:r>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37" name="TextBox 36">
                <a:extLst>
                  <a:ext uri="{FF2B5EF4-FFF2-40B4-BE49-F238E27FC236}">
                    <a16:creationId xmlns:a16="http://schemas.microsoft.com/office/drawing/2014/main" id="{3497BBDC-4A47-4402-9352-7E1E2CEB4E2E}"/>
                  </a:ext>
                </a:extLst>
              </p:cNvPr>
              <p:cNvSpPr txBox="1">
                <a:spLocks noRot="1" noChangeAspect="1" noMove="1" noResize="1" noEditPoints="1" noAdjustHandles="1" noChangeArrowheads="1" noChangeShapeType="1" noTextEdit="1"/>
              </p:cNvSpPr>
              <p:nvPr/>
            </p:nvSpPr>
            <p:spPr>
              <a:xfrm>
                <a:off x="3395558" y="4013600"/>
                <a:ext cx="2030556" cy="6299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C3FC4A9-6C87-4B8D-9D79-5378F35ECB62}"/>
                  </a:ext>
                </a:extLst>
              </p:cNvPr>
              <p:cNvSpPr txBox="1"/>
              <p:nvPr/>
            </p:nvSpPr>
            <p:spPr>
              <a:xfrm>
                <a:off x="3395557" y="4822320"/>
                <a:ext cx="2243756"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𝑧</m:t>
                          </m:r>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r>
                            <a:rPr lang="en-US" b="0" i="1" smtClean="0">
                              <a:latin typeface="Cambria Math" panose="02040503050406030204" pitchFamily="18" charset="0"/>
                            </a:rPr>
                            <m:t>𝑑</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𝛼</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39" name="TextBox 38">
                <a:extLst>
                  <a:ext uri="{FF2B5EF4-FFF2-40B4-BE49-F238E27FC236}">
                    <a16:creationId xmlns:a16="http://schemas.microsoft.com/office/drawing/2014/main" id="{9C3FC4A9-6C87-4B8D-9D79-5378F35ECB62}"/>
                  </a:ext>
                </a:extLst>
              </p:cNvPr>
              <p:cNvSpPr txBox="1">
                <a:spLocks noRot="1" noChangeAspect="1" noMove="1" noResize="1" noEditPoints="1" noAdjustHandles="1" noChangeArrowheads="1" noChangeShapeType="1" noTextEdit="1"/>
              </p:cNvSpPr>
              <p:nvPr/>
            </p:nvSpPr>
            <p:spPr>
              <a:xfrm>
                <a:off x="3395557" y="4822320"/>
                <a:ext cx="2243756" cy="629981"/>
              </a:xfrm>
              <a:prstGeom prst="rect">
                <a:avLst/>
              </a:prstGeom>
              <a:blipFill>
                <a:blip r:embed="rId5"/>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8AF88343-FE67-4FCD-BE07-DACAEAF8385A}"/>
              </a:ext>
            </a:extLst>
          </p:cNvPr>
          <p:cNvGrpSpPr/>
          <p:nvPr/>
        </p:nvGrpSpPr>
        <p:grpSpPr>
          <a:xfrm>
            <a:off x="7034022" y="1335241"/>
            <a:ext cx="4907859" cy="2593049"/>
            <a:chOff x="7034022" y="1335241"/>
            <a:chExt cx="4907859" cy="2593049"/>
          </a:xfrm>
        </p:grpSpPr>
        <p:cxnSp>
          <p:nvCxnSpPr>
            <p:cNvPr id="11" name="Straight Arrow Connector 10">
              <a:extLst>
                <a:ext uri="{FF2B5EF4-FFF2-40B4-BE49-F238E27FC236}">
                  <a16:creationId xmlns:a16="http://schemas.microsoft.com/office/drawing/2014/main" id="{6BE5AEDA-8DE4-4C32-B823-424272121B6D}"/>
                </a:ext>
              </a:extLst>
            </p:cNvPr>
            <p:cNvCxnSpPr/>
            <p:nvPr/>
          </p:nvCxnSpPr>
          <p:spPr bwMode="auto">
            <a:xfrm>
              <a:off x="7110222" y="2225840"/>
              <a:ext cx="4559300" cy="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752B681-A119-4201-87C3-27B7971BFB77}"/>
                </a:ext>
              </a:extLst>
            </p:cNvPr>
            <p:cNvCxnSpPr>
              <a:cxnSpLocks/>
            </p:cNvCxnSpPr>
            <p:nvPr/>
          </p:nvCxnSpPr>
          <p:spPr bwMode="auto">
            <a:xfrm>
              <a:off x="7110222" y="2225840"/>
              <a:ext cx="0" cy="953288"/>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1" name="Straight Connector 20">
              <a:extLst>
                <a:ext uri="{FF2B5EF4-FFF2-40B4-BE49-F238E27FC236}">
                  <a16:creationId xmlns:a16="http://schemas.microsoft.com/office/drawing/2014/main" id="{805BA0D2-C573-4B91-A1CC-EBB5268AFB34}"/>
                </a:ext>
              </a:extLst>
            </p:cNvPr>
            <p:cNvCxnSpPr>
              <a:cxnSpLocks/>
            </p:cNvCxnSpPr>
            <p:nvPr/>
          </p:nvCxnSpPr>
          <p:spPr bwMode="auto">
            <a:xfrm rot="2700000">
              <a:off x="7745222"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C69BB43-32AC-439C-A2AB-F174636F784A}"/>
                </a:ext>
              </a:extLst>
            </p:cNvPr>
            <p:cNvCxnSpPr>
              <a:cxnSpLocks/>
            </p:cNvCxnSpPr>
            <p:nvPr/>
          </p:nvCxnSpPr>
          <p:spPr bwMode="auto">
            <a:xfrm rot="2700000">
              <a:off x="8380221"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594A676-E40A-41CF-B39F-27E0D1428F2F}"/>
                </a:ext>
              </a:extLst>
            </p:cNvPr>
            <p:cNvCxnSpPr>
              <a:cxnSpLocks/>
            </p:cNvCxnSpPr>
            <p:nvPr/>
          </p:nvCxnSpPr>
          <p:spPr bwMode="auto">
            <a:xfrm rot="2700000">
              <a:off x="9015221" y="1514641"/>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9D807D4-0CA0-41E4-A6C4-48DF7071D576}"/>
                </a:ext>
              </a:extLst>
            </p:cNvPr>
            <p:cNvCxnSpPr>
              <a:cxnSpLocks/>
            </p:cNvCxnSpPr>
            <p:nvPr/>
          </p:nvCxnSpPr>
          <p:spPr bwMode="auto">
            <a:xfrm rot="2700000">
              <a:off x="9650222"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1C48099-7FE6-468B-9737-64EBFD53FC91}"/>
                </a:ext>
              </a:extLst>
            </p:cNvPr>
            <p:cNvCxnSpPr>
              <a:cxnSpLocks/>
            </p:cNvCxnSpPr>
            <p:nvPr/>
          </p:nvCxnSpPr>
          <p:spPr bwMode="auto">
            <a:xfrm rot="2700000">
              <a:off x="10285220" y="1492252"/>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43F9CE8-98A2-40A2-87C4-70F49F9FE7B5}"/>
                </a:ext>
              </a:extLst>
            </p:cNvPr>
            <p:cNvCxnSpPr>
              <a:cxnSpLocks/>
            </p:cNvCxnSpPr>
            <p:nvPr/>
          </p:nvCxnSpPr>
          <p:spPr bwMode="auto">
            <a:xfrm rot="2700000">
              <a:off x="10920219" y="1514640"/>
              <a:ext cx="0" cy="14224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8F5FC094-1CCA-4C7F-B81C-A1DDD933E3AF}"/>
                </a:ext>
              </a:extLst>
            </p:cNvPr>
            <p:cNvCxnSpPr>
              <a:cxnSpLocks/>
            </p:cNvCxnSpPr>
            <p:nvPr/>
          </p:nvCxnSpPr>
          <p:spPr bwMode="auto">
            <a:xfrm rot="2700000">
              <a:off x="7872501" y="1616906"/>
              <a:ext cx="0" cy="360000"/>
            </a:xfrm>
            <a:prstGeom prst="line">
              <a:avLst/>
            </a:prstGeom>
            <a:solidFill>
              <a:schemeClr val="accent1"/>
            </a:solidFill>
            <a:ln w="9525" cap="flat" cmpd="sng" algn="ctr">
              <a:solidFill>
                <a:srgbClr val="FF0000"/>
              </a:solidFill>
              <a:prstDash val="solid"/>
              <a:round/>
              <a:headEnd type="none" w="med" len="med"/>
              <a:tailEnd type="arrow" w="med" len="med"/>
            </a:ln>
            <a:effectLst/>
          </p:spPr>
        </p:cxnSp>
        <p:sp>
          <p:nvSpPr>
            <p:cNvPr id="22" name="TextBox 21">
              <a:extLst>
                <a:ext uri="{FF2B5EF4-FFF2-40B4-BE49-F238E27FC236}">
                  <a16:creationId xmlns:a16="http://schemas.microsoft.com/office/drawing/2014/main" id="{E5FFD972-11A3-45D7-B3E6-101418A9ED2F}"/>
                </a:ext>
              </a:extLst>
            </p:cNvPr>
            <p:cNvSpPr txBox="1"/>
            <p:nvPr/>
          </p:nvSpPr>
          <p:spPr>
            <a:xfrm>
              <a:off x="7678159" y="1335241"/>
              <a:ext cx="254560" cy="461665"/>
            </a:xfrm>
            <a:prstGeom prst="rect">
              <a:avLst/>
            </a:prstGeom>
            <a:noFill/>
          </p:spPr>
          <p:txBody>
            <a:bodyPr wrap="square" rtlCol="0">
              <a:spAutoFit/>
            </a:bodyPr>
            <a:lstStyle/>
            <a:p>
              <a:r>
                <a:rPr lang="en-US" i="1" dirty="0">
                  <a:solidFill>
                    <a:srgbClr val="FF0000"/>
                  </a:solidFill>
                  <a:latin typeface="Calibri" panose="020F0502020204030204" pitchFamily="34" charset="0"/>
                  <a:cs typeface="Calibri" panose="020F0502020204030204" pitchFamily="34" charset="0"/>
                </a:rPr>
                <a:t>I</a:t>
              </a:r>
            </a:p>
          </p:txBody>
        </p:sp>
        <p:sp>
          <p:nvSpPr>
            <p:cNvPr id="31" name="Freeform: Shape 30">
              <a:extLst>
                <a:ext uri="{FF2B5EF4-FFF2-40B4-BE49-F238E27FC236}">
                  <a16:creationId xmlns:a16="http://schemas.microsoft.com/office/drawing/2014/main" id="{C22F7F2C-B2C9-4EB9-8B2D-C562512DF8A9}"/>
                </a:ext>
              </a:extLst>
            </p:cNvPr>
            <p:cNvSpPr/>
            <p:nvPr/>
          </p:nvSpPr>
          <p:spPr bwMode="auto">
            <a:xfrm>
              <a:off x="11232642" y="1938820"/>
              <a:ext cx="244964" cy="284998"/>
            </a:xfrm>
            <a:custGeom>
              <a:avLst/>
              <a:gdLst>
                <a:gd name="connsiteX0" fmla="*/ 0 w 244964"/>
                <a:gd name="connsiteY0" fmla="*/ 0 h 284998"/>
                <a:gd name="connsiteX1" fmla="*/ 152400 w 244964"/>
                <a:gd name="connsiteY1" fmla="*/ 91440 h 284998"/>
                <a:gd name="connsiteX2" fmla="*/ 243840 w 244964"/>
                <a:gd name="connsiteY2" fmla="*/ 281940 h 284998"/>
              </a:gdLst>
              <a:ahLst/>
              <a:cxnLst>
                <a:cxn ang="0">
                  <a:pos x="connsiteX0" y="connsiteY0"/>
                </a:cxn>
                <a:cxn ang="0">
                  <a:pos x="connsiteX1" y="connsiteY1"/>
                </a:cxn>
                <a:cxn ang="0">
                  <a:pos x="connsiteX2" y="connsiteY2"/>
                </a:cxn>
              </a:cxnLst>
              <a:rect l="l" t="t" r="r" b="b"/>
              <a:pathLst>
                <a:path w="244964" h="284998">
                  <a:moveTo>
                    <a:pt x="0" y="0"/>
                  </a:moveTo>
                  <a:cubicBezTo>
                    <a:pt x="55880" y="22225"/>
                    <a:pt x="111760" y="44450"/>
                    <a:pt x="152400" y="91440"/>
                  </a:cubicBezTo>
                  <a:cubicBezTo>
                    <a:pt x="193040" y="138430"/>
                    <a:pt x="254000" y="309880"/>
                    <a:pt x="243840" y="28194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p:sp>
          <p:nvSpPr>
            <p:cNvPr id="34" name="TextBox 33">
              <a:extLst>
                <a:ext uri="{FF2B5EF4-FFF2-40B4-BE49-F238E27FC236}">
                  <a16:creationId xmlns:a16="http://schemas.microsoft.com/office/drawing/2014/main" id="{C1CF1847-5B62-49F5-9E30-C96D2FDE7AF6}"/>
                </a:ext>
              </a:extLst>
            </p:cNvPr>
            <p:cNvSpPr txBox="1"/>
            <p:nvPr/>
          </p:nvSpPr>
          <p:spPr>
            <a:xfrm>
              <a:off x="7110222" y="2909269"/>
              <a:ext cx="254560" cy="461665"/>
            </a:xfrm>
            <a:prstGeom prst="rect">
              <a:avLst/>
            </a:prstGeom>
            <a:noFill/>
          </p:spPr>
          <p:txBody>
            <a:bodyPr wrap="square" rtlCol="0">
              <a:spAutoFit/>
            </a:bodyPr>
            <a:lstStyle/>
            <a:p>
              <a:r>
                <a:rPr lang="en-US" i="1" dirty="0">
                  <a:solidFill>
                    <a:srgbClr val="0000FF"/>
                  </a:solidFill>
                  <a:latin typeface="Calibri" panose="020F0502020204030204" pitchFamily="34" charset="0"/>
                  <a:cs typeface="Calibri" panose="020F0502020204030204" pitchFamily="34" charset="0"/>
                </a:rPr>
                <a:t>y</a:t>
              </a:r>
            </a:p>
          </p:txBody>
        </p:sp>
        <p:sp>
          <p:nvSpPr>
            <p:cNvPr id="35" name="TextBox 34">
              <a:extLst>
                <a:ext uri="{FF2B5EF4-FFF2-40B4-BE49-F238E27FC236}">
                  <a16:creationId xmlns:a16="http://schemas.microsoft.com/office/drawing/2014/main" id="{A46FDF8E-F5E3-41D0-B095-25C0F4EFA7AA}"/>
                </a:ext>
              </a:extLst>
            </p:cNvPr>
            <p:cNvSpPr txBox="1"/>
            <p:nvPr/>
          </p:nvSpPr>
          <p:spPr>
            <a:xfrm>
              <a:off x="11687321" y="2132475"/>
              <a:ext cx="254560" cy="461665"/>
            </a:xfrm>
            <a:prstGeom prst="rect">
              <a:avLst/>
            </a:prstGeom>
            <a:noFill/>
          </p:spPr>
          <p:txBody>
            <a:bodyPr wrap="square" rtlCol="0">
              <a:spAutoFit/>
            </a:bodyPr>
            <a:lstStyle/>
            <a:p>
              <a:r>
                <a:rPr lang="en-US" i="1" dirty="0">
                  <a:solidFill>
                    <a:srgbClr val="0000FF"/>
                  </a:solidFill>
                  <a:latin typeface="Calibri" panose="020F0502020204030204" pitchFamily="34" charset="0"/>
                  <a:cs typeface="Calibri" panose="020F0502020204030204" pitchFamily="34" charset="0"/>
                </a:rPr>
                <a:t>z</a:t>
              </a:r>
            </a:p>
          </p:txBody>
        </p:sp>
        <p:sp>
          <p:nvSpPr>
            <p:cNvPr id="36" name="TextBox 35">
              <a:extLst>
                <a:ext uri="{FF2B5EF4-FFF2-40B4-BE49-F238E27FC236}">
                  <a16:creationId xmlns:a16="http://schemas.microsoft.com/office/drawing/2014/main" id="{D5F132F0-9DA8-48F4-9B28-82F7FB71E90E}"/>
                </a:ext>
              </a:extLst>
            </p:cNvPr>
            <p:cNvSpPr txBox="1"/>
            <p:nvPr/>
          </p:nvSpPr>
          <p:spPr>
            <a:xfrm>
              <a:off x="11400692" y="1691505"/>
              <a:ext cx="254560" cy="461665"/>
            </a:xfrm>
            <a:prstGeom prst="rect">
              <a:avLst/>
            </a:prstGeom>
            <a:noFill/>
          </p:spPr>
          <p:txBody>
            <a:bodyPr wrap="square" rtlCol="0">
              <a:spAutoFit/>
            </a:bodyPr>
            <a:lstStyle/>
            <a:p>
              <a:r>
                <a:rPr lang="el-GR" i="1" dirty="0">
                  <a:latin typeface="Calibri" panose="020F0502020204030204" pitchFamily="34" charset="0"/>
                  <a:cs typeface="Calibri" panose="020F0502020204030204" pitchFamily="34" charset="0"/>
                </a:rPr>
                <a:t>α</a:t>
              </a:r>
              <a:endParaRPr lang="en-US" i="1" dirty="0">
                <a:latin typeface="Calibri" panose="020F0502020204030204" pitchFamily="34" charset="0"/>
                <a:cs typeface="Calibri" panose="020F0502020204030204" pitchFamily="34" charset="0"/>
              </a:endParaRPr>
            </a:p>
          </p:txBody>
        </p:sp>
        <p:grpSp>
          <p:nvGrpSpPr>
            <p:cNvPr id="78" name="Group 77">
              <a:extLst>
                <a:ext uri="{FF2B5EF4-FFF2-40B4-BE49-F238E27FC236}">
                  <a16:creationId xmlns:a16="http://schemas.microsoft.com/office/drawing/2014/main" id="{E7069106-4060-4683-B67B-9D6E7DC1BECD}"/>
                </a:ext>
              </a:extLst>
            </p:cNvPr>
            <p:cNvGrpSpPr/>
            <p:nvPr/>
          </p:nvGrpSpPr>
          <p:grpSpPr>
            <a:xfrm flipV="1">
              <a:off x="7073889" y="2260115"/>
              <a:ext cx="4597397" cy="521470"/>
              <a:chOff x="6972300" y="2539231"/>
              <a:chExt cx="4597397" cy="521470"/>
            </a:xfrm>
          </p:grpSpPr>
          <p:cxnSp>
            <p:nvCxnSpPr>
              <p:cNvPr id="81" name="Straight Connector 80">
                <a:extLst>
                  <a:ext uri="{FF2B5EF4-FFF2-40B4-BE49-F238E27FC236}">
                    <a16:creationId xmlns:a16="http://schemas.microsoft.com/office/drawing/2014/main" id="{5590063A-E7FA-4B20-BD2A-4252CE68EC7F}"/>
                  </a:ext>
                </a:extLst>
              </p:cNvPr>
              <p:cNvCxnSpPr>
                <a:cxnSpLocks/>
              </p:cNvCxnSpPr>
              <p:nvPr/>
            </p:nvCxnSpPr>
            <p:spPr bwMode="auto">
              <a:xfrm rot="2700000">
                <a:off x="7683500"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690DB00C-7F5C-4828-B197-0EA9F389103E}"/>
                  </a:ext>
                </a:extLst>
              </p:cNvPr>
              <p:cNvCxnSpPr>
                <a:cxnSpLocks/>
              </p:cNvCxnSpPr>
              <p:nvPr/>
            </p:nvCxnSpPr>
            <p:spPr bwMode="auto">
              <a:xfrm rot="2700000">
                <a:off x="8318499"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D98C455F-8AB8-4685-9849-4AF2E51B7638}"/>
                  </a:ext>
                </a:extLst>
              </p:cNvPr>
              <p:cNvCxnSpPr>
                <a:cxnSpLocks/>
              </p:cNvCxnSpPr>
              <p:nvPr/>
            </p:nvCxnSpPr>
            <p:spPr bwMode="auto">
              <a:xfrm rot="2700000">
                <a:off x="8953499" y="2349501"/>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DE2ECF5A-895E-43F8-A3E6-39A08202CA41}"/>
                  </a:ext>
                </a:extLst>
              </p:cNvPr>
              <p:cNvCxnSpPr>
                <a:cxnSpLocks/>
              </p:cNvCxnSpPr>
              <p:nvPr/>
            </p:nvCxnSpPr>
            <p:spPr bwMode="auto">
              <a:xfrm rot="2700000">
                <a:off x="9588500"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D3E55818-C70E-49B9-B566-47E3CE993C3C}"/>
                  </a:ext>
                </a:extLst>
              </p:cNvPr>
              <p:cNvCxnSpPr>
                <a:cxnSpLocks/>
              </p:cNvCxnSpPr>
              <p:nvPr/>
            </p:nvCxnSpPr>
            <p:spPr bwMode="auto">
              <a:xfrm rot="2700000">
                <a:off x="10223498" y="2327112"/>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E711AD02-E3CE-455E-B289-1417AAD07390}"/>
                  </a:ext>
                </a:extLst>
              </p:cNvPr>
              <p:cNvCxnSpPr>
                <a:cxnSpLocks/>
              </p:cNvCxnSpPr>
              <p:nvPr/>
            </p:nvCxnSpPr>
            <p:spPr bwMode="auto">
              <a:xfrm rot="2700000">
                <a:off x="10858497" y="2349500"/>
                <a:ext cx="0" cy="14224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23586381-52C6-4B7A-9DD6-D29B1FAEB7C1}"/>
                  </a:ext>
                </a:extLst>
              </p:cNvPr>
              <p:cNvCxnSpPr>
                <a:cxnSpLocks/>
              </p:cNvCxnSpPr>
              <p:nvPr/>
            </p:nvCxnSpPr>
            <p:spPr bwMode="auto">
              <a:xfrm flipV="1">
                <a:off x="7452932" y="2759045"/>
                <a:ext cx="230568" cy="230568"/>
              </a:xfrm>
              <a:prstGeom prst="line">
                <a:avLst/>
              </a:prstGeom>
              <a:solidFill>
                <a:schemeClr val="accent1"/>
              </a:solidFill>
              <a:ln w="9525" cap="flat" cmpd="sng" algn="ctr">
                <a:solidFill>
                  <a:srgbClr val="002060"/>
                </a:solidFill>
                <a:prstDash val="solid"/>
                <a:round/>
                <a:headEnd type="none" w="med" len="med"/>
                <a:tailEnd type="arrow" w="med" len="med"/>
              </a:ln>
              <a:effectLst/>
            </p:spPr>
          </p:cxnSp>
          <p:sp>
            <p:nvSpPr>
              <p:cNvPr id="88" name="TextBox 87">
                <a:extLst>
                  <a:ext uri="{FF2B5EF4-FFF2-40B4-BE49-F238E27FC236}">
                    <a16:creationId xmlns:a16="http://schemas.microsoft.com/office/drawing/2014/main" id="{6CCA64B9-5764-4F2A-808E-5EF79C9AFB70}"/>
                  </a:ext>
                </a:extLst>
              </p:cNvPr>
              <p:cNvSpPr txBox="1"/>
              <p:nvPr/>
            </p:nvSpPr>
            <p:spPr>
              <a:xfrm>
                <a:off x="7313656" y="2539231"/>
                <a:ext cx="254560" cy="461665"/>
              </a:xfrm>
              <a:prstGeom prst="rect">
                <a:avLst/>
              </a:prstGeom>
              <a:noFill/>
              <a:ln>
                <a:noFill/>
              </a:ln>
            </p:spPr>
            <p:txBody>
              <a:bodyPr wrap="square" rtlCol="0">
                <a:spAutoFit/>
              </a:bodyPr>
              <a:lstStyle/>
              <a:p>
                <a:r>
                  <a:rPr lang="en-US" i="1" dirty="0">
                    <a:solidFill>
                      <a:srgbClr val="002060"/>
                    </a:solidFill>
                    <a:latin typeface="Calibri" panose="020F0502020204030204" pitchFamily="34" charset="0"/>
                    <a:cs typeface="Calibri" panose="020F0502020204030204" pitchFamily="34" charset="0"/>
                  </a:rPr>
                  <a:t>I</a:t>
                </a:r>
              </a:p>
            </p:txBody>
          </p:sp>
        </p:grpSp>
        <p:cxnSp>
          <p:nvCxnSpPr>
            <p:cNvPr id="41" name="Straight Arrow Connector 40">
              <a:extLst>
                <a:ext uri="{FF2B5EF4-FFF2-40B4-BE49-F238E27FC236}">
                  <a16:creationId xmlns:a16="http://schemas.microsoft.com/office/drawing/2014/main" id="{0A2B7F87-EAAF-4B51-8C99-541CDE87303C}"/>
                </a:ext>
              </a:extLst>
            </p:cNvPr>
            <p:cNvCxnSpPr/>
            <p:nvPr/>
          </p:nvCxnSpPr>
          <p:spPr bwMode="auto">
            <a:xfrm>
              <a:off x="10252929" y="2213432"/>
              <a:ext cx="0" cy="1317581"/>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5DB9C727-8EC2-4F39-B031-AA022E0A9C20}"/>
                </a:ext>
              </a:extLst>
            </p:cNvPr>
            <p:cNvCxnSpPr>
              <a:cxnSpLocks/>
            </p:cNvCxnSpPr>
            <p:nvPr/>
          </p:nvCxnSpPr>
          <p:spPr bwMode="auto">
            <a:xfrm flipH="1">
              <a:off x="9760263" y="2218195"/>
              <a:ext cx="504000" cy="0"/>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818A7FB7-5A7B-47D3-A4E1-6D6E8DD5E3CC}"/>
                </a:ext>
              </a:extLst>
            </p:cNvPr>
            <p:cNvCxnSpPr>
              <a:cxnSpLocks/>
            </p:cNvCxnSpPr>
            <p:nvPr/>
          </p:nvCxnSpPr>
          <p:spPr bwMode="auto">
            <a:xfrm flipH="1">
              <a:off x="9760263" y="2211681"/>
              <a:ext cx="497428" cy="1244558"/>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sp>
          <p:nvSpPr>
            <p:cNvPr id="54" name="TextBox 53">
              <a:extLst>
                <a:ext uri="{FF2B5EF4-FFF2-40B4-BE49-F238E27FC236}">
                  <a16:creationId xmlns:a16="http://schemas.microsoft.com/office/drawing/2014/main" id="{8611D6FE-866C-4D77-BF1B-9066343892FE}"/>
                </a:ext>
              </a:extLst>
            </p:cNvPr>
            <p:cNvSpPr txBox="1"/>
            <p:nvPr/>
          </p:nvSpPr>
          <p:spPr>
            <a:xfrm>
              <a:off x="10110222" y="3456239"/>
              <a:ext cx="549619" cy="461665"/>
            </a:xfrm>
            <a:prstGeom prst="rect">
              <a:avLst/>
            </a:prstGeom>
            <a:noFill/>
          </p:spPr>
          <p:txBody>
            <a:bodyPr wrap="square" rtlCol="0">
              <a:spAutoFit/>
            </a:bodyPr>
            <a:lstStyle/>
            <a:p>
              <a:r>
                <a:rPr lang="en-US" i="1" dirty="0">
                  <a:solidFill>
                    <a:srgbClr val="00B0F0"/>
                  </a:solidFill>
                  <a:latin typeface="Calibri" panose="020F0502020204030204" pitchFamily="34" charset="0"/>
                  <a:cs typeface="Calibri" panose="020F0502020204030204" pitchFamily="34" charset="0"/>
                </a:rPr>
                <a:t>B</a:t>
              </a:r>
              <a:r>
                <a:rPr lang="en-US" i="1" baseline="-25000" dirty="0">
                  <a:solidFill>
                    <a:srgbClr val="00B0F0"/>
                  </a:solidFill>
                  <a:latin typeface="Calibri" panose="020F0502020204030204" pitchFamily="34" charset="0"/>
                  <a:cs typeface="Calibri" panose="020F0502020204030204" pitchFamily="34" charset="0"/>
                </a:rPr>
                <a:t>y</a:t>
              </a:r>
              <a:endParaRPr lang="en-US" i="1" dirty="0">
                <a:solidFill>
                  <a:srgbClr val="00B0F0"/>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FFE62D6A-5CDD-44AA-8F99-F0C408AF0BFC}"/>
                </a:ext>
              </a:extLst>
            </p:cNvPr>
            <p:cNvSpPr txBox="1"/>
            <p:nvPr/>
          </p:nvSpPr>
          <p:spPr>
            <a:xfrm>
              <a:off x="9407412" y="3355367"/>
              <a:ext cx="549619" cy="461665"/>
            </a:xfrm>
            <a:prstGeom prst="rect">
              <a:avLst/>
            </a:prstGeom>
            <a:noFill/>
          </p:spPr>
          <p:txBody>
            <a:bodyPr wrap="square" rtlCol="0">
              <a:spAutoFit/>
            </a:bodyPr>
            <a:lstStyle/>
            <a:p>
              <a:r>
                <a:rPr lang="en-US" i="1" dirty="0">
                  <a:solidFill>
                    <a:srgbClr val="00B0F0"/>
                  </a:solidFill>
                  <a:latin typeface="Calibri" panose="020F0502020204030204" pitchFamily="34" charset="0"/>
                  <a:cs typeface="Calibri" panose="020F0502020204030204" pitchFamily="34" charset="0"/>
                </a:rPr>
                <a:t>B</a:t>
              </a:r>
              <a:r>
                <a:rPr lang="en-US" i="1" baseline="-25000" dirty="0">
                  <a:solidFill>
                    <a:srgbClr val="00B0F0"/>
                  </a:solidFill>
                  <a:latin typeface="Calibri" panose="020F0502020204030204" pitchFamily="34" charset="0"/>
                  <a:cs typeface="Calibri" panose="020F0502020204030204" pitchFamily="34" charset="0"/>
                </a:rPr>
                <a:t>2</a:t>
              </a:r>
              <a:endParaRPr lang="en-US" i="1" dirty="0">
                <a:solidFill>
                  <a:srgbClr val="00B0F0"/>
                </a:solidFill>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3861B18F-81BD-4E89-92BB-16B0B581821B}"/>
                </a:ext>
              </a:extLst>
            </p:cNvPr>
            <p:cNvSpPr txBox="1"/>
            <p:nvPr/>
          </p:nvSpPr>
          <p:spPr>
            <a:xfrm>
              <a:off x="9168468" y="1832875"/>
              <a:ext cx="666297" cy="461665"/>
            </a:xfrm>
            <a:prstGeom prst="rect">
              <a:avLst/>
            </a:prstGeom>
            <a:noFill/>
          </p:spPr>
          <p:txBody>
            <a:bodyPr wrap="square" rtlCol="0">
              <a:spAutoFit/>
            </a:bodyPr>
            <a:lstStyle/>
            <a:p>
              <a:r>
                <a:rPr lang="en-US" i="1" dirty="0">
                  <a:solidFill>
                    <a:srgbClr val="00B0F0"/>
                  </a:solidFill>
                  <a:latin typeface="Calibri" panose="020F0502020204030204" pitchFamily="34" charset="0"/>
                  <a:cs typeface="Calibri" panose="020F0502020204030204" pitchFamily="34" charset="0"/>
                </a:rPr>
                <a:t>-</a:t>
              </a:r>
              <a:r>
                <a:rPr lang="en-US" i="1" dirty="0" err="1">
                  <a:solidFill>
                    <a:srgbClr val="00B0F0"/>
                  </a:solidFill>
                  <a:latin typeface="Calibri" panose="020F0502020204030204" pitchFamily="34" charset="0"/>
                  <a:cs typeface="Calibri" panose="020F0502020204030204" pitchFamily="34" charset="0"/>
                </a:rPr>
                <a:t>B</a:t>
              </a:r>
              <a:r>
                <a:rPr lang="en-US" i="1" baseline="-25000" dirty="0" err="1">
                  <a:solidFill>
                    <a:srgbClr val="00B0F0"/>
                  </a:solidFill>
                  <a:latin typeface="Calibri" panose="020F0502020204030204" pitchFamily="34" charset="0"/>
                  <a:cs typeface="Calibri" panose="020F0502020204030204" pitchFamily="34" charset="0"/>
                </a:rPr>
                <a:t>z</a:t>
              </a:r>
              <a:endParaRPr lang="en-US" i="1" dirty="0">
                <a:solidFill>
                  <a:srgbClr val="00B0F0"/>
                </a:solidFill>
                <a:latin typeface="Calibri" panose="020F0502020204030204" pitchFamily="34" charset="0"/>
                <a:cs typeface="Calibri" panose="020F0502020204030204" pitchFamily="34" charset="0"/>
              </a:endParaRPr>
            </a:p>
          </p:txBody>
        </p:sp>
        <p:cxnSp>
          <p:nvCxnSpPr>
            <p:cNvPr id="109" name="Straight Arrow Connector 108">
              <a:extLst>
                <a:ext uri="{FF2B5EF4-FFF2-40B4-BE49-F238E27FC236}">
                  <a16:creationId xmlns:a16="http://schemas.microsoft.com/office/drawing/2014/main" id="{0C69DA09-3415-4B6D-ACEA-856F0F4A704B}"/>
                </a:ext>
              </a:extLst>
            </p:cNvPr>
            <p:cNvCxnSpPr/>
            <p:nvPr/>
          </p:nvCxnSpPr>
          <p:spPr bwMode="auto">
            <a:xfrm>
              <a:off x="10259822" y="2223818"/>
              <a:ext cx="0" cy="1317581"/>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cxnSp>
          <p:nvCxnSpPr>
            <p:cNvPr id="110" name="Straight Arrow Connector 109">
              <a:extLst>
                <a:ext uri="{FF2B5EF4-FFF2-40B4-BE49-F238E27FC236}">
                  <a16:creationId xmlns:a16="http://schemas.microsoft.com/office/drawing/2014/main" id="{BBBAF12C-836F-4C65-A883-830834235D05}"/>
                </a:ext>
              </a:extLst>
            </p:cNvPr>
            <p:cNvCxnSpPr>
              <a:cxnSpLocks/>
            </p:cNvCxnSpPr>
            <p:nvPr/>
          </p:nvCxnSpPr>
          <p:spPr bwMode="auto">
            <a:xfrm>
              <a:off x="10259822" y="2228581"/>
              <a:ext cx="502895" cy="0"/>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cxnSp>
          <p:nvCxnSpPr>
            <p:cNvPr id="111" name="Straight Arrow Connector 110">
              <a:extLst>
                <a:ext uri="{FF2B5EF4-FFF2-40B4-BE49-F238E27FC236}">
                  <a16:creationId xmlns:a16="http://schemas.microsoft.com/office/drawing/2014/main" id="{8B6FE54E-F850-4EBA-9E61-9F150796BE98}"/>
                </a:ext>
              </a:extLst>
            </p:cNvPr>
            <p:cNvCxnSpPr>
              <a:cxnSpLocks/>
            </p:cNvCxnSpPr>
            <p:nvPr/>
          </p:nvCxnSpPr>
          <p:spPr bwMode="auto">
            <a:xfrm>
              <a:off x="10264584" y="2222067"/>
              <a:ext cx="510616" cy="1314569"/>
            </a:xfrm>
            <a:prstGeom prst="straightConnector1">
              <a:avLst/>
            </a:prstGeom>
            <a:solidFill>
              <a:schemeClr val="accent1"/>
            </a:solidFill>
            <a:ln w="9525" cap="flat" cmpd="sng" algn="ctr">
              <a:solidFill>
                <a:srgbClr val="B50000"/>
              </a:solidFill>
              <a:prstDash val="solid"/>
              <a:round/>
              <a:headEnd type="none" w="med" len="med"/>
              <a:tailEnd type="triangle"/>
            </a:ln>
            <a:effectLst/>
          </p:spPr>
        </p:cxnSp>
        <p:sp>
          <p:nvSpPr>
            <p:cNvPr id="112" name="TextBox 111">
              <a:extLst>
                <a:ext uri="{FF2B5EF4-FFF2-40B4-BE49-F238E27FC236}">
                  <a16:creationId xmlns:a16="http://schemas.microsoft.com/office/drawing/2014/main" id="{73DDB200-FDF1-43F7-9CD9-CCAC80BCACF9}"/>
                </a:ext>
              </a:extLst>
            </p:cNvPr>
            <p:cNvSpPr txBox="1"/>
            <p:nvPr/>
          </p:nvSpPr>
          <p:spPr>
            <a:xfrm>
              <a:off x="10117115" y="3466625"/>
              <a:ext cx="549619" cy="461665"/>
            </a:xfrm>
            <a:prstGeom prst="rect">
              <a:avLst/>
            </a:prstGeom>
            <a:noFill/>
          </p:spPr>
          <p:txBody>
            <a:bodyPr wrap="square" rtlCol="0">
              <a:spAutoFit/>
            </a:bodyPr>
            <a:lstStyle/>
            <a:p>
              <a:r>
                <a:rPr lang="en-US" i="1" dirty="0">
                  <a:solidFill>
                    <a:srgbClr val="B50000"/>
                  </a:solidFill>
                  <a:latin typeface="Calibri" panose="020F0502020204030204" pitchFamily="34" charset="0"/>
                  <a:cs typeface="Calibri" panose="020F0502020204030204" pitchFamily="34" charset="0"/>
                </a:rPr>
                <a:t>B</a:t>
              </a:r>
              <a:r>
                <a:rPr lang="en-US" i="1" baseline="-25000" dirty="0">
                  <a:solidFill>
                    <a:srgbClr val="B50000"/>
                  </a:solidFill>
                  <a:latin typeface="Calibri" panose="020F0502020204030204" pitchFamily="34" charset="0"/>
                  <a:cs typeface="Calibri" panose="020F0502020204030204" pitchFamily="34" charset="0"/>
                </a:rPr>
                <a:t>y</a:t>
              </a:r>
              <a:endParaRPr lang="en-US" i="1" dirty="0">
                <a:solidFill>
                  <a:srgbClr val="B50000"/>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662DC7B4-AF7F-4C9A-A112-8D5EFC3AC267}"/>
                </a:ext>
              </a:extLst>
            </p:cNvPr>
            <p:cNvSpPr txBox="1"/>
            <p:nvPr/>
          </p:nvSpPr>
          <p:spPr>
            <a:xfrm>
              <a:off x="10713314" y="3305803"/>
              <a:ext cx="549619" cy="461665"/>
            </a:xfrm>
            <a:prstGeom prst="rect">
              <a:avLst/>
            </a:prstGeom>
            <a:noFill/>
          </p:spPr>
          <p:txBody>
            <a:bodyPr wrap="square" rtlCol="0">
              <a:spAutoFit/>
            </a:bodyPr>
            <a:lstStyle/>
            <a:p>
              <a:r>
                <a:rPr lang="en-US" i="1" dirty="0">
                  <a:solidFill>
                    <a:srgbClr val="B50000"/>
                  </a:solidFill>
                  <a:latin typeface="Calibri" panose="020F0502020204030204" pitchFamily="34" charset="0"/>
                  <a:cs typeface="Calibri" panose="020F0502020204030204" pitchFamily="34" charset="0"/>
                </a:rPr>
                <a:t>B</a:t>
              </a:r>
              <a:r>
                <a:rPr lang="en-US" i="1" baseline="-25000" dirty="0">
                  <a:solidFill>
                    <a:srgbClr val="B50000"/>
                  </a:solidFill>
                  <a:latin typeface="Calibri" panose="020F0502020204030204" pitchFamily="34" charset="0"/>
                  <a:cs typeface="Calibri" panose="020F0502020204030204" pitchFamily="34" charset="0"/>
                </a:rPr>
                <a:t>1</a:t>
              </a:r>
              <a:endParaRPr lang="en-US" i="1" dirty="0">
                <a:solidFill>
                  <a:srgbClr val="B50000"/>
                </a:solidFill>
                <a:latin typeface="Calibri" panose="020F0502020204030204" pitchFamily="34" charset="0"/>
                <a:cs typeface="Calibri" panose="020F0502020204030204" pitchFamily="34" charset="0"/>
              </a:endParaRPr>
            </a:p>
          </p:txBody>
        </p:sp>
        <p:sp>
          <p:nvSpPr>
            <p:cNvPr id="114" name="TextBox 113">
              <a:extLst>
                <a:ext uri="{FF2B5EF4-FFF2-40B4-BE49-F238E27FC236}">
                  <a16:creationId xmlns:a16="http://schemas.microsoft.com/office/drawing/2014/main" id="{965D581F-CA1F-4B35-9094-791DDAE66978}"/>
                </a:ext>
              </a:extLst>
            </p:cNvPr>
            <p:cNvSpPr txBox="1"/>
            <p:nvPr/>
          </p:nvSpPr>
          <p:spPr>
            <a:xfrm>
              <a:off x="10496807" y="1796017"/>
              <a:ext cx="549619" cy="461665"/>
            </a:xfrm>
            <a:prstGeom prst="rect">
              <a:avLst/>
            </a:prstGeom>
            <a:noFill/>
          </p:spPr>
          <p:txBody>
            <a:bodyPr wrap="square" rtlCol="0">
              <a:spAutoFit/>
            </a:bodyPr>
            <a:lstStyle/>
            <a:p>
              <a:r>
                <a:rPr lang="en-US" i="1" dirty="0" err="1">
                  <a:solidFill>
                    <a:srgbClr val="B50000"/>
                  </a:solidFill>
                  <a:latin typeface="Calibri" panose="020F0502020204030204" pitchFamily="34" charset="0"/>
                  <a:cs typeface="Calibri" panose="020F0502020204030204" pitchFamily="34" charset="0"/>
                </a:rPr>
                <a:t>B</a:t>
              </a:r>
              <a:r>
                <a:rPr lang="en-US" i="1" baseline="-25000" dirty="0" err="1">
                  <a:solidFill>
                    <a:srgbClr val="B50000"/>
                  </a:solidFill>
                  <a:latin typeface="Calibri" panose="020F0502020204030204" pitchFamily="34" charset="0"/>
                  <a:cs typeface="Calibri" panose="020F0502020204030204" pitchFamily="34" charset="0"/>
                </a:rPr>
                <a:t>z</a:t>
              </a:r>
              <a:endParaRPr lang="en-US" i="1" dirty="0">
                <a:solidFill>
                  <a:srgbClr val="B50000"/>
                </a:solidFill>
                <a:latin typeface="Calibri" panose="020F0502020204030204" pitchFamily="34" charset="0"/>
                <a:cs typeface="Calibri" panose="020F0502020204030204" pitchFamily="34" charset="0"/>
              </a:endParaRPr>
            </a:p>
          </p:txBody>
        </p:sp>
      </p:grpSp>
      <p:sp>
        <p:nvSpPr>
          <p:cNvPr id="10" name="Arrow: Right 9">
            <a:extLst>
              <a:ext uri="{FF2B5EF4-FFF2-40B4-BE49-F238E27FC236}">
                <a16:creationId xmlns:a16="http://schemas.microsoft.com/office/drawing/2014/main" id="{2A91A314-7369-497F-BE84-259501E5E404}"/>
              </a:ext>
            </a:extLst>
          </p:cNvPr>
          <p:cNvSpPr/>
          <p:nvPr/>
        </p:nvSpPr>
        <p:spPr bwMode="auto">
          <a:xfrm>
            <a:off x="5981700" y="4376259"/>
            <a:ext cx="931584" cy="6299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BEA3E1-1D6E-4861-A485-D4BB8EAEEE12}"/>
                  </a:ext>
                </a:extLst>
              </p:cNvPr>
              <p:cNvSpPr txBox="1"/>
              <p:nvPr/>
            </p:nvSpPr>
            <p:spPr>
              <a:xfrm>
                <a:off x="7571775" y="4442795"/>
                <a:ext cx="3147080" cy="522515"/>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b="0" i="1" smtClean="0">
                            <a:latin typeface="Cambria Math" panose="02040503050406030204" pitchFamily="18" charset="0"/>
                          </a:rPr>
                          <m:t>𝐷𝑖𝑝𝑜𝑙𝑒</m:t>
                        </m:r>
                      </m:sub>
                    </m:sSub>
                    <m:r>
                      <a:rPr lang="en-US" b="0" i="1" smtClean="0">
                        <a:latin typeface="Cambria Math" panose="02040503050406030204" pitchFamily="18" charset="0"/>
                      </a:rPr>
                      <m:t>=</m:t>
                    </m:r>
                  </m:oMath>
                </a14:m>
                <a:r>
                  <a:rPr lang="en-US" dirty="0">
                    <a:latin typeface="Calibri" panose="020F0502020204030204" pitchFamily="34" charset="0"/>
                    <a:cs typeface="Calibri" panose="020F0502020204030204" pitchFamily="34" charset="0"/>
                  </a:rPr>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0</m:t>
                            </m:r>
                          </m:sub>
                        </m:sSub>
                        <m:r>
                          <a:rPr lang="en-US" b="0" i="1" smtClean="0">
                            <a:latin typeface="Cambria Math" panose="02040503050406030204" pitchFamily="18" charset="0"/>
                          </a:rPr>
                          <m:t>𝐼</m:t>
                        </m:r>
                      </m:num>
                      <m:den>
                        <m:r>
                          <a:rPr lang="en-US" b="0" i="1" smtClean="0">
                            <a:latin typeface="Cambria Math" panose="02040503050406030204" pitchFamily="18" charset="0"/>
                          </a:rPr>
                          <m:t>𝑑</m:t>
                        </m:r>
                      </m:den>
                    </m:f>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𝛼</m:t>
                        </m:r>
                      </m:e>
                    </m:func>
                  </m:oMath>
                </a14:m>
                <a:endParaRPr lang="en-US" dirty="0">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C8BEA3E1-1D6E-4861-A485-D4BB8EAEEE12}"/>
                  </a:ext>
                </a:extLst>
              </p:cNvPr>
              <p:cNvSpPr txBox="1">
                <a:spLocks noRot="1" noChangeAspect="1" noMove="1" noResize="1" noEditPoints="1" noAdjustHandles="1" noChangeArrowheads="1" noChangeShapeType="1" noTextEdit="1"/>
              </p:cNvSpPr>
              <p:nvPr/>
            </p:nvSpPr>
            <p:spPr>
              <a:xfrm>
                <a:off x="7571775" y="4442795"/>
                <a:ext cx="3147080" cy="522515"/>
              </a:xfrm>
              <a:prstGeom prst="rect">
                <a:avLst/>
              </a:prstGeom>
              <a:blipFill>
                <a:blip r:embed="rId6"/>
                <a:stretch>
                  <a:fillRect/>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EF810237-4480-46A4-8ECB-866FF17469E0}"/>
              </a:ext>
            </a:extLst>
          </p:cNvPr>
          <p:cNvSpPr txBox="1"/>
          <p:nvPr/>
        </p:nvSpPr>
        <p:spPr>
          <a:xfrm>
            <a:off x="899999" y="5914703"/>
            <a:ext cx="4934332" cy="369332"/>
          </a:xfrm>
          <a:prstGeom prst="rect">
            <a:avLst/>
          </a:prstGeom>
          <a:noFill/>
        </p:spPr>
        <p:txBody>
          <a:bodyPr wrap="square" rtlCol="0">
            <a:spAutoFit/>
          </a:bodyPr>
          <a:lstStyle/>
          <a:p>
            <a:r>
              <a:rPr lang="en-US" sz="1800" i="1" dirty="0">
                <a:latin typeface="Calibri" panose="020F0502020204030204" pitchFamily="34" charset="0"/>
                <a:cs typeface="Calibri" panose="020F0502020204030204" pitchFamily="34" charset="0"/>
              </a:rPr>
              <a:t>d</a:t>
            </a:r>
            <a:r>
              <a:rPr lang="en-US" sz="1800" dirty="0">
                <a:latin typeface="Calibri" panose="020F0502020204030204" pitchFamily="34" charset="0"/>
                <a:cs typeface="Calibri" panose="020F0502020204030204" pitchFamily="34" charset="0"/>
              </a:rPr>
              <a:t> is the wire effective diameter</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17E2209-5474-484F-BD78-0136E1687796}"/>
                  </a:ext>
                </a:extLst>
              </p:cNvPr>
              <p:cNvSpPr txBox="1"/>
              <p:nvPr/>
            </p:nvSpPr>
            <p:spPr>
              <a:xfrm>
                <a:off x="1005070" y="6215908"/>
                <a:ext cx="2002728" cy="276999"/>
              </a:xfrm>
              <a:prstGeom prst="rect">
                <a:avLst/>
              </a:prstGeom>
              <a:noFill/>
            </p:spPr>
            <p:txBody>
              <a:bodyPr wrap="none" lIns="0" tIns="0" rIns="0" bIns="0"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𝜇</m:t>
                        </m:r>
                      </m:e>
                      <m:sub>
                        <m:r>
                          <a:rPr lang="en-US" sz="1800" b="0" i="1" smtClean="0">
                            <a:latin typeface="Cambria Math" panose="02040503050406030204" pitchFamily="18" charset="0"/>
                          </a:rPr>
                          <m:t>0</m:t>
                        </m:r>
                      </m:sub>
                    </m:sSub>
                    <m:r>
                      <a:rPr lang="en-US" sz="1800" b="0" i="0" smtClean="0">
                        <a:latin typeface="Cambria Math" panose="02040503050406030204" pitchFamily="18" charset="0"/>
                      </a:rPr>
                      <m:t>=4</m:t>
                    </m:r>
                    <m:r>
                      <m:rPr>
                        <m:sty m:val="p"/>
                      </m:rPr>
                      <a:rPr lang="el-GR" sz="1800" b="0" i="1" smtClean="0">
                        <a:latin typeface="Cambria Math" panose="02040503050406030204" pitchFamily="18" charset="0"/>
                        <a:ea typeface="Cambria Math" panose="02040503050406030204" pitchFamily="18" charset="0"/>
                      </a:rPr>
                      <m:t>π</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−7</m:t>
                        </m:r>
                      </m:sup>
                    </m:sSup>
                  </m:oMath>
                </a14:m>
                <a:r>
                  <a:rPr lang="en-US" sz="1800" dirty="0">
                    <a:latin typeface="Calibri" panose="020F0502020204030204" pitchFamily="34" charset="0"/>
                    <a:cs typeface="Calibri" panose="020F0502020204030204" pitchFamily="34" charset="0"/>
                  </a:rPr>
                  <a:t>T m/A </a:t>
                </a:r>
              </a:p>
            </p:txBody>
          </p:sp>
        </mc:Choice>
        <mc:Fallback xmlns="">
          <p:sp>
            <p:nvSpPr>
              <p:cNvPr id="59" name="TextBox 58">
                <a:extLst>
                  <a:ext uri="{FF2B5EF4-FFF2-40B4-BE49-F238E27FC236}">
                    <a16:creationId xmlns:a16="http://schemas.microsoft.com/office/drawing/2014/main" id="{817E2209-5474-484F-BD78-0136E1687796}"/>
                  </a:ext>
                </a:extLst>
              </p:cNvPr>
              <p:cNvSpPr txBox="1">
                <a:spLocks noRot="1" noChangeAspect="1" noMove="1" noResize="1" noEditPoints="1" noAdjustHandles="1" noChangeArrowheads="1" noChangeShapeType="1" noTextEdit="1"/>
              </p:cNvSpPr>
              <p:nvPr/>
            </p:nvSpPr>
            <p:spPr>
              <a:xfrm>
                <a:off x="1005070" y="6215908"/>
                <a:ext cx="2002728" cy="276999"/>
              </a:xfrm>
              <a:prstGeom prst="rect">
                <a:avLst/>
              </a:prstGeom>
              <a:blipFill>
                <a:blip r:embed="rId7"/>
                <a:stretch>
                  <a:fillRect l="-4268" t="-28889" r="-3963" b="-51111"/>
                </a:stretch>
              </a:blipFill>
            </p:spPr>
            <p:txBody>
              <a:bodyPr/>
              <a:lstStyle/>
              <a:p>
                <a:r>
                  <a:rPr lang="en-US">
                    <a:noFill/>
                  </a:rPr>
                  <a:t> </a:t>
                </a:r>
              </a:p>
            </p:txBody>
          </p:sp>
        </mc:Fallback>
      </mc:AlternateContent>
    </p:spTree>
    <p:extLst>
      <p:ext uri="{BB962C8B-B14F-4D97-AF65-F5344CB8AC3E}">
        <p14:creationId xmlns:p14="http://schemas.microsoft.com/office/powerpoint/2010/main" val="232817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Definition – Mathematical model</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1026" name="Picture 2" descr="https://ars.els-cdn.com/content/image/1-s2.0-S1090780713001730-gr2.jpg">
            <a:extLst>
              <a:ext uri="{FF2B5EF4-FFF2-40B4-BE49-F238E27FC236}">
                <a16:creationId xmlns:a16="http://schemas.microsoft.com/office/drawing/2014/main" id="{C517612C-64AE-4708-9B41-8D6820913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020" y="4926280"/>
            <a:ext cx="4657725" cy="161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82083E-E32B-4BC2-B251-ADF923C5BCF7}"/>
              </a:ext>
            </a:extLst>
          </p:cNvPr>
          <p:cNvSpPr/>
          <p:nvPr/>
        </p:nvSpPr>
        <p:spPr>
          <a:xfrm>
            <a:off x="215557" y="984763"/>
            <a:ext cx="11455400" cy="830997"/>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The ideal current distribution on an infinitely long conductive cylinder, for producing the best homogeneity of a transverse magnetic field inside the cylinder, is:</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FD4DEF-7BD7-4804-9B02-2E54DACCBDFC}"/>
                  </a:ext>
                </a:extLst>
              </p:cNvPr>
              <p:cNvSpPr txBox="1"/>
              <p:nvPr/>
            </p:nvSpPr>
            <p:spPr>
              <a:xfrm>
                <a:off x="4790267" y="2057247"/>
                <a:ext cx="18746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rPr>
                        <m:t>=</m:t>
                      </m:r>
                      <m:r>
                        <a:rPr lang="en-US" b="0" i="1" smtClean="0">
                          <a:latin typeface="Cambria Math" panose="02040503050406030204" pitchFamily="18" charset="0"/>
                        </a:rPr>
                        <m:t>𝐼</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oMath>
                  </m:oMathPara>
                </a14:m>
                <a:endParaRPr lang="en-US" dirty="0">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75FD4DEF-7BD7-4804-9B02-2E54DACCBDFC}"/>
                  </a:ext>
                </a:extLst>
              </p:cNvPr>
              <p:cNvSpPr txBox="1">
                <a:spLocks noRot="1" noChangeAspect="1" noMove="1" noResize="1" noEditPoints="1" noAdjustHandles="1" noChangeArrowheads="1" noChangeShapeType="1" noTextEdit="1"/>
              </p:cNvSpPr>
              <p:nvPr/>
            </p:nvSpPr>
            <p:spPr>
              <a:xfrm>
                <a:off x="4790267" y="2057247"/>
                <a:ext cx="1874616" cy="369332"/>
              </a:xfrm>
              <a:prstGeom prst="rect">
                <a:avLst/>
              </a:prstGeom>
              <a:blipFill>
                <a:blip r:embed="rId4"/>
                <a:stretch>
                  <a:fillRect l="-3257" r="-2280" b="-6557"/>
                </a:stretch>
              </a:blipFill>
            </p:spPr>
            <p:txBody>
              <a:bodyPr/>
              <a:lstStyle/>
              <a:p>
                <a:r>
                  <a:rPr lang="en-US">
                    <a:noFill/>
                  </a:rPr>
                  <a:t> </a:t>
                </a:r>
              </a:p>
            </p:txBody>
          </p:sp>
        </mc:Fallback>
      </mc:AlternateContent>
      <p:sp>
        <p:nvSpPr>
          <p:cNvPr id="59" name="Rectangle 58">
            <a:extLst>
              <a:ext uri="{FF2B5EF4-FFF2-40B4-BE49-F238E27FC236}">
                <a16:creationId xmlns:a16="http://schemas.microsoft.com/office/drawing/2014/main" id="{C7172EB8-3F87-4A2C-86EC-89C567E0B8B7}"/>
              </a:ext>
            </a:extLst>
          </p:cNvPr>
          <p:cNvSpPr/>
          <p:nvPr/>
        </p:nvSpPr>
        <p:spPr>
          <a:xfrm>
            <a:off x="5868000" y="6300000"/>
            <a:ext cx="6322715" cy="307777"/>
          </a:xfrm>
          <a:prstGeom prst="rect">
            <a:avLst/>
          </a:prstGeom>
        </p:spPr>
        <p:txBody>
          <a:bodyPr wrap="square">
            <a:spAutoFit/>
          </a:bodyPr>
          <a:lstStyle/>
          <a:p>
            <a:pPr algn="r"/>
            <a:r>
              <a:rPr lang="en-GB" sz="1400" i="1" dirty="0">
                <a:latin typeface="Calibri" panose="020F0502020204030204" pitchFamily="34" charset="0"/>
                <a:cs typeface="Calibri" panose="020F0502020204030204" pitchFamily="34" charset="0"/>
              </a:rPr>
              <a:t>A. </a:t>
            </a:r>
            <a:r>
              <a:rPr lang="en-GB" sz="1400" i="1" dirty="0" err="1">
                <a:latin typeface="Calibri" panose="020F0502020204030204" pitchFamily="34" charset="0"/>
                <a:cs typeface="Calibri" panose="020F0502020204030204" pitchFamily="34" charset="0"/>
              </a:rPr>
              <a:t>Akhmeteli</a:t>
            </a:r>
            <a:r>
              <a:rPr lang="en-GB" sz="1400" i="1" dirty="0">
                <a:latin typeface="Calibri" panose="020F0502020204030204" pitchFamily="34" charset="0"/>
                <a:cs typeface="Calibri" panose="020F0502020204030204" pitchFamily="34" charset="0"/>
              </a:rPr>
              <a:t>, et al., </a:t>
            </a:r>
            <a:r>
              <a:rPr lang="fr-FR" sz="1400" i="1" dirty="0">
                <a:latin typeface="Calibri" panose="020F0502020204030204" pitchFamily="34" charset="0"/>
                <a:cs typeface="Calibri" panose="020F0502020204030204" pitchFamily="34" charset="0"/>
              </a:rPr>
              <a:t>IEEE Trans. </a:t>
            </a:r>
            <a:r>
              <a:rPr lang="fr-FR" sz="1400" i="1" dirty="0" err="1">
                <a:latin typeface="Calibri" panose="020F0502020204030204" pitchFamily="34" charset="0"/>
                <a:cs typeface="Calibri" panose="020F0502020204030204" pitchFamily="34" charset="0"/>
              </a:rPr>
              <a:t>Appl</a:t>
            </a:r>
            <a:r>
              <a:rPr lang="fr-FR" sz="1400" i="1" dirty="0">
                <a:latin typeface="Calibri" panose="020F0502020204030204" pitchFamily="34" charset="0"/>
                <a:cs typeface="Calibri" panose="020F0502020204030204" pitchFamily="34" charset="0"/>
              </a:rPr>
              <a:t>. Supercond., pp. 1439-1443, 2005</a:t>
            </a:r>
            <a:endParaRPr lang="en-GB" sz="1400" i="1" dirty="0">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D4190D30-26E7-4010-B6B1-78E190230CAA}"/>
              </a:ext>
            </a:extLst>
          </p:cNvPr>
          <p:cNvSpPr/>
          <p:nvPr/>
        </p:nvSpPr>
        <p:spPr>
          <a:xfrm>
            <a:off x="215557" y="2618810"/>
            <a:ext cx="11455400" cy="461665"/>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The axial current density of a CCT coil can be described is: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B47E8CA-DCB6-49C3-8108-C58AE7C3424C}"/>
                  </a:ext>
                </a:extLst>
              </p:cNvPr>
              <p:cNvSpPr txBox="1"/>
              <p:nvPr/>
            </p:nvSpPr>
            <p:spPr>
              <a:xfrm>
                <a:off x="2491204" y="3080475"/>
                <a:ext cx="5601726" cy="697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𝑧</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𝐽</m:t>
                          </m:r>
                        </m:e>
                        <m:sub>
                          <m:r>
                            <a:rPr lang="en-US" b="0" i="1" smtClean="0">
                              <a:latin typeface="Cambria Math" panose="02040503050406030204" pitchFamily="18" charset="0"/>
                            </a:rPr>
                            <m:t>𝑧</m:t>
                          </m:r>
                        </m:sub>
                        <m:sup>
                          <m:r>
                            <a:rPr lang="en-US" b="0" i="1" smtClean="0">
                              <a:latin typeface="Cambria Math" panose="02040503050406030204" pitchFamily="18" charset="0"/>
                            </a:rPr>
                            <m:t>𝑠𝑜𝑙</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num>
                        <m:den>
                          <m:r>
                            <a:rPr lang="en-US" b="0" i="1" smtClean="0">
                              <a:latin typeface="Cambria Math" panose="02040503050406030204" pitchFamily="18" charset="0"/>
                            </a:rPr>
                            <m:t>h𝑑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ea typeface="Cambria Math" panose="02040503050406030204" pitchFamily="18" charset="0"/>
                                </a:rPr>
                                <m:t>𝛼</m:t>
                              </m:r>
                            </m:e>
                          </m:func>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𝑎𝑑</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tan</m:t>
                              </m:r>
                            </m:fName>
                            <m:e>
                              <m:r>
                                <a:rPr lang="en-US" b="0" i="1" smtClean="0">
                                  <a:latin typeface="Cambria Math" panose="02040503050406030204" pitchFamily="18" charset="0"/>
                                  <a:ea typeface="Cambria Math" panose="02040503050406030204" pitchFamily="18" charset="0"/>
                                </a:rPr>
                                <m:t>𝛼</m:t>
                              </m:r>
                            </m:e>
                          </m:func>
                        </m:den>
                      </m:f>
                    </m:oMath>
                  </m:oMathPara>
                </a14:m>
                <a:endParaRPr lang="en-US" dirty="0">
                  <a:latin typeface="Calibri" panose="020F0502020204030204" pitchFamily="34" charset="0"/>
                  <a:cs typeface="Calibri" panose="020F0502020204030204" pitchFamily="34" charset="0"/>
                </a:endParaRPr>
              </a:p>
            </p:txBody>
          </p:sp>
        </mc:Choice>
        <mc:Fallback xmlns="">
          <p:sp>
            <p:nvSpPr>
              <p:cNvPr id="7" name="TextBox 6">
                <a:extLst>
                  <a:ext uri="{FF2B5EF4-FFF2-40B4-BE49-F238E27FC236}">
                    <a16:creationId xmlns:a16="http://schemas.microsoft.com/office/drawing/2014/main" id="{9B47E8CA-DCB6-49C3-8108-C58AE7C3424C}"/>
                  </a:ext>
                </a:extLst>
              </p:cNvPr>
              <p:cNvSpPr txBox="1">
                <a:spLocks noRot="1" noChangeAspect="1" noMove="1" noResize="1" noEditPoints="1" noAdjustHandles="1" noChangeArrowheads="1" noChangeShapeType="1" noTextEdit="1"/>
              </p:cNvSpPr>
              <p:nvPr/>
            </p:nvSpPr>
            <p:spPr>
              <a:xfrm>
                <a:off x="2491204" y="3080475"/>
                <a:ext cx="5601726" cy="697050"/>
              </a:xfrm>
              <a:prstGeom prst="rect">
                <a:avLst/>
              </a:prstGeom>
              <a:blipFill>
                <a:blip r:embed="rId5"/>
                <a:stretch>
                  <a:fillRect/>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DC18FBC3-E951-47F0-9462-578A5C6691D0}"/>
              </a:ext>
            </a:extLst>
          </p:cNvPr>
          <p:cNvSpPr txBox="1"/>
          <p:nvPr/>
        </p:nvSpPr>
        <p:spPr>
          <a:xfrm>
            <a:off x="9029357" y="3244334"/>
            <a:ext cx="3022600" cy="369332"/>
          </a:xfrm>
          <a:prstGeom prst="rect">
            <a:avLst/>
          </a:prstGeom>
          <a:noFill/>
        </p:spPr>
        <p:txBody>
          <a:bodyPr wrap="square" rtlCol="0">
            <a:spAutoFit/>
          </a:bodyPr>
          <a:lstStyle/>
          <a:p>
            <a:r>
              <a:rPr lang="en-US" sz="1800" i="1" dirty="0">
                <a:latin typeface="Calibri" panose="020F0502020204030204" pitchFamily="34" charset="0"/>
                <a:cs typeface="Calibri" panose="020F0502020204030204" pitchFamily="34" charset="0"/>
              </a:rPr>
              <a:t>h</a:t>
            </a:r>
            <a:r>
              <a:rPr lang="en-US" sz="1800" dirty="0">
                <a:latin typeface="Calibri" panose="020F0502020204030204" pitchFamily="34" charset="0"/>
                <a:cs typeface="Calibri" panose="020F0502020204030204" pitchFamily="34" charset="0"/>
              </a:rPr>
              <a:t> is the pitch of the winding</a:t>
            </a:r>
          </a:p>
        </p:txBody>
      </p:sp>
      <p:sp>
        <p:nvSpPr>
          <p:cNvPr id="18" name="TextBox 17">
            <a:extLst>
              <a:ext uri="{FF2B5EF4-FFF2-40B4-BE49-F238E27FC236}">
                <a16:creationId xmlns:a16="http://schemas.microsoft.com/office/drawing/2014/main" id="{2A6A019C-EFD4-4F00-A76B-AD3CF3EE0913}"/>
              </a:ext>
            </a:extLst>
          </p:cNvPr>
          <p:cNvSpPr txBox="1"/>
          <p:nvPr/>
        </p:nvSpPr>
        <p:spPr>
          <a:xfrm>
            <a:off x="7874572" y="3754353"/>
            <a:ext cx="44868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Constant canceled by the second coil</a:t>
            </a:r>
          </a:p>
        </p:txBody>
      </p:sp>
      <p:cxnSp>
        <p:nvCxnSpPr>
          <p:cNvPr id="68" name="Straight Arrow Connector 67">
            <a:extLst>
              <a:ext uri="{FF2B5EF4-FFF2-40B4-BE49-F238E27FC236}">
                <a16:creationId xmlns:a16="http://schemas.microsoft.com/office/drawing/2014/main" id="{2E231305-C2BD-4BB0-A66D-833779FDECCE}"/>
              </a:ext>
            </a:extLst>
          </p:cNvPr>
          <p:cNvCxnSpPr>
            <a:cxnSpLocks/>
          </p:cNvCxnSpPr>
          <p:nvPr/>
        </p:nvCxnSpPr>
        <p:spPr bwMode="auto">
          <a:xfrm flipH="1">
            <a:off x="4622800" y="3890692"/>
            <a:ext cx="1016684" cy="2651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4D9FA030-9AFB-48F6-9620-74A18A9A6D96}"/>
              </a:ext>
            </a:extLst>
          </p:cNvPr>
          <p:cNvSpPr txBox="1"/>
          <p:nvPr/>
        </p:nvSpPr>
        <p:spPr>
          <a:xfrm>
            <a:off x="2013733" y="3983651"/>
            <a:ext cx="2543937"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Proportional to </a:t>
            </a:r>
            <a:r>
              <a:rPr lang="el-GR" i="1" dirty="0">
                <a:latin typeface="Calibri" panose="020F0502020204030204" pitchFamily="34" charset="0"/>
                <a:cs typeface="Calibri" panose="020F0502020204030204" pitchFamily="34" charset="0"/>
              </a:rPr>
              <a:t>θ</a:t>
            </a:r>
            <a:endParaRPr lang="en-US" i="1"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096941FE-2D7E-46D7-BA38-EC0727D39A84}"/>
              </a:ext>
            </a:extLst>
          </p:cNvPr>
          <p:cNvSpPr/>
          <p:nvPr/>
        </p:nvSpPr>
        <p:spPr>
          <a:xfrm>
            <a:off x="215557" y="4564292"/>
            <a:ext cx="6654457" cy="461665"/>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The current density of the CCT magnet is: </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8BDBF788-25B8-47A4-8309-D11566D21017}"/>
                  </a:ext>
                </a:extLst>
              </p:cNvPr>
              <p:cNvSpPr txBox="1"/>
              <p:nvPr/>
            </p:nvSpPr>
            <p:spPr>
              <a:xfrm>
                <a:off x="5639484" y="4615109"/>
                <a:ext cx="3038332" cy="370551"/>
              </a:xfrm>
              <a:prstGeom prst="rect">
                <a:avLst/>
              </a:prstGeom>
              <a:noFill/>
            </p:spPr>
            <p:txBody>
              <a:bodyPr wrap="none" lIns="0" tIns="0" rIns="0" bIns="0"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𝐽</m:t>
                        </m:r>
                      </m:e>
                      <m:sub>
                        <m:r>
                          <a:rPr lang="en-US" b="0" i="1" smtClean="0">
                            <a:latin typeface="Cambria Math" panose="02040503050406030204" pitchFamily="18" charset="0"/>
                          </a:rPr>
                          <m:t>𝑧</m:t>
                        </m:r>
                      </m:sub>
                      <m:sup>
                        <m:r>
                          <a:rPr lang="en-US" b="0" i="1" smtClean="0">
                            <a:latin typeface="Cambria Math" panose="02040503050406030204" pitchFamily="18" charset="0"/>
                          </a:rPr>
                          <m:t>𝐶𝐶𝑇</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ea typeface="Cambria Math" panose="02040503050406030204" pitchFamily="18" charset="0"/>
                      </a:rPr>
                      <m:t> ~</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oMath>
                </a14:m>
                <a:r>
                  <a:rPr lang="en-US" dirty="0">
                    <a:latin typeface="Calibri" panose="020F0502020204030204" pitchFamily="34" charset="0"/>
                    <a:cs typeface="Calibri" panose="020F0502020204030204" pitchFamily="34" charset="0"/>
                  </a:rPr>
                  <a:t>  </a:t>
                </a:r>
              </a:p>
            </p:txBody>
          </p:sp>
        </mc:Choice>
        <mc:Fallback xmlns="">
          <p:sp>
            <p:nvSpPr>
              <p:cNvPr id="72" name="TextBox 71">
                <a:extLst>
                  <a:ext uri="{FF2B5EF4-FFF2-40B4-BE49-F238E27FC236}">
                    <a16:creationId xmlns:a16="http://schemas.microsoft.com/office/drawing/2014/main" id="{8BDBF788-25B8-47A4-8309-D11566D21017}"/>
                  </a:ext>
                </a:extLst>
              </p:cNvPr>
              <p:cNvSpPr txBox="1">
                <a:spLocks noRot="1" noChangeAspect="1" noMove="1" noResize="1" noEditPoints="1" noAdjustHandles="1" noChangeArrowheads="1" noChangeShapeType="1" noTextEdit="1"/>
              </p:cNvSpPr>
              <p:nvPr/>
            </p:nvSpPr>
            <p:spPr>
              <a:xfrm>
                <a:off x="5639484" y="4615109"/>
                <a:ext cx="3038332" cy="370551"/>
              </a:xfrm>
              <a:prstGeom prst="rect">
                <a:avLst/>
              </a:prstGeom>
              <a:blipFill>
                <a:blip r:embed="rId6"/>
                <a:stretch>
                  <a:fillRect l="-4409" t="-1639" b="-27869"/>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6E925F65-0A49-4C08-AC0C-FB7AF74513F8}"/>
              </a:ext>
            </a:extLst>
          </p:cNvPr>
          <p:cNvCxnSpPr>
            <a:cxnSpLocks/>
          </p:cNvCxnSpPr>
          <p:nvPr/>
        </p:nvCxnSpPr>
        <p:spPr bwMode="auto">
          <a:xfrm>
            <a:off x="7267088" y="3918756"/>
            <a:ext cx="1016684" cy="2651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1348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BDFD-CB0A-47B5-850C-5ED517BFD519}"/>
              </a:ext>
            </a:extLst>
          </p:cNvPr>
          <p:cNvSpPr>
            <a:spLocks noGrp="1"/>
          </p:cNvSpPr>
          <p:nvPr>
            <p:ph type="title"/>
          </p:nvPr>
        </p:nvSpPr>
        <p:spPr/>
        <p:txBody>
          <a:bodyPr/>
          <a:lstStyle/>
          <a:p>
            <a:r>
              <a:rPr lang="en-US" dirty="0"/>
              <a:t>CCT Magnets: How does it work</a:t>
            </a:r>
          </a:p>
        </p:txBody>
      </p:sp>
      <p:sp>
        <p:nvSpPr>
          <p:cNvPr id="3" name="Date Placeholder 2">
            <a:extLst>
              <a:ext uri="{FF2B5EF4-FFF2-40B4-BE49-F238E27FC236}">
                <a16:creationId xmlns:a16="http://schemas.microsoft.com/office/drawing/2014/main" id="{3E52A6DE-191A-4204-8E1D-89CA42A61387}"/>
              </a:ext>
            </a:extLst>
          </p:cNvPr>
          <p:cNvSpPr>
            <a:spLocks noGrp="1"/>
          </p:cNvSpPr>
          <p:nvPr>
            <p:ph type="dt" sz="half" idx="10"/>
          </p:nvPr>
        </p:nvSpPr>
        <p:spPr/>
        <p:txBody>
          <a:bodyPr/>
          <a:lstStyle/>
          <a:p>
            <a:pPr>
              <a:defRPr/>
            </a:pPr>
            <a:r>
              <a:rPr lang="en-US"/>
              <a:t>May 8, 2019</a:t>
            </a:r>
            <a:endParaRPr lang="en-US" dirty="0"/>
          </a:p>
        </p:txBody>
      </p:sp>
      <p:sp>
        <p:nvSpPr>
          <p:cNvPr id="4" name="Footer Placeholder 3">
            <a:extLst>
              <a:ext uri="{FF2B5EF4-FFF2-40B4-BE49-F238E27FC236}">
                <a16:creationId xmlns:a16="http://schemas.microsoft.com/office/drawing/2014/main" id="{A75476EC-ADC3-4E5A-9D2B-F2AA809A6F89}"/>
              </a:ext>
            </a:extLst>
          </p:cNvPr>
          <p:cNvSpPr>
            <a:spLocks noGrp="1"/>
          </p:cNvSpPr>
          <p:nvPr>
            <p:ph type="ftr" sz="quarter" idx="11"/>
          </p:nvPr>
        </p:nvSpPr>
        <p:spPr/>
        <p:txBody>
          <a:bodyPr/>
          <a:lstStyle/>
          <a:p>
            <a:pPr>
              <a:defRPr/>
            </a:pPr>
            <a:r>
              <a:rPr lang="en-GB"/>
              <a:t>Kévin Pepitone - CCT Superconducting Magnets - CRYO and RF for Big Science - Meet researchers and industry  </a:t>
            </a:r>
            <a:endParaRPr lang="en-US" dirty="0"/>
          </a:p>
        </p:txBody>
      </p:sp>
      <p:pic>
        <p:nvPicPr>
          <p:cNvPr id="5" name="Picture 4">
            <a:extLst>
              <a:ext uri="{FF2B5EF4-FFF2-40B4-BE49-F238E27FC236}">
                <a16:creationId xmlns:a16="http://schemas.microsoft.com/office/drawing/2014/main" id="{A850EF44-EF80-49D8-994D-0C368B9E0D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71" t="13696" r="41826" b="12187"/>
          <a:stretch/>
        </p:blipFill>
        <p:spPr>
          <a:xfrm>
            <a:off x="1478108" y="2399704"/>
            <a:ext cx="3564611" cy="2665708"/>
          </a:xfrm>
          <a:prstGeom prst="rect">
            <a:avLst/>
          </a:prstGeom>
        </p:spPr>
      </p:pic>
      <p:sp>
        <p:nvSpPr>
          <p:cNvPr id="6" name="TextBox 5">
            <a:extLst>
              <a:ext uri="{FF2B5EF4-FFF2-40B4-BE49-F238E27FC236}">
                <a16:creationId xmlns:a16="http://schemas.microsoft.com/office/drawing/2014/main" id="{B6C11BC7-D2E5-4FFF-A9D0-C33DFE1DC7B5}"/>
              </a:ext>
            </a:extLst>
          </p:cNvPr>
          <p:cNvSpPr txBox="1"/>
          <p:nvPr/>
        </p:nvSpPr>
        <p:spPr>
          <a:xfrm>
            <a:off x="5600658" y="2562435"/>
            <a:ext cx="5946074"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Main component: tilted current loop</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arrow represents the magnetic field</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06002"/>
      </p:ext>
    </p:extLst>
  </p:cSld>
  <p:clrMapOvr>
    <a:masterClrMapping/>
  </p:clrMapOvr>
</p:sld>
</file>

<file path=ppt/theme/theme1.xml><?xml version="1.0" encoding="utf-8"?>
<a:theme xmlns:a="http://schemas.openxmlformats.org/drawingml/2006/main" name="RR004-UUgrabard-ES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RR004-UUgrabard-ESS</Template>
  <TotalTime>25023</TotalTime>
  <Words>2031</Words>
  <Application>Microsoft Office PowerPoint</Application>
  <PresentationFormat>Widescreen</PresentationFormat>
  <Paragraphs>233</Paragraphs>
  <Slides>24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Cambria Math</vt:lpstr>
      <vt:lpstr>Wingdings</vt:lpstr>
      <vt:lpstr>RR004-UUgrabard-ESS</vt:lpstr>
      <vt:lpstr>CCT Superconducting Magnets</vt:lpstr>
      <vt:lpstr>Outline</vt:lpstr>
      <vt:lpstr>CCT Magnets: Definition</vt:lpstr>
      <vt:lpstr>CCT Magnets: Definition – Mathematical model</vt:lpstr>
      <vt:lpstr>CCT Magnets: Definition – Mathematical model</vt:lpstr>
      <vt:lpstr>CCT Magnets: Definition – Mathematical model</vt:lpstr>
      <vt:lpstr>CCT Magnets: Definition – Mathematical model</vt:lpstr>
      <vt:lpstr>CCT Magnets: Definition – Mathematical model</vt:lpstr>
      <vt:lpstr>CCT Magnets: How does it work</vt:lpstr>
      <vt:lpstr>CCT Magnets: How does it work</vt:lpstr>
      <vt:lpstr>CCT Magnets: How does it work</vt:lpstr>
      <vt:lpstr>CCT Magnets: How does it work</vt:lpstr>
      <vt:lpstr>CCT Magnets: How does it work</vt:lpstr>
      <vt:lpstr>CCT Magnets: Pictures</vt:lpstr>
      <vt:lpstr>CCT Magnets: Example </vt:lpstr>
      <vt:lpstr>CCT Magnets: Avantages</vt:lpstr>
      <vt:lpstr>CCT Magnets: Coil Winding</vt:lpstr>
      <vt:lpstr>CCT Magnets: Coil Winding</vt:lpstr>
      <vt:lpstr>CCT Magnets: Connection box</vt:lpstr>
      <vt:lpstr>CCT Magnets: Diagrams and wiring</vt:lpstr>
      <vt:lpstr>CCT Magnets: Results</vt:lpstr>
      <vt:lpstr>Modulated double helical coils</vt:lpstr>
      <vt:lpstr>Conclusions</vt:lpstr>
      <vt:lpstr>Thank you for your attention</vt:lpstr>
    </vt:vector>
  </TitlesOfParts>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WP8 RF Systems Draft Work Package Description</dc:title>
  <dc:creator>ruber</dc:creator>
  <cp:lastModifiedBy>Kevin Pepitone</cp:lastModifiedBy>
  <cp:revision>377</cp:revision>
  <cp:lastPrinted>2015-01-29T11:56:53Z</cp:lastPrinted>
  <dcterms:created xsi:type="dcterms:W3CDTF">2010-02-24T17:17:31Z</dcterms:created>
  <dcterms:modified xsi:type="dcterms:W3CDTF">2019-05-08T14:31:34Z</dcterms:modified>
</cp:coreProperties>
</file>