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charts/chart2.xml" ContentType="application/vnd.openxmlformats-officedocument.drawingml.chart+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media/image53.jpg" ContentType="image/jpg"/>
  <Override PartName="/ppt/media/image57.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79.jpg" ContentType="image/jpg"/>
  <Override PartName="/ppt/media/image8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03" r:id="rId3"/>
    <p:sldMasterId id="2147483709" r:id="rId4"/>
    <p:sldMasterId id="2147483733" r:id="rId5"/>
    <p:sldMasterId id="2147483745" r:id="rId6"/>
  </p:sldMasterIdLst>
  <p:notesMasterIdLst>
    <p:notesMasterId r:id="rId29"/>
  </p:notesMasterIdLst>
  <p:sldIdLst>
    <p:sldId id="519" r:id="rId7"/>
    <p:sldId id="481" r:id="rId8"/>
    <p:sldId id="511" r:id="rId9"/>
    <p:sldId id="510" r:id="rId10"/>
    <p:sldId id="462" r:id="rId11"/>
    <p:sldId id="522" r:id="rId12"/>
    <p:sldId id="512" r:id="rId13"/>
    <p:sldId id="264" r:id="rId14"/>
    <p:sldId id="500" r:id="rId15"/>
    <p:sldId id="524" r:id="rId16"/>
    <p:sldId id="521" r:id="rId17"/>
    <p:sldId id="300" r:id="rId18"/>
    <p:sldId id="520" r:id="rId19"/>
    <p:sldId id="506" r:id="rId20"/>
    <p:sldId id="509" r:id="rId21"/>
    <p:sldId id="267" r:id="rId22"/>
    <p:sldId id="513" r:id="rId23"/>
    <p:sldId id="268" r:id="rId24"/>
    <p:sldId id="501" r:id="rId25"/>
    <p:sldId id="261" r:id="rId26"/>
    <p:sldId id="523" r:id="rId27"/>
    <p:sldId id="265" r:id="rId2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3" autoAdjust="0"/>
    <p:restoredTop sz="83228" autoAdjust="0"/>
  </p:normalViewPr>
  <p:slideViewPr>
    <p:cSldViewPr snapToGrid="0">
      <p:cViewPr>
        <p:scale>
          <a:sx n="80" d="100"/>
          <a:sy n="80" d="100"/>
        </p:scale>
        <p:origin x="1746" y="438"/>
      </p:cViewPr>
      <p:guideLst/>
    </p:cSldViewPr>
  </p:slideViewPr>
  <p:outlineViewPr>
    <p:cViewPr>
      <p:scale>
        <a:sx n="33" d="100"/>
        <a:sy n="33" d="100"/>
      </p:scale>
      <p:origin x="0" y="-1158"/>
    </p:cViewPr>
  </p:outlineViewPr>
  <p:notesTextViewPr>
    <p:cViewPr>
      <p:scale>
        <a:sx n="3" d="2"/>
        <a:sy n="3" d="2"/>
      </p:scale>
      <p:origin x="0" y="0"/>
    </p:cViewPr>
  </p:notesTextViewPr>
  <p:sorterViewPr>
    <p:cViewPr>
      <p:scale>
        <a:sx n="80" d="100"/>
        <a:sy n="80" d="100"/>
      </p:scale>
      <p:origin x="0" y="-1242"/>
    </p:cViewPr>
  </p:sorterViewPr>
  <p:notesViewPr>
    <p:cSldViewPr snapToGrid="0">
      <p:cViewPr varScale="1">
        <p:scale>
          <a:sx n="53" d="100"/>
          <a:sy n="53" d="100"/>
        </p:scale>
        <p:origin x="2580"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doughnutChart>
        <c:varyColors val="1"/>
        <c:ser>
          <c:idx val="0"/>
          <c:order val="0"/>
          <c:tx>
            <c:strRef>
              <c:f>Blad1!$B$1</c:f>
              <c:strCache>
                <c:ptCount val="1"/>
                <c:pt idx="0">
                  <c:v>Storlek</c:v>
                </c:pt>
              </c:strCache>
            </c:strRef>
          </c:tx>
          <c:spPr>
            <a:effectLst/>
          </c:spPr>
          <c:dPt>
            <c:idx val="0"/>
            <c:bubble3D val="0"/>
            <c:spPr>
              <a:solidFill>
                <a:schemeClr val="accent3">
                  <a:lumMod val="75000"/>
                </a:schemeClr>
              </a:solidFill>
              <a:effectLst/>
            </c:spPr>
            <c:extLst>
              <c:ext xmlns:c16="http://schemas.microsoft.com/office/drawing/2014/chart" uri="{C3380CC4-5D6E-409C-BE32-E72D297353CC}">
                <c16:uniqueId val="{00000001-3FDB-485F-AA41-3A27C72D9733}"/>
              </c:ext>
            </c:extLst>
          </c:dPt>
          <c:dPt>
            <c:idx val="1"/>
            <c:bubble3D val="0"/>
            <c:spPr>
              <a:solidFill>
                <a:schemeClr val="accent3">
                  <a:lumMod val="75000"/>
                </a:schemeClr>
              </a:solidFill>
              <a:ln>
                <a:solidFill>
                  <a:srgbClr val="F6F4E8"/>
                </a:solidFill>
              </a:ln>
              <a:effectLst/>
            </c:spPr>
            <c:extLst>
              <c:ext xmlns:c16="http://schemas.microsoft.com/office/drawing/2014/chart" uri="{C3380CC4-5D6E-409C-BE32-E72D297353CC}">
                <c16:uniqueId val="{00000003-3FDB-485F-AA41-3A27C72D9733}"/>
              </c:ext>
            </c:extLst>
          </c:dPt>
          <c:dPt>
            <c:idx val="2"/>
            <c:bubble3D val="0"/>
            <c:spPr>
              <a:solidFill>
                <a:schemeClr val="accent3">
                  <a:lumMod val="75000"/>
                </a:schemeClr>
              </a:solidFill>
              <a:effectLst/>
            </c:spPr>
            <c:extLst>
              <c:ext xmlns:c16="http://schemas.microsoft.com/office/drawing/2014/chart" uri="{C3380CC4-5D6E-409C-BE32-E72D297353CC}">
                <c16:uniqueId val="{00000005-3FDB-485F-AA41-3A27C72D9733}"/>
              </c:ext>
            </c:extLst>
          </c:dPt>
          <c:dPt>
            <c:idx val="3"/>
            <c:bubble3D val="0"/>
            <c:spPr>
              <a:solidFill>
                <a:srgbClr val="E89C74"/>
              </a:solidFill>
              <a:effectLst/>
            </c:spPr>
            <c:extLst>
              <c:ext xmlns:c16="http://schemas.microsoft.com/office/drawing/2014/chart" uri="{C3380CC4-5D6E-409C-BE32-E72D297353CC}">
                <c16:uniqueId val="{00000007-3FDB-485F-AA41-3A27C72D9733}"/>
              </c:ext>
            </c:extLst>
          </c:dPt>
          <c:dPt>
            <c:idx val="4"/>
            <c:bubble3D val="0"/>
            <c:spPr>
              <a:solidFill>
                <a:srgbClr val="E89C74"/>
              </a:solidFill>
              <a:effectLst/>
            </c:spPr>
            <c:extLst>
              <c:ext xmlns:c16="http://schemas.microsoft.com/office/drawing/2014/chart" uri="{C3380CC4-5D6E-409C-BE32-E72D297353CC}">
                <c16:uniqueId val="{00000009-3FDB-485F-AA41-3A27C72D9733}"/>
              </c:ext>
            </c:extLst>
          </c:dPt>
          <c:dPt>
            <c:idx val="5"/>
            <c:bubble3D val="0"/>
            <c:spPr>
              <a:solidFill>
                <a:srgbClr val="E89C74"/>
              </a:solidFill>
              <a:effectLst/>
            </c:spPr>
            <c:extLst>
              <c:ext xmlns:c16="http://schemas.microsoft.com/office/drawing/2014/chart" uri="{C3380CC4-5D6E-409C-BE32-E72D297353CC}">
                <c16:uniqueId val="{0000000B-3FDB-485F-AA41-3A27C72D9733}"/>
              </c:ext>
            </c:extLst>
          </c:dPt>
          <c:dPt>
            <c:idx val="6"/>
            <c:bubble3D val="0"/>
            <c:spPr>
              <a:solidFill>
                <a:schemeClr val="bg2">
                  <a:lumMod val="60000"/>
                  <a:lumOff val="40000"/>
                </a:schemeClr>
              </a:solidFill>
              <a:effectLst/>
            </c:spPr>
            <c:extLst>
              <c:ext xmlns:c16="http://schemas.microsoft.com/office/drawing/2014/chart" uri="{C3380CC4-5D6E-409C-BE32-E72D297353CC}">
                <c16:uniqueId val="{0000000D-3FDB-485F-AA41-3A27C72D9733}"/>
              </c:ext>
            </c:extLst>
          </c:dPt>
          <c:dPt>
            <c:idx val="7"/>
            <c:bubble3D val="0"/>
            <c:spPr>
              <a:solidFill>
                <a:schemeClr val="bg2">
                  <a:lumMod val="60000"/>
                  <a:lumOff val="40000"/>
                </a:schemeClr>
              </a:solidFill>
              <a:effectLst/>
            </c:spPr>
            <c:extLst>
              <c:ext xmlns:c16="http://schemas.microsoft.com/office/drawing/2014/chart" uri="{C3380CC4-5D6E-409C-BE32-E72D297353CC}">
                <c16:uniqueId val="{0000000F-3FDB-485F-AA41-3A27C72D9733}"/>
              </c:ext>
            </c:extLst>
          </c:dPt>
          <c:dPt>
            <c:idx val="8"/>
            <c:bubble3D val="0"/>
            <c:spPr>
              <a:solidFill>
                <a:schemeClr val="bg2">
                  <a:lumMod val="60000"/>
                  <a:lumOff val="40000"/>
                </a:schemeClr>
              </a:solidFill>
              <a:effectLst/>
            </c:spPr>
            <c:extLst>
              <c:ext xmlns:c16="http://schemas.microsoft.com/office/drawing/2014/chart" uri="{C3380CC4-5D6E-409C-BE32-E72D297353CC}">
                <c16:uniqueId val="{00000011-3FDB-485F-AA41-3A27C72D9733}"/>
              </c:ext>
            </c:extLst>
          </c:dPt>
          <c:dPt>
            <c:idx val="9"/>
            <c:bubble3D val="0"/>
            <c:spPr>
              <a:solidFill>
                <a:srgbClr val="D65229"/>
              </a:solidFill>
              <a:effectLst/>
            </c:spPr>
            <c:extLst>
              <c:ext xmlns:c16="http://schemas.microsoft.com/office/drawing/2014/chart" uri="{C3380CC4-5D6E-409C-BE32-E72D297353CC}">
                <c16:uniqueId val="{00000013-3FDB-485F-AA41-3A27C72D9733}"/>
              </c:ext>
            </c:extLst>
          </c:dPt>
          <c:dPt>
            <c:idx val="10"/>
            <c:bubble3D val="0"/>
            <c:spPr>
              <a:solidFill>
                <a:srgbClr val="D65229"/>
              </a:solidFill>
              <a:effectLst/>
            </c:spPr>
            <c:extLst>
              <c:ext xmlns:c16="http://schemas.microsoft.com/office/drawing/2014/chart" uri="{C3380CC4-5D6E-409C-BE32-E72D297353CC}">
                <c16:uniqueId val="{00000015-3FDB-485F-AA41-3A27C72D9733}"/>
              </c:ext>
            </c:extLst>
          </c:dPt>
          <c:dPt>
            <c:idx val="11"/>
            <c:bubble3D val="0"/>
            <c:spPr>
              <a:solidFill>
                <a:srgbClr val="D65229"/>
              </a:solidFill>
              <a:effectLst/>
            </c:spPr>
            <c:extLst>
              <c:ext xmlns:c16="http://schemas.microsoft.com/office/drawing/2014/chart" uri="{C3380CC4-5D6E-409C-BE32-E72D297353CC}">
                <c16:uniqueId val="{00000017-3FDB-485F-AA41-3A27C72D9733}"/>
              </c:ext>
            </c:extLst>
          </c:dPt>
          <c:cat>
            <c:strRef>
              <c:f>Blad1!$A$2:$A$13</c:f>
              <c:strCache>
                <c:ptCount val="12"/>
                <c:pt idx="0">
                  <c:v>Jan</c:v>
                </c:pt>
                <c:pt idx="1">
                  <c:v>Feb</c:v>
                </c:pt>
                <c:pt idx="2">
                  <c:v>Mar</c:v>
                </c:pt>
                <c:pt idx="3">
                  <c:v>Apr</c:v>
                </c:pt>
                <c:pt idx="4">
                  <c:v>Maj</c:v>
                </c:pt>
                <c:pt idx="5">
                  <c:v>Jun</c:v>
                </c:pt>
                <c:pt idx="6">
                  <c:v>jul</c:v>
                </c:pt>
                <c:pt idx="7">
                  <c:v>Aug</c:v>
                </c:pt>
                <c:pt idx="8">
                  <c:v>Sep</c:v>
                </c:pt>
                <c:pt idx="9">
                  <c:v>Okt</c:v>
                </c:pt>
                <c:pt idx="10">
                  <c:v>Nov</c:v>
                </c:pt>
                <c:pt idx="11">
                  <c:v>Dec</c:v>
                </c:pt>
              </c:strCache>
            </c:strRef>
          </c:cat>
          <c:val>
            <c:numRef>
              <c:f>Blad1!$B$2:$B$13</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8-3FDB-485F-AA41-3A27C72D9733}"/>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spPr>
    <a:effectLst/>
  </c:spPr>
  <c:txPr>
    <a:bodyPr/>
    <a:lstStyle/>
    <a:p>
      <a:pPr>
        <a:defRPr sz="1800"/>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doughnutChart>
        <c:varyColors val="1"/>
        <c:ser>
          <c:idx val="0"/>
          <c:order val="0"/>
          <c:tx>
            <c:strRef>
              <c:f>Blad1!$B$1</c:f>
              <c:strCache>
                <c:ptCount val="1"/>
                <c:pt idx="0">
                  <c:v>Storlek</c:v>
                </c:pt>
              </c:strCache>
            </c:strRef>
          </c:tx>
          <c:spPr>
            <a:effectLst/>
          </c:spPr>
          <c:dPt>
            <c:idx val="0"/>
            <c:bubble3D val="0"/>
            <c:spPr>
              <a:solidFill>
                <a:srgbClr val="404040"/>
              </a:solidFill>
              <a:effectLst/>
            </c:spPr>
            <c:extLst>
              <c:ext xmlns:c16="http://schemas.microsoft.com/office/drawing/2014/chart" uri="{C3380CC4-5D6E-409C-BE32-E72D297353CC}">
                <c16:uniqueId val="{00000001-668F-442E-B868-3EAFB585D2B7}"/>
              </c:ext>
            </c:extLst>
          </c:dPt>
          <c:dPt>
            <c:idx val="1"/>
            <c:bubble3D val="0"/>
            <c:spPr>
              <a:solidFill>
                <a:srgbClr val="404040"/>
              </a:solidFill>
              <a:ln>
                <a:solidFill>
                  <a:srgbClr val="F6F4E8"/>
                </a:solidFill>
              </a:ln>
              <a:effectLst/>
            </c:spPr>
            <c:extLst>
              <c:ext xmlns:c16="http://schemas.microsoft.com/office/drawing/2014/chart" uri="{C3380CC4-5D6E-409C-BE32-E72D297353CC}">
                <c16:uniqueId val="{00000003-668F-442E-B868-3EAFB585D2B7}"/>
              </c:ext>
            </c:extLst>
          </c:dPt>
          <c:dPt>
            <c:idx val="2"/>
            <c:bubble3D val="0"/>
            <c:spPr>
              <a:solidFill>
                <a:schemeClr val="accent3">
                  <a:lumMod val="50000"/>
                </a:schemeClr>
              </a:solidFill>
              <a:effectLst/>
            </c:spPr>
            <c:extLst>
              <c:ext xmlns:c16="http://schemas.microsoft.com/office/drawing/2014/chart" uri="{C3380CC4-5D6E-409C-BE32-E72D297353CC}">
                <c16:uniqueId val="{00000005-668F-442E-B868-3EAFB585D2B7}"/>
              </c:ext>
            </c:extLst>
          </c:dPt>
          <c:dPt>
            <c:idx val="3"/>
            <c:bubble3D val="0"/>
            <c:spPr>
              <a:solidFill>
                <a:srgbClr val="E89C74"/>
              </a:solidFill>
              <a:effectLst/>
            </c:spPr>
            <c:extLst>
              <c:ext xmlns:c16="http://schemas.microsoft.com/office/drawing/2014/chart" uri="{C3380CC4-5D6E-409C-BE32-E72D297353CC}">
                <c16:uniqueId val="{00000007-668F-442E-B868-3EAFB585D2B7}"/>
              </c:ext>
            </c:extLst>
          </c:dPt>
          <c:dPt>
            <c:idx val="4"/>
            <c:bubble3D val="0"/>
            <c:spPr>
              <a:solidFill>
                <a:srgbClr val="E89C74"/>
              </a:solidFill>
              <a:effectLst/>
            </c:spPr>
            <c:extLst>
              <c:ext xmlns:c16="http://schemas.microsoft.com/office/drawing/2014/chart" uri="{C3380CC4-5D6E-409C-BE32-E72D297353CC}">
                <c16:uniqueId val="{00000009-668F-442E-B868-3EAFB585D2B7}"/>
              </c:ext>
            </c:extLst>
          </c:dPt>
          <c:dPt>
            <c:idx val="5"/>
            <c:bubble3D val="0"/>
            <c:spPr>
              <a:solidFill>
                <a:srgbClr val="E89C74"/>
              </a:solidFill>
              <a:effectLst/>
            </c:spPr>
            <c:extLst>
              <c:ext xmlns:c16="http://schemas.microsoft.com/office/drawing/2014/chart" uri="{C3380CC4-5D6E-409C-BE32-E72D297353CC}">
                <c16:uniqueId val="{0000000B-668F-442E-B868-3EAFB585D2B7}"/>
              </c:ext>
            </c:extLst>
          </c:dPt>
          <c:dPt>
            <c:idx val="6"/>
            <c:bubble3D val="0"/>
            <c:spPr>
              <a:solidFill>
                <a:schemeClr val="tx2">
                  <a:lumMod val="60000"/>
                  <a:lumOff val="40000"/>
                </a:schemeClr>
              </a:solidFill>
              <a:effectLst/>
            </c:spPr>
            <c:extLst>
              <c:ext xmlns:c16="http://schemas.microsoft.com/office/drawing/2014/chart" uri="{C3380CC4-5D6E-409C-BE32-E72D297353CC}">
                <c16:uniqueId val="{0000000D-668F-442E-B868-3EAFB585D2B7}"/>
              </c:ext>
            </c:extLst>
          </c:dPt>
          <c:dPt>
            <c:idx val="7"/>
            <c:bubble3D val="0"/>
            <c:spPr>
              <a:solidFill>
                <a:schemeClr val="tx2">
                  <a:lumMod val="60000"/>
                  <a:lumOff val="40000"/>
                </a:schemeClr>
              </a:solidFill>
              <a:effectLst/>
            </c:spPr>
            <c:extLst>
              <c:ext xmlns:c16="http://schemas.microsoft.com/office/drawing/2014/chart" uri="{C3380CC4-5D6E-409C-BE32-E72D297353CC}">
                <c16:uniqueId val="{0000000F-668F-442E-B868-3EAFB585D2B7}"/>
              </c:ext>
            </c:extLst>
          </c:dPt>
          <c:dPt>
            <c:idx val="8"/>
            <c:bubble3D val="0"/>
            <c:spPr>
              <a:solidFill>
                <a:schemeClr val="tx2">
                  <a:lumMod val="60000"/>
                  <a:lumOff val="40000"/>
                </a:schemeClr>
              </a:solidFill>
              <a:effectLst/>
            </c:spPr>
            <c:extLst>
              <c:ext xmlns:c16="http://schemas.microsoft.com/office/drawing/2014/chart" uri="{C3380CC4-5D6E-409C-BE32-E72D297353CC}">
                <c16:uniqueId val="{00000011-668F-442E-B868-3EAFB585D2B7}"/>
              </c:ext>
            </c:extLst>
          </c:dPt>
          <c:dPt>
            <c:idx val="9"/>
            <c:bubble3D val="0"/>
            <c:spPr>
              <a:solidFill>
                <a:srgbClr val="D65229"/>
              </a:solidFill>
              <a:effectLst/>
            </c:spPr>
            <c:extLst>
              <c:ext xmlns:c16="http://schemas.microsoft.com/office/drawing/2014/chart" uri="{C3380CC4-5D6E-409C-BE32-E72D297353CC}">
                <c16:uniqueId val="{00000013-668F-442E-B868-3EAFB585D2B7}"/>
              </c:ext>
            </c:extLst>
          </c:dPt>
          <c:dPt>
            <c:idx val="10"/>
            <c:bubble3D val="0"/>
            <c:spPr>
              <a:solidFill>
                <a:srgbClr val="D65229"/>
              </a:solidFill>
              <a:effectLst/>
            </c:spPr>
            <c:extLst>
              <c:ext xmlns:c16="http://schemas.microsoft.com/office/drawing/2014/chart" uri="{C3380CC4-5D6E-409C-BE32-E72D297353CC}">
                <c16:uniqueId val="{00000015-668F-442E-B868-3EAFB585D2B7}"/>
              </c:ext>
            </c:extLst>
          </c:dPt>
          <c:dPt>
            <c:idx val="11"/>
            <c:bubble3D val="0"/>
            <c:spPr>
              <a:solidFill>
                <a:srgbClr val="D65229"/>
              </a:solidFill>
              <a:effectLst/>
            </c:spPr>
            <c:extLst>
              <c:ext xmlns:c16="http://schemas.microsoft.com/office/drawing/2014/chart" uri="{C3380CC4-5D6E-409C-BE32-E72D297353CC}">
                <c16:uniqueId val="{00000017-668F-442E-B868-3EAFB585D2B7}"/>
              </c:ext>
            </c:extLst>
          </c:dPt>
          <c:cat>
            <c:strRef>
              <c:f>Blad1!$A$2:$A$13</c:f>
              <c:strCache>
                <c:ptCount val="12"/>
                <c:pt idx="0">
                  <c:v>Jan</c:v>
                </c:pt>
                <c:pt idx="1">
                  <c:v>Feb</c:v>
                </c:pt>
                <c:pt idx="2">
                  <c:v>Mar</c:v>
                </c:pt>
                <c:pt idx="3">
                  <c:v>Apr</c:v>
                </c:pt>
                <c:pt idx="4">
                  <c:v>Maj</c:v>
                </c:pt>
                <c:pt idx="5">
                  <c:v>Jun</c:v>
                </c:pt>
                <c:pt idx="6">
                  <c:v>jul</c:v>
                </c:pt>
                <c:pt idx="7">
                  <c:v>Aug</c:v>
                </c:pt>
                <c:pt idx="8">
                  <c:v>Sep</c:v>
                </c:pt>
                <c:pt idx="9">
                  <c:v>Okt</c:v>
                </c:pt>
                <c:pt idx="10">
                  <c:v>Nov</c:v>
                </c:pt>
                <c:pt idx="11">
                  <c:v>Dec</c:v>
                </c:pt>
              </c:strCache>
            </c:strRef>
          </c:cat>
          <c:val>
            <c:numRef>
              <c:f>Blad1!$B$2:$B$13</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8-668F-442E-B868-3EAFB585D2B7}"/>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spPr>
    <a:effectLst/>
  </c:spPr>
  <c:txPr>
    <a:bodyPr/>
    <a:lstStyle/>
    <a:p>
      <a:pPr>
        <a:defRPr sz="1800"/>
      </a:pPr>
      <a:endParaRPr lang="sv-S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06F3B6-991D-451F-B3F0-B378C875DD5D}" type="doc">
      <dgm:prSet loTypeId="urn:microsoft.com/office/officeart/2005/8/layout/venn1" loCatId="relationship" qsTypeId="urn:microsoft.com/office/officeart/2005/8/quickstyle/simple1" qsCatId="simple" csTypeId="urn:microsoft.com/office/officeart/2005/8/colors/colorful3" csCatId="colorful" phldr="1"/>
      <dgm:spPr/>
    </dgm:pt>
    <dgm:pt modelId="{A5E0E1A3-5F72-4CD3-8AAD-435EF6B10EE0}">
      <dgm:prSet phldrT="[Text]"/>
      <dgm:spPr/>
      <dgm:t>
        <a:bodyPr/>
        <a:lstStyle/>
        <a:p>
          <a:r>
            <a:rPr lang="sv-SE" dirty="0"/>
            <a:t>Industry</a:t>
          </a:r>
        </a:p>
      </dgm:t>
    </dgm:pt>
    <dgm:pt modelId="{D6036CE8-DA1D-436D-B256-5506775072C3}" type="parTrans" cxnId="{089F2843-1578-479B-BED4-DA68496574EF}">
      <dgm:prSet/>
      <dgm:spPr/>
      <dgm:t>
        <a:bodyPr/>
        <a:lstStyle/>
        <a:p>
          <a:endParaRPr lang="sv-SE"/>
        </a:p>
      </dgm:t>
    </dgm:pt>
    <dgm:pt modelId="{A66E6B07-FA8F-403E-BCC4-FEF3E6596791}" type="sibTrans" cxnId="{089F2843-1578-479B-BED4-DA68496574EF}">
      <dgm:prSet/>
      <dgm:spPr/>
      <dgm:t>
        <a:bodyPr/>
        <a:lstStyle/>
        <a:p>
          <a:endParaRPr lang="sv-SE"/>
        </a:p>
      </dgm:t>
    </dgm:pt>
    <dgm:pt modelId="{25772BF3-5F13-4894-9723-38304CE3DCB2}">
      <dgm:prSet phldrT="[Text]"/>
      <dgm:spPr/>
      <dgm:t>
        <a:bodyPr/>
        <a:lstStyle/>
        <a:p>
          <a:r>
            <a:rPr lang="sv-SE" dirty="0" err="1"/>
            <a:t>Academia</a:t>
          </a:r>
          <a:endParaRPr lang="sv-SE" dirty="0"/>
        </a:p>
      </dgm:t>
    </dgm:pt>
    <dgm:pt modelId="{E8A07479-A445-46D8-9DD3-A6E511DA6695}" type="parTrans" cxnId="{E6722DC0-D8B8-4918-BA04-A86AD9C1147B}">
      <dgm:prSet/>
      <dgm:spPr/>
      <dgm:t>
        <a:bodyPr/>
        <a:lstStyle/>
        <a:p>
          <a:endParaRPr lang="sv-SE"/>
        </a:p>
      </dgm:t>
    </dgm:pt>
    <dgm:pt modelId="{7D10A6A1-EAAF-4AA8-9411-C3972785023F}" type="sibTrans" cxnId="{E6722DC0-D8B8-4918-BA04-A86AD9C1147B}">
      <dgm:prSet/>
      <dgm:spPr/>
      <dgm:t>
        <a:bodyPr/>
        <a:lstStyle/>
        <a:p>
          <a:endParaRPr lang="sv-SE"/>
        </a:p>
      </dgm:t>
    </dgm:pt>
    <dgm:pt modelId="{2210A55F-CDD4-4CE5-A45B-9C451CC174E8}">
      <dgm:prSet phldrT="[Text]"/>
      <dgm:spPr/>
      <dgm:t>
        <a:bodyPr/>
        <a:lstStyle/>
        <a:p>
          <a:r>
            <a:rPr lang="sv-SE" dirty="0"/>
            <a:t>Research </a:t>
          </a:r>
          <a:r>
            <a:rPr lang="sv-SE" dirty="0" err="1"/>
            <a:t>Facilities</a:t>
          </a:r>
          <a:endParaRPr lang="sv-SE" dirty="0"/>
        </a:p>
      </dgm:t>
    </dgm:pt>
    <dgm:pt modelId="{1246710D-E483-4EA9-95C0-C12FAC384FB7}" type="parTrans" cxnId="{A53894CC-88B0-4A76-9FD2-396D67D0199B}">
      <dgm:prSet/>
      <dgm:spPr/>
      <dgm:t>
        <a:bodyPr/>
        <a:lstStyle/>
        <a:p>
          <a:endParaRPr lang="sv-SE"/>
        </a:p>
      </dgm:t>
    </dgm:pt>
    <dgm:pt modelId="{E7737017-6562-43AB-B335-57DABA3429BB}" type="sibTrans" cxnId="{A53894CC-88B0-4A76-9FD2-396D67D0199B}">
      <dgm:prSet/>
      <dgm:spPr/>
      <dgm:t>
        <a:bodyPr/>
        <a:lstStyle/>
        <a:p>
          <a:endParaRPr lang="sv-SE"/>
        </a:p>
      </dgm:t>
    </dgm:pt>
    <dgm:pt modelId="{AAD0208D-0BA9-4894-9702-FE4279FCCCC0}" type="pres">
      <dgm:prSet presAssocID="{9406F3B6-991D-451F-B3F0-B378C875DD5D}" presName="compositeShape" presStyleCnt="0">
        <dgm:presLayoutVars>
          <dgm:chMax val="7"/>
          <dgm:dir/>
          <dgm:resizeHandles val="exact"/>
        </dgm:presLayoutVars>
      </dgm:prSet>
      <dgm:spPr/>
    </dgm:pt>
    <dgm:pt modelId="{146EEF5C-E40A-4F32-870C-C4718D5A20CE}" type="pres">
      <dgm:prSet presAssocID="{A5E0E1A3-5F72-4CD3-8AAD-435EF6B10EE0}" presName="circ1" presStyleLbl="vennNode1" presStyleIdx="0" presStyleCnt="3"/>
      <dgm:spPr/>
      <dgm:t>
        <a:bodyPr/>
        <a:lstStyle/>
        <a:p>
          <a:endParaRPr lang="en-US"/>
        </a:p>
      </dgm:t>
    </dgm:pt>
    <dgm:pt modelId="{1DA7502C-D60C-45B0-A1E9-FF1B270706E7}" type="pres">
      <dgm:prSet presAssocID="{A5E0E1A3-5F72-4CD3-8AAD-435EF6B10EE0}" presName="circ1Tx" presStyleLbl="revTx" presStyleIdx="0" presStyleCnt="0">
        <dgm:presLayoutVars>
          <dgm:chMax val="0"/>
          <dgm:chPref val="0"/>
          <dgm:bulletEnabled val="1"/>
        </dgm:presLayoutVars>
      </dgm:prSet>
      <dgm:spPr/>
      <dgm:t>
        <a:bodyPr/>
        <a:lstStyle/>
        <a:p>
          <a:endParaRPr lang="en-US"/>
        </a:p>
      </dgm:t>
    </dgm:pt>
    <dgm:pt modelId="{18784AE6-8571-4ACC-A218-90209FD6FB6D}" type="pres">
      <dgm:prSet presAssocID="{25772BF3-5F13-4894-9723-38304CE3DCB2}" presName="circ2" presStyleLbl="vennNode1" presStyleIdx="1" presStyleCnt="3"/>
      <dgm:spPr/>
      <dgm:t>
        <a:bodyPr/>
        <a:lstStyle/>
        <a:p>
          <a:endParaRPr lang="en-US"/>
        </a:p>
      </dgm:t>
    </dgm:pt>
    <dgm:pt modelId="{F51B37A1-68BE-4134-A525-AC9DF5EC1BA3}" type="pres">
      <dgm:prSet presAssocID="{25772BF3-5F13-4894-9723-38304CE3DCB2}" presName="circ2Tx" presStyleLbl="revTx" presStyleIdx="0" presStyleCnt="0">
        <dgm:presLayoutVars>
          <dgm:chMax val="0"/>
          <dgm:chPref val="0"/>
          <dgm:bulletEnabled val="1"/>
        </dgm:presLayoutVars>
      </dgm:prSet>
      <dgm:spPr/>
      <dgm:t>
        <a:bodyPr/>
        <a:lstStyle/>
        <a:p>
          <a:endParaRPr lang="en-US"/>
        </a:p>
      </dgm:t>
    </dgm:pt>
    <dgm:pt modelId="{333CEE9A-AA8B-4831-A996-9B83F32B5A6E}" type="pres">
      <dgm:prSet presAssocID="{2210A55F-CDD4-4CE5-A45B-9C451CC174E8}" presName="circ3" presStyleLbl="vennNode1" presStyleIdx="2" presStyleCnt="3"/>
      <dgm:spPr/>
      <dgm:t>
        <a:bodyPr/>
        <a:lstStyle/>
        <a:p>
          <a:endParaRPr lang="en-US"/>
        </a:p>
      </dgm:t>
    </dgm:pt>
    <dgm:pt modelId="{DB966199-6387-4F37-8ED3-341C03E29C15}" type="pres">
      <dgm:prSet presAssocID="{2210A55F-CDD4-4CE5-A45B-9C451CC174E8}" presName="circ3Tx" presStyleLbl="revTx" presStyleIdx="0" presStyleCnt="0">
        <dgm:presLayoutVars>
          <dgm:chMax val="0"/>
          <dgm:chPref val="0"/>
          <dgm:bulletEnabled val="1"/>
        </dgm:presLayoutVars>
      </dgm:prSet>
      <dgm:spPr/>
      <dgm:t>
        <a:bodyPr/>
        <a:lstStyle/>
        <a:p>
          <a:endParaRPr lang="en-US"/>
        </a:p>
      </dgm:t>
    </dgm:pt>
  </dgm:ptLst>
  <dgm:cxnLst>
    <dgm:cxn modelId="{089F2843-1578-479B-BED4-DA68496574EF}" srcId="{9406F3B6-991D-451F-B3F0-B378C875DD5D}" destId="{A5E0E1A3-5F72-4CD3-8AAD-435EF6B10EE0}" srcOrd="0" destOrd="0" parTransId="{D6036CE8-DA1D-436D-B256-5506775072C3}" sibTransId="{A66E6B07-FA8F-403E-BCC4-FEF3E6596791}"/>
    <dgm:cxn modelId="{E39AFA90-8960-482D-8E20-A8772EA1B168}" type="presOf" srcId="{25772BF3-5F13-4894-9723-38304CE3DCB2}" destId="{18784AE6-8571-4ACC-A218-90209FD6FB6D}" srcOrd="0" destOrd="0" presId="urn:microsoft.com/office/officeart/2005/8/layout/venn1"/>
    <dgm:cxn modelId="{7ED85FBE-D090-4F17-BB2E-8855762963F0}" type="presOf" srcId="{A5E0E1A3-5F72-4CD3-8AAD-435EF6B10EE0}" destId="{146EEF5C-E40A-4F32-870C-C4718D5A20CE}" srcOrd="0" destOrd="0" presId="urn:microsoft.com/office/officeart/2005/8/layout/venn1"/>
    <dgm:cxn modelId="{FBA58C7D-593E-48C7-9503-5391F8937B43}" type="presOf" srcId="{2210A55F-CDD4-4CE5-A45B-9C451CC174E8}" destId="{DB966199-6387-4F37-8ED3-341C03E29C15}" srcOrd="1" destOrd="0" presId="urn:microsoft.com/office/officeart/2005/8/layout/venn1"/>
    <dgm:cxn modelId="{3CF200BF-4DCC-4977-9F47-82A155851BB0}" type="presOf" srcId="{25772BF3-5F13-4894-9723-38304CE3DCB2}" destId="{F51B37A1-68BE-4134-A525-AC9DF5EC1BA3}" srcOrd="1" destOrd="0" presId="urn:microsoft.com/office/officeart/2005/8/layout/venn1"/>
    <dgm:cxn modelId="{A53894CC-88B0-4A76-9FD2-396D67D0199B}" srcId="{9406F3B6-991D-451F-B3F0-B378C875DD5D}" destId="{2210A55F-CDD4-4CE5-A45B-9C451CC174E8}" srcOrd="2" destOrd="0" parTransId="{1246710D-E483-4EA9-95C0-C12FAC384FB7}" sibTransId="{E7737017-6562-43AB-B335-57DABA3429BB}"/>
    <dgm:cxn modelId="{E6722DC0-D8B8-4918-BA04-A86AD9C1147B}" srcId="{9406F3B6-991D-451F-B3F0-B378C875DD5D}" destId="{25772BF3-5F13-4894-9723-38304CE3DCB2}" srcOrd="1" destOrd="0" parTransId="{E8A07479-A445-46D8-9DD3-A6E511DA6695}" sibTransId="{7D10A6A1-EAAF-4AA8-9411-C3972785023F}"/>
    <dgm:cxn modelId="{5CB7B0AE-8FAA-404C-86BD-F7A8424D5C2C}" type="presOf" srcId="{9406F3B6-991D-451F-B3F0-B378C875DD5D}" destId="{AAD0208D-0BA9-4894-9702-FE4279FCCCC0}" srcOrd="0" destOrd="0" presId="urn:microsoft.com/office/officeart/2005/8/layout/venn1"/>
    <dgm:cxn modelId="{9169874D-894A-4D3E-88AA-7E83E5AF2DC9}" type="presOf" srcId="{2210A55F-CDD4-4CE5-A45B-9C451CC174E8}" destId="{333CEE9A-AA8B-4831-A996-9B83F32B5A6E}" srcOrd="0" destOrd="0" presId="urn:microsoft.com/office/officeart/2005/8/layout/venn1"/>
    <dgm:cxn modelId="{94A2FECC-A65A-42A7-B467-EE9CBB93B166}" type="presOf" srcId="{A5E0E1A3-5F72-4CD3-8AAD-435EF6B10EE0}" destId="{1DA7502C-D60C-45B0-A1E9-FF1B270706E7}" srcOrd="1" destOrd="0" presId="urn:microsoft.com/office/officeart/2005/8/layout/venn1"/>
    <dgm:cxn modelId="{71B12658-FB78-4545-A06E-DCDE2C3DCEE4}" type="presParOf" srcId="{AAD0208D-0BA9-4894-9702-FE4279FCCCC0}" destId="{146EEF5C-E40A-4F32-870C-C4718D5A20CE}" srcOrd="0" destOrd="0" presId="urn:microsoft.com/office/officeart/2005/8/layout/venn1"/>
    <dgm:cxn modelId="{34E1345D-6226-4DC0-AE89-748F78A33A25}" type="presParOf" srcId="{AAD0208D-0BA9-4894-9702-FE4279FCCCC0}" destId="{1DA7502C-D60C-45B0-A1E9-FF1B270706E7}" srcOrd="1" destOrd="0" presId="urn:microsoft.com/office/officeart/2005/8/layout/venn1"/>
    <dgm:cxn modelId="{1176530C-675F-4892-BBDA-EBDD5AD3CA7B}" type="presParOf" srcId="{AAD0208D-0BA9-4894-9702-FE4279FCCCC0}" destId="{18784AE6-8571-4ACC-A218-90209FD6FB6D}" srcOrd="2" destOrd="0" presId="urn:microsoft.com/office/officeart/2005/8/layout/venn1"/>
    <dgm:cxn modelId="{82A2562D-2294-4059-B771-1B8AC8D36D86}" type="presParOf" srcId="{AAD0208D-0BA9-4894-9702-FE4279FCCCC0}" destId="{F51B37A1-68BE-4134-A525-AC9DF5EC1BA3}" srcOrd="3" destOrd="0" presId="urn:microsoft.com/office/officeart/2005/8/layout/venn1"/>
    <dgm:cxn modelId="{67D91573-4966-49BE-96ED-E6F31DEFE078}" type="presParOf" srcId="{AAD0208D-0BA9-4894-9702-FE4279FCCCC0}" destId="{333CEE9A-AA8B-4831-A996-9B83F32B5A6E}" srcOrd="4" destOrd="0" presId="urn:microsoft.com/office/officeart/2005/8/layout/venn1"/>
    <dgm:cxn modelId="{AD8C0DA3-DDE2-4F3C-859F-B1CFED4AAE9D}" type="presParOf" srcId="{AAD0208D-0BA9-4894-9702-FE4279FCCCC0}" destId="{DB966199-6387-4F37-8ED3-341C03E29C15}"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EEF5C-E40A-4F32-870C-C4718D5A20CE}">
      <dsp:nvSpPr>
        <dsp:cNvPr id="0" name=""/>
        <dsp:cNvSpPr/>
      </dsp:nvSpPr>
      <dsp:spPr>
        <a:xfrm>
          <a:off x="3597472" y="51952"/>
          <a:ext cx="2493738" cy="249373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sv-SE" sz="2900" kern="1200" dirty="0"/>
            <a:t>Industry</a:t>
          </a:r>
        </a:p>
      </dsp:txBody>
      <dsp:txXfrm>
        <a:off x="3929970" y="488357"/>
        <a:ext cx="1828741" cy="1122182"/>
      </dsp:txXfrm>
    </dsp:sp>
    <dsp:sp modelId="{18784AE6-8571-4ACC-A218-90209FD6FB6D}">
      <dsp:nvSpPr>
        <dsp:cNvPr id="0" name=""/>
        <dsp:cNvSpPr/>
      </dsp:nvSpPr>
      <dsp:spPr>
        <a:xfrm>
          <a:off x="4497296" y="1610539"/>
          <a:ext cx="2493738" cy="2493738"/>
        </a:xfrm>
        <a:prstGeom prst="ellipse">
          <a:avLst/>
        </a:prstGeom>
        <a:solidFill>
          <a:schemeClr val="accent3">
            <a:alpha val="50000"/>
            <a:hueOff val="-4278962"/>
            <a:satOff val="28837"/>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sv-SE" sz="2900" kern="1200" dirty="0" err="1"/>
            <a:t>Academia</a:t>
          </a:r>
          <a:endParaRPr lang="sv-SE" sz="2900" kern="1200" dirty="0"/>
        </a:p>
      </dsp:txBody>
      <dsp:txXfrm>
        <a:off x="5259964" y="2254754"/>
        <a:ext cx="1496242" cy="1371555"/>
      </dsp:txXfrm>
    </dsp:sp>
    <dsp:sp modelId="{333CEE9A-AA8B-4831-A996-9B83F32B5A6E}">
      <dsp:nvSpPr>
        <dsp:cNvPr id="0" name=""/>
        <dsp:cNvSpPr/>
      </dsp:nvSpPr>
      <dsp:spPr>
        <a:xfrm>
          <a:off x="2697648" y="1610539"/>
          <a:ext cx="2493738" cy="2493738"/>
        </a:xfrm>
        <a:prstGeom prst="ellipse">
          <a:avLst/>
        </a:prstGeom>
        <a:solidFill>
          <a:schemeClr val="accent3">
            <a:alpha val="50000"/>
            <a:hueOff val="-8557925"/>
            <a:satOff val="57674"/>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sv-SE" sz="2900" kern="1200" dirty="0"/>
            <a:t>Research </a:t>
          </a:r>
          <a:r>
            <a:rPr lang="sv-SE" sz="2900" kern="1200" dirty="0" err="1"/>
            <a:t>Facilities</a:t>
          </a:r>
          <a:endParaRPr lang="sv-SE" sz="2900" kern="1200" dirty="0"/>
        </a:p>
      </dsp:txBody>
      <dsp:txXfrm>
        <a:off x="2932475" y="2254754"/>
        <a:ext cx="1496242" cy="137155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915D8-4F9F-4F47-8227-3B4F9B811259}" type="datetimeFigureOut">
              <a:rPr lang="sv-SE" smtClean="0"/>
              <a:t>2019-05-06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AF186-43AE-4A89-9FDB-6CCEC98644B9}" type="slidenum">
              <a:rPr lang="sv-SE" smtClean="0"/>
              <a:t>‹#›</a:t>
            </a:fld>
            <a:endParaRPr lang="sv-SE"/>
          </a:p>
        </p:txBody>
      </p:sp>
    </p:spTree>
    <p:extLst>
      <p:ext uri="{BB962C8B-B14F-4D97-AF65-F5344CB8AC3E}">
        <p14:creationId xmlns:p14="http://schemas.microsoft.com/office/powerpoint/2010/main" val="103953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5A6AF186-43AE-4A89-9FDB-6CCEC98644B9}" type="slidenum">
              <a:rPr lang="sv-SE" smtClean="0"/>
              <a:t>2</a:t>
            </a:fld>
            <a:endParaRPr lang="sv-SE"/>
          </a:p>
        </p:txBody>
      </p:sp>
    </p:spTree>
    <p:extLst>
      <p:ext uri="{BB962C8B-B14F-4D97-AF65-F5344CB8AC3E}">
        <p14:creationId xmlns:p14="http://schemas.microsoft.com/office/powerpoint/2010/main" val="96143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7-8 </a:t>
            </a:r>
            <a:r>
              <a:rPr lang="sv-SE" dirty="0" smtClean="0"/>
              <a:t>Mars åker vi med företag till CERN och träffar teknisk personal och upphandlare</a:t>
            </a:r>
          </a:p>
          <a:p>
            <a:endParaRPr lang="sv-SE" dirty="0"/>
          </a:p>
        </p:txBody>
      </p:sp>
      <p:sp>
        <p:nvSpPr>
          <p:cNvPr id="4" name="Slide Number Placeholder 3"/>
          <p:cNvSpPr>
            <a:spLocks noGrp="1"/>
          </p:cNvSpPr>
          <p:nvPr>
            <p:ph type="sldNum" sz="quarter" idx="10"/>
          </p:nvPr>
        </p:nvSpPr>
        <p:spPr/>
        <p:txBody>
          <a:bodyPr/>
          <a:lstStyle/>
          <a:p>
            <a:fld id="{5A6AF186-43AE-4A89-9FDB-6CCEC98644B9}" type="slidenum">
              <a:rPr lang="sv-SE" smtClean="0"/>
              <a:t>16</a:t>
            </a:fld>
            <a:endParaRPr lang="sv-SE"/>
          </a:p>
        </p:txBody>
      </p:sp>
    </p:spTree>
    <p:extLst>
      <p:ext uri="{BB962C8B-B14F-4D97-AF65-F5344CB8AC3E}">
        <p14:creationId xmlns:p14="http://schemas.microsoft.com/office/powerpoint/2010/main" val="2223341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November 2018</a:t>
            </a:r>
            <a:endParaRPr lang="sv-SE" dirty="0"/>
          </a:p>
        </p:txBody>
      </p:sp>
      <p:sp>
        <p:nvSpPr>
          <p:cNvPr id="4" name="Slide Number Placeholder 3"/>
          <p:cNvSpPr>
            <a:spLocks noGrp="1"/>
          </p:cNvSpPr>
          <p:nvPr>
            <p:ph type="sldNum" sz="quarter" idx="10"/>
          </p:nvPr>
        </p:nvSpPr>
        <p:spPr/>
        <p:txBody>
          <a:bodyPr/>
          <a:lstStyle/>
          <a:p>
            <a:fld id="{5A6AF186-43AE-4A89-9FDB-6CCEC98644B9}" type="slidenum">
              <a:rPr lang="sv-SE" smtClean="0"/>
              <a:t>17</a:t>
            </a:fld>
            <a:endParaRPr lang="sv-SE"/>
          </a:p>
        </p:txBody>
      </p:sp>
    </p:spTree>
    <p:extLst>
      <p:ext uri="{BB962C8B-B14F-4D97-AF65-F5344CB8AC3E}">
        <p14:creationId xmlns:p14="http://schemas.microsoft.com/office/powerpoint/2010/main" val="41631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5A6AF186-43AE-4A89-9FDB-6CCEC98644B9}" type="slidenum">
              <a:rPr lang="sv-SE" smtClean="0"/>
              <a:t>3</a:t>
            </a:fld>
            <a:endParaRPr lang="sv-SE"/>
          </a:p>
        </p:txBody>
      </p:sp>
    </p:spTree>
    <p:extLst>
      <p:ext uri="{BB962C8B-B14F-4D97-AF65-F5344CB8AC3E}">
        <p14:creationId xmlns:p14="http://schemas.microsoft.com/office/powerpoint/2010/main" val="3343489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5A6AF186-43AE-4A89-9FDB-6CCEC98644B9}" type="slidenum">
              <a:rPr lang="sv-SE" smtClean="0"/>
              <a:t>4</a:t>
            </a:fld>
            <a:endParaRPr lang="sv-SE"/>
          </a:p>
        </p:txBody>
      </p:sp>
    </p:spTree>
    <p:extLst>
      <p:ext uri="{BB962C8B-B14F-4D97-AF65-F5344CB8AC3E}">
        <p14:creationId xmlns:p14="http://schemas.microsoft.com/office/powerpoint/2010/main" val="2693494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Dessa 13 anläggningar representerar ganska skilda områden</a:t>
            </a:r>
          </a:p>
          <a:p>
            <a:r>
              <a:rPr lang="sv-SE"/>
              <a:t>Ändock samma typ av leverantörer – skruv, mutter, stål, mjukvara, energiförsörjning osv.</a:t>
            </a:r>
          </a:p>
          <a:p>
            <a:r>
              <a:rPr lang="sv-SE"/>
              <a:t>Mångmiljardmarknad</a:t>
            </a:r>
          </a:p>
          <a:p>
            <a:r>
              <a:rPr lang="sv-SE"/>
              <a:t>Men framförallt – en enorm arena för teknikutveckling och innovation</a:t>
            </a:r>
          </a:p>
          <a:p>
            <a:r>
              <a:rPr lang="sv-SE"/>
              <a:t>Partikelacceleratorer – strålbehandling</a:t>
            </a:r>
          </a:p>
          <a:p>
            <a:r>
              <a:rPr lang="sv-SE"/>
              <a:t>Fusion – kärnkraftsindustri – kontrollsystem för flygplan</a:t>
            </a:r>
          </a:p>
          <a:p>
            <a:r>
              <a:rPr lang="sv-SE"/>
              <a:t>Rymd – energiproduktion t.ex. solcellstillverkare – producerar mer data per år än FB och Google tillsammans – fantastisk arena för utveckling inom Artificiell intelligens och Big Data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FF580-2C49-4FB0-9CD5-425F07EC085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831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Short term </a:t>
            </a:r>
            <a:r>
              <a:rPr lang="sv-SE" dirty="0" err="1" smtClean="0"/>
              <a:t>goals</a:t>
            </a:r>
            <a:r>
              <a:rPr lang="sv-SE" dirty="0" smtClean="0"/>
              <a:t> and long term </a:t>
            </a:r>
            <a:r>
              <a:rPr lang="sv-SE" dirty="0" err="1" smtClean="0"/>
              <a:t>goals</a:t>
            </a:r>
            <a:endParaRPr lang="sv-SE" dirty="0" smtClean="0"/>
          </a:p>
          <a:p>
            <a:endParaRPr lang="sv-SE" dirty="0" smtClean="0"/>
          </a:p>
          <a:p>
            <a:r>
              <a:rPr lang="sv-SE" dirty="0" err="1" smtClean="0"/>
              <a:t>Build</a:t>
            </a:r>
            <a:r>
              <a:rPr lang="sv-SE" dirty="0" smtClean="0"/>
              <a:t> business </a:t>
            </a:r>
            <a:r>
              <a:rPr lang="sv-SE" dirty="0" err="1" smtClean="0"/>
              <a:t>capacity</a:t>
            </a:r>
            <a:endParaRPr lang="sv-SE" dirty="0" smtClean="0"/>
          </a:p>
          <a:p>
            <a:endParaRPr lang="sv-SE" dirty="0" smtClean="0"/>
          </a:p>
          <a:p>
            <a:r>
              <a:rPr lang="sv-SE" dirty="0" smtClean="0"/>
              <a:t>Short term </a:t>
            </a:r>
            <a:r>
              <a:rPr lang="sv-SE" dirty="0" err="1" smtClean="0"/>
              <a:t>goal</a:t>
            </a:r>
            <a:r>
              <a:rPr lang="sv-SE" dirty="0" smtClean="0"/>
              <a:t>, </a:t>
            </a:r>
            <a:r>
              <a:rPr lang="sv-SE" dirty="0" err="1" smtClean="0"/>
              <a:t>meet</a:t>
            </a:r>
            <a:r>
              <a:rPr lang="sv-SE" dirty="0" smtClean="0"/>
              <a:t> </a:t>
            </a:r>
            <a:r>
              <a:rPr lang="sv-SE" dirty="0" err="1" smtClean="0"/>
              <a:t>direct</a:t>
            </a:r>
            <a:r>
              <a:rPr lang="sv-SE" dirty="0" smtClean="0"/>
              <a:t> </a:t>
            </a:r>
            <a:r>
              <a:rPr lang="sv-SE" dirty="0" err="1" smtClean="0"/>
              <a:t>demands</a:t>
            </a:r>
            <a:r>
              <a:rPr lang="sv-SE" baseline="0" dirty="0" smtClean="0"/>
              <a:t> </a:t>
            </a:r>
            <a:r>
              <a:rPr lang="sv-SE" baseline="0" dirty="0" err="1" smtClean="0"/>
              <a:t>with</a:t>
            </a:r>
            <a:r>
              <a:rPr lang="sv-SE" baseline="0" dirty="0" smtClean="0"/>
              <a:t> ”off-the-</a:t>
            </a:r>
            <a:r>
              <a:rPr lang="sv-SE" baseline="0" dirty="0" err="1" smtClean="0"/>
              <a:t>shelf</a:t>
            </a:r>
            <a:r>
              <a:rPr lang="sv-SE" baseline="0" dirty="0" smtClean="0"/>
              <a:t>” </a:t>
            </a:r>
            <a:r>
              <a:rPr lang="sv-SE" baseline="0" dirty="0" err="1" smtClean="0"/>
              <a:t>products</a:t>
            </a:r>
            <a:r>
              <a:rPr lang="sv-SE" baseline="0" dirty="0" smtClean="0"/>
              <a:t>. </a:t>
            </a:r>
            <a:endParaRPr lang="sv-SE" dirty="0" smtClean="0"/>
          </a:p>
          <a:p>
            <a:endParaRPr lang="sv-SE" dirty="0" smtClean="0"/>
          </a:p>
          <a:p>
            <a:r>
              <a:rPr lang="sv-SE" dirty="0" smtClean="0"/>
              <a:t>The long</a:t>
            </a:r>
            <a:r>
              <a:rPr lang="sv-SE" baseline="0" dirty="0" smtClean="0"/>
              <a:t> term </a:t>
            </a:r>
            <a:r>
              <a:rPr lang="sv-SE" baseline="0" dirty="0" err="1" smtClean="0"/>
              <a:t>goal</a:t>
            </a:r>
            <a:r>
              <a:rPr lang="sv-SE" baseline="0" dirty="0" smtClean="0"/>
              <a:t> is to </a:t>
            </a:r>
            <a:r>
              <a:rPr lang="sv-SE" baseline="0" dirty="0" err="1" smtClean="0"/>
              <a:t>work</a:t>
            </a:r>
            <a:r>
              <a:rPr lang="sv-SE" baseline="0" dirty="0" smtClean="0"/>
              <a:t> </a:t>
            </a:r>
            <a:r>
              <a:rPr lang="sv-SE" baseline="0" dirty="0" err="1" smtClean="0"/>
              <a:t>towards</a:t>
            </a:r>
            <a:r>
              <a:rPr lang="sv-SE" baseline="0" dirty="0" smtClean="0"/>
              <a:t> </a:t>
            </a:r>
            <a:r>
              <a:rPr lang="sv-SE" baseline="0" dirty="0" err="1" smtClean="0"/>
              <a:t>technical</a:t>
            </a:r>
            <a:r>
              <a:rPr lang="sv-SE" baseline="0" dirty="0" smtClean="0"/>
              <a:t> solutions </a:t>
            </a:r>
            <a:r>
              <a:rPr lang="sv-SE" baseline="0" dirty="0" err="1" smtClean="0"/>
              <a:t>that</a:t>
            </a:r>
            <a:r>
              <a:rPr lang="sv-SE" baseline="0" dirty="0" smtClean="0"/>
              <a:t> </a:t>
            </a:r>
            <a:r>
              <a:rPr lang="sv-SE" baseline="0" dirty="0" err="1" smtClean="0"/>
              <a:t>does</a:t>
            </a:r>
            <a:r>
              <a:rPr lang="sv-SE" baseline="0" dirty="0" smtClean="0"/>
              <a:t> not </a:t>
            </a:r>
            <a:r>
              <a:rPr lang="sv-SE" baseline="0" dirty="0" err="1" smtClean="0"/>
              <a:t>yet</a:t>
            </a:r>
            <a:r>
              <a:rPr lang="sv-SE" baseline="0" dirty="0" smtClean="0"/>
              <a:t> </a:t>
            </a:r>
            <a:r>
              <a:rPr lang="sv-SE" baseline="0" dirty="0" err="1" smtClean="0"/>
              <a:t>exist</a:t>
            </a:r>
            <a:r>
              <a:rPr lang="sv-SE" baseline="0" dirty="0" smtClean="0"/>
              <a:t>. Projects </a:t>
            </a:r>
            <a:r>
              <a:rPr lang="sv-SE" baseline="0" dirty="0" err="1" smtClean="0"/>
              <a:t>that</a:t>
            </a:r>
            <a:r>
              <a:rPr lang="sv-SE" baseline="0" dirty="0" smtClean="0"/>
              <a:t> </a:t>
            </a:r>
            <a:r>
              <a:rPr lang="sv-SE" baseline="0" dirty="0" err="1" smtClean="0"/>
              <a:t>increases</a:t>
            </a:r>
            <a:r>
              <a:rPr lang="sv-SE" baseline="0" dirty="0" smtClean="0"/>
              <a:t> the </a:t>
            </a:r>
            <a:r>
              <a:rPr lang="sv-SE" baseline="0" dirty="0" err="1" smtClean="0"/>
              <a:t>technology</a:t>
            </a:r>
            <a:r>
              <a:rPr lang="sv-SE" baseline="0" dirty="0" smtClean="0"/>
              <a:t> </a:t>
            </a:r>
            <a:r>
              <a:rPr lang="sv-SE" baseline="0" dirty="0" err="1" smtClean="0"/>
              <a:t>level</a:t>
            </a:r>
            <a:r>
              <a:rPr lang="sv-SE" baseline="0" dirty="0" smtClean="0"/>
              <a:t> </a:t>
            </a:r>
            <a:r>
              <a:rPr lang="sv-SE" baseline="0" dirty="0" err="1" smtClean="0"/>
              <a:t>also</a:t>
            </a:r>
            <a:r>
              <a:rPr lang="sv-SE" baseline="0" dirty="0" smtClean="0"/>
              <a:t> in the </a:t>
            </a:r>
            <a:r>
              <a:rPr lang="sv-SE" baseline="0" dirty="0" err="1" smtClean="0"/>
              <a:t>surrounding</a:t>
            </a:r>
            <a:r>
              <a:rPr lang="sv-SE" baseline="0" dirty="0" smtClean="0"/>
              <a:t> </a:t>
            </a:r>
            <a:r>
              <a:rPr lang="sv-SE" baseline="0" dirty="0" err="1" smtClean="0"/>
              <a:t>society</a:t>
            </a:r>
            <a:r>
              <a:rPr lang="sv-SE" baseline="0" dirty="0" smtClean="0"/>
              <a:t>. </a:t>
            </a:r>
            <a:r>
              <a:rPr lang="sv-SE" baseline="0" dirty="0" err="1" smtClean="0"/>
              <a:t>This</a:t>
            </a:r>
            <a:r>
              <a:rPr lang="sv-SE" baseline="0" dirty="0" smtClean="0"/>
              <a:t> is the real </a:t>
            </a:r>
            <a:r>
              <a:rPr lang="sv-SE" baseline="0" dirty="0" err="1" smtClean="0"/>
              <a:t>challange</a:t>
            </a:r>
            <a:r>
              <a:rPr lang="sv-SE" baseline="0" dirty="0" smtClean="0"/>
              <a:t>…</a:t>
            </a:r>
            <a:endParaRPr lang="sv-SE" dirty="0" smtClean="0"/>
          </a:p>
          <a:p>
            <a:endParaRPr lang="sv-SE" dirty="0"/>
          </a:p>
        </p:txBody>
      </p:sp>
      <p:sp>
        <p:nvSpPr>
          <p:cNvPr id="4" name="Slide Number Placeholder 3"/>
          <p:cNvSpPr>
            <a:spLocks noGrp="1"/>
          </p:cNvSpPr>
          <p:nvPr>
            <p:ph type="sldNum" sz="quarter" idx="10"/>
          </p:nvPr>
        </p:nvSpPr>
        <p:spPr/>
        <p:txBody>
          <a:bodyPr/>
          <a:lstStyle/>
          <a:p>
            <a:fld id="{5A6AF186-43AE-4A89-9FDB-6CCEC98644B9}" type="slidenum">
              <a:rPr lang="sv-SE" smtClean="0"/>
              <a:t>7</a:t>
            </a:fld>
            <a:endParaRPr lang="sv-SE"/>
          </a:p>
        </p:txBody>
      </p:sp>
    </p:spTree>
    <p:extLst>
      <p:ext uri="{BB962C8B-B14F-4D97-AF65-F5344CB8AC3E}">
        <p14:creationId xmlns:p14="http://schemas.microsoft.com/office/powerpoint/2010/main" val="2099519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5A6AF186-43AE-4A89-9FDB-6CCEC98644B9}" type="slidenum">
              <a:rPr lang="sv-SE" smtClean="0"/>
              <a:t>8</a:t>
            </a:fld>
            <a:endParaRPr lang="sv-SE"/>
          </a:p>
        </p:txBody>
      </p:sp>
    </p:spTree>
    <p:extLst>
      <p:ext uri="{BB962C8B-B14F-4D97-AF65-F5344CB8AC3E}">
        <p14:creationId xmlns:p14="http://schemas.microsoft.com/office/powerpoint/2010/main" val="255549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…This includes the assembly of the ITER Tokamak, with its estimated one million components, and the parallel installation and integration of plant systems such as radio frequency heating, fuel cycle, cooling water and high voltage electrical systems.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150 </a:t>
            </a:r>
            <a:r>
              <a:rPr lang="en-US" dirty="0" err="1"/>
              <a:t>miljoner</a:t>
            </a:r>
            <a:r>
              <a:rPr lang="en-US" baseline="0" dirty="0"/>
              <a:t> grader i mitten (</a:t>
            </a:r>
            <a:r>
              <a:rPr lang="en-US" baseline="0" dirty="0" err="1"/>
              <a:t>nästa</a:t>
            </a:r>
            <a:r>
              <a:rPr lang="en-US" baseline="0" dirty="0"/>
              <a:t> 10 </a:t>
            </a:r>
            <a:r>
              <a:rPr lang="en-US" baseline="0" dirty="0" err="1"/>
              <a:t>ggr</a:t>
            </a:r>
            <a:r>
              <a:rPr lang="en-US" baseline="0" dirty="0"/>
              <a:t> </a:t>
            </a:r>
            <a:r>
              <a:rPr lang="en-US" baseline="0" dirty="0" err="1"/>
              <a:t>varmare</a:t>
            </a:r>
            <a:r>
              <a:rPr lang="en-US" baseline="0" dirty="0"/>
              <a:t> </a:t>
            </a:r>
            <a:r>
              <a:rPr lang="en-US" baseline="0" dirty="0" err="1"/>
              <a:t>än</a:t>
            </a:r>
            <a:r>
              <a:rPr lang="en-US" baseline="0" dirty="0"/>
              <a:t> i </a:t>
            </a:r>
            <a:r>
              <a:rPr lang="en-US" baseline="0" dirty="0" err="1"/>
              <a:t>solens</a:t>
            </a:r>
            <a:r>
              <a:rPr lang="en-US" baseline="0" dirty="0"/>
              <a:t> mitt), </a:t>
            </a:r>
            <a:r>
              <a:rPr lang="en-US" baseline="0" dirty="0" err="1"/>
              <a:t>flera</a:t>
            </a:r>
            <a:r>
              <a:rPr lang="en-US" baseline="0" dirty="0"/>
              <a:t> </a:t>
            </a:r>
            <a:r>
              <a:rPr lang="en-US" baseline="0" dirty="0" err="1"/>
              <a:t>hundra</a:t>
            </a:r>
            <a:r>
              <a:rPr lang="en-US" baseline="0" dirty="0"/>
              <a:t> </a:t>
            </a:r>
            <a:r>
              <a:rPr lang="en-US" baseline="0" dirty="0" err="1"/>
              <a:t>minusgrader</a:t>
            </a:r>
            <a:r>
              <a:rPr lang="en-US" baseline="0" dirty="0"/>
              <a:t> </a:t>
            </a:r>
            <a:r>
              <a:rPr lang="en-US" baseline="0" dirty="0" err="1"/>
              <a:t>några</a:t>
            </a:r>
            <a:r>
              <a:rPr lang="en-US" baseline="0" dirty="0"/>
              <a:t> meter </a:t>
            </a:r>
            <a:r>
              <a:rPr lang="en-US" baseline="0" dirty="0" err="1"/>
              <a:t>därifrån</a:t>
            </a:r>
            <a:endParaRPr lang="en-US" dirty="0"/>
          </a:p>
          <a:p>
            <a:r>
              <a:rPr lang="en-US" dirty="0"/>
              <a:t/>
            </a:r>
            <a:br>
              <a:rPr lang="en-US" dirty="0"/>
            </a:br>
            <a:r>
              <a:rPr lang="en-US" dirty="0" err="1" smtClean="0"/>
              <a:t>Värmeflöde</a:t>
            </a:r>
            <a:r>
              <a:rPr lang="en-US" baseline="0" dirty="0" smtClean="0"/>
              <a:t> 20 MW/m2 – </a:t>
            </a:r>
            <a:r>
              <a:rPr lang="en-US" baseline="0" dirty="0" err="1" smtClean="0"/>
              <a:t>vilket</a:t>
            </a:r>
            <a:r>
              <a:rPr lang="en-US" baseline="0" dirty="0" smtClean="0"/>
              <a:t> </a:t>
            </a:r>
            <a:r>
              <a:rPr lang="en-US" baseline="0" dirty="0" err="1" smtClean="0"/>
              <a:t>motsvarar</a:t>
            </a:r>
            <a:r>
              <a:rPr lang="en-US" baseline="0" dirty="0" smtClean="0"/>
              <a:t> </a:t>
            </a:r>
            <a:r>
              <a:rPr lang="en-US" baseline="0" dirty="0" err="1" smtClean="0"/>
              <a:t>en</a:t>
            </a:r>
            <a:r>
              <a:rPr lang="en-US" baseline="0" dirty="0" smtClean="0"/>
              <a:t> </a:t>
            </a:r>
            <a:r>
              <a:rPr lang="en-US" baseline="0" dirty="0" err="1" smtClean="0"/>
              <a:t>raket</a:t>
            </a:r>
            <a:r>
              <a:rPr lang="en-US" baseline="0" dirty="0" smtClean="0"/>
              <a:t> med full </a:t>
            </a:r>
            <a:r>
              <a:rPr lang="en-US" baseline="0" dirty="0" err="1" smtClean="0"/>
              <a:t>spätta</a:t>
            </a:r>
            <a:r>
              <a:rPr lang="en-US" baseline="0" dirty="0" smtClean="0"/>
              <a:t>…</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CA75-B5D8-4F1B-A840-6515E59D87D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660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Började byggas 2014</a:t>
            </a:r>
          </a:p>
          <a:p>
            <a:endParaRPr lang="sv-SE" dirty="0" smtClean="0"/>
          </a:p>
          <a:p>
            <a:r>
              <a:rPr lang="sv-SE" dirty="0" smtClean="0"/>
              <a:t>Användarprogrammet börjar 2023</a:t>
            </a:r>
          </a:p>
          <a:p>
            <a:endParaRPr lang="sv-SE" dirty="0" smtClean="0"/>
          </a:p>
          <a:p>
            <a:r>
              <a:rPr lang="sv-SE" dirty="0" smtClean="0"/>
              <a:t>Byggkostnad</a:t>
            </a:r>
            <a:r>
              <a:rPr lang="sv-SE" baseline="0" dirty="0" smtClean="0"/>
              <a:t> ca 18 Miljarder</a:t>
            </a:r>
            <a:endParaRPr lang="sv-SE" dirty="0"/>
          </a:p>
        </p:txBody>
      </p:sp>
      <p:sp>
        <p:nvSpPr>
          <p:cNvPr id="4" name="Slide Number Placeholder 3"/>
          <p:cNvSpPr>
            <a:spLocks noGrp="1"/>
          </p:cNvSpPr>
          <p:nvPr>
            <p:ph type="sldNum" sz="quarter" idx="10"/>
          </p:nvPr>
        </p:nvSpPr>
        <p:spPr/>
        <p:txBody>
          <a:bodyPr/>
          <a:lstStyle/>
          <a:p>
            <a:fld id="{5A6AF186-43AE-4A89-9FDB-6CCEC98644B9}" type="slidenum">
              <a:rPr lang="sv-SE" smtClean="0"/>
              <a:t>14</a:t>
            </a:fld>
            <a:endParaRPr lang="sv-SE"/>
          </a:p>
        </p:txBody>
      </p:sp>
    </p:spTree>
    <p:extLst>
      <p:ext uri="{BB962C8B-B14F-4D97-AF65-F5344CB8AC3E}">
        <p14:creationId xmlns:p14="http://schemas.microsoft.com/office/powerpoint/2010/main" val="1520545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smtClean="0"/>
              <a:t>HiLUMI</a:t>
            </a:r>
            <a:endParaRPr lang="sv-SE" dirty="0" smtClean="0"/>
          </a:p>
          <a:p>
            <a:endParaRPr lang="sv-SE" dirty="0" smtClean="0"/>
          </a:p>
          <a:p>
            <a:r>
              <a:rPr lang="sv-SE" dirty="0" err="1" smtClean="0"/>
              <a:t>Protonkolliderare</a:t>
            </a:r>
            <a:endParaRPr lang="sv-SE" dirty="0"/>
          </a:p>
        </p:txBody>
      </p:sp>
      <p:sp>
        <p:nvSpPr>
          <p:cNvPr id="4" name="Slide Number Placeholder 3"/>
          <p:cNvSpPr>
            <a:spLocks noGrp="1"/>
          </p:cNvSpPr>
          <p:nvPr>
            <p:ph type="sldNum" sz="quarter" idx="10"/>
          </p:nvPr>
        </p:nvSpPr>
        <p:spPr/>
        <p:txBody>
          <a:bodyPr/>
          <a:lstStyle/>
          <a:p>
            <a:fld id="{5A6AF186-43AE-4A89-9FDB-6CCEC98644B9}" type="slidenum">
              <a:rPr lang="sv-SE" smtClean="0"/>
              <a:t>15</a:t>
            </a:fld>
            <a:endParaRPr lang="sv-SE"/>
          </a:p>
        </p:txBody>
      </p:sp>
    </p:spTree>
    <p:extLst>
      <p:ext uri="{BB962C8B-B14F-4D97-AF65-F5344CB8AC3E}">
        <p14:creationId xmlns:p14="http://schemas.microsoft.com/office/powerpoint/2010/main" val="3833115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309C6B-0989-4305-8BEF-D41BE1ED67FE}"/>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1113BFA-CF43-4B2D-8BA4-E51ACFB56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767000C-5F33-4766-B55C-84FDC05B777B}"/>
              </a:ext>
            </a:extLst>
          </p:cNvPr>
          <p:cNvSpPr>
            <a:spLocks noGrp="1"/>
          </p:cNvSpPr>
          <p:nvPr>
            <p:ph type="dt" sz="half" idx="10"/>
          </p:nvPr>
        </p:nvSpPr>
        <p:spPr/>
        <p:txBody>
          <a:bodyPr/>
          <a:lstStyle/>
          <a:p>
            <a:fld id="{375F764A-C003-4AE7-814A-BE1AEA7AD442}" type="datetimeFigureOut">
              <a:rPr lang="sv-SE" smtClean="0"/>
              <a:t>2019-05-06</a:t>
            </a:fld>
            <a:endParaRPr lang="sv-SE"/>
          </a:p>
        </p:txBody>
      </p:sp>
      <p:sp>
        <p:nvSpPr>
          <p:cNvPr id="5" name="Platshållare för sidfot 4">
            <a:extLst>
              <a:ext uri="{FF2B5EF4-FFF2-40B4-BE49-F238E27FC236}">
                <a16:creationId xmlns:a16="http://schemas.microsoft.com/office/drawing/2014/main" id="{961C9F78-7E19-4917-83E5-3E7F832ADB0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F6631C9-ED2F-45B9-B612-D05CB0B1EA46}"/>
              </a:ext>
            </a:extLst>
          </p:cNvPr>
          <p:cNvSpPr>
            <a:spLocks noGrp="1"/>
          </p:cNvSpPr>
          <p:nvPr>
            <p:ph type="sldNum" sz="quarter" idx="12"/>
          </p:nvPr>
        </p:nvSpPr>
        <p:spPr/>
        <p:txBody>
          <a:bodyPr/>
          <a:lstStyle/>
          <a:p>
            <a:fld id="{8D6C5FF5-F759-4D22-BB9C-0B51662E89D3}" type="slidenum">
              <a:rPr lang="sv-SE" smtClean="0"/>
              <a:t>‹#›</a:t>
            </a:fld>
            <a:endParaRPr lang="sv-SE"/>
          </a:p>
        </p:txBody>
      </p:sp>
    </p:spTree>
    <p:extLst>
      <p:ext uri="{BB962C8B-B14F-4D97-AF65-F5344CB8AC3E}">
        <p14:creationId xmlns:p14="http://schemas.microsoft.com/office/powerpoint/2010/main" val="2092887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3C6D44-7953-460D-804E-17AD630CEBF5}"/>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1947ADA-8BE0-4397-9CB1-2A01178D7ABE}"/>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1DE3C75-D12A-4977-B3C9-B0B164A7118A}"/>
              </a:ext>
            </a:extLst>
          </p:cNvPr>
          <p:cNvSpPr>
            <a:spLocks noGrp="1"/>
          </p:cNvSpPr>
          <p:nvPr>
            <p:ph type="dt" sz="half" idx="10"/>
          </p:nvPr>
        </p:nvSpPr>
        <p:spPr/>
        <p:txBody>
          <a:bodyPr/>
          <a:lstStyle/>
          <a:p>
            <a:fld id="{375F764A-C003-4AE7-814A-BE1AEA7AD442}" type="datetimeFigureOut">
              <a:rPr lang="sv-SE" smtClean="0"/>
              <a:t>2019-05-06</a:t>
            </a:fld>
            <a:endParaRPr lang="sv-SE"/>
          </a:p>
        </p:txBody>
      </p:sp>
      <p:sp>
        <p:nvSpPr>
          <p:cNvPr id="5" name="Platshållare för sidfot 4">
            <a:extLst>
              <a:ext uri="{FF2B5EF4-FFF2-40B4-BE49-F238E27FC236}">
                <a16:creationId xmlns:a16="http://schemas.microsoft.com/office/drawing/2014/main" id="{8AB32757-0708-4524-8F98-D9E1226F46D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A3C5D00-CC48-43A1-8B96-ADFB8E6B5529}"/>
              </a:ext>
            </a:extLst>
          </p:cNvPr>
          <p:cNvSpPr>
            <a:spLocks noGrp="1"/>
          </p:cNvSpPr>
          <p:nvPr>
            <p:ph type="sldNum" sz="quarter" idx="12"/>
          </p:nvPr>
        </p:nvSpPr>
        <p:spPr/>
        <p:txBody>
          <a:bodyPr/>
          <a:lstStyle/>
          <a:p>
            <a:fld id="{8D6C5FF5-F759-4D22-BB9C-0B51662E89D3}" type="slidenum">
              <a:rPr lang="sv-SE" smtClean="0"/>
              <a:t>‹#›</a:t>
            </a:fld>
            <a:endParaRPr lang="sv-SE"/>
          </a:p>
        </p:txBody>
      </p:sp>
    </p:spTree>
    <p:extLst>
      <p:ext uri="{BB962C8B-B14F-4D97-AF65-F5344CB8AC3E}">
        <p14:creationId xmlns:p14="http://schemas.microsoft.com/office/powerpoint/2010/main" val="1380935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85DFA7A-9882-4579-9A3D-E0F83E6F5917}"/>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CF46B77-4DC5-489E-837B-46351B44B058}"/>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E8BBEC1-1F02-48B1-8728-AF911A5BB76C}"/>
              </a:ext>
            </a:extLst>
          </p:cNvPr>
          <p:cNvSpPr>
            <a:spLocks noGrp="1"/>
          </p:cNvSpPr>
          <p:nvPr>
            <p:ph type="dt" sz="half" idx="10"/>
          </p:nvPr>
        </p:nvSpPr>
        <p:spPr/>
        <p:txBody>
          <a:bodyPr/>
          <a:lstStyle/>
          <a:p>
            <a:fld id="{375F764A-C003-4AE7-814A-BE1AEA7AD442}" type="datetimeFigureOut">
              <a:rPr lang="sv-SE" smtClean="0"/>
              <a:t>2019-05-06</a:t>
            </a:fld>
            <a:endParaRPr lang="sv-SE"/>
          </a:p>
        </p:txBody>
      </p:sp>
      <p:sp>
        <p:nvSpPr>
          <p:cNvPr id="5" name="Platshållare för sidfot 4">
            <a:extLst>
              <a:ext uri="{FF2B5EF4-FFF2-40B4-BE49-F238E27FC236}">
                <a16:creationId xmlns:a16="http://schemas.microsoft.com/office/drawing/2014/main" id="{E3AE7AA4-8BA2-4EDA-A8B1-A990E9B739F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ADD18FA-44FA-4B86-8B2A-D413CC670C96}"/>
              </a:ext>
            </a:extLst>
          </p:cNvPr>
          <p:cNvSpPr>
            <a:spLocks noGrp="1"/>
          </p:cNvSpPr>
          <p:nvPr>
            <p:ph type="sldNum" sz="quarter" idx="12"/>
          </p:nvPr>
        </p:nvSpPr>
        <p:spPr/>
        <p:txBody>
          <a:bodyPr/>
          <a:lstStyle/>
          <a:p>
            <a:fld id="{8D6C5FF5-F759-4D22-BB9C-0B51662E89D3}" type="slidenum">
              <a:rPr lang="sv-SE" smtClean="0"/>
              <a:t>‹#›</a:t>
            </a:fld>
            <a:endParaRPr lang="sv-SE"/>
          </a:p>
        </p:txBody>
      </p:sp>
    </p:spTree>
    <p:extLst>
      <p:ext uri="{BB962C8B-B14F-4D97-AF65-F5344CB8AC3E}">
        <p14:creationId xmlns:p14="http://schemas.microsoft.com/office/powerpoint/2010/main" val="1678984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50783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6428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642480" y="1003146"/>
            <a:ext cx="4433560" cy="307905"/>
          </a:xfrm>
        </p:spPr>
        <p:txBody>
          <a:bodyPr lIns="0" tIns="0" rIns="0" bIns="0"/>
          <a:lstStyle>
            <a:lvl1pPr>
              <a:defRPr sz="2001" b="0" i="0">
                <a:solidFill>
                  <a:srgbClr val="032C5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91731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32C5D"/>
          </a:solidFill>
        </p:spPr>
        <p:txBody>
          <a:bodyPr wrap="square" lIns="0" tIns="0" rIns="0" bIns="0" rtlCol="0"/>
          <a:lstStyle/>
          <a:p>
            <a:endParaRPr sz="1092"/>
          </a:p>
        </p:txBody>
      </p:sp>
      <p:sp>
        <p:nvSpPr>
          <p:cNvPr id="17" name="bk object 17"/>
          <p:cNvSpPr/>
          <p:nvPr/>
        </p:nvSpPr>
        <p:spPr>
          <a:xfrm>
            <a:off x="732177" y="3369"/>
            <a:ext cx="9619206" cy="6854149"/>
          </a:xfrm>
          <a:prstGeom prst="rect">
            <a:avLst/>
          </a:prstGeom>
          <a:blipFill>
            <a:blip r:embed="rId2" cstate="print"/>
            <a:stretch>
              <a:fillRect/>
            </a:stretch>
          </a:blipFill>
        </p:spPr>
        <p:txBody>
          <a:bodyPr wrap="square" lIns="0" tIns="0" rIns="0" bIns="0" rtlCol="0"/>
          <a:lstStyle/>
          <a:p>
            <a:endParaRPr sz="1092"/>
          </a:p>
        </p:txBody>
      </p:sp>
      <p:sp>
        <p:nvSpPr>
          <p:cNvPr id="2" name="Holder 2"/>
          <p:cNvSpPr>
            <a:spLocks noGrp="1"/>
          </p:cNvSpPr>
          <p:nvPr>
            <p:ph type="title"/>
          </p:nvPr>
        </p:nvSpPr>
        <p:spPr>
          <a:xfrm>
            <a:off x="6642480" y="1003146"/>
            <a:ext cx="4433560" cy="307905"/>
          </a:xfrm>
        </p:spPr>
        <p:txBody>
          <a:bodyPr lIns="0" tIns="0" rIns="0" bIns="0"/>
          <a:lstStyle>
            <a:lvl1pPr>
              <a:defRPr sz="2001" b="0" i="0">
                <a:solidFill>
                  <a:srgbClr val="032C5D"/>
                </a:solidFill>
                <a:latin typeface="Arial"/>
                <a:cs typeface="Arial"/>
              </a:defRPr>
            </a:lvl1pPr>
          </a:lstStyle>
          <a:p>
            <a:endParaRPr/>
          </a:p>
        </p:txBody>
      </p:sp>
      <p:sp>
        <p:nvSpPr>
          <p:cNvPr id="3" name="Holder 3"/>
          <p:cNvSpPr>
            <a:spLocks noGrp="1"/>
          </p:cNvSpPr>
          <p:nvPr>
            <p:ph sz="half" idx="2"/>
          </p:nvPr>
        </p:nvSpPr>
        <p:spPr>
          <a:xfrm>
            <a:off x="1100662" y="1616855"/>
            <a:ext cx="3573265" cy="275332"/>
          </a:xfrm>
          <a:prstGeom prst="rect">
            <a:avLst/>
          </a:prstGeom>
        </p:spPr>
        <p:txBody>
          <a:bodyPr wrap="square" lIns="0" tIns="0" rIns="0" bIns="0">
            <a:spAutoFit/>
          </a:bodyPr>
          <a:lstStyle>
            <a:lvl1pPr>
              <a:defRPr sz="1789" b="0" i="0">
                <a:solidFill>
                  <a:schemeClr val="bg1"/>
                </a:solidFill>
                <a:latin typeface="Arial"/>
                <a:cs typeface="Arial"/>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66355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642480" y="1003146"/>
            <a:ext cx="4433560" cy="307905"/>
          </a:xfrm>
        </p:spPr>
        <p:txBody>
          <a:bodyPr lIns="0" tIns="0" rIns="0" bIns="0"/>
          <a:lstStyle>
            <a:lvl1pPr>
              <a:defRPr sz="2001" b="0" i="0">
                <a:solidFill>
                  <a:srgbClr val="032C5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941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32C5D"/>
          </a:solidFill>
        </p:spPr>
        <p:txBody>
          <a:bodyPr wrap="square" lIns="0" tIns="0" rIns="0" bIns="0" rtlCol="0"/>
          <a:lstStyle/>
          <a:p>
            <a:endParaRPr sz="1092"/>
          </a:p>
        </p:txBody>
      </p:sp>
      <p:sp>
        <p:nvSpPr>
          <p:cNvPr id="17" name="bk object 17"/>
          <p:cNvSpPr/>
          <p:nvPr/>
        </p:nvSpPr>
        <p:spPr>
          <a:xfrm>
            <a:off x="732177" y="3369"/>
            <a:ext cx="9619206" cy="6854149"/>
          </a:xfrm>
          <a:prstGeom prst="rect">
            <a:avLst/>
          </a:prstGeom>
          <a:blipFill>
            <a:blip r:embed="rId2" cstate="print"/>
            <a:stretch>
              <a:fillRect/>
            </a:stretch>
          </a:blipFill>
        </p:spPr>
        <p:txBody>
          <a:bodyPr wrap="square" lIns="0" tIns="0" rIns="0" bIns="0" rtlCol="0"/>
          <a:lstStyle/>
          <a:p>
            <a:endParaRPr sz="1092"/>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3187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50783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3201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49203" y="2380050"/>
            <a:ext cx="9693595" cy="307905"/>
          </a:xfrm>
        </p:spPr>
        <p:txBody>
          <a:bodyPr lIns="0" tIns="0" rIns="0" bIns="0"/>
          <a:lstStyle>
            <a:lvl1pPr>
              <a:defRPr sz="2001" b="0" i="0">
                <a:solidFill>
                  <a:srgbClr val="032C5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01679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49203" y="2380050"/>
            <a:ext cx="9693595" cy="307905"/>
          </a:xfrm>
        </p:spPr>
        <p:txBody>
          <a:bodyPr lIns="0" tIns="0" rIns="0" bIns="0"/>
          <a:lstStyle>
            <a:lvl1pPr>
              <a:defRPr sz="2001" b="0" i="0">
                <a:solidFill>
                  <a:srgbClr val="032C5D"/>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660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37C2D3-3C21-44BA-85EC-B5CE48B1FAE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6AEAFE2-3B09-4E39-8914-79A4314A4846}"/>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D8A57FF-A89F-406B-9CB0-C56A70C8414B}"/>
              </a:ext>
            </a:extLst>
          </p:cNvPr>
          <p:cNvSpPr>
            <a:spLocks noGrp="1"/>
          </p:cNvSpPr>
          <p:nvPr>
            <p:ph type="dt" sz="half" idx="10"/>
          </p:nvPr>
        </p:nvSpPr>
        <p:spPr/>
        <p:txBody>
          <a:bodyPr/>
          <a:lstStyle/>
          <a:p>
            <a:fld id="{375F764A-C003-4AE7-814A-BE1AEA7AD442}" type="datetimeFigureOut">
              <a:rPr lang="sv-SE" smtClean="0"/>
              <a:t>2019-05-06</a:t>
            </a:fld>
            <a:endParaRPr lang="sv-SE"/>
          </a:p>
        </p:txBody>
      </p:sp>
      <p:sp>
        <p:nvSpPr>
          <p:cNvPr id="5" name="Platshållare för sidfot 4">
            <a:extLst>
              <a:ext uri="{FF2B5EF4-FFF2-40B4-BE49-F238E27FC236}">
                <a16:creationId xmlns:a16="http://schemas.microsoft.com/office/drawing/2014/main" id="{DA321F6D-F228-4A1F-9465-1174023BF45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2FDFE94-E51A-49FB-A66A-3BE878043178}"/>
              </a:ext>
            </a:extLst>
          </p:cNvPr>
          <p:cNvSpPr>
            <a:spLocks noGrp="1"/>
          </p:cNvSpPr>
          <p:nvPr>
            <p:ph type="sldNum" sz="quarter" idx="12"/>
          </p:nvPr>
        </p:nvSpPr>
        <p:spPr/>
        <p:txBody>
          <a:bodyPr/>
          <a:lstStyle/>
          <a:p>
            <a:fld id="{8D6C5FF5-F759-4D22-BB9C-0B51662E89D3}" type="slidenum">
              <a:rPr lang="sv-SE" smtClean="0"/>
              <a:t>‹#›</a:t>
            </a:fld>
            <a:endParaRPr lang="sv-SE"/>
          </a:p>
        </p:txBody>
      </p:sp>
    </p:spTree>
    <p:extLst>
      <p:ext uri="{BB962C8B-B14F-4D97-AF65-F5344CB8AC3E}">
        <p14:creationId xmlns:p14="http://schemas.microsoft.com/office/powerpoint/2010/main" val="1263605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49203" y="2380050"/>
            <a:ext cx="9693595" cy="307905"/>
          </a:xfrm>
        </p:spPr>
        <p:txBody>
          <a:bodyPr lIns="0" tIns="0" rIns="0" bIns="0"/>
          <a:lstStyle>
            <a:lvl1pPr>
              <a:defRPr sz="2001" b="0" i="0">
                <a:solidFill>
                  <a:srgbClr val="032C5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59878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32C5D"/>
          </a:solidFill>
        </p:spPr>
        <p:txBody>
          <a:bodyPr wrap="square" lIns="0" tIns="0" rIns="0" bIns="0" rtlCol="0"/>
          <a:lstStyle/>
          <a:p>
            <a:endParaRPr sz="1092"/>
          </a:p>
        </p:txBody>
      </p:sp>
      <p:sp>
        <p:nvSpPr>
          <p:cNvPr id="17" name="bk object 17"/>
          <p:cNvSpPr/>
          <p:nvPr/>
        </p:nvSpPr>
        <p:spPr>
          <a:xfrm>
            <a:off x="732177" y="3369"/>
            <a:ext cx="9619206" cy="6854149"/>
          </a:xfrm>
          <a:prstGeom prst="rect">
            <a:avLst/>
          </a:prstGeom>
          <a:blipFill>
            <a:blip r:embed="rId2" cstate="print"/>
            <a:stretch>
              <a:fillRect/>
            </a:stretch>
          </a:blipFill>
        </p:spPr>
        <p:txBody>
          <a:bodyPr wrap="square" lIns="0" tIns="0" rIns="0" bIns="0" rtlCol="0"/>
          <a:lstStyle/>
          <a:p>
            <a:endParaRPr sz="1092"/>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05879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Startsid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9B90F4-A494-45B5-8A7C-7090ABFDFDA4}" type="datetimeFigureOut">
              <a:rPr lang="sv-SE" smtClean="0"/>
              <a:t>2019-05-06</a:t>
            </a:fld>
            <a:endParaRPr lang="sv-SE"/>
          </a:p>
        </p:txBody>
      </p:sp>
      <p:sp>
        <p:nvSpPr>
          <p:cNvPr id="5" name="Footer Placeholder 4"/>
          <p:cNvSpPr>
            <a:spLocks noGrp="1"/>
          </p:cNvSpPr>
          <p:nvPr>
            <p:ph type="ftr" sz="quarter" idx="11"/>
          </p:nvPr>
        </p:nvSpPr>
        <p:spPr/>
        <p:txBody>
          <a:bodyPr/>
          <a:lstStyle>
            <a:lvl1pPr>
              <a:defRPr lang="sv-SE" dirty="0"/>
            </a:lvl1pPr>
          </a:lstStyle>
          <a:p>
            <a:endParaRPr lang="sv-SE"/>
          </a:p>
        </p:txBody>
      </p:sp>
      <p:sp>
        <p:nvSpPr>
          <p:cNvPr id="6" name="Slide Number Placeholder 5"/>
          <p:cNvSpPr>
            <a:spLocks noGrp="1"/>
          </p:cNvSpPr>
          <p:nvPr>
            <p:ph type="sldNum" sz="quarter" idx="12"/>
          </p:nvPr>
        </p:nvSpPr>
        <p:spPr/>
        <p:txBody>
          <a:bodyPr/>
          <a:lstStyle/>
          <a:p>
            <a:fld id="{C39CBCE0-C835-4AC7-8ABE-CC9050610E83}" type="slidenum">
              <a:rPr lang="sv-SE" smtClean="0"/>
              <a:t>‹#›</a:t>
            </a:fld>
            <a:endParaRPr lang="sv-SE"/>
          </a:p>
        </p:txBody>
      </p:sp>
      <p:sp>
        <p:nvSpPr>
          <p:cNvPr id="2" name="Title 1"/>
          <p:cNvSpPr>
            <a:spLocks noGrp="1"/>
          </p:cNvSpPr>
          <p:nvPr>
            <p:ph type="ctrTitle" hasCustomPrompt="1"/>
          </p:nvPr>
        </p:nvSpPr>
        <p:spPr>
          <a:xfrm>
            <a:off x="914400" y="2463256"/>
            <a:ext cx="10363200" cy="1470025"/>
          </a:xfrm>
          <a:prstGeom prst="rect">
            <a:avLst/>
          </a:prstGeom>
        </p:spPr>
        <p:txBody>
          <a:bodyPr anchor="b">
            <a:normAutofit/>
          </a:bodyPr>
          <a:lstStyle>
            <a:lvl1pPr algn="ctr">
              <a:defRPr sz="3200" baseline="0"/>
            </a:lvl1pPr>
          </a:lstStyle>
          <a:p>
            <a:r>
              <a:rPr lang="sv-SE" noProof="0"/>
              <a:t>Lägg till rubrik</a:t>
            </a:r>
          </a:p>
        </p:txBody>
      </p:sp>
      <p:sp>
        <p:nvSpPr>
          <p:cNvPr id="3" name="Subtitle 2"/>
          <p:cNvSpPr>
            <a:spLocks noGrp="1"/>
          </p:cNvSpPr>
          <p:nvPr>
            <p:ph type="subTitle" idx="1" hasCustomPrompt="1"/>
          </p:nvPr>
        </p:nvSpPr>
        <p:spPr>
          <a:xfrm>
            <a:off x="1828800" y="3990427"/>
            <a:ext cx="8534400" cy="685800"/>
          </a:xfrm>
          <a:prstGeom prst="rect">
            <a:avLst/>
          </a:prstGeom>
        </p:spPr>
        <p:txBody>
          <a:bodyPr>
            <a:normAutofit/>
          </a:bodyPr>
          <a:lstStyle>
            <a:lvl1pPr marL="0" indent="0" algn="ctr">
              <a:buNone/>
              <a:defRPr sz="2133">
                <a:solidFill>
                  <a:srgbClr val="CDE4F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noProof="0"/>
              <a:t>Klicka för att lägga till underrubrik</a:t>
            </a:r>
          </a:p>
        </p:txBody>
      </p:sp>
      <p:grpSp>
        <p:nvGrpSpPr>
          <p:cNvPr id="12" name="Grupp 11"/>
          <p:cNvGrpSpPr/>
          <p:nvPr userDrawn="1"/>
        </p:nvGrpSpPr>
        <p:grpSpPr>
          <a:xfrm>
            <a:off x="12312820" y="4"/>
            <a:ext cx="2641600" cy="6840854"/>
            <a:chOff x="9296400" y="0"/>
            <a:chExt cx="1981200" cy="6840855"/>
          </a:xfrm>
        </p:grpSpPr>
        <p:sp>
          <p:nvSpPr>
            <p:cNvPr id="13" name="Rektangel 12"/>
            <p:cNvSpPr/>
            <p:nvPr/>
          </p:nvSpPr>
          <p:spPr bwMode="auto">
            <a:xfrm>
              <a:off x="9296400" y="0"/>
              <a:ext cx="1981200" cy="6840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600">
                <a:solidFill>
                  <a:srgbClr val="000000"/>
                </a:solidFill>
              </a:endParaRPr>
            </a:p>
          </p:txBody>
        </p:sp>
        <p:sp>
          <p:nvSpPr>
            <p:cNvPr id="14" name="textruta 12"/>
            <p:cNvSpPr txBox="1">
              <a:spLocks noChangeArrowheads="1"/>
            </p:cNvSpPr>
            <p:nvPr/>
          </p:nvSpPr>
          <p:spPr bwMode="auto">
            <a:xfrm>
              <a:off x="9402177" y="76196"/>
              <a:ext cx="1799223"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800"/>
                </a:spcAft>
              </a:pPr>
              <a:r>
                <a:rPr lang="sv-SE" altLang="en-US" sz="1333" b="1">
                  <a:solidFill>
                    <a:srgbClr val="000000"/>
                  </a:solidFill>
                </a:rPr>
                <a:t>Anpassa informationen i sidfoten:</a:t>
              </a:r>
            </a:p>
          </p:txBody>
        </p:sp>
        <p:pic>
          <p:nvPicPr>
            <p:cNvPr id="16" name="Picture 2" descr="C:\Documents and Settings\jimfri\Skrivbord\sidhuvud_sidfo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62162" y="2616196"/>
              <a:ext cx="180337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ruta 14"/>
            <p:cNvSpPr txBox="1">
              <a:spLocks noChangeArrowheads="1"/>
            </p:cNvSpPr>
            <p:nvPr/>
          </p:nvSpPr>
          <p:spPr bwMode="auto">
            <a:xfrm>
              <a:off x="9422159" y="597928"/>
              <a:ext cx="1855441" cy="61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sv-SE" altLang="en-US" sz="1333">
                  <a:solidFill>
                    <a:srgbClr val="000000"/>
                  </a:solidFill>
                </a:rPr>
                <a:t>1. Klicka på knappen </a:t>
              </a:r>
              <a:r>
                <a:rPr lang="sv-SE" altLang="sv-SE" sz="1333">
                  <a:solidFill>
                    <a:srgbClr val="000000"/>
                  </a:solidFill>
                </a:rPr>
                <a:t>”</a:t>
              </a:r>
              <a:r>
                <a:rPr lang="sv-SE" altLang="en-US" sz="1333">
                  <a:solidFill>
                    <a:srgbClr val="000000"/>
                  </a:solidFill>
                </a:rPr>
                <a:t>Sidhuvud/Sidfot</a:t>
              </a:r>
              <a:r>
                <a:rPr lang="sv-SE" altLang="sv-SE" sz="1333">
                  <a:solidFill>
                    <a:srgbClr val="000000"/>
                  </a:solidFill>
                </a:rPr>
                <a:t>”</a:t>
              </a:r>
              <a:r>
                <a:rPr lang="sv-SE" altLang="en-US" sz="1333">
                  <a:solidFill>
                    <a:srgbClr val="000000"/>
                  </a:solidFill>
                </a:rPr>
                <a:t> på fliken </a:t>
              </a:r>
              <a:r>
                <a:rPr lang="sv-SE" altLang="sv-SE" sz="1333">
                  <a:solidFill>
                    <a:srgbClr val="000000"/>
                  </a:solidFill>
                </a:rPr>
                <a:t>”</a:t>
              </a:r>
              <a:r>
                <a:rPr lang="sv-SE" altLang="en-US" sz="1333">
                  <a:solidFill>
                    <a:srgbClr val="000000"/>
                  </a:solidFill>
                </a:rPr>
                <a:t>Infoga</a:t>
              </a:r>
              <a:r>
                <a:rPr lang="sv-SE" altLang="sv-SE" sz="1333">
                  <a:solidFill>
                    <a:srgbClr val="000000"/>
                  </a:solidFill>
                </a:rPr>
                <a:t>”</a:t>
              </a:r>
              <a:r>
                <a:rPr lang="sv-SE" altLang="en-US" sz="1333">
                  <a:solidFill>
                    <a:srgbClr val="000000"/>
                  </a:solidFill>
                </a:rPr>
                <a:t>.</a:t>
              </a:r>
            </a:p>
          </p:txBody>
        </p:sp>
        <p:sp>
          <p:nvSpPr>
            <p:cNvPr id="19" name="textruta 16"/>
            <p:cNvSpPr txBox="1">
              <a:spLocks noChangeArrowheads="1"/>
            </p:cNvSpPr>
            <p:nvPr/>
          </p:nvSpPr>
          <p:spPr bwMode="auto">
            <a:xfrm>
              <a:off x="9368371" y="2057400"/>
              <a:ext cx="1855441" cy="61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sv-SE" altLang="en-US" sz="1333">
                  <a:solidFill>
                    <a:srgbClr val="000000"/>
                  </a:solidFill>
                </a:rPr>
                <a:t>2. Kryssa i de olika delarna du vill ha i presentationen. </a:t>
              </a:r>
            </a:p>
            <a:p>
              <a:pPr eaLnBrk="1" hangingPunct="1"/>
              <a:endParaRPr lang="sv-SE" altLang="en-US" sz="1333">
                <a:solidFill>
                  <a:srgbClr val="000000"/>
                </a:solidFill>
              </a:endParaRPr>
            </a:p>
          </p:txBody>
        </p:sp>
        <p:pic>
          <p:nvPicPr>
            <p:cNvPr id="3074"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359153" y="1373096"/>
              <a:ext cx="1860550" cy="6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ruta 16"/>
            <p:cNvSpPr txBox="1">
              <a:spLocks noChangeArrowheads="1"/>
            </p:cNvSpPr>
            <p:nvPr userDrawn="1"/>
          </p:nvSpPr>
          <p:spPr bwMode="auto">
            <a:xfrm>
              <a:off x="9368372" y="4012799"/>
              <a:ext cx="1797170" cy="266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sv-SE" altLang="en-US" sz="1333">
                  <a:solidFill>
                    <a:srgbClr val="000000"/>
                  </a:solidFill>
                </a:rPr>
                <a:t>Notera skillnaden mellan </a:t>
              </a:r>
              <a:r>
                <a:rPr lang="sv-SE" altLang="sv-SE" sz="1333">
                  <a:solidFill>
                    <a:srgbClr val="000000"/>
                  </a:solidFill>
                </a:rPr>
                <a:t>”</a:t>
              </a:r>
              <a:r>
                <a:rPr lang="sv-SE" altLang="en-US" sz="1333">
                  <a:solidFill>
                    <a:srgbClr val="000000"/>
                  </a:solidFill>
                </a:rPr>
                <a:t>Uppdatera automatiskt</a:t>
              </a:r>
              <a:r>
                <a:rPr lang="sv-SE" altLang="sv-SE" sz="1333">
                  <a:solidFill>
                    <a:srgbClr val="000000"/>
                  </a:solidFill>
                </a:rPr>
                <a:t>”</a:t>
              </a:r>
              <a:r>
                <a:rPr lang="sv-SE" altLang="en-US" sz="1333">
                  <a:solidFill>
                    <a:srgbClr val="000000"/>
                  </a:solidFill>
                </a:rPr>
                <a:t> och </a:t>
              </a:r>
              <a:r>
                <a:rPr lang="sv-SE" altLang="sv-SE" sz="1333">
                  <a:solidFill>
                    <a:srgbClr val="000000"/>
                  </a:solidFill>
                </a:rPr>
                <a:t>”</a:t>
              </a:r>
              <a:r>
                <a:rPr lang="sv-SE" altLang="en-US" sz="1333">
                  <a:solidFill>
                    <a:srgbClr val="000000"/>
                  </a:solidFill>
                </a:rPr>
                <a:t>Uppdatera inte</a:t>
              </a:r>
              <a:r>
                <a:rPr lang="sv-SE" altLang="sv-SE" sz="1333">
                  <a:solidFill>
                    <a:srgbClr val="000000"/>
                  </a:solidFill>
                </a:rPr>
                <a:t>”</a:t>
              </a:r>
              <a:r>
                <a:rPr lang="sv-SE" altLang="en-US" sz="1333">
                  <a:solidFill>
                    <a:srgbClr val="000000"/>
                  </a:solidFill>
                </a:rPr>
                <a:t> för datum i sidfoten. Det förra innebär att dagens datum alltid visas i presentationen. I fältet </a:t>
              </a:r>
              <a:r>
                <a:rPr lang="sv-SE" altLang="sv-SE" sz="1333">
                  <a:solidFill>
                    <a:srgbClr val="000000"/>
                  </a:solidFill>
                </a:rPr>
                <a:t>”</a:t>
              </a:r>
              <a:r>
                <a:rPr lang="sv-SE" altLang="en-US" sz="1333">
                  <a:solidFill>
                    <a:srgbClr val="000000"/>
                  </a:solidFill>
                </a:rPr>
                <a:t>Sidfot</a:t>
              </a:r>
              <a:r>
                <a:rPr lang="sv-SE" altLang="sv-SE" sz="1333">
                  <a:solidFill>
                    <a:srgbClr val="000000"/>
                  </a:solidFill>
                </a:rPr>
                <a:t>”</a:t>
              </a:r>
              <a:r>
                <a:rPr lang="sv-SE" altLang="en-US" sz="1333">
                  <a:solidFill>
                    <a:srgbClr val="000000"/>
                  </a:solidFill>
                </a:rPr>
                <a:t> kan du med fördel ange titeln på föredraget eller mötet.</a:t>
              </a:r>
            </a:p>
            <a:p>
              <a:pPr eaLnBrk="1" hangingPunct="1"/>
              <a:endParaRPr lang="sv-SE" altLang="en-US" sz="1333">
                <a:solidFill>
                  <a:srgbClr val="000000"/>
                </a:solidFill>
              </a:endParaRPr>
            </a:p>
            <a:p>
              <a:pPr eaLnBrk="1" hangingPunct="1"/>
              <a:r>
                <a:rPr lang="sv-SE" altLang="en-US" sz="1333">
                  <a:solidFill>
                    <a:srgbClr val="000000"/>
                  </a:solidFill>
                </a:rPr>
                <a:t>Observera att sidfoten, sidnumret och datum bara syns i utskrift eller i redigeringsläge, inte i presentationsläge. </a:t>
              </a:r>
            </a:p>
          </p:txBody>
        </p:sp>
      </p:grpSp>
      <p:sp>
        <p:nvSpPr>
          <p:cNvPr id="22" name="Rektangel 21"/>
          <p:cNvSpPr/>
          <p:nvPr userDrawn="1"/>
        </p:nvSpPr>
        <p:spPr>
          <a:xfrm>
            <a:off x="0" y="7010400"/>
            <a:ext cx="8229600" cy="228600"/>
          </a:xfrm>
          <a:prstGeom prst="rect">
            <a:avLst/>
          </a:prstGeom>
          <a:solidFill>
            <a:srgbClr val="F6F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333" noProof="0">
                <a:solidFill>
                  <a:srgbClr val="006F65"/>
                </a:solidFill>
              </a:rPr>
              <a:t>Infogad</a:t>
            </a:r>
            <a:r>
              <a:rPr lang="sv-SE" sz="1333" baseline="0" noProof="0">
                <a:solidFill>
                  <a:srgbClr val="006F65"/>
                </a:solidFill>
              </a:rPr>
              <a:t> s</a:t>
            </a:r>
            <a:r>
              <a:rPr lang="sv-SE" sz="1333" noProof="0">
                <a:solidFill>
                  <a:srgbClr val="006F65"/>
                </a:solidFill>
              </a:rPr>
              <a:t>idfot,</a:t>
            </a:r>
            <a:r>
              <a:rPr lang="sv-SE" sz="1333" baseline="0" noProof="0">
                <a:solidFill>
                  <a:srgbClr val="006F65"/>
                </a:solidFill>
              </a:rPr>
              <a:t> datum och sidnummer syns bara i utskrift (infoga genom fliken Infoga -&gt; Sidhuvud/sidfot)</a:t>
            </a:r>
            <a:endParaRPr lang="sv-SE" sz="1333" noProof="0">
              <a:solidFill>
                <a:srgbClr val="006F65"/>
              </a:solidFill>
            </a:endParaRPr>
          </a:p>
        </p:txBody>
      </p:sp>
      <p:grpSp>
        <p:nvGrpSpPr>
          <p:cNvPr id="23" name="Grupp 8"/>
          <p:cNvGrpSpPr>
            <a:grpSpLocks/>
          </p:cNvGrpSpPr>
          <p:nvPr userDrawn="1"/>
        </p:nvGrpSpPr>
        <p:grpSpPr bwMode="auto">
          <a:xfrm>
            <a:off x="-182031" y="0"/>
            <a:ext cx="2563284" cy="1785939"/>
            <a:chOff x="-137010" y="0"/>
            <a:chExt cx="1922952" cy="1785942"/>
          </a:xfrm>
        </p:grpSpPr>
        <p:sp>
          <p:nvSpPr>
            <p:cNvPr id="24" name="Diagonal rand 9"/>
            <p:cNvSpPr/>
            <p:nvPr userDrawn="1"/>
          </p:nvSpPr>
          <p:spPr bwMode="ltGray">
            <a:xfrm>
              <a:off x="-450" y="0"/>
              <a:ext cx="1786392" cy="1785942"/>
            </a:xfrm>
            <a:prstGeom prst="diagStripe">
              <a:avLst>
                <a:gd name="adj" fmla="val 717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2400" noProof="0">
                <a:solidFill>
                  <a:schemeClr val="tx1"/>
                </a:solidFill>
              </a:endParaRPr>
            </a:p>
          </p:txBody>
        </p:sp>
        <p:sp>
          <p:nvSpPr>
            <p:cNvPr id="25" name="textruta 10"/>
            <p:cNvSpPr txBox="1">
              <a:spLocks noChangeArrowheads="1"/>
            </p:cNvSpPr>
            <p:nvPr/>
          </p:nvSpPr>
          <p:spPr bwMode="ltGray">
            <a:xfrm rot="19379625">
              <a:off x="-137010" y="613269"/>
              <a:ext cx="1818150" cy="31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defRPr/>
              </a:pPr>
              <a:r>
                <a:rPr lang="sv-SE" sz="1467" noProof="0">
                  <a:solidFill>
                    <a:srgbClr val="F6F4E8"/>
                  </a:solidFill>
                </a:rPr>
                <a:t>www.vinnova.se</a:t>
              </a:r>
            </a:p>
          </p:txBody>
        </p:sp>
      </p:grpSp>
      <p:pic>
        <p:nvPicPr>
          <p:cNvPr id="21" name="Bildobjekt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4600982" y="1016507"/>
            <a:ext cx="2957397" cy="119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672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ytbild mörk">
    <p:spTree>
      <p:nvGrpSpPr>
        <p:cNvPr id="1" name=""/>
        <p:cNvGrpSpPr/>
        <p:nvPr/>
      </p:nvGrpSpPr>
      <p:grpSpPr>
        <a:xfrm>
          <a:off x="0" y="0"/>
          <a:ext cx="0" cy="0"/>
          <a:chOff x="0" y="0"/>
          <a:chExt cx="0" cy="0"/>
        </a:xfrm>
      </p:grpSpPr>
      <p:sp>
        <p:nvSpPr>
          <p:cNvPr id="27" name="Text Placeholder 15"/>
          <p:cNvSpPr>
            <a:spLocks noGrp="1"/>
          </p:cNvSpPr>
          <p:nvPr>
            <p:ph type="body" sz="quarter" idx="13" hasCustomPrompt="1"/>
          </p:nvPr>
        </p:nvSpPr>
        <p:spPr>
          <a:xfrm>
            <a:off x="-874" y="1"/>
            <a:ext cx="12192876" cy="6864627"/>
          </a:xfrm>
          <a:prstGeom prst="rect">
            <a:avLst/>
          </a:prstGeom>
          <a:solidFill>
            <a:srgbClr val="006F65"/>
          </a:solidFill>
        </p:spPr>
        <p:txBody>
          <a:bodyPr/>
          <a:lstStyle>
            <a:lvl1pPr marL="0" indent="0">
              <a:buNone/>
              <a:defRPr sz="133">
                <a:solidFill>
                  <a:schemeClr val="bg1"/>
                </a:solidFill>
              </a:defRPr>
            </a:lvl1pPr>
          </a:lstStyle>
          <a:p>
            <a:pPr lvl="0"/>
            <a:r>
              <a:rPr lang="sv-SE" noProof="0"/>
              <a:t> .</a:t>
            </a:r>
          </a:p>
        </p:txBody>
      </p:sp>
      <p:sp>
        <p:nvSpPr>
          <p:cNvPr id="2" name="Title 1"/>
          <p:cNvSpPr>
            <a:spLocks noGrp="1"/>
          </p:cNvSpPr>
          <p:nvPr>
            <p:ph type="title" hasCustomPrompt="1"/>
          </p:nvPr>
        </p:nvSpPr>
        <p:spPr>
          <a:xfrm>
            <a:off x="1219200" y="2286004"/>
            <a:ext cx="9753600" cy="1800225"/>
          </a:xfrm>
          <a:prstGeom prst="rect">
            <a:avLst/>
          </a:prstGeom>
        </p:spPr>
        <p:txBody>
          <a:bodyPr anchor="b">
            <a:noAutofit/>
          </a:bodyPr>
          <a:lstStyle>
            <a:lvl1pPr algn="ctr">
              <a:lnSpc>
                <a:spcPct val="100000"/>
              </a:lnSpc>
              <a:defRPr sz="5867" b="0" cap="none">
                <a:solidFill>
                  <a:schemeClr val="tx2"/>
                </a:solidFill>
              </a:defRPr>
            </a:lvl1pPr>
          </a:lstStyle>
          <a:p>
            <a:r>
              <a:rPr lang="sv-SE" noProof="0"/>
              <a:t>Lägg till rubrik</a:t>
            </a:r>
          </a:p>
        </p:txBody>
      </p:sp>
      <p:sp>
        <p:nvSpPr>
          <p:cNvPr id="3" name="Text Placeholder 2"/>
          <p:cNvSpPr>
            <a:spLocks noGrp="1"/>
          </p:cNvSpPr>
          <p:nvPr>
            <p:ph type="body" idx="1" hasCustomPrompt="1"/>
          </p:nvPr>
        </p:nvSpPr>
        <p:spPr>
          <a:xfrm>
            <a:off x="1219200" y="5410203"/>
            <a:ext cx="9753600" cy="444500"/>
          </a:xfrm>
          <a:prstGeom prst="rect">
            <a:avLst/>
          </a:prstGeom>
        </p:spPr>
        <p:txBody>
          <a:bodyPr anchor="b">
            <a:normAutofit/>
          </a:bodyPr>
          <a:lstStyle>
            <a:lvl1pPr marL="0" indent="0" algn="ctr">
              <a:buNone/>
              <a:defRPr sz="1600">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noProof="0"/>
              <a:t>Klicka för att lägga till eventuell underrubrik</a:t>
            </a:r>
          </a:p>
        </p:txBody>
      </p:sp>
      <p:sp>
        <p:nvSpPr>
          <p:cNvPr id="4" name="Date Placeholder 3"/>
          <p:cNvSpPr>
            <a:spLocks noGrp="1"/>
          </p:cNvSpPr>
          <p:nvPr>
            <p:ph type="dt" sz="half" idx="10"/>
          </p:nvPr>
        </p:nvSpPr>
        <p:spPr/>
        <p:txBody>
          <a:bodyPr/>
          <a:lstStyle>
            <a:lvl1pPr>
              <a:defRPr>
                <a:solidFill>
                  <a:schemeClr val="tx2"/>
                </a:solidFill>
              </a:defRPr>
            </a:lvl1pPr>
          </a:lstStyle>
          <a:p>
            <a:fld id="{BC9B90F4-A494-45B5-8A7C-7090ABFDFDA4}" type="datetimeFigureOut">
              <a:rPr lang="sv-SE" smtClean="0"/>
              <a:pPr/>
              <a:t>2019-05-06</a:t>
            </a:fld>
            <a:endParaRPr lang="sv-SE"/>
          </a:p>
        </p:txBody>
      </p:sp>
      <p:sp>
        <p:nvSpPr>
          <p:cNvPr id="5" name="Footer Placeholder 4"/>
          <p:cNvSpPr>
            <a:spLocks noGrp="1"/>
          </p:cNvSpPr>
          <p:nvPr>
            <p:ph type="ftr" sz="quarter" idx="11"/>
          </p:nvPr>
        </p:nvSpPr>
        <p:spPr/>
        <p:txBody>
          <a:bodyPr/>
          <a:lstStyle>
            <a:lvl1pPr>
              <a:defRPr lang="sv-SE" dirty="0">
                <a:solidFill>
                  <a:schemeClr val="tx2"/>
                </a:solidFill>
              </a:defRPr>
            </a:lvl1pPr>
          </a:lstStyle>
          <a:p>
            <a:endParaRPr lang="sv-SE"/>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39CBCE0-C835-4AC7-8ABE-CC9050610E83}" type="slidenum">
              <a:rPr lang="sv-SE" smtClean="0"/>
              <a:pPr/>
              <a:t>‹#›</a:t>
            </a:fld>
            <a:endParaRPr lang="sv-SE"/>
          </a:p>
        </p:txBody>
      </p:sp>
      <p:sp>
        <p:nvSpPr>
          <p:cNvPr id="10" name="Platshållare för text 7"/>
          <p:cNvSpPr>
            <a:spLocks noGrp="1"/>
          </p:cNvSpPr>
          <p:nvPr>
            <p:ph type="body" sz="quarter" idx="17" hasCustomPrompt="1"/>
          </p:nvPr>
        </p:nvSpPr>
        <p:spPr>
          <a:xfrm>
            <a:off x="10503989" y="6309804"/>
            <a:ext cx="1074056" cy="431771"/>
          </a:xfrm>
          <a:prstGeom prst="rect">
            <a:avLst/>
          </a:prstGeom>
          <a:blipFill>
            <a:blip r:embed="rId2"/>
            <a:stretch>
              <a:fillRect/>
            </a:stretch>
          </a:blipFill>
        </p:spPr>
        <p:txBody>
          <a:bodyPr>
            <a:normAutofit/>
          </a:bodyPr>
          <a:lstStyle>
            <a:lvl1pPr marL="0" indent="0">
              <a:buNone/>
              <a:defRPr sz="133"/>
            </a:lvl1pPr>
          </a:lstStyle>
          <a:p>
            <a:pPr lvl="0"/>
            <a:r>
              <a:rPr lang="sv-SE"/>
              <a:t>.</a:t>
            </a:r>
          </a:p>
        </p:txBody>
      </p:sp>
    </p:spTree>
    <p:extLst>
      <p:ext uri="{BB962C8B-B14F-4D97-AF65-F5344CB8AC3E}">
        <p14:creationId xmlns:p14="http://schemas.microsoft.com/office/powerpoint/2010/main" val="112750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rytbild bild">
    <p:spTree>
      <p:nvGrpSpPr>
        <p:cNvPr id="1" name=""/>
        <p:cNvGrpSpPr/>
        <p:nvPr/>
      </p:nvGrpSpPr>
      <p:grpSpPr>
        <a:xfrm>
          <a:off x="0" y="0"/>
          <a:ext cx="0" cy="0"/>
          <a:chOff x="0" y="0"/>
          <a:chExt cx="0" cy="0"/>
        </a:xfrm>
      </p:grpSpPr>
      <p:sp>
        <p:nvSpPr>
          <p:cNvPr id="4" name="Platshållare för bild 5"/>
          <p:cNvSpPr>
            <a:spLocks noGrp="1"/>
          </p:cNvSpPr>
          <p:nvPr>
            <p:ph type="pic" sz="quarter" idx="15" hasCustomPrompt="1"/>
          </p:nvPr>
        </p:nvSpPr>
        <p:spPr>
          <a:xfrm>
            <a:off x="0" y="0"/>
            <a:ext cx="12192000" cy="6856413"/>
          </a:xfrm>
          <a:prstGeom prst="rect">
            <a:avLst/>
          </a:prstGeom>
          <a:blipFill>
            <a:blip r:embed="rId2"/>
            <a:stretch>
              <a:fillRect/>
            </a:stretch>
          </a:blipFill>
        </p:spPr>
        <p:txBody>
          <a:bodyPr/>
          <a:lstStyle>
            <a:lvl1pPr marL="0" indent="0" algn="ctr">
              <a:buNone/>
              <a:defRPr baseline="0">
                <a:solidFill>
                  <a:schemeClr val="tx1"/>
                </a:solidFill>
                <a:effectLst>
                  <a:outerShdw blurRad="38100" dist="38100" dir="2700000" algn="tl">
                    <a:srgbClr val="000000">
                      <a:alpha val="43137"/>
                    </a:srgbClr>
                  </a:outerShdw>
                </a:effectLst>
              </a:defRPr>
            </a:lvl1pPr>
          </a:lstStyle>
          <a:p>
            <a:r>
              <a:rPr lang="sv-SE"/>
              <a:t>Klicka på bildikonen i mitten för att infoga bild.</a:t>
            </a:r>
          </a:p>
        </p:txBody>
      </p:sp>
      <p:sp>
        <p:nvSpPr>
          <p:cNvPr id="2" name="Title 1"/>
          <p:cNvSpPr>
            <a:spLocks noGrp="1"/>
          </p:cNvSpPr>
          <p:nvPr userDrawn="1">
            <p:ph type="title" hasCustomPrompt="1"/>
          </p:nvPr>
        </p:nvSpPr>
        <p:spPr>
          <a:xfrm>
            <a:off x="1510603" y="3886378"/>
            <a:ext cx="9144000" cy="1785104"/>
          </a:xfrm>
          <a:prstGeom prst="rect">
            <a:avLst/>
          </a:prstGeom>
          <a:solidFill>
            <a:schemeClr val="accent1"/>
          </a:solidFill>
          <a:ln>
            <a:noFill/>
          </a:ln>
        </p:spPr>
        <p:txBody>
          <a:bodyPr lIns="429768" tIns="640080" rIns="429768" bIns="640080" anchor="ctr">
            <a:spAutoFit/>
          </a:bodyPr>
          <a:lstStyle>
            <a:lvl1pPr algn="ctr">
              <a:lnSpc>
                <a:spcPct val="100000"/>
              </a:lnSpc>
              <a:defRPr sz="3200" b="0" cap="none">
                <a:solidFill>
                  <a:schemeClr val="tx2"/>
                </a:solidFill>
              </a:defRPr>
            </a:lvl1pPr>
          </a:lstStyle>
          <a:p>
            <a:r>
              <a:rPr lang="sv-SE" noProof="0"/>
              <a:t>Lägg till rubrik</a:t>
            </a:r>
          </a:p>
        </p:txBody>
      </p:sp>
      <p:sp>
        <p:nvSpPr>
          <p:cNvPr id="6" name="Platshållare för text 7"/>
          <p:cNvSpPr>
            <a:spLocks noGrp="1"/>
          </p:cNvSpPr>
          <p:nvPr>
            <p:ph type="body" sz="quarter" idx="17" hasCustomPrompt="1"/>
          </p:nvPr>
        </p:nvSpPr>
        <p:spPr>
          <a:xfrm>
            <a:off x="10503989" y="6309804"/>
            <a:ext cx="1074056" cy="431771"/>
          </a:xfrm>
          <a:prstGeom prst="rect">
            <a:avLst/>
          </a:prstGeom>
          <a:blipFill>
            <a:blip r:embed="rId3"/>
            <a:stretch>
              <a:fillRect/>
            </a:stretch>
          </a:blipFill>
        </p:spPr>
        <p:txBody>
          <a:bodyPr>
            <a:normAutofit/>
          </a:bodyPr>
          <a:lstStyle>
            <a:lvl1pPr marL="0" indent="0">
              <a:buNone/>
              <a:defRPr sz="133"/>
            </a:lvl1pPr>
          </a:lstStyle>
          <a:p>
            <a:pPr lvl="0"/>
            <a:r>
              <a:rPr lang="sv-SE"/>
              <a:t>.</a:t>
            </a:r>
          </a:p>
        </p:txBody>
      </p:sp>
      <p:sp>
        <p:nvSpPr>
          <p:cNvPr id="7" name="Rektangel 6"/>
          <p:cNvSpPr/>
          <p:nvPr userDrawn="1"/>
        </p:nvSpPr>
        <p:spPr>
          <a:xfrm>
            <a:off x="12377989" y="0"/>
            <a:ext cx="2455612" cy="30226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1600">
              <a:solidFill>
                <a:schemeClr val="bg2"/>
              </a:solidFill>
            </a:endParaRPr>
          </a:p>
        </p:txBody>
      </p:sp>
      <p:sp>
        <p:nvSpPr>
          <p:cNvPr id="8" name="TextBox 18"/>
          <p:cNvSpPr txBox="1"/>
          <p:nvPr userDrawn="1"/>
        </p:nvSpPr>
        <p:spPr>
          <a:xfrm>
            <a:off x="12395203" y="32659"/>
            <a:ext cx="2133599" cy="502573"/>
          </a:xfrm>
          <a:prstGeom prst="rect">
            <a:avLst/>
          </a:prstGeom>
          <a:noFill/>
        </p:spPr>
        <p:txBody>
          <a:bodyPr wrap="square" rtlCol="0">
            <a:spAutoFit/>
          </a:bodyPr>
          <a:lstStyle/>
          <a:p>
            <a:r>
              <a:rPr lang="sv-SE" sz="1333" b="1" noProof="0">
                <a:solidFill>
                  <a:schemeClr val="bg2"/>
                </a:solidFill>
              </a:rPr>
              <a:t>Ändra</a:t>
            </a:r>
            <a:r>
              <a:rPr lang="sv-SE" sz="1333" b="1" baseline="0" noProof="0">
                <a:solidFill>
                  <a:schemeClr val="bg2"/>
                </a:solidFill>
              </a:rPr>
              <a:t>  bakgrunds-bilden brytbilden: </a:t>
            </a:r>
            <a:endParaRPr lang="sv-SE" sz="1333" b="1" noProof="0">
              <a:solidFill>
                <a:schemeClr val="bg2"/>
              </a:solidFill>
            </a:endParaRPr>
          </a:p>
        </p:txBody>
      </p:sp>
      <p:pic>
        <p:nvPicPr>
          <p:cNvPr id="9"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13271501" y="1498601"/>
            <a:ext cx="4445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18"/>
          <p:cNvSpPr txBox="1"/>
          <p:nvPr userDrawn="1"/>
        </p:nvSpPr>
        <p:spPr>
          <a:xfrm>
            <a:off x="12341351" y="479634"/>
            <a:ext cx="2579335" cy="2758897"/>
          </a:xfrm>
          <a:prstGeom prst="rect">
            <a:avLst/>
          </a:prstGeom>
          <a:noFill/>
        </p:spPr>
        <p:txBody>
          <a:bodyPr wrap="square" rtlCol="0">
            <a:spAutoFit/>
          </a:bodyPr>
          <a:lstStyle/>
          <a:p>
            <a:r>
              <a:rPr lang="sv-SE" sz="1333" b="1" baseline="0" noProof="0">
                <a:solidFill>
                  <a:schemeClr val="bg2"/>
                </a:solidFill>
              </a:rPr>
              <a:t>1. </a:t>
            </a:r>
            <a:r>
              <a:rPr lang="sv-SE" sz="1333" baseline="0" noProof="0">
                <a:solidFill>
                  <a:schemeClr val="bg2"/>
                </a:solidFill>
              </a:rPr>
              <a:t>Klicka på bildikonen i mitten och infoga en bild (obs! bilden måste vara 4:3 med bra upplösning). </a:t>
            </a:r>
          </a:p>
          <a:p>
            <a:endParaRPr lang="sv-SE" sz="1333" baseline="0" noProof="0">
              <a:solidFill>
                <a:schemeClr val="bg2"/>
              </a:solidFill>
            </a:endParaRPr>
          </a:p>
          <a:p>
            <a:endParaRPr lang="sv-SE" sz="1333" noProof="0">
              <a:solidFill>
                <a:schemeClr val="bg2"/>
              </a:solidFill>
            </a:endParaRPr>
          </a:p>
          <a:p>
            <a:endParaRPr lang="sv-SE" sz="1333" noProof="0">
              <a:solidFill>
                <a:schemeClr val="bg2"/>
              </a:solidFill>
            </a:endParaRPr>
          </a:p>
          <a:p>
            <a:r>
              <a:rPr lang="sv-SE" sz="1333" b="1" noProof="0">
                <a:solidFill>
                  <a:schemeClr val="bg2"/>
                </a:solidFill>
              </a:rPr>
              <a:t>2. </a:t>
            </a:r>
            <a:r>
              <a:rPr lang="sv-SE" sz="1333" noProof="0">
                <a:solidFill>
                  <a:schemeClr val="bg2"/>
                </a:solidFill>
              </a:rPr>
              <a:t>Klicka</a:t>
            </a:r>
            <a:r>
              <a:rPr lang="sv-SE" sz="1333" baseline="0" noProof="0">
                <a:solidFill>
                  <a:schemeClr val="bg2"/>
                </a:solidFill>
              </a:rPr>
              <a:t> </a:t>
            </a:r>
            <a:r>
              <a:rPr lang="sv-SE" sz="1333" noProof="0">
                <a:solidFill>
                  <a:schemeClr val="bg2"/>
                </a:solidFill>
              </a:rPr>
              <a:t>på textrutan</a:t>
            </a:r>
            <a:r>
              <a:rPr lang="sv-SE" sz="1333" baseline="0" noProof="0">
                <a:solidFill>
                  <a:schemeClr val="bg2"/>
                </a:solidFill>
              </a:rPr>
              <a:t> </a:t>
            </a:r>
            <a:r>
              <a:rPr lang="sv-SE" sz="1333" noProof="0">
                <a:solidFill>
                  <a:schemeClr val="bg2"/>
                </a:solidFill>
              </a:rPr>
              <a:t>och klicka på figurfyllning</a:t>
            </a:r>
            <a:r>
              <a:rPr lang="sv-SE" sz="1333" baseline="0" noProof="0">
                <a:solidFill>
                  <a:schemeClr val="bg2"/>
                </a:solidFill>
              </a:rPr>
              <a:t> på fliken Ritverktyg. </a:t>
            </a:r>
          </a:p>
          <a:p>
            <a:endParaRPr lang="sv-SE" sz="1333" baseline="0" noProof="0">
              <a:solidFill>
                <a:schemeClr val="bg2"/>
              </a:solidFill>
            </a:endParaRPr>
          </a:p>
          <a:p>
            <a:endParaRPr lang="sv-SE" sz="1333" baseline="0" noProof="0">
              <a:solidFill>
                <a:schemeClr val="bg2"/>
              </a:solidFill>
            </a:endParaRPr>
          </a:p>
          <a:p>
            <a:endParaRPr lang="sv-SE" sz="1333" noProof="0">
              <a:solidFill>
                <a:schemeClr val="bg2"/>
              </a:solidFill>
            </a:endParaRPr>
          </a:p>
        </p:txBody>
      </p:sp>
      <p:pic>
        <p:nvPicPr>
          <p:cNvPr id="11" name="Picture 5" descr="http://www.flyertutor.com/images/word_coloricon.pn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3309600" y="2692400"/>
            <a:ext cx="406400"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15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ehål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26A3C2-883F-41D3-9A90-AAADE323EAA0}" type="datetimeFigureOut">
              <a:rPr lang="sv-SE" smtClean="0"/>
              <a:t>2019-05-06</a:t>
            </a:fld>
            <a:endParaRPr lang="sv-SE"/>
          </a:p>
        </p:txBody>
      </p:sp>
      <p:sp>
        <p:nvSpPr>
          <p:cNvPr id="5" name="Footer Placeholder 4"/>
          <p:cNvSpPr>
            <a:spLocks noGrp="1"/>
          </p:cNvSpPr>
          <p:nvPr>
            <p:ph type="ftr" sz="quarter" idx="11"/>
          </p:nvPr>
        </p:nvSpPr>
        <p:spPr/>
        <p:txBody>
          <a:bodyPr/>
          <a:lstStyle>
            <a:lvl1pPr>
              <a:defRPr lang="sv-SE" dirty="0"/>
            </a:lvl1pPr>
          </a:lstStyle>
          <a:p>
            <a:endParaRPr lang="sv-SE"/>
          </a:p>
        </p:txBody>
      </p:sp>
      <p:sp>
        <p:nvSpPr>
          <p:cNvPr id="6" name="Slide Number Placeholder 5"/>
          <p:cNvSpPr>
            <a:spLocks noGrp="1"/>
          </p:cNvSpPr>
          <p:nvPr>
            <p:ph type="sldNum" sz="quarter" idx="12"/>
          </p:nvPr>
        </p:nvSpPr>
        <p:spPr/>
        <p:txBody>
          <a:bodyPr/>
          <a:lstStyle/>
          <a:p>
            <a:fld id="{99629ADB-B3AE-45A1-A148-E28FFFE62E6E}" type="slidenum">
              <a:rPr lang="sv-SE" smtClean="0"/>
              <a:t>‹#›</a:t>
            </a:fld>
            <a:endParaRPr lang="sv-SE"/>
          </a:p>
        </p:txBody>
      </p:sp>
      <p:sp>
        <p:nvSpPr>
          <p:cNvPr id="8" name="Rektangel 6"/>
          <p:cNvSpPr/>
          <p:nvPr userDrawn="1"/>
        </p:nvSpPr>
        <p:spPr>
          <a:xfrm>
            <a:off x="12293602" y="9451"/>
            <a:ext cx="2336799" cy="676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333" noProof="0">
                <a:solidFill>
                  <a:schemeClr val="bg2"/>
                </a:solidFill>
              </a:rPr>
              <a:t>Om din</a:t>
            </a:r>
            <a:r>
              <a:rPr lang="sv-SE" sz="1333" baseline="0" noProof="0">
                <a:solidFill>
                  <a:schemeClr val="bg2"/>
                </a:solidFill>
              </a:rPr>
              <a:t> rubrik är längre än 1 rad – välj sidlayouten ”Innehåll  + 2 rubrikrader”.</a:t>
            </a:r>
            <a:endParaRPr lang="sv-SE" sz="1333" noProof="0">
              <a:solidFill>
                <a:schemeClr val="bg2"/>
              </a:solidFill>
            </a:endParaRPr>
          </a:p>
        </p:txBody>
      </p:sp>
      <p:sp>
        <p:nvSpPr>
          <p:cNvPr id="9" name="Content Placeholder 2"/>
          <p:cNvSpPr>
            <a:spLocks noGrp="1"/>
          </p:cNvSpPr>
          <p:nvPr>
            <p:ph idx="1" hasCustomPrompt="1"/>
          </p:nvPr>
        </p:nvSpPr>
        <p:spPr>
          <a:xfrm>
            <a:off x="609600" y="1440130"/>
            <a:ext cx="9265920" cy="4686033"/>
          </a:xfr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a:t>Klicka för att skriva text eller infoga bild eller graf genom att klicka på ikonerna nedan</a:t>
            </a:r>
          </a:p>
          <a:p>
            <a:pPr lvl="1"/>
            <a:r>
              <a:rPr lang="sv-SE"/>
              <a:t>Text</a:t>
            </a:r>
          </a:p>
          <a:p>
            <a:pPr lvl="2"/>
            <a:r>
              <a:rPr lang="sv-SE"/>
              <a:t>Text</a:t>
            </a:r>
          </a:p>
          <a:p>
            <a:pPr lvl="3"/>
            <a:r>
              <a:rPr lang="sv-SE"/>
              <a:t>Text</a:t>
            </a:r>
          </a:p>
          <a:p>
            <a:pPr lvl="4"/>
            <a:r>
              <a:rPr lang="sv-SE"/>
              <a:t>Text</a:t>
            </a:r>
          </a:p>
        </p:txBody>
      </p:sp>
      <p:sp>
        <p:nvSpPr>
          <p:cNvPr id="10" name="Title Placeholder 1"/>
          <p:cNvSpPr>
            <a:spLocks noGrp="1"/>
          </p:cNvSpPr>
          <p:nvPr>
            <p:ph type="title" hasCustomPrompt="1"/>
          </p:nvPr>
        </p:nvSpPr>
        <p:spPr>
          <a:xfrm>
            <a:off x="609600" y="177800"/>
            <a:ext cx="9265920" cy="1117600"/>
          </a:xfrm>
          <a:prstGeom prst="rect">
            <a:avLst/>
          </a:prstGeom>
        </p:spPr>
        <p:txBody>
          <a:bodyPr vert="horz" lIns="91440" tIns="45720" rIns="91440" bIns="45720" rtlCol="0" anchor="b">
            <a:noAutofit/>
          </a:bodyPr>
          <a:lstStyle/>
          <a:p>
            <a:r>
              <a:rPr lang="sv-SE" noProof="0"/>
              <a:t>Lägg till rubrik</a:t>
            </a:r>
          </a:p>
        </p:txBody>
      </p:sp>
    </p:spTree>
    <p:extLst>
      <p:ext uri="{BB962C8B-B14F-4D97-AF65-F5344CB8AC3E}">
        <p14:creationId xmlns:p14="http://schemas.microsoft.com/office/powerpoint/2010/main" val="2776219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C65C63D-EBE9-438B-A49C-D6D97BFA1325}" type="datetimeFigureOut">
              <a:rPr lang="sv-SE" smtClean="0"/>
              <a:t>2019-05-06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F3712C2-6602-4F97-A968-E555C346D776}" type="slidenum">
              <a:rPr lang="sv-SE" smtClean="0"/>
              <a:t>‹#›</a:t>
            </a:fld>
            <a:endParaRPr lang="sv-SE"/>
          </a:p>
        </p:txBody>
      </p:sp>
      <p:sp>
        <p:nvSpPr>
          <p:cNvPr id="9" name="Rubrik 1"/>
          <p:cNvSpPr>
            <a:spLocks noGrp="1"/>
          </p:cNvSpPr>
          <p:nvPr>
            <p:ph type="title" hasCustomPrompt="1"/>
          </p:nvPr>
        </p:nvSpPr>
        <p:spPr>
          <a:xfrm>
            <a:off x="609600" y="177800"/>
            <a:ext cx="9265920" cy="1136651"/>
          </a:xfrm>
        </p:spPr>
        <p:txBody>
          <a:bodyPr/>
          <a:lstStyle>
            <a:lvl1pPr>
              <a:defRPr baseline="0"/>
            </a:lvl1pPr>
          </a:lstStyle>
          <a:p>
            <a:r>
              <a:rPr lang="sv-SE"/>
              <a:t>Lägg till rubrik</a:t>
            </a:r>
          </a:p>
        </p:txBody>
      </p:sp>
      <p:sp>
        <p:nvSpPr>
          <p:cNvPr id="10" name="Content Placeholder 2"/>
          <p:cNvSpPr>
            <a:spLocks noGrp="1"/>
          </p:cNvSpPr>
          <p:nvPr>
            <p:ph idx="1" hasCustomPrompt="1"/>
          </p:nvPr>
        </p:nvSpPr>
        <p:spPr>
          <a:xfrm>
            <a:off x="609600" y="1438657"/>
            <a:ext cx="5283200" cy="4686033"/>
          </a:xfr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a:t>Klicka för att skriva text</a:t>
            </a:r>
          </a:p>
          <a:p>
            <a:pPr lvl="1"/>
            <a:r>
              <a:rPr lang="sv-SE"/>
              <a:t>Text</a:t>
            </a:r>
          </a:p>
          <a:p>
            <a:pPr lvl="2"/>
            <a:r>
              <a:rPr lang="sv-SE"/>
              <a:t>Text</a:t>
            </a:r>
          </a:p>
          <a:p>
            <a:pPr lvl="3"/>
            <a:r>
              <a:rPr lang="sv-SE"/>
              <a:t>Text</a:t>
            </a:r>
          </a:p>
          <a:p>
            <a:pPr lvl="4"/>
            <a:r>
              <a:rPr lang="sv-SE"/>
              <a:t>Text</a:t>
            </a:r>
          </a:p>
        </p:txBody>
      </p:sp>
      <p:sp>
        <p:nvSpPr>
          <p:cNvPr id="11" name="Content Placeholder 2"/>
          <p:cNvSpPr>
            <a:spLocks noGrp="1"/>
          </p:cNvSpPr>
          <p:nvPr>
            <p:ph idx="13" hasCustomPrompt="1"/>
          </p:nvPr>
        </p:nvSpPr>
        <p:spPr>
          <a:xfrm>
            <a:off x="6291072" y="1438657"/>
            <a:ext cx="5283200" cy="4686033"/>
          </a:xfr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a:t>Klicka för att skriva text</a:t>
            </a:r>
          </a:p>
          <a:p>
            <a:pPr lvl="1"/>
            <a:r>
              <a:rPr lang="sv-SE"/>
              <a:t>Text</a:t>
            </a:r>
          </a:p>
          <a:p>
            <a:pPr lvl="2"/>
            <a:r>
              <a:rPr lang="sv-SE"/>
              <a:t>Text</a:t>
            </a:r>
          </a:p>
          <a:p>
            <a:pPr lvl="3"/>
            <a:r>
              <a:rPr lang="sv-SE"/>
              <a:t>Text</a:t>
            </a:r>
          </a:p>
          <a:p>
            <a:pPr lvl="4"/>
            <a:r>
              <a:rPr lang="sv-SE"/>
              <a:t>Text</a:t>
            </a:r>
          </a:p>
        </p:txBody>
      </p:sp>
    </p:spTree>
    <p:extLst>
      <p:ext uri="{BB962C8B-B14F-4D97-AF65-F5344CB8AC3E}">
        <p14:creationId xmlns:p14="http://schemas.microsoft.com/office/powerpoint/2010/main" val="2643561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e innehållsdelar höger">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C65C63D-EBE9-438B-A49C-D6D97BFA1325}" type="datetimeFigureOut">
              <a:rPr lang="sv-SE" smtClean="0"/>
              <a:t>2019-05-06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F3712C2-6602-4F97-A968-E555C346D776}" type="slidenum">
              <a:rPr lang="sv-SE" smtClean="0"/>
              <a:t>‹#›</a:t>
            </a:fld>
            <a:endParaRPr lang="sv-SE"/>
          </a:p>
        </p:txBody>
      </p:sp>
      <p:sp>
        <p:nvSpPr>
          <p:cNvPr id="11" name="Rubrik 1"/>
          <p:cNvSpPr>
            <a:spLocks noGrp="1"/>
          </p:cNvSpPr>
          <p:nvPr>
            <p:ph type="title" hasCustomPrompt="1"/>
          </p:nvPr>
        </p:nvSpPr>
        <p:spPr>
          <a:xfrm>
            <a:off x="609600" y="177800"/>
            <a:ext cx="9265920" cy="1136651"/>
          </a:xfrm>
        </p:spPr>
        <p:txBody>
          <a:bodyPr/>
          <a:lstStyle>
            <a:lvl1pPr>
              <a:defRPr baseline="0"/>
            </a:lvl1pPr>
          </a:lstStyle>
          <a:p>
            <a:r>
              <a:rPr lang="sv-SE"/>
              <a:t>Lägg till rubrik</a:t>
            </a:r>
          </a:p>
        </p:txBody>
      </p:sp>
      <p:sp>
        <p:nvSpPr>
          <p:cNvPr id="12" name="Content Placeholder 2"/>
          <p:cNvSpPr>
            <a:spLocks noGrp="1"/>
          </p:cNvSpPr>
          <p:nvPr>
            <p:ph idx="1" hasCustomPrompt="1"/>
          </p:nvPr>
        </p:nvSpPr>
        <p:spPr>
          <a:xfrm>
            <a:off x="609600" y="1438657"/>
            <a:ext cx="5283200" cy="4686033"/>
          </a:xfr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a:t>Klicka för att skriva text </a:t>
            </a:r>
          </a:p>
          <a:p>
            <a:pPr lvl="1"/>
            <a:r>
              <a:rPr lang="sv-SE"/>
              <a:t>Text</a:t>
            </a:r>
          </a:p>
          <a:p>
            <a:pPr lvl="2"/>
            <a:r>
              <a:rPr lang="sv-SE"/>
              <a:t>Text</a:t>
            </a:r>
          </a:p>
          <a:p>
            <a:pPr lvl="3"/>
            <a:r>
              <a:rPr lang="sv-SE"/>
              <a:t>Text</a:t>
            </a:r>
          </a:p>
          <a:p>
            <a:pPr lvl="4"/>
            <a:r>
              <a:rPr lang="sv-SE"/>
              <a:t>Text</a:t>
            </a:r>
          </a:p>
        </p:txBody>
      </p:sp>
      <p:sp>
        <p:nvSpPr>
          <p:cNvPr id="13" name="Content Placeholder 2"/>
          <p:cNvSpPr>
            <a:spLocks noGrp="1"/>
          </p:cNvSpPr>
          <p:nvPr>
            <p:ph idx="13" hasCustomPrompt="1"/>
          </p:nvPr>
        </p:nvSpPr>
        <p:spPr>
          <a:xfrm>
            <a:off x="6291072" y="1438656"/>
            <a:ext cx="5283200" cy="2295144"/>
          </a:xfr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a:t>Klicka för att skriva text </a:t>
            </a:r>
          </a:p>
          <a:p>
            <a:pPr lvl="1"/>
            <a:r>
              <a:rPr lang="sv-SE"/>
              <a:t>Text</a:t>
            </a:r>
          </a:p>
          <a:p>
            <a:pPr lvl="2"/>
            <a:r>
              <a:rPr lang="sv-SE"/>
              <a:t>Text</a:t>
            </a:r>
          </a:p>
          <a:p>
            <a:pPr lvl="3"/>
            <a:r>
              <a:rPr lang="sv-SE"/>
              <a:t>Text</a:t>
            </a:r>
          </a:p>
          <a:p>
            <a:pPr lvl="4"/>
            <a:r>
              <a:rPr lang="sv-SE"/>
              <a:t>Text</a:t>
            </a:r>
          </a:p>
        </p:txBody>
      </p:sp>
      <p:sp>
        <p:nvSpPr>
          <p:cNvPr id="14" name="Content Placeholder 2"/>
          <p:cNvSpPr>
            <a:spLocks noGrp="1"/>
          </p:cNvSpPr>
          <p:nvPr>
            <p:ph idx="14" hasCustomPrompt="1"/>
          </p:nvPr>
        </p:nvSpPr>
        <p:spPr>
          <a:xfrm>
            <a:off x="6291072" y="3835400"/>
            <a:ext cx="5283200" cy="2292096"/>
          </a:xfr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a:t>Klicka för att skriva text </a:t>
            </a:r>
          </a:p>
          <a:p>
            <a:pPr lvl="1"/>
            <a:r>
              <a:rPr lang="sv-SE"/>
              <a:t>Text</a:t>
            </a:r>
          </a:p>
          <a:p>
            <a:pPr lvl="2"/>
            <a:r>
              <a:rPr lang="sv-SE"/>
              <a:t>Text</a:t>
            </a:r>
          </a:p>
          <a:p>
            <a:pPr lvl="3"/>
            <a:r>
              <a:rPr lang="sv-SE"/>
              <a:t>Text</a:t>
            </a:r>
          </a:p>
          <a:p>
            <a:pPr lvl="4"/>
            <a:r>
              <a:rPr lang="sv-SE"/>
              <a:t>Text</a:t>
            </a:r>
          </a:p>
        </p:txBody>
      </p:sp>
    </p:spTree>
    <p:extLst>
      <p:ext uri="{BB962C8B-B14F-4D97-AF65-F5344CB8AC3E}">
        <p14:creationId xmlns:p14="http://schemas.microsoft.com/office/powerpoint/2010/main" val="2215098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e innehållsdelar vänster">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C65C63D-EBE9-438B-A49C-D6D97BFA1325}" type="datetimeFigureOut">
              <a:rPr lang="sv-SE" smtClean="0"/>
              <a:t>2019-05-06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F3712C2-6602-4F97-A968-E555C346D776}" type="slidenum">
              <a:rPr lang="sv-SE" smtClean="0"/>
              <a:t>‹#›</a:t>
            </a:fld>
            <a:endParaRPr lang="sv-SE"/>
          </a:p>
        </p:txBody>
      </p:sp>
      <p:sp>
        <p:nvSpPr>
          <p:cNvPr id="10" name="Content Placeholder 2"/>
          <p:cNvSpPr>
            <a:spLocks noGrp="1"/>
          </p:cNvSpPr>
          <p:nvPr>
            <p:ph idx="1" hasCustomPrompt="1"/>
          </p:nvPr>
        </p:nvSpPr>
        <p:spPr>
          <a:xfrm>
            <a:off x="6291072" y="1438657"/>
            <a:ext cx="5283200" cy="4686033"/>
          </a:xfr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a:t>Klicka för att skriva text </a:t>
            </a:r>
          </a:p>
          <a:p>
            <a:pPr lvl="1"/>
            <a:r>
              <a:rPr lang="sv-SE"/>
              <a:t>Text</a:t>
            </a:r>
          </a:p>
          <a:p>
            <a:pPr lvl="2"/>
            <a:r>
              <a:rPr lang="sv-SE"/>
              <a:t>Text</a:t>
            </a:r>
          </a:p>
          <a:p>
            <a:pPr lvl="3"/>
            <a:r>
              <a:rPr lang="sv-SE"/>
              <a:t>Text</a:t>
            </a:r>
          </a:p>
          <a:p>
            <a:pPr lvl="4"/>
            <a:r>
              <a:rPr lang="sv-SE"/>
              <a:t>Text</a:t>
            </a:r>
          </a:p>
        </p:txBody>
      </p:sp>
      <p:sp>
        <p:nvSpPr>
          <p:cNvPr id="14" name="Rubrik 1"/>
          <p:cNvSpPr>
            <a:spLocks noGrp="1"/>
          </p:cNvSpPr>
          <p:nvPr>
            <p:ph type="title" hasCustomPrompt="1"/>
          </p:nvPr>
        </p:nvSpPr>
        <p:spPr>
          <a:xfrm>
            <a:off x="609600" y="182880"/>
            <a:ext cx="9265920" cy="1133856"/>
          </a:xfrm>
        </p:spPr>
        <p:txBody>
          <a:bodyPr/>
          <a:lstStyle>
            <a:lvl1pPr>
              <a:defRPr baseline="0"/>
            </a:lvl1pPr>
          </a:lstStyle>
          <a:p>
            <a:r>
              <a:rPr lang="sv-SE"/>
              <a:t>Lägg till rubrik</a:t>
            </a:r>
          </a:p>
        </p:txBody>
      </p:sp>
      <p:sp>
        <p:nvSpPr>
          <p:cNvPr id="15" name="Content Placeholder 2"/>
          <p:cNvSpPr>
            <a:spLocks noGrp="1"/>
          </p:cNvSpPr>
          <p:nvPr>
            <p:ph idx="13" hasCustomPrompt="1"/>
          </p:nvPr>
        </p:nvSpPr>
        <p:spPr>
          <a:xfrm>
            <a:off x="609600" y="1438656"/>
            <a:ext cx="5283200" cy="2295144"/>
          </a:xfr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a:t>Klicka för att skriva text </a:t>
            </a:r>
          </a:p>
          <a:p>
            <a:pPr lvl="1"/>
            <a:r>
              <a:rPr lang="sv-SE"/>
              <a:t>Text</a:t>
            </a:r>
          </a:p>
          <a:p>
            <a:pPr lvl="2"/>
            <a:r>
              <a:rPr lang="sv-SE"/>
              <a:t>Text</a:t>
            </a:r>
          </a:p>
          <a:p>
            <a:pPr lvl="3"/>
            <a:r>
              <a:rPr lang="sv-SE"/>
              <a:t>Text</a:t>
            </a:r>
          </a:p>
          <a:p>
            <a:pPr lvl="4"/>
            <a:r>
              <a:rPr lang="sv-SE"/>
              <a:t>Text</a:t>
            </a:r>
          </a:p>
        </p:txBody>
      </p:sp>
      <p:sp>
        <p:nvSpPr>
          <p:cNvPr id="16" name="Content Placeholder 2"/>
          <p:cNvSpPr>
            <a:spLocks noGrp="1"/>
          </p:cNvSpPr>
          <p:nvPr>
            <p:ph idx="14" hasCustomPrompt="1"/>
          </p:nvPr>
        </p:nvSpPr>
        <p:spPr>
          <a:xfrm>
            <a:off x="609600" y="3835400"/>
            <a:ext cx="5283200" cy="2292096"/>
          </a:xfr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a:t>Klicka för att skriva text </a:t>
            </a:r>
          </a:p>
          <a:p>
            <a:pPr lvl="1"/>
            <a:r>
              <a:rPr lang="sv-SE"/>
              <a:t>Text</a:t>
            </a:r>
          </a:p>
          <a:p>
            <a:pPr lvl="2"/>
            <a:r>
              <a:rPr lang="sv-SE"/>
              <a:t>Text</a:t>
            </a:r>
          </a:p>
          <a:p>
            <a:pPr lvl="3"/>
            <a:r>
              <a:rPr lang="sv-SE"/>
              <a:t>Text</a:t>
            </a:r>
          </a:p>
          <a:p>
            <a:pPr lvl="4"/>
            <a:r>
              <a:rPr lang="sv-SE"/>
              <a:t>Text</a:t>
            </a:r>
          </a:p>
        </p:txBody>
      </p:sp>
    </p:spTree>
    <p:extLst>
      <p:ext uri="{BB962C8B-B14F-4D97-AF65-F5344CB8AC3E}">
        <p14:creationId xmlns:p14="http://schemas.microsoft.com/office/powerpoint/2010/main" val="1464412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Platshållare för datum 6"/>
          <p:cNvSpPr>
            <a:spLocks noGrp="1"/>
          </p:cNvSpPr>
          <p:nvPr>
            <p:ph type="dt" sz="half" idx="10"/>
          </p:nvPr>
        </p:nvSpPr>
        <p:spPr/>
        <p:txBody>
          <a:bodyPr/>
          <a:lstStyle/>
          <a:p>
            <a:fld id="{2C65C63D-EBE9-438B-A49C-D6D97BFA1325}" type="datetimeFigureOut">
              <a:rPr lang="sv-SE" smtClean="0"/>
              <a:t>2019-05-06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1F3712C2-6602-4F97-A968-E555C346D776}" type="slidenum">
              <a:rPr lang="sv-SE" smtClean="0"/>
              <a:t>‹#›</a:t>
            </a:fld>
            <a:endParaRPr lang="sv-SE"/>
          </a:p>
        </p:txBody>
      </p:sp>
      <p:sp>
        <p:nvSpPr>
          <p:cNvPr id="11" name="Rubrik 1"/>
          <p:cNvSpPr>
            <a:spLocks noGrp="1"/>
          </p:cNvSpPr>
          <p:nvPr>
            <p:ph type="title" hasCustomPrompt="1"/>
          </p:nvPr>
        </p:nvSpPr>
        <p:spPr>
          <a:xfrm>
            <a:off x="609600" y="177800"/>
            <a:ext cx="9265920" cy="1133965"/>
          </a:xfrm>
        </p:spPr>
        <p:txBody>
          <a:bodyPr/>
          <a:lstStyle>
            <a:lvl1pPr>
              <a:defRPr/>
            </a:lvl1pPr>
          </a:lstStyle>
          <a:p>
            <a:r>
              <a:rPr lang="sv-SE"/>
              <a:t>Lägg till rubrik</a:t>
            </a:r>
          </a:p>
        </p:txBody>
      </p:sp>
      <p:sp>
        <p:nvSpPr>
          <p:cNvPr id="12" name="Platshållare för text 2"/>
          <p:cNvSpPr>
            <a:spLocks noGrp="1"/>
          </p:cNvSpPr>
          <p:nvPr>
            <p:ph type="body" idx="1" hasCustomPrompt="1"/>
          </p:nvPr>
        </p:nvSpPr>
        <p:spPr>
          <a:xfrm>
            <a:off x="609600" y="1438656"/>
            <a:ext cx="5283200" cy="685800"/>
          </a:xfrm>
        </p:spPr>
        <p:txBody>
          <a:bodyPr anchor="b">
            <a:noAutofit/>
          </a:bodyPr>
          <a:lstStyle>
            <a:lvl1pPr marL="0" indent="0">
              <a:buNone/>
              <a:defRPr sz="2667" b="0">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sv-SE"/>
              <a:t>Lägg till underrubrik</a:t>
            </a:r>
          </a:p>
        </p:txBody>
      </p:sp>
      <p:sp>
        <p:nvSpPr>
          <p:cNvPr id="13" name="Platshållare för text 4"/>
          <p:cNvSpPr>
            <a:spLocks noGrp="1"/>
          </p:cNvSpPr>
          <p:nvPr>
            <p:ph type="body" sz="quarter" idx="3" hasCustomPrompt="1"/>
          </p:nvPr>
        </p:nvSpPr>
        <p:spPr>
          <a:xfrm>
            <a:off x="6291072" y="1438656"/>
            <a:ext cx="5283200" cy="685800"/>
          </a:xfrm>
        </p:spPr>
        <p:txBody>
          <a:bodyPr anchor="b">
            <a:noAutofit/>
          </a:bodyPr>
          <a:lstStyle>
            <a:lvl1pPr marL="0" indent="0">
              <a:buNone/>
              <a:defRPr sz="2667" b="0" baseline="0">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sv-SE"/>
              <a:t>Lägg till underrubrik</a:t>
            </a:r>
          </a:p>
        </p:txBody>
      </p:sp>
      <p:sp>
        <p:nvSpPr>
          <p:cNvPr id="14" name="Content Placeholder 2"/>
          <p:cNvSpPr>
            <a:spLocks noGrp="1"/>
          </p:cNvSpPr>
          <p:nvPr>
            <p:ph idx="13" hasCustomPrompt="1"/>
          </p:nvPr>
        </p:nvSpPr>
        <p:spPr>
          <a:xfrm>
            <a:off x="609600" y="2209801"/>
            <a:ext cx="5283200" cy="3914889"/>
          </a:xfr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a:t>Klicka för att skriva text </a:t>
            </a:r>
          </a:p>
          <a:p>
            <a:pPr lvl="1"/>
            <a:r>
              <a:rPr lang="sv-SE"/>
              <a:t>Text</a:t>
            </a:r>
          </a:p>
          <a:p>
            <a:pPr lvl="2"/>
            <a:r>
              <a:rPr lang="sv-SE"/>
              <a:t>Text</a:t>
            </a:r>
          </a:p>
          <a:p>
            <a:pPr lvl="3"/>
            <a:r>
              <a:rPr lang="sv-SE"/>
              <a:t>Text</a:t>
            </a:r>
          </a:p>
          <a:p>
            <a:pPr lvl="4"/>
            <a:r>
              <a:rPr lang="sv-SE"/>
              <a:t>Text</a:t>
            </a:r>
          </a:p>
        </p:txBody>
      </p:sp>
      <p:sp>
        <p:nvSpPr>
          <p:cNvPr id="15" name="Content Placeholder 2"/>
          <p:cNvSpPr>
            <a:spLocks noGrp="1"/>
          </p:cNvSpPr>
          <p:nvPr>
            <p:ph idx="14" hasCustomPrompt="1"/>
          </p:nvPr>
        </p:nvSpPr>
        <p:spPr>
          <a:xfrm>
            <a:off x="6291072" y="2209801"/>
            <a:ext cx="5283200" cy="3914889"/>
          </a:xfr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a:t>Klicka för att skriva text </a:t>
            </a:r>
          </a:p>
          <a:p>
            <a:pPr lvl="1"/>
            <a:r>
              <a:rPr lang="sv-SE"/>
              <a:t>Text</a:t>
            </a:r>
          </a:p>
          <a:p>
            <a:pPr lvl="2"/>
            <a:r>
              <a:rPr lang="sv-SE"/>
              <a:t>Text</a:t>
            </a:r>
          </a:p>
          <a:p>
            <a:pPr lvl="3"/>
            <a:r>
              <a:rPr lang="sv-SE"/>
              <a:t>Text</a:t>
            </a:r>
          </a:p>
          <a:p>
            <a:pPr lvl="4"/>
            <a:r>
              <a:rPr lang="sv-SE"/>
              <a:t>Text</a:t>
            </a:r>
          </a:p>
        </p:txBody>
      </p:sp>
    </p:spTree>
    <p:extLst>
      <p:ext uri="{BB962C8B-B14F-4D97-AF65-F5344CB8AC3E}">
        <p14:creationId xmlns:p14="http://schemas.microsoft.com/office/powerpoint/2010/main" val="412931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902E82-43F0-451C-B869-20ACE428B3F2}"/>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17ABA578-C58B-4C30-98E4-05F069934F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E487B190-94AC-49AB-9AE4-5B163F4249C0}"/>
              </a:ext>
            </a:extLst>
          </p:cNvPr>
          <p:cNvSpPr>
            <a:spLocks noGrp="1"/>
          </p:cNvSpPr>
          <p:nvPr>
            <p:ph type="dt" sz="half" idx="10"/>
          </p:nvPr>
        </p:nvSpPr>
        <p:spPr/>
        <p:txBody>
          <a:bodyPr/>
          <a:lstStyle/>
          <a:p>
            <a:fld id="{375F764A-C003-4AE7-814A-BE1AEA7AD442}" type="datetimeFigureOut">
              <a:rPr lang="sv-SE" smtClean="0"/>
              <a:t>2019-05-06</a:t>
            </a:fld>
            <a:endParaRPr lang="sv-SE"/>
          </a:p>
        </p:txBody>
      </p:sp>
      <p:sp>
        <p:nvSpPr>
          <p:cNvPr id="5" name="Platshållare för sidfot 4">
            <a:extLst>
              <a:ext uri="{FF2B5EF4-FFF2-40B4-BE49-F238E27FC236}">
                <a16:creationId xmlns:a16="http://schemas.microsoft.com/office/drawing/2014/main" id="{D2A61886-4171-4EC8-B48F-23F6302CB61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CD201C7-3E49-4876-97FA-46EDF0D32CC3}"/>
              </a:ext>
            </a:extLst>
          </p:cNvPr>
          <p:cNvSpPr>
            <a:spLocks noGrp="1"/>
          </p:cNvSpPr>
          <p:nvPr>
            <p:ph type="sldNum" sz="quarter" idx="12"/>
          </p:nvPr>
        </p:nvSpPr>
        <p:spPr/>
        <p:txBody>
          <a:bodyPr/>
          <a:lstStyle/>
          <a:p>
            <a:fld id="{8D6C5FF5-F759-4D22-BB9C-0B51662E89D3}" type="slidenum">
              <a:rPr lang="sv-SE" smtClean="0"/>
              <a:t>‹#›</a:t>
            </a:fld>
            <a:endParaRPr lang="sv-SE"/>
          </a:p>
        </p:txBody>
      </p:sp>
    </p:spTree>
    <p:extLst>
      <p:ext uri="{BB962C8B-B14F-4D97-AF65-F5344CB8AC3E}">
        <p14:creationId xmlns:p14="http://schemas.microsoft.com/office/powerpoint/2010/main" val="3983531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2C65C63D-EBE9-438B-A49C-D6D97BFA1325}"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F3712C2-6602-4F97-A968-E555C346D776}" type="slidenum">
              <a:rPr lang="sv-SE" smtClean="0"/>
              <a:t>‹#›</a:t>
            </a:fld>
            <a:endParaRPr lang="sv-SE"/>
          </a:p>
        </p:txBody>
      </p:sp>
      <p:sp>
        <p:nvSpPr>
          <p:cNvPr id="6" name="Rubrik 1"/>
          <p:cNvSpPr>
            <a:spLocks noGrp="1"/>
          </p:cNvSpPr>
          <p:nvPr>
            <p:ph type="title" hasCustomPrompt="1"/>
          </p:nvPr>
        </p:nvSpPr>
        <p:spPr>
          <a:xfrm>
            <a:off x="609600" y="177800"/>
            <a:ext cx="9265920" cy="1128648"/>
          </a:xfrm>
        </p:spPr>
        <p:txBody>
          <a:bodyPr anchor="b"/>
          <a:lstStyle>
            <a:lvl1pPr>
              <a:defRPr/>
            </a:lvl1pPr>
          </a:lstStyle>
          <a:p>
            <a:r>
              <a:rPr lang="sv-SE"/>
              <a:t>Lägg till rubrik</a:t>
            </a:r>
          </a:p>
        </p:txBody>
      </p:sp>
    </p:spTree>
    <p:extLst>
      <p:ext uri="{BB962C8B-B14F-4D97-AF65-F5344CB8AC3E}">
        <p14:creationId xmlns:p14="http://schemas.microsoft.com/office/powerpoint/2010/main" val="2616441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grafi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C9B90F4-A494-45B5-8A7C-7090ABFDFDA4}" type="datetimeFigureOut">
              <a:rPr lang="sv-SE" smtClean="0"/>
              <a:t>2019-05-06</a:t>
            </a:fld>
            <a:endParaRPr lang="sv-SE"/>
          </a:p>
        </p:txBody>
      </p:sp>
      <p:sp>
        <p:nvSpPr>
          <p:cNvPr id="4" name="Footer Placeholder 3"/>
          <p:cNvSpPr>
            <a:spLocks noGrp="1"/>
          </p:cNvSpPr>
          <p:nvPr>
            <p:ph type="ftr" sz="quarter" idx="11"/>
          </p:nvPr>
        </p:nvSpPr>
        <p:spPr/>
        <p:txBody>
          <a:bodyPr/>
          <a:lstStyle>
            <a:lvl1pPr>
              <a:defRPr lang="sv-SE" dirty="0"/>
            </a:lvl1pPr>
          </a:lstStyle>
          <a:p>
            <a:endParaRPr lang="sv-SE"/>
          </a:p>
        </p:txBody>
      </p:sp>
      <p:sp>
        <p:nvSpPr>
          <p:cNvPr id="5" name="Slide Number Placeholder 4"/>
          <p:cNvSpPr>
            <a:spLocks noGrp="1"/>
          </p:cNvSpPr>
          <p:nvPr>
            <p:ph type="sldNum" sz="quarter" idx="12"/>
          </p:nvPr>
        </p:nvSpPr>
        <p:spPr/>
        <p:txBody>
          <a:bodyPr/>
          <a:lstStyle/>
          <a:p>
            <a:fld id="{C39CBCE0-C835-4AC7-8ABE-CC9050610E83}" type="slidenum">
              <a:rPr lang="sv-SE" smtClean="0"/>
              <a:t>‹#›</a:t>
            </a:fld>
            <a:endParaRPr lang="sv-SE"/>
          </a:p>
        </p:txBody>
      </p:sp>
      <p:sp>
        <p:nvSpPr>
          <p:cNvPr id="18" name="Rektangel 17"/>
          <p:cNvSpPr/>
          <p:nvPr userDrawn="1"/>
        </p:nvSpPr>
        <p:spPr>
          <a:xfrm>
            <a:off x="12293607" y="2"/>
            <a:ext cx="2133599" cy="3116999"/>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400" err="1">
              <a:solidFill>
                <a:srgbClr val="000000"/>
              </a:solidFill>
            </a:endParaRPr>
          </a:p>
        </p:txBody>
      </p:sp>
      <p:sp>
        <p:nvSpPr>
          <p:cNvPr id="19" name="TextBox 18"/>
          <p:cNvSpPr txBox="1"/>
          <p:nvPr userDrawn="1"/>
        </p:nvSpPr>
        <p:spPr>
          <a:xfrm>
            <a:off x="12277124" y="20301"/>
            <a:ext cx="2133600" cy="1528175"/>
          </a:xfrm>
          <a:prstGeom prst="rect">
            <a:avLst/>
          </a:prstGeom>
          <a:noFill/>
        </p:spPr>
        <p:txBody>
          <a:bodyPr wrap="square" rtlCol="0">
            <a:spAutoFit/>
          </a:bodyPr>
          <a:lstStyle/>
          <a:p>
            <a:r>
              <a:rPr lang="sv-SE" sz="1333" b="1" noProof="0">
                <a:solidFill>
                  <a:srgbClr val="000000"/>
                </a:solidFill>
              </a:rPr>
              <a:t>Infoga</a:t>
            </a:r>
            <a:r>
              <a:rPr lang="sv-SE" sz="1333" b="1" baseline="0" noProof="0">
                <a:solidFill>
                  <a:srgbClr val="000000"/>
                </a:solidFill>
              </a:rPr>
              <a:t> andra objekt än text: </a:t>
            </a:r>
            <a:endParaRPr lang="sv-SE" sz="1333" b="1" noProof="0">
              <a:solidFill>
                <a:srgbClr val="000000"/>
              </a:solidFill>
            </a:endParaRPr>
          </a:p>
          <a:p>
            <a:endParaRPr lang="sv-SE" sz="1333" baseline="0" noProof="0">
              <a:solidFill>
                <a:srgbClr val="000000"/>
              </a:solidFill>
            </a:endParaRPr>
          </a:p>
          <a:p>
            <a:r>
              <a:rPr lang="sv-SE" sz="1333" baseline="0" noProof="0">
                <a:solidFill>
                  <a:srgbClr val="000000"/>
                </a:solidFill>
              </a:rPr>
              <a:t>1. Klicka på respektive ikon i mitten för att infoga grafer, tabeller och </a:t>
            </a:r>
            <a:r>
              <a:rPr lang="sv-SE" sz="1333" baseline="0" noProof="0" err="1">
                <a:solidFill>
                  <a:srgbClr val="000000"/>
                </a:solidFill>
              </a:rPr>
              <a:t>SmartArt</a:t>
            </a:r>
            <a:r>
              <a:rPr lang="sv-SE" sz="1333" baseline="0" noProof="0">
                <a:solidFill>
                  <a:srgbClr val="000000"/>
                </a:solidFill>
              </a:rPr>
              <a:t>.</a:t>
            </a:r>
            <a:endParaRPr lang="sv-SE" sz="1333" noProof="0">
              <a:solidFill>
                <a:srgbClr val="000000"/>
              </a:solidFill>
            </a:endParaRPr>
          </a:p>
        </p:txBody>
      </p:sp>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683524" y="1574799"/>
            <a:ext cx="120904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18"/>
          <p:cNvSpPr txBox="1"/>
          <p:nvPr userDrawn="1"/>
        </p:nvSpPr>
        <p:spPr>
          <a:xfrm>
            <a:off x="12303633" y="2142865"/>
            <a:ext cx="2123565" cy="912814"/>
          </a:xfrm>
          <a:prstGeom prst="rect">
            <a:avLst/>
          </a:prstGeom>
          <a:noFill/>
        </p:spPr>
        <p:txBody>
          <a:bodyPr wrap="square" rtlCol="0">
            <a:spAutoFit/>
          </a:bodyPr>
          <a:lstStyle/>
          <a:p>
            <a:r>
              <a:rPr lang="sv-SE" sz="1333" noProof="0">
                <a:solidFill>
                  <a:srgbClr val="000000"/>
                </a:solidFill>
              </a:rPr>
              <a:t>2. Använd</a:t>
            </a:r>
            <a:r>
              <a:rPr lang="sv-SE" sz="1333" baseline="0" noProof="0">
                <a:solidFill>
                  <a:srgbClr val="000000"/>
                </a:solidFill>
              </a:rPr>
              <a:t> text-utrymmet på motsatt för att göra en bildtext till grafiken eller bilden. . </a:t>
            </a:r>
            <a:endParaRPr lang="sv-SE" sz="1333" noProof="0">
              <a:solidFill>
                <a:srgbClr val="000000"/>
              </a:solidFill>
            </a:endParaRPr>
          </a:p>
        </p:txBody>
      </p:sp>
      <p:sp>
        <p:nvSpPr>
          <p:cNvPr id="11" name="Platshållare för innehåll 14"/>
          <p:cNvSpPr>
            <a:spLocks noGrp="1"/>
          </p:cNvSpPr>
          <p:nvPr>
            <p:ph sz="quarter" idx="14" hasCustomPrompt="1"/>
          </p:nvPr>
        </p:nvSpPr>
        <p:spPr>
          <a:xfrm>
            <a:off x="6288967" y="177801"/>
            <a:ext cx="5264405" cy="5942168"/>
          </a:xfrm>
        </p:spPr>
        <p:txBody>
          <a:bodyPr anchor="t">
            <a:noAutofit/>
          </a:bodyPr>
          <a:lstStyle>
            <a:lvl1pPr marL="0" indent="0">
              <a:lnSpc>
                <a:spcPct val="90000"/>
              </a:lnSpc>
              <a:spcBef>
                <a:spcPts val="0"/>
              </a:spcBef>
              <a:buNone/>
              <a:defRPr sz="3200">
                <a:latin typeface="+mj-lt"/>
              </a:defRPr>
            </a:lvl1pPr>
            <a:lvl2pPr marL="609585" indent="0">
              <a:buNone/>
              <a:defRPr/>
            </a:lvl2pPr>
            <a:lvl3pPr marL="1219170" indent="0">
              <a:buNone/>
              <a:defRPr/>
            </a:lvl3pPr>
            <a:lvl4pPr marL="1828754" indent="0">
              <a:buNone/>
              <a:defRPr/>
            </a:lvl4pPr>
            <a:lvl5pPr marL="2438339" indent="0">
              <a:buNone/>
              <a:defRPr/>
            </a:lvl5pPr>
          </a:lstStyle>
          <a:p>
            <a:pPr lvl="0"/>
            <a:r>
              <a:rPr lang="sv-SE" noProof="0"/>
              <a:t>Klicka här för att skriva text eller klicka på ikonerna för att klistra in tabell, bild, graf eller smartart</a:t>
            </a:r>
          </a:p>
        </p:txBody>
      </p:sp>
      <p:sp>
        <p:nvSpPr>
          <p:cNvPr id="12" name="Platshållare för innehåll 14"/>
          <p:cNvSpPr>
            <a:spLocks noGrp="1"/>
          </p:cNvSpPr>
          <p:nvPr>
            <p:ph sz="quarter" idx="13" hasCustomPrompt="1"/>
          </p:nvPr>
        </p:nvSpPr>
        <p:spPr>
          <a:xfrm>
            <a:off x="609600" y="177801"/>
            <a:ext cx="5283200" cy="5942168"/>
          </a:xfrm>
        </p:spPr>
        <p:txBody>
          <a:bodyPr anchor="t">
            <a:noAutofit/>
          </a:bodyPr>
          <a:lstStyle>
            <a:lvl1pPr marL="0" indent="0">
              <a:lnSpc>
                <a:spcPct val="90000"/>
              </a:lnSpc>
              <a:spcBef>
                <a:spcPts val="0"/>
              </a:spcBef>
              <a:buNone/>
              <a:defRPr sz="3200" baseline="0">
                <a:latin typeface="+mj-lt"/>
              </a:defRPr>
            </a:lvl1pPr>
            <a:lvl2pPr marL="609585" indent="0">
              <a:buNone/>
              <a:defRPr/>
            </a:lvl2pPr>
            <a:lvl3pPr marL="1219170" indent="0">
              <a:buNone/>
              <a:defRPr/>
            </a:lvl3pPr>
            <a:lvl4pPr marL="1828754" indent="0">
              <a:buNone/>
              <a:defRPr/>
            </a:lvl4pPr>
            <a:lvl5pPr marL="2438339" indent="0">
              <a:buNone/>
              <a:defRPr/>
            </a:lvl5pPr>
          </a:lstStyle>
          <a:p>
            <a:pPr lvl="0"/>
            <a:r>
              <a:rPr lang="sv-SE" noProof="0"/>
              <a:t>Klicka här för att skriva text eller klicka på ikonerna för att klistra in tabell, bild, graf eller smartart</a:t>
            </a:r>
          </a:p>
        </p:txBody>
      </p:sp>
    </p:spTree>
    <p:extLst>
      <p:ext uri="{BB962C8B-B14F-4D97-AF65-F5344CB8AC3E}">
        <p14:creationId xmlns:p14="http://schemas.microsoft.com/office/powerpoint/2010/main" val="3209748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med rub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4548191"/>
            <a:ext cx="9144000" cy="1319212"/>
          </a:xfrm>
          <a:prstGeom prst="rect">
            <a:avLst/>
          </a:prstGeom>
        </p:spPr>
        <p:txBody>
          <a:bodyPr anchor="t">
            <a:normAutofit/>
          </a:bodyPr>
          <a:lstStyle>
            <a:lvl1pPr algn="ctr">
              <a:defRPr sz="3200" b="1"/>
            </a:lvl1pPr>
          </a:lstStyle>
          <a:p>
            <a:r>
              <a:rPr lang="sv-SE" noProof="0"/>
              <a:t>Lägg till rubrik</a:t>
            </a:r>
          </a:p>
        </p:txBody>
      </p:sp>
      <p:sp>
        <p:nvSpPr>
          <p:cNvPr id="5" name="Date Placeholder 4"/>
          <p:cNvSpPr>
            <a:spLocks noGrp="1"/>
          </p:cNvSpPr>
          <p:nvPr>
            <p:ph type="dt" sz="half" idx="10"/>
          </p:nvPr>
        </p:nvSpPr>
        <p:spPr/>
        <p:txBody>
          <a:bodyPr/>
          <a:lstStyle/>
          <a:p>
            <a:fld id="{715A5347-ED7A-479D-8837-F0BD42636033}"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D75BE-0F35-4C5D-9F25-24DE76F71437}" type="slidenum">
              <a:rPr lang="en-US" smtClean="0"/>
              <a:t>‹#›</a:t>
            </a:fld>
            <a:endParaRPr lang="en-US"/>
          </a:p>
        </p:txBody>
      </p:sp>
      <p:sp>
        <p:nvSpPr>
          <p:cNvPr id="8" name="Picture Placeholder 2"/>
          <p:cNvSpPr>
            <a:spLocks noGrp="1"/>
          </p:cNvSpPr>
          <p:nvPr>
            <p:ph type="pic" idx="1" hasCustomPrompt="1"/>
          </p:nvPr>
        </p:nvSpPr>
        <p:spPr>
          <a:xfrm>
            <a:off x="605368" y="177801"/>
            <a:ext cx="10977033" cy="4089400"/>
          </a:xfrm>
        </p:spPr>
        <p:txBody>
          <a:bodyPr>
            <a:normAutofit/>
          </a:bodyPr>
          <a:lstStyle>
            <a:lvl1pPr marL="0" indent="0">
              <a:buNone/>
              <a:defRPr sz="320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a:t>Klicka för att infoga bild</a:t>
            </a:r>
            <a:endParaRPr lang="en-US"/>
          </a:p>
        </p:txBody>
      </p:sp>
    </p:spTree>
    <p:extLst>
      <p:ext uri="{BB962C8B-B14F-4D97-AF65-F5344CB8AC3E}">
        <p14:creationId xmlns:p14="http://schemas.microsoft.com/office/powerpoint/2010/main" val="1165289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ägval 2 alternativ mörk">
    <p:spTree>
      <p:nvGrpSpPr>
        <p:cNvPr id="1" name=""/>
        <p:cNvGrpSpPr/>
        <p:nvPr/>
      </p:nvGrpSpPr>
      <p:grpSpPr>
        <a:xfrm>
          <a:off x="0" y="0"/>
          <a:ext cx="0" cy="0"/>
          <a:chOff x="0" y="0"/>
          <a:chExt cx="0" cy="0"/>
        </a:xfrm>
      </p:grpSpPr>
      <p:sp>
        <p:nvSpPr>
          <p:cNvPr id="14" name="Rektangel 13"/>
          <p:cNvSpPr/>
          <p:nvPr userDrawn="1"/>
        </p:nvSpPr>
        <p:spPr>
          <a:xfrm>
            <a:off x="0" y="0"/>
            <a:ext cx="12192000" cy="6858000"/>
          </a:xfrm>
          <a:prstGeom prst="rect">
            <a:avLst/>
          </a:prstGeom>
          <a:solidFill>
            <a:schemeClr val="accent3">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tx2"/>
              </a:solidFill>
            </a:endParaRPr>
          </a:p>
        </p:txBody>
      </p:sp>
      <p:sp>
        <p:nvSpPr>
          <p:cNvPr id="16" name="Rektangel 15"/>
          <p:cNvSpPr/>
          <p:nvPr userDrawn="1"/>
        </p:nvSpPr>
        <p:spPr>
          <a:xfrm>
            <a:off x="0" y="4773083"/>
            <a:ext cx="12192000" cy="2084916"/>
          </a:xfrm>
          <a:prstGeom prst="rect">
            <a:avLst/>
          </a:prstGeom>
          <a:solidFill>
            <a:srgbClr val="F6F4E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tx2"/>
              </a:solidFill>
            </a:endParaRPr>
          </a:p>
        </p:txBody>
      </p:sp>
      <p:grpSp>
        <p:nvGrpSpPr>
          <p:cNvPr id="18" name="Grupp 17"/>
          <p:cNvGrpSpPr>
            <a:grpSpLocks noChangeAspect="1"/>
          </p:cNvGrpSpPr>
          <p:nvPr userDrawn="1"/>
        </p:nvGrpSpPr>
        <p:grpSpPr>
          <a:xfrm>
            <a:off x="-7160" y="3330298"/>
            <a:ext cx="6285891" cy="3527705"/>
            <a:chOff x="25567" y="3071568"/>
            <a:chExt cx="4988038" cy="3757612"/>
          </a:xfrm>
          <a:solidFill>
            <a:srgbClr val="006F65"/>
          </a:solidFill>
        </p:grpSpPr>
        <p:sp>
          <p:nvSpPr>
            <p:cNvPr id="19" name="Freeform 6"/>
            <p:cNvSpPr>
              <a:spLocks/>
            </p:cNvSpPr>
            <p:nvPr userDrawn="1"/>
          </p:nvSpPr>
          <p:spPr bwMode="auto">
            <a:xfrm>
              <a:off x="25567" y="3071568"/>
              <a:ext cx="4340224" cy="3757612"/>
            </a:xfrm>
            <a:custGeom>
              <a:avLst/>
              <a:gdLst/>
              <a:ahLst/>
              <a:cxnLst>
                <a:cxn ang="0">
                  <a:pos x="2417" y="263"/>
                </a:cxn>
                <a:cxn ang="0">
                  <a:pos x="2481" y="268"/>
                </a:cxn>
                <a:cxn ang="0">
                  <a:pos x="2367" y="932"/>
                </a:cxn>
                <a:cxn ang="0">
                  <a:pos x="0" y="2003"/>
                </a:cxn>
                <a:cxn ang="0">
                  <a:pos x="0" y="2367"/>
                </a:cxn>
                <a:cxn ang="0">
                  <a:pos x="649" y="2367"/>
                </a:cxn>
                <a:cxn ang="0">
                  <a:pos x="2592" y="948"/>
                </a:cxn>
                <a:cxn ang="0">
                  <a:pos x="2668" y="282"/>
                </a:cxn>
                <a:cxn ang="0">
                  <a:pos x="2734" y="287"/>
                </a:cxn>
                <a:cxn ang="0">
                  <a:pos x="2597" y="0"/>
                </a:cxn>
                <a:cxn ang="0">
                  <a:pos x="2417" y="263"/>
                </a:cxn>
              </a:cxnLst>
              <a:rect l="0" t="0" r="r" b="b"/>
              <a:pathLst>
                <a:path w="2734" h="2367">
                  <a:moveTo>
                    <a:pt x="2417" y="263"/>
                  </a:moveTo>
                  <a:lnTo>
                    <a:pt x="2481" y="268"/>
                  </a:lnTo>
                  <a:lnTo>
                    <a:pt x="2367" y="932"/>
                  </a:lnTo>
                  <a:lnTo>
                    <a:pt x="0" y="2003"/>
                  </a:lnTo>
                  <a:lnTo>
                    <a:pt x="0" y="2367"/>
                  </a:lnTo>
                  <a:lnTo>
                    <a:pt x="649" y="2367"/>
                  </a:lnTo>
                  <a:lnTo>
                    <a:pt x="2592" y="948"/>
                  </a:lnTo>
                  <a:lnTo>
                    <a:pt x="2668" y="282"/>
                  </a:lnTo>
                  <a:lnTo>
                    <a:pt x="2734" y="287"/>
                  </a:lnTo>
                  <a:lnTo>
                    <a:pt x="2597" y="0"/>
                  </a:lnTo>
                  <a:lnTo>
                    <a:pt x="2417" y="2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sv-SE" sz="2400"/>
            </a:p>
          </p:txBody>
        </p:sp>
        <p:sp>
          <p:nvSpPr>
            <p:cNvPr id="20" name="Freeform 7"/>
            <p:cNvSpPr>
              <a:spLocks/>
            </p:cNvSpPr>
            <p:nvPr userDrawn="1"/>
          </p:nvSpPr>
          <p:spPr bwMode="auto">
            <a:xfrm>
              <a:off x="1254404" y="3144213"/>
              <a:ext cx="3759201" cy="3681412"/>
            </a:xfrm>
            <a:custGeom>
              <a:avLst/>
              <a:gdLst/>
              <a:ahLst/>
              <a:cxnLst>
                <a:cxn ang="0">
                  <a:pos x="2024" y="251"/>
                </a:cxn>
                <a:cxn ang="0">
                  <a:pos x="2091" y="270"/>
                </a:cxn>
                <a:cxn ang="0">
                  <a:pos x="1856" y="900"/>
                </a:cxn>
                <a:cxn ang="0">
                  <a:pos x="0" y="2319"/>
                </a:cxn>
                <a:cxn ang="0">
                  <a:pos x="1456" y="2319"/>
                </a:cxn>
                <a:cxn ang="0">
                  <a:pos x="2107" y="917"/>
                </a:cxn>
                <a:cxn ang="0">
                  <a:pos x="2294" y="322"/>
                </a:cxn>
                <a:cxn ang="0">
                  <a:pos x="2368" y="343"/>
                </a:cxn>
                <a:cxn ang="0">
                  <a:pos x="2275" y="0"/>
                </a:cxn>
                <a:cxn ang="0">
                  <a:pos x="2024" y="251"/>
                </a:cxn>
              </a:cxnLst>
              <a:rect l="0" t="0" r="r" b="b"/>
              <a:pathLst>
                <a:path w="2368" h="2319">
                  <a:moveTo>
                    <a:pt x="2024" y="251"/>
                  </a:moveTo>
                  <a:lnTo>
                    <a:pt x="2091" y="270"/>
                  </a:lnTo>
                  <a:lnTo>
                    <a:pt x="1856" y="900"/>
                  </a:lnTo>
                  <a:lnTo>
                    <a:pt x="0" y="2319"/>
                  </a:lnTo>
                  <a:lnTo>
                    <a:pt x="1456" y="2319"/>
                  </a:lnTo>
                  <a:lnTo>
                    <a:pt x="2107" y="917"/>
                  </a:lnTo>
                  <a:lnTo>
                    <a:pt x="2294" y="322"/>
                  </a:lnTo>
                  <a:lnTo>
                    <a:pt x="2368" y="343"/>
                  </a:lnTo>
                  <a:lnTo>
                    <a:pt x="2275" y="0"/>
                  </a:lnTo>
                  <a:lnTo>
                    <a:pt x="2024" y="25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sv-SE" sz="2400"/>
            </a:p>
          </p:txBody>
        </p:sp>
      </p:grpSp>
      <p:sp>
        <p:nvSpPr>
          <p:cNvPr id="8" name="Rektangel med rundade hörn 7"/>
          <p:cNvSpPr/>
          <p:nvPr userDrawn="1"/>
        </p:nvSpPr>
        <p:spPr>
          <a:xfrm>
            <a:off x="6400800" y="1533887"/>
            <a:ext cx="5181600" cy="1752600"/>
          </a:xfrm>
          <a:prstGeom prst="roundRect">
            <a:avLst>
              <a:gd name="adj" fmla="val 3249"/>
            </a:avLst>
          </a:prstGeom>
          <a:solidFill>
            <a:srgbClr val="006F65"/>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Rektangel med rundade hörn 8"/>
          <p:cNvSpPr/>
          <p:nvPr userDrawn="1"/>
        </p:nvSpPr>
        <p:spPr>
          <a:xfrm>
            <a:off x="609600" y="1533887"/>
            <a:ext cx="5181600" cy="1752600"/>
          </a:xfrm>
          <a:prstGeom prst="roundRect">
            <a:avLst>
              <a:gd name="adj" fmla="val 2355"/>
            </a:avLst>
          </a:prstGeom>
          <a:solidFill>
            <a:srgbClr val="006F65"/>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Platshållare för text 7"/>
          <p:cNvSpPr>
            <a:spLocks noGrp="1"/>
          </p:cNvSpPr>
          <p:nvPr>
            <p:ph type="body" sz="quarter" idx="17" hasCustomPrompt="1"/>
          </p:nvPr>
        </p:nvSpPr>
        <p:spPr>
          <a:xfrm>
            <a:off x="10503989" y="6309804"/>
            <a:ext cx="1074056" cy="431771"/>
          </a:xfrm>
          <a:prstGeom prst="rect">
            <a:avLst/>
          </a:prstGeom>
          <a:blipFill>
            <a:blip r:embed="rId2"/>
            <a:stretch>
              <a:fillRect/>
            </a:stretch>
          </a:blipFill>
        </p:spPr>
        <p:txBody>
          <a:bodyPr>
            <a:normAutofit/>
          </a:bodyPr>
          <a:lstStyle>
            <a:lvl1pPr marL="0" indent="0">
              <a:buNone/>
              <a:defRPr sz="133"/>
            </a:lvl1pPr>
          </a:lstStyle>
          <a:p>
            <a:pPr lvl="0"/>
            <a:r>
              <a:rPr lang="sv-SE"/>
              <a:t>.</a:t>
            </a:r>
          </a:p>
        </p:txBody>
      </p:sp>
      <p:sp>
        <p:nvSpPr>
          <p:cNvPr id="24" name="Rubrik 1"/>
          <p:cNvSpPr>
            <a:spLocks noGrp="1"/>
          </p:cNvSpPr>
          <p:nvPr>
            <p:ph type="title" hasCustomPrompt="1"/>
          </p:nvPr>
        </p:nvSpPr>
        <p:spPr>
          <a:xfrm>
            <a:off x="609600" y="177800"/>
            <a:ext cx="9265920" cy="1136651"/>
          </a:xfrm>
        </p:spPr>
        <p:txBody>
          <a:bodyPr anchor="b"/>
          <a:lstStyle>
            <a:lvl1pPr>
              <a:defRPr>
                <a:solidFill>
                  <a:srgbClr val="F6F4E8"/>
                </a:solidFill>
              </a:defRPr>
            </a:lvl1pPr>
          </a:lstStyle>
          <a:p>
            <a:r>
              <a:rPr lang="sv-SE"/>
              <a:t>Lägg till rubrik</a:t>
            </a:r>
          </a:p>
        </p:txBody>
      </p:sp>
      <p:sp>
        <p:nvSpPr>
          <p:cNvPr id="25" name="Text Placeholder 3"/>
          <p:cNvSpPr>
            <a:spLocks noGrp="1"/>
          </p:cNvSpPr>
          <p:nvPr>
            <p:ph type="body" sz="quarter" idx="20" hasCustomPrompt="1"/>
          </p:nvPr>
        </p:nvSpPr>
        <p:spPr>
          <a:xfrm>
            <a:off x="753818" y="1623936"/>
            <a:ext cx="4893167" cy="1526541"/>
          </a:xfrm>
        </p:spPr>
        <p:txBody>
          <a:bodyPr/>
          <a:lstStyle>
            <a:lvl1pPr marL="0" indent="0">
              <a:buNone/>
              <a:defRPr b="1">
                <a:solidFill>
                  <a:schemeClr val="tx1"/>
                </a:solidFill>
                <a:latin typeface="+mj-lt"/>
              </a:defRPr>
            </a:lvl1pPr>
            <a:lvl2pPr marL="302676" indent="-302676">
              <a:spcBef>
                <a:spcPts val="800"/>
              </a:spcBef>
              <a:defRPr sz="2133">
                <a:solidFill>
                  <a:schemeClr val="tx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noProof="0"/>
              <a:t>Klicka för att lägga till text</a:t>
            </a:r>
          </a:p>
          <a:p>
            <a:pPr lvl="1"/>
            <a:r>
              <a:rPr lang="sv-SE" noProof="0"/>
              <a:t>Second </a:t>
            </a:r>
            <a:r>
              <a:rPr lang="sv-SE" noProof="0" err="1"/>
              <a:t>level</a:t>
            </a:r>
            <a:endParaRPr lang="sv-SE" noProof="0"/>
          </a:p>
        </p:txBody>
      </p:sp>
      <p:sp>
        <p:nvSpPr>
          <p:cNvPr id="26" name="Text Placeholder 3"/>
          <p:cNvSpPr>
            <a:spLocks noGrp="1"/>
          </p:cNvSpPr>
          <p:nvPr>
            <p:ph type="body" sz="quarter" idx="21" hasCustomPrompt="1"/>
          </p:nvPr>
        </p:nvSpPr>
        <p:spPr>
          <a:xfrm>
            <a:off x="6545018" y="1623936"/>
            <a:ext cx="4893167" cy="1526541"/>
          </a:xfrm>
        </p:spPr>
        <p:txBody>
          <a:bodyPr/>
          <a:lstStyle>
            <a:lvl1pPr marL="0" indent="0">
              <a:buNone/>
              <a:defRPr b="1">
                <a:solidFill>
                  <a:schemeClr val="tx1"/>
                </a:solidFill>
                <a:latin typeface="+mj-lt"/>
              </a:defRPr>
            </a:lvl1pPr>
            <a:lvl2pPr marL="302676" indent="-302676">
              <a:spcBef>
                <a:spcPts val="800"/>
              </a:spcBef>
              <a:defRPr sz="2133">
                <a:solidFill>
                  <a:schemeClr val="tx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noProof="0"/>
              <a:t>Klicka för att lägga till text</a:t>
            </a:r>
          </a:p>
          <a:p>
            <a:pPr lvl="1"/>
            <a:r>
              <a:rPr lang="sv-SE" noProof="0"/>
              <a:t>Second </a:t>
            </a:r>
            <a:r>
              <a:rPr lang="sv-SE" noProof="0" err="1"/>
              <a:t>level</a:t>
            </a:r>
            <a:endParaRPr lang="sv-SE" noProof="0"/>
          </a:p>
        </p:txBody>
      </p:sp>
    </p:spTree>
    <p:extLst>
      <p:ext uri="{BB962C8B-B14F-4D97-AF65-F5344CB8AC3E}">
        <p14:creationId xmlns:p14="http://schemas.microsoft.com/office/powerpoint/2010/main" val="496364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ägval 3  alternativ mörk">
    <p:spTree>
      <p:nvGrpSpPr>
        <p:cNvPr id="1" name=""/>
        <p:cNvGrpSpPr/>
        <p:nvPr/>
      </p:nvGrpSpPr>
      <p:grpSpPr>
        <a:xfrm>
          <a:off x="0" y="0"/>
          <a:ext cx="0" cy="0"/>
          <a:chOff x="0" y="0"/>
          <a:chExt cx="0" cy="0"/>
        </a:xfrm>
      </p:grpSpPr>
      <p:sp>
        <p:nvSpPr>
          <p:cNvPr id="26" name="Rektangel 25"/>
          <p:cNvSpPr/>
          <p:nvPr userDrawn="1"/>
        </p:nvSpPr>
        <p:spPr>
          <a:xfrm>
            <a:off x="0" y="4"/>
            <a:ext cx="12192000" cy="4762241"/>
          </a:xfrm>
          <a:prstGeom prst="rect">
            <a:avLst/>
          </a:prstGeom>
          <a:solidFill>
            <a:schemeClr val="accent3">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err="1">
              <a:solidFill>
                <a:schemeClr val="bg1"/>
              </a:solidFill>
            </a:endParaRPr>
          </a:p>
        </p:txBody>
      </p:sp>
      <p:sp>
        <p:nvSpPr>
          <p:cNvPr id="27" name="Rektangel 26"/>
          <p:cNvSpPr/>
          <p:nvPr userDrawn="1"/>
        </p:nvSpPr>
        <p:spPr>
          <a:xfrm>
            <a:off x="0" y="4770427"/>
            <a:ext cx="12192000" cy="2087573"/>
          </a:xfrm>
          <a:prstGeom prst="rect">
            <a:avLst/>
          </a:prstGeom>
          <a:solidFill>
            <a:srgbClr val="F6F4E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err="1">
              <a:solidFill>
                <a:schemeClr val="tx2"/>
              </a:solidFill>
            </a:endParaRPr>
          </a:p>
        </p:txBody>
      </p:sp>
      <p:sp>
        <p:nvSpPr>
          <p:cNvPr id="16" name="Rektangel med rundade hörn 15"/>
          <p:cNvSpPr/>
          <p:nvPr userDrawn="1"/>
        </p:nvSpPr>
        <p:spPr>
          <a:xfrm>
            <a:off x="609600" y="1526556"/>
            <a:ext cx="3454400" cy="1524000"/>
          </a:xfrm>
          <a:prstGeom prst="roundRect">
            <a:avLst>
              <a:gd name="adj" fmla="val 2355"/>
            </a:avLst>
          </a:prstGeom>
          <a:solidFill>
            <a:srgbClr val="006F65"/>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err="1"/>
          </a:p>
        </p:txBody>
      </p:sp>
      <p:sp>
        <p:nvSpPr>
          <p:cNvPr id="18" name="Rektangel med rundade hörn 17"/>
          <p:cNvSpPr/>
          <p:nvPr userDrawn="1"/>
        </p:nvSpPr>
        <p:spPr>
          <a:xfrm>
            <a:off x="4368800" y="1526556"/>
            <a:ext cx="3454400" cy="1524000"/>
          </a:xfrm>
          <a:prstGeom prst="roundRect">
            <a:avLst>
              <a:gd name="adj" fmla="val 2355"/>
            </a:avLst>
          </a:prstGeom>
          <a:solidFill>
            <a:srgbClr val="006F65"/>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err="1"/>
          </a:p>
        </p:txBody>
      </p:sp>
      <p:sp>
        <p:nvSpPr>
          <p:cNvPr id="19" name="Rektangel med rundade hörn 18"/>
          <p:cNvSpPr/>
          <p:nvPr userDrawn="1"/>
        </p:nvSpPr>
        <p:spPr>
          <a:xfrm>
            <a:off x="8128000" y="1526556"/>
            <a:ext cx="3454400" cy="1524000"/>
          </a:xfrm>
          <a:prstGeom prst="roundRect">
            <a:avLst>
              <a:gd name="adj" fmla="val 2355"/>
            </a:avLst>
          </a:prstGeom>
          <a:solidFill>
            <a:srgbClr val="006F65"/>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err="1"/>
          </a:p>
        </p:txBody>
      </p:sp>
      <p:sp>
        <p:nvSpPr>
          <p:cNvPr id="17" name="Platshållare för text 7"/>
          <p:cNvSpPr>
            <a:spLocks noGrp="1"/>
          </p:cNvSpPr>
          <p:nvPr>
            <p:ph type="body" sz="quarter" idx="17" hasCustomPrompt="1"/>
          </p:nvPr>
        </p:nvSpPr>
        <p:spPr>
          <a:xfrm>
            <a:off x="10503989" y="6309804"/>
            <a:ext cx="1074056" cy="431771"/>
          </a:xfrm>
          <a:prstGeom prst="rect">
            <a:avLst/>
          </a:prstGeom>
          <a:blipFill>
            <a:blip r:embed="rId2"/>
            <a:stretch>
              <a:fillRect/>
            </a:stretch>
          </a:blipFill>
        </p:spPr>
        <p:txBody>
          <a:bodyPr>
            <a:normAutofit/>
          </a:bodyPr>
          <a:lstStyle>
            <a:lvl1pPr marL="0" indent="0">
              <a:buNone/>
              <a:defRPr sz="133"/>
            </a:lvl1pPr>
          </a:lstStyle>
          <a:p>
            <a:pPr lvl="0"/>
            <a:r>
              <a:rPr lang="sv-SE"/>
              <a:t>.</a:t>
            </a:r>
          </a:p>
        </p:txBody>
      </p:sp>
      <p:grpSp>
        <p:nvGrpSpPr>
          <p:cNvPr id="32" name="Grupp 31"/>
          <p:cNvGrpSpPr>
            <a:grpSpLocks noChangeAspect="1"/>
          </p:cNvGrpSpPr>
          <p:nvPr userDrawn="1"/>
        </p:nvGrpSpPr>
        <p:grpSpPr>
          <a:xfrm>
            <a:off x="-12291" y="3346663"/>
            <a:ext cx="6295125" cy="3511336"/>
            <a:chOff x="18239" y="3071568"/>
            <a:chExt cx="4995366" cy="3757613"/>
          </a:xfrm>
          <a:solidFill>
            <a:srgbClr val="006F65"/>
          </a:solidFill>
        </p:grpSpPr>
        <p:sp>
          <p:nvSpPr>
            <p:cNvPr id="33" name="Freeform 5"/>
            <p:cNvSpPr>
              <a:spLocks/>
            </p:cNvSpPr>
            <p:nvPr userDrawn="1"/>
          </p:nvSpPr>
          <p:spPr bwMode="auto">
            <a:xfrm>
              <a:off x="18239" y="3156777"/>
              <a:ext cx="3630336" cy="2966925"/>
            </a:xfrm>
            <a:custGeom>
              <a:avLst/>
              <a:gdLst>
                <a:gd name="connsiteX0" fmla="*/ 40 w 10000"/>
                <a:gd name="connsiteY0" fmla="*/ 9768 h 9768"/>
                <a:gd name="connsiteX1" fmla="*/ 10000 w 10000"/>
                <a:gd name="connsiteY1" fmla="*/ 4639 h 9768"/>
                <a:gd name="connsiteX2" fmla="*/ 9720 w 10000"/>
                <a:gd name="connsiteY2" fmla="*/ 1266 h 9768"/>
                <a:gd name="connsiteX3" fmla="*/ 9979 w 10000"/>
                <a:gd name="connsiteY3" fmla="*/ 1245 h 9768"/>
                <a:gd name="connsiteX4" fmla="*/ 9286 w 10000"/>
                <a:gd name="connsiteY4" fmla="*/ 0 h 9768"/>
                <a:gd name="connsiteX5" fmla="*/ 8755 w 10000"/>
                <a:gd name="connsiteY5" fmla="*/ 1365 h 9768"/>
                <a:gd name="connsiteX6" fmla="*/ 9014 w 10000"/>
                <a:gd name="connsiteY6" fmla="*/ 1344 h 9768"/>
                <a:gd name="connsiteX7" fmla="*/ 9137 w 10000"/>
                <a:gd name="connsiteY7" fmla="*/ 4561 h 9768"/>
                <a:gd name="connsiteX8" fmla="*/ 0 w 10000"/>
                <a:gd name="connsiteY8" fmla="*/ 8142 h 9768"/>
                <a:gd name="connsiteX9" fmla="*/ 40 w 10000"/>
                <a:gd name="connsiteY9" fmla="*/ 9768 h 9768"/>
                <a:gd name="connsiteX0" fmla="*/ 20 w 10000"/>
                <a:gd name="connsiteY0" fmla="*/ 9929 h 9929"/>
                <a:gd name="connsiteX1" fmla="*/ 10000 w 10000"/>
                <a:gd name="connsiteY1" fmla="*/ 4749 h 9929"/>
                <a:gd name="connsiteX2" fmla="*/ 9720 w 10000"/>
                <a:gd name="connsiteY2" fmla="*/ 1296 h 9929"/>
                <a:gd name="connsiteX3" fmla="*/ 9979 w 10000"/>
                <a:gd name="connsiteY3" fmla="*/ 1275 h 9929"/>
                <a:gd name="connsiteX4" fmla="*/ 9286 w 10000"/>
                <a:gd name="connsiteY4" fmla="*/ 0 h 9929"/>
                <a:gd name="connsiteX5" fmla="*/ 8755 w 10000"/>
                <a:gd name="connsiteY5" fmla="*/ 1397 h 9929"/>
                <a:gd name="connsiteX6" fmla="*/ 9014 w 10000"/>
                <a:gd name="connsiteY6" fmla="*/ 1376 h 9929"/>
                <a:gd name="connsiteX7" fmla="*/ 9137 w 10000"/>
                <a:gd name="connsiteY7" fmla="*/ 4669 h 9929"/>
                <a:gd name="connsiteX8" fmla="*/ 0 w 10000"/>
                <a:gd name="connsiteY8" fmla="*/ 8335 h 9929"/>
                <a:gd name="connsiteX9" fmla="*/ 20 w 10000"/>
                <a:gd name="connsiteY9" fmla="*/ 9929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9929">
                  <a:moveTo>
                    <a:pt x="20" y="9929"/>
                  </a:moveTo>
                  <a:lnTo>
                    <a:pt x="10000" y="4749"/>
                  </a:lnTo>
                  <a:cubicBezTo>
                    <a:pt x="9907" y="3598"/>
                    <a:pt x="9813" y="2447"/>
                    <a:pt x="9720" y="1296"/>
                  </a:cubicBezTo>
                  <a:lnTo>
                    <a:pt x="9979" y="1275"/>
                  </a:lnTo>
                  <a:lnTo>
                    <a:pt x="9286" y="0"/>
                  </a:lnTo>
                  <a:lnTo>
                    <a:pt x="8755" y="1397"/>
                  </a:lnTo>
                  <a:lnTo>
                    <a:pt x="9014" y="1376"/>
                  </a:lnTo>
                  <a:lnTo>
                    <a:pt x="9137" y="4669"/>
                  </a:lnTo>
                  <a:lnTo>
                    <a:pt x="0" y="8335"/>
                  </a:lnTo>
                  <a:cubicBezTo>
                    <a:pt x="13" y="8890"/>
                    <a:pt x="7" y="9374"/>
                    <a:pt x="20" y="99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sv-SE" sz="2400"/>
            </a:p>
          </p:txBody>
        </p:sp>
        <p:sp>
          <p:nvSpPr>
            <p:cNvPr id="34" name="Freeform 6"/>
            <p:cNvSpPr>
              <a:spLocks/>
            </p:cNvSpPr>
            <p:nvPr userDrawn="1"/>
          </p:nvSpPr>
          <p:spPr bwMode="auto">
            <a:xfrm>
              <a:off x="25567" y="3071568"/>
              <a:ext cx="4340224" cy="3757613"/>
            </a:xfrm>
            <a:custGeom>
              <a:avLst/>
              <a:gdLst/>
              <a:ahLst/>
              <a:cxnLst>
                <a:cxn ang="0">
                  <a:pos x="2417" y="263"/>
                </a:cxn>
                <a:cxn ang="0">
                  <a:pos x="2481" y="268"/>
                </a:cxn>
                <a:cxn ang="0">
                  <a:pos x="2367" y="932"/>
                </a:cxn>
                <a:cxn ang="0">
                  <a:pos x="0" y="2003"/>
                </a:cxn>
                <a:cxn ang="0">
                  <a:pos x="0" y="2367"/>
                </a:cxn>
                <a:cxn ang="0">
                  <a:pos x="649" y="2367"/>
                </a:cxn>
                <a:cxn ang="0">
                  <a:pos x="2592" y="948"/>
                </a:cxn>
                <a:cxn ang="0">
                  <a:pos x="2668" y="282"/>
                </a:cxn>
                <a:cxn ang="0">
                  <a:pos x="2734" y="287"/>
                </a:cxn>
                <a:cxn ang="0">
                  <a:pos x="2597" y="0"/>
                </a:cxn>
                <a:cxn ang="0">
                  <a:pos x="2417" y="263"/>
                </a:cxn>
              </a:cxnLst>
              <a:rect l="0" t="0" r="r" b="b"/>
              <a:pathLst>
                <a:path w="2734" h="2367">
                  <a:moveTo>
                    <a:pt x="2417" y="263"/>
                  </a:moveTo>
                  <a:lnTo>
                    <a:pt x="2481" y="268"/>
                  </a:lnTo>
                  <a:lnTo>
                    <a:pt x="2367" y="932"/>
                  </a:lnTo>
                  <a:lnTo>
                    <a:pt x="0" y="2003"/>
                  </a:lnTo>
                  <a:lnTo>
                    <a:pt x="0" y="2367"/>
                  </a:lnTo>
                  <a:lnTo>
                    <a:pt x="649" y="2367"/>
                  </a:lnTo>
                  <a:lnTo>
                    <a:pt x="2592" y="948"/>
                  </a:lnTo>
                  <a:lnTo>
                    <a:pt x="2668" y="282"/>
                  </a:lnTo>
                  <a:lnTo>
                    <a:pt x="2734" y="287"/>
                  </a:lnTo>
                  <a:lnTo>
                    <a:pt x="2597" y="0"/>
                  </a:lnTo>
                  <a:lnTo>
                    <a:pt x="2417" y="2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sv-SE" sz="2400"/>
            </a:p>
          </p:txBody>
        </p:sp>
        <p:sp>
          <p:nvSpPr>
            <p:cNvPr id="35" name="Freeform 7"/>
            <p:cNvSpPr>
              <a:spLocks/>
            </p:cNvSpPr>
            <p:nvPr userDrawn="1"/>
          </p:nvSpPr>
          <p:spPr bwMode="auto">
            <a:xfrm>
              <a:off x="1254404" y="3144213"/>
              <a:ext cx="3759201" cy="3681413"/>
            </a:xfrm>
            <a:custGeom>
              <a:avLst/>
              <a:gdLst/>
              <a:ahLst/>
              <a:cxnLst>
                <a:cxn ang="0">
                  <a:pos x="2024" y="251"/>
                </a:cxn>
                <a:cxn ang="0">
                  <a:pos x="2091" y="270"/>
                </a:cxn>
                <a:cxn ang="0">
                  <a:pos x="1856" y="900"/>
                </a:cxn>
                <a:cxn ang="0">
                  <a:pos x="0" y="2319"/>
                </a:cxn>
                <a:cxn ang="0">
                  <a:pos x="1456" y="2319"/>
                </a:cxn>
                <a:cxn ang="0">
                  <a:pos x="2107" y="917"/>
                </a:cxn>
                <a:cxn ang="0">
                  <a:pos x="2294" y="322"/>
                </a:cxn>
                <a:cxn ang="0">
                  <a:pos x="2368" y="343"/>
                </a:cxn>
                <a:cxn ang="0">
                  <a:pos x="2275" y="0"/>
                </a:cxn>
                <a:cxn ang="0">
                  <a:pos x="2024" y="251"/>
                </a:cxn>
              </a:cxnLst>
              <a:rect l="0" t="0" r="r" b="b"/>
              <a:pathLst>
                <a:path w="2368" h="2319">
                  <a:moveTo>
                    <a:pt x="2024" y="251"/>
                  </a:moveTo>
                  <a:lnTo>
                    <a:pt x="2091" y="270"/>
                  </a:lnTo>
                  <a:lnTo>
                    <a:pt x="1856" y="900"/>
                  </a:lnTo>
                  <a:lnTo>
                    <a:pt x="0" y="2319"/>
                  </a:lnTo>
                  <a:lnTo>
                    <a:pt x="1456" y="2319"/>
                  </a:lnTo>
                  <a:lnTo>
                    <a:pt x="2107" y="917"/>
                  </a:lnTo>
                  <a:lnTo>
                    <a:pt x="2294" y="322"/>
                  </a:lnTo>
                  <a:lnTo>
                    <a:pt x="2368" y="343"/>
                  </a:lnTo>
                  <a:lnTo>
                    <a:pt x="2275" y="0"/>
                  </a:lnTo>
                  <a:lnTo>
                    <a:pt x="2024" y="25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sv-SE" sz="2400"/>
            </a:p>
          </p:txBody>
        </p:sp>
      </p:grpSp>
      <p:sp>
        <p:nvSpPr>
          <p:cNvPr id="20" name="Rubrik 1"/>
          <p:cNvSpPr>
            <a:spLocks noGrp="1"/>
          </p:cNvSpPr>
          <p:nvPr>
            <p:ph type="title" hasCustomPrompt="1"/>
          </p:nvPr>
        </p:nvSpPr>
        <p:spPr>
          <a:xfrm>
            <a:off x="609600" y="177800"/>
            <a:ext cx="9265920" cy="1136651"/>
          </a:xfrm>
        </p:spPr>
        <p:txBody>
          <a:bodyPr anchor="b"/>
          <a:lstStyle>
            <a:lvl1pPr>
              <a:defRPr>
                <a:solidFill>
                  <a:srgbClr val="F6F4E8"/>
                </a:solidFill>
              </a:defRPr>
            </a:lvl1pPr>
          </a:lstStyle>
          <a:p>
            <a:r>
              <a:rPr lang="sv-SE"/>
              <a:t>Lägg till rubrik</a:t>
            </a:r>
          </a:p>
        </p:txBody>
      </p:sp>
      <p:sp>
        <p:nvSpPr>
          <p:cNvPr id="21" name="Text Placeholder 3"/>
          <p:cNvSpPr>
            <a:spLocks noGrp="1"/>
          </p:cNvSpPr>
          <p:nvPr>
            <p:ph type="body" sz="quarter" idx="20" hasCustomPrompt="1"/>
          </p:nvPr>
        </p:nvSpPr>
        <p:spPr>
          <a:xfrm>
            <a:off x="711200" y="1623936"/>
            <a:ext cx="3251200" cy="1317603"/>
          </a:xfrm>
        </p:spPr>
        <p:txBody>
          <a:bodyPr/>
          <a:lstStyle>
            <a:lvl1pPr marL="0" indent="0">
              <a:buNone/>
              <a:defRPr b="1">
                <a:solidFill>
                  <a:schemeClr val="tx1"/>
                </a:solidFill>
                <a:latin typeface="+mj-lt"/>
              </a:defRPr>
            </a:lvl1pPr>
            <a:lvl2pPr marL="302676" indent="-302676">
              <a:spcBef>
                <a:spcPts val="800"/>
              </a:spcBef>
              <a:defRPr sz="2133">
                <a:solidFill>
                  <a:schemeClr val="tx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noProof="0"/>
              <a:t>Klicka för att lägga till text</a:t>
            </a:r>
          </a:p>
          <a:p>
            <a:pPr lvl="1"/>
            <a:r>
              <a:rPr lang="sv-SE" noProof="0"/>
              <a:t>Second </a:t>
            </a:r>
            <a:r>
              <a:rPr lang="sv-SE" noProof="0" err="1"/>
              <a:t>level</a:t>
            </a:r>
            <a:endParaRPr lang="sv-SE" noProof="0"/>
          </a:p>
        </p:txBody>
      </p:sp>
      <p:sp>
        <p:nvSpPr>
          <p:cNvPr id="22" name="Text Placeholder 3"/>
          <p:cNvSpPr>
            <a:spLocks noGrp="1"/>
          </p:cNvSpPr>
          <p:nvPr>
            <p:ph type="body" sz="quarter" idx="21" hasCustomPrompt="1"/>
          </p:nvPr>
        </p:nvSpPr>
        <p:spPr>
          <a:xfrm>
            <a:off x="4470400" y="1614769"/>
            <a:ext cx="3251200" cy="1317603"/>
          </a:xfrm>
        </p:spPr>
        <p:txBody>
          <a:bodyPr/>
          <a:lstStyle>
            <a:lvl1pPr marL="0" indent="0">
              <a:buNone/>
              <a:defRPr b="1">
                <a:solidFill>
                  <a:schemeClr val="tx1"/>
                </a:solidFill>
                <a:latin typeface="+mj-lt"/>
              </a:defRPr>
            </a:lvl1pPr>
            <a:lvl2pPr marL="302676" indent="-302676">
              <a:spcBef>
                <a:spcPts val="800"/>
              </a:spcBef>
              <a:defRPr sz="2133">
                <a:solidFill>
                  <a:schemeClr val="tx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noProof="0"/>
              <a:t>Klicka för att lägga till text</a:t>
            </a:r>
          </a:p>
          <a:p>
            <a:pPr lvl="1"/>
            <a:r>
              <a:rPr lang="sv-SE" noProof="0"/>
              <a:t>Second </a:t>
            </a:r>
            <a:r>
              <a:rPr lang="sv-SE" noProof="0" err="1"/>
              <a:t>level</a:t>
            </a:r>
            <a:endParaRPr lang="sv-SE" noProof="0"/>
          </a:p>
        </p:txBody>
      </p:sp>
      <p:sp>
        <p:nvSpPr>
          <p:cNvPr id="23" name="Text Placeholder 3"/>
          <p:cNvSpPr>
            <a:spLocks noGrp="1"/>
          </p:cNvSpPr>
          <p:nvPr>
            <p:ph type="body" sz="quarter" idx="22" hasCustomPrompt="1"/>
          </p:nvPr>
        </p:nvSpPr>
        <p:spPr>
          <a:xfrm>
            <a:off x="8229600" y="1623936"/>
            <a:ext cx="3251200" cy="1317603"/>
          </a:xfrm>
        </p:spPr>
        <p:txBody>
          <a:bodyPr/>
          <a:lstStyle>
            <a:lvl1pPr marL="0" indent="0">
              <a:buNone/>
              <a:defRPr b="1">
                <a:solidFill>
                  <a:schemeClr val="tx1"/>
                </a:solidFill>
                <a:latin typeface="+mj-lt"/>
              </a:defRPr>
            </a:lvl1pPr>
            <a:lvl2pPr marL="302676" indent="-302676">
              <a:spcBef>
                <a:spcPts val="800"/>
              </a:spcBef>
              <a:defRPr sz="2133">
                <a:solidFill>
                  <a:schemeClr val="tx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noProof="0"/>
              <a:t>Klicka för att lägga till text</a:t>
            </a:r>
          </a:p>
          <a:p>
            <a:pPr lvl="1"/>
            <a:r>
              <a:rPr lang="sv-SE" noProof="0"/>
              <a:t>Second </a:t>
            </a:r>
            <a:r>
              <a:rPr lang="sv-SE" noProof="0" err="1"/>
              <a:t>level</a:t>
            </a:r>
            <a:endParaRPr lang="sv-SE" noProof="0"/>
          </a:p>
        </p:txBody>
      </p:sp>
    </p:spTree>
    <p:extLst>
      <p:ext uri="{BB962C8B-B14F-4D97-AF65-F5344CB8AC3E}">
        <p14:creationId xmlns:p14="http://schemas.microsoft.com/office/powerpoint/2010/main" val="499641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atbubblor">
    <p:spTree>
      <p:nvGrpSpPr>
        <p:cNvPr id="1" name=""/>
        <p:cNvGrpSpPr/>
        <p:nvPr/>
      </p:nvGrpSpPr>
      <p:grpSpPr>
        <a:xfrm>
          <a:off x="0" y="0"/>
          <a:ext cx="0" cy="0"/>
          <a:chOff x="0" y="0"/>
          <a:chExt cx="0" cy="0"/>
        </a:xfrm>
      </p:grpSpPr>
      <p:sp>
        <p:nvSpPr>
          <p:cNvPr id="6" name="Rektangel med rundade hörn 7"/>
          <p:cNvSpPr/>
          <p:nvPr userDrawn="1"/>
        </p:nvSpPr>
        <p:spPr>
          <a:xfrm>
            <a:off x="644828" y="394397"/>
            <a:ext cx="3282344" cy="2768600"/>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F6F4E8"/>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chemeClr val="bg1"/>
              </a:solidFill>
            </a:endParaRPr>
          </a:p>
        </p:txBody>
      </p:sp>
      <p:sp>
        <p:nvSpPr>
          <p:cNvPr id="7" name="Rektangel med rundade hörn 7"/>
          <p:cNvSpPr/>
          <p:nvPr userDrawn="1"/>
        </p:nvSpPr>
        <p:spPr>
          <a:xfrm>
            <a:off x="4267200" y="394397"/>
            <a:ext cx="3282344" cy="2768600"/>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CDE4F0"/>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chemeClr val="bg1"/>
              </a:solidFill>
            </a:endParaRPr>
          </a:p>
        </p:txBody>
      </p:sp>
      <p:sp>
        <p:nvSpPr>
          <p:cNvPr id="8" name="Rektangel med rundade hörn 7"/>
          <p:cNvSpPr/>
          <p:nvPr userDrawn="1"/>
        </p:nvSpPr>
        <p:spPr>
          <a:xfrm>
            <a:off x="8026400" y="394397"/>
            <a:ext cx="3282344" cy="2768600"/>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chemeClr val="accent1"/>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rgbClr val="F6F4E8"/>
              </a:solidFill>
            </a:endParaRPr>
          </a:p>
        </p:txBody>
      </p:sp>
      <p:sp>
        <p:nvSpPr>
          <p:cNvPr id="9" name="Rektangel med rundade hörn 7"/>
          <p:cNvSpPr/>
          <p:nvPr userDrawn="1"/>
        </p:nvSpPr>
        <p:spPr>
          <a:xfrm flipH="1">
            <a:off x="609600" y="3376805"/>
            <a:ext cx="3282344" cy="2768600"/>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CDE4F0"/>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chemeClr val="bg1"/>
              </a:solidFill>
            </a:endParaRPr>
          </a:p>
        </p:txBody>
      </p:sp>
      <p:sp>
        <p:nvSpPr>
          <p:cNvPr id="10" name="Rektangel med rundade hörn 7"/>
          <p:cNvSpPr/>
          <p:nvPr userDrawn="1"/>
        </p:nvSpPr>
        <p:spPr>
          <a:xfrm flipH="1">
            <a:off x="4267200" y="3376805"/>
            <a:ext cx="3282344" cy="2768600"/>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57962D"/>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rgbClr val="E1F0F4"/>
              </a:solidFill>
            </a:endParaRPr>
          </a:p>
        </p:txBody>
      </p:sp>
      <p:sp>
        <p:nvSpPr>
          <p:cNvPr id="11" name="Rektangel med rundade hörn 7"/>
          <p:cNvSpPr/>
          <p:nvPr userDrawn="1"/>
        </p:nvSpPr>
        <p:spPr>
          <a:xfrm flipH="1">
            <a:off x="8026400" y="3376805"/>
            <a:ext cx="3282344" cy="2768600"/>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F6F4E8"/>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240000" tIns="0" rIns="240000" bIns="436800" rtlCol="0" anchor="ctr">
            <a:normAutofit/>
          </a:bodyPr>
          <a:lstStyle/>
          <a:p>
            <a:pPr algn="ctr"/>
            <a:endParaRPr lang="sv-SE" sz="1600" b="1">
              <a:solidFill>
                <a:srgbClr val="E1F0F4"/>
              </a:solidFill>
            </a:endParaRPr>
          </a:p>
        </p:txBody>
      </p:sp>
      <p:sp>
        <p:nvSpPr>
          <p:cNvPr id="3" name="Platshållare för datum 2"/>
          <p:cNvSpPr>
            <a:spLocks noGrp="1"/>
          </p:cNvSpPr>
          <p:nvPr>
            <p:ph type="dt" sz="half" idx="10"/>
          </p:nvPr>
        </p:nvSpPr>
        <p:spPr/>
        <p:txBody>
          <a:bodyPr/>
          <a:lstStyle/>
          <a:p>
            <a:fld id="{BC9B90F4-A494-45B5-8A7C-7090ABFDFDA4}"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39CBCE0-C835-4AC7-8ABE-CC9050610E83}" type="slidenum">
              <a:rPr lang="sv-SE" smtClean="0"/>
              <a:t>‹#›</a:t>
            </a:fld>
            <a:endParaRPr lang="sv-SE"/>
          </a:p>
        </p:txBody>
      </p:sp>
      <p:sp>
        <p:nvSpPr>
          <p:cNvPr id="30" name="Platshållare för text 12"/>
          <p:cNvSpPr>
            <a:spLocks noGrp="1"/>
          </p:cNvSpPr>
          <p:nvPr>
            <p:ph type="body" sz="quarter" idx="13" hasCustomPrompt="1"/>
          </p:nvPr>
        </p:nvSpPr>
        <p:spPr>
          <a:xfrm>
            <a:off x="854854" y="526662"/>
            <a:ext cx="2891916" cy="1717393"/>
          </a:xfrm>
          <a:prstGeom prst="rect">
            <a:avLst/>
          </a:prstGeom>
        </p:spPr>
        <p:txBody>
          <a:bodyPr anchor="ctr">
            <a:spAutoFit/>
          </a:bodyPr>
          <a:lstStyle>
            <a:lvl1pPr marL="0" indent="0">
              <a:buNone/>
              <a:defRPr sz="2400" baseline="0">
                <a:solidFill>
                  <a:srgbClr val="006F65"/>
                </a:solidFill>
              </a:defRPr>
            </a:lvl1pPr>
          </a:lstStyle>
          <a:p>
            <a:pPr lvl="0"/>
            <a:r>
              <a:rPr lang="sv-SE"/>
              <a:t>Skriv text eller ta bort textrutan och låt pratbubblan vara tom. </a:t>
            </a:r>
          </a:p>
        </p:txBody>
      </p:sp>
      <p:sp>
        <p:nvSpPr>
          <p:cNvPr id="31" name="Platshållare för text 12"/>
          <p:cNvSpPr>
            <a:spLocks noGrp="1"/>
          </p:cNvSpPr>
          <p:nvPr>
            <p:ph type="body" sz="quarter" idx="19" hasCustomPrompt="1"/>
          </p:nvPr>
        </p:nvSpPr>
        <p:spPr>
          <a:xfrm>
            <a:off x="4504267" y="526662"/>
            <a:ext cx="2891916" cy="1717393"/>
          </a:xfrm>
          <a:prstGeom prst="rect">
            <a:avLst/>
          </a:prstGeom>
        </p:spPr>
        <p:txBody>
          <a:bodyPr anchor="ctr">
            <a:spAutoFit/>
          </a:bodyPr>
          <a:lstStyle>
            <a:lvl1pPr marL="0" indent="0">
              <a:buNone/>
              <a:defRPr sz="2400" baseline="0">
                <a:solidFill>
                  <a:srgbClr val="006F65"/>
                </a:solidFill>
              </a:defRPr>
            </a:lvl1pPr>
          </a:lstStyle>
          <a:p>
            <a:pPr lvl="0"/>
            <a:r>
              <a:rPr lang="sv-SE"/>
              <a:t>Skriv text eller ta bort textrutan och låt pratbubblan vara tom. </a:t>
            </a:r>
          </a:p>
        </p:txBody>
      </p:sp>
      <p:sp>
        <p:nvSpPr>
          <p:cNvPr id="32" name="Platshållare för text 12"/>
          <p:cNvSpPr>
            <a:spLocks noGrp="1"/>
          </p:cNvSpPr>
          <p:nvPr>
            <p:ph type="body" sz="quarter" idx="20" hasCustomPrompt="1"/>
          </p:nvPr>
        </p:nvSpPr>
        <p:spPr>
          <a:xfrm>
            <a:off x="8284085" y="526662"/>
            <a:ext cx="2891916" cy="1717393"/>
          </a:xfrm>
          <a:prstGeom prst="rect">
            <a:avLst/>
          </a:prstGeom>
        </p:spPr>
        <p:txBody>
          <a:bodyPr anchor="ctr">
            <a:spAutoFit/>
          </a:bodyPr>
          <a:lstStyle>
            <a:lvl1pPr marL="0" indent="0">
              <a:buNone/>
              <a:defRPr sz="2400" baseline="0">
                <a:solidFill>
                  <a:srgbClr val="F6F4E8"/>
                </a:solidFill>
              </a:defRPr>
            </a:lvl1pPr>
          </a:lstStyle>
          <a:p>
            <a:pPr lvl="0"/>
            <a:r>
              <a:rPr lang="sv-SE"/>
              <a:t>Skriv text eller ta bort textrutan och låt pratbubblan vara tom. </a:t>
            </a:r>
          </a:p>
        </p:txBody>
      </p:sp>
      <p:sp>
        <p:nvSpPr>
          <p:cNvPr id="33" name="Platshållare för text 12"/>
          <p:cNvSpPr>
            <a:spLocks noGrp="1"/>
          </p:cNvSpPr>
          <p:nvPr>
            <p:ph type="body" sz="quarter" idx="21" hasCustomPrompt="1"/>
          </p:nvPr>
        </p:nvSpPr>
        <p:spPr>
          <a:xfrm>
            <a:off x="726461" y="3588060"/>
            <a:ext cx="2905068" cy="1717393"/>
          </a:xfrm>
          <a:prstGeom prst="rect">
            <a:avLst/>
          </a:prstGeom>
        </p:spPr>
        <p:txBody>
          <a:bodyPr wrap="square" anchor="ctr">
            <a:spAutoFit/>
          </a:bodyPr>
          <a:lstStyle>
            <a:lvl1pPr marL="0" indent="0">
              <a:buNone/>
              <a:defRPr sz="2400" baseline="0">
                <a:solidFill>
                  <a:srgbClr val="006F65"/>
                </a:solidFill>
              </a:defRPr>
            </a:lvl1pPr>
          </a:lstStyle>
          <a:p>
            <a:pPr lvl="0"/>
            <a:r>
              <a:rPr lang="sv-SE"/>
              <a:t>Skriv text eller ta bort textrutan och låt pratbubblan vara tom. </a:t>
            </a:r>
          </a:p>
        </p:txBody>
      </p:sp>
      <p:sp>
        <p:nvSpPr>
          <p:cNvPr id="34" name="Platshållare för text 12"/>
          <p:cNvSpPr>
            <a:spLocks noGrp="1"/>
          </p:cNvSpPr>
          <p:nvPr>
            <p:ph type="body" sz="quarter" idx="22" hasCustomPrompt="1"/>
          </p:nvPr>
        </p:nvSpPr>
        <p:spPr>
          <a:xfrm>
            <a:off x="4375872" y="3588060"/>
            <a:ext cx="2905069" cy="1717393"/>
          </a:xfrm>
          <a:prstGeom prst="rect">
            <a:avLst/>
          </a:prstGeom>
        </p:spPr>
        <p:txBody>
          <a:bodyPr wrap="square" anchor="ctr">
            <a:spAutoFit/>
          </a:bodyPr>
          <a:lstStyle>
            <a:lvl1pPr marL="0" indent="0">
              <a:buNone/>
              <a:defRPr sz="2400" baseline="0">
                <a:solidFill>
                  <a:srgbClr val="F6F4E8"/>
                </a:solidFill>
              </a:defRPr>
            </a:lvl1pPr>
          </a:lstStyle>
          <a:p>
            <a:pPr lvl="0"/>
            <a:r>
              <a:rPr lang="sv-SE"/>
              <a:t>Skriv text eller ta bort textrutan och låt pratbubblan vara tom. </a:t>
            </a:r>
          </a:p>
        </p:txBody>
      </p:sp>
      <p:sp>
        <p:nvSpPr>
          <p:cNvPr id="35" name="Platshållare för text 12"/>
          <p:cNvSpPr>
            <a:spLocks noGrp="1"/>
          </p:cNvSpPr>
          <p:nvPr>
            <p:ph type="body" sz="quarter" idx="23" hasCustomPrompt="1"/>
          </p:nvPr>
        </p:nvSpPr>
        <p:spPr>
          <a:xfrm>
            <a:off x="8113355" y="3588060"/>
            <a:ext cx="2945787" cy="1717393"/>
          </a:xfrm>
          <a:prstGeom prst="rect">
            <a:avLst/>
          </a:prstGeom>
        </p:spPr>
        <p:txBody>
          <a:bodyPr wrap="square" anchor="ctr">
            <a:spAutoFit/>
          </a:bodyPr>
          <a:lstStyle>
            <a:lvl1pPr marL="0" indent="0">
              <a:buNone/>
              <a:defRPr sz="2400" baseline="0">
                <a:solidFill>
                  <a:srgbClr val="006F65"/>
                </a:solidFill>
              </a:defRPr>
            </a:lvl1pPr>
          </a:lstStyle>
          <a:p>
            <a:pPr lvl="0"/>
            <a:r>
              <a:rPr lang="sv-SE"/>
              <a:t>Skriv text eller ta bort textrutan och låt pratbubblan vara tom. </a:t>
            </a:r>
          </a:p>
        </p:txBody>
      </p:sp>
    </p:spTree>
    <p:extLst>
      <p:ext uri="{BB962C8B-B14F-4D97-AF65-F5344CB8AC3E}">
        <p14:creationId xmlns:p14="http://schemas.microsoft.com/office/powerpoint/2010/main" val="1542281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atbubblor 5">
    <p:spTree>
      <p:nvGrpSpPr>
        <p:cNvPr id="1" name=""/>
        <p:cNvGrpSpPr/>
        <p:nvPr/>
      </p:nvGrpSpPr>
      <p:grpSpPr>
        <a:xfrm>
          <a:off x="0" y="0"/>
          <a:ext cx="0" cy="0"/>
          <a:chOff x="0" y="0"/>
          <a:chExt cx="0" cy="0"/>
        </a:xfrm>
      </p:grpSpPr>
      <p:sp>
        <p:nvSpPr>
          <p:cNvPr id="6" name="Rektangel med rundade hörn 7"/>
          <p:cNvSpPr/>
          <p:nvPr/>
        </p:nvSpPr>
        <p:spPr>
          <a:xfrm>
            <a:off x="631431"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F6F4E8"/>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chemeClr val="bg1"/>
              </a:solidFill>
            </a:endParaRPr>
          </a:p>
        </p:txBody>
      </p:sp>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sp>
        <p:nvSpPr>
          <p:cNvPr id="7" name="Rektangel med rundade hörn 7"/>
          <p:cNvSpPr/>
          <p:nvPr/>
        </p:nvSpPr>
        <p:spPr>
          <a:xfrm>
            <a:off x="4253803"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CDE4F0"/>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chemeClr val="bg1"/>
              </a:solidFill>
            </a:endParaRPr>
          </a:p>
        </p:txBody>
      </p:sp>
      <p:sp>
        <p:nvSpPr>
          <p:cNvPr id="9" name="Rektangel med rundade hörn 7"/>
          <p:cNvSpPr/>
          <p:nvPr/>
        </p:nvSpPr>
        <p:spPr>
          <a:xfrm flipH="1">
            <a:off x="2635004" y="336568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chemeClr val="bg1"/>
              </a:solidFill>
            </a:endParaRPr>
          </a:p>
        </p:txBody>
      </p:sp>
      <p:sp>
        <p:nvSpPr>
          <p:cNvPr id="10" name="Rektangel med rundade hörn 7"/>
          <p:cNvSpPr/>
          <p:nvPr/>
        </p:nvSpPr>
        <p:spPr>
          <a:xfrm flipH="1">
            <a:off x="6276239" y="336568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F6F4E8"/>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rgbClr val="E1F0F4"/>
              </a:solidFill>
            </a:endParaRPr>
          </a:p>
        </p:txBody>
      </p:sp>
      <p:sp>
        <p:nvSpPr>
          <p:cNvPr id="13" name="Platshållare för text 12"/>
          <p:cNvSpPr>
            <a:spLocks noGrp="1"/>
          </p:cNvSpPr>
          <p:nvPr>
            <p:ph type="body" sz="quarter" idx="13" hasCustomPrompt="1"/>
          </p:nvPr>
        </p:nvSpPr>
        <p:spPr>
          <a:xfrm>
            <a:off x="826646" y="659006"/>
            <a:ext cx="2891916" cy="1452705"/>
          </a:xfrm>
        </p:spPr>
        <p:txBody>
          <a:bodyPr anchor="ctr">
            <a:noAutofit/>
          </a:bodyPr>
          <a:lstStyle>
            <a:lvl1pPr marL="0" indent="0">
              <a:buNone/>
              <a:defRPr sz="2400" baseline="0">
                <a:solidFill>
                  <a:schemeClr val="bg1"/>
                </a:solidFill>
              </a:defRPr>
            </a:lvl1pPr>
          </a:lstStyle>
          <a:p>
            <a:pPr lvl="0"/>
            <a:r>
              <a:rPr lang="sv-SE"/>
              <a:t>Skriv text eller ta bort textrutan och låt pratbubblan vara tom. </a:t>
            </a:r>
          </a:p>
        </p:txBody>
      </p:sp>
      <p:sp>
        <p:nvSpPr>
          <p:cNvPr id="19" name="Platshållare för text 12"/>
          <p:cNvSpPr>
            <a:spLocks noGrp="1"/>
          </p:cNvSpPr>
          <p:nvPr>
            <p:ph type="body" sz="quarter" idx="19" hasCustomPrompt="1"/>
          </p:nvPr>
        </p:nvSpPr>
        <p:spPr>
          <a:xfrm>
            <a:off x="4449018" y="659006"/>
            <a:ext cx="2891916" cy="1452705"/>
          </a:xfrm>
        </p:spPr>
        <p:txBody>
          <a:bodyPr anchor="ctr">
            <a:noAutofit/>
          </a:bodyPr>
          <a:lstStyle>
            <a:lvl1pPr marL="0" indent="0">
              <a:buNone/>
              <a:defRPr sz="2400" baseline="0">
                <a:solidFill>
                  <a:schemeClr val="bg1"/>
                </a:solidFill>
              </a:defRPr>
            </a:lvl1pPr>
          </a:lstStyle>
          <a:p>
            <a:pPr lvl="0"/>
            <a:r>
              <a:rPr lang="sv-SE"/>
              <a:t>Skriv text eller ta bort textrutan och låt pratbubblan vara tom. </a:t>
            </a:r>
          </a:p>
        </p:txBody>
      </p:sp>
      <p:sp>
        <p:nvSpPr>
          <p:cNvPr id="21" name="Platshållare för text 12"/>
          <p:cNvSpPr>
            <a:spLocks noGrp="1"/>
          </p:cNvSpPr>
          <p:nvPr>
            <p:ph type="body" sz="quarter" idx="21" hasCustomPrompt="1"/>
          </p:nvPr>
        </p:nvSpPr>
        <p:spPr>
          <a:xfrm>
            <a:off x="2831424" y="3720404"/>
            <a:ext cx="2889504" cy="1452705"/>
          </a:xfrm>
        </p:spPr>
        <p:txBody>
          <a:bodyPr wrap="square" anchor="ctr">
            <a:noAutofit/>
          </a:bodyPr>
          <a:lstStyle>
            <a:lvl1pPr marL="0" indent="0">
              <a:buNone/>
              <a:defRPr sz="2400" baseline="0">
                <a:solidFill>
                  <a:srgbClr val="F6F4E8"/>
                </a:solidFill>
              </a:defRPr>
            </a:lvl1pPr>
          </a:lstStyle>
          <a:p>
            <a:pPr lvl="0"/>
            <a:r>
              <a:rPr lang="sv-SE"/>
              <a:t>Skriv text eller ta bort textrutan och låt pratbubblan vara tom. </a:t>
            </a:r>
          </a:p>
        </p:txBody>
      </p:sp>
      <p:sp>
        <p:nvSpPr>
          <p:cNvPr id="22" name="Platshållare för text 12"/>
          <p:cNvSpPr>
            <a:spLocks noGrp="1"/>
          </p:cNvSpPr>
          <p:nvPr>
            <p:ph type="body" sz="quarter" idx="22" hasCustomPrompt="1"/>
          </p:nvPr>
        </p:nvSpPr>
        <p:spPr>
          <a:xfrm>
            <a:off x="6472659" y="3720404"/>
            <a:ext cx="2889504" cy="1452705"/>
          </a:xfrm>
        </p:spPr>
        <p:txBody>
          <a:bodyPr wrap="square" anchor="ctr">
            <a:noAutofit/>
          </a:bodyPr>
          <a:lstStyle>
            <a:lvl1pPr marL="0" indent="0">
              <a:buNone/>
              <a:defRPr sz="2400" baseline="0">
                <a:solidFill>
                  <a:schemeClr val="bg1"/>
                </a:solidFill>
              </a:defRPr>
            </a:lvl1pPr>
          </a:lstStyle>
          <a:p>
            <a:pPr lvl="0"/>
            <a:r>
              <a:rPr lang="sv-SE"/>
              <a:t>Skriv text eller ta bort textrutan och låt pratbubblan vara tom. </a:t>
            </a:r>
          </a:p>
        </p:txBody>
      </p:sp>
      <p:sp>
        <p:nvSpPr>
          <p:cNvPr id="18" name="Rektangel med rundade hörn 7"/>
          <p:cNvSpPr/>
          <p:nvPr userDrawn="1"/>
        </p:nvSpPr>
        <p:spPr>
          <a:xfrm>
            <a:off x="7898445"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57962D"/>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rgbClr val="E1F0F4"/>
              </a:solidFill>
            </a:endParaRPr>
          </a:p>
        </p:txBody>
      </p:sp>
      <p:sp>
        <p:nvSpPr>
          <p:cNvPr id="24" name="Platshållare för text 12"/>
          <p:cNvSpPr>
            <a:spLocks noGrp="1"/>
          </p:cNvSpPr>
          <p:nvPr>
            <p:ph type="body" sz="quarter" idx="20" hasCustomPrompt="1"/>
          </p:nvPr>
        </p:nvSpPr>
        <p:spPr>
          <a:xfrm>
            <a:off x="8093661" y="659006"/>
            <a:ext cx="2891916" cy="1452705"/>
          </a:xfrm>
        </p:spPr>
        <p:txBody>
          <a:bodyPr anchor="ctr">
            <a:noAutofit/>
          </a:bodyPr>
          <a:lstStyle>
            <a:lvl1pPr marL="0" indent="0">
              <a:buNone/>
              <a:defRPr sz="2400" baseline="0">
                <a:solidFill>
                  <a:srgbClr val="F6F4E8"/>
                </a:solidFill>
              </a:defRPr>
            </a:lvl1pPr>
          </a:lstStyle>
          <a:p>
            <a:pPr lvl="0"/>
            <a:r>
              <a:rPr lang="sv-SE"/>
              <a:t>Skriv text eller ta bort textrutan och låt pratbubblan vara tom. </a:t>
            </a:r>
          </a:p>
        </p:txBody>
      </p:sp>
    </p:spTree>
    <p:extLst>
      <p:ext uri="{BB962C8B-B14F-4D97-AF65-F5344CB8AC3E}">
        <p14:creationId xmlns:p14="http://schemas.microsoft.com/office/powerpoint/2010/main" val="2391685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atbubblor 4">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sp>
        <p:nvSpPr>
          <p:cNvPr id="7" name="Rektangel med rundade hörn 7"/>
          <p:cNvSpPr/>
          <p:nvPr/>
        </p:nvSpPr>
        <p:spPr>
          <a:xfrm>
            <a:off x="2438400"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CDE4F0"/>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chemeClr val="bg1"/>
              </a:solidFill>
            </a:endParaRPr>
          </a:p>
        </p:txBody>
      </p:sp>
      <p:sp>
        <p:nvSpPr>
          <p:cNvPr id="8" name="Rektangel med rundade hörn 7"/>
          <p:cNvSpPr/>
          <p:nvPr/>
        </p:nvSpPr>
        <p:spPr>
          <a:xfrm>
            <a:off x="6471256"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57962D"/>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rgbClr val="E1F0F4"/>
              </a:solidFill>
            </a:endParaRPr>
          </a:p>
        </p:txBody>
      </p:sp>
      <p:sp>
        <p:nvSpPr>
          <p:cNvPr id="10" name="Rektangel med rundade hörn 7"/>
          <p:cNvSpPr/>
          <p:nvPr/>
        </p:nvSpPr>
        <p:spPr>
          <a:xfrm flipH="1">
            <a:off x="2438400" y="336568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57962D"/>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rgbClr val="E1F0F4"/>
              </a:solidFill>
            </a:endParaRPr>
          </a:p>
        </p:txBody>
      </p:sp>
      <p:sp>
        <p:nvSpPr>
          <p:cNvPr id="11" name="Rektangel med rundade hörn 7"/>
          <p:cNvSpPr/>
          <p:nvPr/>
        </p:nvSpPr>
        <p:spPr>
          <a:xfrm flipH="1">
            <a:off x="6471256" y="336568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chemeClr val="tx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240000" tIns="0" rIns="240000" bIns="436800" rtlCol="0" anchor="ctr">
            <a:normAutofit/>
          </a:bodyPr>
          <a:lstStyle/>
          <a:p>
            <a:pPr algn="ctr"/>
            <a:endParaRPr lang="sv-SE" sz="1600" b="1">
              <a:solidFill>
                <a:srgbClr val="E1F0F4"/>
              </a:solidFill>
            </a:endParaRPr>
          </a:p>
        </p:txBody>
      </p:sp>
      <p:sp>
        <p:nvSpPr>
          <p:cNvPr id="19" name="Platshållare för text 12"/>
          <p:cNvSpPr>
            <a:spLocks noGrp="1"/>
          </p:cNvSpPr>
          <p:nvPr>
            <p:ph type="body" sz="quarter" idx="19" hasCustomPrompt="1"/>
          </p:nvPr>
        </p:nvSpPr>
        <p:spPr>
          <a:xfrm>
            <a:off x="2633615" y="659006"/>
            <a:ext cx="2891916" cy="1452705"/>
          </a:xfrm>
        </p:spPr>
        <p:txBody>
          <a:bodyPr anchor="ctr">
            <a:noAutofit/>
          </a:bodyPr>
          <a:lstStyle>
            <a:lvl1pPr marL="0" indent="0">
              <a:buNone/>
              <a:defRPr sz="2400" baseline="0">
                <a:solidFill>
                  <a:schemeClr val="bg1"/>
                </a:solidFill>
              </a:defRPr>
            </a:lvl1pPr>
          </a:lstStyle>
          <a:p>
            <a:pPr lvl="0"/>
            <a:r>
              <a:rPr lang="sv-SE"/>
              <a:t>Skriv text eller ta bort textrutan och låt pratbubblan vara tom. </a:t>
            </a:r>
          </a:p>
        </p:txBody>
      </p:sp>
      <p:sp>
        <p:nvSpPr>
          <p:cNvPr id="20" name="Platshållare för text 12"/>
          <p:cNvSpPr>
            <a:spLocks noGrp="1"/>
          </p:cNvSpPr>
          <p:nvPr>
            <p:ph type="body" sz="quarter" idx="20" hasCustomPrompt="1"/>
          </p:nvPr>
        </p:nvSpPr>
        <p:spPr>
          <a:xfrm>
            <a:off x="6666471" y="659006"/>
            <a:ext cx="2891916" cy="1452705"/>
          </a:xfrm>
        </p:spPr>
        <p:txBody>
          <a:bodyPr anchor="ctr">
            <a:noAutofit/>
          </a:bodyPr>
          <a:lstStyle>
            <a:lvl1pPr marL="0" indent="0">
              <a:buNone/>
              <a:defRPr sz="2400" baseline="0">
                <a:solidFill>
                  <a:srgbClr val="F6F4E8"/>
                </a:solidFill>
              </a:defRPr>
            </a:lvl1pPr>
          </a:lstStyle>
          <a:p>
            <a:pPr lvl="0"/>
            <a:r>
              <a:rPr lang="sv-SE"/>
              <a:t>Skriv text eller ta bort textrutan och låt pratbubblan vara tom. </a:t>
            </a:r>
          </a:p>
        </p:txBody>
      </p:sp>
      <p:sp>
        <p:nvSpPr>
          <p:cNvPr id="22" name="Platshållare för text 12"/>
          <p:cNvSpPr>
            <a:spLocks noGrp="1"/>
          </p:cNvSpPr>
          <p:nvPr>
            <p:ph type="body" sz="quarter" idx="22" hasCustomPrompt="1"/>
          </p:nvPr>
        </p:nvSpPr>
        <p:spPr>
          <a:xfrm>
            <a:off x="2634820" y="3720404"/>
            <a:ext cx="2889504" cy="1452705"/>
          </a:xfrm>
        </p:spPr>
        <p:txBody>
          <a:bodyPr wrap="square" anchor="ctr">
            <a:noAutofit/>
          </a:bodyPr>
          <a:lstStyle>
            <a:lvl1pPr marL="0" indent="0">
              <a:buNone/>
              <a:defRPr sz="2400" baseline="0">
                <a:solidFill>
                  <a:srgbClr val="F6F4E8"/>
                </a:solidFill>
              </a:defRPr>
            </a:lvl1pPr>
          </a:lstStyle>
          <a:p>
            <a:pPr lvl="0"/>
            <a:r>
              <a:rPr lang="sv-SE"/>
              <a:t>Skriv text eller ta bort textrutan och låt pratbubblan vara tom. </a:t>
            </a:r>
          </a:p>
        </p:txBody>
      </p:sp>
      <p:sp>
        <p:nvSpPr>
          <p:cNvPr id="23" name="Platshållare för text 12"/>
          <p:cNvSpPr>
            <a:spLocks noGrp="1"/>
          </p:cNvSpPr>
          <p:nvPr>
            <p:ph type="body" sz="quarter" idx="23" hasCustomPrompt="1"/>
          </p:nvPr>
        </p:nvSpPr>
        <p:spPr>
          <a:xfrm>
            <a:off x="6667676" y="3720404"/>
            <a:ext cx="2889504" cy="1452705"/>
          </a:xfrm>
        </p:spPr>
        <p:txBody>
          <a:bodyPr wrap="square" anchor="ctr">
            <a:noAutofit/>
          </a:bodyPr>
          <a:lstStyle>
            <a:lvl1pPr marL="0" indent="0">
              <a:buNone/>
              <a:defRPr sz="2400" baseline="0">
                <a:solidFill>
                  <a:schemeClr val="bg1"/>
                </a:solidFill>
              </a:defRPr>
            </a:lvl1pPr>
          </a:lstStyle>
          <a:p>
            <a:pPr lvl="0"/>
            <a:r>
              <a:rPr lang="sv-SE"/>
              <a:t>Skriv text eller ta bort textrutan och låt pratbubblan vara tom. </a:t>
            </a:r>
          </a:p>
        </p:txBody>
      </p:sp>
    </p:spTree>
    <p:extLst>
      <p:ext uri="{BB962C8B-B14F-4D97-AF65-F5344CB8AC3E}">
        <p14:creationId xmlns:p14="http://schemas.microsoft.com/office/powerpoint/2010/main" val="2691797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atbubblor 3">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sp>
        <p:nvSpPr>
          <p:cNvPr id="9" name="Rektangel med rundade hörn 7"/>
          <p:cNvSpPr/>
          <p:nvPr/>
        </p:nvSpPr>
        <p:spPr>
          <a:xfrm flipH="1">
            <a:off x="596203" y="203933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CDE4F0"/>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chemeClr val="bg1"/>
              </a:solidFill>
            </a:endParaRPr>
          </a:p>
        </p:txBody>
      </p:sp>
      <p:sp>
        <p:nvSpPr>
          <p:cNvPr id="10" name="Rektangel med rundade hörn 7"/>
          <p:cNvSpPr/>
          <p:nvPr/>
        </p:nvSpPr>
        <p:spPr>
          <a:xfrm flipH="1">
            <a:off x="4255507" y="203933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57962D"/>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0" tIns="0" rIns="240000" bIns="436800" numCol="1" spcCol="0" rtlCol="0" fromWordArt="0" anchor="ctr" anchorCtr="0" forceAA="0" compatLnSpc="1">
            <a:prstTxWarp prst="textNoShape">
              <a:avLst/>
            </a:prstTxWarp>
            <a:normAutofit/>
          </a:bodyPr>
          <a:lstStyle/>
          <a:p>
            <a:pPr algn="ctr"/>
            <a:endParaRPr lang="sv-SE" sz="1600" b="1">
              <a:solidFill>
                <a:srgbClr val="E1F0F4"/>
              </a:solidFill>
            </a:endParaRPr>
          </a:p>
        </p:txBody>
      </p:sp>
      <p:sp>
        <p:nvSpPr>
          <p:cNvPr id="11" name="Rektangel med rundade hörn 7"/>
          <p:cNvSpPr/>
          <p:nvPr/>
        </p:nvSpPr>
        <p:spPr>
          <a:xfrm flipH="1">
            <a:off x="7914811" y="2039330"/>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chemeClr val="tx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240000" tIns="0" rIns="240000" bIns="436800" rtlCol="0" anchor="ctr">
            <a:normAutofit/>
          </a:bodyPr>
          <a:lstStyle/>
          <a:p>
            <a:pPr algn="ctr"/>
            <a:endParaRPr lang="sv-SE" sz="1600" b="1">
              <a:solidFill>
                <a:srgbClr val="E1F0F4"/>
              </a:solidFill>
            </a:endParaRPr>
          </a:p>
        </p:txBody>
      </p:sp>
      <p:sp>
        <p:nvSpPr>
          <p:cNvPr id="21" name="Platshållare för text 12"/>
          <p:cNvSpPr>
            <a:spLocks noGrp="1"/>
          </p:cNvSpPr>
          <p:nvPr>
            <p:ph type="body" sz="quarter" idx="21" hasCustomPrompt="1"/>
          </p:nvPr>
        </p:nvSpPr>
        <p:spPr>
          <a:xfrm>
            <a:off x="792623" y="2394053"/>
            <a:ext cx="2889504" cy="1452705"/>
          </a:xfrm>
        </p:spPr>
        <p:txBody>
          <a:bodyPr wrap="square" anchor="ctr">
            <a:noAutofit/>
          </a:bodyPr>
          <a:lstStyle>
            <a:lvl1pPr marL="0" indent="0">
              <a:buNone/>
              <a:defRPr sz="2400" baseline="0">
                <a:solidFill>
                  <a:schemeClr val="bg1"/>
                </a:solidFill>
              </a:defRPr>
            </a:lvl1pPr>
          </a:lstStyle>
          <a:p>
            <a:pPr lvl="0"/>
            <a:r>
              <a:rPr lang="sv-SE"/>
              <a:t>Skriv text eller ta bort textrutan och låt pratbubblan vara tom. </a:t>
            </a:r>
          </a:p>
        </p:txBody>
      </p:sp>
      <p:sp>
        <p:nvSpPr>
          <p:cNvPr id="22" name="Platshållare för text 12"/>
          <p:cNvSpPr>
            <a:spLocks noGrp="1"/>
          </p:cNvSpPr>
          <p:nvPr>
            <p:ph type="body" sz="quarter" idx="22" hasCustomPrompt="1"/>
          </p:nvPr>
        </p:nvSpPr>
        <p:spPr>
          <a:xfrm>
            <a:off x="4451927" y="2394053"/>
            <a:ext cx="2889504" cy="1452705"/>
          </a:xfrm>
        </p:spPr>
        <p:txBody>
          <a:bodyPr wrap="square" anchor="ctr">
            <a:noAutofit/>
          </a:bodyPr>
          <a:lstStyle>
            <a:lvl1pPr marL="0" indent="0">
              <a:buNone/>
              <a:defRPr sz="2400" baseline="0">
                <a:solidFill>
                  <a:srgbClr val="F6F4E8"/>
                </a:solidFill>
              </a:defRPr>
            </a:lvl1pPr>
          </a:lstStyle>
          <a:p>
            <a:pPr lvl="0"/>
            <a:r>
              <a:rPr lang="sv-SE"/>
              <a:t>Skriv text eller ta bort textrutan och låt pratbubblan vara tom. </a:t>
            </a:r>
          </a:p>
        </p:txBody>
      </p:sp>
      <p:sp>
        <p:nvSpPr>
          <p:cNvPr id="23" name="Platshållare för text 12"/>
          <p:cNvSpPr>
            <a:spLocks noGrp="1"/>
          </p:cNvSpPr>
          <p:nvPr>
            <p:ph type="body" sz="quarter" idx="23" hasCustomPrompt="1"/>
          </p:nvPr>
        </p:nvSpPr>
        <p:spPr>
          <a:xfrm>
            <a:off x="8111231" y="2394053"/>
            <a:ext cx="2889504" cy="1452705"/>
          </a:xfrm>
        </p:spPr>
        <p:txBody>
          <a:bodyPr wrap="square" anchor="ctr">
            <a:noAutofit/>
          </a:bodyPr>
          <a:lstStyle>
            <a:lvl1pPr marL="0" indent="0">
              <a:buNone/>
              <a:defRPr sz="2400" baseline="0">
                <a:solidFill>
                  <a:schemeClr val="bg1"/>
                </a:solidFill>
              </a:defRPr>
            </a:lvl1pPr>
          </a:lstStyle>
          <a:p>
            <a:pPr lvl="0"/>
            <a:r>
              <a:rPr lang="sv-SE"/>
              <a:t>Skriv text eller ta bort textrutan och låt pratbubblan vara tom. </a:t>
            </a:r>
          </a:p>
        </p:txBody>
      </p:sp>
    </p:spTree>
    <p:extLst>
      <p:ext uri="{BB962C8B-B14F-4D97-AF65-F5344CB8AC3E}">
        <p14:creationId xmlns:p14="http://schemas.microsoft.com/office/powerpoint/2010/main" val="2518741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atbubbla och exempel">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BC9B90F4-A494-45B5-8A7C-7090ABFDFDA4}"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39CBCE0-C835-4AC7-8ABE-CC9050610E83}" type="slidenum">
              <a:rPr lang="sv-SE" smtClean="0"/>
              <a:t>‹#›</a:t>
            </a:fld>
            <a:endParaRPr lang="sv-SE"/>
          </a:p>
        </p:txBody>
      </p:sp>
      <p:sp>
        <p:nvSpPr>
          <p:cNvPr id="18" name="Ellips 13"/>
          <p:cNvSpPr/>
          <p:nvPr userDrawn="1"/>
        </p:nvSpPr>
        <p:spPr>
          <a:xfrm>
            <a:off x="636326" y="4079109"/>
            <a:ext cx="1802073" cy="2007803"/>
          </a:xfrm>
          <a:custGeom>
            <a:avLst/>
            <a:gdLst>
              <a:gd name="connsiteX0" fmla="*/ 0 w 2048384"/>
              <a:gd name="connsiteY0" fmla="*/ 1024192 h 2048384"/>
              <a:gd name="connsiteX1" fmla="*/ 1024192 w 2048384"/>
              <a:gd name="connsiteY1" fmla="*/ 0 h 2048384"/>
              <a:gd name="connsiteX2" fmla="*/ 2048384 w 2048384"/>
              <a:gd name="connsiteY2" fmla="*/ 1024192 h 2048384"/>
              <a:gd name="connsiteX3" fmla="*/ 1024192 w 2048384"/>
              <a:gd name="connsiteY3" fmla="*/ 2048384 h 2048384"/>
              <a:gd name="connsiteX4" fmla="*/ 0 w 2048384"/>
              <a:gd name="connsiteY4" fmla="*/ 1024192 h 2048384"/>
              <a:gd name="connsiteX0" fmla="*/ 1714 w 2050098"/>
              <a:gd name="connsiteY0" fmla="*/ 1024192 h 2164094"/>
              <a:gd name="connsiteX1" fmla="*/ 1025906 w 2050098"/>
              <a:gd name="connsiteY1" fmla="*/ 0 h 2164094"/>
              <a:gd name="connsiteX2" fmla="*/ 2050098 w 2050098"/>
              <a:gd name="connsiteY2" fmla="*/ 1024192 h 2164094"/>
              <a:gd name="connsiteX3" fmla="*/ 1025906 w 2050098"/>
              <a:gd name="connsiteY3" fmla="*/ 2048384 h 2164094"/>
              <a:gd name="connsiteX4" fmla="*/ 788636 w 2050098"/>
              <a:gd name="connsiteY4" fmla="*/ 2025636 h 2164094"/>
              <a:gd name="connsiteX5" fmla="*/ 1714 w 2050098"/>
              <a:gd name="connsiteY5" fmla="*/ 1024192 h 2164094"/>
              <a:gd name="connsiteX0" fmla="*/ 788636 w 2050098"/>
              <a:gd name="connsiteY0" fmla="*/ 2025636 h 2139824"/>
              <a:gd name="connsiteX1" fmla="*/ 1714 w 2050098"/>
              <a:gd name="connsiteY1" fmla="*/ 1024192 h 2139824"/>
              <a:gd name="connsiteX2" fmla="*/ 1025906 w 2050098"/>
              <a:gd name="connsiteY2" fmla="*/ 0 h 2139824"/>
              <a:gd name="connsiteX3" fmla="*/ 2050098 w 2050098"/>
              <a:gd name="connsiteY3" fmla="*/ 1024192 h 2139824"/>
              <a:gd name="connsiteX4" fmla="*/ 1117346 w 2050098"/>
              <a:gd name="connsiteY4" fmla="*/ 2139824 h 2139824"/>
              <a:gd name="connsiteX0" fmla="*/ 790539 w 2052001"/>
              <a:gd name="connsiteY0" fmla="*/ 2025636 h 2139824"/>
              <a:gd name="connsiteX1" fmla="*/ 691319 w 2052001"/>
              <a:gd name="connsiteY1" fmla="*/ 1939642 h 2139824"/>
              <a:gd name="connsiteX2" fmla="*/ 3617 w 2052001"/>
              <a:gd name="connsiteY2" fmla="*/ 1024192 h 2139824"/>
              <a:gd name="connsiteX3" fmla="*/ 1027809 w 2052001"/>
              <a:gd name="connsiteY3" fmla="*/ 0 h 2139824"/>
              <a:gd name="connsiteX4" fmla="*/ 2052001 w 2052001"/>
              <a:gd name="connsiteY4" fmla="*/ 1024192 h 2139824"/>
              <a:gd name="connsiteX5" fmla="*/ 1119249 w 2052001"/>
              <a:gd name="connsiteY5" fmla="*/ 2139824 h 2139824"/>
              <a:gd name="connsiteX0" fmla="*/ 791503 w 2052965"/>
              <a:gd name="connsiteY0" fmla="*/ 2025636 h 2139824"/>
              <a:gd name="connsiteX1" fmla="*/ 657358 w 2052965"/>
              <a:gd name="connsiteY1" fmla="*/ 2015842 h 2139824"/>
              <a:gd name="connsiteX2" fmla="*/ 4581 w 2052965"/>
              <a:gd name="connsiteY2" fmla="*/ 1024192 h 2139824"/>
              <a:gd name="connsiteX3" fmla="*/ 1028773 w 2052965"/>
              <a:gd name="connsiteY3" fmla="*/ 0 h 2139824"/>
              <a:gd name="connsiteX4" fmla="*/ 2052965 w 2052965"/>
              <a:gd name="connsiteY4" fmla="*/ 1024192 h 2139824"/>
              <a:gd name="connsiteX5" fmla="*/ 1120213 w 2052965"/>
              <a:gd name="connsiteY5" fmla="*/ 2139824 h 2139824"/>
              <a:gd name="connsiteX0" fmla="*/ 715303 w 2052965"/>
              <a:gd name="connsiteY0" fmla="*/ 2273286 h 2273286"/>
              <a:gd name="connsiteX1" fmla="*/ 657358 w 2052965"/>
              <a:gd name="connsiteY1" fmla="*/ 2015842 h 2273286"/>
              <a:gd name="connsiteX2" fmla="*/ 4581 w 2052965"/>
              <a:gd name="connsiteY2" fmla="*/ 1024192 h 2273286"/>
              <a:gd name="connsiteX3" fmla="*/ 1028773 w 2052965"/>
              <a:gd name="connsiteY3" fmla="*/ 0 h 2273286"/>
              <a:gd name="connsiteX4" fmla="*/ 2052965 w 2052965"/>
              <a:gd name="connsiteY4" fmla="*/ 1024192 h 2273286"/>
              <a:gd name="connsiteX5" fmla="*/ 1120213 w 2052965"/>
              <a:gd name="connsiteY5" fmla="*/ 2139824 h 2273286"/>
              <a:gd name="connsiteX0" fmla="*/ 693078 w 2052965"/>
              <a:gd name="connsiteY0" fmla="*/ 2257411 h 2257411"/>
              <a:gd name="connsiteX1" fmla="*/ 657358 w 2052965"/>
              <a:gd name="connsiteY1" fmla="*/ 2015842 h 2257411"/>
              <a:gd name="connsiteX2" fmla="*/ 4581 w 2052965"/>
              <a:gd name="connsiteY2" fmla="*/ 1024192 h 2257411"/>
              <a:gd name="connsiteX3" fmla="*/ 1028773 w 2052965"/>
              <a:gd name="connsiteY3" fmla="*/ 0 h 2257411"/>
              <a:gd name="connsiteX4" fmla="*/ 2052965 w 2052965"/>
              <a:gd name="connsiteY4" fmla="*/ 1024192 h 2257411"/>
              <a:gd name="connsiteX5" fmla="*/ 1120213 w 2052965"/>
              <a:gd name="connsiteY5" fmla="*/ 2139824 h 2257411"/>
              <a:gd name="connsiteX0" fmla="*/ 688853 w 2048740"/>
              <a:gd name="connsiteY0" fmla="*/ 2257411 h 2257411"/>
              <a:gd name="connsiteX1" fmla="*/ 907133 w 2048740"/>
              <a:gd name="connsiteY1" fmla="*/ 2038067 h 2257411"/>
              <a:gd name="connsiteX2" fmla="*/ 356 w 2048740"/>
              <a:gd name="connsiteY2" fmla="*/ 1024192 h 2257411"/>
              <a:gd name="connsiteX3" fmla="*/ 1024548 w 2048740"/>
              <a:gd name="connsiteY3" fmla="*/ 0 h 2257411"/>
              <a:gd name="connsiteX4" fmla="*/ 2048740 w 2048740"/>
              <a:gd name="connsiteY4" fmla="*/ 1024192 h 2257411"/>
              <a:gd name="connsiteX5" fmla="*/ 1115988 w 2048740"/>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16566 w 2049318"/>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16566 w 2049318"/>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16566 w 2049318"/>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16566 w 2049318"/>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16566 w 2049318"/>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67366 w 2049318"/>
              <a:gd name="connsiteY5" fmla="*/ 203187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67366 w 2049318"/>
              <a:gd name="connsiteY5" fmla="*/ 203187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86416 w 2049318"/>
              <a:gd name="connsiteY5" fmla="*/ 2035049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64191 w 2049318"/>
              <a:gd name="connsiteY5" fmla="*/ 203187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64191 w 2049318"/>
              <a:gd name="connsiteY5" fmla="*/ 203187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64191 w 2049318"/>
              <a:gd name="connsiteY5" fmla="*/ 2031874 h 2257411"/>
              <a:gd name="connsiteX0" fmla="*/ 688861 w 2048748"/>
              <a:gd name="connsiteY0" fmla="*/ 2257411 h 2257411"/>
              <a:gd name="connsiteX1" fmla="*/ 907141 w 2048748"/>
              <a:gd name="connsiteY1" fmla="*/ 2038067 h 2257411"/>
              <a:gd name="connsiteX2" fmla="*/ 364 w 2048748"/>
              <a:gd name="connsiteY2" fmla="*/ 1024192 h 2257411"/>
              <a:gd name="connsiteX3" fmla="*/ 1024556 w 2048748"/>
              <a:gd name="connsiteY3" fmla="*/ 0 h 2257411"/>
              <a:gd name="connsiteX4" fmla="*/ 2048748 w 2048748"/>
              <a:gd name="connsiteY4" fmla="*/ 1024192 h 2257411"/>
              <a:gd name="connsiteX5" fmla="*/ 1163621 w 2048748"/>
              <a:gd name="connsiteY5" fmla="*/ 2031874 h 2257411"/>
              <a:gd name="connsiteX0" fmla="*/ 688552 w 2048439"/>
              <a:gd name="connsiteY0" fmla="*/ 2257411 h 2257411"/>
              <a:gd name="connsiteX1" fmla="*/ 906832 w 2048439"/>
              <a:gd name="connsiteY1" fmla="*/ 2038067 h 2257411"/>
              <a:gd name="connsiteX2" fmla="*/ 55 w 2048439"/>
              <a:gd name="connsiteY2" fmla="*/ 1024192 h 2257411"/>
              <a:gd name="connsiteX3" fmla="*/ 1024247 w 2048439"/>
              <a:gd name="connsiteY3" fmla="*/ 0 h 2257411"/>
              <a:gd name="connsiteX4" fmla="*/ 2048439 w 2048439"/>
              <a:gd name="connsiteY4" fmla="*/ 1024192 h 2257411"/>
              <a:gd name="connsiteX5" fmla="*/ 1163312 w 2048439"/>
              <a:gd name="connsiteY5" fmla="*/ 2031874 h 2257411"/>
              <a:gd name="connsiteX0" fmla="*/ 688509 w 2048396"/>
              <a:gd name="connsiteY0" fmla="*/ 2257411 h 2257411"/>
              <a:gd name="connsiteX1" fmla="*/ 906789 w 2048396"/>
              <a:gd name="connsiteY1" fmla="*/ 2038067 h 2257411"/>
              <a:gd name="connsiteX2" fmla="*/ 12 w 2048396"/>
              <a:gd name="connsiteY2" fmla="*/ 1024192 h 2257411"/>
              <a:gd name="connsiteX3" fmla="*/ 1024204 w 2048396"/>
              <a:gd name="connsiteY3" fmla="*/ 0 h 2257411"/>
              <a:gd name="connsiteX4" fmla="*/ 2048396 w 2048396"/>
              <a:gd name="connsiteY4" fmla="*/ 1024192 h 2257411"/>
              <a:gd name="connsiteX5" fmla="*/ 1163269 w 2048396"/>
              <a:gd name="connsiteY5" fmla="*/ 2031874 h 2257411"/>
              <a:gd name="connsiteX0" fmla="*/ 656756 w 2016643"/>
              <a:gd name="connsiteY0" fmla="*/ 2257411 h 2257411"/>
              <a:gd name="connsiteX1" fmla="*/ 875036 w 2016643"/>
              <a:gd name="connsiteY1" fmla="*/ 2038067 h 2257411"/>
              <a:gd name="connsiteX2" fmla="*/ 9 w 2016643"/>
              <a:gd name="connsiteY2" fmla="*/ 1021017 h 2257411"/>
              <a:gd name="connsiteX3" fmla="*/ 992451 w 2016643"/>
              <a:gd name="connsiteY3" fmla="*/ 0 h 2257411"/>
              <a:gd name="connsiteX4" fmla="*/ 2016643 w 2016643"/>
              <a:gd name="connsiteY4" fmla="*/ 1024192 h 2257411"/>
              <a:gd name="connsiteX5" fmla="*/ 1131516 w 2016643"/>
              <a:gd name="connsiteY5" fmla="*/ 2031874 h 2257411"/>
              <a:gd name="connsiteX0" fmla="*/ 672629 w 2032516"/>
              <a:gd name="connsiteY0" fmla="*/ 2257442 h 2257442"/>
              <a:gd name="connsiteX1" fmla="*/ 890909 w 2032516"/>
              <a:gd name="connsiteY1" fmla="*/ 2038098 h 2257442"/>
              <a:gd name="connsiteX2" fmla="*/ 7 w 2032516"/>
              <a:gd name="connsiteY2" fmla="*/ 995648 h 2257442"/>
              <a:gd name="connsiteX3" fmla="*/ 1008324 w 2032516"/>
              <a:gd name="connsiteY3" fmla="*/ 31 h 2257442"/>
              <a:gd name="connsiteX4" fmla="*/ 2032516 w 2032516"/>
              <a:gd name="connsiteY4" fmla="*/ 1024223 h 2257442"/>
              <a:gd name="connsiteX5" fmla="*/ 1147389 w 2032516"/>
              <a:gd name="connsiteY5" fmla="*/ 2031905 h 2257442"/>
              <a:gd name="connsiteX0" fmla="*/ 656756 w 2016643"/>
              <a:gd name="connsiteY0" fmla="*/ 2257558 h 2257558"/>
              <a:gd name="connsiteX1" fmla="*/ 875036 w 2016643"/>
              <a:gd name="connsiteY1" fmla="*/ 2038214 h 2257558"/>
              <a:gd name="connsiteX2" fmla="*/ 9 w 2016643"/>
              <a:gd name="connsiteY2" fmla="*/ 964014 h 2257558"/>
              <a:gd name="connsiteX3" fmla="*/ 992451 w 2016643"/>
              <a:gd name="connsiteY3" fmla="*/ 147 h 2257558"/>
              <a:gd name="connsiteX4" fmla="*/ 2016643 w 2016643"/>
              <a:gd name="connsiteY4" fmla="*/ 1024339 h 2257558"/>
              <a:gd name="connsiteX5" fmla="*/ 1131516 w 2016643"/>
              <a:gd name="connsiteY5" fmla="*/ 2032021 h 2257558"/>
              <a:gd name="connsiteX0" fmla="*/ 666279 w 2026166"/>
              <a:gd name="connsiteY0" fmla="*/ 2257515 h 2257515"/>
              <a:gd name="connsiteX1" fmla="*/ 884559 w 2026166"/>
              <a:gd name="connsiteY1" fmla="*/ 2038171 h 2257515"/>
              <a:gd name="connsiteX2" fmla="*/ 7 w 2026166"/>
              <a:gd name="connsiteY2" fmla="*/ 973496 h 2257515"/>
              <a:gd name="connsiteX3" fmla="*/ 1001974 w 2026166"/>
              <a:gd name="connsiteY3" fmla="*/ 104 h 2257515"/>
              <a:gd name="connsiteX4" fmla="*/ 2026166 w 2026166"/>
              <a:gd name="connsiteY4" fmla="*/ 1024296 h 2257515"/>
              <a:gd name="connsiteX5" fmla="*/ 1141039 w 2026166"/>
              <a:gd name="connsiteY5" fmla="*/ 2031978 h 2257515"/>
              <a:gd name="connsiteX0" fmla="*/ 666279 w 2026166"/>
              <a:gd name="connsiteY0" fmla="*/ 2257522 h 2257522"/>
              <a:gd name="connsiteX1" fmla="*/ 884559 w 2026166"/>
              <a:gd name="connsiteY1" fmla="*/ 2038178 h 2257522"/>
              <a:gd name="connsiteX2" fmla="*/ 7 w 2026166"/>
              <a:gd name="connsiteY2" fmla="*/ 973503 h 2257522"/>
              <a:gd name="connsiteX3" fmla="*/ 1001974 w 2026166"/>
              <a:gd name="connsiteY3" fmla="*/ 111 h 2257522"/>
              <a:gd name="connsiteX4" fmla="*/ 2026166 w 2026166"/>
              <a:gd name="connsiteY4" fmla="*/ 1024303 h 2257522"/>
              <a:gd name="connsiteX5" fmla="*/ 1141039 w 2026166"/>
              <a:gd name="connsiteY5" fmla="*/ 2031985 h 2257522"/>
              <a:gd name="connsiteX0" fmla="*/ 659930 w 2019817"/>
              <a:gd name="connsiteY0" fmla="*/ 2257720 h 2257720"/>
              <a:gd name="connsiteX1" fmla="*/ 878210 w 2019817"/>
              <a:gd name="connsiteY1" fmla="*/ 2038376 h 2257720"/>
              <a:gd name="connsiteX2" fmla="*/ 8 w 2019817"/>
              <a:gd name="connsiteY2" fmla="*/ 941951 h 2257720"/>
              <a:gd name="connsiteX3" fmla="*/ 995625 w 2019817"/>
              <a:gd name="connsiteY3" fmla="*/ 309 h 2257720"/>
              <a:gd name="connsiteX4" fmla="*/ 2019817 w 2019817"/>
              <a:gd name="connsiteY4" fmla="*/ 1024501 h 2257720"/>
              <a:gd name="connsiteX5" fmla="*/ 1134690 w 2019817"/>
              <a:gd name="connsiteY5" fmla="*/ 2032183 h 2257720"/>
              <a:gd name="connsiteX0" fmla="*/ 659934 w 2019821"/>
              <a:gd name="connsiteY0" fmla="*/ 2257873 h 2257873"/>
              <a:gd name="connsiteX1" fmla="*/ 878214 w 2019821"/>
              <a:gd name="connsiteY1" fmla="*/ 2038529 h 2257873"/>
              <a:gd name="connsiteX2" fmla="*/ 12 w 2019821"/>
              <a:gd name="connsiteY2" fmla="*/ 942104 h 2257873"/>
              <a:gd name="connsiteX3" fmla="*/ 995629 w 2019821"/>
              <a:gd name="connsiteY3" fmla="*/ 462 h 2257873"/>
              <a:gd name="connsiteX4" fmla="*/ 2019821 w 2019821"/>
              <a:gd name="connsiteY4" fmla="*/ 1024654 h 2257873"/>
              <a:gd name="connsiteX5" fmla="*/ 1134694 w 2019821"/>
              <a:gd name="connsiteY5" fmla="*/ 2032336 h 2257873"/>
              <a:gd name="connsiteX0" fmla="*/ 659934 w 2019821"/>
              <a:gd name="connsiteY0" fmla="*/ 2257873 h 2257873"/>
              <a:gd name="connsiteX1" fmla="*/ 878214 w 2019821"/>
              <a:gd name="connsiteY1" fmla="*/ 2038529 h 2257873"/>
              <a:gd name="connsiteX2" fmla="*/ 12 w 2019821"/>
              <a:gd name="connsiteY2" fmla="*/ 942104 h 2257873"/>
              <a:gd name="connsiteX3" fmla="*/ 995629 w 2019821"/>
              <a:gd name="connsiteY3" fmla="*/ 462 h 2257873"/>
              <a:gd name="connsiteX4" fmla="*/ 2019821 w 2019821"/>
              <a:gd name="connsiteY4" fmla="*/ 1024654 h 2257873"/>
              <a:gd name="connsiteX5" fmla="*/ 1134694 w 2019821"/>
              <a:gd name="connsiteY5" fmla="*/ 2032336 h 2257873"/>
              <a:gd name="connsiteX0" fmla="*/ 659934 w 2019821"/>
              <a:gd name="connsiteY0" fmla="*/ 2257873 h 2257873"/>
              <a:gd name="connsiteX1" fmla="*/ 878214 w 2019821"/>
              <a:gd name="connsiteY1" fmla="*/ 2038529 h 2257873"/>
              <a:gd name="connsiteX2" fmla="*/ 12 w 2019821"/>
              <a:gd name="connsiteY2" fmla="*/ 942104 h 2257873"/>
              <a:gd name="connsiteX3" fmla="*/ 995629 w 2019821"/>
              <a:gd name="connsiteY3" fmla="*/ 462 h 2257873"/>
              <a:gd name="connsiteX4" fmla="*/ 2019821 w 2019821"/>
              <a:gd name="connsiteY4" fmla="*/ 1024654 h 2257873"/>
              <a:gd name="connsiteX5" fmla="*/ 1134694 w 2019821"/>
              <a:gd name="connsiteY5" fmla="*/ 2032336 h 2257873"/>
              <a:gd name="connsiteX0" fmla="*/ 659933 w 2019820"/>
              <a:gd name="connsiteY0" fmla="*/ 2257873 h 2257873"/>
              <a:gd name="connsiteX1" fmla="*/ 878213 w 2019820"/>
              <a:gd name="connsiteY1" fmla="*/ 2038529 h 2257873"/>
              <a:gd name="connsiteX2" fmla="*/ 11 w 2019820"/>
              <a:gd name="connsiteY2" fmla="*/ 942104 h 2257873"/>
              <a:gd name="connsiteX3" fmla="*/ 995628 w 2019820"/>
              <a:gd name="connsiteY3" fmla="*/ 462 h 2257873"/>
              <a:gd name="connsiteX4" fmla="*/ 2019820 w 2019820"/>
              <a:gd name="connsiteY4" fmla="*/ 1024654 h 2257873"/>
              <a:gd name="connsiteX5" fmla="*/ 1134693 w 2019820"/>
              <a:gd name="connsiteY5" fmla="*/ 2032336 h 2257873"/>
              <a:gd name="connsiteX0" fmla="*/ 666279 w 2026166"/>
              <a:gd name="connsiteY0" fmla="*/ 2257629 h 2257629"/>
              <a:gd name="connsiteX1" fmla="*/ 884559 w 2026166"/>
              <a:gd name="connsiteY1" fmla="*/ 2038285 h 2257629"/>
              <a:gd name="connsiteX2" fmla="*/ 7 w 2026166"/>
              <a:gd name="connsiteY2" fmla="*/ 954560 h 2257629"/>
              <a:gd name="connsiteX3" fmla="*/ 1001974 w 2026166"/>
              <a:gd name="connsiteY3" fmla="*/ 218 h 2257629"/>
              <a:gd name="connsiteX4" fmla="*/ 2026166 w 2026166"/>
              <a:gd name="connsiteY4" fmla="*/ 1024410 h 2257629"/>
              <a:gd name="connsiteX5" fmla="*/ 1141039 w 2026166"/>
              <a:gd name="connsiteY5" fmla="*/ 2032092 h 2257629"/>
              <a:gd name="connsiteX0" fmla="*/ 666281 w 2026168"/>
              <a:gd name="connsiteY0" fmla="*/ 2257528 h 2257528"/>
              <a:gd name="connsiteX1" fmla="*/ 884561 w 2026168"/>
              <a:gd name="connsiteY1" fmla="*/ 2038184 h 2257528"/>
              <a:gd name="connsiteX2" fmla="*/ 9 w 2026168"/>
              <a:gd name="connsiteY2" fmla="*/ 954459 h 2257528"/>
              <a:gd name="connsiteX3" fmla="*/ 1001976 w 2026168"/>
              <a:gd name="connsiteY3" fmla="*/ 117 h 2257528"/>
              <a:gd name="connsiteX4" fmla="*/ 2026168 w 2026168"/>
              <a:gd name="connsiteY4" fmla="*/ 1024309 h 2257528"/>
              <a:gd name="connsiteX5" fmla="*/ 1141041 w 2026168"/>
              <a:gd name="connsiteY5" fmla="*/ 2031991 h 2257528"/>
              <a:gd name="connsiteX0" fmla="*/ 666282 w 2026169"/>
              <a:gd name="connsiteY0" fmla="*/ 2257419 h 2257419"/>
              <a:gd name="connsiteX1" fmla="*/ 884562 w 2026169"/>
              <a:gd name="connsiteY1" fmla="*/ 2038075 h 2257419"/>
              <a:gd name="connsiteX2" fmla="*/ 10 w 2026169"/>
              <a:gd name="connsiteY2" fmla="*/ 954350 h 2257419"/>
              <a:gd name="connsiteX3" fmla="*/ 1001977 w 2026169"/>
              <a:gd name="connsiteY3" fmla="*/ 8 h 2257419"/>
              <a:gd name="connsiteX4" fmla="*/ 2026169 w 2026169"/>
              <a:gd name="connsiteY4" fmla="*/ 1024200 h 2257419"/>
              <a:gd name="connsiteX5" fmla="*/ 1141042 w 2026169"/>
              <a:gd name="connsiteY5" fmla="*/ 2031882 h 2257419"/>
              <a:gd name="connsiteX0" fmla="*/ 666283 w 2026170"/>
              <a:gd name="connsiteY0" fmla="*/ 2257419 h 2257419"/>
              <a:gd name="connsiteX1" fmla="*/ 884563 w 2026170"/>
              <a:gd name="connsiteY1" fmla="*/ 2038075 h 2257419"/>
              <a:gd name="connsiteX2" fmla="*/ 11 w 2026170"/>
              <a:gd name="connsiteY2" fmla="*/ 954350 h 2257419"/>
              <a:gd name="connsiteX3" fmla="*/ 1001978 w 2026170"/>
              <a:gd name="connsiteY3" fmla="*/ 8 h 2257419"/>
              <a:gd name="connsiteX4" fmla="*/ 2026170 w 2026170"/>
              <a:gd name="connsiteY4" fmla="*/ 1024200 h 2257419"/>
              <a:gd name="connsiteX5" fmla="*/ 1141043 w 2026170"/>
              <a:gd name="connsiteY5" fmla="*/ 2031882 h 2257419"/>
              <a:gd name="connsiteX0" fmla="*/ 666367 w 2026254"/>
              <a:gd name="connsiteY0" fmla="*/ 2257418 h 2257418"/>
              <a:gd name="connsiteX1" fmla="*/ 884647 w 2026254"/>
              <a:gd name="connsiteY1" fmla="*/ 2038074 h 2257418"/>
              <a:gd name="connsiteX2" fmla="*/ 95 w 2026254"/>
              <a:gd name="connsiteY2" fmla="*/ 954349 h 2257418"/>
              <a:gd name="connsiteX3" fmla="*/ 1002062 w 2026254"/>
              <a:gd name="connsiteY3" fmla="*/ 7 h 2257418"/>
              <a:gd name="connsiteX4" fmla="*/ 2026254 w 2026254"/>
              <a:gd name="connsiteY4" fmla="*/ 1024199 h 2257418"/>
              <a:gd name="connsiteX5" fmla="*/ 1141127 w 2026254"/>
              <a:gd name="connsiteY5" fmla="*/ 2031881 h 2257418"/>
              <a:gd name="connsiteX0" fmla="*/ 666367 w 2026254"/>
              <a:gd name="connsiteY0" fmla="*/ 2257471 h 2257471"/>
              <a:gd name="connsiteX1" fmla="*/ 884647 w 2026254"/>
              <a:gd name="connsiteY1" fmla="*/ 2038127 h 2257471"/>
              <a:gd name="connsiteX2" fmla="*/ 95 w 2026254"/>
              <a:gd name="connsiteY2" fmla="*/ 954402 h 2257471"/>
              <a:gd name="connsiteX3" fmla="*/ 1002062 w 2026254"/>
              <a:gd name="connsiteY3" fmla="*/ 60 h 2257471"/>
              <a:gd name="connsiteX4" fmla="*/ 2026254 w 2026254"/>
              <a:gd name="connsiteY4" fmla="*/ 1024252 h 2257471"/>
              <a:gd name="connsiteX5" fmla="*/ 1141127 w 2026254"/>
              <a:gd name="connsiteY5" fmla="*/ 2031934 h 2257471"/>
              <a:gd name="connsiteX0" fmla="*/ 666367 w 2026254"/>
              <a:gd name="connsiteY0" fmla="*/ 2257576 h 2257576"/>
              <a:gd name="connsiteX1" fmla="*/ 884647 w 2026254"/>
              <a:gd name="connsiteY1" fmla="*/ 2038232 h 2257576"/>
              <a:gd name="connsiteX2" fmla="*/ 95 w 2026254"/>
              <a:gd name="connsiteY2" fmla="*/ 954507 h 2257576"/>
              <a:gd name="connsiteX3" fmla="*/ 1002062 w 2026254"/>
              <a:gd name="connsiteY3" fmla="*/ 165 h 2257576"/>
              <a:gd name="connsiteX4" fmla="*/ 2026254 w 2026254"/>
              <a:gd name="connsiteY4" fmla="*/ 1024357 h 2257576"/>
              <a:gd name="connsiteX5" fmla="*/ 1141127 w 2026254"/>
              <a:gd name="connsiteY5" fmla="*/ 2032039 h 225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254" h="2257576">
                <a:moveTo>
                  <a:pt x="666367" y="2257576"/>
                </a:moveTo>
                <a:cubicBezTo>
                  <a:pt x="738730" y="2182919"/>
                  <a:pt x="777676" y="2138464"/>
                  <a:pt x="884647" y="2038232"/>
                </a:cubicBezTo>
                <a:cubicBezTo>
                  <a:pt x="245493" y="1934825"/>
                  <a:pt x="-5632" y="1428930"/>
                  <a:pt x="95" y="954507"/>
                </a:cubicBezTo>
                <a:cubicBezTo>
                  <a:pt x="5822" y="480084"/>
                  <a:pt x="456852" y="-10335"/>
                  <a:pt x="1002062" y="165"/>
                </a:cubicBezTo>
                <a:cubicBezTo>
                  <a:pt x="1547272" y="10665"/>
                  <a:pt x="2026254" y="458711"/>
                  <a:pt x="2026254" y="1024357"/>
                </a:cubicBezTo>
                <a:cubicBezTo>
                  <a:pt x="2026254" y="1590003"/>
                  <a:pt x="1634581" y="1938792"/>
                  <a:pt x="1141127" y="2032039"/>
                </a:cubicBezTo>
              </a:path>
            </a:pathLst>
          </a:custGeom>
          <a:noFill/>
          <a:ln w="57150" cap="rnd" cmpd="sng">
            <a:solidFill>
              <a:srgbClr val="F6F4E8"/>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0" rIns="121920" bIns="249600" numCol="1" spcCol="0" rtlCol="0" fromWordArt="0" anchor="ctr" anchorCtr="0" forceAA="0" compatLnSpc="1">
            <a:prstTxWarp prst="textNoShape">
              <a:avLst/>
            </a:prstTxWarp>
            <a:normAutofit/>
          </a:bodyPr>
          <a:lstStyle/>
          <a:p>
            <a:pPr algn="ctr"/>
            <a:endParaRPr lang="sv-SE" sz="1867" b="1">
              <a:solidFill>
                <a:schemeClr val="tx1"/>
              </a:solidFill>
            </a:endParaRPr>
          </a:p>
        </p:txBody>
      </p:sp>
      <p:sp>
        <p:nvSpPr>
          <p:cNvPr id="19" name="Rektangel med rundade hörn 10"/>
          <p:cNvSpPr/>
          <p:nvPr userDrawn="1"/>
        </p:nvSpPr>
        <p:spPr>
          <a:xfrm>
            <a:off x="636000" y="584200"/>
            <a:ext cx="10946400" cy="3398413"/>
          </a:xfrm>
          <a:custGeom>
            <a:avLst/>
            <a:gdLst>
              <a:gd name="connsiteX0" fmla="*/ 0 w 3715096"/>
              <a:gd name="connsiteY0" fmla="*/ 192012 h 725887"/>
              <a:gd name="connsiteX1" fmla="*/ 192012 w 3715096"/>
              <a:gd name="connsiteY1" fmla="*/ 0 h 725887"/>
              <a:gd name="connsiteX2" fmla="*/ 3523084 w 3715096"/>
              <a:gd name="connsiteY2" fmla="*/ 0 h 725887"/>
              <a:gd name="connsiteX3" fmla="*/ 3715096 w 3715096"/>
              <a:gd name="connsiteY3" fmla="*/ 192012 h 725887"/>
              <a:gd name="connsiteX4" fmla="*/ 3715096 w 3715096"/>
              <a:gd name="connsiteY4" fmla="*/ 533875 h 725887"/>
              <a:gd name="connsiteX5" fmla="*/ 3523084 w 3715096"/>
              <a:gd name="connsiteY5" fmla="*/ 725887 h 725887"/>
              <a:gd name="connsiteX6" fmla="*/ 192012 w 3715096"/>
              <a:gd name="connsiteY6" fmla="*/ 725887 h 725887"/>
              <a:gd name="connsiteX7" fmla="*/ 0 w 3715096"/>
              <a:gd name="connsiteY7" fmla="*/ 533875 h 725887"/>
              <a:gd name="connsiteX8" fmla="*/ 0 w 3715096"/>
              <a:gd name="connsiteY8" fmla="*/ 192012 h 725887"/>
              <a:gd name="connsiteX0" fmla="*/ 0 w 3715096"/>
              <a:gd name="connsiteY0" fmla="*/ 192012 h 725887"/>
              <a:gd name="connsiteX1" fmla="*/ 192012 w 3715096"/>
              <a:gd name="connsiteY1" fmla="*/ 0 h 725887"/>
              <a:gd name="connsiteX2" fmla="*/ 3523084 w 3715096"/>
              <a:gd name="connsiteY2" fmla="*/ 0 h 725887"/>
              <a:gd name="connsiteX3" fmla="*/ 3715096 w 3715096"/>
              <a:gd name="connsiteY3" fmla="*/ 192012 h 725887"/>
              <a:gd name="connsiteX4" fmla="*/ 3715096 w 3715096"/>
              <a:gd name="connsiteY4" fmla="*/ 533875 h 725887"/>
              <a:gd name="connsiteX5" fmla="*/ 3523084 w 3715096"/>
              <a:gd name="connsiteY5" fmla="*/ 725887 h 725887"/>
              <a:gd name="connsiteX6" fmla="*/ 3222277 w 3715096"/>
              <a:gd name="connsiteY6" fmla="*/ 720316 h 725887"/>
              <a:gd name="connsiteX7" fmla="*/ 192012 w 3715096"/>
              <a:gd name="connsiteY7" fmla="*/ 725887 h 725887"/>
              <a:gd name="connsiteX8" fmla="*/ 0 w 3715096"/>
              <a:gd name="connsiteY8" fmla="*/ 533875 h 725887"/>
              <a:gd name="connsiteX9" fmla="*/ 0 w 3715096"/>
              <a:gd name="connsiteY9" fmla="*/ 192012 h 725887"/>
              <a:gd name="connsiteX0" fmla="*/ 3222277 w 3715096"/>
              <a:gd name="connsiteY0" fmla="*/ 720316 h 817327"/>
              <a:gd name="connsiteX1" fmla="*/ 192012 w 3715096"/>
              <a:gd name="connsiteY1" fmla="*/ 725887 h 817327"/>
              <a:gd name="connsiteX2" fmla="*/ 0 w 3715096"/>
              <a:gd name="connsiteY2" fmla="*/ 533875 h 817327"/>
              <a:gd name="connsiteX3" fmla="*/ 0 w 3715096"/>
              <a:gd name="connsiteY3" fmla="*/ 192012 h 817327"/>
              <a:gd name="connsiteX4" fmla="*/ 192012 w 3715096"/>
              <a:gd name="connsiteY4" fmla="*/ 0 h 817327"/>
              <a:gd name="connsiteX5" fmla="*/ 3523084 w 3715096"/>
              <a:gd name="connsiteY5" fmla="*/ 0 h 817327"/>
              <a:gd name="connsiteX6" fmla="*/ 3715096 w 3715096"/>
              <a:gd name="connsiteY6" fmla="*/ 192012 h 817327"/>
              <a:gd name="connsiteX7" fmla="*/ 3715096 w 3715096"/>
              <a:gd name="connsiteY7" fmla="*/ 533875 h 817327"/>
              <a:gd name="connsiteX8" fmla="*/ 3614524 w 3715096"/>
              <a:gd name="connsiteY8" fmla="*/ 817327 h 817327"/>
              <a:gd name="connsiteX0" fmla="*/ 3222277 w 3715096"/>
              <a:gd name="connsiteY0" fmla="*/ 720316 h 817327"/>
              <a:gd name="connsiteX1" fmla="*/ 3013777 w 3715096"/>
              <a:gd name="connsiteY1" fmla="*/ 713998 h 817327"/>
              <a:gd name="connsiteX2" fmla="*/ 192012 w 3715096"/>
              <a:gd name="connsiteY2" fmla="*/ 725887 h 817327"/>
              <a:gd name="connsiteX3" fmla="*/ 0 w 3715096"/>
              <a:gd name="connsiteY3" fmla="*/ 533875 h 817327"/>
              <a:gd name="connsiteX4" fmla="*/ 0 w 3715096"/>
              <a:gd name="connsiteY4" fmla="*/ 192012 h 817327"/>
              <a:gd name="connsiteX5" fmla="*/ 192012 w 3715096"/>
              <a:gd name="connsiteY5" fmla="*/ 0 h 817327"/>
              <a:gd name="connsiteX6" fmla="*/ 3523084 w 3715096"/>
              <a:gd name="connsiteY6" fmla="*/ 0 h 817327"/>
              <a:gd name="connsiteX7" fmla="*/ 3715096 w 3715096"/>
              <a:gd name="connsiteY7" fmla="*/ 192012 h 817327"/>
              <a:gd name="connsiteX8" fmla="*/ 3715096 w 3715096"/>
              <a:gd name="connsiteY8" fmla="*/ 533875 h 817327"/>
              <a:gd name="connsiteX9" fmla="*/ 3614524 w 3715096"/>
              <a:gd name="connsiteY9" fmla="*/ 817327 h 817327"/>
              <a:gd name="connsiteX0" fmla="*/ 3007459 w 3715096"/>
              <a:gd name="connsiteY0" fmla="*/ 1124703 h 1124703"/>
              <a:gd name="connsiteX1" fmla="*/ 3013777 w 3715096"/>
              <a:gd name="connsiteY1" fmla="*/ 713998 h 1124703"/>
              <a:gd name="connsiteX2" fmla="*/ 192012 w 3715096"/>
              <a:gd name="connsiteY2" fmla="*/ 725887 h 1124703"/>
              <a:gd name="connsiteX3" fmla="*/ 0 w 3715096"/>
              <a:gd name="connsiteY3" fmla="*/ 533875 h 1124703"/>
              <a:gd name="connsiteX4" fmla="*/ 0 w 3715096"/>
              <a:gd name="connsiteY4" fmla="*/ 192012 h 1124703"/>
              <a:gd name="connsiteX5" fmla="*/ 192012 w 3715096"/>
              <a:gd name="connsiteY5" fmla="*/ 0 h 1124703"/>
              <a:gd name="connsiteX6" fmla="*/ 3523084 w 3715096"/>
              <a:gd name="connsiteY6" fmla="*/ 0 h 1124703"/>
              <a:gd name="connsiteX7" fmla="*/ 3715096 w 3715096"/>
              <a:gd name="connsiteY7" fmla="*/ 192012 h 1124703"/>
              <a:gd name="connsiteX8" fmla="*/ 3715096 w 3715096"/>
              <a:gd name="connsiteY8" fmla="*/ 533875 h 1124703"/>
              <a:gd name="connsiteX9" fmla="*/ 3614524 w 3715096"/>
              <a:gd name="connsiteY9" fmla="*/ 817327 h 1124703"/>
              <a:gd name="connsiteX0" fmla="*/ 3007459 w 3715096"/>
              <a:gd name="connsiteY0" fmla="*/ 1124703 h 1124703"/>
              <a:gd name="connsiteX1" fmla="*/ 3266504 w 3715096"/>
              <a:gd name="connsiteY1" fmla="*/ 713998 h 1124703"/>
              <a:gd name="connsiteX2" fmla="*/ 192012 w 3715096"/>
              <a:gd name="connsiteY2" fmla="*/ 725887 h 1124703"/>
              <a:gd name="connsiteX3" fmla="*/ 0 w 3715096"/>
              <a:gd name="connsiteY3" fmla="*/ 533875 h 1124703"/>
              <a:gd name="connsiteX4" fmla="*/ 0 w 3715096"/>
              <a:gd name="connsiteY4" fmla="*/ 192012 h 1124703"/>
              <a:gd name="connsiteX5" fmla="*/ 192012 w 3715096"/>
              <a:gd name="connsiteY5" fmla="*/ 0 h 1124703"/>
              <a:gd name="connsiteX6" fmla="*/ 3523084 w 3715096"/>
              <a:gd name="connsiteY6" fmla="*/ 0 h 1124703"/>
              <a:gd name="connsiteX7" fmla="*/ 3715096 w 3715096"/>
              <a:gd name="connsiteY7" fmla="*/ 192012 h 1124703"/>
              <a:gd name="connsiteX8" fmla="*/ 3715096 w 3715096"/>
              <a:gd name="connsiteY8" fmla="*/ 533875 h 1124703"/>
              <a:gd name="connsiteX9" fmla="*/ 3614524 w 3715096"/>
              <a:gd name="connsiteY9" fmla="*/ 817327 h 1124703"/>
              <a:gd name="connsiteX0" fmla="*/ 3020096 w 3715096"/>
              <a:gd name="connsiteY0" fmla="*/ 985694 h 985694"/>
              <a:gd name="connsiteX1" fmla="*/ 3266504 w 3715096"/>
              <a:gd name="connsiteY1" fmla="*/ 713998 h 985694"/>
              <a:gd name="connsiteX2" fmla="*/ 192012 w 3715096"/>
              <a:gd name="connsiteY2" fmla="*/ 725887 h 985694"/>
              <a:gd name="connsiteX3" fmla="*/ 0 w 3715096"/>
              <a:gd name="connsiteY3" fmla="*/ 533875 h 985694"/>
              <a:gd name="connsiteX4" fmla="*/ 0 w 3715096"/>
              <a:gd name="connsiteY4" fmla="*/ 192012 h 985694"/>
              <a:gd name="connsiteX5" fmla="*/ 192012 w 3715096"/>
              <a:gd name="connsiteY5" fmla="*/ 0 h 985694"/>
              <a:gd name="connsiteX6" fmla="*/ 3523084 w 3715096"/>
              <a:gd name="connsiteY6" fmla="*/ 0 h 985694"/>
              <a:gd name="connsiteX7" fmla="*/ 3715096 w 3715096"/>
              <a:gd name="connsiteY7" fmla="*/ 192012 h 985694"/>
              <a:gd name="connsiteX8" fmla="*/ 3715096 w 3715096"/>
              <a:gd name="connsiteY8" fmla="*/ 533875 h 985694"/>
              <a:gd name="connsiteX9" fmla="*/ 3614524 w 3715096"/>
              <a:gd name="connsiteY9" fmla="*/ 817327 h 985694"/>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614524 w 3715096"/>
              <a:gd name="connsiteY9" fmla="*/ 817327 h 992013"/>
              <a:gd name="connsiteX0" fmla="*/ 3007460 w 3741370"/>
              <a:gd name="connsiteY0" fmla="*/ 992013 h 992013"/>
              <a:gd name="connsiteX1" fmla="*/ 3266504 w 3741370"/>
              <a:gd name="connsiteY1" fmla="*/ 713998 h 992013"/>
              <a:gd name="connsiteX2" fmla="*/ 192012 w 3741370"/>
              <a:gd name="connsiteY2" fmla="*/ 725887 h 992013"/>
              <a:gd name="connsiteX3" fmla="*/ 0 w 3741370"/>
              <a:gd name="connsiteY3" fmla="*/ 533875 h 992013"/>
              <a:gd name="connsiteX4" fmla="*/ 0 w 3741370"/>
              <a:gd name="connsiteY4" fmla="*/ 192012 h 992013"/>
              <a:gd name="connsiteX5" fmla="*/ 192012 w 3741370"/>
              <a:gd name="connsiteY5" fmla="*/ 0 h 992013"/>
              <a:gd name="connsiteX6" fmla="*/ 3523084 w 3741370"/>
              <a:gd name="connsiteY6" fmla="*/ 0 h 992013"/>
              <a:gd name="connsiteX7" fmla="*/ 3715096 w 3741370"/>
              <a:gd name="connsiteY7" fmla="*/ 192012 h 992013"/>
              <a:gd name="connsiteX8" fmla="*/ 3715096 w 3741370"/>
              <a:gd name="connsiteY8" fmla="*/ 533875 h 992013"/>
              <a:gd name="connsiteX9" fmla="*/ 3614524 w 3741370"/>
              <a:gd name="connsiteY9" fmla="*/ 817327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41504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41504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75299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75299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0846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08463 h 992013"/>
              <a:gd name="connsiteX0" fmla="*/ 3007460 w 3716983"/>
              <a:gd name="connsiteY0" fmla="*/ 992013 h 992013"/>
              <a:gd name="connsiteX1" fmla="*/ 3266504 w 3716983"/>
              <a:gd name="connsiteY1" fmla="*/ 713998 h 992013"/>
              <a:gd name="connsiteX2" fmla="*/ 192012 w 3716983"/>
              <a:gd name="connsiteY2" fmla="*/ 725887 h 992013"/>
              <a:gd name="connsiteX3" fmla="*/ 0 w 3716983"/>
              <a:gd name="connsiteY3" fmla="*/ 533875 h 992013"/>
              <a:gd name="connsiteX4" fmla="*/ 0 w 3716983"/>
              <a:gd name="connsiteY4" fmla="*/ 192012 h 992013"/>
              <a:gd name="connsiteX5" fmla="*/ 192012 w 3716983"/>
              <a:gd name="connsiteY5" fmla="*/ 0 h 992013"/>
              <a:gd name="connsiteX6" fmla="*/ 3523084 w 3716983"/>
              <a:gd name="connsiteY6" fmla="*/ 0 h 992013"/>
              <a:gd name="connsiteX7" fmla="*/ 3715096 w 3716983"/>
              <a:gd name="connsiteY7" fmla="*/ 192012 h 992013"/>
              <a:gd name="connsiteX8" fmla="*/ 3715096 w 3716983"/>
              <a:gd name="connsiteY8" fmla="*/ 533875 h 992013"/>
              <a:gd name="connsiteX9" fmla="*/ 3483718 w 3716983"/>
              <a:gd name="connsiteY9" fmla="*/ 703850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3718 w 3715096"/>
              <a:gd name="connsiteY9" fmla="*/ 703850 h 992013"/>
              <a:gd name="connsiteX0" fmla="*/ 3007460 w 3715101"/>
              <a:gd name="connsiteY0" fmla="*/ 992013 h 992013"/>
              <a:gd name="connsiteX1" fmla="*/ 3266504 w 3715101"/>
              <a:gd name="connsiteY1" fmla="*/ 713998 h 992013"/>
              <a:gd name="connsiteX2" fmla="*/ 192012 w 3715101"/>
              <a:gd name="connsiteY2" fmla="*/ 725887 h 992013"/>
              <a:gd name="connsiteX3" fmla="*/ 0 w 3715101"/>
              <a:gd name="connsiteY3" fmla="*/ 533875 h 992013"/>
              <a:gd name="connsiteX4" fmla="*/ 0 w 3715101"/>
              <a:gd name="connsiteY4" fmla="*/ 192012 h 992013"/>
              <a:gd name="connsiteX5" fmla="*/ 192012 w 3715101"/>
              <a:gd name="connsiteY5" fmla="*/ 0 h 992013"/>
              <a:gd name="connsiteX6" fmla="*/ 3523084 w 3715101"/>
              <a:gd name="connsiteY6" fmla="*/ 0 h 992013"/>
              <a:gd name="connsiteX7" fmla="*/ 3715096 w 3715101"/>
              <a:gd name="connsiteY7" fmla="*/ 192012 h 992013"/>
              <a:gd name="connsiteX8" fmla="*/ 3715096 w 3715101"/>
              <a:gd name="connsiteY8" fmla="*/ 533875 h 992013"/>
              <a:gd name="connsiteX9" fmla="*/ 3491120 w 3715101"/>
              <a:gd name="connsiteY9" fmla="*/ 711235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91120 w 3715096"/>
              <a:gd name="connsiteY9" fmla="*/ 711235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1397 w 3715096"/>
              <a:gd name="connsiteY9" fmla="*/ 716086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1397 w 3715096"/>
              <a:gd name="connsiteY9" fmla="*/ 716086 h 992013"/>
              <a:gd name="connsiteX0" fmla="*/ 3007460 w 3715096"/>
              <a:gd name="connsiteY0" fmla="*/ 992013 h 1404169"/>
              <a:gd name="connsiteX1" fmla="*/ 3266504 w 3715096"/>
              <a:gd name="connsiteY1" fmla="*/ 713998 h 1404169"/>
              <a:gd name="connsiteX2" fmla="*/ 185539 w 3715096"/>
              <a:gd name="connsiteY2" fmla="*/ 1404169 h 1404169"/>
              <a:gd name="connsiteX3" fmla="*/ 0 w 3715096"/>
              <a:gd name="connsiteY3" fmla="*/ 533875 h 1404169"/>
              <a:gd name="connsiteX4" fmla="*/ 0 w 3715096"/>
              <a:gd name="connsiteY4" fmla="*/ 192012 h 1404169"/>
              <a:gd name="connsiteX5" fmla="*/ 192012 w 3715096"/>
              <a:gd name="connsiteY5" fmla="*/ 0 h 1404169"/>
              <a:gd name="connsiteX6" fmla="*/ 3523084 w 3715096"/>
              <a:gd name="connsiteY6" fmla="*/ 0 h 1404169"/>
              <a:gd name="connsiteX7" fmla="*/ 3715096 w 3715096"/>
              <a:gd name="connsiteY7" fmla="*/ 192012 h 1404169"/>
              <a:gd name="connsiteX8" fmla="*/ 3715096 w 3715096"/>
              <a:gd name="connsiteY8" fmla="*/ 533875 h 1404169"/>
              <a:gd name="connsiteX9" fmla="*/ 3481397 w 3715096"/>
              <a:gd name="connsiteY9" fmla="*/ 716086 h 1404169"/>
              <a:gd name="connsiteX0" fmla="*/ 3007460 w 3715096"/>
              <a:gd name="connsiteY0" fmla="*/ 992013 h 1404169"/>
              <a:gd name="connsiteX1" fmla="*/ 3247084 w 3715096"/>
              <a:gd name="connsiteY1" fmla="*/ 1398740 h 1404169"/>
              <a:gd name="connsiteX2" fmla="*/ 185539 w 3715096"/>
              <a:gd name="connsiteY2" fmla="*/ 1404169 h 1404169"/>
              <a:gd name="connsiteX3" fmla="*/ 0 w 3715096"/>
              <a:gd name="connsiteY3" fmla="*/ 533875 h 1404169"/>
              <a:gd name="connsiteX4" fmla="*/ 0 w 3715096"/>
              <a:gd name="connsiteY4" fmla="*/ 192012 h 1404169"/>
              <a:gd name="connsiteX5" fmla="*/ 192012 w 3715096"/>
              <a:gd name="connsiteY5" fmla="*/ 0 h 1404169"/>
              <a:gd name="connsiteX6" fmla="*/ 3523084 w 3715096"/>
              <a:gd name="connsiteY6" fmla="*/ 0 h 1404169"/>
              <a:gd name="connsiteX7" fmla="*/ 3715096 w 3715096"/>
              <a:gd name="connsiteY7" fmla="*/ 192012 h 1404169"/>
              <a:gd name="connsiteX8" fmla="*/ 3715096 w 3715096"/>
              <a:gd name="connsiteY8" fmla="*/ 533875 h 1404169"/>
              <a:gd name="connsiteX9" fmla="*/ 3481397 w 3715096"/>
              <a:gd name="connsiteY9" fmla="*/ 716086 h 1404169"/>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15096 w 3715096"/>
              <a:gd name="connsiteY8" fmla="*/ 533875 h 1592778"/>
              <a:gd name="connsiteX9" fmla="*/ 3481397 w 3715096"/>
              <a:gd name="connsiteY9" fmla="*/ 716086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15096 w 3715096"/>
              <a:gd name="connsiteY8" fmla="*/ 533875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38840 w 3715096"/>
              <a:gd name="connsiteY3" fmla="*/ 1237997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25894 w 3715096"/>
              <a:gd name="connsiteY3" fmla="*/ 1225078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 w 3715096"/>
              <a:gd name="connsiteY3" fmla="*/ 122507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225079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20569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20569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2149 w 3715096"/>
              <a:gd name="connsiteY8" fmla="*/ 1166938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17985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17985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 name="connsiteX0" fmla="*/ 3111034 w 3715096"/>
              <a:gd name="connsiteY0" fmla="*/ 1534640 h 1534640"/>
              <a:gd name="connsiteX1" fmla="*/ 3311817 w 3715096"/>
              <a:gd name="connsiteY1" fmla="*/ 139228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 name="connsiteX0" fmla="*/ 3149874 w 3715096"/>
              <a:gd name="connsiteY0" fmla="*/ 1534640 h 1534640"/>
              <a:gd name="connsiteX1" fmla="*/ 3311817 w 3715096"/>
              <a:gd name="connsiteY1" fmla="*/ 139228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5096" h="1534640">
                <a:moveTo>
                  <a:pt x="3149874" y="1534640"/>
                </a:moveTo>
                <a:lnTo>
                  <a:pt x="3311817" y="1392280"/>
                </a:lnTo>
                <a:lnTo>
                  <a:pt x="185539" y="1404169"/>
                </a:lnTo>
                <a:cubicBezTo>
                  <a:pt x="79494" y="1404169"/>
                  <a:pt x="1" y="1292365"/>
                  <a:pt x="1" y="1186320"/>
                </a:cubicBezTo>
                <a:cubicBezTo>
                  <a:pt x="1" y="841964"/>
                  <a:pt x="0" y="536368"/>
                  <a:pt x="0" y="192012"/>
                </a:cubicBezTo>
                <a:cubicBezTo>
                  <a:pt x="0" y="85967"/>
                  <a:pt x="85967" y="0"/>
                  <a:pt x="192012" y="0"/>
                </a:cubicBezTo>
                <a:lnTo>
                  <a:pt x="3523084" y="0"/>
                </a:lnTo>
                <a:cubicBezTo>
                  <a:pt x="3629129" y="0"/>
                  <a:pt x="3715096" y="85967"/>
                  <a:pt x="3715096" y="192012"/>
                </a:cubicBezTo>
                <a:cubicBezTo>
                  <a:pt x="3712938" y="519140"/>
                  <a:pt x="3710781" y="846269"/>
                  <a:pt x="3708623" y="1173397"/>
                </a:cubicBezTo>
                <a:cubicBezTo>
                  <a:pt x="3708623" y="1279442"/>
                  <a:pt x="3695715" y="1384272"/>
                  <a:pt x="3474924" y="1387909"/>
                </a:cubicBezTo>
              </a:path>
            </a:pathLst>
          </a:custGeom>
          <a:noFill/>
          <a:ln w="76200" cap="rnd" cmpd="sng">
            <a:solidFill>
              <a:srgbClr val="F6F4E8"/>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4000" tIns="0" rIns="121920" bIns="436800" numCol="1" spcCol="0" rtlCol="0" fromWordArt="0" anchor="ctr" anchorCtr="0" forceAA="0" compatLnSpc="1">
            <a:prstTxWarp prst="textNoShape">
              <a:avLst/>
            </a:prstTxWarp>
            <a:noAutofit/>
          </a:bodyPr>
          <a:lstStyle/>
          <a:p>
            <a:pPr marL="0" indent="0">
              <a:lnSpc>
                <a:spcPct val="110000"/>
              </a:lnSpc>
              <a:buFont typeface="Arial"/>
              <a:buNone/>
            </a:pPr>
            <a:endParaRPr lang="sv-SE" sz="2400" b="1">
              <a:solidFill>
                <a:schemeClr val="bg1"/>
              </a:solidFill>
            </a:endParaRPr>
          </a:p>
        </p:txBody>
      </p:sp>
      <p:sp>
        <p:nvSpPr>
          <p:cNvPr id="20" name="Platshållare för text 8"/>
          <p:cNvSpPr>
            <a:spLocks noGrp="1"/>
          </p:cNvSpPr>
          <p:nvPr>
            <p:ph type="body" sz="quarter" idx="13" hasCustomPrompt="1"/>
          </p:nvPr>
        </p:nvSpPr>
        <p:spPr>
          <a:xfrm>
            <a:off x="1117600" y="818444"/>
            <a:ext cx="9993549" cy="2590800"/>
          </a:xfrm>
        </p:spPr>
        <p:txBody>
          <a:bodyPr anchor="ctr">
            <a:normAutofit/>
          </a:bodyPr>
          <a:lstStyle>
            <a:lvl1pPr>
              <a:buClr>
                <a:schemeClr val="tx1"/>
              </a:buClr>
              <a:defRPr sz="3200" b="1" baseline="0">
                <a:solidFill>
                  <a:schemeClr val="tx1"/>
                </a:solidFill>
              </a:defRPr>
            </a:lvl1pPr>
            <a:lvl2pPr marL="914377">
              <a:buClr>
                <a:schemeClr val="tx1"/>
              </a:buClr>
              <a:defRPr sz="3200" b="0">
                <a:solidFill>
                  <a:schemeClr val="tx1"/>
                </a:solidFill>
              </a:defRPr>
            </a:lvl2pPr>
          </a:lstStyle>
          <a:p>
            <a:pPr lvl="0"/>
            <a:r>
              <a:rPr lang="sv-SE"/>
              <a:t>Klicka här för att skriva text</a:t>
            </a:r>
          </a:p>
          <a:p>
            <a:pPr lvl="1"/>
            <a:r>
              <a:rPr lang="sv-SE"/>
              <a:t>Nivå två</a:t>
            </a:r>
          </a:p>
        </p:txBody>
      </p:sp>
      <p:sp>
        <p:nvSpPr>
          <p:cNvPr id="21" name="Platshållare för text 10"/>
          <p:cNvSpPr>
            <a:spLocks noGrp="1"/>
          </p:cNvSpPr>
          <p:nvPr>
            <p:ph type="body" sz="quarter" idx="14" hasCustomPrompt="1"/>
          </p:nvPr>
        </p:nvSpPr>
        <p:spPr>
          <a:xfrm>
            <a:off x="2641600" y="4511511"/>
            <a:ext cx="8940800" cy="1143000"/>
          </a:xfrm>
        </p:spPr>
        <p:txBody>
          <a:bodyPr>
            <a:normAutofit/>
          </a:bodyPr>
          <a:lstStyle>
            <a:lvl1pPr marL="0" indent="0">
              <a:buClr>
                <a:srgbClr val="006F65"/>
              </a:buClr>
              <a:buFont typeface="Arial" panose="020B0604020202020204" pitchFamily="34" charset="0"/>
              <a:buNone/>
              <a:defRPr sz="1467" b="1" baseline="0">
                <a:solidFill>
                  <a:schemeClr val="tx1"/>
                </a:solidFill>
              </a:defRPr>
            </a:lvl1pPr>
          </a:lstStyle>
          <a:p>
            <a:pPr lvl="0"/>
            <a:r>
              <a:rPr lang="sv-SE"/>
              <a:t>Klicka för att skriva exempeltext här. </a:t>
            </a:r>
          </a:p>
        </p:txBody>
      </p:sp>
      <p:sp>
        <p:nvSpPr>
          <p:cNvPr id="22" name="Text Placeholder 5"/>
          <p:cNvSpPr>
            <a:spLocks noGrp="1"/>
          </p:cNvSpPr>
          <p:nvPr>
            <p:ph type="body" sz="quarter" idx="15" hasCustomPrompt="1"/>
          </p:nvPr>
        </p:nvSpPr>
        <p:spPr>
          <a:xfrm>
            <a:off x="636326" y="4079109"/>
            <a:ext cx="1827281" cy="1727200"/>
          </a:xfrm>
        </p:spPr>
        <p:txBody>
          <a:bodyPr tIns="91440" bIns="91440" anchor="ctr">
            <a:normAutofit/>
          </a:bodyPr>
          <a:lstStyle>
            <a:lvl1pPr marL="0" indent="0" algn="ctr">
              <a:buNone/>
              <a:defRPr sz="2400" b="1"/>
            </a:lvl1pPr>
          </a:lstStyle>
          <a:p>
            <a:pPr lvl="0"/>
            <a:r>
              <a:rPr lang="en-US"/>
              <a:t>Text</a:t>
            </a:r>
            <a:endParaRPr lang="sv-SE"/>
          </a:p>
        </p:txBody>
      </p:sp>
    </p:spTree>
    <p:extLst>
      <p:ext uri="{BB962C8B-B14F-4D97-AF65-F5344CB8AC3E}">
        <p14:creationId xmlns:p14="http://schemas.microsoft.com/office/powerpoint/2010/main" val="150318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831349-5252-47AB-88EE-DDC4516E362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27E1E06-DC55-40A2-8409-2298B351FA77}"/>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0D979E7-D5FD-409E-B6EF-A8082D843879}"/>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A60E1CA-5A8B-499C-8202-4CDDBCBEC6F6}"/>
              </a:ext>
            </a:extLst>
          </p:cNvPr>
          <p:cNvSpPr>
            <a:spLocks noGrp="1"/>
          </p:cNvSpPr>
          <p:nvPr>
            <p:ph type="dt" sz="half" idx="10"/>
          </p:nvPr>
        </p:nvSpPr>
        <p:spPr/>
        <p:txBody>
          <a:bodyPr/>
          <a:lstStyle/>
          <a:p>
            <a:fld id="{375F764A-C003-4AE7-814A-BE1AEA7AD442}" type="datetimeFigureOut">
              <a:rPr lang="sv-SE" smtClean="0"/>
              <a:t>2019-05-06</a:t>
            </a:fld>
            <a:endParaRPr lang="sv-SE"/>
          </a:p>
        </p:txBody>
      </p:sp>
      <p:sp>
        <p:nvSpPr>
          <p:cNvPr id="6" name="Platshållare för sidfot 5">
            <a:extLst>
              <a:ext uri="{FF2B5EF4-FFF2-40B4-BE49-F238E27FC236}">
                <a16:creationId xmlns:a16="http://schemas.microsoft.com/office/drawing/2014/main" id="{D00E723B-C879-4547-9BE8-40B1ED33DC5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49491A1-9F92-42F3-96D5-BE7F1C5D8676}"/>
              </a:ext>
            </a:extLst>
          </p:cNvPr>
          <p:cNvSpPr>
            <a:spLocks noGrp="1"/>
          </p:cNvSpPr>
          <p:nvPr>
            <p:ph type="sldNum" sz="quarter" idx="12"/>
          </p:nvPr>
        </p:nvSpPr>
        <p:spPr/>
        <p:txBody>
          <a:bodyPr/>
          <a:lstStyle/>
          <a:p>
            <a:fld id="{8D6C5FF5-F759-4D22-BB9C-0B51662E89D3}" type="slidenum">
              <a:rPr lang="sv-SE" smtClean="0"/>
              <a:t>‹#›</a:t>
            </a:fld>
            <a:endParaRPr lang="sv-SE"/>
          </a:p>
        </p:txBody>
      </p:sp>
    </p:spTree>
    <p:extLst>
      <p:ext uri="{BB962C8B-B14F-4D97-AF65-F5344CB8AC3E}">
        <p14:creationId xmlns:p14="http://schemas.microsoft.com/office/powerpoint/2010/main" val="2090302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atbubbla">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BC9B90F4-A494-45B5-8A7C-7090ABFDFDA4}"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39CBCE0-C835-4AC7-8ABE-CC9050610E83}" type="slidenum">
              <a:rPr lang="sv-SE" smtClean="0"/>
              <a:t>‹#›</a:t>
            </a:fld>
            <a:endParaRPr lang="sv-SE"/>
          </a:p>
        </p:txBody>
      </p:sp>
      <p:sp>
        <p:nvSpPr>
          <p:cNvPr id="7" name="Rektangel med rundade hörn 10"/>
          <p:cNvSpPr/>
          <p:nvPr userDrawn="1"/>
        </p:nvSpPr>
        <p:spPr>
          <a:xfrm>
            <a:off x="636000" y="597598"/>
            <a:ext cx="10946400" cy="3398413"/>
          </a:xfrm>
          <a:custGeom>
            <a:avLst/>
            <a:gdLst>
              <a:gd name="connsiteX0" fmla="*/ 0 w 3715096"/>
              <a:gd name="connsiteY0" fmla="*/ 192012 h 725887"/>
              <a:gd name="connsiteX1" fmla="*/ 192012 w 3715096"/>
              <a:gd name="connsiteY1" fmla="*/ 0 h 725887"/>
              <a:gd name="connsiteX2" fmla="*/ 3523084 w 3715096"/>
              <a:gd name="connsiteY2" fmla="*/ 0 h 725887"/>
              <a:gd name="connsiteX3" fmla="*/ 3715096 w 3715096"/>
              <a:gd name="connsiteY3" fmla="*/ 192012 h 725887"/>
              <a:gd name="connsiteX4" fmla="*/ 3715096 w 3715096"/>
              <a:gd name="connsiteY4" fmla="*/ 533875 h 725887"/>
              <a:gd name="connsiteX5" fmla="*/ 3523084 w 3715096"/>
              <a:gd name="connsiteY5" fmla="*/ 725887 h 725887"/>
              <a:gd name="connsiteX6" fmla="*/ 192012 w 3715096"/>
              <a:gd name="connsiteY6" fmla="*/ 725887 h 725887"/>
              <a:gd name="connsiteX7" fmla="*/ 0 w 3715096"/>
              <a:gd name="connsiteY7" fmla="*/ 533875 h 725887"/>
              <a:gd name="connsiteX8" fmla="*/ 0 w 3715096"/>
              <a:gd name="connsiteY8" fmla="*/ 192012 h 725887"/>
              <a:gd name="connsiteX0" fmla="*/ 0 w 3715096"/>
              <a:gd name="connsiteY0" fmla="*/ 192012 h 725887"/>
              <a:gd name="connsiteX1" fmla="*/ 192012 w 3715096"/>
              <a:gd name="connsiteY1" fmla="*/ 0 h 725887"/>
              <a:gd name="connsiteX2" fmla="*/ 3523084 w 3715096"/>
              <a:gd name="connsiteY2" fmla="*/ 0 h 725887"/>
              <a:gd name="connsiteX3" fmla="*/ 3715096 w 3715096"/>
              <a:gd name="connsiteY3" fmla="*/ 192012 h 725887"/>
              <a:gd name="connsiteX4" fmla="*/ 3715096 w 3715096"/>
              <a:gd name="connsiteY4" fmla="*/ 533875 h 725887"/>
              <a:gd name="connsiteX5" fmla="*/ 3523084 w 3715096"/>
              <a:gd name="connsiteY5" fmla="*/ 725887 h 725887"/>
              <a:gd name="connsiteX6" fmla="*/ 3222277 w 3715096"/>
              <a:gd name="connsiteY6" fmla="*/ 720316 h 725887"/>
              <a:gd name="connsiteX7" fmla="*/ 192012 w 3715096"/>
              <a:gd name="connsiteY7" fmla="*/ 725887 h 725887"/>
              <a:gd name="connsiteX8" fmla="*/ 0 w 3715096"/>
              <a:gd name="connsiteY8" fmla="*/ 533875 h 725887"/>
              <a:gd name="connsiteX9" fmla="*/ 0 w 3715096"/>
              <a:gd name="connsiteY9" fmla="*/ 192012 h 725887"/>
              <a:gd name="connsiteX0" fmla="*/ 3222277 w 3715096"/>
              <a:gd name="connsiteY0" fmla="*/ 720316 h 817327"/>
              <a:gd name="connsiteX1" fmla="*/ 192012 w 3715096"/>
              <a:gd name="connsiteY1" fmla="*/ 725887 h 817327"/>
              <a:gd name="connsiteX2" fmla="*/ 0 w 3715096"/>
              <a:gd name="connsiteY2" fmla="*/ 533875 h 817327"/>
              <a:gd name="connsiteX3" fmla="*/ 0 w 3715096"/>
              <a:gd name="connsiteY3" fmla="*/ 192012 h 817327"/>
              <a:gd name="connsiteX4" fmla="*/ 192012 w 3715096"/>
              <a:gd name="connsiteY4" fmla="*/ 0 h 817327"/>
              <a:gd name="connsiteX5" fmla="*/ 3523084 w 3715096"/>
              <a:gd name="connsiteY5" fmla="*/ 0 h 817327"/>
              <a:gd name="connsiteX6" fmla="*/ 3715096 w 3715096"/>
              <a:gd name="connsiteY6" fmla="*/ 192012 h 817327"/>
              <a:gd name="connsiteX7" fmla="*/ 3715096 w 3715096"/>
              <a:gd name="connsiteY7" fmla="*/ 533875 h 817327"/>
              <a:gd name="connsiteX8" fmla="*/ 3614524 w 3715096"/>
              <a:gd name="connsiteY8" fmla="*/ 817327 h 817327"/>
              <a:gd name="connsiteX0" fmla="*/ 3222277 w 3715096"/>
              <a:gd name="connsiteY0" fmla="*/ 720316 h 817327"/>
              <a:gd name="connsiteX1" fmla="*/ 3013777 w 3715096"/>
              <a:gd name="connsiteY1" fmla="*/ 713998 h 817327"/>
              <a:gd name="connsiteX2" fmla="*/ 192012 w 3715096"/>
              <a:gd name="connsiteY2" fmla="*/ 725887 h 817327"/>
              <a:gd name="connsiteX3" fmla="*/ 0 w 3715096"/>
              <a:gd name="connsiteY3" fmla="*/ 533875 h 817327"/>
              <a:gd name="connsiteX4" fmla="*/ 0 w 3715096"/>
              <a:gd name="connsiteY4" fmla="*/ 192012 h 817327"/>
              <a:gd name="connsiteX5" fmla="*/ 192012 w 3715096"/>
              <a:gd name="connsiteY5" fmla="*/ 0 h 817327"/>
              <a:gd name="connsiteX6" fmla="*/ 3523084 w 3715096"/>
              <a:gd name="connsiteY6" fmla="*/ 0 h 817327"/>
              <a:gd name="connsiteX7" fmla="*/ 3715096 w 3715096"/>
              <a:gd name="connsiteY7" fmla="*/ 192012 h 817327"/>
              <a:gd name="connsiteX8" fmla="*/ 3715096 w 3715096"/>
              <a:gd name="connsiteY8" fmla="*/ 533875 h 817327"/>
              <a:gd name="connsiteX9" fmla="*/ 3614524 w 3715096"/>
              <a:gd name="connsiteY9" fmla="*/ 817327 h 817327"/>
              <a:gd name="connsiteX0" fmla="*/ 3007459 w 3715096"/>
              <a:gd name="connsiteY0" fmla="*/ 1124703 h 1124703"/>
              <a:gd name="connsiteX1" fmla="*/ 3013777 w 3715096"/>
              <a:gd name="connsiteY1" fmla="*/ 713998 h 1124703"/>
              <a:gd name="connsiteX2" fmla="*/ 192012 w 3715096"/>
              <a:gd name="connsiteY2" fmla="*/ 725887 h 1124703"/>
              <a:gd name="connsiteX3" fmla="*/ 0 w 3715096"/>
              <a:gd name="connsiteY3" fmla="*/ 533875 h 1124703"/>
              <a:gd name="connsiteX4" fmla="*/ 0 w 3715096"/>
              <a:gd name="connsiteY4" fmla="*/ 192012 h 1124703"/>
              <a:gd name="connsiteX5" fmla="*/ 192012 w 3715096"/>
              <a:gd name="connsiteY5" fmla="*/ 0 h 1124703"/>
              <a:gd name="connsiteX6" fmla="*/ 3523084 w 3715096"/>
              <a:gd name="connsiteY6" fmla="*/ 0 h 1124703"/>
              <a:gd name="connsiteX7" fmla="*/ 3715096 w 3715096"/>
              <a:gd name="connsiteY7" fmla="*/ 192012 h 1124703"/>
              <a:gd name="connsiteX8" fmla="*/ 3715096 w 3715096"/>
              <a:gd name="connsiteY8" fmla="*/ 533875 h 1124703"/>
              <a:gd name="connsiteX9" fmla="*/ 3614524 w 3715096"/>
              <a:gd name="connsiteY9" fmla="*/ 817327 h 1124703"/>
              <a:gd name="connsiteX0" fmla="*/ 3007459 w 3715096"/>
              <a:gd name="connsiteY0" fmla="*/ 1124703 h 1124703"/>
              <a:gd name="connsiteX1" fmla="*/ 3266504 w 3715096"/>
              <a:gd name="connsiteY1" fmla="*/ 713998 h 1124703"/>
              <a:gd name="connsiteX2" fmla="*/ 192012 w 3715096"/>
              <a:gd name="connsiteY2" fmla="*/ 725887 h 1124703"/>
              <a:gd name="connsiteX3" fmla="*/ 0 w 3715096"/>
              <a:gd name="connsiteY3" fmla="*/ 533875 h 1124703"/>
              <a:gd name="connsiteX4" fmla="*/ 0 w 3715096"/>
              <a:gd name="connsiteY4" fmla="*/ 192012 h 1124703"/>
              <a:gd name="connsiteX5" fmla="*/ 192012 w 3715096"/>
              <a:gd name="connsiteY5" fmla="*/ 0 h 1124703"/>
              <a:gd name="connsiteX6" fmla="*/ 3523084 w 3715096"/>
              <a:gd name="connsiteY6" fmla="*/ 0 h 1124703"/>
              <a:gd name="connsiteX7" fmla="*/ 3715096 w 3715096"/>
              <a:gd name="connsiteY7" fmla="*/ 192012 h 1124703"/>
              <a:gd name="connsiteX8" fmla="*/ 3715096 w 3715096"/>
              <a:gd name="connsiteY8" fmla="*/ 533875 h 1124703"/>
              <a:gd name="connsiteX9" fmla="*/ 3614524 w 3715096"/>
              <a:gd name="connsiteY9" fmla="*/ 817327 h 1124703"/>
              <a:gd name="connsiteX0" fmla="*/ 3020096 w 3715096"/>
              <a:gd name="connsiteY0" fmla="*/ 985694 h 985694"/>
              <a:gd name="connsiteX1" fmla="*/ 3266504 w 3715096"/>
              <a:gd name="connsiteY1" fmla="*/ 713998 h 985694"/>
              <a:gd name="connsiteX2" fmla="*/ 192012 w 3715096"/>
              <a:gd name="connsiteY2" fmla="*/ 725887 h 985694"/>
              <a:gd name="connsiteX3" fmla="*/ 0 w 3715096"/>
              <a:gd name="connsiteY3" fmla="*/ 533875 h 985694"/>
              <a:gd name="connsiteX4" fmla="*/ 0 w 3715096"/>
              <a:gd name="connsiteY4" fmla="*/ 192012 h 985694"/>
              <a:gd name="connsiteX5" fmla="*/ 192012 w 3715096"/>
              <a:gd name="connsiteY5" fmla="*/ 0 h 985694"/>
              <a:gd name="connsiteX6" fmla="*/ 3523084 w 3715096"/>
              <a:gd name="connsiteY6" fmla="*/ 0 h 985694"/>
              <a:gd name="connsiteX7" fmla="*/ 3715096 w 3715096"/>
              <a:gd name="connsiteY7" fmla="*/ 192012 h 985694"/>
              <a:gd name="connsiteX8" fmla="*/ 3715096 w 3715096"/>
              <a:gd name="connsiteY8" fmla="*/ 533875 h 985694"/>
              <a:gd name="connsiteX9" fmla="*/ 3614524 w 3715096"/>
              <a:gd name="connsiteY9" fmla="*/ 817327 h 985694"/>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614524 w 3715096"/>
              <a:gd name="connsiteY9" fmla="*/ 817327 h 992013"/>
              <a:gd name="connsiteX0" fmla="*/ 3007460 w 3741370"/>
              <a:gd name="connsiteY0" fmla="*/ 992013 h 992013"/>
              <a:gd name="connsiteX1" fmla="*/ 3266504 w 3741370"/>
              <a:gd name="connsiteY1" fmla="*/ 713998 h 992013"/>
              <a:gd name="connsiteX2" fmla="*/ 192012 w 3741370"/>
              <a:gd name="connsiteY2" fmla="*/ 725887 h 992013"/>
              <a:gd name="connsiteX3" fmla="*/ 0 w 3741370"/>
              <a:gd name="connsiteY3" fmla="*/ 533875 h 992013"/>
              <a:gd name="connsiteX4" fmla="*/ 0 w 3741370"/>
              <a:gd name="connsiteY4" fmla="*/ 192012 h 992013"/>
              <a:gd name="connsiteX5" fmla="*/ 192012 w 3741370"/>
              <a:gd name="connsiteY5" fmla="*/ 0 h 992013"/>
              <a:gd name="connsiteX6" fmla="*/ 3523084 w 3741370"/>
              <a:gd name="connsiteY6" fmla="*/ 0 h 992013"/>
              <a:gd name="connsiteX7" fmla="*/ 3715096 w 3741370"/>
              <a:gd name="connsiteY7" fmla="*/ 192012 h 992013"/>
              <a:gd name="connsiteX8" fmla="*/ 3715096 w 3741370"/>
              <a:gd name="connsiteY8" fmla="*/ 533875 h 992013"/>
              <a:gd name="connsiteX9" fmla="*/ 3614524 w 3741370"/>
              <a:gd name="connsiteY9" fmla="*/ 817327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41504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41504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75299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75299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0846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08463 h 992013"/>
              <a:gd name="connsiteX0" fmla="*/ 3007460 w 3716983"/>
              <a:gd name="connsiteY0" fmla="*/ 992013 h 992013"/>
              <a:gd name="connsiteX1" fmla="*/ 3266504 w 3716983"/>
              <a:gd name="connsiteY1" fmla="*/ 713998 h 992013"/>
              <a:gd name="connsiteX2" fmla="*/ 192012 w 3716983"/>
              <a:gd name="connsiteY2" fmla="*/ 725887 h 992013"/>
              <a:gd name="connsiteX3" fmla="*/ 0 w 3716983"/>
              <a:gd name="connsiteY3" fmla="*/ 533875 h 992013"/>
              <a:gd name="connsiteX4" fmla="*/ 0 w 3716983"/>
              <a:gd name="connsiteY4" fmla="*/ 192012 h 992013"/>
              <a:gd name="connsiteX5" fmla="*/ 192012 w 3716983"/>
              <a:gd name="connsiteY5" fmla="*/ 0 h 992013"/>
              <a:gd name="connsiteX6" fmla="*/ 3523084 w 3716983"/>
              <a:gd name="connsiteY6" fmla="*/ 0 h 992013"/>
              <a:gd name="connsiteX7" fmla="*/ 3715096 w 3716983"/>
              <a:gd name="connsiteY7" fmla="*/ 192012 h 992013"/>
              <a:gd name="connsiteX8" fmla="*/ 3715096 w 3716983"/>
              <a:gd name="connsiteY8" fmla="*/ 533875 h 992013"/>
              <a:gd name="connsiteX9" fmla="*/ 3483718 w 3716983"/>
              <a:gd name="connsiteY9" fmla="*/ 703850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3718 w 3715096"/>
              <a:gd name="connsiteY9" fmla="*/ 703850 h 992013"/>
              <a:gd name="connsiteX0" fmla="*/ 3007460 w 3715101"/>
              <a:gd name="connsiteY0" fmla="*/ 992013 h 992013"/>
              <a:gd name="connsiteX1" fmla="*/ 3266504 w 3715101"/>
              <a:gd name="connsiteY1" fmla="*/ 713998 h 992013"/>
              <a:gd name="connsiteX2" fmla="*/ 192012 w 3715101"/>
              <a:gd name="connsiteY2" fmla="*/ 725887 h 992013"/>
              <a:gd name="connsiteX3" fmla="*/ 0 w 3715101"/>
              <a:gd name="connsiteY3" fmla="*/ 533875 h 992013"/>
              <a:gd name="connsiteX4" fmla="*/ 0 w 3715101"/>
              <a:gd name="connsiteY4" fmla="*/ 192012 h 992013"/>
              <a:gd name="connsiteX5" fmla="*/ 192012 w 3715101"/>
              <a:gd name="connsiteY5" fmla="*/ 0 h 992013"/>
              <a:gd name="connsiteX6" fmla="*/ 3523084 w 3715101"/>
              <a:gd name="connsiteY6" fmla="*/ 0 h 992013"/>
              <a:gd name="connsiteX7" fmla="*/ 3715096 w 3715101"/>
              <a:gd name="connsiteY7" fmla="*/ 192012 h 992013"/>
              <a:gd name="connsiteX8" fmla="*/ 3715096 w 3715101"/>
              <a:gd name="connsiteY8" fmla="*/ 533875 h 992013"/>
              <a:gd name="connsiteX9" fmla="*/ 3491120 w 3715101"/>
              <a:gd name="connsiteY9" fmla="*/ 711235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91120 w 3715096"/>
              <a:gd name="connsiteY9" fmla="*/ 711235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1397 w 3715096"/>
              <a:gd name="connsiteY9" fmla="*/ 716086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1397 w 3715096"/>
              <a:gd name="connsiteY9" fmla="*/ 716086 h 992013"/>
              <a:gd name="connsiteX0" fmla="*/ 3007460 w 3715096"/>
              <a:gd name="connsiteY0" fmla="*/ 992013 h 1404169"/>
              <a:gd name="connsiteX1" fmla="*/ 3266504 w 3715096"/>
              <a:gd name="connsiteY1" fmla="*/ 713998 h 1404169"/>
              <a:gd name="connsiteX2" fmla="*/ 185539 w 3715096"/>
              <a:gd name="connsiteY2" fmla="*/ 1404169 h 1404169"/>
              <a:gd name="connsiteX3" fmla="*/ 0 w 3715096"/>
              <a:gd name="connsiteY3" fmla="*/ 533875 h 1404169"/>
              <a:gd name="connsiteX4" fmla="*/ 0 w 3715096"/>
              <a:gd name="connsiteY4" fmla="*/ 192012 h 1404169"/>
              <a:gd name="connsiteX5" fmla="*/ 192012 w 3715096"/>
              <a:gd name="connsiteY5" fmla="*/ 0 h 1404169"/>
              <a:gd name="connsiteX6" fmla="*/ 3523084 w 3715096"/>
              <a:gd name="connsiteY6" fmla="*/ 0 h 1404169"/>
              <a:gd name="connsiteX7" fmla="*/ 3715096 w 3715096"/>
              <a:gd name="connsiteY7" fmla="*/ 192012 h 1404169"/>
              <a:gd name="connsiteX8" fmla="*/ 3715096 w 3715096"/>
              <a:gd name="connsiteY8" fmla="*/ 533875 h 1404169"/>
              <a:gd name="connsiteX9" fmla="*/ 3481397 w 3715096"/>
              <a:gd name="connsiteY9" fmla="*/ 716086 h 1404169"/>
              <a:gd name="connsiteX0" fmla="*/ 3007460 w 3715096"/>
              <a:gd name="connsiteY0" fmla="*/ 992013 h 1404169"/>
              <a:gd name="connsiteX1" fmla="*/ 3247084 w 3715096"/>
              <a:gd name="connsiteY1" fmla="*/ 1398740 h 1404169"/>
              <a:gd name="connsiteX2" fmla="*/ 185539 w 3715096"/>
              <a:gd name="connsiteY2" fmla="*/ 1404169 h 1404169"/>
              <a:gd name="connsiteX3" fmla="*/ 0 w 3715096"/>
              <a:gd name="connsiteY3" fmla="*/ 533875 h 1404169"/>
              <a:gd name="connsiteX4" fmla="*/ 0 w 3715096"/>
              <a:gd name="connsiteY4" fmla="*/ 192012 h 1404169"/>
              <a:gd name="connsiteX5" fmla="*/ 192012 w 3715096"/>
              <a:gd name="connsiteY5" fmla="*/ 0 h 1404169"/>
              <a:gd name="connsiteX6" fmla="*/ 3523084 w 3715096"/>
              <a:gd name="connsiteY6" fmla="*/ 0 h 1404169"/>
              <a:gd name="connsiteX7" fmla="*/ 3715096 w 3715096"/>
              <a:gd name="connsiteY7" fmla="*/ 192012 h 1404169"/>
              <a:gd name="connsiteX8" fmla="*/ 3715096 w 3715096"/>
              <a:gd name="connsiteY8" fmla="*/ 533875 h 1404169"/>
              <a:gd name="connsiteX9" fmla="*/ 3481397 w 3715096"/>
              <a:gd name="connsiteY9" fmla="*/ 716086 h 1404169"/>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15096 w 3715096"/>
              <a:gd name="connsiteY8" fmla="*/ 533875 h 1592778"/>
              <a:gd name="connsiteX9" fmla="*/ 3481397 w 3715096"/>
              <a:gd name="connsiteY9" fmla="*/ 716086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15096 w 3715096"/>
              <a:gd name="connsiteY8" fmla="*/ 533875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38840 w 3715096"/>
              <a:gd name="connsiteY3" fmla="*/ 1237997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25894 w 3715096"/>
              <a:gd name="connsiteY3" fmla="*/ 1225078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 w 3715096"/>
              <a:gd name="connsiteY3" fmla="*/ 122507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225079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20569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20569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2149 w 3715096"/>
              <a:gd name="connsiteY8" fmla="*/ 1166938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17985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17985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 name="connsiteX0" fmla="*/ 3111034 w 3715096"/>
              <a:gd name="connsiteY0" fmla="*/ 1534640 h 1534640"/>
              <a:gd name="connsiteX1" fmla="*/ 3311817 w 3715096"/>
              <a:gd name="connsiteY1" fmla="*/ 139228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 name="connsiteX0" fmla="*/ 3149874 w 3715096"/>
              <a:gd name="connsiteY0" fmla="*/ 1534640 h 1534640"/>
              <a:gd name="connsiteX1" fmla="*/ 3311817 w 3715096"/>
              <a:gd name="connsiteY1" fmla="*/ 139228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5096" h="1534640">
                <a:moveTo>
                  <a:pt x="3149874" y="1534640"/>
                </a:moveTo>
                <a:lnTo>
                  <a:pt x="3311817" y="1392280"/>
                </a:lnTo>
                <a:lnTo>
                  <a:pt x="185539" y="1404169"/>
                </a:lnTo>
                <a:cubicBezTo>
                  <a:pt x="79494" y="1404169"/>
                  <a:pt x="1" y="1292365"/>
                  <a:pt x="1" y="1186320"/>
                </a:cubicBezTo>
                <a:cubicBezTo>
                  <a:pt x="1" y="841964"/>
                  <a:pt x="0" y="536368"/>
                  <a:pt x="0" y="192012"/>
                </a:cubicBezTo>
                <a:cubicBezTo>
                  <a:pt x="0" y="85967"/>
                  <a:pt x="85967" y="0"/>
                  <a:pt x="192012" y="0"/>
                </a:cubicBezTo>
                <a:lnTo>
                  <a:pt x="3523084" y="0"/>
                </a:lnTo>
                <a:cubicBezTo>
                  <a:pt x="3629129" y="0"/>
                  <a:pt x="3715096" y="85967"/>
                  <a:pt x="3715096" y="192012"/>
                </a:cubicBezTo>
                <a:cubicBezTo>
                  <a:pt x="3712938" y="519140"/>
                  <a:pt x="3710781" y="846269"/>
                  <a:pt x="3708623" y="1173397"/>
                </a:cubicBezTo>
                <a:cubicBezTo>
                  <a:pt x="3708623" y="1279442"/>
                  <a:pt x="3695715" y="1384272"/>
                  <a:pt x="3474924" y="1387909"/>
                </a:cubicBezTo>
              </a:path>
            </a:pathLst>
          </a:custGeom>
          <a:noFill/>
          <a:ln w="76200" cap="rnd" cmpd="sng">
            <a:solidFill>
              <a:srgbClr val="F6F4E8"/>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4000" tIns="0" rIns="121920" bIns="436800" numCol="1" spcCol="0" rtlCol="0" fromWordArt="0" anchor="ctr" anchorCtr="0" forceAA="0" compatLnSpc="1">
            <a:prstTxWarp prst="textNoShape">
              <a:avLst/>
            </a:prstTxWarp>
            <a:noAutofit/>
          </a:bodyPr>
          <a:lstStyle/>
          <a:p>
            <a:pPr marL="0" indent="0">
              <a:lnSpc>
                <a:spcPct val="110000"/>
              </a:lnSpc>
              <a:buFont typeface="Arial"/>
              <a:buNone/>
            </a:pPr>
            <a:endParaRPr lang="sv-SE" sz="2400" b="1">
              <a:solidFill>
                <a:schemeClr val="bg1"/>
              </a:solidFill>
            </a:endParaRPr>
          </a:p>
        </p:txBody>
      </p:sp>
      <p:sp>
        <p:nvSpPr>
          <p:cNvPr id="9" name="Platshållare för text 8"/>
          <p:cNvSpPr>
            <a:spLocks noGrp="1"/>
          </p:cNvSpPr>
          <p:nvPr>
            <p:ph type="body" sz="quarter" idx="13" hasCustomPrompt="1"/>
          </p:nvPr>
        </p:nvSpPr>
        <p:spPr>
          <a:xfrm>
            <a:off x="1117600" y="831841"/>
            <a:ext cx="10058400" cy="2590800"/>
          </a:xfrm>
          <a:prstGeom prst="rect">
            <a:avLst/>
          </a:prstGeom>
        </p:spPr>
        <p:txBody>
          <a:bodyPr anchor="ctr">
            <a:normAutofit/>
          </a:bodyPr>
          <a:lstStyle>
            <a:lvl1pPr marL="0" indent="0">
              <a:buClr>
                <a:schemeClr val="tx1"/>
              </a:buClr>
              <a:buNone/>
              <a:defRPr sz="4800" b="0" baseline="0">
                <a:solidFill>
                  <a:schemeClr val="tx1"/>
                </a:solidFill>
                <a:latin typeface="+mj-lt"/>
              </a:defRPr>
            </a:lvl1pPr>
            <a:lvl2pPr>
              <a:buClr>
                <a:schemeClr val="tx1"/>
              </a:buClr>
              <a:defRPr sz="2400" b="1">
                <a:solidFill>
                  <a:schemeClr val="tx1"/>
                </a:solidFill>
              </a:defRPr>
            </a:lvl2pPr>
          </a:lstStyle>
          <a:p>
            <a:pPr lvl="0"/>
            <a:r>
              <a:rPr lang="sv-SE"/>
              <a:t>Klicka här för att skriva text</a:t>
            </a:r>
          </a:p>
        </p:txBody>
      </p:sp>
    </p:spTree>
    <p:extLst>
      <p:ext uri="{BB962C8B-B14F-4D97-AF65-F5344CB8AC3E}">
        <p14:creationId xmlns:p14="http://schemas.microsoft.com/office/powerpoint/2010/main" val="22216488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Årshjul">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BC9B90F4-A494-45B5-8A7C-7090ABFDFDA4}"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39CBCE0-C835-4AC7-8ABE-CC9050610E83}" type="slidenum">
              <a:rPr lang="sv-SE" smtClean="0"/>
              <a:t>‹#›</a:t>
            </a:fld>
            <a:endParaRPr lang="sv-SE"/>
          </a:p>
        </p:txBody>
      </p:sp>
      <p:graphicFrame>
        <p:nvGraphicFramePr>
          <p:cNvPr id="6" name="Diagram 5"/>
          <p:cNvGraphicFramePr/>
          <p:nvPr userDrawn="1">
            <p:extLst/>
          </p:nvPr>
        </p:nvGraphicFramePr>
        <p:xfrm>
          <a:off x="2983346" y="2240280"/>
          <a:ext cx="6225309" cy="3423920"/>
        </p:xfrm>
        <a:graphic>
          <a:graphicData uri="http://schemas.openxmlformats.org/drawingml/2006/chart">
            <c:chart xmlns:c="http://schemas.openxmlformats.org/drawingml/2006/chart" xmlns:r="http://schemas.openxmlformats.org/officeDocument/2006/relationships" r:id="rId2"/>
          </a:graphicData>
        </a:graphic>
      </p:graphicFrame>
      <p:sp>
        <p:nvSpPr>
          <p:cNvPr id="7" name="Rektangel 6"/>
          <p:cNvSpPr/>
          <p:nvPr userDrawn="1"/>
        </p:nvSpPr>
        <p:spPr>
          <a:xfrm>
            <a:off x="609606" y="2148501"/>
            <a:ext cx="3157180" cy="239099"/>
          </a:xfrm>
          <a:prstGeom prst="rect">
            <a:avLst/>
          </a:prstGeom>
          <a:solidFill>
            <a:srgbClr val="CDE4F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a:solidFill>
                  <a:srgbClr val="006F65"/>
                </a:solidFill>
                <a:latin typeface="Arial Black"/>
                <a:cs typeface="Arial Black"/>
              </a:rPr>
              <a:t>Kvartal 4</a:t>
            </a:r>
            <a:endParaRPr lang="sv-SE" sz="1867">
              <a:solidFill>
                <a:srgbClr val="006F65"/>
              </a:solidFill>
              <a:latin typeface="Arial Black"/>
              <a:cs typeface="Arial Black"/>
            </a:endParaRPr>
          </a:p>
        </p:txBody>
      </p:sp>
      <p:sp>
        <p:nvSpPr>
          <p:cNvPr id="8" name="Rektangel 7"/>
          <p:cNvSpPr/>
          <p:nvPr userDrawn="1"/>
        </p:nvSpPr>
        <p:spPr>
          <a:xfrm>
            <a:off x="8432801" y="2148501"/>
            <a:ext cx="3157180" cy="239099"/>
          </a:xfrm>
          <a:prstGeom prst="rect">
            <a:avLst/>
          </a:prstGeom>
          <a:solidFill>
            <a:srgbClr val="CDE4F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a:solidFill>
                  <a:srgbClr val="006F65"/>
                </a:solidFill>
                <a:latin typeface="Arial Black"/>
                <a:cs typeface="Arial Black"/>
              </a:rPr>
              <a:t>Kvartal 1</a:t>
            </a:r>
            <a:endParaRPr lang="sv-SE" sz="1867">
              <a:solidFill>
                <a:srgbClr val="006F65"/>
              </a:solidFill>
              <a:latin typeface="Arial Black"/>
              <a:cs typeface="Arial Black"/>
            </a:endParaRPr>
          </a:p>
        </p:txBody>
      </p:sp>
      <p:sp>
        <p:nvSpPr>
          <p:cNvPr id="9" name="Rektangel 8"/>
          <p:cNvSpPr/>
          <p:nvPr userDrawn="1"/>
        </p:nvSpPr>
        <p:spPr>
          <a:xfrm>
            <a:off x="609606" y="4140201"/>
            <a:ext cx="3157180" cy="239099"/>
          </a:xfrm>
          <a:prstGeom prst="rect">
            <a:avLst/>
          </a:prstGeom>
          <a:solidFill>
            <a:srgbClr val="CDE4F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a:solidFill>
                  <a:srgbClr val="006F65"/>
                </a:solidFill>
                <a:latin typeface="Arial Black"/>
                <a:cs typeface="Arial Black"/>
              </a:rPr>
              <a:t>Kvartal 3</a:t>
            </a:r>
            <a:endParaRPr lang="sv-SE" sz="1867">
              <a:solidFill>
                <a:srgbClr val="006F65"/>
              </a:solidFill>
              <a:latin typeface="Arial Black"/>
              <a:cs typeface="Arial Black"/>
            </a:endParaRPr>
          </a:p>
        </p:txBody>
      </p:sp>
      <p:sp>
        <p:nvSpPr>
          <p:cNvPr id="10" name="Rektangel 9"/>
          <p:cNvSpPr/>
          <p:nvPr userDrawn="1"/>
        </p:nvSpPr>
        <p:spPr>
          <a:xfrm>
            <a:off x="8432801" y="4140201"/>
            <a:ext cx="3157180" cy="239099"/>
          </a:xfrm>
          <a:prstGeom prst="rect">
            <a:avLst/>
          </a:prstGeom>
          <a:solidFill>
            <a:srgbClr val="CDE4F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a:solidFill>
                  <a:srgbClr val="006F65"/>
                </a:solidFill>
                <a:latin typeface="Arial Black"/>
                <a:cs typeface="Arial Black"/>
              </a:rPr>
              <a:t>Kvartal 2</a:t>
            </a:r>
            <a:endParaRPr lang="sv-SE" sz="1867">
              <a:solidFill>
                <a:srgbClr val="006F65"/>
              </a:solidFill>
              <a:latin typeface="Arial Black"/>
              <a:cs typeface="Arial Black"/>
            </a:endParaRPr>
          </a:p>
        </p:txBody>
      </p:sp>
      <p:sp>
        <p:nvSpPr>
          <p:cNvPr id="12" name="Platshållare för text 11"/>
          <p:cNvSpPr>
            <a:spLocks noGrp="1"/>
          </p:cNvSpPr>
          <p:nvPr>
            <p:ph type="body" sz="quarter" idx="13" hasCustomPrompt="1"/>
          </p:nvPr>
        </p:nvSpPr>
        <p:spPr>
          <a:xfrm>
            <a:off x="609600" y="2540000"/>
            <a:ext cx="3158067" cy="457200"/>
          </a:xfrm>
          <a:prstGeom prst="rect">
            <a:avLst/>
          </a:prstGeom>
        </p:spPr>
        <p:txBody>
          <a:bodyPr>
            <a:noAutofit/>
          </a:bodyPr>
          <a:lstStyle>
            <a:lvl1pPr marL="0" indent="0" algn="ctr">
              <a:buNone/>
              <a:defRPr sz="2133">
                <a:solidFill>
                  <a:schemeClr val="tx1"/>
                </a:solidFill>
              </a:defRPr>
            </a:lvl1pPr>
          </a:lstStyle>
          <a:p>
            <a:pPr lvl="0"/>
            <a:r>
              <a:rPr lang="sv-SE"/>
              <a:t>Skriv text</a:t>
            </a:r>
          </a:p>
        </p:txBody>
      </p:sp>
      <p:sp>
        <p:nvSpPr>
          <p:cNvPr id="13" name="Platshållare för text 11"/>
          <p:cNvSpPr>
            <a:spLocks noGrp="1"/>
          </p:cNvSpPr>
          <p:nvPr>
            <p:ph type="body" sz="quarter" idx="14" hasCustomPrompt="1"/>
          </p:nvPr>
        </p:nvSpPr>
        <p:spPr>
          <a:xfrm>
            <a:off x="8424333" y="2540000"/>
            <a:ext cx="3158067" cy="457200"/>
          </a:xfrm>
          <a:prstGeom prst="rect">
            <a:avLst/>
          </a:prstGeom>
        </p:spPr>
        <p:txBody>
          <a:bodyPr>
            <a:noAutofit/>
          </a:bodyPr>
          <a:lstStyle>
            <a:lvl1pPr marL="0" indent="0" algn="ctr">
              <a:buNone/>
              <a:defRPr sz="2133">
                <a:solidFill>
                  <a:schemeClr val="tx1"/>
                </a:solidFill>
              </a:defRPr>
            </a:lvl1pPr>
          </a:lstStyle>
          <a:p>
            <a:pPr lvl="0"/>
            <a:r>
              <a:rPr lang="sv-SE"/>
              <a:t>Skriv text</a:t>
            </a:r>
          </a:p>
        </p:txBody>
      </p:sp>
      <p:sp>
        <p:nvSpPr>
          <p:cNvPr id="14" name="Platshållare för text 11"/>
          <p:cNvSpPr>
            <a:spLocks noGrp="1"/>
          </p:cNvSpPr>
          <p:nvPr>
            <p:ph type="body" sz="quarter" idx="15" hasCustomPrompt="1"/>
          </p:nvPr>
        </p:nvSpPr>
        <p:spPr>
          <a:xfrm>
            <a:off x="617180" y="4521200"/>
            <a:ext cx="3158067" cy="457200"/>
          </a:xfrm>
          <a:prstGeom prst="rect">
            <a:avLst/>
          </a:prstGeom>
        </p:spPr>
        <p:txBody>
          <a:bodyPr>
            <a:noAutofit/>
          </a:bodyPr>
          <a:lstStyle>
            <a:lvl1pPr marL="0" indent="0" algn="ctr">
              <a:buNone/>
              <a:defRPr sz="2133">
                <a:solidFill>
                  <a:schemeClr val="tx1"/>
                </a:solidFill>
              </a:defRPr>
            </a:lvl1pPr>
          </a:lstStyle>
          <a:p>
            <a:pPr lvl="0"/>
            <a:r>
              <a:rPr lang="sv-SE"/>
              <a:t>Skriv text</a:t>
            </a:r>
          </a:p>
        </p:txBody>
      </p:sp>
      <p:sp>
        <p:nvSpPr>
          <p:cNvPr id="15" name="Platshållare för text 11"/>
          <p:cNvSpPr>
            <a:spLocks noGrp="1"/>
          </p:cNvSpPr>
          <p:nvPr>
            <p:ph type="body" sz="quarter" idx="16" hasCustomPrompt="1"/>
          </p:nvPr>
        </p:nvSpPr>
        <p:spPr>
          <a:xfrm>
            <a:off x="8431913" y="4521200"/>
            <a:ext cx="3158067" cy="457200"/>
          </a:xfrm>
          <a:prstGeom prst="rect">
            <a:avLst/>
          </a:prstGeom>
        </p:spPr>
        <p:txBody>
          <a:bodyPr>
            <a:noAutofit/>
          </a:bodyPr>
          <a:lstStyle>
            <a:lvl1pPr marL="0" indent="0" algn="ctr">
              <a:buNone/>
              <a:defRPr sz="2133">
                <a:solidFill>
                  <a:schemeClr val="tx1"/>
                </a:solidFill>
              </a:defRPr>
            </a:lvl1pPr>
          </a:lstStyle>
          <a:p>
            <a:pPr lvl="0"/>
            <a:r>
              <a:rPr lang="sv-SE"/>
              <a:t>Skriv text</a:t>
            </a:r>
          </a:p>
        </p:txBody>
      </p:sp>
      <p:sp>
        <p:nvSpPr>
          <p:cNvPr id="16" name="Platshållare för text 11"/>
          <p:cNvSpPr>
            <a:spLocks noGrp="1"/>
          </p:cNvSpPr>
          <p:nvPr>
            <p:ph type="body" sz="quarter" idx="17" hasCustomPrompt="1"/>
          </p:nvPr>
        </p:nvSpPr>
        <p:spPr>
          <a:xfrm>
            <a:off x="4516967" y="3660421"/>
            <a:ext cx="3158067" cy="457200"/>
          </a:xfrm>
          <a:prstGeom prst="rect">
            <a:avLst/>
          </a:prstGeom>
        </p:spPr>
        <p:txBody>
          <a:bodyPr>
            <a:noAutofit/>
          </a:bodyPr>
          <a:lstStyle>
            <a:lvl1pPr marL="0" indent="0" algn="ctr">
              <a:buNone/>
              <a:defRPr sz="3733">
                <a:solidFill>
                  <a:schemeClr val="tx1"/>
                </a:solidFill>
                <a:latin typeface="+mj-lt"/>
              </a:defRPr>
            </a:lvl1pPr>
          </a:lstStyle>
          <a:p>
            <a:pPr lvl="0"/>
            <a:r>
              <a:rPr lang="sv-SE"/>
              <a:t>årtal</a:t>
            </a:r>
          </a:p>
        </p:txBody>
      </p:sp>
      <p:sp>
        <p:nvSpPr>
          <p:cNvPr id="17" name="Rubrik 1"/>
          <p:cNvSpPr>
            <a:spLocks noGrp="1"/>
          </p:cNvSpPr>
          <p:nvPr>
            <p:ph type="title" hasCustomPrompt="1"/>
          </p:nvPr>
        </p:nvSpPr>
        <p:spPr>
          <a:xfrm>
            <a:off x="609600" y="177800"/>
            <a:ext cx="9265920" cy="1128648"/>
          </a:xfrm>
        </p:spPr>
        <p:txBody>
          <a:bodyPr anchor="b">
            <a:noAutofit/>
          </a:bodyPr>
          <a:lstStyle>
            <a:lvl1pPr>
              <a:defRPr/>
            </a:lvl1pPr>
          </a:lstStyle>
          <a:p>
            <a:r>
              <a:rPr lang="sv-SE"/>
              <a:t>Lägg till rubrik</a:t>
            </a:r>
          </a:p>
        </p:txBody>
      </p:sp>
    </p:spTree>
    <p:extLst>
      <p:ext uri="{BB962C8B-B14F-4D97-AF65-F5344CB8AC3E}">
        <p14:creationId xmlns:p14="http://schemas.microsoft.com/office/powerpoint/2010/main" val="2603687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9B90F4-A494-45B5-8A7C-7090ABFDFDA4}" type="datetimeFigureOut">
              <a:rPr lang="sv-SE" smtClean="0"/>
              <a:t>2019-05-06</a:t>
            </a:fld>
            <a:endParaRPr lang="sv-SE"/>
          </a:p>
        </p:txBody>
      </p:sp>
      <p:sp>
        <p:nvSpPr>
          <p:cNvPr id="3" name="Footer Placeholder 2"/>
          <p:cNvSpPr>
            <a:spLocks noGrp="1"/>
          </p:cNvSpPr>
          <p:nvPr>
            <p:ph type="ftr" sz="quarter" idx="11"/>
          </p:nvPr>
        </p:nvSpPr>
        <p:spPr/>
        <p:txBody>
          <a:bodyPr/>
          <a:lstStyle>
            <a:lvl1pPr>
              <a:defRPr lang="sv-SE" dirty="0"/>
            </a:lvl1pPr>
          </a:lstStyle>
          <a:p>
            <a:endParaRPr lang="sv-SE"/>
          </a:p>
        </p:txBody>
      </p:sp>
      <p:sp>
        <p:nvSpPr>
          <p:cNvPr id="4" name="Slide Number Placeholder 3"/>
          <p:cNvSpPr>
            <a:spLocks noGrp="1"/>
          </p:cNvSpPr>
          <p:nvPr>
            <p:ph type="sldNum" sz="quarter" idx="12"/>
          </p:nvPr>
        </p:nvSpPr>
        <p:spPr/>
        <p:txBody>
          <a:bodyPr/>
          <a:lstStyle/>
          <a:p>
            <a:fld id="{C39CBCE0-C835-4AC7-8ABE-CC9050610E83}" type="slidenum">
              <a:rPr lang="sv-SE" smtClean="0"/>
              <a:t>‹#›</a:t>
            </a:fld>
            <a:endParaRPr lang="sv-SE"/>
          </a:p>
        </p:txBody>
      </p:sp>
    </p:spTree>
    <p:extLst>
      <p:ext uri="{BB962C8B-B14F-4D97-AF65-F5344CB8AC3E}">
        <p14:creationId xmlns:p14="http://schemas.microsoft.com/office/powerpoint/2010/main" val="1188009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ontaktuppgifter">
    <p:spTree>
      <p:nvGrpSpPr>
        <p:cNvPr id="1" name=""/>
        <p:cNvGrpSpPr/>
        <p:nvPr/>
      </p:nvGrpSpPr>
      <p:grpSpPr>
        <a:xfrm>
          <a:off x="0" y="0"/>
          <a:ext cx="0" cy="0"/>
          <a:chOff x="0" y="0"/>
          <a:chExt cx="0" cy="0"/>
        </a:xfrm>
      </p:grpSpPr>
      <p:sp>
        <p:nvSpPr>
          <p:cNvPr id="41" name="Rektangel 40"/>
          <p:cNvSpPr/>
          <p:nvPr userDrawn="1"/>
        </p:nvSpPr>
        <p:spPr>
          <a:xfrm>
            <a:off x="12295615" y="1"/>
            <a:ext cx="2133599" cy="1232987"/>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1600">
              <a:solidFill>
                <a:srgbClr val="000000"/>
              </a:solidFill>
            </a:endParaRPr>
          </a:p>
        </p:txBody>
      </p:sp>
      <p:sp>
        <p:nvSpPr>
          <p:cNvPr id="3" name="Platshållare för datum 2"/>
          <p:cNvSpPr>
            <a:spLocks noGrp="1"/>
          </p:cNvSpPr>
          <p:nvPr>
            <p:ph type="dt" sz="half" idx="10"/>
          </p:nvPr>
        </p:nvSpPr>
        <p:spPr/>
        <p:txBody>
          <a:bodyPr/>
          <a:lstStyle/>
          <a:p>
            <a:fld id="{BC9B90F4-A494-45B5-8A7C-7090ABFDFDA4}" type="datetimeFigureOut">
              <a:rPr lang="sv-SE" smtClean="0"/>
              <a:t>2019-05-06</a:t>
            </a:fld>
            <a:endParaRPr lang="sv-SE"/>
          </a:p>
        </p:txBody>
      </p:sp>
      <p:sp>
        <p:nvSpPr>
          <p:cNvPr id="4" name="Platshållare för sidfot 3"/>
          <p:cNvSpPr>
            <a:spLocks noGrp="1"/>
          </p:cNvSpPr>
          <p:nvPr>
            <p:ph type="ftr" sz="quarter" idx="11"/>
          </p:nvPr>
        </p:nvSpPr>
        <p:spPr/>
        <p:txBody>
          <a:bodyPr/>
          <a:lstStyle>
            <a:lvl1pPr>
              <a:defRPr lang="sv-SE" dirty="0"/>
            </a:lvl1pPr>
          </a:lstStyle>
          <a:p>
            <a:endParaRPr lang="sv-SE"/>
          </a:p>
        </p:txBody>
      </p:sp>
      <p:sp>
        <p:nvSpPr>
          <p:cNvPr id="5" name="Platshållare för bildnummer 4"/>
          <p:cNvSpPr>
            <a:spLocks noGrp="1"/>
          </p:cNvSpPr>
          <p:nvPr>
            <p:ph type="sldNum" sz="quarter" idx="12"/>
          </p:nvPr>
        </p:nvSpPr>
        <p:spPr/>
        <p:txBody>
          <a:bodyPr/>
          <a:lstStyle/>
          <a:p>
            <a:fld id="{C39CBCE0-C835-4AC7-8ABE-CC9050610E83}" type="slidenum">
              <a:rPr lang="sv-SE" smtClean="0"/>
              <a:t>‹#›</a:t>
            </a:fld>
            <a:endParaRPr lang="sv-SE"/>
          </a:p>
        </p:txBody>
      </p:sp>
      <p:sp>
        <p:nvSpPr>
          <p:cNvPr id="61" name="TextBox 18"/>
          <p:cNvSpPr txBox="1"/>
          <p:nvPr userDrawn="1"/>
        </p:nvSpPr>
        <p:spPr>
          <a:xfrm>
            <a:off x="12312820" y="32659"/>
            <a:ext cx="2133600" cy="1117935"/>
          </a:xfrm>
          <a:prstGeom prst="rect">
            <a:avLst/>
          </a:prstGeom>
          <a:noFill/>
        </p:spPr>
        <p:txBody>
          <a:bodyPr wrap="square" rtlCol="0">
            <a:spAutoFit/>
          </a:bodyPr>
          <a:lstStyle/>
          <a:p>
            <a:r>
              <a:rPr lang="sv-SE" sz="1333" b="1" noProof="0">
                <a:solidFill>
                  <a:srgbClr val="000000"/>
                </a:solidFill>
              </a:rPr>
              <a:t>Om</a:t>
            </a:r>
            <a:r>
              <a:rPr lang="sv-SE" sz="1333" b="1" baseline="0" noProof="0">
                <a:solidFill>
                  <a:srgbClr val="000000"/>
                </a:solidFill>
              </a:rPr>
              <a:t> du har färre än 4 kontakter: </a:t>
            </a:r>
            <a:endParaRPr lang="sv-SE" sz="1333" b="1" noProof="0">
              <a:solidFill>
                <a:srgbClr val="000000"/>
              </a:solidFill>
            </a:endParaRPr>
          </a:p>
          <a:p>
            <a:endParaRPr lang="sv-SE" sz="1333" baseline="0" noProof="0">
              <a:solidFill>
                <a:srgbClr val="000000"/>
              </a:solidFill>
            </a:endParaRPr>
          </a:p>
          <a:p>
            <a:r>
              <a:rPr lang="sv-SE" sz="1333" baseline="0" noProof="0">
                <a:solidFill>
                  <a:srgbClr val="000000"/>
                </a:solidFill>
              </a:rPr>
              <a:t>Markera och ta bort de fält du inte använder. </a:t>
            </a:r>
          </a:p>
        </p:txBody>
      </p:sp>
      <p:sp>
        <p:nvSpPr>
          <p:cNvPr id="39" name="Platshållare för text 6"/>
          <p:cNvSpPr>
            <a:spLocks noGrp="1"/>
          </p:cNvSpPr>
          <p:nvPr>
            <p:ph type="body" sz="quarter" idx="13" hasCustomPrompt="1"/>
          </p:nvPr>
        </p:nvSpPr>
        <p:spPr>
          <a:xfrm>
            <a:off x="609600" y="2238448"/>
            <a:ext cx="5283200" cy="354259"/>
          </a:xfrm>
        </p:spPr>
        <p:txBody>
          <a:bodyPr anchor="b"/>
          <a:lstStyle>
            <a:lvl1pPr marL="0" indent="0">
              <a:buNone/>
              <a:defRPr sz="1600">
                <a:latin typeface="+mj-lt"/>
              </a:defRPr>
            </a:lvl1pPr>
            <a:lvl2pPr marL="609585" indent="0">
              <a:buNone/>
              <a:defRPr/>
            </a:lvl2pPr>
            <a:lvl3pPr marL="1219170" indent="0">
              <a:buNone/>
              <a:defRPr/>
            </a:lvl3pPr>
            <a:lvl4pPr marL="1828754" indent="0">
              <a:buNone/>
              <a:defRPr/>
            </a:lvl4pPr>
            <a:lvl5pPr marL="2438339" indent="0">
              <a:buNone/>
              <a:defRPr/>
            </a:lvl5pPr>
          </a:lstStyle>
          <a:p>
            <a:pPr lvl="0"/>
            <a:r>
              <a:rPr lang="sv-SE"/>
              <a:t>Förnamn Efternamn</a:t>
            </a:r>
          </a:p>
        </p:txBody>
      </p:sp>
      <p:sp>
        <p:nvSpPr>
          <p:cNvPr id="40" name="Text Placeholder 7"/>
          <p:cNvSpPr>
            <a:spLocks noGrp="1"/>
          </p:cNvSpPr>
          <p:nvPr>
            <p:ph type="body" sz="quarter" idx="43" hasCustomPrompt="1"/>
          </p:nvPr>
        </p:nvSpPr>
        <p:spPr>
          <a:xfrm>
            <a:off x="609601" y="1438656"/>
            <a:ext cx="10972800" cy="524536"/>
          </a:xfrm>
        </p:spPr>
        <p:txBody>
          <a:bodyPr anchor="t">
            <a:noAutofit/>
          </a:bodyPr>
          <a:lstStyle>
            <a:lvl1pPr marL="0" indent="0">
              <a:buNone/>
              <a:defRPr sz="2133" baseline="0"/>
            </a:lvl1pPr>
            <a:lvl2pPr marL="609585" indent="0">
              <a:buNone/>
              <a:defRPr/>
            </a:lvl2pPr>
            <a:lvl3pPr marL="1219170" indent="0">
              <a:buNone/>
              <a:defRPr/>
            </a:lvl3pPr>
            <a:lvl4pPr marL="1828754" indent="0">
              <a:buNone/>
              <a:defRPr/>
            </a:lvl4pPr>
            <a:lvl5pPr marL="2438339" indent="0">
              <a:buNone/>
              <a:defRPr/>
            </a:lvl5pPr>
          </a:lstStyle>
          <a:p>
            <a:pPr lvl="0"/>
            <a:r>
              <a:rPr lang="sv-SE" noProof="0"/>
              <a:t>Skriv projektets namn</a:t>
            </a:r>
          </a:p>
        </p:txBody>
      </p:sp>
      <p:sp>
        <p:nvSpPr>
          <p:cNvPr id="44" name="Platshållare för text 6"/>
          <p:cNvSpPr>
            <a:spLocks noGrp="1"/>
          </p:cNvSpPr>
          <p:nvPr>
            <p:ph type="body" sz="quarter" idx="44" hasCustomPrompt="1"/>
          </p:nvPr>
        </p:nvSpPr>
        <p:spPr>
          <a:xfrm>
            <a:off x="609600" y="2593585"/>
            <a:ext cx="5283200" cy="226263"/>
          </a:xfrm>
        </p:spPr>
        <p:txBody>
          <a:bodyPr anchor="ctr">
            <a:no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Titel</a:t>
            </a:r>
          </a:p>
        </p:txBody>
      </p:sp>
      <p:sp>
        <p:nvSpPr>
          <p:cNvPr id="45" name="Platshållare för text 6"/>
          <p:cNvSpPr>
            <a:spLocks noGrp="1"/>
          </p:cNvSpPr>
          <p:nvPr>
            <p:ph type="body" sz="quarter" idx="45" hasCustomPrompt="1"/>
          </p:nvPr>
        </p:nvSpPr>
        <p:spPr>
          <a:xfrm>
            <a:off x="609600" y="2927514"/>
            <a:ext cx="5283200" cy="179289"/>
          </a:xfrm>
        </p:spPr>
        <p:txBody>
          <a:bodyPr anchor="ctr">
            <a:norm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Avdelning</a:t>
            </a:r>
          </a:p>
        </p:txBody>
      </p:sp>
      <p:sp>
        <p:nvSpPr>
          <p:cNvPr id="46" name="Platshållare för text 6"/>
          <p:cNvSpPr>
            <a:spLocks noGrp="1"/>
          </p:cNvSpPr>
          <p:nvPr>
            <p:ph type="body" sz="quarter" idx="46" hasCustomPrompt="1"/>
          </p:nvPr>
        </p:nvSpPr>
        <p:spPr>
          <a:xfrm>
            <a:off x="609600" y="3139413"/>
            <a:ext cx="5283200" cy="179289"/>
          </a:xfrm>
        </p:spPr>
        <p:txBody>
          <a:bodyPr anchor="ct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Telefon</a:t>
            </a:r>
          </a:p>
        </p:txBody>
      </p:sp>
      <p:sp>
        <p:nvSpPr>
          <p:cNvPr id="47" name="Platshållare för text 6"/>
          <p:cNvSpPr>
            <a:spLocks noGrp="1"/>
          </p:cNvSpPr>
          <p:nvPr>
            <p:ph type="body" sz="quarter" idx="47" hasCustomPrompt="1"/>
          </p:nvPr>
        </p:nvSpPr>
        <p:spPr>
          <a:xfrm>
            <a:off x="609600" y="3351312"/>
            <a:ext cx="5283200" cy="179289"/>
          </a:xfrm>
        </p:spPr>
        <p:txBody>
          <a:bodyPr anchor="ctr">
            <a:no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e-post </a:t>
            </a:r>
          </a:p>
        </p:txBody>
      </p:sp>
      <p:sp>
        <p:nvSpPr>
          <p:cNvPr id="48" name="Platshållare för text 6"/>
          <p:cNvSpPr>
            <a:spLocks noGrp="1"/>
          </p:cNvSpPr>
          <p:nvPr>
            <p:ph type="body" sz="quarter" idx="53" hasCustomPrompt="1"/>
          </p:nvPr>
        </p:nvSpPr>
        <p:spPr>
          <a:xfrm>
            <a:off x="609600" y="3965648"/>
            <a:ext cx="5283200" cy="354259"/>
          </a:xfrm>
        </p:spPr>
        <p:txBody>
          <a:bodyPr anchor="b"/>
          <a:lstStyle>
            <a:lvl1pPr marL="0" indent="0">
              <a:buNone/>
              <a:defRPr sz="1600">
                <a:latin typeface="+mj-lt"/>
              </a:defRPr>
            </a:lvl1pPr>
            <a:lvl2pPr marL="609585" indent="0">
              <a:buNone/>
              <a:defRPr/>
            </a:lvl2pPr>
            <a:lvl3pPr marL="1219170" indent="0">
              <a:buNone/>
              <a:defRPr/>
            </a:lvl3pPr>
            <a:lvl4pPr marL="1828754" indent="0">
              <a:buNone/>
              <a:defRPr/>
            </a:lvl4pPr>
            <a:lvl5pPr marL="2438339" indent="0">
              <a:buNone/>
              <a:defRPr/>
            </a:lvl5pPr>
          </a:lstStyle>
          <a:p>
            <a:pPr lvl="0"/>
            <a:r>
              <a:rPr lang="sv-SE"/>
              <a:t>Förnamn Efternamn</a:t>
            </a:r>
          </a:p>
        </p:txBody>
      </p:sp>
      <p:sp>
        <p:nvSpPr>
          <p:cNvPr id="49" name="Platshållare för text 6"/>
          <p:cNvSpPr>
            <a:spLocks noGrp="1"/>
          </p:cNvSpPr>
          <p:nvPr>
            <p:ph type="body" sz="quarter" idx="54" hasCustomPrompt="1"/>
          </p:nvPr>
        </p:nvSpPr>
        <p:spPr>
          <a:xfrm>
            <a:off x="609600" y="4320785"/>
            <a:ext cx="5283200" cy="226263"/>
          </a:xfrm>
        </p:spPr>
        <p:txBody>
          <a:bodyPr anchor="ctr">
            <a:no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Titel</a:t>
            </a:r>
          </a:p>
        </p:txBody>
      </p:sp>
      <p:sp>
        <p:nvSpPr>
          <p:cNvPr id="50" name="Platshållare för text 6"/>
          <p:cNvSpPr>
            <a:spLocks noGrp="1"/>
          </p:cNvSpPr>
          <p:nvPr>
            <p:ph type="body" sz="quarter" idx="55" hasCustomPrompt="1"/>
          </p:nvPr>
        </p:nvSpPr>
        <p:spPr>
          <a:xfrm>
            <a:off x="609600" y="4654714"/>
            <a:ext cx="5283200" cy="179289"/>
          </a:xfrm>
        </p:spPr>
        <p:txBody>
          <a:bodyPr anchor="ctr">
            <a:norm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Avdelning</a:t>
            </a:r>
          </a:p>
        </p:txBody>
      </p:sp>
      <p:sp>
        <p:nvSpPr>
          <p:cNvPr id="51" name="Platshållare för text 6"/>
          <p:cNvSpPr>
            <a:spLocks noGrp="1"/>
          </p:cNvSpPr>
          <p:nvPr>
            <p:ph type="body" sz="quarter" idx="56" hasCustomPrompt="1"/>
          </p:nvPr>
        </p:nvSpPr>
        <p:spPr>
          <a:xfrm>
            <a:off x="609600" y="4866613"/>
            <a:ext cx="5283200" cy="179289"/>
          </a:xfrm>
        </p:spPr>
        <p:txBody>
          <a:bodyPr anchor="ct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Telefon</a:t>
            </a:r>
          </a:p>
        </p:txBody>
      </p:sp>
      <p:sp>
        <p:nvSpPr>
          <p:cNvPr id="52" name="Platshållare för text 6"/>
          <p:cNvSpPr>
            <a:spLocks noGrp="1"/>
          </p:cNvSpPr>
          <p:nvPr>
            <p:ph type="body" sz="quarter" idx="57" hasCustomPrompt="1"/>
          </p:nvPr>
        </p:nvSpPr>
        <p:spPr>
          <a:xfrm>
            <a:off x="609600" y="5078512"/>
            <a:ext cx="5283200" cy="179289"/>
          </a:xfrm>
        </p:spPr>
        <p:txBody>
          <a:bodyPr anchor="ctr">
            <a:no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e-post </a:t>
            </a:r>
          </a:p>
        </p:txBody>
      </p:sp>
      <p:sp>
        <p:nvSpPr>
          <p:cNvPr id="53" name="Platshållare för text 6"/>
          <p:cNvSpPr>
            <a:spLocks noGrp="1"/>
          </p:cNvSpPr>
          <p:nvPr>
            <p:ph type="body" sz="quarter" idx="63" hasCustomPrompt="1"/>
          </p:nvPr>
        </p:nvSpPr>
        <p:spPr>
          <a:xfrm>
            <a:off x="6291072" y="2238448"/>
            <a:ext cx="5279136" cy="354259"/>
          </a:xfrm>
        </p:spPr>
        <p:txBody>
          <a:bodyPr anchor="b"/>
          <a:lstStyle>
            <a:lvl1pPr marL="0" indent="0">
              <a:buNone/>
              <a:defRPr sz="1600">
                <a:latin typeface="+mj-lt"/>
              </a:defRPr>
            </a:lvl1pPr>
            <a:lvl2pPr marL="609585" indent="0">
              <a:buNone/>
              <a:defRPr/>
            </a:lvl2pPr>
            <a:lvl3pPr marL="1219170" indent="0">
              <a:buNone/>
              <a:defRPr/>
            </a:lvl3pPr>
            <a:lvl4pPr marL="1828754" indent="0">
              <a:buNone/>
              <a:defRPr/>
            </a:lvl4pPr>
            <a:lvl5pPr marL="2438339" indent="0">
              <a:buNone/>
              <a:defRPr/>
            </a:lvl5pPr>
          </a:lstStyle>
          <a:p>
            <a:pPr lvl="0"/>
            <a:r>
              <a:rPr lang="sv-SE"/>
              <a:t>Förnamn Efternamn</a:t>
            </a:r>
          </a:p>
        </p:txBody>
      </p:sp>
      <p:sp>
        <p:nvSpPr>
          <p:cNvPr id="54" name="Platshållare för text 6"/>
          <p:cNvSpPr>
            <a:spLocks noGrp="1"/>
          </p:cNvSpPr>
          <p:nvPr>
            <p:ph type="body" sz="quarter" idx="64" hasCustomPrompt="1"/>
          </p:nvPr>
        </p:nvSpPr>
        <p:spPr>
          <a:xfrm>
            <a:off x="6291072" y="2593585"/>
            <a:ext cx="5279136" cy="226263"/>
          </a:xfrm>
        </p:spPr>
        <p:txBody>
          <a:bodyPr anchor="ctr">
            <a:no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Titel</a:t>
            </a:r>
          </a:p>
        </p:txBody>
      </p:sp>
      <p:sp>
        <p:nvSpPr>
          <p:cNvPr id="55" name="Platshållare för text 6"/>
          <p:cNvSpPr>
            <a:spLocks noGrp="1"/>
          </p:cNvSpPr>
          <p:nvPr>
            <p:ph type="body" sz="quarter" idx="65" hasCustomPrompt="1"/>
          </p:nvPr>
        </p:nvSpPr>
        <p:spPr>
          <a:xfrm>
            <a:off x="6291072" y="2927514"/>
            <a:ext cx="5279136" cy="179289"/>
          </a:xfrm>
        </p:spPr>
        <p:txBody>
          <a:bodyPr anchor="ctr">
            <a:norm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Avdelning</a:t>
            </a:r>
          </a:p>
        </p:txBody>
      </p:sp>
      <p:sp>
        <p:nvSpPr>
          <p:cNvPr id="56" name="Platshållare för text 6"/>
          <p:cNvSpPr>
            <a:spLocks noGrp="1"/>
          </p:cNvSpPr>
          <p:nvPr>
            <p:ph type="body" sz="quarter" idx="66" hasCustomPrompt="1"/>
          </p:nvPr>
        </p:nvSpPr>
        <p:spPr>
          <a:xfrm>
            <a:off x="6291072" y="3139413"/>
            <a:ext cx="5279136" cy="179289"/>
          </a:xfrm>
        </p:spPr>
        <p:txBody>
          <a:bodyPr anchor="ct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Telefon</a:t>
            </a:r>
          </a:p>
        </p:txBody>
      </p:sp>
      <p:sp>
        <p:nvSpPr>
          <p:cNvPr id="57" name="Platshållare för text 6"/>
          <p:cNvSpPr>
            <a:spLocks noGrp="1"/>
          </p:cNvSpPr>
          <p:nvPr>
            <p:ph type="body" sz="quarter" idx="67" hasCustomPrompt="1"/>
          </p:nvPr>
        </p:nvSpPr>
        <p:spPr>
          <a:xfrm>
            <a:off x="6291072" y="3351312"/>
            <a:ext cx="5279136" cy="179289"/>
          </a:xfrm>
        </p:spPr>
        <p:txBody>
          <a:bodyPr anchor="ctr">
            <a:no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e-post </a:t>
            </a:r>
          </a:p>
        </p:txBody>
      </p:sp>
      <p:sp>
        <p:nvSpPr>
          <p:cNvPr id="58" name="Platshållare för text 6"/>
          <p:cNvSpPr>
            <a:spLocks noGrp="1"/>
          </p:cNvSpPr>
          <p:nvPr>
            <p:ph type="body" sz="quarter" idx="68" hasCustomPrompt="1"/>
          </p:nvPr>
        </p:nvSpPr>
        <p:spPr>
          <a:xfrm>
            <a:off x="6291072" y="3965648"/>
            <a:ext cx="5279136" cy="354259"/>
          </a:xfrm>
        </p:spPr>
        <p:txBody>
          <a:bodyPr anchor="b"/>
          <a:lstStyle>
            <a:lvl1pPr marL="0" indent="0">
              <a:buNone/>
              <a:defRPr sz="1600">
                <a:latin typeface="+mj-lt"/>
              </a:defRPr>
            </a:lvl1pPr>
            <a:lvl2pPr marL="609585" indent="0">
              <a:buNone/>
              <a:defRPr/>
            </a:lvl2pPr>
            <a:lvl3pPr marL="1219170" indent="0">
              <a:buNone/>
              <a:defRPr/>
            </a:lvl3pPr>
            <a:lvl4pPr marL="1828754" indent="0">
              <a:buNone/>
              <a:defRPr/>
            </a:lvl4pPr>
            <a:lvl5pPr marL="2438339" indent="0">
              <a:buNone/>
              <a:defRPr/>
            </a:lvl5pPr>
          </a:lstStyle>
          <a:p>
            <a:pPr lvl="0"/>
            <a:r>
              <a:rPr lang="sv-SE"/>
              <a:t>Förnamn Efternamn</a:t>
            </a:r>
          </a:p>
        </p:txBody>
      </p:sp>
      <p:sp>
        <p:nvSpPr>
          <p:cNvPr id="59" name="Platshållare för text 6"/>
          <p:cNvSpPr>
            <a:spLocks noGrp="1"/>
          </p:cNvSpPr>
          <p:nvPr>
            <p:ph type="body" sz="quarter" idx="69" hasCustomPrompt="1"/>
          </p:nvPr>
        </p:nvSpPr>
        <p:spPr>
          <a:xfrm>
            <a:off x="6291072" y="4320785"/>
            <a:ext cx="5279136" cy="226263"/>
          </a:xfrm>
        </p:spPr>
        <p:txBody>
          <a:bodyPr anchor="ctr">
            <a:no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Titel</a:t>
            </a:r>
          </a:p>
        </p:txBody>
      </p:sp>
      <p:sp>
        <p:nvSpPr>
          <p:cNvPr id="60" name="Platshållare för text 6"/>
          <p:cNvSpPr>
            <a:spLocks noGrp="1"/>
          </p:cNvSpPr>
          <p:nvPr>
            <p:ph type="body" sz="quarter" idx="70" hasCustomPrompt="1"/>
          </p:nvPr>
        </p:nvSpPr>
        <p:spPr>
          <a:xfrm>
            <a:off x="6291072" y="4654714"/>
            <a:ext cx="5279136" cy="179289"/>
          </a:xfrm>
        </p:spPr>
        <p:txBody>
          <a:bodyPr anchor="ctr">
            <a:norm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Avdelning</a:t>
            </a:r>
          </a:p>
        </p:txBody>
      </p:sp>
      <p:sp>
        <p:nvSpPr>
          <p:cNvPr id="62" name="Platshållare för text 6"/>
          <p:cNvSpPr>
            <a:spLocks noGrp="1"/>
          </p:cNvSpPr>
          <p:nvPr>
            <p:ph type="body" sz="quarter" idx="71" hasCustomPrompt="1"/>
          </p:nvPr>
        </p:nvSpPr>
        <p:spPr>
          <a:xfrm>
            <a:off x="6291072" y="4866613"/>
            <a:ext cx="5279136" cy="179289"/>
          </a:xfrm>
        </p:spPr>
        <p:txBody>
          <a:bodyPr anchor="ct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Telefon</a:t>
            </a:r>
          </a:p>
        </p:txBody>
      </p:sp>
      <p:sp>
        <p:nvSpPr>
          <p:cNvPr id="63" name="Platshållare för text 6"/>
          <p:cNvSpPr>
            <a:spLocks noGrp="1"/>
          </p:cNvSpPr>
          <p:nvPr>
            <p:ph type="body" sz="quarter" idx="72" hasCustomPrompt="1"/>
          </p:nvPr>
        </p:nvSpPr>
        <p:spPr>
          <a:xfrm>
            <a:off x="6291072" y="5078512"/>
            <a:ext cx="5279136" cy="179289"/>
          </a:xfrm>
        </p:spPr>
        <p:txBody>
          <a:bodyPr anchor="ctr">
            <a:noAutofit/>
          </a:bodyPr>
          <a:lstStyle>
            <a:lvl1pPr marL="0" indent="0">
              <a:buNone/>
              <a:defRPr sz="1200">
                <a:latin typeface="+mn-lt"/>
              </a:defRPr>
            </a:lvl1pPr>
            <a:lvl2pPr marL="609585" indent="0">
              <a:buNone/>
              <a:defRPr/>
            </a:lvl2pPr>
            <a:lvl3pPr marL="1219170" indent="0">
              <a:buNone/>
              <a:defRPr/>
            </a:lvl3pPr>
            <a:lvl4pPr marL="1828754" indent="0">
              <a:buNone/>
              <a:defRPr/>
            </a:lvl4pPr>
            <a:lvl5pPr marL="2438339" indent="0">
              <a:buNone/>
              <a:defRPr/>
            </a:lvl5pPr>
          </a:lstStyle>
          <a:p>
            <a:pPr lvl="0"/>
            <a:r>
              <a:rPr lang="sv-SE"/>
              <a:t>e-post </a:t>
            </a:r>
          </a:p>
        </p:txBody>
      </p:sp>
      <p:sp>
        <p:nvSpPr>
          <p:cNvPr id="64" name="TextBox 63"/>
          <p:cNvSpPr txBox="1"/>
          <p:nvPr userDrawn="1"/>
        </p:nvSpPr>
        <p:spPr>
          <a:xfrm>
            <a:off x="609600" y="677695"/>
            <a:ext cx="4559710" cy="584775"/>
          </a:xfrm>
          <a:prstGeom prst="rect">
            <a:avLst/>
          </a:prstGeom>
          <a:noFill/>
        </p:spPr>
        <p:txBody>
          <a:bodyPr wrap="none" rtlCol="0">
            <a:spAutoFit/>
          </a:bodyPr>
          <a:lstStyle/>
          <a:p>
            <a:r>
              <a:rPr lang="sv-SE" sz="3200" noProof="0">
                <a:solidFill>
                  <a:schemeClr val="tx1"/>
                </a:solidFill>
                <a:latin typeface="+mj-lt"/>
              </a:rPr>
              <a:t>Kontaktinformation</a:t>
            </a:r>
          </a:p>
        </p:txBody>
      </p:sp>
    </p:spTree>
    <p:extLst>
      <p:ext uri="{BB962C8B-B14F-4D97-AF65-F5344CB8AC3E}">
        <p14:creationId xmlns:p14="http://schemas.microsoft.com/office/powerpoint/2010/main" val="491775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sp>
        <p:nvSpPr>
          <p:cNvPr id="7" name="textruta 6"/>
          <p:cNvSpPr txBox="1"/>
          <p:nvPr userDrawn="1"/>
        </p:nvSpPr>
        <p:spPr>
          <a:xfrm>
            <a:off x="5307463" y="5498071"/>
            <a:ext cx="1535227" cy="318100"/>
          </a:xfrm>
          <a:prstGeom prst="rect">
            <a:avLst/>
          </a:prstGeom>
          <a:noFill/>
        </p:spPr>
        <p:txBody>
          <a:bodyPr wrap="none" rtlCol="0">
            <a:spAutoFit/>
          </a:bodyPr>
          <a:lstStyle/>
          <a:p>
            <a:pPr algn="ctr"/>
            <a:r>
              <a:rPr lang="sv-SE" sz="1467" noProof="0">
                <a:solidFill>
                  <a:schemeClr val="tx2"/>
                </a:solidFill>
              </a:rPr>
              <a:t>www.vinnova.se</a:t>
            </a:r>
          </a:p>
        </p:txBody>
      </p:sp>
      <p:sp>
        <p:nvSpPr>
          <p:cNvPr id="8" name="Platshållare för text 3"/>
          <p:cNvSpPr>
            <a:spLocks noGrp="1"/>
          </p:cNvSpPr>
          <p:nvPr>
            <p:ph type="body" sz="quarter" idx="11" hasCustomPrompt="1"/>
          </p:nvPr>
        </p:nvSpPr>
        <p:spPr>
          <a:xfrm>
            <a:off x="2481944" y="4445001"/>
            <a:ext cx="7213600" cy="639703"/>
          </a:xfrm>
          <a:prstGeom prst="rect">
            <a:avLst/>
          </a:prstGeom>
        </p:spPr>
        <p:txBody>
          <a:bodyPr>
            <a:noAutofit/>
          </a:bodyPr>
          <a:lstStyle>
            <a:lvl1pPr marL="0" indent="0" algn="ctr">
              <a:buNone/>
              <a:defRPr sz="1867">
                <a:solidFill>
                  <a:schemeClr val="tx2"/>
                </a:solidFill>
                <a:latin typeface="+mj-lt"/>
              </a:defRPr>
            </a:lvl1pPr>
          </a:lstStyle>
          <a:p>
            <a:pPr lvl="0"/>
            <a:r>
              <a:rPr lang="sv-SE"/>
              <a:t>Klicka för att skriva text</a:t>
            </a:r>
          </a:p>
        </p:txBody>
      </p:sp>
      <p:sp>
        <p:nvSpPr>
          <p:cNvPr id="9" name="Platshållare för text 3"/>
          <p:cNvSpPr>
            <a:spLocks noGrp="1"/>
          </p:cNvSpPr>
          <p:nvPr>
            <p:ph type="body" sz="quarter" idx="10" hasCustomPrompt="1"/>
          </p:nvPr>
        </p:nvSpPr>
        <p:spPr>
          <a:xfrm>
            <a:off x="2481944" y="2296165"/>
            <a:ext cx="7213600" cy="449033"/>
          </a:xfrm>
          <a:prstGeom prst="rect">
            <a:avLst/>
          </a:prstGeom>
        </p:spPr>
        <p:txBody>
          <a:bodyPr anchor="b">
            <a:noAutofit/>
          </a:bodyPr>
          <a:lstStyle>
            <a:lvl1pPr marL="0" indent="0" algn="ctr">
              <a:buNone/>
              <a:defRPr sz="1867" baseline="0">
                <a:solidFill>
                  <a:schemeClr val="tx2"/>
                </a:solidFill>
                <a:latin typeface="+mj-lt"/>
              </a:defRPr>
            </a:lvl1pPr>
          </a:lstStyle>
          <a:p>
            <a:pPr lvl="0"/>
            <a:r>
              <a:rPr lang="sv-SE"/>
              <a:t>Klicka för att skriva text</a:t>
            </a:r>
          </a:p>
        </p:txBody>
      </p:sp>
      <p:pic>
        <p:nvPicPr>
          <p:cNvPr id="6" name="Bildobjekt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600982" y="2971952"/>
            <a:ext cx="2957397" cy="119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6749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32C5D"/>
          </a:solidFill>
        </p:spPr>
        <p:txBody>
          <a:bodyPr wrap="square" lIns="0" tIns="0" rIns="0" bIns="0" rtlCol="0"/>
          <a:lstStyle/>
          <a:p>
            <a:endParaRPr sz="1092"/>
          </a:p>
        </p:txBody>
      </p:sp>
      <p:sp>
        <p:nvSpPr>
          <p:cNvPr id="17" name="bk object 17"/>
          <p:cNvSpPr/>
          <p:nvPr/>
        </p:nvSpPr>
        <p:spPr>
          <a:xfrm>
            <a:off x="732177" y="3369"/>
            <a:ext cx="9619206" cy="6854149"/>
          </a:xfrm>
          <a:prstGeom prst="rect">
            <a:avLst/>
          </a:prstGeom>
          <a:blipFill>
            <a:blip r:embed="rId2" cstate="print"/>
            <a:stretch>
              <a:fillRect/>
            </a:stretch>
          </a:blipFill>
        </p:spPr>
        <p:txBody>
          <a:bodyPr wrap="square" lIns="0" tIns="0" rIns="0" bIns="0" rtlCol="0"/>
          <a:lstStyle/>
          <a:p>
            <a:endParaRPr sz="1092"/>
          </a:p>
        </p:txBody>
      </p:sp>
      <p:sp>
        <p:nvSpPr>
          <p:cNvPr id="2" name="Holder 2"/>
          <p:cNvSpPr>
            <a:spLocks noGrp="1"/>
          </p:cNvSpPr>
          <p:nvPr>
            <p:ph type="title"/>
          </p:nvPr>
        </p:nvSpPr>
        <p:spPr>
          <a:xfrm>
            <a:off x="6642480" y="1003146"/>
            <a:ext cx="4433560" cy="307905"/>
          </a:xfrm>
        </p:spPr>
        <p:txBody>
          <a:bodyPr lIns="0" tIns="0" rIns="0" bIns="0"/>
          <a:lstStyle>
            <a:lvl1pPr>
              <a:defRPr sz="2001" b="0" i="0">
                <a:solidFill>
                  <a:srgbClr val="032C5D"/>
                </a:solidFill>
                <a:latin typeface="Arial"/>
                <a:cs typeface="Arial"/>
              </a:defRPr>
            </a:lvl1pPr>
          </a:lstStyle>
          <a:p>
            <a:endParaRPr/>
          </a:p>
        </p:txBody>
      </p:sp>
      <p:sp>
        <p:nvSpPr>
          <p:cNvPr id="3" name="Holder 3"/>
          <p:cNvSpPr>
            <a:spLocks noGrp="1"/>
          </p:cNvSpPr>
          <p:nvPr>
            <p:ph sz="half" idx="2"/>
          </p:nvPr>
        </p:nvSpPr>
        <p:spPr>
          <a:xfrm>
            <a:off x="1100662" y="1616855"/>
            <a:ext cx="3573265" cy="275332"/>
          </a:xfrm>
          <a:prstGeom prst="rect">
            <a:avLst/>
          </a:prstGeom>
        </p:spPr>
        <p:txBody>
          <a:bodyPr wrap="square" lIns="0" tIns="0" rIns="0" bIns="0">
            <a:spAutoFit/>
          </a:bodyPr>
          <a:lstStyle>
            <a:lvl1pPr>
              <a:defRPr sz="1789" b="0" i="0">
                <a:solidFill>
                  <a:schemeClr val="bg1"/>
                </a:solidFill>
                <a:latin typeface="Arial"/>
                <a:cs typeface="Arial"/>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12533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524000" y="1122363"/>
            <a:ext cx="9144000" cy="2387600"/>
          </a:xfrm>
        </p:spPr>
        <p:txBody>
          <a:bodyPr anchor="b"/>
          <a:lstStyle>
            <a:lvl1pPr algn="ctr">
              <a:defRPr sz="6000"/>
            </a:lvl1pPr>
          </a:lstStyle>
          <a:p>
            <a:r>
              <a:rPr lang="sv-SE" dirty="0"/>
              <a:t>Ändra format här</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735D2729-81F1-2C43-B477-2512A82F5940}" type="datetimeFigureOut">
              <a:rPr lang="sv-SE" smtClean="0"/>
              <a:t>2019-05-06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489405E-C2FA-654B-8B4E-2FCC98D07FBF}" type="slidenum">
              <a:rPr lang="sv-SE" smtClean="0"/>
              <a:t>‹#›</a:t>
            </a:fld>
            <a:endParaRPr lang="sv-SE"/>
          </a:p>
        </p:txBody>
      </p:sp>
    </p:spTree>
    <p:extLst>
      <p:ext uri="{BB962C8B-B14F-4D97-AF65-F5344CB8AC3E}">
        <p14:creationId xmlns:p14="http://schemas.microsoft.com/office/powerpoint/2010/main" val="859206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dirty="0"/>
              <a:t>Ändra format här</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35D2729-81F1-2C43-B477-2512A82F5940}" type="datetimeFigureOut">
              <a:rPr lang="sv-SE" smtClean="0"/>
              <a:t>2019-05-06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489405E-C2FA-654B-8B4E-2FCC98D07FBF}" type="slidenum">
              <a:rPr lang="sv-SE" smtClean="0"/>
              <a:t>‹#›</a:t>
            </a:fld>
            <a:endParaRPr lang="sv-SE"/>
          </a:p>
        </p:txBody>
      </p:sp>
    </p:spTree>
    <p:extLst>
      <p:ext uri="{BB962C8B-B14F-4D97-AF65-F5344CB8AC3E}">
        <p14:creationId xmlns:p14="http://schemas.microsoft.com/office/powerpoint/2010/main" val="2625180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1850" y="1709738"/>
            <a:ext cx="10515600" cy="2852737"/>
          </a:xfrm>
        </p:spPr>
        <p:txBody>
          <a:bodyPr anchor="b"/>
          <a:lstStyle>
            <a:lvl1pPr>
              <a:defRPr sz="6000"/>
            </a:lvl1pPr>
          </a:lstStyle>
          <a:p>
            <a:r>
              <a:rPr lang="sv-SE" dirty="0"/>
              <a:t>Ändra format här</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735D2729-81F1-2C43-B477-2512A82F5940}" type="datetimeFigureOut">
              <a:rPr lang="sv-SE" smtClean="0"/>
              <a:t>2019-05-06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489405E-C2FA-654B-8B4E-2FCC98D07FBF}" type="slidenum">
              <a:rPr lang="sv-SE" smtClean="0"/>
              <a:t>‹#›</a:t>
            </a:fld>
            <a:endParaRPr lang="sv-SE"/>
          </a:p>
        </p:txBody>
      </p:sp>
    </p:spTree>
    <p:extLst>
      <p:ext uri="{BB962C8B-B14F-4D97-AF65-F5344CB8AC3E}">
        <p14:creationId xmlns:p14="http://schemas.microsoft.com/office/powerpoint/2010/main" val="670277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dirty="0"/>
              <a:t>Ändra format här</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35D2729-81F1-2C43-B477-2512A82F5940}" type="datetimeFigureOut">
              <a:rPr lang="sv-SE" smtClean="0"/>
              <a:t>2019-05-06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489405E-C2FA-654B-8B4E-2FCC98D07FBF}" type="slidenum">
              <a:rPr lang="sv-SE" smtClean="0"/>
              <a:t>‹#›</a:t>
            </a:fld>
            <a:endParaRPr lang="sv-SE"/>
          </a:p>
        </p:txBody>
      </p:sp>
    </p:spTree>
    <p:extLst>
      <p:ext uri="{BB962C8B-B14F-4D97-AF65-F5344CB8AC3E}">
        <p14:creationId xmlns:p14="http://schemas.microsoft.com/office/powerpoint/2010/main" val="2227251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570E8-9831-41BB-844A-605F0D3FC376}"/>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7D6E94A-D280-4F72-B65A-D14010C024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E4080635-43A5-4953-A7B0-187ABF8ED990}"/>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4B44276D-6CC8-45CF-993B-65BB5494A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5296773F-5647-4942-86A0-EF585045652A}"/>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9D6FB001-C6CD-420E-8CF5-F5907E5B5EDF}"/>
              </a:ext>
            </a:extLst>
          </p:cNvPr>
          <p:cNvSpPr>
            <a:spLocks noGrp="1"/>
          </p:cNvSpPr>
          <p:nvPr>
            <p:ph type="dt" sz="half" idx="10"/>
          </p:nvPr>
        </p:nvSpPr>
        <p:spPr/>
        <p:txBody>
          <a:bodyPr/>
          <a:lstStyle/>
          <a:p>
            <a:fld id="{375F764A-C003-4AE7-814A-BE1AEA7AD442}" type="datetimeFigureOut">
              <a:rPr lang="sv-SE" smtClean="0"/>
              <a:t>2019-05-06</a:t>
            </a:fld>
            <a:endParaRPr lang="sv-SE"/>
          </a:p>
        </p:txBody>
      </p:sp>
      <p:sp>
        <p:nvSpPr>
          <p:cNvPr id="8" name="Platshållare för sidfot 7">
            <a:extLst>
              <a:ext uri="{FF2B5EF4-FFF2-40B4-BE49-F238E27FC236}">
                <a16:creationId xmlns:a16="http://schemas.microsoft.com/office/drawing/2014/main" id="{5907F58B-EF44-4BE2-B04A-D69714AAF139}"/>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4707FE70-AE13-4D19-8AA4-41B7908520E1}"/>
              </a:ext>
            </a:extLst>
          </p:cNvPr>
          <p:cNvSpPr>
            <a:spLocks noGrp="1"/>
          </p:cNvSpPr>
          <p:nvPr>
            <p:ph type="sldNum" sz="quarter" idx="12"/>
          </p:nvPr>
        </p:nvSpPr>
        <p:spPr/>
        <p:txBody>
          <a:bodyPr/>
          <a:lstStyle/>
          <a:p>
            <a:fld id="{8D6C5FF5-F759-4D22-BB9C-0B51662E89D3}" type="slidenum">
              <a:rPr lang="sv-SE" smtClean="0"/>
              <a:t>‹#›</a:t>
            </a:fld>
            <a:endParaRPr lang="sv-SE"/>
          </a:p>
        </p:txBody>
      </p:sp>
    </p:spTree>
    <p:extLst>
      <p:ext uri="{BB962C8B-B14F-4D97-AF65-F5344CB8AC3E}">
        <p14:creationId xmlns:p14="http://schemas.microsoft.com/office/powerpoint/2010/main" val="462526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9788" y="365125"/>
            <a:ext cx="10515600" cy="1325563"/>
          </a:xfrm>
        </p:spPr>
        <p:txBody>
          <a:bodyPr/>
          <a:lstStyle/>
          <a:p>
            <a:r>
              <a:rPr lang="sv-SE" dirty="0"/>
              <a:t>Ändra format här</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35D2729-81F1-2C43-B477-2512A82F5940}" type="datetimeFigureOut">
              <a:rPr lang="sv-SE" smtClean="0"/>
              <a:t>2019-05-06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C489405E-C2FA-654B-8B4E-2FCC98D07FBF}" type="slidenum">
              <a:rPr lang="sv-SE" smtClean="0"/>
              <a:t>‹#›</a:t>
            </a:fld>
            <a:endParaRPr lang="sv-SE"/>
          </a:p>
        </p:txBody>
      </p:sp>
    </p:spTree>
    <p:extLst>
      <p:ext uri="{BB962C8B-B14F-4D97-AF65-F5344CB8AC3E}">
        <p14:creationId xmlns:p14="http://schemas.microsoft.com/office/powerpoint/2010/main" val="1935357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dirty="0"/>
              <a:t>Ändra format här</a:t>
            </a:r>
          </a:p>
        </p:txBody>
      </p:sp>
      <p:sp>
        <p:nvSpPr>
          <p:cNvPr id="3" name="Platshållare för datum 2"/>
          <p:cNvSpPr>
            <a:spLocks noGrp="1"/>
          </p:cNvSpPr>
          <p:nvPr>
            <p:ph type="dt" sz="half" idx="10"/>
          </p:nvPr>
        </p:nvSpPr>
        <p:spPr/>
        <p:txBody>
          <a:bodyPr/>
          <a:lstStyle/>
          <a:p>
            <a:fld id="{735D2729-81F1-2C43-B477-2512A82F5940}"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489405E-C2FA-654B-8B4E-2FCC98D07FBF}" type="slidenum">
              <a:rPr lang="sv-SE" smtClean="0"/>
              <a:t>‹#›</a:t>
            </a:fld>
            <a:endParaRPr lang="sv-SE"/>
          </a:p>
        </p:txBody>
      </p:sp>
    </p:spTree>
    <p:extLst>
      <p:ext uri="{BB962C8B-B14F-4D97-AF65-F5344CB8AC3E}">
        <p14:creationId xmlns:p14="http://schemas.microsoft.com/office/powerpoint/2010/main" val="1845097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35D2729-81F1-2C43-B477-2512A82F5940}" type="datetimeFigureOut">
              <a:rPr lang="sv-SE" smtClean="0"/>
              <a:t>2019-05-06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C489405E-C2FA-654B-8B4E-2FCC98D07FBF}" type="slidenum">
              <a:rPr lang="sv-SE" smtClean="0"/>
              <a:t>‹#›</a:t>
            </a:fld>
            <a:endParaRPr lang="sv-SE"/>
          </a:p>
        </p:txBody>
      </p:sp>
    </p:spTree>
    <p:extLst>
      <p:ext uri="{BB962C8B-B14F-4D97-AF65-F5344CB8AC3E}">
        <p14:creationId xmlns:p14="http://schemas.microsoft.com/office/powerpoint/2010/main" val="1077942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9788" y="457200"/>
            <a:ext cx="3932237" cy="1600200"/>
          </a:xfrm>
        </p:spPr>
        <p:txBody>
          <a:bodyPr anchor="b"/>
          <a:lstStyle>
            <a:lvl1pPr>
              <a:defRPr sz="3200"/>
            </a:lvl1pPr>
          </a:lstStyle>
          <a:p>
            <a:r>
              <a:rPr lang="sv-SE" dirty="0"/>
              <a:t>Ändra format här</a:t>
            </a:r>
          </a:p>
        </p:txBody>
      </p:sp>
      <p:sp>
        <p:nvSpPr>
          <p:cNvPr id="3" name="Platshållare för innehåll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dirty="0"/>
              <a:t>Ändar format här</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735D2729-81F1-2C43-B477-2512A82F5940}" type="datetimeFigureOut">
              <a:rPr lang="sv-SE" smtClean="0"/>
              <a:t>2019-05-06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489405E-C2FA-654B-8B4E-2FCC98D07FBF}" type="slidenum">
              <a:rPr lang="sv-SE" smtClean="0"/>
              <a:t>‹#›</a:t>
            </a:fld>
            <a:endParaRPr lang="sv-SE"/>
          </a:p>
        </p:txBody>
      </p:sp>
    </p:spTree>
    <p:extLst>
      <p:ext uri="{BB962C8B-B14F-4D97-AF65-F5344CB8AC3E}">
        <p14:creationId xmlns:p14="http://schemas.microsoft.com/office/powerpoint/2010/main" val="200473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9788" y="457200"/>
            <a:ext cx="3932237" cy="1600200"/>
          </a:xfrm>
        </p:spPr>
        <p:txBody>
          <a:bodyPr anchor="b"/>
          <a:lstStyle>
            <a:lvl1pPr>
              <a:defRPr sz="3200"/>
            </a:lvl1pPr>
          </a:lstStyle>
          <a:p>
            <a:r>
              <a:rPr lang="sv-SE" dirty="0"/>
              <a:t>Ändra format här</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735D2729-81F1-2C43-B477-2512A82F5940}" type="datetimeFigureOut">
              <a:rPr lang="sv-SE" smtClean="0"/>
              <a:t>2019-05-06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489405E-C2FA-654B-8B4E-2FCC98D07FBF}" type="slidenum">
              <a:rPr lang="sv-SE" smtClean="0"/>
              <a:t>‹#›</a:t>
            </a:fld>
            <a:endParaRPr lang="sv-SE"/>
          </a:p>
        </p:txBody>
      </p:sp>
    </p:spTree>
    <p:extLst>
      <p:ext uri="{BB962C8B-B14F-4D97-AF65-F5344CB8AC3E}">
        <p14:creationId xmlns:p14="http://schemas.microsoft.com/office/powerpoint/2010/main" val="3360044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dirty="0"/>
              <a:t>Ändra format här</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35D2729-81F1-2C43-B477-2512A82F5940}" type="datetimeFigureOut">
              <a:rPr lang="sv-SE" smtClean="0"/>
              <a:t>2019-05-06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489405E-C2FA-654B-8B4E-2FCC98D07FBF}" type="slidenum">
              <a:rPr lang="sv-SE" smtClean="0"/>
              <a:t>‹#›</a:t>
            </a:fld>
            <a:endParaRPr lang="sv-SE"/>
          </a:p>
        </p:txBody>
      </p:sp>
    </p:spTree>
    <p:extLst>
      <p:ext uri="{BB962C8B-B14F-4D97-AF65-F5344CB8AC3E}">
        <p14:creationId xmlns:p14="http://schemas.microsoft.com/office/powerpoint/2010/main" val="38470216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hasCustomPrompt="1"/>
          </p:nvPr>
        </p:nvSpPr>
        <p:spPr>
          <a:xfrm>
            <a:off x="8724900" y="365125"/>
            <a:ext cx="2628900" cy="5811838"/>
          </a:xfrm>
        </p:spPr>
        <p:txBody>
          <a:bodyPr vert="eaVert"/>
          <a:lstStyle/>
          <a:p>
            <a:r>
              <a:rPr lang="sv-SE" dirty="0"/>
              <a:t>Ändra format här</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35D2729-81F1-2C43-B477-2512A82F5940}" type="datetimeFigureOut">
              <a:rPr lang="sv-SE" smtClean="0"/>
              <a:t>2019-05-06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489405E-C2FA-654B-8B4E-2FCC98D07FBF}" type="slidenum">
              <a:rPr lang="sv-SE" smtClean="0"/>
              <a:t>‹#›</a:t>
            </a:fld>
            <a:endParaRPr lang="sv-SE"/>
          </a:p>
        </p:txBody>
      </p:sp>
    </p:spTree>
    <p:extLst>
      <p:ext uri="{BB962C8B-B14F-4D97-AF65-F5344CB8AC3E}">
        <p14:creationId xmlns:p14="http://schemas.microsoft.com/office/powerpoint/2010/main" val="384404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tartsida">
    <p:spTree>
      <p:nvGrpSpPr>
        <p:cNvPr id="1" name=""/>
        <p:cNvGrpSpPr/>
        <p:nvPr/>
      </p:nvGrpSpPr>
      <p:grpSpPr>
        <a:xfrm>
          <a:off x="0" y="0"/>
          <a:ext cx="0" cy="0"/>
          <a:chOff x="0" y="0"/>
          <a:chExt cx="0" cy="0"/>
        </a:xfrm>
      </p:grpSpPr>
      <p:sp>
        <p:nvSpPr>
          <p:cNvPr id="21" name="Date Placeholder 3"/>
          <p:cNvSpPr>
            <a:spLocks noGrp="1"/>
          </p:cNvSpPr>
          <p:nvPr>
            <p:ph type="dt" sz="half" idx="10"/>
          </p:nvPr>
        </p:nvSpPr>
        <p:spPr>
          <a:xfrm>
            <a:off x="611118" y="6437606"/>
            <a:ext cx="2844800" cy="79375"/>
          </a:xfrm>
        </p:spPr>
        <p:txBody>
          <a:bodyPr/>
          <a:lstStyle/>
          <a:p>
            <a:fld id="{70E223E7-F777-4C50-A071-4FDA4C43DD66}" type="datetimeFigureOut">
              <a:rPr lang="sv-SE" smtClean="0"/>
              <a:t>2019-05-06</a:t>
            </a:fld>
            <a:endParaRPr lang="sv-SE"/>
          </a:p>
        </p:txBody>
      </p:sp>
      <p:sp>
        <p:nvSpPr>
          <p:cNvPr id="24" name="Footer Placeholder 4"/>
          <p:cNvSpPr>
            <a:spLocks noGrp="1"/>
          </p:cNvSpPr>
          <p:nvPr>
            <p:ph type="ftr" sz="quarter" idx="11"/>
          </p:nvPr>
        </p:nvSpPr>
        <p:spPr>
          <a:xfrm>
            <a:off x="611117" y="6294582"/>
            <a:ext cx="7112000" cy="103186"/>
          </a:xfrm>
        </p:spPr>
        <p:txBody>
          <a:bodyPr/>
          <a:lstStyle>
            <a:lvl1pPr>
              <a:defRPr lang="sv-SE" dirty="0"/>
            </a:lvl1pPr>
          </a:lstStyle>
          <a:p>
            <a:endParaRPr lang="sv-SE"/>
          </a:p>
        </p:txBody>
      </p:sp>
      <p:sp>
        <p:nvSpPr>
          <p:cNvPr id="25" name="Slide Number Placeholder 5"/>
          <p:cNvSpPr>
            <a:spLocks noGrp="1"/>
          </p:cNvSpPr>
          <p:nvPr>
            <p:ph type="sldNum" sz="quarter" idx="12"/>
          </p:nvPr>
        </p:nvSpPr>
        <p:spPr>
          <a:xfrm>
            <a:off x="611118" y="6556817"/>
            <a:ext cx="406400" cy="80803"/>
          </a:xfrm>
        </p:spPr>
        <p:txBody>
          <a:bodyPr/>
          <a:lstStyle/>
          <a:p>
            <a:fld id="{D9DC995E-A112-427D-A40D-D49D5A760993}" type="slidenum">
              <a:rPr lang="sv-SE" smtClean="0"/>
              <a:t>‹#›</a:t>
            </a:fld>
            <a:endParaRPr lang="sv-SE"/>
          </a:p>
        </p:txBody>
      </p:sp>
      <p:sp>
        <p:nvSpPr>
          <p:cNvPr id="26" name="Title 1"/>
          <p:cNvSpPr>
            <a:spLocks noGrp="1"/>
          </p:cNvSpPr>
          <p:nvPr>
            <p:ph type="ctrTitle" hasCustomPrompt="1"/>
          </p:nvPr>
        </p:nvSpPr>
        <p:spPr>
          <a:xfrm>
            <a:off x="914401" y="2487850"/>
            <a:ext cx="10363200" cy="1470026"/>
          </a:xfrm>
        </p:spPr>
        <p:txBody>
          <a:bodyPr anchor="b">
            <a:normAutofit/>
          </a:bodyPr>
          <a:lstStyle>
            <a:lvl1pPr algn="ctr">
              <a:defRPr sz="3200" baseline="0"/>
            </a:lvl1pPr>
          </a:lstStyle>
          <a:p>
            <a:r>
              <a:rPr lang="sv-SE" noProof="0" dirty="0"/>
              <a:t>Lägg till rubrik</a:t>
            </a:r>
          </a:p>
        </p:txBody>
      </p:sp>
      <p:sp>
        <p:nvSpPr>
          <p:cNvPr id="27" name="Subtitle 2"/>
          <p:cNvSpPr>
            <a:spLocks noGrp="1"/>
          </p:cNvSpPr>
          <p:nvPr>
            <p:ph type="subTitle" idx="1" hasCustomPrompt="1"/>
          </p:nvPr>
        </p:nvSpPr>
        <p:spPr>
          <a:xfrm>
            <a:off x="1828800" y="4015024"/>
            <a:ext cx="8534400" cy="685800"/>
          </a:xfrm>
        </p:spPr>
        <p:txBody>
          <a:bodyPr>
            <a:normAutofit/>
          </a:bodyPr>
          <a:lstStyle>
            <a:lvl1pPr marL="0" indent="0" algn="ctr">
              <a:buNone/>
              <a:defRPr sz="2133">
                <a:solidFill>
                  <a:schemeClr val="accent5"/>
                </a:solidFill>
              </a:defRPr>
            </a:lvl1pPr>
            <a:lvl2pPr marL="609553" indent="0" algn="ctr">
              <a:buNone/>
              <a:defRPr>
                <a:solidFill>
                  <a:schemeClr val="tx1">
                    <a:tint val="75000"/>
                  </a:schemeClr>
                </a:solidFill>
              </a:defRPr>
            </a:lvl2pPr>
            <a:lvl3pPr marL="1219107" indent="0" algn="ctr">
              <a:buNone/>
              <a:defRPr>
                <a:solidFill>
                  <a:schemeClr val="tx1">
                    <a:tint val="75000"/>
                  </a:schemeClr>
                </a:solidFill>
              </a:defRPr>
            </a:lvl3pPr>
            <a:lvl4pPr marL="1828660" indent="0" algn="ctr">
              <a:buNone/>
              <a:defRPr>
                <a:solidFill>
                  <a:schemeClr val="tx1">
                    <a:tint val="75000"/>
                  </a:schemeClr>
                </a:solidFill>
              </a:defRPr>
            </a:lvl4pPr>
            <a:lvl5pPr marL="2438213" indent="0" algn="ctr">
              <a:buNone/>
              <a:defRPr>
                <a:solidFill>
                  <a:schemeClr val="tx1">
                    <a:tint val="75000"/>
                  </a:schemeClr>
                </a:solidFill>
              </a:defRPr>
            </a:lvl5pPr>
            <a:lvl6pPr marL="3047766" indent="0" algn="ctr">
              <a:buNone/>
              <a:defRPr>
                <a:solidFill>
                  <a:schemeClr val="tx1">
                    <a:tint val="75000"/>
                  </a:schemeClr>
                </a:solidFill>
              </a:defRPr>
            </a:lvl6pPr>
            <a:lvl7pPr marL="3657320" indent="0" algn="ctr">
              <a:buNone/>
              <a:defRPr>
                <a:solidFill>
                  <a:schemeClr val="tx1">
                    <a:tint val="75000"/>
                  </a:schemeClr>
                </a:solidFill>
              </a:defRPr>
            </a:lvl7pPr>
            <a:lvl8pPr marL="4266872" indent="0" algn="ctr">
              <a:buNone/>
              <a:defRPr>
                <a:solidFill>
                  <a:schemeClr val="tx1">
                    <a:tint val="75000"/>
                  </a:schemeClr>
                </a:solidFill>
              </a:defRPr>
            </a:lvl8pPr>
            <a:lvl9pPr marL="4876426" indent="0" algn="ctr">
              <a:buNone/>
              <a:defRPr>
                <a:solidFill>
                  <a:schemeClr val="tx1">
                    <a:tint val="75000"/>
                  </a:schemeClr>
                </a:solidFill>
              </a:defRPr>
            </a:lvl9pPr>
          </a:lstStyle>
          <a:p>
            <a:r>
              <a:rPr lang="sv-SE" noProof="0" dirty="0"/>
              <a:t>Klicka för att lägga till underrubrik</a:t>
            </a:r>
          </a:p>
        </p:txBody>
      </p:sp>
      <p:grpSp>
        <p:nvGrpSpPr>
          <p:cNvPr id="28" name="Grupp 8"/>
          <p:cNvGrpSpPr>
            <a:grpSpLocks/>
          </p:cNvGrpSpPr>
          <p:nvPr userDrawn="1"/>
        </p:nvGrpSpPr>
        <p:grpSpPr bwMode="auto">
          <a:xfrm>
            <a:off x="-182031" y="0"/>
            <a:ext cx="2563284" cy="1785939"/>
            <a:chOff x="-137010" y="0"/>
            <a:chExt cx="1922952" cy="1785942"/>
          </a:xfrm>
        </p:grpSpPr>
        <p:sp>
          <p:nvSpPr>
            <p:cNvPr id="29" name="Diagonal rand 9"/>
            <p:cNvSpPr/>
            <p:nvPr userDrawn="1"/>
          </p:nvSpPr>
          <p:spPr bwMode="ltGray">
            <a:xfrm>
              <a:off x="-450" y="0"/>
              <a:ext cx="1786392" cy="1785942"/>
            </a:xfrm>
            <a:prstGeom prst="diagStripe">
              <a:avLst>
                <a:gd name="adj" fmla="val 717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2400" noProof="0" dirty="0">
                <a:solidFill>
                  <a:schemeClr val="tx1"/>
                </a:solidFill>
              </a:endParaRPr>
            </a:p>
          </p:txBody>
        </p:sp>
        <p:sp>
          <p:nvSpPr>
            <p:cNvPr id="30" name="textruta 10"/>
            <p:cNvSpPr txBox="1">
              <a:spLocks noChangeArrowheads="1"/>
            </p:cNvSpPr>
            <p:nvPr/>
          </p:nvSpPr>
          <p:spPr bwMode="ltGray">
            <a:xfrm rot="19379625">
              <a:off x="-137010" y="613366"/>
              <a:ext cx="1818150" cy="31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defRPr/>
              </a:pPr>
              <a:r>
                <a:rPr lang="sv-SE" sz="1466" noProof="0" dirty="0">
                  <a:solidFill>
                    <a:srgbClr val="F6F4E8"/>
                  </a:solidFill>
                </a:rPr>
                <a:t>www.vinnova.se</a:t>
              </a:r>
            </a:p>
          </p:txBody>
        </p:sp>
      </p:grpSp>
      <p:grpSp>
        <p:nvGrpSpPr>
          <p:cNvPr id="31" name="Grupp 30"/>
          <p:cNvGrpSpPr/>
          <p:nvPr userDrawn="1"/>
        </p:nvGrpSpPr>
        <p:grpSpPr>
          <a:xfrm>
            <a:off x="12312820" y="2"/>
            <a:ext cx="2641600" cy="6840855"/>
            <a:chOff x="9296400" y="0"/>
            <a:chExt cx="1981200" cy="6840855"/>
          </a:xfrm>
        </p:grpSpPr>
        <p:sp>
          <p:nvSpPr>
            <p:cNvPr id="32" name="Rektangel 31"/>
            <p:cNvSpPr/>
            <p:nvPr/>
          </p:nvSpPr>
          <p:spPr bwMode="auto">
            <a:xfrm>
              <a:off x="9296400" y="0"/>
              <a:ext cx="1981200" cy="6840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33" name="textruta 12"/>
            <p:cNvSpPr txBox="1">
              <a:spLocks noChangeArrowheads="1"/>
            </p:cNvSpPr>
            <p:nvPr/>
          </p:nvSpPr>
          <p:spPr bwMode="auto">
            <a:xfrm>
              <a:off x="9402177" y="164068"/>
              <a:ext cx="1799223"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800"/>
                </a:spcAft>
              </a:pPr>
              <a:r>
                <a:rPr lang="sv-SE" altLang="en-US" sz="1333" b="1" dirty="0">
                  <a:solidFill>
                    <a:srgbClr val="000000"/>
                  </a:solidFill>
                </a:rPr>
                <a:t>Anpassa informationen i sidfoten:</a:t>
              </a:r>
            </a:p>
          </p:txBody>
        </p:sp>
        <p:pic>
          <p:nvPicPr>
            <p:cNvPr id="34" name="Picture 2" descr="C:\Documents and Settings\jimfri\Skrivbord\sidhuvud_sidfot.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362162" y="2514600"/>
              <a:ext cx="180337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ruta 14"/>
            <p:cNvSpPr txBox="1">
              <a:spLocks noChangeArrowheads="1"/>
            </p:cNvSpPr>
            <p:nvPr/>
          </p:nvSpPr>
          <p:spPr bwMode="auto">
            <a:xfrm>
              <a:off x="9422159" y="685800"/>
              <a:ext cx="1855441" cy="61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sv-SE" altLang="en-US" sz="1333" dirty="0">
                  <a:solidFill>
                    <a:srgbClr val="000000"/>
                  </a:solidFill>
                </a:rPr>
                <a:t>1. Klicka på knappen </a:t>
              </a:r>
              <a:r>
                <a:rPr lang="sv-SE" altLang="sv-SE" sz="1333" dirty="0">
                  <a:solidFill>
                    <a:srgbClr val="000000"/>
                  </a:solidFill>
                </a:rPr>
                <a:t>”</a:t>
              </a:r>
              <a:r>
                <a:rPr lang="sv-SE" altLang="en-US" sz="1333" dirty="0">
                  <a:solidFill>
                    <a:srgbClr val="000000"/>
                  </a:solidFill>
                </a:rPr>
                <a:t>Sidhuvud/Sidfot</a:t>
              </a:r>
              <a:r>
                <a:rPr lang="sv-SE" altLang="sv-SE" sz="1333" dirty="0">
                  <a:solidFill>
                    <a:srgbClr val="000000"/>
                  </a:solidFill>
                </a:rPr>
                <a:t>”</a:t>
              </a:r>
              <a:r>
                <a:rPr lang="sv-SE" altLang="en-US" sz="1333" dirty="0">
                  <a:solidFill>
                    <a:srgbClr val="000000"/>
                  </a:solidFill>
                </a:rPr>
                <a:t> på fliken </a:t>
              </a:r>
              <a:r>
                <a:rPr lang="sv-SE" altLang="sv-SE" sz="1333" dirty="0">
                  <a:solidFill>
                    <a:srgbClr val="000000"/>
                  </a:solidFill>
                </a:rPr>
                <a:t>”</a:t>
              </a:r>
              <a:r>
                <a:rPr lang="sv-SE" altLang="en-US" sz="1333" dirty="0">
                  <a:solidFill>
                    <a:srgbClr val="000000"/>
                  </a:solidFill>
                </a:rPr>
                <a:t>Infoga</a:t>
              </a:r>
              <a:r>
                <a:rPr lang="sv-SE" altLang="sv-SE" sz="1333" dirty="0">
                  <a:solidFill>
                    <a:srgbClr val="000000"/>
                  </a:solidFill>
                </a:rPr>
                <a:t>”</a:t>
              </a:r>
              <a:r>
                <a:rPr lang="sv-SE" altLang="en-US" sz="1333" dirty="0">
                  <a:solidFill>
                    <a:srgbClr val="000000"/>
                  </a:solidFill>
                </a:rPr>
                <a:t>.</a:t>
              </a:r>
            </a:p>
          </p:txBody>
        </p:sp>
        <p:sp>
          <p:nvSpPr>
            <p:cNvPr id="36" name="textruta 16"/>
            <p:cNvSpPr txBox="1">
              <a:spLocks noChangeArrowheads="1"/>
            </p:cNvSpPr>
            <p:nvPr/>
          </p:nvSpPr>
          <p:spPr bwMode="auto">
            <a:xfrm>
              <a:off x="9368371" y="2057400"/>
              <a:ext cx="1855441" cy="61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sv-SE" altLang="en-US" sz="1333" dirty="0">
                  <a:solidFill>
                    <a:srgbClr val="000000"/>
                  </a:solidFill>
                </a:rPr>
                <a:t>2. Kryssa i de olika delarna du vill ha i presentationen. </a:t>
              </a:r>
            </a:p>
            <a:p>
              <a:pPr eaLnBrk="1" hangingPunct="1"/>
              <a:endParaRPr lang="sv-SE" altLang="en-US" sz="1333" dirty="0">
                <a:solidFill>
                  <a:srgbClr val="000000"/>
                </a:solidFill>
              </a:endParaRPr>
            </a:p>
          </p:txBody>
        </p:sp>
        <p:pic>
          <p:nvPicPr>
            <p:cNvPr id="37"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9359153" y="1290918"/>
              <a:ext cx="1860550" cy="6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ruta 16"/>
            <p:cNvSpPr txBox="1">
              <a:spLocks noChangeArrowheads="1"/>
            </p:cNvSpPr>
            <p:nvPr userDrawn="1"/>
          </p:nvSpPr>
          <p:spPr bwMode="auto">
            <a:xfrm>
              <a:off x="9368372" y="3886200"/>
              <a:ext cx="1797170" cy="266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sv-SE" altLang="en-US" sz="1333" dirty="0">
                  <a:solidFill>
                    <a:srgbClr val="000000"/>
                  </a:solidFill>
                </a:rPr>
                <a:t>Notera skillnaden mellan </a:t>
              </a:r>
              <a:r>
                <a:rPr lang="sv-SE" altLang="sv-SE" sz="1333" dirty="0">
                  <a:solidFill>
                    <a:srgbClr val="000000"/>
                  </a:solidFill>
                </a:rPr>
                <a:t>”</a:t>
              </a:r>
              <a:r>
                <a:rPr lang="sv-SE" altLang="en-US" sz="1333" dirty="0">
                  <a:solidFill>
                    <a:srgbClr val="000000"/>
                  </a:solidFill>
                </a:rPr>
                <a:t>Uppdatera automatiskt</a:t>
              </a:r>
              <a:r>
                <a:rPr lang="sv-SE" altLang="sv-SE" sz="1333" dirty="0">
                  <a:solidFill>
                    <a:srgbClr val="000000"/>
                  </a:solidFill>
                </a:rPr>
                <a:t>”</a:t>
              </a:r>
              <a:r>
                <a:rPr lang="sv-SE" altLang="en-US" sz="1333" dirty="0">
                  <a:solidFill>
                    <a:srgbClr val="000000"/>
                  </a:solidFill>
                </a:rPr>
                <a:t> och </a:t>
              </a:r>
              <a:r>
                <a:rPr lang="sv-SE" altLang="sv-SE" sz="1333" dirty="0">
                  <a:solidFill>
                    <a:srgbClr val="000000"/>
                  </a:solidFill>
                </a:rPr>
                <a:t>”</a:t>
              </a:r>
              <a:r>
                <a:rPr lang="sv-SE" altLang="en-US" sz="1333" dirty="0">
                  <a:solidFill>
                    <a:srgbClr val="000000"/>
                  </a:solidFill>
                </a:rPr>
                <a:t>Uppdatera inte</a:t>
              </a:r>
              <a:r>
                <a:rPr lang="sv-SE" altLang="sv-SE" sz="1333" dirty="0">
                  <a:solidFill>
                    <a:srgbClr val="000000"/>
                  </a:solidFill>
                </a:rPr>
                <a:t>”</a:t>
              </a:r>
              <a:r>
                <a:rPr lang="sv-SE" altLang="en-US" sz="1333" dirty="0">
                  <a:solidFill>
                    <a:srgbClr val="000000"/>
                  </a:solidFill>
                </a:rPr>
                <a:t> för datum i sidfoten. Det förra innebär att dagens datum alltid visas i presentationen. I fältet </a:t>
              </a:r>
              <a:r>
                <a:rPr lang="sv-SE" altLang="sv-SE" sz="1333" dirty="0">
                  <a:solidFill>
                    <a:srgbClr val="000000"/>
                  </a:solidFill>
                </a:rPr>
                <a:t>”</a:t>
              </a:r>
              <a:r>
                <a:rPr lang="sv-SE" altLang="en-US" sz="1333" dirty="0">
                  <a:solidFill>
                    <a:srgbClr val="000000"/>
                  </a:solidFill>
                </a:rPr>
                <a:t>Sidfot</a:t>
              </a:r>
              <a:r>
                <a:rPr lang="sv-SE" altLang="sv-SE" sz="1333" dirty="0">
                  <a:solidFill>
                    <a:srgbClr val="000000"/>
                  </a:solidFill>
                </a:rPr>
                <a:t>”</a:t>
              </a:r>
              <a:r>
                <a:rPr lang="sv-SE" altLang="en-US" sz="1333" dirty="0">
                  <a:solidFill>
                    <a:srgbClr val="000000"/>
                  </a:solidFill>
                </a:rPr>
                <a:t> kan du med fördel ange titeln på föredraget eller mötet.</a:t>
              </a:r>
            </a:p>
            <a:p>
              <a:pPr eaLnBrk="1" hangingPunct="1"/>
              <a:endParaRPr lang="sv-SE" altLang="en-US" sz="1333" dirty="0">
                <a:solidFill>
                  <a:srgbClr val="000000"/>
                </a:solidFill>
              </a:endParaRPr>
            </a:p>
            <a:p>
              <a:pPr eaLnBrk="1" hangingPunct="1"/>
              <a:r>
                <a:rPr lang="sv-SE" altLang="en-US" sz="1333" dirty="0">
                  <a:solidFill>
                    <a:srgbClr val="000000"/>
                  </a:solidFill>
                </a:rPr>
                <a:t>Observera att sidfoten, sidnumret och datum bara syns i utskrift eller i redigeringsläge, inte i presentationsläge. </a:t>
              </a:r>
            </a:p>
          </p:txBody>
        </p:sp>
      </p:grpSp>
      <p:sp>
        <p:nvSpPr>
          <p:cNvPr id="39" name="Rektangel 38"/>
          <p:cNvSpPr/>
          <p:nvPr userDrawn="1"/>
        </p:nvSpPr>
        <p:spPr>
          <a:xfrm>
            <a:off x="0" y="7010400"/>
            <a:ext cx="822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333" noProof="0" dirty="0">
                <a:solidFill>
                  <a:schemeClr val="tx1"/>
                </a:solidFill>
              </a:rPr>
              <a:t>Infogad</a:t>
            </a:r>
            <a:r>
              <a:rPr lang="sv-SE" sz="1333" baseline="0" noProof="0" dirty="0">
                <a:solidFill>
                  <a:schemeClr val="tx1"/>
                </a:solidFill>
              </a:rPr>
              <a:t> s</a:t>
            </a:r>
            <a:r>
              <a:rPr lang="sv-SE" sz="1333" noProof="0" dirty="0">
                <a:solidFill>
                  <a:schemeClr val="tx1"/>
                </a:solidFill>
              </a:rPr>
              <a:t>idfot,</a:t>
            </a:r>
            <a:r>
              <a:rPr lang="sv-SE" sz="1333" baseline="0" noProof="0" dirty="0">
                <a:solidFill>
                  <a:schemeClr val="tx1"/>
                </a:solidFill>
              </a:rPr>
              <a:t> datum och sidnummer syns bara i utskrift (infoga genom fliken Infoga -&gt; Sidhuvud/sidfot)</a:t>
            </a:r>
            <a:endParaRPr lang="sv-SE" sz="1333" noProof="0" dirty="0">
              <a:solidFill>
                <a:schemeClr val="tx1"/>
              </a:solidFill>
            </a:endParaRPr>
          </a:p>
        </p:txBody>
      </p:sp>
      <p:pic>
        <p:nvPicPr>
          <p:cNvPr id="40" name="Bildobjekt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4600982" y="1016507"/>
            <a:ext cx="2957397" cy="119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602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rytbild mörk">
    <p:spTree>
      <p:nvGrpSpPr>
        <p:cNvPr id="1" name=""/>
        <p:cNvGrpSpPr/>
        <p:nvPr/>
      </p:nvGrpSpPr>
      <p:grpSpPr>
        <a:xfrm>
          <a:off x="0" y="0"/>
          <a:ext cx="0" cy="0"/>
          <a:chOff x="0" y="0"/>
          <a:chExt cx="0" cy="0"/>
        </a:xfrm>
      </p:grpSpPr>
      <p:pic>
        <p:nvPicPr>
          <p:cNvPr id="14" name="Bildobjekt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10511343" y="6308491"/>
            <a:ext cx="1066923" cy="42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15"/>
          <p:cNvSpPr>
            <a:spLocks noGrp="1"/>
          </p:cNvSpPr>
          <p:nvPr>
            <p:ph type="body" sz="quarter" idx="13" hasCustomPrompt="1"/>
          </p:nvPr>
        </p:nvSpPr>
        <p:spPr>
          <a:xfrm>
            <a:off x="-874" y="1"/>
            <a:ext cx="12192876" cy="6864627"/>
          </a:xfrm>
          <a:solidFill>
            <a:srgbClr val="F6F4E8"/>
          </a:solidFill>
        </p:spPr>
        <p:txBody>
          <a:bodyPr/>
          <a:lstStyle>
            <a:lvl1pPr marL="0" indent="0">
              <a:buNone/>
              <a:defRPr sz="133">
                <a:solidFill>
                  <a:schemeClr val="bg1"/>
                </a:solidFill>
              </a:defRPr>
            </a:lvl1pPr>
          </a:lstStyle>
          <a:p>
            <a:pPr lvl="0"/>
            <a:r>
              <a:rPr lang="sv-SE" noProof="0" dirty="0"/>
              <a:t> .</a:t>
            </a:r>
          </a:p>
        </p:txBody>
      </p:sp>
      <p:sp>
        <p:nvSpPr>
          <p:cNvPr id="2" name="Title 1"/>
          <p:cNvSpPr>
            <a:spLocks noGrp="1"/>
          </p:cNvSpPr>
          <p:nvPr>
            <p:ph type="title" hasCustomPrompt="1"/>
          </p:nvPr>
        </p:nvSpPr>
        <p:spPr>
          <a:xfrm>
            <a:off x="1219200" y="2471456"/>
            <a:ext cx="9753600" cy="1800225"/>
          </a:xfrm>
        </p:spPr>
        <p:txBody>
          <a:bodyPr anchor="b">
            <a:noAutofit/>
          </a:bodyPr>
          <a:lstStyle>
            <a:lvl1pPr algn="ctr">
              <a:lnSpc>
                <a:spcPct val="90000"/>
              </a:lnSpc>
              <a:defRPr sz="5866" b="0" cap="none" baseline="0">
                <a:solidFill>
                  <a:schemeClr val="tx1"/>
                </a:solidFill>
              </a:defRPr>
            </a:lvl1pPr>
          </a:lstStyle>
          <a:p>
            <a:r>
              <a:rPr lang="sv-SE" noProof="0" dirty="0"/>
              <a:t>Lägg till rubrik</a:t>
            </a:r>
          </a:p>
        </p:txBody>
      </p:sp>
      <p:sp>
        <p:nvSpPr>
          <p:cNvPr id="3" name="Text Placeholder 2"/>
          <p:cNvSpPr>
            <a:spLocks noGrp="1"/>
          </p:cNvSpPr>
          <p:nvPr>
            <p:ph type="body" idx="1" hasCustomPrompt="1"/>
          </p:nvPr>
        </p:nvSpPr>
        <p:spPr>
          <a:xfrm>
            <a:off x="1219200" y="5410201"/>
            <a:ext cx="9753600" cy="444500"/>
          </a:xfrm>
        </p:spPr>
        <p:txBody>
          <a:bodyPr anchor="b">
            <a:normAutofit/>
          </a:bodyPr>
          <a:lstStyle>
            <a:lvl1pPr marL="0" indent="0" algn="ctr">
              <a:buNone/>
              <a:defRPr sz="1600">
                <a:solidFill>
                  <a:schemeClr val="tx1"/>
                </a:solidFill>
              </a:defRPr>
            </a:lvl1pPr>
            <a:lvl2pPr marL="609553" indent="0">
              <a:buNone/>
              <a:defRPr sz="2400">
                <a:solidFill>
                  <a:schemeClr val="tx1">
                    <a:tint val="75000"/>
                  </a:schemeClr>
                </a:solidFill>
              </a:defRPr>
            </a:lvl2pPr>
            <a:lvl3pPr marL="1219107" indent="0">
              <a:buNone/>
              <a:defRPr sz="2133">
                <a:solidFill>
                  <a:schemeClr val="tx1">
                    <a:tint val="75000"/>
                  </a:schemeClr>
                </a:solidFill>
              </a:defRPr>
            </a:lvl3pPr>
            <a:lvl4pPr marL="1828660" indent="0">
              <a:buNone/>
              <a:defRPr sz="1866">
                <a:solidFill>
                  <a:schemeClr val="tx1">
                    <a:tint val="75000"/>
                  </a:schemeClr>
                </a:solidFill>
              </a:defRPr>
            </a:lvl4pPr>
            <a:lvl5pPr marL="2438213" indent="0">
              <a:buNone/>
              <a:defRPr sz="1866">
                <a:solidFill>
                  <a:schemeClr val="tx1">
                    <a:tint val="75000"/>
                  </a:schemeClr>
                </a:solidFill>
              </a:defRPr>
            </a:lvl5pPr>
            <a:lvl6pPr marL="3047766" indent="0">
              <a:buNone/>
              <a:defRPr sz="1866">
                <a:solidFill>
                  <a:schemeClr val="tx1">
                    <a:tint val="75000"/>
                  </a:schemeClr>
                </a:solidFill>
              </a:defRPr>
            </a:lvl6pPr>
            <a:lvl7pPr marL="3657320" indent="0">
              <a:buNone/>
              <a:defRPr sz="1866">
                <a:solidFill>
                  <a:schemeClr val="tx1">
                    <a:tint val="75000"/>
                  </a:schemeClr>
                </a:solidFill>
              </a:defRPr>
            </a:lvl7pPr>
            <a:lvl8pPr marL="4266872" indent="0">
              <a:buNone/>
              <a:defRPr sz="1866">
                <a:solidFill>
                  <a:schemeClr val="tx1">
                    <a:tint val="75000"/>
                  </a:schemeClr>
                </a:solidFill>
              </a:defRPr>
            </a:lvl8pPr>
            <a:lvl9pPr marL="4876426" indent="0">
              <a:buNone/>
              <a:defRPr sz="1866">
                <a:solidFill>
                  <a:schemeClr val="tx1">
                    <a:tint val="75000"/>
                  </a:schemeClr>
                </a:solidFill>
              </a:defRPr>
            </a:lvl9pPr>
          </a:lstStyle>
          <a:p>
            <a:pPr lvl="0"/>
            <a:r>
              <a:rPr lang="sv-SE" noProof="0" dirty="0"/>
              <a:t>Klicka här för att lägga till eventuell underrubrik</a:t>
            </a:r>
          </a:p>
        </p:txBody>
      </p:sp>
      <p:sp>
        <p:nvSpPr>
          <p:cNvPr id="4" name="Date Placeholder 3"/>
          <p:cNvSpPr>
            <a:spLocks noGrp="1"/>
          </p:cNvSpPr>
          <p:nvPr>
            <p:ph type="dt" sz="half" idx="10"/>
          </p:nvPr>
        </p:nvSpPr>
        <p:spPr/>
        <p:txBody>
          <a:bodyPr/>
          <a:lstStyle>
            <a:lvl1pPr>
              <a:defRPr>
                <a:solidFill>
                  <a:schemeClr val="tx1"/>
                </a:solidFill>
              </a:defRPr>
            </a:lvl1pPr>
          </a:lstStyle>
          <a:p>
            <a:fld id="{70E223E7-F777-4C50-A071-4FDA4C43DD66}" type="datetimeFigureOut">
              <a:rPr lang="sv-SE" smtClean="0"/>
              <a:t>2019-05-06</a:t>
            </a:fld>
            <a:endParaRPr lang="sv-SE"/>
          </a:p>
        </p:txBody>
      </p:sp>
      <p:sp>
        <p:nvSpPr>
          <p:cNvPr id="5" name="Footer Placeholder 4"/>
          <p:cNvSpPr>
            <a:spLocks noGrp="1"/>
          </p:cNvSpPr>
          <p:nvPr>
            <p:ph type="ftr" sz="quarter" idx="11"/>
          </p:nvPr>
        </p:nvSpPr>
        <p:spPr/>
        <p:txBody>
          <a:bodyPr/>
          <a:lstStyle>
            <a:lvl1pPr>
              <a:defRPr lang="sv-SE" dirty="0">
                <a:solidFill>
                  <a:schemeClr val="tx1"/>
                </a:solidFill>
              </a:defRPr>
            </a:lvl1pPr>
          </a:lstStyle>
          <a:p>
            <a:endParaRPr lang="sv-SE"/>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9DC995E-A112-427D-A40D-D49D5A760993}" type="slidenum">
              <a:rPr lang="sv-SE" smtClean="0"/>
              <a:t>‹#›</a:t>
            </a:fld>
            <a:endParaRPr lang="sv-SE"/>
          </a:p>
        </p:txBody>
      </p:sp>
      <p:sp>
        <p:nvSpPr>
          <p:cNvPr id="8" name="Platshållare för text 7"/>
          <p:cNvSpPr>
            <a:spLocks noGrp="1"/>
          </p:cNvSpPr>
          <p:nvPr>
            <p:ph type="body" sz="quarter" idx="17" hasCustomPrompt="1"/>
          </p:nvPr>
        </p:nvSpPr>
        <p:spPr>
          <a:xfrm>
            <a:off x="10503990" y="6309804"/>
            <a:ext cx="1074056" cy="431771"/>
          </a:xfrm>
          <a:blipFill>
            <a:blip r:embed="rId3" cstate="email">
              <a:extLst>
                <a:ext uri="{28A0092B-C50C-407E-A947-70E740481C1C}">
                  <a14:useLocalDpi xmlns:a14="http://schemas.microsoft.com/office/drawing/2010/main" val="0"/>
                </a:ext>
              </a:extLst>
            </a:blip>
            <a:stretch>
              <a:fillRect/>
            </a:stretch>
          </a:blipFill>
        </p:spPr>
        <p:txBody>
          <a:bodyPr>
            <a:normAutofit/>
          </a:bodyPr>
          <a:lstStyle>
            <a:lvl1pPr marL="0" indent="0">
              <a:buNone/>
              <a:defRPr sz="133"/>
            </a:lvl1pPr>
          </a:lstStyle>
          <a:p>
            <a:pPr lvl="0"/>
            <a:r>
              <a:rPr lang="sv-SE" dirty="0"/>
              <a:t>.</a:t>
            </a:r>
          </a:p>
        </p:txBody>
      </p:sp>
    </p:spTree>
    <p:extLst>
      <p:ext uri="{BB962C8B-B14F-4D97-AF65-F5344CB8AC3E}">
        <p14:creationId xmlns:p14="http://schemas.microsoft.com/office/powerpoint/2010/main" val="3871189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rytbild bild">
    <p:spTree>
      <p:nvGrpSpPr>
        <p:cNvPr id="1" name=""/>
        <p:cNvGrpSpPr/>
        <p:nvPr/>
      </p:nvGrpSpPr>
      <p:grpSpPr>
        <a:xfrm>
          <a:off x="0" y="0"/>
          <a:ext cx="0" cy="0"/>
          <a:chOff x="0" y="0"/>
          <a:chExt cx="0" cy="0"/>
        </a:xfrm>
      </p:grpSpPr>
      <p:sp>
        <p:nvSpPr>
          <p:cNvPr id="6" name="Platshållare för bild 5"/>
          <p:cNvSpPr>
            <a:spLocks noGrp="1"/>
          </p:cNvSpPr>
          <p:nvPr>
            <p:ph type="pic" sz="quarter" idx="15" hasCustomPrompt="1"/>
          </p:nvPr>
        </p:nvSpPr>
        <p:spPr>
          <a:xfrm>
            <a:off x="0" y="0"/>
            <a:ext cx="12192000" cy="6856413"/>
          </a:xfrm>
          <a:blipFill>
            <a:blip r:embed="rId2">
              <a:extLst>
                <a:ext uri="{28A0092B-C50C-407E-A947-70E740481C1C}">
                  <a14:useLocalDpi xmlns:a14="http://schemas.microsoft.com/office/drawing/2010/main" val="0"/>
                </a:ext>
              </a:extLst>
            </a:blip>
            <a:stretch>
              <a:fillRect/>
            </a:stretch>
          </a:blipFill>
        </p:spPr>
        <p:txBody>
          <a:bodyPr/>
          <a:lstStyle>
            <a:lvl1pPr marL="0" indent="0" algn="ctr">
              <a:buNone/>
              <a:defRPr baseline="0">
                <a:solidFill>
                  <a:schemeClr val="bg1"/>
                </a:solidFill>
                <a:effectLst>
                  <a:outerShdw blurRad="38100" dist="38100" dir="2700000" algn="tl">
                    <a:srgbClr val="000000">
                      <a:alpha val="43137"/>
                    </a:srgbClr>
                  </a:outerShdw>
                </a:effectLst>
              </a:defRPr>
            </a:lvl1pPr>
          </a:lstStyle>
          <a:p>
            <a:r>
              <a:rPr lang="sv-SE" dirty="0"/>
              <a:t>Klicka på bildikonen i mitten för att infoga bild.</a:t>
            </a:r>
          </a:p>
        </p:txBody>
      </p:sp>
      <p:sp>
        <p:nvSpPr>
          <p:cNvPr id="22" name="Rektangel 21"/>
          <p:cNvSpPr/>
          <p:nvPr/>
        </p:nvSpPr>
        <p:spPr>
          <a:xfrm>
            <a:off x="12377988" y="0"/>
            <a:ext cx="2455612" cy="30226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1" tIns="60956" rIns="121911" bIns="60956" numCol="1" spcCol="0" rtlCol="0" fromWordArt="0" anchor="ctr" anchorCtr="0" forceAA="0" compatLnSpc="1">
            <a:prstTxWarp prst="textNoShape">
              <a:avLst/>
            </a:prstTxWarp>
            <a:noAutofit/>
          </a:bodyPr>
          <a:lstStyle/>
          <a:p>
            <a:pPr algn="ctr"/>
            <a:endParaRPr lang="sv-SE" sz="1600" dirty="0">
              <a:solidFill>
                <a:srgbClr val="000000"/>
              </a:solidFill>
            </a:endParaRPr>
          </a:p>
        </p:txBody>
      </p:sp>
      <p:sp>
        <p:nvSpPr>
          <p:cNvPr id="29" name="TextBox 18"/>
          <p:cNvSpPr txBox="1"/>
          <p:nvPr/>
        </p:nvSpPr>
        <p:spPr>
          <a:xfrm>
            <a:off x="12395204" y="32659"/>
            <a:ext cx="2133598" cy="502573"/>
          </a:xfrm>
          <a:prstGeom prst="rect">
            <a:avLst/>
          </a:prstGeom>
          <a:noFill/>
        </p:spPr>
        <p:txBody>
          <a:bodyPr wrap="square" rtlCol="0">
            <a:spAutoFit/>
          </a:bodyPr>
          <a:lstStyle/>
          <a:p>
            <a:r>
              <a:rPr lang="sv-SE" sz="1333" b="1" noProof="0" dirty="0">
                <a:solidFill>
                  <a:schemeClr val="tx2"/>
                </a:solidFill>
              </a:rPr>
              <a:t>Ändra</a:t>
            </a:r>
            <a:r>
              <a:rPr lang="sv-SE" sz="1333" b="1" baseline="0" noProof="0" dirty="0">
                <a:solidFill>
                  <a:schemeClr val="tx2"/>
                </a:solidFill>
              </a:rPr>
              <a:t>  bakgrunds-bilden brytbilden: </a:t>
            </a:r>
            <a:endParaRPr lang="sv-SE" sz="1333" b="1" noProof="0" dirty="0">
              <a:solidFill>
                <a:schemeClr val="tx2"/>
              </a:solidFill>
            </a:endParaRPr>
          </a:p>
        </p:txBody>
      </p:sp>
      <p:pic>
        <p:nvPicPr>
          <p:cNvPr id="1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71501" y="1498601"/>
            <a:ext cx="4445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18"/>
          <p:cNvSpPr txBox="1"/>
          <p:nvPr/>
        </p:nvSpPr>
        <p:spPr>
          <a:xfrm>
            <a:off x="12341352" y="479634"/>
            <a:ext cx="2579334" cy="2758897"/>
          </a:xfrm>
          <a:prstGeom prst="rect">
            <a:avLst/>
          </a:prstGeom>
          <a:noFill/>
        </p:spPr>
        <p:txBody>
          <a:bodyPr wrap="square" rtlCol="0">
            <a:spAutoFit/>
          </a:bodyPr>
          <a:lstStyle/>
          <a:p>
            <a:r>
              <a:rPr lang="sv-SE" sz="1333" b="1" baseline="0" noProof="0" dirty="0">
                <a:solidFill>
                  <a:schemeClr val="tx2"/>
                </a:solidFill>
              </a:rPr>
              <a:t>1. </a:t>
            </a:r>
            <a:r>
              <a:rPr lang="sv-SE" sz="1333" baseline="0" noProof="0" dirty="0">
                <a:solidFill>
                  <a:schemeClr val="tx2"/>
                </a:solidFill>
              </a:rPr>
              <a:t>Klicka på bildikonen i mitten och infoga en bild (obs! bilden måste vara 4:3 med bra upplösning). </a:t>
            </a:r>
          </a:p>
          <a:p>
            <a:endParaRPr lang="sv-SE" sz="1333" baseline="0" noProof="0" dirty="0">
              <a:solidFill>
                <a:schemeClr val="tx2"/>
              </a:solidFill>
            </a:endParaRPr>
          </a:p>
          <a:p>
            <a:endParaRPr lang="sv-SE" sz="1333" noProof="0" dirty="0">
              <a:solidFill>
                <a:schemeClr val="tx2"/>
              </a:solidFill>
            </a:endParaRPr>
          </a:p>
          <a:p>
            <a:endParaRPr lang="sv-SE" sz="1333" noProof="0" dirty="0">
              <a:solidFill>
                <a:schemeClr val="tx2"/>
              </a:solidFill>
            </a:endParaRPr>
          </a:p>
          <a:p>
            <a:r>
              <a:rPr lang="sv-SE" sz="1333" b="1" noProof="0" dirty="0">
                <a:solidFill>
                  <a:schemeClr val="tx2"/>
                </a:solidFill>
              </a:rPr>
              <a:t>2. </a:t>
            </a:r>
            <a:r>
              <a:rPr lang="sv-SE" sz="1333" noProof="0" dirty="0">
                <a:solidFill>
                  <a:schemeClr val="tx2"/>
                </a:solidFill>
              </a:rPr>
              <a:t>Klicka</a:t>
            </a:r>
            <a:r>
              <a:rPr lang="sv-SE" sz="1333" baseline="0" noProof="0" dirty="0">
                <a:solidFill>
                  <a:schemeClr val="tx2"/>
                </a:solidFill>
              </a:rPr>
              <a:t> </a:t>
            </a:r>
            <a:r>
              <a:rPr lang="sv-SE" sz="1333" noProof="0" dirty="0">
                <a:solidFill>
                  <a:schemeClr val="tx2"/>
                </a:solidFill>
              </a:rPr>
              <a:t>på textrutan</a:t>
            </a:r>
            <a:r>
              <a:rPr lang="sv-SE" sz="1333" baseline="0" noProof="0" dirty="0">
                <a:solidFill>
                  <a:schemeClr val="tx2"/>
                </a:solidFill>
              </a:rPr>
              <a:t> </a:t>
            </a:r>
            <a:r>
              <a:rPr lang="sv-SE" sz="1333" noProof="0" dirty="0">
                <a:solidFill>
                  <a:schemeClr val="tx2"/>
                </a:solidFill>
              </a:rPr>
              <a:t>och klicka på figurfyllning</a:t>
            </a:r>
            <a:r>
              <a:rPr lang="sv-SE" sz="1333" baseline="0" noProof="0" dirty="0">
                <a:solidFill>
                  <a:schemeClr val="tx2"/>
                </a:solidFill>
              </a:rPr>
              <a:t> på fliken Ritverktyg. </a:t>
            </a:r>
          </a:p>
          <a:p>
            <a:endParaRPr lang="sv-SE" sz="1333" baseline="0" noProof="0" dirty="0">
              <a:solidFill>
                <a:schemeClr val="tx2"/>
              </a:solidFill>
            </a:endParaRPr>
          </a:p>
          <a:p>
            <a:endParaRPr lang="sv-SE" sz="1333" baseline="0" noProof="0" dirty="0">
              <a:solidFill>
                <a:schemeClr val="tx2"/>
              </a:solidFill>
            </a:endParaRPr>
          </a:p>
          <a:p>
            <a:endParaRPr lang="sv-SE" sz="1333" noProof="0" dirty="0">
              <a:solidFill>
                <a:schemeClr val="tx2"/>
              </a:solidFill>
            </a:endParaRPr>
          </a:p>
        </p:txBody>
      </p:sp>
      <p:sp>
        <p:nvSpPr>
          <p:cNvPr id="2" name="Title 1"/>
          <p:cNvSpPr>
            <a:spLocks noGrp="1"/>
          </p:cNvSpPr>
          <p:nvPr>
            <p:ph type="title" hasCustomPrompt="1"/>
          </p:nvPr>
        </p:nvSpPr>
        <p:spPr>
          <a:xfrm>
            <a:off x="1510603" y="3906817"/>
            <a:ext cx="9144000" cy="1735860"/>
          </a:xfrm>
          <a:solidFill>
            <a:schemeClr val="accent1"/>
          </a:solidFill>
          <a:ln>
            <a:noFill/>
          </a:ln>
        </p:spPr>
        <p:txBody>
          <a:bodyPr lIns="429768" tIns="640080" rIns="429768" bIns="640080" anchor="ctr">
            <a:spAutoFit/>
          </a:bodyPr>
          <a:lstStyle>
            <a:lvl1pPr algn="ctr">
              <a:lnSpc>
                <a:spcPct val="90000"/>
              </a:lnSpc>
              <a:defRPr sz="3200" b="0" cap="none">
                <a:solidFill>
                  <a:schemeClr val="bg2"/>
                </a:solidFill>
              </a:defRPr>
            </a:lvl1pPr>
          </a:lstStyle>
          <a:p>
            <a:r>
              <a:rPr lang="sv-SE" noProof="0" dirty="0"/>
              <a:t>Lägg till rubrik</a:t>
            </a:r>
          </a:p>
        </p:txBody>
      </p:sp>
      <p:pic>
        <p:nvPicPr>
          <p:cNvPr id="39" name="Picture 5" descr="http://www.flyertutor.com/images/word_coloricon.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309601" y="2692400"/>
            <a:ext cx="406400" cy="228600"/>
          </a:xfrm>
          <a:prstGeom prst="rect">
            <a:avLst/>
          </a:prstGeom>
          <a:noFill/>
          <a:extLst>
            <a:ext uri="{909E8E84-426E-40DD-AFC4-6F175D3DCCD1}">
              <a14:hiddenFill xmlns:a14="http://schemas.microsoft.com/office/drawing/2010/main">
                <a:solidFill>
                  <a:srgbClr val="FFFFFF"/>
                </a:solidFill>
              </a14:hiddenFill>
            </a:ext>
          </a:extLst>
        </p:spPr>
      </p:pic>
      <p:sp>
        <p:nvSpPr>
          <p:cNvPr id="10" name="Platshållare för text 7"/>
          <p:cNvSpPr>
            <a:spLocks noGrp="1"/>
          </p:cNvSpPr>
          <p:nvPr>
            <p:ph type="body" sz="quarter" idx="17" hasCustomPrompt="1"/>
          </p:nvPr>
        </p:nvSpPr>
        <p:spPr>
          <a:xfrm>
            <a:off x="10503990" y="6309804"/>
            <a:ext cx="1074056" cy="431771"/>
          </a:xfrm>
          <a:blipFill>
            <a:blip r:embed="rId5" cstate="email">
              <a:extLst>
                <a:ext uri="{28A0092B-C50C-407E-A947-70E740481C1C}">
                  <a14:useLocalDpi xmlns:a14="http://schemas.microsoft.com/office/drawing/2010/main" val="0"/>
                </a:ext>
              </a:extLst>
            </a:blip>
            <a:stretch>
              <a:fillRect/>
            </a:stretch>
          </a:blipFill>
        </p:spPr>
        <p:txBody>
          <a:bodyPr>
            <a:normAutofit/>
          </a:bodyPr>
          <a:lstStyle>
            <a:lvl1pPr marL="0" indent="0">
              <a:buNone/>
              <a:defRPr sz="133"/>
            </a:lvl1pPr>
          </a:lstStyle>
          <a:p>
            <a:pPr lvl="0"/>
            <a:r>
              <a:rPr lang="sv-SE" dirty="0"/>
              <a:t>.</a:t>
            </a:r>
          </a:p>
        </p:txBody>
      </p:sp>
    </p:spTree>
    <p:extLst>
      <p:ext uri="{BB962C8B-B14F-4D97-AF65-F5344CB8AC3E}">
        <p14:creationId xmlns:p14="http://schemas.microsoft.com/office/powerpoint/2010/main" val="3615967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BA4E15-F854-4194-B24F-03BAF789A6B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EC527278-967B-4841-B3F4-65FAA457FBE7}"/>
              </a:ext>
            </a:extLst>
          </p:cNvPr>
          <p:cNvSpPr>
            <a:spLocks noGrp="1"/>
          </p:cNvSpPr>
          <p:nvPr>
            <p:ph type="dt" sz="half" idx="10"/>
          </p:nvPr>
        </p:nvSpPr>
        <p:spPr/>
        <p:txBody>
          <a:bodyPr/>
          <a:lstStyle/>
          <a:p>
            <a:fld id="{375F764A-C003-4AE7-814A-BE1AEA7AD442}" type="datetimeFigureOut">
              <a:rPr lang="sv-SE" smtClean="0"/>
              <a:t>2019-05-06</a:t>
            </a:fld>
            <a:endParaRPr lang="sv-SE"/>
          </a:p>
        </p:txBody>
      </p:sp>
      <p:sp>
        <p:nvSpPr>
          <p:cNvPr id="4" name="Platshållare för sidfot 3">
            <a:extLst>
              <a:ext uri="{FF2B5EF4-FFF2-40B4-BE49-F238E27FC236}">
                <a16:creationId xmlns:a16="http://schemas.microsoft.com/office/drawing/2014/main" id="{7D205E29-3882-4865-B042-DD4CE03F050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78FCE18-41DF-49B2-9EE8-F10DC9AE80C6}"/>
              </a:ext>
            </a:extLst>
          </p:cNvPr>
          <p:cNvSpPr>
            <a:spLocks noGrp="1"/>
          </p:cNvSpPr>
          <p:nvPr>
            <p:ph type="sldNum" sz="quarter" idx="12"/>
          </p:nvPr>
        </p:nvSpPr>
        <p:spPr/>
        <p:txBody>
          <a:bodyPr/>
          <a:lstStyle/>
          <a:p>
            <a:fld id="{8D6C5FF5-F759-4D22-BB9C-0B51662E89D3}" type="slidenum">
              <a:rPr lang="sv-SE" smtClean="0"/>
              <a:t>‹#›</a:t>
            </a:fld>
            <a:endParaRPr lang="sv-SE"/>
          </a:p>
        </p:txBody>
      </p:sp>
    </p:spTree>
    <p:extLst>
      <p:ext uri="{BB962C8B-B14F-4D97-AF65-F5344CB8AC3E}">
        <p14:creationId xmlns:p14="http://schemas.microsoft.com/office/powerpoint/2010/main" val="12444816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nehåll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baseline="0"/>
            </a:lvl1pPr>
            <a:lvl2pPr marL="914330">
              <a:defRPr sz="2400"/>
            </a:lvl2pPr>
            <a:lvl3pPr marL="1523883">
              <a:defRPr sz="2133"/>
            </a:lvl3pPr>
            <a:lvl4pPr marL="2133436">
              <a:defRPr sz="1866"/>
            </a:lvl4pPr>
            <a:lvl5pPr marL="2742990">
              <a:defRPr sz="1866"/>
            </a:lvl5pPr>
          </a:lstStyle>
          <a:p>
            <a:pPr lvl="0"/>
            <a:r>
              <a:rPr lang="sv-SE" dirty="0"/>
              <a:t>Klicka för att skriva text eller infoga bild eller graf genom att klicka på ikonerna nedan</a:t>
            </a:r>
          </a:p>
          <a:p>
            <a:pPr lvl="1"/>
            <a:r>
              <a:rPr lang="sv-SE" dirty="0"/>
              <a:t>Text</a:t>
            </a:r>
          </a:p>
          <a:p>
            <a:pPr lvl="2"/>
            <a:r>
              <a:rPr lang="sv-SE" dirty="0"/>
              <a:t>Text</a:t>
            </a:r>
          </a:p>
          <a:p>
            <a:pPr lvl="3"/>
            <a:r>
              <a:rPr lang="sv-SE" dirty="0"/>
              <a:t>Text</a:t>
            </a:r>
          </a:p>
          <a:p>
            <a:pPr lvl="4"/>
            <a:r>
              <a:rPr lang="sv-SE" dirty="0"/>
              <a:t>Text</a:t>
            </a:r>
          </a:p>
        </p:txBody>
      </p:sp>
      <p:sp>
        <p:nvSpPr>
          <p:cNvPr id="4" name="Date Placeholder 3"/>
          <p:cNvSpPr>
            <a:spLocks noGrp="1"/>
          </p:cNvSpPr>
          <p:nvPr>
            <p:ph type="dt" sz="half" idx="10"/>
          </p:nvPr>
        </p:nvSpPr>
        <p:spPr/>
        <p:txBody>
          <a:bodyPr/>
          <a:lstStyle/>
          <a:p>
            <a:fld id="{70E223E7-F777-4C50-A071-4FDA4C43DD66}" type="datetimeFigureOut">
              <a:rPr lang="sv-SE" smtClean="0"/>
              <a:t>2019-05-06</a:t>
            </a:fld>
            <a:endParaRPr lang="sv-SE"/>
          </a:p>
        </p:txBody>
      </p:sp>
      <p:sp>
        <p:nvSpPr>
          <p:cNvPr id="5" name="Footer Placeholder 4"/>
          <p:cNvSpPr>
            <a:spLocks noGrp="1"/>
          </p:cNvSpPr>
          <p:nvPr>
            <p:ph type="ftr" sz="quarter" idx="11"/>
          </p:nvPr>
        </p:nvSpPr>
        <p:spPr/>
        <p:txBody>
          <a:bodyPr/>
          <a:lstStyle>
            <a:lvl1pPr>
              <a:defRPr lang="sv-SE" dirty="0"/>
            </a:lvl1pPr>
          </a:lstStyle>
          <a:p>
            <a:endParaRPr lang="sv-SE"/>
          </a:p>
        </p:txBody>
      </p:sp>
      <p:sp>
        <p:nvSpPr>
          <p:cNvPr id="6" name="Slide Number Placeholder 5"/>
          <p:cNvSpPr>
            <a:spLocks noGrp="1"/>
          </p:cNvSpPr>
          <p:nvPr>
            <p:ph type="sldNum" sz="quarter" idx="12"/>
          </p:nvPr>
        </p:nvSpPr>
        <p:spPr/>
        <p:txBody>
          <a:bodyPr/>
          <a:lstStyle/>
          <a:p>
            <a:fld id="{D9DC995E-A112-427D-A40D-D49D5A760993}" type="slidenum">
              <a:rPr lang="sv-SE" smtClean="0"/>
              <a:t>‹#›</a:t>
            </a:fld>
            <a:endParaRPr lang="sv-SE"/>
          </a:p>
        </p:txBody>
      </p:sp>
      <p:sp>
        <p:nvSpPr>
          <p:cNvPr id="9" name="Title Placeholder 1"/>
          <p:cNvSpPr>
            <a:spLocks noGrp="1"/>
          </p:cNvSpPr>
          <p:nvPr>
            <p:ph type="title" hasCustomPrompt="1"/>
          </p:nvPr>
        </p:nvSpPr>
        <p:spPr>
          <a:xfrm>
            <a:off x="609600" y="177800"/>
            <a:ext cx="9265920" cy="1117600"/>
          </a:xfrm>
          <a:prstGeom prst="rect">
            <a:avLst/>
          </a:prstGeom>
        </p:spPr>
        <p:txBody>
          <a:bodyPr vert="horz" lIns="91440" tIns="45720" rIns="91440" bIns="45720" rtlCol="0" anchor="b">
            <a:noAutofit/>
          </a:bodyPr>
          <a:lstStyle/>
          <a:p>
            <a:r>
              <a:rPr lang="sv-SE" noProof="0" dirty="0"/>
              <a:t>Lägg till rubrik</a:t>
            </a:r>
          </a:p>
        </p:txBody>
      </p:sp>
      <p:sp>
        <p:nvSpPr>
          <p:cNvPr id="7" name="Rektangel 6"/>
          <p:cNvSpPr/>
          <p:nvPr userDrawn="1"/>
        </p:nvSpPr>
        <p:spPr>
          <a:xfrm>
            <a:off x="12293602" y="9451"/>
            <a:ext cx="2336799" cy="6763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333" noProof="0" dirty="0">
                <a:solidFill>
                  <a:schemeClr val="tx2"/>
                </a:solidFill>
              </a:rPr>
              <a:t>Om din</a:t>
            </a:r>
            <a:r>
              <a:rPr lang="sv-SE" sz="1333" baseline="0" noProof="0" dirty="0">
                <a:solidFill>
                  <a:schemeClr val="tx2"/>
                </a:solidFill>
              </a:rPr>
              <a:t> rubrik är längre än 1 rad – välj sidlayouten ”Innehåll  + 2 rubrikrader”.</a:t>
            </a:r>
            <a:endParaRPr lang="sv-SE" sz="1333" noProof="0" dirty="0">
              <a:solidFill>
                <a:schemeClr val="tx2"/>
              </a:solidFill>
            </a:endParaRPr>
          </a:p>
        </p:txBody>
      </p:sp>
    </p:spTree>
    <p:extLst>
      <p:ext uri="{BB962C8B-B14F-4D97-AF65-F5344CB8AC3E}">
        <p14:creationId xmlns:p14="http://schemas.microsoft.com/office/powerpoint/2010/main" val="42886949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09600" y="177800"/>
            <a:ext cx="9265920" cy="1136651"/>
          </a:xfrm>
        </p:spPr>
        <p:txBody>
          <a:bodyPr/>
          <a:lstStyle>
            <a:lvl1pPr>
              <a:defRPr baseline="0"/>
            </a:lvl1pPr>
          </a:lstStyle>
          <a:p>
            <a:r>
              <a:rPr lang="sv-SE" dirty="0"/>
              <a:t>Lägg till rubrik</a:t>
            </a:r>
          </a:p>
        </p:txBody>
      </p:sp>
      <p:sp>
        <p:nvSpPr>
          <p:cNvPr id="5" name="Platshållare för datum 4"/>
          <p:cNvSpPr>
            <a:spLocks noGrp="1"/>
          </p:cNvSpPr>
          <p:nvPr>
            <p:ph type="dt" sz="half" idx="10"/>
          </p:nvPr>
        </p:nvSpPr>
        <p:spPr/>
        <p:txBody>
          <a:bodyPr/>
          <a:lstStyle/>
          <a:p>
            <a:fld id="{70E223E7-F777-4C50-A071-4FDA4C43DD66}" type="datetimeFigureOut">
              <a:rPr lang="sv-SE" smtClean="0"/>
              <a:t>2019-05-06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9DC995E-A112-427D-A40D-D49D5A760993}" type="slidenum">
              <a:rPr lang="sv-SE" smtClean="0"/>
              <a:t>‹#›</a:t>
            </a:fld>
            <a:endParaRPr lang="sv-SE"/>
          </a:p>
        </p:txBody>
      </p:sp>
      <p:sp>
        <p:nvSpPr>
          <p:cNvPr id="9" name="Content Placeholder 2"/>
          <p:cNvSpPr>
            <a:spLocks noGrp="1"/>
          </p:cNvSpPr>
          <p:nvPr>
            <p:ph idx="1" hasCustomPrompt="1"/>
          </p:nvPr>
        </p:nvSpPr>
        <p:spPr>
          <a:xfrm>
            <a:off x="609600" y="1438657"/>
            <a:ext cx="5283200" cy="4686033"/>
          </a:xfrm>
        </p:spPr>
        <p:txBody>
          <a:bodyPr/>
          <a:lstStyle>
            <a:lvl1pPr>
              <a:defRPr baseline="0"/>
            </a:lvl1pPr>
            <a:lvl2pPr marL="914330">
              <a:defRPr sz="2400"/>
            </a:lvl2pPr>
            <a:lvl3pPr marL="1523883">
              <a:defRPr sz="2133"/>
            </a:lvl3pPr>
            <a:lvl4pPr marL="2133436">
              <a:defRPr sz="1866"/>
            </a:lvl4pPr>
            <a:lvl5pPr marL="2742990">
              <a:defRPr sz="1866"/>
            </a:lvl5pPr>
          </a:lstStyle>
          <a:p>
            <a:pPr lvl="0"/>
            <a:r>
              <a:rPr lang="sv-SE" dirty="0"/>
              <a:t>Klicka för att skriva text</a:t>
            </a:r>
          </a:p>
          <a:p>
            <a:pPr lvl="1"/>
            <a:r>
              <a:rPr lang="sv-SE" dirty="0"/>
              <a:t>Text</a:t>
            </a:r>
          </a:p>
          <a:p>
            <a:pPr lvl="2"/>
            <a:r>
              <a:rPr lang="sv-SE" dirty="0"/>
              <a:t>Text</a:t>
            </a:r>
          </a:p>
          <a:p>
            <a:pPr lvl="3"/>
            <a:r>
              <a:rPr lang="sv-SE" dirty="0"/>
              <a:t>Text</a:t>
            </a:r>
          </a:p>
          <a:p>
            <a:pPr lvl="4"/>
            <a:r>
              <a:rPr lang="sv-SE" dirty="0"/>
              <a:t>Text</a:t>
            </a:r>
          </a:p>
        </p:txBody>
      </p:sp>
      <p:sp>
        <p:nvSpPr>
          <p:cNvPr id="10" name="Content Placeholder 2"/>
          <p:cNvSpPr>
            <a:spLocks noGrp="1"/>
          </p:cNvSpPr>
          <p:nvPr>
            <p:ph idx="13" hasCustomPrompt="1"/>
          </p:nvPr>
        </p:nvSpPr>
        <p:spPr>
          <a:xfrm>
            <a:off x="6291072" y="1438657"/>
            <a:ext cx="5283200" cy="4686033"/>
          </a:xfrm>
        </p:spPr>
        <p:txBody>
          <a:bodyPr/>
          <a:lstStyle>
            <a:lvl1pPr>
              <a:defRPr baseline="0"/>
            </a:lvl1pPr>
            <a:lvl2pPr marL="914330">
              <a:defRPr sz="2400"/>
            </a:lvl2pPr>
            <a:lvl3pPr marL="1523883">
              <a:defRPr sz="2133"/>
            </a:lvl3pPr>
            <a:lvl4pPr marL="2133436">
              <a:defRPr sz="1866"/>
            </a:lvl4pPr>
            <a:lvl5pPr marL="2742990">
              <a:defRPr sz="1866"/>
            </a:lvl5pPr>
          </a:lstStyle>
          <a:p>
            <a:pPr lvl="0"/>
            <a:r>
              <a:rPr lang="sv-SE" dirty="0"/>
              <a:t>Klicka för att skriva text</a:t>
            </a:r>
          </a:p>
          <a:p>
            <a:pPr lvl="1"/>
            <a:r>
              <a:rPr lang="sv-SE" dirty="0"/>
              <a:t>Text</a:t>
            </a:r>
          </a:p>
          <a:p>
            <a:pPr lvl="2"/>
            <a:r>
              <a:rPr lang="sv-SE" dirty="0"/>
              <a:t>Text</a:t>
            </a:r>
          </a:p>
          <a:p>
            <a:pPr lvl="3"/>
            <a:r>
              <a:rPr lang="sv-SE" dirty="0"/>
              <a:t>Text</a:t>
            </a:r>
          </a:p>
          <a:p>
            <a:pPr lvl="4"/>
            <a:r>
              <a:rPr lang="sv-SE" dirty="0"/>
              <a:t>Text</a:t>
            </a:r>
          </a:p>
        </p:txBody>
      </p:sp>
    </p:spTree>
    <p:extLst>
      <p:ext uri="{BB962C8B-B14F-4D97-AF65-F5344CB8AC3E}">
        <p14:creationId xmlns:p14="http://schemas.microsoft.com/office/powerpoint/2010/main" val="3826111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re innehållsdelar hög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09600" y="177800"/>
            <a:ext cx="9265920" cy="1136651"/>
          </a:xfrm>
        </p:spPr>
        <p:txBody>
          <a:bodyPr/>
          <a:lstStyle>
            <a:lvl1pPr>
              <a:defRPr baseline="0"/>
            </a:lvl1pPr>
          </a:lstStyle>
          <a:p>
            <a:r>
              <a:rPr lang="sv-SE" dirty="0"/>
              <a:t>Lägg till rubrik</a:t>
            </a:r>
          </a:p>
        </p:txBody>
      </p:sp>
      <p:sp>
        <p:nvSpPr>
          <p:cNvPr id="5" name="Platshållare för datum 4"/>
          <p:cNvSpPr>
            <a:spLocks noGrp="1"/>
          </p:cNvSpPr>
          <p:nvPr>
            <p:ph type="dt" sz="half" idx="10"/>
          </p:nvPr>
        </p:nvSpPr>
        <p:spPr/>
        <p:txBody>
          <a:bodyPr/>
          <a:lstStyle/>
          <a:p>
            <a:fld id="{70E223E7-F777-4C50-A071-4FDA4C43DD66}" type="datetimeFigureOut">
              <a:rPr lang="sv-SE" smtClean="0"/>
              <a:t>2019-05-06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9DC995E-A112-427D-A40D-D49D5A760993}" type="slidenum">
              <a:rPr lang="sv-SE" smtClean="0"/>
              <a:t>‹#›</a:t>
            </a:fld>
            <a:endParaRPr lang="sv-SE"/>
          </a:p>
        </p:txBody>
      </p:sp>
      <p:sp>
        <p:nvSpPr>
          <p:cNvPr id="9" name="Content Placeholder 2"/>
          <p:cNvSpPr>
            <a:spLocks noGrp="1"/>
          </p:cNvSpPr>
          <p:nvPr>
            <p:ph idx="1" hasCustomPrompt="1"/>
          </p:nvPr>
        </p:nvSpPr>
        <p:spPr>
          <a:xfrm>
            <a:off x="609600" y="1438657"/>
            <a:ext cx="5283200" cy="4686033"/>
          </a:xfrm>
        </p:spPr>
        <p:txBody>
          <a:bodyPr/>
          <a:lstStyle>
            <a:lvl1pPr>
              <a:defRPr baseline="0"/>
            </a:lvl1pPr>
            <a:lvl2pPr marL="914330">
              <a:defRPr sz="2400"/>
            </a:lvl2pPr>
            <a:lvl3pPr marL="1523883">
              <a:defRPr sz="2133"/>
            </a:lvl3pPr>
            <a:lvl4pPr marL="2133436">
              <a:defRPr sz="1866"/>
            </a:lvl4pPr>
            <a:lvl5pPr marL="2742990">
              <a:defRPr sz="1866"/>
            </a:lvl5pPr>
          </a:lstStyle>
          <a:p>
            <a:pPr lvl="0"/>
            <a:r>
              <a:rPr lang="sv-SE" dirty="0"/>
              <a:t>Klicka för att skriva text </a:t>
            </a:r>
          </a:p>
          <a:p>
            <a:pPr lvl="1"/>
            <a:r>
              <a:rPr lang="sv-SE" dirty="0"/>
              <a:t>Text</a:t>
            </a:r>
          </a:p>
          <a:p>
            <a:pPr lvl="2"/>
            <a:r>
              <a:rPr lang="sv-SE" dirty="0"/>
              <a:t>Text</a:t>
            </a:r>
          </a:p>
          <a:p>
            <a:pPr lvl="3"/>
            <a:r>
              <a:rPr lang="sv-SE" dirty="0"/>
              <a:t>Text</a:t>
            </a:r>
          </a:p>
          <a:p>
            <a:pPr lvl="4"/>
            <a:r>
              <a:rPr lang="sv-SE" dirty="0"/>
              <a:t>Text</a:t>
            </a:r>
          </a:p>
        </p:txBody>
      </p:sp>
      <p:sp>
        <p:nvSpPr>
          <p:cNvPr id="11" name="Content Placeholder 2"/>
          <p:cNvSpPr>
            <a:spLocks noGrp="1"/>
          </p:cNvSpPr>
          <p:nvPr>
            <p:ph idx="13" hasCustomPrompt="1"/>
          </p:nvPr>
        </p:nvSpPr>
        <p:spPr>
          <a:xfrm>
            <a:off x="6291072" y="1438656"/>
            <a:ext cx="5283200" cy="2295144"/>
          </a:xfrm>
        </p:spPr>
        <p:txBody>
          <a:bodyPr/>
          <a:lstStyle>
            <a:lvl1pPr>
              <a:defRPr baseline="0"/>
            </a:lvl1pPr>
            <a:lvl2pPr marL="914330">
              <a:defRPr sz="2400"/>
            </a:lvl2pPr>
            <a:lvl3pPr marL="1523883">
              <a:defRPr sz="2133"/>
            </a:lvl3pPr>
            <a:lvl4pPr marL="2133436">
              <a:defRPr sz="1866"/>
            </a:lvl4pPr>
            <a:lvl5pPr marL="2742990">
              <a:defRPr sz="1866"/>
            </a:lvl5pPr>
          </a:lstStyle>
          <a:p>
            <a:pPr lvl="0"/>
            <a:r>
              <a:rPr lang="sv-SE" dirty="0"/>
              <a:t>Klicka för att skriva text </a:t>
            </a:r>
          </a:p>
          <a:p>
            <a:pPr lvl="1"/>
            <a:r>
              <a:rPr lang="sv-SE" dirty="0"/>
              <a:t>Text</a:t>
            </a:r>
          </a:p>
          <a:p>
            <a:pPr lvl="2"/>
            <a:r>
              <a:rPr lang="sv-SE" dirty="0"/>
              <a:t>Text</a:t>
            </a:r>
          </a:p>
          <a:p>
            <a:pPr lvl="3"/>
            <a:r>
              <a:rPr lang="sv-SE" dirty="0"/>
              <a:t>Text</a:t>
            </a:r>
          </a:p>
          <a:p>
            <a:pPr lvl="4"/>
            <a:r>
              <a:rPr lang="sv-SE" dirty="0"/>
              <a:t>Text</a:t>
            </a:r>
          </a:p>
        </p:txBody>
      </p:sp>
      <p:sp>
        <p:nvSpPr>
          <p:cNvPr id="14" name="Content Placeholder 2"/>
          <p:cNvSpPr>
            <a:spLocks noGrp="1"/>
          </p:cNvSpPr>
          <p:nvPr>
            <p:ph idx="14" hasCustomPrompt="1"/>
          </p:nvPr>
        </p:nvSpPr>
        <p:spPr>
          <a:xfrm>
            <a:off x="6291072" y="3835400"/>
            <a:ext cx="5283200" cy="2292096"/>
          </a:xfrm>
        </p:spPr>
        <p:txBody>
          <a:bodyPr/>
          <a:lstStyle>
            <a:lvl1pPr>
              <a:defRPr baseline="0"/>
            </a:lvl1pPr>
            <a:lvl2pPr marL="914330">
              <a:defRPr sz="2400"/>
            </a:lvl2pPr>
            <a:lvl3pPr marL="1523883">
              <a:defRPr sz="2133"/>
            </a:lvl3pPr>
            <a:lvl4pPr marL="2133436">
              <a:defRPr sz="1866"/>
            </a:lvl4pPr>
            <a:lvl5pPr marL="2742990">
              <a:defRPr sz="1866"/>
            </a:lvl5pPr>
          </a:lstStyle>
          <a:p>
            <a:pPr lvl="0"/>
            <a:r>
              <a:rPr lang="sv-SE" dirty="0"/>
              <a:t>Klicka för att skriva text </a:t>
            </a:r>
          </a:p>
          <a:p>
            <a:pPr lvl="1"/>
            <a:r>
              <a:rPr lang="sv-SE" dirty="0"/>
              <a:t>Text</a:t>
            </a:r>
          </a:p>
          <a:p>
            <a:pPr lvl="2"/>
            <a:r>
              <a:rPr lang="sv-SE" dirty="0"/>
              <a:t>Text</a:t>
            </a:r>
          </a:p>
          <a:p>
            <a:pPr lvl="3"/>
            <a:r>
              <a:rPr lang="sv-SE" dirty="0"/>
              <a:t>Text</a:t>
            </a:r>
          </a:p>
          <a:p>
            <a:pPr lvl="4"/>
            <a:r>
              <a:rPr lang="sv-SE" dirty="0"/>
              <a:t>Text</a:t>
            </a:r>
          </a:p>
        </p:txBody>
      </p:sp>
    </p:spTree>
    <p:extLst>
      <p:ext uri="{BB962C8B-B14F-4D97-AF65-F5344CB8AC3E}">
        <p14:creationId xmlns:p14="http://schemas.microsoft.com/office/powerpoint/2010/main" val="3711792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re innehållsdelar vänster">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6291072" y="1438657"/>
            <a:ext cx="5283200" cy="4686033"/>
          </a:xfrm>
        </p:spPr>
        <p:txBody>
          <a:bodyPr/>
          <a:lstStyle>
            <a:lvl1pPr>
              <a:defRPr baseline="0"/>
            </a:lvl1pPr>
            <a:lvl2pPr marL="914330">
              <a:defRPr sz="2400"/>
            </a:lvl2pPr>
            <a:lvl3pPr marL="1523883">
              <a:defRPr sz="2133"/>
            </a:lvl3pPr>
            <a:lvl4pPr marL="2133436">
              <a:defRPr sz="1866"/>
            </a:lvl4pPr>
            <a:lvl5pPr marL="2742990">
              <a:defRPr sz="1866"/>
            </a:lvl5pPr>
          </a:lstStyle>
          <a:p>
            <a:pPr lvl="0"/>
            <a:r>
              <a:rPr lang="sv-SE" dirty="0"/>
              <a:t>Klicka för att skriva text </a:t>
            </a:r>
          </a:p>
          <a:p>
            <a:pPr lvl="1"/>
            <a:r>
              <a:rPr lang="sv-SE" dirty="0"/>
              <a:t>Text</a:t>
            </a:r>
          </a:p>
          <a:p>
            <a:pPr lvl="2"/>
            <a:r>
              <a:rPr lang="sv-SE" dirty="0"/>
              <a:t>Text</a:t>
            </a:r>
          </a:p>
          <a:p>
            <a:pPr lvl="3"/>
            <a:r>
              <a:rPr lang="sv-SE" dirty="0"/>
              <a:t>Text</a:t>
            </a:r>
          </a:p>
          <a:p>
            <a:pPr lvl="4"/>
            <a:r>
              <a:rPr lang="sv-SE" dirty="0"/>
              <a:t>Text</a:t>
            </a:r>
          </a:p>
        </p:txBody>
      </p:sp>
      <p:sp>
        <p:nvSpPr>
          <p:cNvPr id="2" name="Rubrik 1"/>
          <p:cNvSpPr>
            <a:spLocks noGrp="1"/>
          </p:cNvSpPr>
          <p:nvPr>
            <p:ph type="title" hasCustomPrompt="1"/>
          </p:nvPr>
        </p:nvSpPr>
        <p:spPr>
          <a:xfrm>
            <a:off x="609600" y="182880"/>
            <a:ext cx="9265920" cy="1133856"/>
          </a:xfrm>
        </p:spPr>
        <p:txBody>
          <a:bodyPr/>
          <a:lstStyle>
            <a:lvl1pPr>
              <a:defRPr baseline="0"/>
            </a:lvl1pPr>
          </a:lstStyle>
          <a:p>
            <a:r>
              <a:rPr lang="sv-SE" dirty="0"/>
              <a:t>Lägg till rubrik</a:t>
            </a:r>
          </a:p>
        </p:txBody>
      </p:sp>
      <p:sp>
        <p:nvSpPr>
          <p:cNvPr id="5" name="Platshållare för datum 4"/>
          <p:cNvSpPr>
            <a:spLocks noGrp="1"/>
          </p:cNvSpPr>
          <p:nvPr>
            <p:ph type="dt" sz="half" idx="10"/>
          </p:nvPr>
        </p:nvSpPr>
        <p:spPr/>
        <p:txBody>
          <a:bodyPr/>
          <a:lstStyle/>
          <a:p>
            <a:fld id="{70E223E7-F777-4C50-A071-4FDA4C43DD66}" type="datetimeFigureOut">
              <a:rPr lang="sv-SE" smtClean="0"/>
              <a:t>2019-05-06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9DC995E-A112-427D-A40D-D49D5A760993}" type="slidenum">
              <a:rPr lang="sv-SE" smtClean="0"/>
              <a:t>‹#›</a:t>
            </a:fld>
            <a:endParaRPr lang="sv-SE"/>
          </a:p>
        </p:txBody>
      </p:sp>
      <p:sp>
        <p:nvSpPr>
          <p:cNvPr id="12" name="Content Placeholder 2"/>
          <p:cNvSpPr>
            <a:spLocks noGrp="1"/>
          </p:cNvSpPr>
          <p:nvPr>
            <p:ph idx="13" hasCustomPrompt="1"/>
          </p:nvPr>
        </p:nvSpPr>
        <p:spPr>
          <a:xfrm>
            <a:off x="609600" y="1438656"/>
            <a:ext cx="5283200" cy="2295144"/>
          </a:xfrm>
        </p:spPr>
        <p:txBody>
          <a:bodyPr/>
          <a:lstStyle>
            <a:lvl1pPr>
              <a:defRPr baseline="0"/>
            </a:lvl1pPr>
            <a:lvl2pPr marL="914330">
              <a:defRPr sz="2400"/>
            </a:lvl2pPr>
            <a:lvl3pPr marL="1523883">
              <a:defRPr sz="2133"/>
            </a:lvl3pPr>
            <a:lvl4pPr marL="2133436">
              <a:defRPr sz="1866"/>
            </a:lvl4pPr>
            <a:lvl5pPr marL="2742990">
              <a:defRPr sz="1866"/>
            </a:lvl5pPr>
          </a:lstStyle>
          <a:p>
            <a:pPr lvl="0"/>
            <a:r>
              <a:rPr lang="sv-SE" dirty="0"/>
              <a:t>Klicka för att skriva text </a:t>
            </a:r>
          </a:p>
          <a:p>
            <a:pPr lvl="1"/>
            <a:r>
              <a:rPr lang="sv-SE" dirty="0"/>
              <a:t>Text</a:t>
            </a:r>
          </a:p>
          <a:p>
            <a:pPr lvl="2"/>
            <a:r>
              <a:rPr lang="sv-SE" dirty="0"/>
              <a:t>Text</a:t>
            </a:r>
          </a:p>
          <a:p>
            <a:pPr lvl="3"/>
            <a:r>
              <a:rPr lang="sv-SE" dirty="0"/>
              <a:t>Text</a:t>
            </a:r>
          </a:p>
          <a:p>
            <a:pPr lvl="4"/>
            <a:r>
              <a:rPr lang="sv-SE" dirty="0"/>
              <a:t>Text</a:t>
            </a:r>
          </a:p>
        </p:txBody>
      </p:sp>
      <p:sp>
        <p:nvSpPr>
          <p:cNvPr id="13" name="Content Placeholder 2"/>
          <p:cNvSpPr>
            <a:spLocks noGrp="1"/>
          </p:cNvSpPr>
          <p:nvPr>
            <p:ph idx="14" hasCustomPrompt="1"/>
          </p:nvPr>
        </p:nvSpPr>
        <p:spPr>
          <a:xfrm>
            <a:off x="609600" y="3835400"/>
            <a:ext cx="5283200" cy="2292096"/>
          </a:xfrm>
        </p:spPr>
        <p:txBody>
          <a:bodyPr/>
          <a:lstStyle>
            <a:lvl1pPr>
              <a:defRPr baseline="0"/>
            </a:lvl1pPr>
            <a:lvl2pPr marL="914330">
              <a:defRPr sz="2400"/>
            </a:lvl2pPr>
            <a:lvl3pPr marL="1523883">
              <a:defRPr sz="2133"/>
            </a:lvl3pPr>
            <a:lvl4pPr marL="2133436">
              <a:defRPr sz="1866"/>
            </a:lvl4pPr>
            <a:lvl5pPr marL="2742990">
              <a:defRPr sz="1866"/>
            </a:lvl5pPr>
          </a:lstStyle>
          <a:p>
            <a:pPr lvl="0"/>
            <a:r>
              <a:rPr lang="sv-SE" dirty="0"/>
              <a:t>Klicka för att skriva text </a:t>
            </a:r>
          </a:p>
          <a:p>
            <a:pPr lvl="1"/>
            <a:r>
              <a:rPr lang="sv-SE" dirty="0"/>
              <a:t>Text</a:t>
            </a:r>
          </a:p>
          <a:p>
            <a:pPr lvl="2"/>
            <a:r>
              <a:rPr lang="sv-SE" dirty="0"/>
              <a:t>Text</a:t>
            </a:r>
          </a:p>
          <a:p>
            <a:pPr lvl="3"/>
            <a:r>
              <a:rPr lang="sv-SE" dirty="0"/>
              <a:t>Text</a:t>
            </a:r>
          </a:p>
          <a:p>
            <a:pPr lvl="4"/>
            <a:r>
              <a:rPr lang="sv-SE" dirty="0"/>
              <a:t>Text</a:t>
            </a:r>
          </a:p>
        </p:txBody>
      </p:sp>
    </p:spTree>
    <p:extLst>
      <p:ext uri="{BB962C8B-B14F-4D97-AF65-F5344CB8AC3E}">
        <p14:creationId xmlns:p14="http://schemas.microsoft.com/office/powerpoint/2010/main" val="13943560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09600" y="177800"/>
            <a:ext cx="9265920" cy="1133965"/>
          </a:xfrm>
        </p:spPr>
        <p:txBody>
          <a:bodyPr/>
          <a:lstStyle>
            <a:lvl1pPr>
              <a:defRPr/>
            </a:lvl1pPr>
          </a:lstStyle>
          <a:p>
            <a:r>
              <a:rPr lang="sv-SE" dirty="0"/>
              <a:t>Lägg till rubrik</a:t>
            </a:r>
          </a:p>
        </p:txBody>
      </p:sp>
      <p:sp>
        <p:nvSpPr>
          <p:cNvPr id="3" name="Platshållare för text 2"/>
          <p:cNvSpPr>
            <a:spLocks noGrp="1"/>
          </p:cNvSpPr>
          <p:nvPr>
            <p:ph type="body" idx="1" hasCustomPrompt="1"/>
          </p:nvPr>
        </p:nvSpPr>
        <p:spPr>
          <a:xfrm>
            <a:off x="609600" y="1438656"/>
            <a:ext cx="5283200" cy="685800"/>
          </a:xfrm>
        </p:spPr>
        <p:txBody>
          <a:bodyPr anchor="b">
            <a:noAutofit/>
          </a:bodyPr>
          <a:lstStyle>
            <a:lvl1pPr marL="0" indent="0">
              <a:buNone/>
              <a:defRPr sz="2666" b="0">
                <a:latin typeface="+mj-lt"/>
              </a:defRPr>
            </a:lvl1pPr>
            <a:lvl2pPr marL="609553" indent="0">
              <a:buNone/>
              <a:defRPr sz="2666" b="1"/>
            </a:lvl2pPr>
            <a:lvl3pPr marL="1219107" indent="0">
              <a:buNone/>
              <a:defRPr sz="2400" b="1"/>
            </a:lvl3pPr>
            <a:lvl4pPr marL="1828660" indent="0">
              <a:buNone/>
              <a:defRPr sz="2133" b="1"/>
            </a:lvl4pPr>
            <a:lvl5pPr marL="2438213" indent="0">
              <a:buNone/>
              <a:defRPr sz="2133" b="1"/>
            </a:lvl5pPr>
            <a:lvl6pPr marL="3047766" indent="0">
              <a:buNone/>
              <a:defRPr sz="2133" b="1"/>
            </a:lvl6pPr>
            <a:lvl7pPr marL="3657320" indent="0">
              <a:buNone/>
              <a:defRPr sz="2133" b="1"/>
            </a:lvl7pPr>
            <a:lvl8pPr marL="4266872" indent="0">
              <a:buNone/>
              <a:defRPr sz="2133" b="1"/>
            </a:lvl8pPr>
            <a:lvl9pPr marL="4876426" indent="0">
              <a:buNone/>
              <a:defRPr sz="2133" b="1"/>
            </a:lvl9pPr>
          </a:lstStyle>
          <a:p>
            <a:pPr lvl="0"/>
            <a:r>
              <a:rPr lang="sv-SE" dirty="0"/>
              <a:t>Lägg till underrubrik</a:t>
            </a:r>
          </a:p>
        </p:txBody>
      </p:sp>
      <p:sp>
        <p:nvSpPr>
          <p:cNvPr id="5" name="Platshållare för text 4"/>
          <p:cNvSpPr>
            <a:spLocks noGrp="1"/>
          </p:cNvSpPr>
          <p:nvPr>
            <p:ph type="body" sz="quarter" idx="3" hasCustomPrompt="1"/>
          </p:nvPr>
        </p:nvSpPr>
        <p:spPr>
          <a:xfrm>
            <a:off x="6291072" y="1438656"/>
            <a:ext cx="5283200" cy="685800"/>
          </a:xfrm>
        </p:spPr>
        <p:txBody>
          <a:bodyPr anchor="b">
            <a:noAutofit/>
          </a:bodyPr>
          <a:lstStyle>
            <a:lvl1pPr marL="0" indent="0">
              <a:buNone/>
              <a:defRPr sz="2666" b="0" baseline="0">
                <a:latin typeface="+mj-lt"/>
              </a:defRPr>
            </a:lvl1pPr>
            <a:lvl2pPr marL="609553" indent="0">
              <a:buNone/>
              <a:defRPr sz="2666" b="1"/>
            </a:lvl2pPr>
            <a:lvl3pPr marL="1219107" indent="0">
              <a:buNone/>
              <a:defRPr sz="2400" b="1"/>
            </a:lvl3pPr>
            <a:lvl4pPr marL="1828660" indent="0">
              <a:buNone/>
              <a:defRPr sz="2133" b="1"/>
            </a:lvl4pPr>
            <a:lvl5pPr marL="2438213" indent="0">
              <a:buNone/>
              <a:defRPr sz="2133" b="1"/>
            </a:lvl5pPr>
            <a:lvl6pPr marL="3047766" indent="0">
              <a:buNone/>
              <a:defRPr sz="2133" b="1"/>
            </a:lvl6pPr>
            <a:lvl7pPr marL="3657320" indent="0">
              <a:buNone/>
              <a:defRPr sz="2133" b="1"/>
            </a:lvl7pPr>
            <a:lvl8pPr marL="4266872" indent="0">
              <a:buNone/>
              <a:defRPr sz="2133" b="1"/>
            </a:lvl8pPr>
            <a:lvl9pPr marL="4876426" indent="0">
              <a:buNone/>
              <a:defRPr sz="2133" b="1"/>
            </a:lvl9pPr>
          </a:lstStyle>
          <a:p>
            <a:pPr lvl="0"/>
            <a:r>
              <a:rPr lang="sv-SE" dirty="0"/>
              <a:t>Lägg till underrubrik</a:t>
            </a:r>
          </a:p>
        </p:txBody>
      </p:sp>
      <p:sp>
        <p:nvSpPr>
          <p:cNvPr id="7" name="Platshållare för datum 6"/>
          <p:cNvSpPr>
            <a:spLocks noGrp="1"/>
          </p:cNvSpPr>
          <p:nvPr>
            <p:ph type="dt" sz="half" idx="10"/>
          </p:nvPr>
        </p:nvSpPr>
        <p:spPr/>
        <p:txBody>
          <a:bodyPr/>
          <a:lstStyle/>
          <a:p>
            <a:fld id="{70E223E7-F777-4C50-A071-4FDA4C43DD66}" type="datetimeFigureOut">
              <a:rPr lang="sv-SE" smtClean="0"/>
              <a:t>2019-05-06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D9DC995E-A112-427D-A40D-D49D5A760993}" type="slidenum">
              <a:rPr lang="sv-SE" smtClean="0"/>
              <a:t>‹#›</a:t>
            </a:fld>
            <a:endParaRPr lang="sv-SE"/>
          </a:p>
        </p:txBody>
      </p:sp>
      <p:sp>
        <p:nvSpPr>
          <p:cNvPr id="10" name="Content Placeholder 2"/>
          <p:cNvSpPr>
            <a:spLocks noGrp="1"/>
          </p:cNvSpPr>
          <p:nvPr>
            <p:ph idx="13" hasCustomPrompt="1"/>
          </p:nvPr>
        </p:nvSpPr>
        <p:spPr>
          <a:xfrm>
            <a:off x="609600" y="2209801"/>
            <a:ext cx="5283200" cy="3914890"/>
          </a:xfrm>
        </p:spPr>
        <p:txBody>
          <a:bodyPr/>
          <a:lstStyle>
            <a:lvl1pPr>
              <a:defRPr baseline="0"/>
            </a:lvl1pPr>
            <a:lvl2pPr marL="914330">
              <a:defRPr sz="2400"/>
            </a:lvl2pPr>
            <a:lvl3pPr marL="1523883">
              <a:defRPr sz="2133"/>
            </a:lvl3pPr>
            <a:lvl4pPr marL="2133436">
              <a:defRPr sz="1866"/>
            </a:lvl4pPr>
            <a:lvl5pPr marL="2742990">
              <a:defRPr sz="1866"/>
            </a:lvl5pPr>
          </a:lstStyle>
          <a:p>
            <a:pPr lvl="0"/>
            <a:r>
              <a:rPr lang="sv-SE" dirty="0"/>
              <a:t>Klicka för att skriva text </a:t>
            </a:r>
          </a:p>
          <a:p>
            <a:pPr lvl="1"/>
            <a:r>
              <a:rPr lang="sv-SE" dirty="0"/>
              <a:t>Text</a:t>
            </a:r>
          </a:p>
          <a:p>
            <a:pPr lvl="2"/>
            <a:r>
              <a:rPr lang="sv-SE" dirty="0"/>
              <a:t>Text</a:t>
            </a:r>
          </a:p>
          <a:p>
            <a:pPr lvl="3"/>
            <a:r>
              <a:rPr lang="sv-SE" dirty="0"/>
              <a:t>Text</a:t>
            </a:r>
          </a:p>
          <a:p>
            <a:pPr lvl="4"/>
            <a:r>
              <a:rPr lang="sv-SE" dirty="0"/>
              <a:t>Text</a:t>
            </a:r>
          </a:p>
        </p:txBody>
      </p:sp>
      <p:sp>
        <p:nvSpPr>
          <p:cNvPr id="11" name="Content Placeholder 2"/>
          <p:cNvSpPr>
            <a:spLocks noGrp="1"/>
          </p:cNvSpPr>
          <p:nvPr>
            <p:ph idx="14" hasCustomPrompt="1"/>
          </p:nvPr>
        </p:nvSpPr>
        <p:spPr>
          <a:xfrm>
            <a:off x="6291072" y="2209801"/>
            <a:ext cx="5283200" cy="3914890"/>
          </a:xfrm>
        </p:spPr>
        <p:txBody>
          <a:bodyPr/>
          <a:lstStyle>
            <a:lvl1pPr>
              <a:defRPr baseline="0"/>
            </a:lvl1pPr>
            <a:lvl2pPr marL="914330">
              <a:defRPr sz="2400"/>
            </a:lvl2pPr>
            <a:lvl3pPr marL="1523883">
              <a:defRPr sz="2133"/>
            </a:lvl3pPr>
            <a:lvl4pPr marL="2133436">
              <a:defRPr sz="1866"/>
            </a:lvl4pPr>
            <a:lvl5pPr marL="2742990">
              <a:defRPr sz="1866"/>
            </a:lvl5pPr>
          </a:lstStyle>
          <a:p>
            <a:pPr lvl="0"/>
            <a:r>
              <a:rPr lang="sv-SE" dirty="0"/>
              <a:t>Klicka för att skriva text </a:t>
            </a:r>
          </a:p>
          <a:p>
            <a:pPr lvl="1"/>
            <a:r>
              <a:rPr lang="sv-SE" dirty="0"/>
              <a:t>Text</a:t>
            </a:r>
          </a:p>
          <a:p>
            <a:pPr lvl="2"/>
            <a:r>
              <a:rPr lang="sv-SE" dirty="0"/>
              <a:t>Text</a:t>
            </a:r>
          </a:p>
          <a:p>
            <a:pPr lvl="3"/>
            <a:r>
              <a:rPr lang="sv-SE" dirty="0"/>
              <a:t>Text</a:t>
            </a:r>
          </a:p>
          <a:p>
            <a:pPr lvl="4"/>
            <a:r>
              <a:rPr lang="sv-SE" dirty="0"/>
              <a:t>Text</a:t>
            </a:r>
          </a:p>
        </p:txBody>
      </p:sp>
    </p:spTree>
    <p:extLst>
      <p:ext uri="{BB962C8B-B14F-4D97-AF65-F5344CB8AC3E}">
        <p14:creationId xmlns:p14="http://schemas.microsoft.com/office/powerpoint/2010/main" val="3113554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sp>
        <p:nvSpPr>
          <p:cNvPr id="12" name="Rubrik 1"/>
          <p:cNvSpPr>
            <a:spLocks noGrp="1"/>
          </p:cNvSpPr>
          <p:nvPr>
            <p:ph type="title" hasCustomPrompt="1"/>
          </p:nvPr>
        </p:nvSpPr>
        <p:spPr>
          <a:xfrm>
            <a:off x="609600" y="177800"/>
            <a:ext cx="9265920" cy="1128648"/>
          </a:xfrm>
        </p:spPr>
        <p:txBody>
          <a:bodyPr anchor="b"/>
          <a:lstStyle>
            <a:lvl1pPr>
              <a:defRPr/>
            </a:lvl1pPr>
          </a:lstStyle>
          <a:p>
            <a:r>
              <a:rPr lang="sv-SE" dirty="0"/>
              <a:t>Lägg till rubrik</a:t>
            </a:r>
          </a:p>
        </p:txBody>
      </p:sp>
    </p:spTree>
    <p:extLst>
      <p:ext uri="{BB962C8B-B14F-4D97-AF65-F5344CB8AC3E}">
        <p14:creationId xmlns:p14="http://schemas.microsoft.com/office/powerpoint/2010/main" val="34815433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och grafi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Footer Placeholder 3"/>
          <p:cNvSpPr>
            <a:spLocks noGrp="1"/>
          </p:cNvSpPr>
          <p:nvPr>
            <p:ph type="ftr" sz="quarter" idx="11"/>
          </p:nvPr>
        </p:nvSpPr>
        <p:spPr/>
        <p:txBody>
          <a:bodyPr/>
          <a:lstStyle>
            <a:lvl1pPr>
              <a:defRPr lang="sv-SE" dirty="0"/>
            </a:lvl1pPr>
          </a:lstStyle>
          <a:p>
            <a:endParaRPr lang="sv-SE"/>
          </a:p>
        </p:txBody>
      </p:sp>
      <p:sp>
        <p:nvSpPr>
          <p:cNvPr id="5" name="Slide Number Placeholder 4"/>
          <p:cNvSpPr>
            <a:spLocks noGrp="1"/>
          </p:cNvSpPr>
          <p:nvPr>
            <p:ph type="sldNum" sz="quarter" idx="12"/>
          </p:nvPr>
        </p:nvSpPr>
        <p:spPr/>
        <p:txBody>
          <a:bodyPr/>
          <a:lstStyle/>
          <a:p>
            <a:fld id="{D9DC995E-A112-427D-A40D-D49D5A760993}" type="slidenum">
              <a:rPr lang="sv-SE" smtClean="0"/>
              <a:t>‹#›</a:t>
            </a:fld>
            <a:endParaRPr lang="sv-SE"/>
          </a:p>
        </p:txBody>
      </p:sp>
      <p:sp>
        <p:nvSpPr>
          <p:cNvPr id="16" name="Platshållare för innehåll 14"/>
          <p:cNvSpPr>
            <a:spLocks noGrp="1"/>
          </p:cNvSpPr>
          <p:nvPr>
            <p:ph sz="quarter" idx="14" hasCustomPrompt="1"/>
          </p:nvPr>
        </p:nvSpPr>
        <p:spPr>
          <a:xfrm>
            <a:off x="6288967" y="177802"/>
            <a:ext cx="5264405" cy="5942168"/>
          </a:xfrm>
        </p:spPr>
        <p:txBody>
          <a:bodyPr anchor="t">
            <a:noAutofit/>
          </a:bodyPr>
          <a:lstStyle>
            <a:lvl1pPr marL="0" indent="0">
              <a:lnSpc>
                <a:spcPct val="90000"/>
              </a:lnSpc>
              <a:spcBef>
                <a:spcPts val="0"/>
              </a:spcBef>
              <a:buNone/>
              <a:defRPr sz="3200">
                <a:latin typeface="+mj-lt"/>
              </a:defRPr>
            </a:lvl1pPr>
            <a:lvl2pPr marL="609553" indent="0">
              <a:buNone/>
              <a:defRPr/>
            </a:lvl2pPr>
            <a:lvl3pPr marL="1219107" indent="0">
              <a:buNone/>
              <a:defRPr/>
            </a:lvl3pPr>
            <a:lvl4pPr marL="1828660" indent="0">
              <a:buNone/>
              <a:defRPr/>
            </a:lvl4pPr>
            <a:lvl5pPr marL="2438213" indent="0">
              <a:buNone/>
              <a:defRPr/>
            </a:lvl5pPr>
          </a:lstStyle>
          <a:p>
            <a:pPr lvl="0"/>
            <a:r>
              <a:rPr lang="sv-SE" noProof="0" dirty="0"/>
              <a:t>Klicka här för att skriva text eller klicka på ikonerna för att klistra in tabell, bild, graf eller smartart</a:t>
            </a:r>
          </a:p>
        </p:txBody>
      </p:sp>
      <p:sp>
        <p:nvSpPr>
          <p:cNvPr id="18" name="Rektangel 17"/>
          <p:cNvSpPr/>
          <p:nvPr/>
        </p:nvSpPr>
        <p:spPr>
          <a:xfrm>
            <a:off x="12293603" y="-1"/>
            <a:ext cx="2133598" cy="3116999"/>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1" tIns="60956" rIns="121911" bIns="60956" numCol="1" spcCol="0" rtlCol="0" fromWordArt="0" anchor="ctr" anchorCtr="0" forceAA="0" compatLnSpc="1">
            <a:prstTxWarp prst="textNoShape">
              <a:avLst/>
            </a:prstTxWarp>
            <a:noAutofit/>
          </a:bodyPr>
          <a:lstStyle/>
          <a:p>
            <a:pPr algn="ctr"/>
            <a:endParaRPr lang="sv-SE" sz="2400" dirty="0" err="1">
              <a:solidFill>
                <a:srgbClr val="000000"/>
              </a:solidFill>
            </a:endParaRPr>
          </a:p>
        </p:txBody>
      </p:sp>
      <p:sp>
        <p:nvSpPr>
          <p:cNvPr id="19" name="TextBox 18"/>
          <p:cNvSpPr txBox="1"/>
          <p:nvPr/>
        </p:nvSpPr>
        <p:spPr>
          <a:xfrm>
            <a:off x="12277124" y="20302"/>
            <a:ext cx="2133600" cy="1528175"/>
          </a:xfrm>
          <a:prstGeom prst="rect">
            <a:avLst/>
          </a:prstGeom>
          <a:noFill/>
        </p:spPr>
        <p:txBody>
          <a:bodyPr wrap="square" rtlCol="0">
            <a:spAutoFit/>
          </a:bodyPr>
          <a:lstStyle/>
          <a:p>
            <a:r>
              <a:rPr lang="sv-SE" sz="1333" b="1" noProof="0" dirty="0">
                <a:solidFill>
                  <a:schemeClr val="tx2"/>
                </a:solidFill>
              </a:rPr>
              <a:t>Infoga</a:t>
            </a:r>
            <a:r>
              <a:rPr lang="sv-SE" sz="1333" b="1" baseline="0" noProof="0" dirty="0">
                <a:solidFill>
                  <a:schemeClr val="tx2"/>
                </a:solidFill>
              </a:rPr>
              <a:t> andra objekt än text: </a:t>
            </a:r>
            <a:endParaRPr lang="sv-SE" sz="1333" b="1" noProof="0" dirty="0">
              <a:solidFill>
                <a:schemeClr val="tx2"/>
              </a:solidFill>
            </a:endParaRPr>
          </a:p>
          <a:p>
            <a:endParaRPr lang="sv-SE" sz="1333" baseline="0" noProof="0" dirty="0">
              <a:solidFill>
                <a:schemeClr val="tx2"/>
              </a:solidFill>
            </a:endParaRPr>
          </a:p>
          <a:p>
            <a:r>
              <a:rPr lang="sv-SE" sz="1333" baseline="0" noProof="0" dirty="0">
                <a:solidFill>
                  <a:schemeClr val="tx2"/>
                </a:solidFill>
              </a:rPr>
              <a:t>1. Klicka på respektive ikon i mitten för att infoga grafer, tabeller och </a:t>
            </a:r>
            <a:r>
              <a:rPr lang="sv-SE" sz="1333" baseline="0" noProof="0" dirty="0" err="1">
                <a:solidFill>
                  <a:schemeClr val="tx2"/>
                </a:solidFill>
              </a:rPr>
              <a:t>SmartArt</a:t>
            </a:r>
            <a:r>
              <a:rPr lang="sv-SE" sz="1333" baseline="0" noProof="0" dirty="0">
                <a:solidFill>
                  <a:schemeClr val="tx2"/>
                </a:solidFill>
              </a:rPr>
              <a:t>.</a:t>
            </a:r>
            <a:endParaRPr lang="sv-SE" sz="1333" noProof="0" dirty="0">
              <a:solidFill>
                <a:schemeClr val="tx2"/>
              </a:solidFill>
            </a:endParaRPr>
          </a:p>
        </p:txBody>
      </p:sp>
      <p:pic>
        <p:nvPicPr>
          <p:cNvPr id="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683524" y="1539351"/>
            <a:ext cx="120904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18"/>
          <p:cNvSpPr txBox="1"/>
          <p:nvPr/>
        </p:nvSpPr>
        <p:spPr>
          <a:xfrm>
            <a:off x="12303634" y="2142862"/>
            <a:ext cx="2123565" cy="912814"/>
          </a:xfrm>
          <a:prstGeom prst="rect">
            <a:avLst/>
          </a:prstGeom>
          <a:noFill/>
        </p:spPr>
        <p:txBody>
          <a:bodyPr wrap="square" rtlCol="0">
            <a:spAutoFit/>
          </a:bodyPr>
          <a:lstStyle/>
          <a:p>
            <a:r>
              <a:rPr lang="sv-SE" sz="1333" noProof="0" dirty="0">
                <a:solidFill>
                  <a:schemeClr val="tx2"/>
                </a:solidFill>
              </a:rPr>
              <a:t>2. Använd</a:t>
            </a:r>
            <a:r>
              <a:rPr lang="sv-SE" sz="1333" baseline="0" noProof="0" dirty="0">
                <a:solidFill>
                  <a:schemeClr val="tx2"/>
                </a:solidFill>
              </a:rPr>
              <a:t> text-utrymmet på motsatt för att göra en bildtext till grafiken eller bilden. . </a:t>
            </a:r>
            <a:endParaRPr lang="sv-SE" sz="1333" noProof="0" dirty="0">
              <a:solidFill>
                <a:schemeClr val="tx2"/>
              </a:solidFill>
            </a:endParaRPr>
          </a:p>
        </p:txBody>
      </p:sp>
      <p:sp>
        <p:nvSpPr>
          <p:cNvPr id="12" name="Platshållare för innehåll 14"/>
          <p:cNvSpPr>
            <a:spLocks noGrp="1"/>
          </p:cNvSpPr>
          <p:nvPr>
            <p:ph sz="quarter" idx="13" hasCustomPrompt="1"/>
          </p:nvPr>
        </p:nvSpPr>
        <p:spPr>
          <a:xfrm>
            <a:off x="609600" y="177802"/>
            <a:ext cx="5283200" cy="5942168"/>
          </a:xfrm>
        </p:spPr>
        <p:txBody>
          <a:bodyPr anchor="t">
            <a:noAutofit/>
          </a:bodyPr>
          <a:lstStyle>
            <a:lvl1pPr marL="0" indent="0">
              <a:lnSpc>
                <a:spcPct val="90000"/>
              </a:lnSpc>
              <a:spcBef>
                <a:spcPts val="0"/>
              </a:spcBef>
              <a:buNone/>
              <a:defRPr sz="3200" baseline="0">
                <a:latin typeface="+mj-lt"/>
              </a:defRPr>
            </a:lvl1pPr>
            <a:lvl2pPr marL="609553" indent="0">
              <a:buNone/>
              <a:defRPr/>
            </a:lvl2pPr>
            <a:lvl3pPr marL="1219107" indent="0">
              <a:buNone/>
              <a:defRPr/>
            </a:lvl3pPr>
            <a:lvl4pPr marL="1828660" indent="0">
              <a:buNone/>
              <a:defRPr/>
            </a:lvl4pPr>
            <a:lvl5pPr marL="2438213" indent="0">
              <a:buNone/>
              <a:defRPr/>
            </a:lvl5pPr>
          </a:lstStyle>
          <a:p>
            <a:pPr lvl="0"/>
            <a:r>
              <a:rPr lang="sv-SE" noProof="0" dirty="0"/>
              <a:t>Klicka här för att skriva text eller klicka på ikonerna för att klistra in tabell, bild, graf eller smartart</a:t>
            </a:r>
          </a:p>
        </p:txBody>
      </p:sp>
    </p:spTree>
    <p:extLst>
      <p:ext uri="{BB962C8B-B14F-4D97-AF65-F5344CB8AC3E}">
        <p14:creationId xmlns:p14="http://schemas.microsoft.com/office/powerpoint/2010/main" val="42038949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ild med rub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1" y="4538868"/>
            <a:ext cx="9144000" cy="1328532"/>
          </a:xfrm>
        </p:spPr>
        <p:txBody>
          <a:bodyPr anchor="t">
            <a:normAutofit/>
          </a:bodyPr>
          <a:lstStyle>
            <a:lvl1pPr algn="ctr">
              <a:defRPr sz="3200" b="0"/>
            </a:lvl1pPr>
          </a:lstStyle>
          <a:p>
            <a:r>
              <a:rPr lang="sv-SE" noProof="0" dirty="0"/>
              <a:t>Lägg till rubrik</a:t>
            </a:r>
          </a:p>
        </p:txBody>
      </p:sp>
      <p:sp>
        <p:nvSpPr>
          <p:cNvPr id="3" name="Picture Placeholder 2"/>
          <p:cNvSpPr>
            <a:spLocks noGrp="1"/>
          </p:cNvSpPr>
          <p:nvPr>
            <p:ph type="pic" idx="1" hasCustomPrompt="1"/>
          </p:nvPr>
        </p:nvSpPr>
        <p:spPr>
          <a:xfrm>
            <a:off x="605367" y="177801"/>
            <a:ext cx="10977034" cy="4089400"/>
          </a:xfrm>
        </p:spPr>
        <p:txBody>
          <a:bodyPr>
            <a:normAutofit/>
          </a:bodyPr>
          <a:lstStyle>
            <a:lvl1pPr marL="0" indent="0">
              <a:buNone/>
              <a:defRPr sz="3200"/>
            </a:lvl1pPr>
            <a:lvl2pPr marL="609553" indent="0">
              <a:buNone/>
              <a:defRPr sz="3733"/>
            </a:lvl2pPr>
            <a:lvl3pPr marL="1219107" indent="0">
              <a:buNone/>
              <a:defRPr sz="3200"/>
            </a:lvl3pPr>
            <a:lvl4pPr marL="1828660" indent="0">
              <a:buNone/>
              <a:defRPr sz="2666"/>
            </a:lvl4pPr>
            <a:lvl5pPr marL="2438213" indent="0">
              <a:buNone/>
              <a:defRPr sz="2666"/>
            </a:lvl5pPr>
            <a:lvl6pPr marL="3047766" indent="0">
              <a:buNone/>
              <a:defRPr sz="2666"/>
            </a:lvl6pPr>
            <a:lvl7pPr marL="3657320" indent="0">
              <a:buNone/>
              <a:defRPr sz="2666"/>
            </a:lvl7pPr>
            <a:lvl8pPr marL="4266872" indent="0">
              <a:buNone/>
              <a:defRPr sz="2666"/>
            </a:lvl8pPr>
            <a:lvl9pPr marL="4876426" indent="0">
              <a:buNone/>
              <a:defRPr sz="2666"/>
            </a:lvl9pPr>
          </a:lstStyle>
          <a:p>
            <a:r>
              <a:rPr lang="sv-SE" dirty="0"/>
              <a:t>Klicka för att infoga bild</a:t>
            </a:r>
            <a:endParaRPr lang="en-US" dirty="0"/>
          </a:p>
        </p:txBody>
      </p:sp>
      <p:sp>
        <p:nvSpPr>
          <p:cNvPr id="5" name="Date Placeholder 4"/>
          <p:cNvSpPr>
            <a:spLocks noGrp="1"/>
          </p:cNvSpPr>
          <p:nvPr>
            <p:ph type="dt" sz="half" idx="10"/>
          </p:nvPr>
        </p:nvSpPr>
        <p:spPr/>
        <p:txBody>
          <a:bodyPr/>
          <a:lstStyle/>
          <a:p>
            <a:fld id="{70E223E7-F777-4C50-A071-4FDA4C43DD66}" type="datetimeFigureOut">
              <a:rPr lang="sv-SE" smtClean="0"/>
              <a:t>2019-05-06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D9DC995E-A112-427D-A40D-D49D5A760993}" type="slidenum">
              <a:rPr lang="sv-SE" smtClean="0"/>
              <a:t>‹#›</a:t>
            </a:fld>
            <a:endParaRPr lang="sv-SE"/>
          </a:p>
        </p:txBody>
      </p:sp>
    </p:spTree>
    <p:extLst>
      <p:ext uri="{BB962C8B-B14F-4D97-AF65-F5344CB8AC3E}">
        <p14:creationId xmlns:p14="http://schemas.microsoft.com/office/powerpoint/2010/main" val="23236866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ägval 2 alternativ ljus">
    <p:spTree>
      <p:nvGrpSpPr>
        <p:cNvPr id="1" name=""/>
        <p:cNvGrpSpPr/>
        <p:nvPr/>
      </p:nvGrpSpPr>
      <p:grpSpPr>
        <a:xfrm>
          <a:off x="0" y="0"/>
          <a:ext cx="0" cy="0"/>
          <a:chOff x="0" y="0"/>
          <a:chExt cx="0" cy="0"/>
        </a:xfrm>
      </p:grpSpPr>
      <p:sp>
        <p:nvSpPr>
          <p:cNvPr id="6" name="Rektangel 5"/>
          <p:cNvSpPr/>
          <p:nvPr/>
        </p:nvSpPr>
        <p:spPr>
          <a:xfrm>
            <a:off x="0" y="0"/>
            <a:ext cx="12192000" cy="6858000"/>
          </a:xfrm>
          <a:prstGeom prst="rect">
            <a:avLst/>
          </a:prstGeom>
          <a:solidFill>
            <a:srgbClr val="006F6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solidFill>
                <a:schemeClr val="tx2"/>
              </a:solidFill>
            </a:endParaRPr>
          </a:p>
        </p:txBody>
      </p:sp>
      <p:sp>
        <p:nvSpPr>
          <p:cNvPr id="14" name="Rektangel 13"/>
          <p:cNvSpPr/>
          <p:nvPr/>
        </p:nvSpPr>
        <p:spPr>
          <a:xfrm>
            <a:off x="0" y="4778375"/>
            <a:ext cx="12192000" cy="2079624"/>
          </a:xfrm>
          <a:prstGeom prst="rect">
            <a:avLst/>
          </a:prstGeom>
          <a:solidFill>
            <a:srgbClr val="F6F4E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solidFill>
                <a:schemeClr val="tx2"/>
              </a:solidFill>
            </a:endParaRPr>
          </a:p>
        </p:txBody>
      </p:sp>
      <p:sp>
        <p:nvSpPr>
          <p:cNvPr id="8" name="Rektangel med rundade hörn 7"/>
          <p:cNvSpPr/>
          <p:nvPr/>
        </p:nvSpPr>
        <p:spPr>
          <a:xfrm>
            <a:off x="6400800" y="1514114"/>
            <a:ext cx="5181600" cy="1752600"/>
          </a:xfrm>
          <a:prstGeom prst="roundRect">
            <a:avLst>
              <a:gd name="adj" fmla="val 3249"/>
            </a:avLst>
          </a:prstGeom>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sp>
        <p:nvSpPr>
          <p:cNvPr id="9" name="Rektangel med rundade hörn 8"/>
          <p:cNvSpPr/>
          <p:nvPr/>
        </p:nvSpPr>
        <p:spPr>
          <a:xfrm>
            <a:off x="609600" y="1514114"/>
            <a:ext cx="5181600" cy="1752600"/>
          </a:xfrm>
          <a:prstGeom prst="roundRect">
            <a:avLst>
              <a:gd name="adj" fmla="val 2355"/>
            </a:avLst>
          </a:prstGeom>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sp>
        <p:nvSpPr>
          <p:cNvPr id="2" name="Rubrik 1"/>
          <p:cNvSpPr>
            <a:spLocks noGrp="1"/>
          </p:cNvSpPr>
          <p:nvPr>
            <p:ph type="title" hasCustomPrompt="1"/>
          </p:nvPr>
        </p:nvSpPr>
        <p:spPr>
          <a:xfrm>
            <a:off x="609600" y="177800"/>
            <a:ext cx="9265920" cy="1136651"/>
          </a:xfrm>
        </p:spPr>
        <p:txBody>
          <a:bodyPr anchor="b"/>
          <a:lstStyle>
            <a:lvl1pPr>
              <a:defRPr>
                <a:solidFill>
                  <a:srgbClr val="F6F4E8"/>
                </a:solidFill>
              </a:defRPr>
            </a:lvl1pPr>
          </a:lstStyle>
          <a:p>
            <a:r>
              <a:rPr lang="sv-SE" dirty="0"/>
              <a:t>Lägg till rubrik</a:t>
            </a:r>
          </a:p>
        </p:txBody>
      </p:sp>
      <p:sp>
        <p:nvSpPr>
          <p:cNvPr id="13" name="Platshållare för text 7"/>
          <p:cNvSpPr>
            <a:spLocks noGrp="1"/>
          </p:cNvSpPr>
          <p:nvPr>
            <p:ph type="body" sz="quarter" idx="17" hasCustomPrompt="1"/>
          </p:nvPr>
        </p:nvSpPr>
        <p:spPr>
          <a:xfrm>
            <a:off x="10503990" y="6309804"/>
            <a:ext cx="1074056" cy="431771"/>
          </a:xfrm>
          <a:blipFill>
            <a:blip r:embed="rId2" cstate="email">
              <a:extLst>
                <a:ext uri="{28A0092B-C50C-407E-A947-70E740481C1C}">
                  <a14:useLocalDpi xmlns:a14="http://schemas.microsoft.com/office/drawing/2010/main" val="0"/>
                </a:ext>
              </a:extLst>
            </a:blip>
            <a:stretch>
              <a:fillRect/>
            </a:stretch>
          </a:blipFill>
        </p:spPr>
        <p:txBody>
          <a:bodyPr>
            <a:normAutofit/>
          </a:bodyPr>
          <a:lstStyle>
            <a:lvl1pPr marL="0" indent="0">
              <a:buNone/>
              <a:defRPr sz="133"/>
            </a:lvl1pPr>
          </a:lstStyle>
          <a:p>
            <a:pPr lvl="0"/>
            <a:r>
              <a:rPr lang="sv-SE" dirty="0"/>
              <a:t>.</a:t>
            </a:r>
          </a:p>
        </p:txBody>
      </p:sp>
      <p:grpSp>
        <p:nvGrpSpPr>
          <p:cNvPr id="23" name="Grupp 22"/>
          <p:cNvGrpSpPr>
            <a:grpSpLocks noChangeAspect="1"/>
          </p:cNvGrpSpPr>
          <p:nvPr userDrawn="1"/>
        </p:nvGrpSpPr>
        <p:grpSpPr>
          <a:xfrm>
            <a:off x="0" y="3330298"/>
            <a:ext cx="6285891" cy="3527705"/>
            <a:chOff x="25567" y="3071568"/>
            <a:chExt cx="4988038" cy="3757612"/>
          </a:xfrm>
          <a:solidFill>
            <a:srgbClr val="006F65"/>
          </a:solidFill>
        </p:grpSpPr>
        <p:sp>
          <p:nvSpPr>
            <p:cNvPr id="24" name="Freeform 6"/>
            <p:cNvSpPr>
              <a:spLocks/>
            </p:cNvSpPr>
            <p:nvPr userDrawn="1"/>
          </p:nvSpPr>
          <p:spPr bwMode="auto">
            <a:xfrm>
              <a:off x="25567" y="3071568"/>
              <a:ext cx="4340224" cy="3757612"/>
            </a:xfrm>
            <a:custGeom>
              <a:avLst/>
              <a:gdLst/>
              <a:ahLst/>
              <a:cxnLst>
                <a:cxn ang="0">
                  <a:pos x="2417" y="263"/>
                </a:cxn>
                <a:cxn ang="0">
                  <a:pos x="2481" y="268"/>
                </a:cxn>
                <a:cxn ang="0">
                  <a:pos x="2367" y="932"/>
                </a:cxn>
                <a:cxn ang="0">
                  <a:pos x="0" y="2003"/>
                </a:cxn>
                <a:cxn ang="0">
                  <a:pos x="0" y="2367"/>
                </a:cxn>
                <a:cxn ang="0">
                  <a:pos x="649" y="2367"/>
                </a:cxn>
                <a:cxn ang="0">
                  <a:pos x="2592" y="948"/>
                </a:cxn>
                <a:cxn ang="0">
                  <a:pos x="2668" y="282"/>
                </a:cxn>
                <a:cxn ang="0">
                  <a:pos x="2734" y="287"/>
                </a:cxn>
                <a:cxn ang="0">
                  <a:pos x="2597" y="0"/>
                </a:cxn>
                <a:cxn ang="0">
                  <a:pos x="2417" y="263"/>
                </a:cxn>
              </a:cxnLst>
              <a:rect l="0" t="0" r="r" b="b"/>
              <a:pathLst>
                <a:path w="2734" h="2367">
                  <a:moveTo>
                    <a:pt x="2417" y="263"/>
                  </a:moveTo>
                  <a:lnTo>
                    <a:pt x="2481" y="268"/>
                  </a:lnTo>
                  <a:lnTo>
                    <a:pt x="2367" y="932"/>
                  </a:lnTo>
                  <a:lnTo>
                    <a:pt x="0" y="2003"/>
                  </a:lnTo>
                  <a:lnTo>
                    <a:pt x="0" y="2367"/>
                  </a:lnTo>
                  <a:lnTo>
                    <a:pt x="649" y="2367"/>
                  </a:lnTo>
                  <a:lnTo>
                    <a:pt x="2592" y="948"/>
                  </a:lnTo>
                  <a:lnTo>
                    <a:pt x="2668" y="282"/>
                  </a:lnTo>
                  <a:lnTo>
                    <a:pt x="2734" y="287"/>
                  </a:lnTo>
                  <a:lnTo>
                    <a:pt x="2597" y="0"/>
                  </a:lnTo>
                  <a:lnTo>
                    <a:pt x="2417" y="263"/>
                  </a:lnTo>
                  <a:close/>
                </a:path>
              </a:pathLst>
            </a:custGeom>
            <a:solidFill>
              <a:srgbClr val="4A4A4A"/>
            </a:solidFill>
            <a:ln w="9525">
              <a:noFill/>
              <a:round/>
              <a:headEnd/>
              <a:tailEnd/>
            </a:ln>
          </p:spPr>
          <p:txBody>
            <a:bodyPr vert="horz" wrap="square" lIns="91440" tIns="45720" rIns="91440" bIns="45720" numCol="1" anchor="t" anchorCtr="0" compatLnSpc="1">
              <a:prstTxWarp prst="textNoShape">
                <a:avLst/>
              </a:prstTxWarp>
            </a:bodyPr>
            <a:lstStyle/>
            <a:p>
              <a:endParaRPr lang="sv-SE" sz="2400"/>
            </a:p>
          </p:txBody>
        </p:sp>
        <p:sp>
          <p:nvSpPr>
            <p:cNvPr id="25" name="Freeform 7"/>
            <p:cNvSpPr>
              <a:spLocks/>
            </p:cNvSpPr>
            <p:nvPr userDrawn="1"/>
          </p:nvSpPr>
          <p:spPr bwMode="auto">
            <a:xfrm>
              <a:off x="1254404" y="3144213"/>
              <a:ext cx="3759201" cy="3681412"/>
            </a:xfrm>
            <a:custGeom>
              <a:avLst/>
              <a:gdLst/>
              <a:ahLst/>
              <a:cxnLst>
                <a:cxn ang="0">
                  <a:pos x="2024" y="251"/>
                </a:cxn>
                <a:cxn ang="0">
                  <a:pos x="2091" y="270"/>
                </a:cxn>
                <a:cxn ang="0">
                  <a:pos x="1856" y="900"/>
                </a:cxn>
                <a:cxn ang="0">
                  <a:pos x="0" y="2319"/>
                </a:cxn>
                <a:cxn ang="0">
                  <a:pos x="1456" y="2319"/>
                </a:cxn>
                <a:cxn ang="0">
                  <a:pos x="2107" y="917"/>
                </a:cxn>
                <a:cxn ang="0">
                  <a:pos x="2294" y="322"/>
                </a:cxn>
                <a:cxn ang="0">
                  <a:pos x="2368" y="343"/>
                </a:cxn>
                <a:cxn ang="0">
                  <a:pos x="2275" y="0"/>
                </a:cxn>
                <a:cxn ang="0">
                  <a:pos x="2024" y="251"/>
                </a:cxn>
              </a:cxnLst>
              <a:rect l="0" t="0" r="r" b="b"/>
              <a:pathLst>
                <a:path w="2368" h="2319">
                  <a:moveTo>
                    <a:pt x="2024" y="251"/>
                  </a:moveTo>
                  <a:lnTo>
                    <a:pt x="2091" y="270"/>
                  </a:lnTo>
                  <a:lnTo>
                    <a:pt x="1856" y="900"/>
                  </a:lnTo>
                  <a:lnTo>
                    <a:pt x="0" y="2319"/>
                  </a:lnTo>
                  <a:lnTo>
                    <a:pt x="1456" y="2319"/>
                  </a:lnTo>
                  <a:lnTo>
                    <a:pt x="2107" y="917"/>
                  </a:lnTo>
                  <a:lnTo>
                    <a:pt x="2294" y="322"/>
                  </a:lnTo>
                  <a:lnTo>
                    <a:pt x="2368" y="343"/>
                  </a:lnTo>
                  <a:lnTo>
                    <a:pt x="2275" y="0"/>
                  </a:lnTo>
                  <a:lnTo>
                    <a:pt x="2024" y="251"/>
                  </a:lnTo>
                  <a:close/>
                </a:path>
              </a:pathLst>
            </a:custGeom>
            <a:solidFill>
              <a:srgbClr val="4A4A4A"/>
            </a:solidFill>
            <a:ln w="9525">
              <a:noFill/>
              <a:round/>
              <a:headEnd/>
              <a:tailEnd/>
            </a:ln>
          </p:spPr>
          <p:txBody>
            <a:bodyPr vert="horz" wrap="square" lIns="91440" tIns="45720" rIns="91440" bIns="45720" numCol="1" anchor="t" anchorCtr="0" compatLnSpc="1">
              <a:prstTxWarp prst="textNoShape">
                <a:avLst/>
              </a:prstTxWarp>
            </a:bodyPr>
            <a:lstStyle/>
            <a:p>
              <a:endParaRPr lang="sv-SE" sz="2400"/>
            </a:p>
          </p:txBody>
        </p:sp>
      </p:grpSp>
      <p:sp>
        <p:nvSpPr>
          <p:cNvPr id="18" name="Text Placeholder 3"/>
          <p:cNvSpPr>
            <a:spLocks noGrp="1"/>
          </p:cNvSpPr>
          <p:nvPr>
            <p:ph type="body" sz="quarter" idx="20" hasCustomPrompt="1"/>
          </p:nvPr>
        </p:nvSpPr>
        <p:spPr>
          <a:xfrm>
            <a:off x="753818" y="1623936"/>
            <a:ext cx="4893167" cy="1526541"/>
          </a:xfrm>
        </p:spPr>
        <p:txBody>
          <a:bodyPr/>
          <a:lstStyle>
            <a:lvl1pPr marL="0" indent="0">
              <a:buNone/>
              <a:defRPr b="1">
                <a:solidFill>
                  <a:schemeClr val="bg2"/>
                </a:solidFill>
                <a:latin typeface="+mj-lt"/>
              </a:defRPr>
            </a:lvl1pPr>
            <a:lvl2pPr marL="302661" indent="-302661">
              <a:spcBef>
                <a:spcPts val="800"/>
              </a:spcBef>
              <a:defRPr sz="2133">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noProof="0" dirty="0"/>
              <a:t>Klicka för att lägga till text</a:t>
            </a:r>
          </a:p>
          <a:p>
            <a:pPr lvl="1"/>
            <a:r>
              <a:rPr lang="sv-SE" noProof="0" dirty="0"/>
              <a:t>Second </a:t>
            </a:r>
            <a:r>
              <a:rPr lang="sv-SE" noProof="0" dirty="0" err="1"/>
              <a:t>level</a:t>
            </a:r>
            <a:endParaRPr lang="sv-SE" noProof="0" dirty="0"/>
          </a:p>
        </p:txBody>
      </p:sp>
      <p:sp>
        <p:nvSpPr>
          <p:cNvPr id="19" name="Text Placeholder 3"/>
          <p:cNvSpPr>
            <a:spLocks noGrp="1"/>
          </p:cNvSpPr>
          <p:nvPr>
            <p:ph type="body" sz="quarter" idx="21" hasCustomPrompt="1"/>
          </p:nvPr>
        </p:nvSpPr>
        <p:spPr>
          <a:xfrm>
            <a:off x="6545018" y="1623936"/>
            <a:ext cx="4893167" cy="1526541"/>
          </a:xfrm>
        </p:spPr>
        <p:txBody>
          <a:bodyPr/>
          <a:lstStyle>
            <a:lvl1pPr marL="0" indent="0">
              <a:buNone/>
              <a:defRPr b="1">
                <a:solidFill>
                  <a:schemeClr val="bg2"/>
                </a:solidFill>
                <a:latin typeface="+mj-lt"/>
              </a:defRPr>
            </a:lvl1pPr>
            <a:lvl2pPr marL="302661" indent="-302661">
              <a:spcBef>
                <a:spcPts val="800"/>
              </a:spcBef>
              <a:defRPr sz="2133">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noProof="0" dirty="0"/>
              <a:t>Klicka för att lägga till text</a:t>
            </a:r>
          </a:p>
          <a:p>
            <a:pPr lvl="1"/>
            <a:r>
              <a:rPr lang="sv-SE" noProof="0" dirty="0"/>
              <a:t>Second </a:t>
            </a:r>
            <a:r>
              <a:rPr lang="sv-SE" noProof="0" dirty="0" err="1"/>
              <a:t>level</a:t>
            </a:r>
            <a:endParaRPr lang="sv-SE" noProof="0" dirty="0"/>
          </a:p>
        </p:txBody>
      </p:sp>
    </p:spTree>
    <p:extLst>
      <p:ext uri="{BB962C8B-B14F-4D97-AF65-F5344CB8AC3E}">
        <p14:creationId xmlns:p14="http://schemas.microsoft.com/office/powerpoint/2010/main" val="1127138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ägval 3 alternativ ljus">
    <p:spTree>
      <p:nvGrpSpPr>
        <p:cNvPr id="1" name=""/>
        <p:cNvGrpSpPr/>
        <p:nvPr/>
      </p:nvGrpSpPr>
      <p:grpSpPr>
        <a:xfrm>
          <a:off x="0" y="0"/>
          <a:ext cx="0" cy="0"/>
          <a:chOff x="0" y="0"/>
          <a:chExt cx="0" cy="0"/>
        </a:xfrm>
      </p:grpSpPr>
      <p:sp>
        <p:nvSpPr>
          <p:cNvPr id="27" name="Rektangel 26"/>
          <p:cNvSpPr/>
          <p:nvPr/>
        </p:nvSpPr>
        <p:spPr>
          <a:xfrm>
            <a:off x="0" y="4773084"/>
            <a:ext cx="12192000" cy="2084916"/>
          </a:xfrm>
          <a:prstGeom prst="rect">
            <a:avLst/>
          </a:prstGeom>
          <a:solidFill>
            <a:srgbClr val="F6F4E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err="1">
              <a:solidFill>
                <a:schemeClr val="tx2"/>
              </a:solidFill>
            </a:endParaRPr>
          </a:p>
        </p:txBody>
      </p:sp>
      <p:sp>
        <p:nvSpPr>
          <p:cNvPr id="28" name="Rektangel 27"/>
          <p:cNvSpPr/>
          <p:nvPr/>
        </p:nvSpPr>
        <p:spPr>
          <a:xfrm>
            <a:off x="0" y="0"/>
            <a:ext cx="12192000" cy="4773084"/>
          </a:xfrm>
          <a:prstGeom prst="rect">
            <a:avLst/>
          </a:prstGeom>
          <a:solidFill>
            <a:srgbClr val="006F6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err="1">
              <a:solidFill>
                <a:schemeClr val="bg1"/>
              </a:solidFill>
            </a:endParaRPr>
          </a:p>
        </p:txBody>
      </p:sp>
      <p:grpSp>
        <p:nvGrpSpPr>
          <p:cNvPr id="29" name="Grupp 28"/>
          <p:cNvGrpSpPr>
            <a:grpSpLocks noChangeAspect="1"/>
          </p:cNvGrpSpPr>
          <p:nvPr userDrawn="1"/>
        </p:nvGrpSpPr>
        <p:grpSpPr>
          <a:xfrm>
            <a:off x="-17919" y="3346663"/>
            <a:ext cx="6295125" cy="3511336"/>
            <a:chOff x="18239" y="3071568"/>
            <a:chExt cx="4995366" cy="3757613"/>
          </a:xfrm>
          <a:solidFill>
            <a:schemeClr val="accent3">
              <a:lumMod val="75000"/>
            </a:schemeClr>
          </a:solidFill>
        </p:grpSpPr>
        <p:sp>
          <p:nvSpPr>
            <p:cNvPr id="30" name="Freeform 5"/>
            <p:cNvSpPr>
              <a:spLocks/>
            </p:cNvSpPr>
            <p:nvPr userDrawn="1"/>
          </p:nvSpPr>
          <p:spPr bwMode="auto">
            <a:xfrm>
              <a:off x="18239" y="3156777"/>
              <a:ext cx="3630336" cy="2966925"/>
            </a:xfrm>
            <a:custGeom>
              <a:avLst/>
              <a:gdLst>
                <a:gd name="connsiteX0" fmla="*/ 40 w 10000"/>
                <a:gd name="connsiteY0" fmla="*/ 9768 h 9768"/>
                <a:gd name="connsiteX1" fmla="*/ 10000 w 10000"/>
                <a:gd name="connsiteY1" fmla="*/ 4639 h 9768"/>
                <a:gd name="connsiteX2" fmla="*/ 9720 w 10000"/>
                <a:gd name="connsiteY2" fmla="*/ 1266 h 9768"/>
                <a:gd name="connsiteX3" fmla="*/ 9979 w 10000"/>
                <a:gd name="connsiteY3" fmla="*/ 1245 h 9768"/>
                <a:gd name="connsiteX4" fmla="*/ 9286 w 10000"/>
                <a:gd name="connsiteY4" fmla="*/ 0 h 9768"/>
                <a:gd name="connsiteX5" fmla="*/ 8755 w 10000"/>
                <a:gd name="connsiteY5" fmla="*/ 1365 h 9768"/>
                <a:gd name="connsiteX6" fmla="*/ 9014 w 10000"/>
                <a:gd name="connsiteY6" fmla="*/ 1344 h 9768"/>
                <a:gd name="connsiteX7" fmla="*/ 9137 w 10000"/>
                <a:gd name="connsiteY7" fmla="*/ 4561 h 9768"/>
                <a:gd name="connsiteX8" fmla="*/ 0 w 10000"/>
                <a:gd name="connsiteY8" fmla="*/ 8142 h 9768"/>
                <a:gd name="connsiteX9" fmla="*/ 40 w 10000"/>
                <a:gd name="connsiteY9" fmla="*/ 9768 h 9768"/>
                <a:gd name="connsiteX0" fmla="*/ 20 w 10000"/>
                <a:gd name="connsiteY0" fmla="*/ 9929 h 9929"/>
                <a:gd name="connsiteX1" fmla="*/ 10000 w 10000"/>
                <a:gd name="connsiteY1" fmla="*/ 4749 h 9929"/>
                <a:gd name="connsiteX2" fmla="*/ 9720 w 10000"/>
                <a:gd name="connsiteY2" fmla="*/ 1296 h 9929"/>
                <a:gd name="connsiteX3" fmla="*/ 9979 w 10000"/>
                <a:gd name="connsiteY3" fmla="*/ 1275 h 9929"/>
                <a:gd name="connsiteX4" fmla="*/ 9286 w 10000"/>
                <a:gd name="connsiteY4" fmla="*/ 0 h 9929"/>
                <a:gd name="connsiteX5" fmla="*/ 8755 w 10000"/>
                <a:gd name="connsiteY5" fmla="*/ 1397 h 9929"/>
                <a:gd name="connsiteX6" fmla="*/ 9014 w 10000"/>
                <a:gd name="connsiteY6" fmla="*/ 1376 h 9929"/>
                <a:gd name="connsiteX7" fmla="*/ 9137 w 10000"/>
                <a:gd name="connsiteY7" fmla="*/ 4669 h 9929"/>
                <a:gd name="connsiteX8" fmla="*/ 0 w 10000"/>
                <a:gd name="connsiteY8" fmla="*/ 8335 h 9929"/>
                <a:gd name="connsiteX9" fmla="*/ 20 w 10000"/>
                <a:gd name="connsiteY9" fmla="*/ 9929 h 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9929">
                  <a:moveTo>
                    <a:pt x="20" y="9929"/>
                  </a:moveTo>
                  <a:lnTo>
                    <a:pt x="10000" y="4749"/>
                  </a:lnTo>
                  <a:cubicBezTo>
                    <a:pt x="9907" y="3598"/>
                    <a:pt x="9813" y="2447"/>
                    <a:pt x="9720" y="1296"/>
                  </a:cubicBezTo>
                  <a:lnTo>
                    <a:pt x="9979" y="1275"/>
                  </a:lnTo>
                  <a:lnTo>
                    <a:pt x="9286" y="0"/>
                  </a:lnTo>
                  <a:lnTo>
                    <a:pt x="8755" y="1397"/>
                  </a:lnTo>
                  <a:lnTo>
                    <a:pt x="9014" y="1376"/>
                  </a:lnTo>
                  <a:lnTo>
                    <a:pt x="9137" y="4669"/>
                  </a:lnTo>
                  <a:lnTo>
                    <a:pt x="0" y="8335"/>
                  </a:lnTo>
                  <a:cubicBezTo>
                    <a:pt x="13" y="8890"/>
                    <a:pt x="7" y="9374"/>
                    <a:pt x="20" y="99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sv-SE" sz="2400"/>
            </a:p>
          </p:txBody>
        </p:sp>
        <p:sp>
          <p:nvSpPr>
            <p:cNvPr id="31" name="Freeform 6"/>
            <p:cNvSpPr>
              <a:spLocks/>
            </p:cNvSpPr>
            <p:nvPr userDrawn="1"/>
          </p:nvSpPr>
          <p:spPr bwMode="auto">
            <a:xfrm>
              <a:off x="25567" y="3071568"/>
              <a:ext cx="4340224" cy="3757613"/>
            </a:xfrm>
            <a:custGeom>
              <a:avLst/>
              <a:gdLst/>
              <a:ahLst/>
              <a:cxnLst>
                <a:cxn ang="0">
                  <a:pos x="2417" y="263"/>
                </a:cxn>
                <a:cxn ang="0">
                  <a:pos x="2481" y="268"/>
                </a:cxn>
                <a:cxn ang="0">
                  <a:pos x="2367" y="932"/>
                </a:cxn>
                <a:cxn ang="0">
                  <a:pos x="0" y="2003"/>
                </a:cxn>
                <a:cxn ang="0">
                  <a:pos x="0" y="2367"/>
                </a:cxn>
                <a:cxn ang="0">
                  <a:pos x="649" y="2367"/>
                </a:cxn>
                <a:cxn ang="0">
                  <a:pos x="2592" y="948"/>
                </a:cxn>
                <a:cxn ang="0">
                  <a:pos x="2668" y="282"/>
                </a:cxn>
                <a:cxn ang="0">
                  <a:pos x="2734" y="287"/>
                </a:cxn>
                <a:cxn ang="0">
                  <a:pos x="2597" y="0"/>
                </a:cxn>
                <a:cxn ang="0">
                  <a:pos x="2417" y="263"/>
                </a:cxn>
              </a:cxnLst>
              <a:rect l="0" t="0" r="r" b="b"/>
              <a:pathLst>
                <a:path w="2734" h="2367">
                  <a:moveTo>
                    <a:pt x="2417" y="263"/>
                  </a:moveTo>
                  <a:lnTo>
                    <a:pt x="2481" y="268"/>
                  </a:lnTo>
                  <a:lnTo>
                    <a:pt x="2367" y="932"/>
                  </a:lnTo>
                  <a:lnTo>
                    <a:pt x="0" y="2003"/>
                  </a:lnTo>
                  <a:lnTo>
                    <a:pt x="0" y="2367"/>
                  </a:lnTo>
                  <a:lnTo>
                    <a:pt x="649" y="2367"/>
                  </a:lnTo>
                  <a:lnTo>
                    <a:pt x="2592" y="948"/>
                  </a:lnTo>
                  <a:lnTo>
                    <a:pt x="2668" y="282"/>
                  </a:lnTo>
                  <a:lnTo>
                    <a:pt x="2734" y="287"/>
                  </a:lnTo>
                  <a:lnTo>
                    <a:pt x="2597" y="0"/>
                  </a:lnTo>
                  <a:lnTo>
                    <a:pt x="2417" y="2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sv-SE" sz="2400"/>
            </a:p>
          </p:txBody>
        </p:sp>
        <p:sp>
          <p:nvSpPr>
            <p:cNvPr id="32" name="Freeform 7"/>
            <p:cNvSpPr>
              <a:spLocks/>
            </p:cNvSpPr>
            <p:nvPr userDrawn="1"/>
          </p:nvSpPr>
          <p:spPr bwMode="auto">
            <a:xfrm>
              <a:off x="1254404" y="3144213"/>
              <a:ext cx="3759201" cy="3681413"/>
            </a:xfrm>
            <a:custGeom>
              <a:avLst/>
              <a:gdLst/>
              <a:ahLst/>
              <a:cxnLst>
                <a:cxn ang="0">
                  <a:pos x="2024" y="251"/>
                </a:cxn>
                <a:cxn ang="0">
                  <a:pos x="2091" y="270"/>
                </a:cxn>
                <a:cxn ang="0">
                  <a:pos x="1856" y="900"/>
                </a:cxn>
                <a:cxn ang="0">
                  <a:pos x="0" y="2319"/>
                </a:cxn>
                <a:cxn ang="0">
                  <a:pos x="1456" y="2319"/>
                </a:cxn>
                <a:cxn ang="0">
                  <a:pos x="2107" y="917"/>
                </a:cxn>
                <a:cxn ang="0">
                  <a:pos x="2294" y="322"/>
                </a:cxn>
                <a:cxn ang="0">
                  <a:pos x="2368" y="343"/>
                </a:cxn>
                <a:cxn ang="0">
                  <a:pos x="2275" y="0"/>
                </a:cxn>
                <a:cxn ang="0">
                  <a:pos x="2024" y="251"/>
                </a:cxn>
              </a:cxnLst>
              <a:rect l="0" t="0" r="r" b="b"/>
              <a:pathLst>
                <a:path w="2368" h="2319">
                  <a:moveTo>
                    <a:pt x="2024" y="251"/>
                  </a:moveTo>
                  <a:lnTo>
                    <a:pt x="2091" y="270"/>
                  </a:lnTo>
                  <a:lnTo>
                    <a:pt x="1856" y="900"/>
                  </a:lnTo>
                  <a:lnTo>
                    <a:pt x="0" y="2319"/>
                  </a:lnTo>
                  <a:lnTo>
                    <a:pt x="1456" y="2319"/>
                  </a:lnTo>
                  <a:lnTo>
                    <a:pt x="2107" y="917"/>
                  </a:lnTo>
                  <a:lnTo>
                    <a:pt x="2294" y="322"/>
                  </a:lnTo>
                  <a:lnTo>
                    <a:pt x="2368" y="343"/>
                  </a:lnTo>
                  <a:lnTo>
                    <a:pt x="2275" y="0"/>
                  </a:lnTo>
                  <a:lnTo>
                    <a:pt x="2024" y="25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sv-SE" sz="2400"/>
            </a:p>
          </p:txBody>
        </p:sp>
      </p:grpSp>
      <p:sp>
        <p:nvSpPr>
          <p:cNvPr id="16" name="Rektangel med rundade hörn 15"/>
          <p:cNvSpPr/>
          <p:nvPr/>
        </p:nvSpPr>
        <p:spPr>
          <a:xfrm>
            <a:off x="609600" y="1511571"/>
            <a:ext cx="3454400" cy="1524000"/>
          </a:xfrm>
          <a:prstGeom prst="roundRect">
            <a:avLst>
              <a:gd name="adj" fmla="val 2355"/>
            </a:avLst>
          </a:prstGeom>
          <a:solidFill>
            <a:schemeClr val="accent1"/>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err="1"/>
          </a:p>
        </p:txBody>
      </p:sp>
      <p:sp>
        <p:nvSpPr>
          <p:cNvPr id="18" name="Rektangel med rundade hörn 17"/>
          <p:cNvSpPr/>
          <p:nvPr/>
        </p:nvSpPr>
        <p:spPr>
          <a:xfrm>
            <a:off x="4368800" y="1511571"/>
            <a:ext cx="3454400" cy="1524000"/>
          </a:xfrm>
          <a:prstGeom prst="roundRect">
            <a:avLst>
              <a:gd name="adj" fmla="val 2355"/>
            </a:avLst>
          </a:prstGeom>
          <a:solidFill>
            <a:schemeClr val="accent1"/>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err="1"/>
          </a:p>
        </p:txBody>
      </p:sp>
      <p:sp>
        <p:nvSpPr>
          <p:cNvPr id="19" name="Rektangel med rundade hörn 18"/>
          <p:cNvSpPr/>
          <p:nvPr/>
        </p:nvSpPr>
        <p:spPr>
          <a:xfrm>
            <a:off x="8128000" y="1511571"/>
            <a:ext cx="3454400" cy="1524000"/>
          </a:xfrm>
          <a:prstGeom prst="roundRect">
            <a:avLst>
              <a:gd name="adj" fmla="val 2355"/>
            </a:avLst>
          </a:prstGeom>
          <a:solidFill>
            <a:schemeClr val="accent1"/>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err="1"/>
          </a:p>
        </p:txBody>
      </p:sp>
      <p:sp>
        <p:nvSpPr>
          <p:cNvPr id="2" name="Rubrik 1"/>
          <p:cNvSpPr>
            <a:spLocks noGrp="1"/>
          </p:cNvSpPr>
          <p:nvPr>
            <p:ph type="title" hasCustomPrompt="1"/>
          </p:nvPr>
        </p:nvSpPr>
        <p:spPr>
          <a:xfrm>
            <a:off x="609600" y="177800"/>
            <a:ext cx="9265920" cy="1136651"/>
          </a:xfrm>
        </p:spPr>
        <p:txBody>
          <a:bodyPr anchor="b"/>
          <a:lstStyle>
            <a:lvl1pPr>
              <a:defRPr>
                <a:solidFill>
                  <a:srgbClr val="F6F4E8"/>
                </a:solidFill>
              </a:defRPr>
            </a:lvl1pPr>
          </a:lstStyle>
          <a:p>
            <a:r>
              <a:rPr lang="sv-SE" dirty="0"/>
              <a:t>Lägg till rubrik</a:t>
            </a:r>
          </a:p>
        </p:txBody>
      </p:sp>
      <p:sp>
        <p:nvSpPr>
          <p:cNvPr id="17" name="Platshållare för text 7"/>
          <p:cNvSpPr>
            <a:spLocks noGrp="1"/>
          </p:cNvSpPr>
          <p:nvPr>
            <p:ph type="body" sz="quarter" idx="17" hasCustomPrompt="1"/>
          </p:nvPr>
        </p:nvSpPr>
        <p:spPr>
          <a:xfrm>
            <a:off x="10503990" y="6309804"/>
            <a:ext cx="1074056" cy="431771"/>
          </a:xfrm>
          <a:blipFill>
            <a:blip r:embed="rId2" cstate="email">
              <a:extLst>
                <a:ext uri="{28A0092B-C50C-407E-A947-70E740481C1C}">
                  <a14:useLocalDpi xmlns:a14="http://schemas.microsoft.com/office/drawing/2010/main" val="0"/>
                </a:ext>
              </a:extLst>
            </a:blip>
            <a:stretch>
              <a:fillRect/>
            </a:stretch>
          </a:blipFill>
        </p:spPr>
        <p:txBody>
          <a:bodyPr>
            <a:normAutofit/>
          </a:bodyPr>
          <a:lstStyle>
            <a:lvl1pPr marL="0" indent="0">
              <a:buNone/>
              <a:defRPr sz="133"/>
            </a:lvl1pPr>
          </a:lstStyle>
          <a:p>
            <a:pPr lvl="0"/>
            <a:r>
              <a:rPr lang="sv-SE" dirty="0"/>
              <a:t>.</a:t>
            </a:r>
          </a:p>
        </p:txBody>
      </p:sp>
      <p:sp>
        <p:nvSpPr>
          <p:cNvPr id="22" name="Text Placeholder 3"/>
          <p:cNvSpPr>
            <a:spLocks noGrp="1"/>
          </p:cNvSpPr>
          <p:nvPr>
            <p:ph type="body" sz="quarter" idx="20" hasCustomPrompt="1"/>
          </p:nvPr>
        </p:nvSpPr>
        <p:spPr>
          <a:xfrm>
            <a:off x="711200" y="1623936"/>
            <a:ext cx="3251200" cy="1317602"/>
          </a:xfrm>
        </p:spPr>
        <p:txBody>
          <a:bodyPr/>
          <a:lstStyle>
            <a:lvl1pPr marL="0" indent="0">
              <a:buNone/>
              <a:defRPr b="1">
                <a:solidFill>
                  <a:schemeClr val="bg2"/>
                </a:solidFill>
                <a:latin typeface="+mj-lt"/>
              </a:defRPr>
            </a:lvl1pPr>
            <a:lvl2pPr marL="302661" indent="-302661">
              <a:spcBef>
                <a:spcPts val="800"/>
              </a:spcBef>
              <a:defRPr sz="2133">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noProof="0" dirty="0"/>
              <a:t>Klicka för att lägga till text</a:t>
            </a:r>
          </a:p>
          <a:p>
            <a:pPr lvl="1"/>
            <a:r>
              <a:rPr lang="sv-SE" noProof="0" dirty="0"/>
              <a:t>Second </a:t>
            </a:r>
            <a:r>
              <a:rPr lang="sv-SE" noProof="0" dirty="0" err="1"/>
              <a:t>level</a:t>
            </a:r>
            <a:endParaRPr lang="sv-SE" noProof="0" dirty="0"/>
          </a:p>
        </p:txBody>
      </p:sp>
      <p:sp>
        <p:nvSpPr>
          <p:cNvPr id="23" name="Text Placeholder 3"/>
          <p:cNvSpPr>
            <a:spLocks noGrp="1"/>
          </p:cNvSpPr>
          <p:nvPr>
            <p:ph type="body" sz="quarter" idx="21" hasCustomPrompt="1"/>
          </p:nvPr>
        </p:nvSpPr>
        <p:spPr>
          <a:xfrm>
            <a:off x="4470401" y="1614769"/>
            <a:ext cx="3251200" cy="1317602"/>
          </a:xfrm>
        </p:spPr>
        <p:txBody>
          <a:bodyPr/>
          <a:lstStyle>
            <a:lvl1pPr marL="0" indent="0">
              <a:buNone/>
              <a:defRPr b="1">
                <a:solidFill>
                  <a:schemeClr val="bg2"/>
                </a:solidFill>
                <a:latin typeface="+mj-lt"/>
              </a:defRPr>
            </a:lvl1pPr>
            <a:lvl2pPr marL="302661" indent="-302661">
              <a:spcBef>
                <a:spcPts val="800"/>
              </a:spcBef>
              <a:defRPr sz="2133">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noProof="0" dirty="0"/>
              <a:t>Klicka för att lägga till text</a:t>
            </a:r>
          </a:p>
          <a:p>
            <a:pPr lvl="1"/>
            <a:r>
              <a:rPr lang="sv-SE" noProof="0" dirty="0"/>
              <a:t>Second </a:t>
            </a:r>
            <a:r>
              <a:rPr lang="sv-SE" noProof="0" dirty="0" err="1"/>
              <a:t>level</a:t>
            </a:r>
            <a:endParaRPr lang="sv-SE" noProof="0" dirty="0"/>
          </a:p>
        </p:txBody>
      </p:sp>
      <p:sp>
        <p:nvSpPr>
          <p:cNvPr id="26" name="Text Placeholder 3"/>
          <p:cNvSpPr>
            <a:spLocks noGrp="1"/>
          </p:cNvSpPr>
          <p:nvPr>
            <p:ph type="body" sz="quarter" idx="22" hasCustomPrompt="1"/>
          </p:nvPr>
        </p:nvSpPr>
        <p:spPr>
          <a:xfrm>
            <a:off x="8229601" y="1623936"/>
            <a:ext cx="3251200" cy="1317602"/>
          </a:xfrm>
        </p:spPr>
        <p:txBody>
          <a:bodyPr/>
          <a:lstStyle>
            <a:lvl1pPr marL="0" indent="0">
              <a:buNone/>
              <a:defRPr b="1">
                <a:solidFill>
                  <a:schemeClr val="bg2"/>
                </a:solidFill>
                <a:latin typeface="+mj-lt"/>
              </a:defRPr>
            </a:lvl1pPr>
            <a:lvl2pPr marL="302661" indent="-302661">
              <a:spcBef>
                <a:spcPts val="800"/>
              </a:spcBef>
              <a:defRPr sz="2133">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noProof="0" dirty="0"/>
              <a:t>Klicka för att lägga till text</a:t>
            </a:r>
          </a:p>
          <a:p>
            <a:pPr lvl="1"/>
            <a:r>
              <a:rPr lang="sv-SE" noProof="0" dirty="0"/>
              <a:t>Second </a:t>
            </a:r>
            <a:r>
              <a:rPr lang="sv-SE" noProof="0" dirty="0" err="1"/>
              <a:t>level</a:t>
            </a:r>
            <a:endParaRPr lang="sv-SE" noProof="0" dirty="0"/>
          </a:p>
        </p:txBody>
      </p:sp>
    </p:spTree>
    <p:extLst>
      <p:ext uri="{BB962C8B-B14F-4D97-AF65-F5344CB8AC3E}">
        <p14:creationId xmlns:p14="http://schemas.microsoft.com/office/powerpoint/2010/main" val="3917747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DF50E8D-5928-44C8-BF5D-775048E352F3}"/>
              </a:ext>
            </a:extLst>
          </p:cNvPr>
          <p:cNvSpPr>
            <a:spLocks noGrp="1"/>
          </p:cNvSpPr>
          <p:nvPr>
            <p:ph type="dt" sz="half" idx="10"/>
          </p:nvPr>
        </p:nvSpPr>
        <p:spPr/>
        <p:txBody>
          <a:bodyPr/>
          <a:lstStyle/>
          <a:p>
            <a:fld id="{375F764A-C003-4AE7-814A-BE1AEA7AD442}" type="datetimeFigureOut">
              <a:rPr lang="sv-SE" smtClean="0"/>
              <a:t>2019-05-06</a:t>
            </a:fld>
            <a:endParaRPr lang="sv-SE"/>
          </a:p>
        </p:txBody>
      </p:sp>
      <p:sp>
        <p:nvSpPr>
          <p:cNvPr id="3" name="Platshållare för sidfot 2">
            <a:extLst>
              <a:ext uri="{FF2B5EF4-FFF2-40B4-BE49-F238E27FC236}">
                <a16:creationId xmlns:a16="http://schemas.microsoft.com/office/drawing/2014/main" id="{399030A7-DC24-4C14-8B56-60799F9B37D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59F2BEC-3299-4476-A300-F949EC5390A2}"/>
              </a:ext>
            </a:extLst>
          </p:cNvPr>
          <p:cNvSpPr>
            <a:spLocks noGrp="1"/>
          </p:cNvSpPr>
          <p:nvPr>
            <p:ph type="sldNum" sz="quarter" idx="12"/>
          </p:nvPr>
        </p:nvSpPr>
        <p:spPr/>
        <p:txBody>
          <a:bodyPr/>
          <a:lstStyle/>
          <a:p>
            <a:fld id="{8D6C5FF5-F759-4D22-BB9C-0B51662E89D3}" type="slidenum">
              <a:rPr lang="sv-SE" smtClean="0"/>
              <a:t>‹#›</a:t>
            </a:fld>
            <a:endParaRPr lang="sv-SE"/>
          </a:p>
        </p:txBody>
      </p:sp>
    </p:spTree>
    <p:extLst>
      <p:ext uri="{BB962C8B-B14F-4D97-AF65-F5344CB8AC3E}">
        <p14:creationId xmlns:p14="http://schemas.microsoft.com/office/powerpoint/2010/main" val="2664292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ratbubblor 6">
    <p:spTree>
      <p:nvGrpSpPr>
        <p:cNvPr id="1" name=""/>
        <p:cNvGrpSpPr/>
        <p:nvPr/>
      </p:nvGrpSpPr>
      <p:grpSpPr>
        <a:xfrm>
          <a:off x="0" y="0"/>
          <a:ext cx="0" cy="0"/>
          <a:chOff x="0" y="0"/>
          <a:chExt cx="0" cy="0"/>
        </a:xfrm>
      </p:grpSpPr>
      <p:sp>
        <p:nvSpPr>
          <p:cNvPr id="6" name="Rektangel med rundade hörn 7"/>
          <p:cNvSpPr/>
          <p:nvPr/>
        </p:nvSpPr>
        <p:spPr>
          <a:xfrm>
            <a:off x="631431"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7C787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chemeClr val="bg1"/>
              </a:solidFill>
            </a:endParaRPr>
          </a:p>
        </p:txBody>
      </p:sp>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sp>
        <p:nvSpPr>
          <p:cNvPr id="7" name="Rektangel med rundade hörn 7"/>
          <p:cNvSpPr/>
          <p:nvPr/>
        </p:nvSpPr>
        <p:spPr>
          <a:xfrm>
            <a:off x="4253803"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006F65"/>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chemeClr val="bg1"/>
              </a:solidFill>
            </a:endParaRPr>
          </a:p>
        </p:txBody>
      </p:sp>
      <p:sp>
        <p:nvSpPr>
          <p:cNvPr id="8" name="Rektangel med rundade hörn 7"/>
          <p:cNvSpPr/>
          <p:nvPr/>
        </p:nvSpPr>
        <p:spPr>
          <a:xfrm>
            <a:off x="7898445"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57962D"/>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rgbClr val="E1F0F4"/>
              </a:solidFill>
            </a:endParaRPr>
          </a:p>
        </p:txBody>
      </p:sp>
      <p:sp>
        <p:nvSpPr>
          <p:cNvPr id="9" name="Rektangel med rundade hörn 7"/>
          <p:cNvSpPr/>
          <p:nvPr/>
        </p:nvSpPr>
        <p:spPr>
          <a:xfrm flipH="1">
            <a:off x="596203" y="336568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006F65"/>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chemeClr val="bg1"/>
              </a:solidFill>
            </a:endParaRPr>
          </a:p>
        </p:txBody>
      </p:sp>
      <p:sp>
        <p:nvSpPr>
          <p:cNvPr id="10" name="Rektangel med rundade hörn 7"/>
          <p:cNvSpPr/>
          <p:nvPr/>
        </p:nvSpPr>
        <p:spPr>
          <a:xfrm flipH="1">
            <a:off x="4253803" y="336568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57962D"/>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rgbClr val="E1F0F4"/>
              </a:solidFill>
            </a:endParaRPr>
          </a:p>
        </p:txBody>
      </p:sp>
      <p:sp>
        <p:nvSpPr>
          <p:cNvPr id="11" name="Rektangel med rundade hörn 7"/>
          <p:cNvSpPr/>
          <p:nvPr/>
        </p:nvSpPr>
        <p:spPr>
          <a:xfrm flipH="1">
            <a:off x="7924800" y="336568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7C787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239983" tIns="0" rIns="239983" bIns="436769" rtlCol="0" anchor="ctr">
            <a:normAutofit/>
          </a:bodyPr>
          <a:lstStyle/>
          <a:p>
            <a:pPr algn="ctr"/>
            <a:endParaRPr lang="sv-SE" sz="1600" b="1" dirty="0">
              <a:solidFill>
                <a:srgbClr val="E1F0F4"/>
              </a:solidFill>
            </a:endParaRPr>
          </a:p>
        </p:txBody>
      </p:sp>
      <p:sp>
        <p:nvSpPr>
          <p:cNvPr id="13" name="Platshållare för text 12"/>
          <p:cNvSpPr>
            <a:spLocks noGrp="1"/>
          </p:cNvSpPr>
          <p:nvPr>
            <p:ph type="body" sz="quarter" idx="13" hasCustomPrompt="1"/>
          </p:nvPr>
        </p:nvSpPr>
        <p:spPr>
          <a:xfrm>
            <a:off x="826646" y="659006"/>
            <a:ext cx="2891916" cy="1452706"/>
          </a:xfrm>
        </p:spPr>
        <p:txBody>
          <a:bodyPr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19" name="Platshållare för text 12"/>
          <p:cNvSpPr>
            <a:spLocks noGrp="1"/>
          </p:cNvSpPr>
          <p:nvPr>
            <p:ph type="body" sz="quarter" idx="19" hasCustomPrompt="1"/>
          </p:nvPr>
        </p:nvSpPr>
        <p:spPr>
          <a:xfrm>
            <a:off x="4449018" y="659006"/>
            <a:ext cx="2891916" cy="1452706"/>
          </a:xfrm>
        </p:spPr>
        <p:txBody>
          <a:bodyPr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20" name="Platshållare för text 12"/>
          <p:cNvSpPr>
            <a:spLocks noGrp="1"/>
          </p:cNvSpPr>
          <p:nvPr>
            <p:ph type="body" sz="quarter" idx="20" hasCustomPrompt="1"/>
          </p:nvPr>
        </p:nvSpPr>
        <p:spPr>
          <a:xfrm>
            <a:off x="8093661" y="659006"/>
            <a:ext cx="2891916" cy="1452706"/>
          </a:xfrm>
        </p:spPr>
        <p:txBody>
          <a:bodyPr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21" name="Platshållare för text 12"/>
          <p:cNvSpPr>
            <a:spLocks noGrp="1"/>
          </p:cNvSpPr>
          <p:nvPr>
            <p:ph type="body" sz="quarter" idx="21" hasCustomPrompt="1"/>
          </p:nvPr>
        </p:nvSpPr>
        <p:spPr>
          <a:xfrm>
            <a:off x="792623" y="3720404"/>
            <a:ext cx="2889504" cy="1452706"/>
          </a:xfrm>
        </p:spPr>
        <p:txBody>
          <a:bodyPr wrap="square"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22" name="Platshållare för text 12"/>
          <p:cNvSpPr>
            <a:spLocks noGrp="1"/>
          </p:cNvSpPr>
          <p:nvPr>
            <p:ph type="body" sz="quarter" idx="22" hasCustomPrompt="1"/>
          </p:nvPr>
        </p:nvSpPr>
        <p:spPr>
          <a:xfrm>
            <a:off x="4450223" y="3720404"/>
            <a:ext cx="2889504" cy="1452706"/>
          </a:xfrm>
        </p:spPr>
        <p:txBody>
          <a:bodyPr wrap="square"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23" name="Platshållare för text 12"/>
          <p:cNvSpPr>
            <a:spLocks noGrp="1"/>
          </p:cNvSpPr>
          <p:nvPr>
            <p:ph type="body" sz="quarter" idx="23" hasCustomPrompt="1"/>
          </p:nvPr>
        </p:nvSpPr>
        <p:spPr>
          <a:xfrm>
            <a:off x="8121220" y="3720404"/>
            <a:ext cx="2889504" cy="1452706"/>
          </a:xfrm>
        </p:spPr>
        <p:txBody>
          <a:bodyPr wrap="square"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Tree>
    <p:extLst>
      <p:ext uri="{BB962C8B-B14F-4D97-AF65-F5344CB8AC3E}">
        <p14:creationId xmlns:p14="http://schemas.microsoft.com/office/powerpoint/2010/main" val="34788939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atbubblor 5">
    <p:spTree>
      <p:nvGrpSpPr>
        <p:cNvPr id="1" name=""/>
        <p:cNvGrpSpPr/>
        <p:nvPr/>
      </p:nvGrpSpPr>
      <p:grpSpPr>
        <a:xfrm>
          <a:off x="0" y="0"/>
          <a:ext cx="0" cy="0"/>
          <a:chOff x="0" y="0"/>
          <a:chExt cx="0" cy="0"/>
        </a:xfrm>
      </p:grpSpPr>
      <p:sp>
        <p:nvSpPr>
          <p:cNvPr id="6" name="Rektangel med rundade hörn 7"/>
          <p:cNvSpPr/>
          <p:nvPr/>
        </p:nvSpPr>
        <p:spPr>
          <a:xfrm>
            <a:off x="631431"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7C787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chemeClr val="bg1"/>
              </a:solidFill>
            </a:endParaRPr>
          </a:p>
        </p:txBody>
      </p:sp>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sp>
        <p:nvSpPr>
          <p:cNvPr id="7" name="Rektangel med rundade hörn 7"/>
          <p:cNvSpPr/>
          <p:nvPr/>
        </p:nvSpPr>
        <p:spPr>
          <a:xfrm>
            <a:off x="4253803"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006F65"/>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chemeClr val="bg1"/>
              </a:solidFill>
            </a:endParaRPr>
          </a:p>
        </p:txBody>
      </p:sp>
      <p:sp>
        <p:nvSpPr>
          <p:cNvPr id="9" name="Rektangel med rundade hörn 7"/>
          <p:cNvSpPr/>
          <p:nvPr/>
        </p:nvSpPr>
        <p:spPr>
          <a:xfrm flipH="1">
            <a:off x="2635004" y="336568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chemeClr val="bg1"/>
              </a:solidFill>
            </a:endParaRPr>
          </a:p>
        </p:txBody>
      </p:sp>
      <p:sp>
        <p:nvSpPr>
          <p:cNvPr id="10" name="Rektangel med rundade hörn 7"/>
          <p:cNvSpPr/>
          <p:nvPr/>
        </p:nvSpPr>
        <p:spPr>
          <a:xfrm flipH="1">
            <a:off x="6276238" y="336568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86787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rgbClr val="E1F0F4"/>
              </a:solidFill>
            </a:endParaRPr>
          </a:p>
        </p:txBody>
      </p:sp>
      <p:sp>
        <p:nvSpPr>
          <p:cNvPr id="13" name="Platshållare för text 12"/>
          <p:cNvSpPr>
            <a:spLocks noGrp="1"/>
          </p:cNvSpPr>
          <p:nvPr>
            <p:ph type="body" sz="quarter" idx="13" hasCustomPrompt="1"/>
          </p:nvPr>
        </p:nvSpPr>
        <p:spPr>
          <a:xfrm>
            <a:off x="826646" y="659006"/>
            <a:ext cx="2891916" cy="1452706"/>
          </a:xfrm>
        </p:spPr>
        <p:txBody>
          <a:bodyPr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19" name="Platshållare för text 12"/>
          <p:cNvSpPr>
            <a:spLocks noGrp="1"/>
          </p:cNvSpPr>
          <p:nvPr>
            <p:ph type="body" sz="quarter" idx="19" hasCustomPrompt="1"/>
          </p:nvPr>
        </p:nvSpPr>
        <p:spPr>
          <a:xfrm>
            <a:off x="4449018" y="659006"/>
            <a:ext cx="2891916" cy="1452706"/>
          </a:xfrm>
        </p:spPr>
        <p:txBody>
          <a:bodyPr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21" name="Platshållare för text 12"/>
          <p:cNvSpPr>
            <a:spLocks noGrp="1"/>
          </p:cNvSpPr>
          <p:nvPr>
            <p:ph type="body" sz="quarter" idx="21" hasCustomPrompt="1"/>
          </p:nvPr>
        </p:nvSpPr>
        <p:spPr>
          <a:xfrm>
            <a:off x="2831424" y="3720404"/>
            <a:ext cx="2889504" cy="1452706"/>
          </a:xfrm>
        </p:spPr>
        <p:txBody>
          <a:bodyPr wrap="square"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22" name="Platshållare för text 12"/>
          <p:cNvSpPr>
            <a:spLocks noGrp="1"/>
          </p:cNvSpPr>
          <p:nvPr>
            <p:ph type="body" sz="quarter" idx="22" hasCustomPrompt="1"/>
          </p:nvPr>
        </p:nvSpPr>
        <p:spPr>
          <a:xfrm>
            <a:off x="6472658" y="3720404"/>
            <a:ext cx="2889504" cy="1452706"/>
          </a:xfrm>
        </p:spPr>
        <p:txBody>
          <a:bodyPr wrap="square"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18" name="Rektangel med rundade hörn 7"/>
          <p:cNvSpPr/>
          <p:nvPr userDrawn="1"/>
        </p:nvSpPr>
        <p:spPr>
          <a:xfrm>
            <a:off x="7898445"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57962D"/>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rgbClr val="E1F0F4"/>
              </a:solidFill>
            </a:endParaRPr>
          </a:p>
        </p:txBody>
      </p:sp>
      <p:sp>
        <p:nvSpPr>
          <p:cNvPr id="24" name="Platshållare för text 12"/>
          <p:cNvSpPr>
            <a:spLocks noGrp="1"/>
          </p:cNvSpPr>
          <p:nvPr>
            <p:ph type="body" sz="quarter" idx="20" hasCustomPrompt="1"/>
          </p:nvPr>
        </p:nvSpPr>
        <p:spPr>
          <a:xfrm>
            <a:off x="8093661" y="659006"/>
            <a:ext cx="2891916" cy="1452706"/>
          </a:xfrm>
        </p:spPr>
        <p:txBody>
          <a:bodyPr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Tree>
    <p:extLst>
      <p:ext uri="{BB962C8B-B14F-4D97-AF65-F5344CB8AC3E}">
        <p14:creationId xmlns:p14="http://schemas.microsoft.com/office/powerpoint/2010/main" val="4090224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atbubblor 4">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sp>
        <p:nvSpPr>
          <p:cNvPr id="7" name="Rektangel med rundade hörn 7"/>
          <p:cNvSpPr/>
          <p:nvPr/>
        </p:nvSpPr>
        <p:spPr>
          <a:xfrm>
            <a:off x="2438400"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006F65"/>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chemeClr val="bg1"/>
              </a:solidFill>
            </a:endParaRPr>
          </a:p>
        </p:txBody>
      </p:sp>
      <p:sp>
        <p:nvSpPr>
          <p:cNvPr id="8" name="Rektangel med rundade hörn 7"/>
          <p:cNvSpPr/>
          <p:nvPr/>
        </p:nvSpPr>
        <p:spPr>
          <a:xfrm>
            <a:off x="6471256" y="38100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57962D"/>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rgbClr val="E1F0F4"/>
              </a:solidFill>
            </a:endParaRPr>
          </a:p>
        </p:txBody>
      </p:sp>
      <p:sp>
        <p:nvSpPr>
          <p:cNvPr id="10" name="Rektangel med rundade hörn 7"/>
          <p:cNvSpPr/>
          <p:nvPr/>
        </p:nvSpPr>
        <p:spPr>
          <a:xfrm flipH="1">
            <a:off x="2438400" y="336568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57962D"/>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rgbClr val="E1F0F4"/>
              </a:solidFill>
            </a:endParaRPr>
          </a:p>
        </p:txBody>
      </p:sp>
      <p:sp>
        <p:nvSpPr>
          <p:cNvPr id="11" name="Rektangel med rundade hörn 7"/>
          <p:cNvSpPr/>
          <p:nvPr/>
        </p:nvSpPr>
        <p:spPr>
          <a:xfrm flipH="1">
            <a:off x="6471256" y="3365682"/>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7C787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239983" tIns="0" rIns="239983" bIns="436769" rtlCol="0" anchor="ctr">
            <a:normAutofit/>
          </a:bodyPr>
          <a:lstStyle/>
          <a:p>
            <a:pPr algn="ctr"/>
            <a:endParaRPr lang="sv-SE" sz="1600" b="1" dirty="0">
              <a:solidFill>
                <a:srgbClr val="E1F0F4"/>
              </a:solidFill>
            </a:endParaRPr>
          </a:p>
        </p:txBody>
      </p:sp>
      <p:sp>
        <p:nvSpPr>
          <p:cNvPr id="19" name="Platshållare för text 12"/>
          <p:cNvSpPr>
            <a:spLocks noGrp="1"/>
          </p:cNvSpPr>
          <p:nvPr>
            <p:ph type="body" sz="quarter" idx="19" hasCustomPrompt="1"/>
          </p:nvPr>
        </p:nvSpPr>
        <p:spPr>
          <a:xfrm>
            <a:off x="2633616" y="659006"/>
            <a:ext cx="2891916" cy="1452706"/>
          </a:xfrm>
        </p:spPr>
        <p:txBody>
          <a:bodyPr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20" name="Platshållare för text 12"/>
          <p:cNvSpPr>
            <a:spLocks noGrp="1"/>
          </p:cNvSpPr>
          <p:nvPr>
            <p:ph type="body" sz="quarter" idx="20" hasCustomPrompt="1"/>
          </p:nvPr>
        </p:nvSpPr>
        <p:spPr>
          <a:xfrm>
            <a:off x="6666471" y="659006"/>
            <a:ext cx="2891916" cy="1452706"/>
          </a:xfrm>
        </p:spPr>
        <p:txBody>
          <a:bodyPr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22" name="Platshållare för text 12"/>
          <p:cNvSpPr>
            <a:spLocks noGrp="1"/>
          </p:cNvSpPr>
          <p:nvPr>
            <p:ph type="body" sz="quarter" idx="22" hasCustomPrompt="1"/>
          </p:nvPr>
        </p:nvSpPr>
        <p:spPr>
          <a:xfrm>
            <a:off x="2634820" y="3720404"/>
            <a:ext cx="2889504" cy="1452706"/>
          </a:xfrm>
        </p:spPr>
        <p:txBody>
          <a:bodyPr wrap="square"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23" name="Platshållare för text 12"/>
          <p:cNvSpPr>
            <a:spLocks noGrp="1"/>
          </p:cNvSpPr>
          <p:nvPr>
            <p:ph type="body" sz="quarter" idx="23" hasCustomPrompt="1"/>
          </p:nvPr>
        </p:nvSpPr>
        <p:spPr>
          <a:xfrm>
            <a:off x="6667676" y="3720404"/>
            <a:ext cx="2889504" cy="1452706"/>
          </a:xfrm>
        </p:spPr>
        <p:txBody>
          <a:bodyPr wrap="square"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Tree>
    <p:extLst>
      <p:ext uri="{BB962C8B-B14F-4D97-AF65-F5344CB8AC3E}">
        <p14:creationId xmlns:p14="http://schemas.microsoft.com/office/powerpoint/2010/main" val="1862140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atbubblor 3">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sp>
        <p:nvSpPr>
          <p:cNvPr id="9" name="Rektangel med rundade hörn 7"/>
          <p:cNvSpPr/>
          <p:nvPr/>
        </p:nvSpPr>
        <p:spPr>
          <a:xfrm flipH="1">
            <a:off x="596203" y="203933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006F65"/>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chemeClr val="bg1"/>
              </a:solidFill>
            </a:endParaRPr>
          </a:p>
        </p:txBody>
      </p:sp>
      <p:sp>
        <p:nvSpPr>
          <p:cNvPr id="10" name="Rektangel med rundade hörn 7"/>
          <p:cNvSpPr/>
          <p:nvPr/>
        </p:nvSpPr>
        <p:spPr>
          <a:xfrm flipH="1">
            <a:off x="4255506" y="2039331"/>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57962D"/>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39983" tIns="0" rIns="239983" bIns="436769" numCol="1" spcCol="0" rtlCol="0" fromWordArt="0" anchor="ctr" anchorCtr="0" forceAA="0" compatLnSpc="1">
            <a:prstTxWarp prst="textNoShape">
              <a:avLst/>
            </a:prstTxWarp>
            <a:normAutofit/>
          </a:bodyPr>
          <a:lstStyle/>
          <a:p>
            <a:pPr algn="ctr"/>
            <a:endParaRPr lang="sv-SE" sz="1600" b="1" dirty="0">
              <a:solidFill>
                <a:srgbClr val="E1F0F4"/>
              </a:solidFill>
            </a:endParaRPr>
          </a:p>
        </p:txBody>
      </p:sp>
      <p:sp>
        <p:nvSpPr>
          <p:cNvPr id="11" name="Rektangel med rundade hörn 7"/>
          <p:cNvSpPr/>
          <p:nvPr/>
        </p:nvSpPr>
        <p:spPr>
          <a:xfrm flipH="1">
            <a:off x="7914811" y="2039330"/>
            <a:ext cx="3282344" cy="2757113"/>
          </a:xfrm>
          <a:custGeom>
            <a:avLst/>
            <a:gdLst>
              <a:gd name="connsiteX0" fmla="*/ 0 w 1195916"/>
              <a:gd name="connsiteY0" fmla="*/ 314285 h 730250"/>
              <a:gd name="connsiteX1" fmla="*/ 314285 w 1195916"/>
              <a:gd name="connsiteY1" fmla="*/ 0 h 730250"/>
              <a:gd name="connsiteX2" fmla="*/ 881631 w 1195916"/>
              <a:gd name="connsiteY2" fmla="*/ 0 h 730250"/>
              <a:gd name="connsiteX3" fmla="*/ 1195916 w 1195916"/>
              <a:gd name="connsiteY3" fmla="*/ 314285 h 730250"/>
              <a:gd name="connsiteX4" fmla="*/ 1195916 w 1195916"/>
              <a:gd name="connsiteY4" fmla="*/ 415965 h 730250"/>
              <a:gd name="connsiteX5" fmla="*/ 881631 w 1195916"/>
              <a:gd name="connsiteY5" fmla="*/ 730250 h 730250"/>
              <a:gd name="connsiteX6" fmla="*/ 314285 w 1195916"/>
              <a:gd name="connsiteY6" fmla="*/ 730250 h 730250"/>
              <a:gd name="connsiteX7" fmla="*/ 0 w 1195916"/>
              <a:gd name="connsiteY7" fmla="*/ 415965 h 730250"/>
              <a:gd name="connsiteX8" fmla="*/ 0 w 1195916"/>
              <a:gd name="connsiteY8" fmla="*/ 314285 h 730250"/>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14285 w 1278093"/>
              <a:gd name="connsiteY6" fmla="*/ 730250 h 977194"/>
              <a:gd name="connsiteX7" fmla="*/ 0 w 1278093"/>
              <a:gd name="connsiteY7" fmla="*/ 415965 h 977194"/>
              <a:gd name="connsiteX8" fmla="*/ 0 w 1278093"/>
              <a:gd name="connsiteY8" fmla="*/ 314285 h 977194"/>
              <a:gd name="connsiteX0" fmla="*/ 0 w 1278093"/>
              <a:gd name="connsiteY0" fmla="*/ 314285 h 977194"/>
              <a:gd name="connsiteX1" fmla="*/ 314285 w 1278093"/>
              <a:gd name="connsiteY1" fmla="*/ 0 h 977194"/>
              <a:gd name="connsiteX2" fmla="*/ 881631 w 1278093"/>
              <a:gd name="connsiteY2" fmla="*/ 0 h 977194"/>
              <a:gd name="connsiteX3" fmla="*/ 1195916 w 1278093"/>
              <a:gd name="connsiteY3" fmla="*/ 314285 h 977194"/>
              <a:gd name="connsiteX4" fmla="*/ 1195916 w 1278093"/>
              <a:gd name="connsiteY4" fmla="*/ 415965 h 977194"/>
              <a:gd name="connsiteX5" fmla="*/ 1202659 w 1278093"/>
              <a:gd name="connsiteY5" fmla="*/ 977194 h 977194"/>
              <a:gd name="connsiteX6" fmla="*/ 307230 w 1278093"/>
              <a:gd name="connsiteY6" fmla="*/ 726722 h 977194"/>
              <a:gd name="connsiteX7" fmla="*/ 0 w 1278093"/>
              <a:gd name="connsiteY7" fmla="*/ 415965 h 977194"/>
              <a:gd name="connsiteX8" fmla="*/ 0 w 1278093"/>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26722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194"/>
              <a:gd name="connsiteX1" fmla="*/ 314285 w 1202659"/>
              <a:gd name="connsiteY1" fmla="*/ 0 h 977194"/>
              <a:gd name="connsiteX2" fmla="*/ 881631 w 1202659"/>
              <a:gd name="connsiteY2" fmla="*/ 0 h 977194"/>
              <a:gd name="connsiteX3" fmla="*/ 1195916 w 1202659"/>
              <a:gd name="connsiteY3" fmla="*/ 314285 h 977194"/>
              <a:gd name="connsiteX4" fmla="*/ 1195916 w 1202659"/>
              <a:gd name="connsiteY4" fmla="*/ 415965 h 977194"/>
              <a:gd name="connsiteX5" fmla="*/ 1202659 w 1202659"/>
              <a:gd name="connsiteY5" fmla="*/ 977194 h 977194"/>
              <a:gd name="connsiteX6" fmla="*/ 307230 w 1202659"/>
              <a:gd name="connsiteY6" fmla="*/ 737306 h 977194"/>
              <a:gd name="connsiteX7" fmla="*/ 0 w 1202659"/>
              <a:gd name="connsiteY7" fmla="*/ 415965 h 977194"/>
              <a:gd name="connsiteX8" fmla="*/ 0 w 1202659"/>
              <a:gd name="connsiteY8" fmla="*/ 314285 h 977194"/>
              <a:gd name="connsiteX0" fmla="*/ 0 w 1202659"/>
              <a:gd name="connsiteY0" fmla="*/ 314285 h 977217"/>
              <a:gd name="connsiteX1" fmla="*/ 314285 w 1202659"/>
              <a:gd name="connsiteY1" fmla="*/ 0 h 977217"/>
              <a:gd name="connsiteX2" fmla="*/ 881631 w 1202659"/>
              <a:gd name="connsiteY2" fmla="*/ 0 h 977217"/>
              <a:gd name="connsiteX3" fmla="*/ 1195916 w 1202659"/>
              <a:gd name="connsiteY3" fmla="*/ 314285 h 977217"/>
              <a:gd name="connsiteX4" fmla="*/ 1195916 w 1202659"/>
              <a:gd name="connsiteY4" fmla="*/ 415965 h 977217"/>
              <a:gd name="connsiteX5" fmla="*/ 1202659 w 1202659"/>
              <a:gd name="connsiteY5" fmla="*/ 977194 h 977217"/>
              <a:gd name="connsiteX6" fmla="*/ 307230 w 1202659"/>
              <a:gd name="connsiteY6" fmla="*/ 737306 h 977217"/>
              <a:gd name="connsiteX7" fmla="*/ 0 w 1202659"/>
              <a:gd name="connsiteY7" fmla="*/ 415965 h 977217"/>
              <a:gd name="connsiteX8" fmla="*/ 0 w 1202659"/>
              <a:gd name="connsiteY8" fmla="*/ 314285 h 977217"/>
              <a:gd name="connsiteX0" fmla="*/ 0 w 1202659"/>
              <a:gd name="connsiteY0" fmla="*/ 314285 h 983567"/>
              <a:gd name="connsiteX1" fmla="*/ 314285 w 1202659"/>
              <a:gd name="connsiteY1" fmla="*/ 0 h 983567"/>
              <a:gd name="connsiteX2" fmla="*/ 881631 w 1202659"/>
              <a:gd name="connsiteY2" fmla="*/ 0 h 983567"/>
              <a:gd name="connsiteX3" fmla="*/ 1195916 w 1202659"/>
              <a:gd name="connsiteY3" fmla="*/ 314285 h 983567"/>
              <a:gd name="connsiteX4" fmla="*/ 1195916 w 1202659"/>
              <a:gd name="connsiteY4" fmla="*/ 415965 h 983567"/>
              <a:gd name="connsiteX5" fmla="*/ 1202659 w 1202659"/>
              <a:gd name="connsiteY5" fmla="*/ 983544 h 983567"/>
              <a:gd name="connsiteX6" fmla="*/ 307230 w 1202659"/>
              <a:gd name="connsiteY6" fmla="*/ 737306 h 983567"/>
              <a:gd name="connsiteX7" fmla="*/ 0 w 1202659"/>
              <a:gd name="connsiteY7" fmla="*/ 415965 h 983567"/>
              <a:gd name="connsiteX8" fmla="*/ 0 w 1202659"/>
              <a:gd name="connsiteY8" fmla="*/ 314285 h 983567"/>
              <a:gd name="connsiteX0" fmla="*/ 0 w 1199484"/>
              <a:gd name="connsiteY0" fmla="*/ 314285 h 983567"/>
              <a:gd name="connsiteX1" fmla="*/ 314285 w 1199484"/>
              <a:gd name="connsiteY1" fmla="*/ 0 h 983567"/>
              <a:gd name="connsiteX2" fmla="*/ 881631 w 1199484"/>
              <a:gd name="connsiteY2" fmla="*/ 0 h 983567"/>
              <a:gd name="connsiteX3" fmla="*/ 1195916 w 1199484"/>
              <a:gd name="connsiteY3" fmla="*/ 314285 h 983567"/>
              <a:gd name="connsiteX4" fmla="*/ 1195916 w 1199484"/>
              <a:gd name="connsiteY4" fmla="*/ 415965 h 983567"/>
              <a:gd name="connsiteX5" fmla="*/ 1199484 w 1199484"/>
              <a:gd name="connsiteY5" fmla="*/ 983544 h 983567"/>
              <a:gd name="connsiteX6" fmla="*/ 307230 w 1199484"/>
              <a:gd name="connsiteY6" fmla="*/ 737306 h 983567"/>
              <a:gd name="connsiteX7" fmla="*/ 0 w 1199484"/>
              <a:gd name="connsiteY7" fmla="*/ 415965 h 983567"/>
              <a:gd name="connsiteX8" fmla="*/ 0 w 1199484"/>
              <a:gd name="connsiteY8" fmla="*/ 314285 h 983567"/>
              <a:gd name="connsiteX0" fmla="*/ 0 w 1199484"/>
              <a:gd name="connsiteY0" fmla="*/ 314285 h 983568"/>
              <a:gd name="connsiteX1" fmla="*/ 314285 w 1199484"/>
              <a:gd name="connsiteY1" fmla="*/ 0 h 983568"/>
              <a:gd name="connsiteX2" fmla="*/ 881631 w 1199484"/>
              <a:gd name="connsiteY2" fmla="*/ 0 h 983568"/>
              <a:gd name="connsiteX3" fmla="*/ 1195916 w 1199484"/>
              <a:gd name="connsiteY3" fmla="*/ 314285 h 983568"/>
              <a:gd name="connsiteX4" fmla="*/ 1195916 w 1199484"/>
              <a:gd name="connsiteY4" fmla="*/ 415965 h 983568"/>
              <a:gd name="connsiteX5" fmla="*/ 1199484 w 1199484"/>
              <a:gd name="connsiteY5" fmla="*/ 983544 h 983568"/>
              <a:gd name="connsiteX6" fmla="*/ 307230 w 1199484"/>
              <a:gd name="connsiteY6" fmla="*/ 737306 h 983568"/>
              <a:gd name="connsiteX7" fmla="*/ 0 w 1199484"/>
              <a:gd name="connsiteY7" fmla="*/ 415965 h 983568"/>
              <a:gd name="connsiteX8" fmla="*/ 0 w 1199484"/>
              <a:gd name="connsiteY8" fmla="*/ 314285 h 983568"/>
              <a:gd name="connsiteX0" fmla="*/ 0 w 1198106"/>
              <a:gd name="connsiteY0" fmla="*/ 314285 h 982190"/>
              <a:gd name="connsiteX1" fmla="*/ 314285 w 1198106"/>
              <a:gd name="connsiteY1" fmla="*/ 0 h 982190"/>
              <a:gd name="connsiteX2" fmla="*/ 881631 w 1198106"/>
              <a:gd name="connsiteY2" fmla="*/ 0 h 982190"/>
              <a:gd name="connsiteX3" fmla="*/ 1195916 w 1198106"/>
              <a:gd name="connsiteY3" fmla="*/ 314285 h 982190"/>
              <a:gd name="connsiteX4" fmla="*/ 1195916 w 1198106"/>
              <a:gd name="connsiteY4" fmla="*/ 415965 h 982190"/>
              <a:gd name="connsiteX5" fmla="*/ 1198106 w 1198106"/>
              <a:gd name="connsiteY5" fmla="*/ 982166 h 982190"/>
              <a:gd name="connsiteX6" fmla="*/ 307230 w 1198106"/>
              <a:gd name="connsiteY6" fmla="*/ 737306 h 982190"/>
              <a:gd name="connsiteX7" fmla="*/ 0 w 1198106"/>
              <a:gd name="connsiteY7" fmla="*/ 415965 h 982190"/>
              <a:gd name="connsiteX8" fmla="*/ 0 w 1198106"/>
              <a:gd name="connsiteY8" fmla="*/ 314285 h 982190"/>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106"/>
              <a:gd name="connsiteY0" fmla="*/ 314285 h 982213"/>
              <a:gd name="connsiteX1" fmla="*/ 314285 w 1198106"/>
              <a:gd name="connsiteY1" fmla="*/ 0 h 982213"/>
              <a:gd name="connsiteX2" fmla="*/ 881631 w 1198106"/>
              <a:gd name="connsiteY2" fmla="*/ 0 h 982213"/>
              <a:gd name="connsiteX3" fmla="*/ 1195916 w 1198106"/>
              <a:gd name="connsiteY3" fmla="*/ 314285 h 982213"/>
              <a:gd name="connsiteX4" fmla="*/ 1195916 w 1198106"/>
              <a:gd name="connsiteY4" fmla="*/ 415965 h 982213"/>
              <a:gd name="connsiteX5" fmla="*/ 1198106 w 1198106"/>
              <a:gd name="connsiteY5" fmla="*/ 982166 h 982213"/>
              <a:gd name="connsiteX6" fmla="*/ 307230 w 1198106"/>
              <a:gd name="connsiteY6" fmla="*/ 737306 h 982213"/>
              <a:gd name="connsiteX7" fmla="*/ 0 w 1198106"/>
              <a:gd name="connsiteY7" fmla="*/ 415965 h 982213"/>
              <a:gd name="connsiteX8" fmla="*/ 0 w 1198106"/>
              <a:gd name="connsiteY8" fmla="*/ 314285 h 982213"/>
              <a:gd name="connsiteX0" fmla="*/ 0 w 1198854"/>
              <a:gd name="connsiteY0" fmla="*/ 314285 h 983118"/>
              <a:gd name="connsiteX1" fmla="*/ 314285 w 1198854"/>
              <a:gd name="connsiteY1" fmla="*/ 0 h 983118"/>
              <a:gd name="connsiteX2" fmla="*/ 881631 w 1198854"/>
              <a:gd name="connsiteY2" fmla="*/ 0 h 983118"/>
              <a:gd name="connsiteX3" fmla="*/ 1195916 w 1198854"/>
              <a:gd name="connsiteY3" fmla="*/ 314285 h 983118"/>
              <a:gd name="connsiteX4" fmla="*/ 1195916 w 1198854"/>
              <a:gd name="connsiteY4" fmla="*/ 415965 h 983118"/>
              <a:gd name="connsiteX5" fmla="*/ 1198106 w 1198854"/>
              <a:gd name="connsiteY5" fmla="*/ 982166 h 983118"/>
              <a:gd name="connsiteX6" fmla="*/ 307230 w 1198854"/>
              <a:gd name="connsiteY6" fmla="*/ 737306 h 983118"/>
              <a:gd name="connsiteX7" fmla="*/ 0 w 1198854"/>
              <a:gd name="connsiteY7" fmla="*/ 415965 h 983118"/>
              <a:gd name="connsiteX8" fmla="*/ 0 w 1198854"/>
              <a:gd name="connsiteY8" fmla="*/ 314285 h 983118"/>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3600"/>
              <a:gd name="connsiteX1" fmla="*/ 314285 w 1198106"/>
              <a:gd name="connsiteY1" fmla="*/ 0 h 983600"/>
              <a:gd name="connsiteX2" fmla="*/ 881631 w 1198106"/>
              <a:gd name="connsiteY2" fmla="*/ 0 h 983600"/>
              <a:gd name="connsiteX3" fmla="*/ 1195916 w 1198106"/>
              <a:gd name="connsiteY3" fmla="*/ 314285 h 983600"/>
              <a:gd name="connsiteX4" fmla="*/ 1195916 w 1198106"/>
              <a:gd name="connsiteY4" fmla="*/ 415965 h 983600"/>
              <a:gd name="connsiteX5" fmla="*/ 1198106 w 1198106"/>
              <a:gd name="connsiteY5" fmla="*/ 982166 h 983600"/>
              <a:gd name="connsiteX6" fmla="*/ 307230 w 1198106"/>
              <a:gd name="connsiteY6" fmla="*/ 737306 h 983600"/>
              <a:gd name="connsiteX7" fmla="*/ 0 w 1198106"/>
              <a:gd name="connsiteY7" fmla="*/ 415965 h 983600"/>
              <a:gd name="connsiteX8" fmla="*/ 0 w 1198106"/>
              <a:gd name="connsiteY8" fmla="*/ 314285 h 983600"/>
              <a:gd name="connsiteX0" fmla="*/ 0 w 1198106"/>
              <a:gd name="connsiteY0" fmla="*/ 314285 h 982727"/>
              <a:gd name="connsiteX1" fmla="*/ 314285 w 1198106"/>
              <a:gd name="connsiteY1" fmla="*/ 0 h 982727"/>
              <a:gd name="connsiteX2" fmla="*/ 881631 w 1198106"/>
              <a:gd name="connsiteY2" fmla="*/ 0 h 982727"/>
              <a:gd name="connsiteX3" fmla="*/ 1195916 w 1198106"/>
              <a:gd name="connsiteY3" fmla="*/ 314285 h 982727"/>
              <a:gd name="connsiteX4" fmla="*/ 1195916 w 1198106"/>
              <a:gd name="connsiteY4" fmla="*/ 415965 h 982727"/>
              <a:gd name="connsiteX5" fmla="*/ 1198106 w 1198106"/>
              <a:gd name="connsiteY5" fmla="*/ 982166 h 982727"/>
              <a:gd name="connsiteX6" fmla="*/ 307230 w 1198106"/>
              <a:gd name="connsiteY6" fmla="*/ 737306 h 982727"/>
              <a:gd name="connsiteX7" fmla="*/ 0 w 1198106"/>
              <a:gd name="connsiteY7" fmla="*/ 415965 h 982727"/>
              <a:gd name="connsiteX8" fmla="*/ 0 w 1198106"/>
              <a:gd name="connsiteY8" fmla="*/ 314285 h 982727"/>
              <a:gd name="connsiteX0" fmla="*/ 0 w 1198349"/>
              <a:gd name="connsiteY0" fmla="*/ 314285 h 983011"/>
              <a:gd name="connsiteX1" fmla="*/ 314285 w 1198349"/>
              <a:gd name="connsiteY1" fmla="*/ 0 h 983011"/>
              <a:gd name="connsiteX2" fmla="*/ 881631 w 1198349"/>
              <a:gd name="connsiteY2" fmla="*/ 0 h 983011"/>
              <a:gd name="connsiteX3" fmla="*/ 1195916 w 1198349"/>
              <a:gd name="connsiteY3" fmla="*/ 314285 h 983011"/>
              <a:gd name="connsiteX4" fmla="*/ 1195916 w 1198349"/>
              <a:gd name="connsiteY4" fmla="*/ 415965 h 983011"/>
              <a:gd name="connsiteX5" fmla="*/ 1198106 w 1198349"/>
              <a:gd name="connsiteY5" fmla="*/ 982166 h 983011"/>
              <a:gd name="connsiteX6" fmla="*/ 307230 w 1198349"/>
              <a:gd name="connsiteY6" fmla="*/ 737306 h 983011"/>
              <a:gd name="connsiteX7" fmla="*/ 0 w 1198349"/>
              <a:gd name="connsiteY7" fmla="*/ 415965 h 983011"/>
              <a:gd name="connsiteX8" fmla="*/ 0 w 1198349"/>
              <a:gd name="connsiteY8" fmla="*/ 314285 h 983011"/>
              <a:gd name="connsiteX0" fmla="*/ 0 w 1198106"/>
              <a:gd name="connsiteY0" fmla="*/ 314285 h 983230"/>
              <a:gd name="connsiteX1" fmla="*/ 314285 w 1198106"/>
              <a:gd name="connsiteY1" fmla="*/ 0 h 983230"/>
              <a:gd name="connsiteX2" fmla="*/ 881631 w 1198106"/>
              <a:gd name="connsiteY2" fmla="*/ 0 h 983230"/>
              <a:gd name="connsiteX3" fmla="*/ 1195916 w 1198106"/>
              <a:gd name="connsiteY3" fmla="*/ 314285 h 983230"/>
              <a:gd name="connsiteX4" fmla="*/ 1195916 w 1198106"/>
              <a:gd name="connsiteY4" fmla="*/ 415965 h 983230"/>
              <a:gd name="connsiteX5" fmla="*/ 1198106 w 1198106"/>
              <a:gd name="connsiteY5" fmla="*/ 982166 h 983230"/>
              <a:gd name="connsiteX6" fmla="*/ 307230 w 1198106"/>
              <a:gd name="connsiteY6" fmla="*/ 737306 h 983230"/>
              <a:gd name="connsiteX7" fmla="*/ 0 w 1198106"/>
              <a:gd name="connsiteY7" fmla="*/ 415965 h 983230"/>
              <a:gd name="connsiteX8" fmla="*/ 0 w 1198106"/>
              <a:gd name="connsiteY8" fmla="*/ 314285 h 983230"/>
              <a:gd name="connsiteX0" fmla="*/ 0 w 1198106"/>
              <a:gd name="connsiteY0" fmla="*/ 314285 h 982816"/>
              <a:gd name="connsiteX1" fmla="*/ 314285 w 1198106"/>
              <a:gd name="connsiteY1" fmla="*/ 0 h 982816"/>
              <a:gd name="connsiteX2" fmla="*/ 881631 w 1198106"/>
              <a:gd name="connsiteY2" fmla="*/ 0 h 982816"/>
              <a:gd name="connsiteX3" fmla="*/ 1195916 w 1198106"/>
              <a:gd name="connsiteY3" fmla="*/ 314285 h 982816"/>
              <a:gd name="connsiteX4" fmla="*/ 1195916 w 1198106"/>
              <a:gd name="connsiteY4" fmla="*/ 415965 h 982816"/>
              <a:gd name="connsiteX5" fmla="*/ 1198106 w 1198106"/>
              <a:gd name="connsiteY5" fmla="*/ 982166 h 982816"/>
              <a:gd name="connsiteX6" fmla="*/ 307230 w 1198106"/>
              <a:gd name="connsiteY6" fmla="*/ 737306 h 982816"/>
              <a:gd name="connsiteX7" fmla="*/ 0 w 1198106"/>
              <a:gd name="connsiteY7" fmla="*/ 415965 h 982816"/>
              <a:gd name="connsiteX8" fmla="*/ 0 w 1198106"/>
              <a:gd name="connsiteY8" fmla="*/ 314285 h 982816"/>
              <a:gd name="connsiteX0" fmla="*/ 0 w 1198349"/>
              <a:gd name="connsiteY0" fmla="*/ 314285 h 982644"/>
              <a:gd name="connsiteX1" fmla="*/ 314285 w 1198349"/>
              <a:gd name="connsiteY1" fmla="*/ 0 h 982644"/>
              <a:gd name="connsiteX2" fmla="*/ 881631 w 1198349"/>
              <a:gd name="connsiteY2" fmla="*/ 0 h 982644"/>
              <a:gd name="connsiteX3" fmla="*/ 1195916 w 1198349"/>
              <a:gd name="connsiteY3" fmla="*/ 314285 h 982644"/>
              <a:gd name="connsiteX4" fmla="*/ 1195916 w 1198349"/>
              <a:gd name="connsiteY4" fmla="*/ 415965 h 982644"/>
              <a:gd name="connsiteX5" fmla="*/ 1198106 w 1198349"/>
              <a:gd name="connsiteY5" fmla="*/ 982166 h 982644"/>
              <a:gd name="connsiteX6" fmla="*/ 307230 w 1198349"/>
              <a:gd name="connsiteY6" fmla="*/ 737306 h 982644"/>
              <a:gd name="connsiteX7" fmla="*/ 0 w 1198349"/>
              <a:gd name="connsiteY7" fmla="*/ 415965 h 982644"/>
              <a:gd name="connsiteX8" fmla="*/ 0 w 1198349"/>
              <a:gd name="connsiteY8" fmla="*/ 314285 h 982644"/>
              <a:gd name="connsiteX0" fmla="*/ 0 w 1198349"/>
              <a:gd name="connsiteY0" fmla="*/ 314285 h 987703"/>
              <a:gd name="connsiteX1" fmla="*/ 314285 w 1198349"/>
              <a:gd name="connsiteY1" fmla="*/ 0 h 987703"/>
              <a:gd name="connsiteX2" fmla="*/ 881631 w 1198349"/>
              <a:gd name="connsiteY2" fmla="*/ 0 h 987703"/>
              <a:gd name="connsiteX3" fmla="*/ 1195916 w 1198349"/>
              <a:gd name="connsiteY3" fmla="*/ 314285 h 987703"/>
              <a:gd name="connsiteX4" fmla="*/ 1195916 w 1198349"/>
              <a:gd name="connsiteY4" fmla="*/ 415965 h 987703"/>
              <a:gd name="connsiteX5" fmla="*/ 1198106 w 1198349"/>
              <a:gd name="connsiteY5" fmla="*/ 982166 h 987703"/>
              <a:gd name="connsiteX6" fmla="*/ 307230 w 1198349"/>
              <a:gd name="connsiteY6" fmla="*/ 737306 h 987703"/>
              <a:gd name="connsiteX7" fmla="*/ 0 w 1198349"/>
              <a:gd name="connsiteY7" fmla="*/ 415965 h 987703"/>
              <a:gd name="connsiteX8" fmla="*/ 0 w 1198349"/>
              <a:gd name="connsiteY8" fmla="*/ 314285 h 987703"/>
              <a:gd name="connsiteX0" fmla="*/ 0 w 1198106"/>
              <a:gd name="connsiteY0" fmla="*/ 314285 h 1002462"/>
              <a:gd name="connsiteX1" fmla="*/ 314285 w 1198106"/>
              <a:gd name="connsiteY1" fmla="*/ 0 h 1002462"/>
              <a:gd name="connsiteX2" fmla="*/ 881631 w 1198106"/>
              <a:gd name="connsiteY2" fmla="*/ 0 h 1002462"/>
              <a:gd name="connsiteX3" fmla="*/ 1195916 w 1198106"/>
              <a:gd name="connsiteY3" fmla="*/ 314285 h 1002462"/>
              <a:gd name="connsiteX4" fmla="*/ 1195916 w 1198106"/>
              <a:gd name="connsiteY4" fmla="*/ 415965 h 1002462"/>
              <a:gd name="connsiteX5" fmla="*/ 1198106 w 1198106"/>
              <a:gd name="connsiteY5" fmla="*/ 982166 h 1002462"/>
              <a:gd name="connsiteX6" fmla="*/ 307230 w 1198106"/>
              <a:gd name="connsiteY6" fmla="*/ 737306 h 1002462"/>
              <a:gd name="connsiteX7" fmla="*/ 0 w 1198106"/>
              <a:gd name="connsiteY7" fmla="*/ 415965 h 1002462"/>
              <a:gd name="connsiteX8" fmla="*/ 0 w 1198106"/>
              <a:gd name="connsiteY8" fmla="*/ 314285 h 1002462"/>
              <a:gd name="connsiteX0" fmla="*/ 0 w 1198106"/>
              <a:gd name="connsiteY0" fmla="*/ 314285 h 994293"/>
              <a:gd name="connsiteX1" fmla="*/ 314285 w 1198106"/>
              <a:gd name="connsiteY1" fmla="*/ 0 h 994293"/>
              <a:gd name="connsiteX2" fmla="*/ 881631 w 1198106"/>
              <a:gd name="connsiteY2" fmla="*/ 0 h 994293"/>
              <a:gd name="connsiteX3" fmla="*/ 1195916 w 1198106"/>
              <a:gd name="connsiteY3" fmla="*/ 314285 h 994293"/>
              <a:gd name="connsiteX4" fmla="*/ 1195916 w 1198106"/>
              <a:gd name="connsiteY4" fmla="*/ 415965 h 994293"/>
              <a:gd name="connsiteX5" fmla="*/ 1198106 w 1198106"/>
              <a:gd name="connsiteY5" fmla="*/ 982166 h 994293"/>
              <a:gd name="connsiteX6" fmla="*/ 307230 w 1198106"/>
              <a:gd name="connsiteY6" fmla="*/ 737306 h 994293"/>
              <a:gd name="connsiteX7" fmla="*/ 0 w 1198106"/>
              <a:gd name="connsiteY7" fmla="*/ 415965 h 994293"/>
              <a:gd name="connsiteX8" fmla="*/ 0 w 1198106"/>
              <a:gd name="connsiteY8" fmla="*/ 314285 h 994293"/>
              <a:gd name="connsiteX0" fmla="*/ 0 w 1198106"/>
              <a:gd name="connsiteY0" fmla="*/ 314285 h 992226"/>
              <a:gd name="connsiteX1" fmla="*/ 314285 w 1198106"/>
              <a:gd name="connsiteY1" fmla="*/ 0 h 992226"/>
              <a:gd name="connsiteX2" fmla="*/ 881631 w 1198106"/>
              <a:gd name="connsiteY2" fmla="*/ 0 h 992226"/>
              <a:gd name="connsiteX3" fmla="*/ 1195916 w 1198106"/>
              <a:gd name="connsiteY3" fmla="*/ 314285 h 992226"/>
              <a:gd name="connsiteX4" fmla="*/ 1195916 w 1198106"/>
              <a:gd name="connsiteY4" fmla="*/ 415965 h 992226"/>
              <a:gd name="connsiteX5" fmla="*/ 1198106 w 1198106"/>
              <a:gd name="connsiteY5" fmla="*/ 982166 h 992226"/>
              <a:gd name="connsiteX6" fmla="*/ 307230 w 1198106"/>
              <a:gd name="connsiteY6" fmla="*/ 737306 h 992226"/>
              <a:gd name="connsiteX7" fmla="*/ 0 w 1198106"/>
              <a:gd name="connsiteY7" fmla="*/ 415965 h 992226"/>
              <a:gd name="connsiteX8" fmla="*/ 0 w 1198106"/>
              <a:gd name="connsiteY8" fmla="*/ 314285 h 992226"/>
              <a:gd name="connsiteX0" fmla="*/ 0 w 1198106"/>
              <a:gd name="connsiteY0" fmla="*/ 314285 h 989392"/>
              <a:gd name="connsiteX1" fmla="*/ 314285 w 1198106"/>
              <a:gd name="connsiteY1" fmla="*/ 0 h 989392"/>
              <a:gd name="connsiteX2" fmla="*/ 881631 w 1198106"/>
              <a:gd name="connsiteY2" fmla="*/ 0 h 989392"/>
              <a:gd name="connsiteX3" fmla="*/ 1195916 w 1198106"/>
              <a:gd name="connsiteY3" fmla="*/ 314285 h 989392"/>
              <a:gd name="connsiteX4" fmla="*/ 1195916 w 1198106"/>
              <a:gd name="connsiteY4" fmla="*/ 415965 h 989392"/>
              <a:gd name="connsiteX5" fmla="*/ 1198106 w 1198106"/>
              <a:gd name="connsiteY5" fmla="*/ 982166 h 989392"/>
              <a:gd name="connsiteX6" fmla="*/ 307230 w 1198106"/>
              <a:gd name="connsiteY6" fmla="*/ 737306 h 989392"/>
              <a:gd name="connsiteX7" fmla="*/ 0 w 1198106"/>
              <a:gd name="connsiteY7" fmla="*/ 415965 h 989392"/>
              <a:gd name="connsiteX8" fmla="*/ 0 w 1198106"/>
              <a:gd name="connsiteY8" fmla="*/ 314285 h 989392"/>
              <a:gd name="connsiteX0" fmla="*/ 0 w 1198349"/>
              <a:gd name="connsiteY0" fmla="*/ 314285 h 999994"/>
              <a:gd name="connsiteX1" fmla="*/ 314285 w 1198349"/>
              <a:gd name="connsiteY1" fmla="*/ 0 h 999994"/>
              <a:gd name="connsiteX2" fmla="*/ 881631 w 1198349"/>
              <a:gd name="connsiteY2" fmla="*/ 0 h 999994"/>
              <a:gd name="connsiteX3" fmla="*/ 1195916 w 1198349"/>
              <a:gd name="connsiteY3" fmla="*/ 314285 h 999994"/>
              <a:gd name="connsiteX4" fmla="*/ 1195916 w 1198349"/>
              <a:gd name="connsiteY4" fmla="*/ 415965 h 999994"/>
              <a:gd name="connsiteX5" fmla="*/ 1198106 w 1198349"/>
              <a:gd name="connsiteY5" fmla="*/ 982166 h 999994"/>
              <a:gd name="connsiteX6" fmla="*/ 307230 w 1198349"/>
              <a:gd name="connsiteY6" fmla="*/ 737306 h 999994"/>
              <a:gd name="connsiteX7" fmla="*/ 0 w 1198349"/>
              <a:gd name="connsiteY7" fmla="*/ 415965 h 999994"/>
              <a:gd name="connsiteX8" fmla="*/ 0 w 1198349"/>
              <a:gd name="connsiteY8" fmla="*/ 314285 h 999994"/>
              <a:gd name="connsiteX0" fmla="*/ 0 w 1198349"/>
              <a:gd name="connsiteY0" fmla="*/ 314285 h 1010400"/>
              <a:gd name="connsiteX1" fmla="*/ 314285 w 1198349"/>
              <a:gd name="connsiteY1" fmla="*/ 0 h 1010400"/>
              <a:gd name="connsiteX2" fmla="*/ 881631 w 1198349"/>
              <a:gd name="connsiteY2" fmla="*/ 0 h 1010400"/>
              <a:gd name="connsiteX3" fmla="*/ 1195916 w 1198349"/>
              <a:gd name="connsiteY3" fmla="*/ 314285 h 1010400"/>
              <a:gd name="connsiteX4" fmla="*/ 1195916 w 1198349"/>
              <a:gd name="connsiteY4" fmla="*/ 415965 h 1010400"/>
              <a:gd name="connsiteX5" fmla="*/ 1198106 w 1198349"/>
              <a:gd name="connsiteY5" fmla="*/ 982166 h 1010400"/>
              <a:gd name="connsiteX6" fmla="*/ 307230 w 1198349"/>
              <a:gd name="connsiteY6" fmla="*/ 737306 h 1010400"/>
              <a:gd name="connsiteX7" fmla="*/ 0 w 1198349"/>
              <a:gd name="connsiteY7" fmla="*/ 415965 h 1010400"/>
              <a:gd name="connsiteX8" fmla="*/ 0 w 1198349"/>
              <a:gd name="connsiteY8" fmla="*/ 314285 h 1010400"/>
              <a:gd name="connsiteX0" fmla="*/ 0 w 1198349"/>
              <a:gd name="connsiteY0" fmla="*/ 314285 h 1002462"/>
              <a:gd name="connsiteX1" fmla="*/ 314285 w 1198349"/>
              <a:gd name="connsiteY1" fmla="*/ 0 h 1002462"/>
              <a:gd name="connsiteX2" fmla="*/ 881631 w 1198349"/>
              <a:gd name="connsiteY2" fmla="*/ 0 h 1002462"/>
              <a:gd name="connsiteX3" fmla="*/ 1195916 w 1198349"/>
              <a:gd name="connsiteY3" fmla="*/ 314285 h 1002462"/>
              <a:gd name="connsiteX4" fmla="*/ 1195916 w 1198349"/>
              <a:gd name="connsiteY4" fmla="*/ 415965 h 1002462"/>
              <a:gd name="connsiteX5" fmla="*/ 1198106 w 1198349"/>
              <a:gd name="connsiteY5" fmla="*/ 982166 h 1002462"/>
              <a:gd name="connsiteX6" fmla="*/ 307230 w 1198349"/>
              <a:gd name="connsiteY6" fmla="*/ 737306 h 1002462"/>
              <a:gd name="connsiteX7" fmla="*/ 0 w 1198349"/>
              <a:gd name="connsiteY7" fmla="*/ 415965 h 1002462"/>
              <a:gd name="connsiteX8" fmla="*/ 0 w 1198349"/>
              <a:gd name="connsiteY8" fmla="*/ 314285 h 1002462"/>
              <a:gd name="connsiteX0" fmla="*/ 0 w 1198106"/>
              <a:gd name="connsiteY0" fmla="*/ 314285 h 1009026"/>
              <a:gd name="connsiteX1" fmla="*/ 314285 w 1198106"/>
              <a:gd name="connsiteY1" fmla="*/ 0 h 1009026"/>
              <a:gd name="connsiteX2" fmla="*/ 881631 w 1198106"/>
              <a:gd name="connsiteY2" fmla="*/ 0 h 1009026"/>
              <a:gd name="connsiteX3" fmla="*/ 1195916 w 1198106"/>
              <a:gd name="connsiteY3" fmla="*/ 314285 h 1009026"/>
              <a:gd name="connsiteX4" fmla="*/ 1195916 w 1198106"/>
              <a:gd name="connsiteY4" fmla="*/ 415965 h 1009026"/>
              <a:gd name="connsiteX5" fmla="*/ 1198106 w 1198106"/>
              <a:gd name="connsiteY5" fmla="*/ 982166 h 1009026"/>
              <a:gd name="connsiteX6" fmla="*/ 307230 w 1198106"/>
              <a:gd name="connsiteY6" fmla="*/ 737306 h 1009026"/>
              <a:gd name="connsiteX7" fmla="*/ 0 w 1198106"/>
              <a:gd name="connsiteY7" fmla="*/ 415965 h 1009026"/>
              <a:gd name="connsiteX8" fmla="*/ 0 w 1198106"/>
              <a:gd name="connsiteY8" fmla="*/ 314285 h 1009026"/>
              <a:gd name="connsiteX0" fmla="*/ 0 w 1215132"/>
              <a:gd name="connsiteY0" fmla="*/ 314285 h 1013202"/>
              <a:gd name="connsiteX1" fmla="*/ 314285 w 1215132"/>
              <a:gd name="connsiteY1" fmla="*/ 0 h 1013202"/>
              <a:gd name="connsiteX2" fmla="*/ 881631 w 1215132"/>
              <a:gd name="connsiteY2" fmla="*/ 0 h 1013202"/>
              <a:gd name="connsiteX3" fmla="*/ 1195916 w 1215132"/>
              <a:gd name="connsiteY3" fmla="*/ 314285 h 1013202"/>
              <a:gd name="connsiteX4" fmla="*/ 1195916 w 1215132"/>
              <a:gd name="connsiteY4" fmla="*/ 415965 h 1013202"/>
              <a:gd name="connsiteX5" fmla="*/ 1198106 w 1215132"/>
              <a:gd name="connsiteY5" fmla="*/ 982166 h 1013202"/>
              <a:gd name="connsiteX6" fmla="*/ 307230 w 1215132"/>
              <a:gd name="connsiteY6" fmla="*/ 737306 h 1013202"/>
              <a:gd name="connsiteX7" fmla="*/ 0 w 1215132"/>
              <a:gd name="connsiteY7" fmla="*/ 415965 h 1013202"/>
              <a:gd name="connsiteX8" fmla="*/ 0 w 1215132"/>
              <a:gd name="connsiteY8" fmla="*/ 314285 h 1013202"/>
              <a:gd name="connsiteX0" fmla="*/ 0 w 1200285"/>
              <a:gd name="connsiteY0" fmla="*/ 314285 h 1011792"/>
              <a:gd name="connsiteX1" fmla="*/ 314285 w 1200285"/>
              <a:gd name="connsiteY1" fmla="*/ 0 h 1011792"/>
              <a:gd name="connsiteX2" fmla="*/ 881631 w 1200285"/>
              <a:gd name="connsiteY2" fmla="*/ 0 h 1011792"/>
              <a:gd name="connsiteX3" fmla="*/ 1195916 w 1200285"/>
              <a:gd name="connsiteY3" fmla="*/ 314285 h 1011792"/>
              <a:gd name="connsiteX4" fmla="*/ 1195916 w 1200285"/>
              <a:gd name="connsiteY4" fmla="*/ 415965 h 1011792"/>
              <a:gd name="connsiteX5" fmla="*/ 1198106 w 1200285"/>
              <a:gd name="connsiteY5" fmla="*/ 982166 h 1011792"/>
              <a:gd name="connsiteX6" fmla="*/ 307230 w 1200285"/>
              <a:gd name="connsiteY6" fmla="*/ 737306 h 1011792"/>
              <a:gd name="connsiteX7" fmla="*/ 0 w 1200285"/>
              <a:gd name="connsiteY7" fmla="*/ 415965 h 1011792"/>
              <a:gd name="connsiteX8" fmla="*/ 0 w 1200285"/>
              <a:gd name="connsiteY8" fmla="*/ 314285 h 1011792"/>
              <a:gd name="connsiteX0" fmla="*/ 0 w 1198349"/>
              <a:gd name="connsiteY0" fmla="*/ 314285 h 1013202"/>
              <a:gd name="connsiteX1" fmla="*/ 314285 w 1198349"/>
              <a:gd name="connsiteY1" fmla="*/ 0 h 1013202"/>
              <a:gd name="connsiteX2" fmla="*/ 881631 w 1198349"/>
              <a:gd name="connsiteY2" fmla="*/ 0 h 1013202"/>
              <a:gd name="connsiteX3" fmla="*/ 1195916 w 1198349"/>
              <a:gd name="connsiteY3" fmla="*/ 314285 h 1013202"/>
              <a:gd name="connsiteX4" fmla="*/ 1195916 w 1198349"/>
              <a:gd name="connsiteY4" fmla="*/ 415965 h 1013202"/>
              <a:gd name="connsiteX5" fmla="*/ 1198106 w 1198349"/>
              <a:gd name="connsiteY5" fmla="*/ 982166 h 1013202"/>
              <a:gd name="connsiteX6" fmla="*/ 307230 w 1198349"/>
              <a:gd name="connsiteY6" fmla="*/ 737306 h 1013202"/>
              <a:gd name="connsiteX7" fmla="*/ 0 w 1198349"/>
              <a:gd name="connsiteY7" fmla="*/ 415965 h 1013202"/>
              <a:gd name="connsiteX8" fmla="*/ 0 w 1198349"/>
              <a:gd name="connsiteY8" fmla="*/ 314285 h 1013202"/>
              <a:gd name="connsiteX0" fmla="*/ 0 w 1264173"/>
              <a:gd name="connsiteY0" fmla="*/ 314285 h 1029724"/>
              <a:gd name="connsiteX1" fmla="*/ 314285 w 1264173"/>
              <a:gd name="connsiteY1" fmla="*/ 0 h 1029724"/>
              <a:gd name="connsiteX2" fmla="*/ 881631 w 1264173"/>
              <a:gd name="connsiteY2" fmla="*/ 0 h 1029724"/>
              <a:gd name="connsiteX3" fmla="*/ 1195916 w 1264173"/>
              <a:gd name="connsiteY3" fmla="*/ 314285 h 1029724"/>
              <a:gd name="connsiteX4" fmla="*/ 1195916 w 1264173"/>
              <a:gd name="connsiteY4" fmla="*/ 415965 h 1029724"/>
              <a:gd name="connsiteX5" fmla="*/ 1198106 w 1264173"/>
              <a:gd name="connsiteY5" fmla="*/ 982166 h 1029724"/>
              <a:gd name="connsiteX6" fmla="*/ 307230 w 1264173"/>
              <a:gd name="connsiteY6" fmla="*/ 737306 h 1029724"/>
              <a:gd name="connsiteX7" fmla="*/ 0 w 1264173"/>
              <a:gd name="connsiteY7" fmla="*/ 415965 h 1029724"/>
              <a:gd name="connsiteX8" fmla="*/ 0 w 1264173"/>
              <a:gd name="connsiteY8" fmla="*/ 314285 h 1029724"/>
              <a:gd name="connsiteX0" fmla="*/ 0 w 1200285"/>
              <a:gd name="connsiteY0" fmla="*/ 314285 h 982166"/>
              <a:gd name="connsiteX1" fmla="*/ 314285 w 1200285"/>
              <a:gd name="connsiteY1" fmla="*/ 0 h 982166"/>
              <a:gd name="connsiteX2" fmla="*/ 881631 w 1200285"/>
              <a:gd name="connsiteY2" fmla="*/ 0 h 982166"/>
              <a:gd name="connsiteX3" fmla="*/ 1195916 w 1200285"/>
              <a:gd name="connsiteY3" fmla="*/ 314285 h 982166"/>
              <a:gd name="connsiteX4" fmla="*/ 1195916 w 1200285"/>
              <a:gd name="connsiteY4" fmla="*/ 415965 h 982166"/>
              <a:gd name="connsiteX5" fmla="*/ 1198106 w 1200285"/>
              <a:gd name="connsiteY5" fmla="*/ 982166 h 982166"/>
              <a:gd name="connsiteX6" fmla="*/ 307230 w 1200285"/>
              <a:gd name="connsiteY6" fmla="*/ 737306 h 982166"/>
              <a:gd name="connsiteX7" fmla="*/ 0 w 1200285"/>
              <a:gd name="connsiteY7" fmla="*/ 415965 h 982166"/>
              <a:gd name="connsiteX8" fmla="*/ 0 w 1200285"/>
              <a:gd name="connsiteY8" fmla="*/ 314285 h 982166"/>
              <a:gd name="connsiteX0" fmla="*/ 0 w 1198106"/>
              <a:gd name="connsiteY0" fmla="*/ 314285 h 982166"/>
              <a:gd name="connsiteX1" fmla="*/ 314285 w 1198106"/>
              <a:gd name="connsiteY1" fmla="*/ 0 h 982166"/>
              <a:gd name="connsiteX2" fmla="*/ 881631 w 1198106"/>
              <a:gd name="connsiteY2" fmla="*/ 0 h 982166"/>
              <a:gd name="connsiteX3" fmla="*/ 1195916 w 1198106"/>
              <a:gd name="connsiteY3" fmla="*/ 314285 h 982166"/>
              <a:gd name="connsiteX4" fmla="*/ 1195916 w 1198106"/>
              <a:gd name="connsiteY4" fmla="*/ 415965 h 982166"/>
              <a:gd name="connsiteX5" fmla="*/ 1198106 w 1198106"/>
              <a:gd name="connsiteY5" fmla="*/ 982166 h 982166"/>
              <a:gd name="connsiteX6" fmla="*/ 307230 w 1198106"/>
              <a:gd name="connsiteY6" fmla="*/ 737306 h 982166"/>
              <a:gd name="connsiteX7" fmla="*/ 0 w 1198106"/>
              <a:gd name="connsiteY7" fmla="*/ 415965 h 982166"/>
              <a:gd name="connsiteX8" fmla="*/ 0 w 1198106"/>
              <a:gd name="connsiteY8" fmla="*/ 314285 h 982166"/>
              <a:gd name="connsiteX0" fmla="*/ 0 w 1198350"/>
              <a:gd name="connsiteY0" fmla="*/ 314285 h 982166"/>
              <a:gd name="connsiteX1" fmla="*/ 314285 w 1198350"/>
              <a:gd name="connsiteY1" fmla="*/ 0 h 982166"/>
              <a:gd name="connsiteX2" fmla="*/ 881631 w 1198350"/>
              <a:gd name="connsiteY2" fmla="*/ 0 h 982166"/>
              <a:gd name="connsiteX3" fmla="*/ 1195916 w 1198350"/>
              <a:gd name="connsiteY3" fmla="*/ 314285 h 982166"/>
              <a:gd name="connsiteX4" fmla="*/ 1195916 w 1198350"/>
              <a:gd name="connsiteY4" fmla="*/ 415965 h 982166"/>
              <a:gd name="connsiteX5" fmla="*/ 1198106 w 1198350"/>
              <a:gd name="connsiteY5" fmla="*/ 982166 h 982166"/>
              <a:gd name="connsiteX6" fmla="*/ 307230 w 1198350"/>
              <a:gd name="connsiteY6" fmla="*/ 737306 h 982166"/>
              <a:gd name="connsiteX7" fmla="*/ 0 w 1198350"/>
              <a:gd name="connsiteY7" fmla="*/ 415965 h 982166"/>
              <a:gd name="connsiteX8" fmla="*/ 0 w 1198350"/>
              <a:gd name="connsiteY8" fmla="*/ 314285 h 98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50" h="982166">
                <a:moveTo>
                  <a:pt x="0" y="314285"/>
                </a:moveTo>
                <a:cubicBezTo>
                  <a:pt x="0" y="140710"/>
                  <a:pt x="140710" y="0"/>
                  <a:pt x="314285" y="0"/>
                </a:cubicBezTo>
                <a:lnTo>
                  <a:pt x="881631" y="0"/>
                </a:lnTo>
                <a:cubicBezTo>
                  <a:pt x="1055206" y="0"/>
                  <a:pt x="1195916" y="140710"/>
                  <a:pt x="1195916" y="314285"/>
                </a:cubicBezTo>
                <a:lnTo>
                  <a:pt x="1195916" y="415965"/>
                </a:lnTo>
                <a:cubicBezTo>
                  <a:pt x="1195916" y="611765"/>
                  <a:pt x="1199267" y="878127"/>
                  <a:pt x="1198106" y="982166"/>
                </a:cubicBezTo>
                <a:cubicBezTo>
                  <a:pt x="765574" y="855166"/>
                  <a:pt x="291734" y="737306"/>
                  <a:pt x="307230" y="737306"/>
                </a:cubicBezTo>
                <a:cubicBezTo>
                  <a:pt x="144239" y="702028"/>
                  <a:pt x="0" y="589540"/>
                  <a:pt x="0" y="415965"/>
                </a:cubicBezTo>
                <a:lnTo>
                  <a:pt x="0" y="314285"/>
                </a:lnTo>
                <a:close/>
              </a:path>
            </a:pathLst>
          </a:custGeom>
          <a:solidFill>
            <a:srgbClr val="7C787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239983" tIns="0" rIns="239983" bIns="436769" rtlCol="0" anchor="ctr">
            <a:normAutofit/>
          </a:bodyPr>
          <a:lstStyle/>
          <a:p>
            <a:pPr algn="ctr"/>
            <a:endParaRPr lang="sv-SE" sz="1600" b="1" dirty="0">
              <a:solidFill>
                <a:srgbClr val="E1F0F4"/>
              </a:solidFill>
            </a:endParaRPr>
          </a:p>
        </p:txBody>
      </p:sp>
      <p:sp>
        <p:nvSpPr>
          <p:cNvPr id="21" name="Platshållare för text 12"/>
          <p:cNvSpPr>
            <a:spLocks noGrp="1"/>
          </p:cNvSpPr>
          <p:nvPr>
            <p:ph type="body" sz="quarter" idx="21" hasCustomPrompt="1"/>
          </p:nvPr>
        </p:nvSpPr>
        <p:spPr>
          <a:xfrm>
            <a:off x="792623" y="2394053"/>
            <a:ext cx="2889504" cy="1452706"/>
          </a:xfrm>
        </p:spPr>
        <p:txBody>
          <a:bodyPr wrap="square"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22" name="Platshållare för text 12"/>
          <p:cNvSpPr>
            <a:spLocks noGrp="1"/>
          </p:cNvSpPr>
          <p:nvPr>
            <p:ph type="body" sz="quarter" idx="22" hasCustomPrompt="1"/>
          </p:nvPr>
        </p:nvSpPr>
        <p:spPr>
          <a:xfrm>
            <a:off x="4451926" y="2394053"/>
            <a:ext cx="2889504" cy="1452706"/>
          </a:xfrm>
        </p:spPr>
        <p:txBody>
          <a:bodyPr wrap="square"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
        <p:nvSpPr>
          <p:cNvPr id="23" name="Platshållare för text 12"/>
          <p:cNvSpPr>
            <a:spLocks noGrp="1"/>
          </p:cNvSpPr>
          <p:nvPr>
            <p:ph type="body" sz="quarter" idx="23" hasCustomPrompt="1"/>
          </p:nvPr>
        </p:nvSpPr>
        <p:spPr>
          <a:xfrm>
            <a:off x="8111231" y="2394053"/>
            <a:ext cx="2889504" cy="1452706"/>
          </a:xfrm>
        </p:spPr>
        <p:txBody>
          <a:bodyPr wrap="square" anchor="ctr">
            <a:noAutofit/>
          </a:bodyPr>
          <a:lstStyle>
            <a:lvl1pPr marL="0" indent="0">
              <a:buNone/>
              <a:defRPr sz="2400" baseline="0">
                <a:solidFill>
                  <a:srgbClr val="F6F4E8"/>
                </a:solidFill>
              </a:defRPr>
            </a:lvl1pPr>
          </a:lstStyle>
          <a:p>
            <a:pPr lvl="0"/>
            <a:r>
              <a:rPr lang="sv-SE" dirty="0"/>
              <a:t>Skriv text eller ta bort textrutan och låt pratbubblan vara tom. </a:t>
            </a:r>
          </a:p>
        </p:txBody>
      </p:sp>
    </p:spTree>
    <p:extLst>
      <p:ext uri="{BB962C8B-B14F-4D97-AF65-F5344CB8AC3E}">
        <p14:creationId xmlns:p14="http://schemas.microsoft.com/office/powerpoint/2010/main" val="8604263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atbubbla och exempel">
    <p:spTree>
      <p:nvGrpSpPr>
        <p:cNvPr id="1" name=""/>
        <p:cNvGrpSpPr/>
        <p:nvPr/>
      </p:nvGrpSpPr>
      <p:grpSpPr>
        <a:xfrm>
          <a:off x="0" y="0"/>
          <a:ext cx="0" cy="0"/>
          <a:chOff x="0" y="0"/>
          <a:chExt cx="0" cy="0"/>
        </a:xfrm>
      </p:grpSpPr>
      <p:sp>
        <p:nvSpPr>
          <p:cNvPr id="10" name="Ellips 13"/>
          <p:cNvSpPr/>
          <p:nvPr userDrawn="1"/>
        </p:nvSpPr>
        <p:spPr>
          <a:xfrm>
            <a:off x="636326" y="4079110"/>
            <a:ext cx="1802073" cy="2007802"/>
          </a:xfrm>
          <a:custGeom>
            <a:avLst/>
            <a:gdLst>
              <a:gd name="connsiteX0" fmla="*/ 0 w 2048384"/>
              <a:gd name="connsiteY0" fmla="*/ 1024192 h 2048384"/>
              <a:gd name="connsiteX1" fmla="*/ 1024192 w 2048384"/>
              <a:gd name="connsiteY1" fmla="*/ 0 h 2048384"/>
              <a:gd name="connsiteX2" fmla="*/ 2048384 w 2048384"/>
              <a:gd name="connsiteY2" fmla="*/ 1024192 h 2048384"/>
              <a:gd name="connsiteX3" fmla="*/ 1024192 w 2048384"/>
              <a:gd name="connsiteY3" fmla="*/ 2048384 h 2048384"/>
              <a:gd name="connsiteX4" fmla="*/ 0 w 2048384"/>
              <a:gd name="connsiteY4" fmla="*/ 1024192 h 2048384"/>
              <a:gd name="connsiteX0" fmla="*/ 1714 w 2050098"/>
              <a:gd name="connsiteY0" fmla="*/ 1024192 h 2164094"/>
              <a:gd name="connsiteX1" fmla="*/ 1025906 w 2050098"/>
              <a:gd name="connsiteY1" fmla="*/ 0 h 2164094"/>
              <a:gd name="connsiteX2" fmla="*/ 2050098 w 2050098"/>
              <a:gd name="connsiteY2" fmla="*/ 1024192 h 2164094"/>
              <a:gd name="connsiteX3" fmla="*/ 1025906 w 2050098"/>
              <a:gd name="connsiteY3" fmla="*/ 2048384 h 2164094"/>
              <a:gd name="connsiteX4" fmla="*/ 788636 w 2050098"/>
              <a:gd name="connsiteY4" fmla="*/ 2025636 h 2164094"/>
              <a:gd name="connsiteX5" fmla="*/ 1714 w 2050098"/>
              <a:gd name="connsiteY5" fmla="*/ 1024192 h 2164094"/>
              <a:gd name="connsiteX0" fmla="*/ 788636 w 2050098"/>
              <a:gd name="connsiteY0" fmla="*/ 2025636 h 2139824"/>
              <a:gd name="connsiteX1" fmla="*/ 1714 w 2050098"/>
              <a:gd name="connsiteY1" fmla="*/ 1024192 h 2139824"/>
              <a:gd name="connsiteX2" fmla="*/ 1025906 w 2050098"/>
              <a:gd name="connsiteY2" fmla="*/ 0 h 2139824"/>
              <a:gd name="connsiteX3" fmla="*/ 2050098 w 2050098"/>
              <a:gd name="connsiteY3" fmla="*/ 1024192 h 2139824"/>
              <a:gd name="connsiteX4" fmla="*/ 1117346 w 2050098"/>
              <a:gd name="connsiteY4" fmla="*/ 2139824 h 2139824"/>
              <a:gd name="connsiteX0" fmla="*/ 790539 w 2052001"/>
              <a:gd name="connsiteY0" fmla="*/ 2025636 h 2139824"/>
              <a:gd name="connsiteX1" fmla="*/ 691319 w 2052001"/>
              <a:gd name="connsiteY1" fmla="*/ 1939642 h 2139824"/>
              <a:gd name="connsiteX2" fmla="*/ 3617 w 2052001"/>
              <a:gd name="connsiteY2" fmla="*/ 1024192 h 2139824"/>
              <a:gd name="connsiteX3" fmla="*/ 1027809 w 2052001"/>
              <a:gd name="connsiteY3" fmla="*/ 0 h 2139824"/>
              <a:gd name="connsiteX4" fmla="*/ 2052001 w 2052001"/>
              <a:gd name="connsiteY4" fmla="*/ 1024192 h 2139824"/>
              <a:gd name="connsiteX5" fmla="*/ 1119249 w 2052001"/>
              <a:gd name="connsiteY5" fmla="*/ 2139824 h 2139824"/>
              <a:gd name="connsiteX0" fmla="*/ 791503 w 2052965"/>
              <a:gd name="connsiteY0" fmla="*/ 2025636 h 2139824"/>
              <a:gd name="connsiteX1" fmla="*/ 657358 w 2052965"/>
              <a:gd name="connsiteY1" fmla="*/ 2015842 h 2139824"/>
              <a:gd name="connsiteX2" fmla="*/ 4581 w 2052965"/>
              <a:gd name="connsiteY2" fmla="*/ 1024192 h 2139824"/>
              <a:gd name="connsiteX3" fmla="*/ 1028773 w 2052965"/>
              <a:gd name="connsiteY3" fmla="*/ 0 h 2139824"/>
              <a:gd name="connsiteX4" fmla="*/ 2052965 w 2052965"/>
              <a:gd name="connsiteY4" fmla="*/ 1024192 h 2139824"/>
              <a:gd name="connsiteX5" fmla="*/ 1120213 w 2052965"/>
              <a:gd name="connsiteY5" fmla="*/ 2139824 h 2139824"/>
              <a:gd name="connsiteX0" fmla="*/ 715303 w 2052965"/>
              <a:gd name="connsiteY0" fmla="*/ 2273286 h 2273286"/>
              <a:gd name="connsiteX1" fmla="*/ 657358 w 2052965"/>
              <a:gd name="connsiteY1" fmla="*/ 2015842 h 2273286"/>
              <a:gd name="connsiteX2" fmla="*/ 4581 w 2052965"/>
              <a:gd name="connsiteY2" fmla="*/ 1024192 h 2273286"/>
              <a:gd name="connsiteX3" fmla="*/ 1028773 w 2052965"/>
              <a:gd name="connsiteY3" fmla="*/ 0 h 2273286"/>
              <a:gd name="connsiteX4" fmla="*/ 2052965 w 2052965"/>
              <a:gd name="connsiteY4" fmla="*/ 1024192 h 2273286"/>
              <a:gd name="connsiteX5" fmla="*/ 1120213 w 2052965"/>
              <a:gd name="connsiteY5" fmla="*/ 2139824 h 2273286"/>
              <a:gd name="connsiteX0" fmla="*/ 693078 w 2052965"/>
              <a:gd name="connsiteY0" fmla="*/ 2257411 h 2257411"/>
              <a:gd name="connsiteX1" fmla="*/ 657358 w 2052965"/>
              <a:gd name="connsiteY1" fmla="*/ 2015842 h 2257411"/>
              <a:gd name="connsiteX2" fmla="*/ 4581 w 2052965"/>
              <a:gd name="connsiteY2" fmla="*/ 1024192 h 2257411"/>
              <a:gd name="connsiteX3" fmla="*/ 1028773 w 2052965"/>
              <a:gd name="connsiteY3" fmla="*/ 0 h 2257411"/>
              <a:gd name="connsiteX4" fmla="*/ 2052965 w 2052965"/>
              <a:gd name="connsiteY4" fmla="*/ 1024192 h 2257411"/>
              <a:gd name="connsiteX5" fmla="*/ 1120213 w 2052965"/>
              <a:gd name="connsiteY5" fmla="*/ 2139824 h 2257411"/>
              <a:gd name="connsiteX0" fmla="*/ 688853 w 2048740"/>
              <a:gd name="connsiteY0" fmla="*/ 2257411 h 2257411"/>
              <a:gd name="connsiteX1" fmla="*/ 907133 w 2048740"/>
              <a:gd name="connsiteY1" fmla="*/ 2038067 h 2257411"/>
              <a:gd name="connsiteX2" fmla="*/ 356 w 2048740"/>
              <a:gd name="connsiteY2" fmla="*/ 1024192 h 2257411"/>
              <a:gd name="connsiteX3" fmla="*/ 1024548 w 2048740"/>
              <a:gd name="connsiteY3" fmla="*/ 0 h 2257411"/>
              <a:gd name="connsiteX4" fmla="*/ 2048740 w 2048740"/>
              <a:gd name="connsiteY4" fmla="*/ 1024192 h 2257411"/>
              <a:gd name="connsiteX5" fmla="*/ 1115988 w 2048740"/>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16566 w 2049318"/>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16566 w 2049318"/>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16566 w 2049318"/>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16566 w 2049318"/>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16566 w 2049318"/>
              <a:gd name="connsiteY5" fmla="*/ 213982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67366 w 2049318"/>
              <a:gd name="connsiteY5" fmla="*/ 203187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67366 w 2049318"/>
              <a:gd name="connsiteY5" fmla="*/ 203187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86416 w 2049318"/>
              <a:gd name="connsiteY5" fmla="*/ 2035049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64191 w 2049318"/>
              <a:gd name="connsiteY5" fmla="*/ 203187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64191 w 2049318"/>
              <a:gd name="connsiteY5" fmla="*/ 2031874 h 2257411"/>
              <a:gd name="connsiteX0" fmla="*/ 689431 w 2049318"/>
              <a:gd name="connsiteY0" fmla="*/ 2257411 h 2257411"/>
              <a:gd name="connsiteX1" fmla="*/ 907711 w 2049318"/>
              <a:gd name="connsiteY1" fmla="*/ 2038067 h 2257411"/>
              <a:gd name="connsiteX2" fmla="*/ 934 w 2049318"/>
              <a:gd name="connsiteY2" fmla="*/ 1024192 h 2257411"/>
              <a:gd name="connsiteX3" fmla="*/ 1025126 w 2049318"/>
              <a:gd name="connsiteY3" fmla="*/ 0 h 2257411"/>
              <a:gd name="connsiteX4" fmla="*/ 2049318 w 2049318"/>
              <a:gd name="connsiteY4" fmla="*/ 1024192 h 2257411"/>
              <a:gd name="connsiteX5" fmla="*/ 1164191 w 2049318"/>
              <a:gd name="connsiteY5" fmla="*/ 2031874 h 2257411"/>
              <a:gd name="connsiteX0" fmla="*/ 688861 w 2048748"/>
              <a:gd name="connsiteY0" fmla="*/ 2257411 h 2257411"/>
              <a:gd name="connsiteX1" fmla="*/ 907141 w 2048748"/>
              <a:gd name="connsiteY1" fmla="*/ 2038067 h 2257411"/>
              <a:gd name="connsiteX2" fmla="*/ 364 w 2048748"/>
              <a:gd name="connsiteY2" fmla="*/ 1024192 h 2257411"/>
              <a:gd name="connsiteX3" fmla="*/ 1024556 w 2048748"/>
              <a:gd name="connsiteY3" fmla="*/ 0 h 2257411"/>
              <a:gd name="connsiteX4" fmla="*/ 2048748 w 2048748"/>
              <a:gd name="connsiteY4" fmla="*/ 1024192 h 2257411"/>
              <a:gd name="connsiteX5" fmla="*/ 1163621 w 2048748"/>
              <a:gd name="connsiteY5" fmla="*/ 2031874 h 2257411"/>
              <a:gd name="connsiteX0" fmla="*/ 688552 w 2048439"/>
              <a:gd name="connsiteY0" fmla="*/ 2257411 h 2257411"/>
              <a:gd name="connsiteX1" fmla="*/ 906832 w 2048439"/>
              <a:gd name="connsiteY1" fmla="*/ 2038067 h 2257411"/>
              <a:gd name="connsiteX2" fmla="*/ 55 w 2048439"/>
              <a:gd name="connsiteY2" fmla="*/ 1024192 h 2257411"/>
              <a:gd name="connsiteX3" fmla="*/ 1024247 w 2048439"/>
              <a:gd name="connsiteY3" fmla="*/ 0 h 2257411"/>
              <a:gd name="connsiteX4" fmla="*/ 2048439 w 2048439"/>
              <a:gd name="connsiteY4" fmla="*/ 1024192 h 2257411"/>
              <a:gd name="connsiteX5" fmla="*/ 1163312 w 2048439"/>
              <a:gd name="connsiteY5" fmla="*/ 2031874 h 2257411"/>
              <a:gd name="connsiteX0" fmla="*/ 688509 w 2048396"/>
              <a:gd name="connsiteY0" fmla="*/ 2257411 h 2257411"/>
              <a:gd name="connsiteX1" fmla="*/ 906789 w 2048396"/>
              <a:gd name="connsiteY1" fmla="*/ 2038067 h 2257411"/>
              <a:gd name="connsiteX2" fmla="*/ 12 w 2048396"/>
              <a:gd name="connsiteY2" fmla="*/ 1024192 h 2257411"/>
              <a:gd name="connsiteX3" fmla="*/ 1024204 w 2048396"/>
              <a:gd name="connsiteY3" fmla="*/ 0 h 2257411"/>
              <a:gd name="connsiteX4" fmla="*/ 2048396 w 2048396"/>
              <a:gd name="connsiteY4" fmla="*/ 1024192 h 2257411"/>
              <a:gd name="connsiteX5" fmla="*/ 1163269 w 2048396"/>
              <a:gd name="connsiteY5" fmla="*/ 2031874 h 2257411"/>
              <a:gd name="connsiteX0" fmla="*/ 656756 w 2016643"/>
              <a:gd name="connsiteY0" fmla="*/ 2257411 h 2257411"/>
              <a:gd name="connsiteX1" fmla="*/ 875036 w 2016643"/>
              <a:gd name="connsiteY1" fmla="*/ 2038067 h 2257411"/>
              <a:gd name="connsiteX2" fmla="*/ 9 w 2016643"/>
              <a:gd name="connsiteY2" fmla="*/ 1021017 h 2257411"/>
              <a:gd name="connsiteX3" fmla="*/ 992451 w 2016643"/>
              <a:gd name="connsiteY3" fmla="*/ 0 h 2257411"/>
              <a:gd name="connsiteX4" fmla="*/ 2016643 w 2016643"/>
              <a:gd name="connsiteY4" fmla="*/ 1024192 h 2257411"/>
              <a:gd name="connsiteX5" fmla="*/ 1131516 w 2016643"/>
              <a:gd name="connsiteY5" fmla="*/ 2031874 h 2257411"/>
              <a:gd name="connsiteX0" fmla="*/ 672629 w 2032516"/>
              <a:gd name="connsiteY0" fmla="*/ 2257442 h 2257442"/>
              <a:gd name="connsiteX1" fmla="*/ 890909 w 2032516"/>
              <a:gd name="connsiteY1" fmla="*/ 2038098 h 2257442"/>
              <a:gd name="connsiteX2" fmla="*/ 7 w 2032516"/>
              <a:gd name="connsiteY2" fmla="*/ 995648 h 2257442"/>
              <a:gd name="connsiteX3" fmla="*/ 1008324 w 2032516"/>
              <a:gd name="connsiteY3" fmla="*/ 31 h 2257442"/>
              <a:gd name="connsiteX4" fmla="*/ 2032516 w 2032516"/>
              <a:gd name="connsiteY4" fmla="*/ 1024223 h 2257442"/>
              <a:gd name="connsiteX5" fmla="*/ 1147389 w 2032516"/>
              <a:gd name="connsiteY5" fmla="*/ 2031905 h 2257442"/>
              <a:gd name="connsiteX0" fmla="*/ 656756 w 2016643"/>
              <a:gd name="connsiteY0" fmla="*/ 2257558 h 2257558"/>
              <a:gd name="connsiteX1" fmla="*/ 875036 w 2016643"/>
              <a:gd name="connsiteY1" fmla="*/ 2038214 h 2257558"/>
              <a:gd name="connsiteX2" fmla="*/ 9 w 2016643"/>
              <a:gd name="connsiteY2" fmla="*/ 964014 h 2257558"/>
              <a:gd name="connsiteX3" fmla="*/ 992451 w 2016643"/>
              <a:gd name="connsiteY3" fmla="*/ 147 h 2257558"/>
              <a:gd name="connsiteX4" fmla="*/ 2016643 w 2016643"/>
              <a:gd name="connsiteY4" fmla="*/ 1024339 h 2257558"/>
              <a:gd name="connsiteX5" fmla="*/ 1131516 w 2016643"/>
              <a:gd name="connsiteY5" fmla="*/ 2032021 h 2257558"/>
              <a:gd name="connsiteX0" fmla="*/ 666279 w 2026166"/>
              <a:gd name="connsiteY0" fmla="*/ 2257515 h 2257515"/>
              <a:gd name="connsiteX1" fmla="*/ 884559 w 2026166"/>
              <a:gd name="connsiteY1" fmla="*/ 2038171 h 2257515"/>
              <a:gd name="connsiteX2" fmla="*/ 7 w 2026166"/>
              <a:gd name="connsiteY2" fmla="*/ 973496 h 2257515"/>
              <a:gd name="connsiteX3" fmla="*/ 1001974 w 2026166"/>
              <a:gd name="connsiteY3" fmla="*/ 104 h 2257515"/>
              <a:gd name="connsiteX4" fmla="*/ 2026166 w 2026166"/>
              <a:gd name="connsiteY4" fmla="*/ 1024296 h 2257515"/>
              <a:gd name="connsiteX5" fmla="*/ 1141039 w 2026166"/>
              <a:gd name="connsiteY5" fmla="*/ 2031978 h 2257515"/>
              <a:gd name="connsiteX0" fmla="*/ 666279 w 2026166"/>
              <a:gd name="connsiteY0" fmla="*/ 2257522 h 2257522"/>
              <a:gd name="connsiteX1" fmla="*/ 884559 w 2026166"/>
              <a:gd name="connsiteY1" fmla="*/ 2038178 h 2257522"/>
              <a:gd name="connsiteX2" fmla="*/ 7 w 2026166"/>
              <a:gd name="connsiteY2" fmla="*/ 973503 h 2257522"/>
              <a:gd name="connsiteX3" fmla="*/ 1001974 w 2026166"/>
              <a:gd name="connsiteY3" fmla="*/ 111 h 2257522"/>
              <a:gd name="connsiteX4" fmla="*/ 2026166 w 2026166"/>
              <a:gd name="connsiteY4" fmla="*/ 1024303 h 2257522"/>
              <a:gd name="connsiteX5" fmla="*/ 1141039 w 2026166"/>
              <a:gd name="connsiteY5" fmla="*/ 2031985 h 2257522"/>
              <a:gd name="connsiteX0" fmla="*/ 659930 w 2019817"/>
              <a:gd name="connsiteY0" fmla="*/ 2257720 h 2257720"/>
              <a:gd name="connsiteX1" fmla="*/ 878210 w 2019817"/>
              <a:gd name="connsiteY1" fmla="*/ 2038376 h 2257720"/>
              <a:gd name="connsiteX2" fmla="*/ 8 w 2019817"/>
              <a:gd name="connsiteY2" fmla="*/ 941951 h 2257720"/>
              <a:gd name="connsiteX3" fmla="*/ 995625 w 2019817"/>
              <a:gd name="connsiteY3" fmla="*/ 309 h 2257720"/>
              <a:gd name="connsiteX4" fmla="*/ 2019817 w 2019817"/>
              <a:gd name="connsiteY4" fmla="*/ 1024501 h 2257720"/>
              <a:gd name="connsiteX5" fmla="*/ 1134690 w 2019817"/>
              <a:gd name="connsiteY5" fmla="*/ 2032183 h 2257720"/>
              <a:gd name="connsiteX0" fmla="*/ 659934 w 2019821"/>
              <a:gd name="connsiteY0" fmla="*/ 2257873 h 2257873"/>
              <a:gd name="connsiteX1" fmla="*/ 878214 w 2019821"/>
              <a:gd name="connsiteY1" fmla="*/ 2038529 h 2257873"/>
              <a:gd name="connsiteX2" fmla="*/ 12 w 2019821"/>
              <a:gd name="connsiteY2" fmla="*/ 942104 h 2257873"/>
              <a:gd name="connsiteX3" fmla="*/ 995629 w 2019821"/>
              <a:gd name="connsiteY3" fmla="*/ 462 h 2257873"/>
              <a:gd name="connsiteX4" fmla="*/ 2019821 w 2019821"/>
              <a:gd name="connsiteY4" fmla="*/ 1024654 h 2257873"/>
              <a:gd name="connsiteX5" fmla="*/ 1134694 w 2019821"/>
              <a:gd name="connsiteY5" fmla="*/ 2032336 h 2257873"/>
              <a:gd name="connsiteX0" fmla="*/ 659934 w 2019821"/>
              <a:gd name="connsiteY0" fmla="*/ 2257873 h 2257873"/>
              <a:gd name="connsiteX1" fmla="*/ 878214 w 2019821"/>
              <a:gd name="connsiteY1" fmla="*/ 2038529 h 2257873"/>
              <a:gd name="connsiteX2" fmla="*/ 12 w 2019821"/>
              <a:gd name="connsiteY2" fmla="*/ 942104 h 2257873"/>
              <a:gd name="connsiteX3" fmla="*/ 995629 w 2019821"/>
              <a:gd name="connsiteY3" fmla="*/ 462 h 2257873"/>
              <a:gd name="connsiteX4" fmla="*/ 2019821 w 2019821"/>
              <a:gd name="connsiteY4" fmla="*/ 1024654 h 2257873"/>
              <a:gd name="connsiteX5" fmla="*/ 1134694 w 2019821"/>
              <a:gd name="connsiteY5" fmla="*/ 2032336 h 2257873"/>
              <a:gd name="connsiteX0" fmla="*/ 659934 w 2019821"/>
              <a:gd name="connsiteY0" fmla="*/ 2257873 h 2257873"/>
              <a:gd name="connsiteX1" fmla="*/ 878214 w 2019821"/>
              <a:gd name="connsiteY1" fmla="*/ 2038529 h 2257873"/>
              <a:gd name="connsiteX2" fmla="*/ 12 w 2019821"/>
              <a:gd name="connsiteY2" fmla="*/ 942104 h 2257873"/>
              <a:gd name="connsiteX3" fmla="*/ 995629 w 2019821"/>
              <a:gd name="connsiteY3" fmla="*/ 462 h 2257873"/>
              <a:gd name="connsiteX4" fmla="*/ 2019821 w 2019821"/>
              <a:gd name="connsiteY4" fmla="*/ 1024654 h 2257873"/>
              <a:gd name="connsiteX5" fmla="*/ 1134694 w 2019821"/>
              <a:gd name="connsiteY5" fmla="*/ 2032336 h 2257873"/>
              <a:gd name="connsiteX0" fmla="*/ 659933 w 2019820"/>
              <a:gd name="connsiteY0" fmla="*/ 2257873 h 2257873"/>
              <a:gd name="connsiteX1" fmla="*/ 878213 w 2019820"/>
              <a:gd name="connsiteY1" fmla="*/ 2038529 h 2257873"/>
              <a:gd name="connsiteX2" fmla="*/ 11 w 2019820"/>
              <a:gd name="connsiteY2" fmla="*/ 942104 h 2257873"/>
              <a:gd name="connsiteX3" fmla="*/ 995628 w 2019820"/>
              <a:gd name="connsiteY3" fmla="*/ 462 h 2257873"/>
              <a:gd name="connsiteX4" fmla="*/ 2019820 w 2019820"/>
              <a:gd name="connsiteY4" fmla="*/ 1024654 h 2257873"/>
              <a:gd name="connsiteX5" fmla="*/ 1134693 w 2019820"/>
              <a:gd name="connsiteY5" fmla="*/ 2032336 h 2257873"/>
              <a:gd name="connsiteX0" fmla="*/ 666279 w 2026166"/>
              <a:gd name="connsiteY0" fmla="*/ 2257629 h 2257629"/>
              <a:gd name="connsiteX1" fmla="*/ 884559 w 2026166"/>
              <a:gd name="connsiteY1" fmla="*/ 2038285 h 2257629"/>
              <a:gd name="connsiteX2" fmla="*/ 7 w 2026166"/>
              <a:gd name="connsiteY2" fmla="*/ 954560 h 2257629"/>
              <a:gd name="connsiteX3" fmla="*/ 1001974 w 2026166"/>
              <a:gd name="connsiteY3" fmla="*/ 218 h 2257629"/>
              <a:gd name="connsiteX4" fmla="*/ 2026166 w 2026166"/>
              <a:gd name="connsiteY4" fmla="*/ 1024410 h 2257629"/>
              <a:gd name="connsiteX5" fmla="*/ 1141039 w 2026166"/>
              <a:gd name="connsiteY5" fmla="*/ 2032092 h 2257629"/>
              <a:gd name="connsiteX0" fmla="*/ 666281 w 2026168"/>
              <a:gd name="connsiteY0" fmla="*/ 2257528 h 2257528"/>
              <a:gd name="connsiteX1" fmla="*/ 884561 w 2026168"/>
              <a:gd name="connsiteY1" fmla="*/ 2038184 h 2257528"/>
              <a:gd name="connsiteX2" fmla="*/ 9 w 2026168"/>
              <a:gd name="connsiteY2" fmla="*/ 954459 h 2257528"/>
              <a:gd name="connsiteX3" fmla="*/ 1001976 w 2026168"/>
              <a:gd name="connsiteY3" fmla="*/ 117 h 2257528"/>
              <a:gd name="connsiteX4" fmla="*/ 2026168 w 2026168"/>
              <a:gd name="connsiteY4" fmla="*/ 1024309 h 2257528"/>
              <a:gd name="connsiteX5" fmla="*/ 1141041 w 2026168"/>
              <a:gd name="connsiteY5" fmla="*/ 2031991 h 2257528"/>
              <a:gd name="connsiteX0" fmla="*/ 666282 w 2026169"/>
              <a:gd name="connsiteY0" fmla="*/ 2257419 h 2257419"/>
              <a:gd name="connsiteX1" fmla="*/ 884562 w 2026169"/>
              <a:gd name="connsiteY1" fmla="*/ 2038075 h 2257419"/>
              <a:gd name="connsiteX2" fmla="*/ 10 w 2026169"/>
              <a:gd name="connsiteY2" fmla="*/ 954350 h 2257419"/>
              <a:gd name="connsiteX3" fmla="*/ 1001977 w 2026169"/>
              <a:gd name="connsiteY3" fmla="*/ 8 h 2257419"/>
              <a:gd name="connsiteX4" fmla="*/ 2026169 w 2026169"/>
              <a:gd name="connsiteY4" fmla="*/ 1024200 h 2257419"/>
              <a:gd name="connsiteX5" fmla="*/ 1141042 w 2026169"/>
              <a:gd name="connsiteY5" fmla="*/ 2031882 h 2257419"/>
              <a:gd name="connsiteX0" fmla="*/ 666283 w 2026170"/>
              <a:gd name="connsiteY0" fmla="*/ 2257419 h 2257419"/>
              <a:gd name="connsiteX1" fmla="*/ 884563 w 2026170"/>
              <a:gd name="connsiteY1" fmla="*/ 2038075 h 2257419"/>
              <a:gd name="connsiteX2" fmla="*/ 11 w 2026170"/>
              <a:gd name="connsiteY2" fmla="*/ 954350 h 2257419"/>
              <a:gd name="connsiteX3" fmla="*/ 1001978 w 2026170"/>
              <a:gd name="connsiteY3" fmla="*/ 8 h 2257419"/>
              <a:gd name="connsiteX4" fmla="*/ 2026170 w 2026170"/>
              <a:gd name="connsiteY4" fmla="*/ 1024200 h 2257419"/>
              <a:gd name="connsiteX5" fmla="*/ 1141043 w 2026170"/>
              <a:gd name="connsiteY5" fmla="*/ 2031882 h 2257419"/>
              <a:gd name="connsiteX0" fmla="*/ 666367 w 2026254"/>
              <a:gd name="connsiteY0" fmla="*/ 2257418 h 2257418"/>
              <a:gd name="connsiteX1" fmla="*/ 884647 w 2026254"/>
              <a:gd name="connsiteY1" fmla="*/ 2038074 h 2257418"/>
              <a:gd name="connsiteX2" fmla="*/ 95 w 2026254"/>
              <a:gd name="connsiteY2" fmla="*/ 954349 h 2257418"/>
              <a:gd name="connsiteX3" fmla="*/ 1002062 w 2026254"/>
              <a:gd name="connsiteY3" fmla="*/ 7 h 2257418"/>
              <a:gd name="connsiteX4" fmla="*/ 2026254 w 2026254"/>
              <a:gd name="connsiteY4" fmla="*/ 1024199 h 2257418"/>
              <a:gd name="connsiteX5" fmla="*/ 1141127 w 2026254"/>
              <a:gd name="connsiteY5" fmla="*/ 2031881 h 2257418"/>
              <a:gd name="connsiteX0" fmla="*/ 666367 w 2026254"/>
              <a:gd name="connsiteY0" fmla="*/ 2257471 h 2257471"/>
              <a:gd name="connsiteX1" fmla="*/ 884647 w 2026254"/>
              <a:gd name="connsiteY1" fmla="*/ 2038127 h 2257471"/>
              <a:gd name="connsiteX2" fmla="*/ 95 w 2026254"/>
              <a:gd name="connsiteY2" fmla="*/ 954402 h 2257471"/>
              <a:gd name="connsiteX3" fmla="*/ 1002062 w 2026254"/>
              <a:gd name="connsiteY3" fmla="*/ 60 h 2257471"/>
              <a:gd name="connsiteX4" fmla="*/ 2026254 w 2026254"/>
              <a:gd name="connsiteY4" fmla="*/ 1024252 h 2257471"/>
              <a:gd name="connsiteX5" fmla="*/ 1141127 w 2026254"/>
              <a:gd name="connsiteY5" fmla="*/ 2031934 h 2257471"/>
              <a:gd name="connsiteX0" fmla="*/ 666367 w 2026254"/>
              <a:gd name="connsiteY0" fmla="*/ 2257576 h 2257576"/>
              <a:gd name="connsiteX1" fmla="*/ 884647 w 2026254"/>
              <a:gd name="connsiteY1" fmla="*/ 2038232 h 2257576"/>
              <a:gd name="connsiteX2" fmla="*/ 95 w 2026254"/>
              <a:gd name="connsiteY2" fmla="*/ 954507 h 2257576"/>
              <a:gd name="connsiteX3" fmla="*/ 1002062 w 2026254"/>
              <a:gd name="connsiteY3" fmla="*/ 165 h 2257576"/>
              <a:gd name="connsiteX4" fmla="*/ 2026254 w 2026254"/>
              <a:gd name="connsiteY4" fmla="*/ 1024357 h 2257576"/>
              <a:gd name="connsiteX5" fmla="*/ 1141127 w 2026254"/>
              <a:gd name="connsiteY5" fmla="*/ 2032039 h 225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254" h="2257576">
                <a:moveTo>
                  <a:pt x="666367" y="2257576"/>
                </a:moveTo>
                <a:cubicBezTo>
                  <a:pt x="738730" y="2182919"/>
                  <a:pt x="777676" y="2138464"/>
                  <a:pt x="884647" y="2038232"/>
                </a:cubicBezTo>
                <a:cubicBezTo>
                  <a:pt x="245493" y="1934825"/>
                  <a:pt x="-5632" y="1428930"/>
                  <a:pt x="95" y="954507"/>
                </a:cubicBezTo>
                <a:cubicBezTo>
                  <a:pt x="5822" y="480084"/>
                  <a:pt x="456852" y="-10335"/>
                  <a:pt x="1002062" y="165"/>
                </a:cubicBezTo>
                <a:cubicBezTo>
                  <a:pt x="1547272" y="10665"/>
                  <a:pt x="2026254" y="458711"/>
                  <a:pt x="2026254" y="1024357"/>
                </a:cubicBezTo>
                <a:cubicBezTo>
                  <a:pt x="2026254" y="1590003"/>
                  <a:pt x="1634581" y="1938792"/>
                  <a:pt x="1141127" y="2032039"/>
                </a:cubicBezTo>
              </a:path>
            </a:pathLst>
          </a:custGeom>
          <a:noFill/>
          <a:ln w="57150" cap="rnd" cmpd="sng">
            <a:solidFill>
              <a:srgbClr val="006F65"/>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1" tIns="0" rIns="121911" bIns="249582" numCol="1" spcCol="0" rtlCol="0" fromWordArt="0" anchor="ctr" anchorCtr="0" forceAA="0" compatLnSpc="1">
            <a:prstTxWarp prst="textNoShape">
              <a:avLst/>
            </a:prstTxWarp>
            <a:normAutofit/>
          </a:bodyPr>
          <a:lstStyle/>
          <a:p>
            <a:pPr algn="ctr"/>
            <a:endParaRPr lang="sv-SE" sz="1866" b="1" dirty="0">
              <a:solidFill>
                <a:schemeClr val="tx1"/>
              </a:solidFill>
            </a:endParaRPr>
          </a:p>
        </p:txBody>
      </p:sp>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sp>
        <p:nvSpPr>
          <p:cNvPr id="7" name="Rektangel med rundade hörn 10"/>
          <p:cNvSpPr/>
          <p:nvPr/>
        </p:nvSpPr>
        <p:spPr>
          <a:xfrm>
            <a:off x="636000" y="584200"/>
            <a:ext cx="10946400" cy="3398413"/>
          </a:xfrm>
          <a:custGeom>
            <a:avLst/>
            <a:gdLst>
              <a:gd name="connsiteX0" fmla="*/ 0 w 3715096"/>
              <a:gd name="connsiteY0" fmla="*/ 192012 h 725887"/>
              <a:gd name="connsiteX1" fmla="*/ 192012 w 3715096"/>
              <a:gd name="connsiteY1" fmla="*/ 0 h 725887"/>
              <a:gd name="connsiteX2" fmla="*/ 3523084 w 3715096"/>
              <a:gd name="connsiteY2" fmla="*/ 0 h 725887"/>
              <a:gd name="connsiteX3" fmla="*/ 3715096 w 3715096"/>
              <a:gd name="connsiteY3" fmla="*/ 192012 h 725887"/>
              <a:gd name="connsiteX4" fmla="*/ 3715096 w 3715096"/>
              <a:gd name="connsiteY4" fmla="*/ 533875 h 725887"/>
              <a:gd name="connsiteX5" fmla="*/ 3523084 w 3715096"/>
              <a:gd name="connsiteY5" fmla="*/ 725887 h 725887"/>
              <a:gd name="connsiteX6" fmla="*/ 192012 w 3715096"/>
              <a:gd name="connsiteY6" fmla="*/ 725887 h 725887"/>
              <a:gd name="connsiteX7" fmla="*/ 0 w 3715096"/>
              <a:gd name="connsiteY7" fmla="*/ 533875 h 725887"/>
              <a:gd name="connsiteX8" fmla="*/ 0 w 3715096"/>
              <a:gd name="connsiteY8" fmla="*/ 192012 h 725887"/>
              <a:gd name="connsiteX0" fmla="*/ 0 w 3715096"/>
              <a:gd name="connsiteY0" fmla="*/ 192012 h 725887"/>
              <a:gd name="connsiteX1" fmla="*/ 192012 w 3715096"/>
              <a:gd name="connsiteY1" fmla="*/ 0 h 725887"/>
              <a:gd name="connsiteX2" fmla="*/ 3523084 w 3715096"/>
              <a:gd name="connsiteY2" fmla="*/ 0 h 725887"/>
              <a:gd name="connsiteX3" fmla="*/ 3715096 w 3715096"/>
              <a:gd name="connsiteY3" fmla="*/ 192012 h 725887"/>
              <a:gd name="connsiteX4" fmla="*/ 3715096 w 3715096"/>
              <a:gd name="connsiteY4" fmla="*/ 533875 h 725887"/>
              <a:gd name="connsiteX5" fmla="*/ 3523084 w 3715096"/>
              <a:gd name="connsiteY5" fmla="*/ 725887 h 725887"/>
              <a:gd name="connsiteX6" fmla="*/ 3222277 w 3715096"/>
              <a:gd name="connsiteY6" fmla="*/ 720316 h 725887"/>
              <a:gd name="connsiteX7" fmla="*/ 192012 w 3715096"/>
              <a:gd name="connsiteY7" fmla="*/ 725887 h 725887"/>
              <a:gd name="connsiteX8" fmla="*/ 0 w 3715096"/>
              <a:gd name="connsiteY8" fmla="*/ 533875 h 725887"/>
              <a:gd name="connsiteX9" fmla="*/ 0 w 3715096"/>
              <a:gd name="connsiteY9" fmla="*/ 192012 h 725887"/>
              <a:gd name="connsiteX0" fmla="*/ 3222277 w 3715096"/>
              <a:gd name="connsiteY0" fmla="*/ 720316 h 817327"/>
              <a:gd name="connsiteX1" fmla="*/ 192012 w 3715096"/>
              <a:gd name="connsiteY1" fmla="*/ 725887 h 817327"/>
              <a:gd name="connsiteX2" fmla="*/ 0 w 3715096"/>
              <a:gd name="connsiteY2" fmla="*/ 533875 h 817327"/>
              <a:gd name="connsiteX3" fmla="*/ 0 w 3715096"/>
              <a:gd name="connsiteY3" fmla="*/ 192012 h 817327"/>
              <a:gd name="connsiteX4" fmla="*/ 192012 w 3715096"/>
              <a:gd name="connsiteY4" fmla="*/ 0 h 817327"/>
              <a:gd name="connsiteX5" fmla="*/ 3523084 w 3715096"/>
              <a:gd name="connsiteY5" fmla="*/ 0 h 817327"/>
              <a:gd name="connsiteX6" fmla="*/ 3715096 w 3715096"/>
              <a:gd name="connsiteY6" fmla="*/ 192012 h 817327"/>
              <a:gd name="connsiteX7" fmla="*/ 3715096 w 3715096"/>
              <a:gd name="connsiteY7" fmla="*/ 533875 h 817327"/>
              <a:gd name="connsiteX8" fmla="*/ 3614524 w 3715096"/>
              <a:gd name="connsiteY8" fmla="*/ 817327 h 817327"/>
              <a:gd name="connsiteX0" fmla="*/ 3222277 w 3715096"/>
              <a:gd name="connsiteY0" fmla="*/ 720316 h 817327"/>
              <a:gd name="connsiteX1" fmla="*/ 3013777 w 3715096"/>
              <a:gd name="connsiteY1" fmla="*/ 713998 h 817327"/>
              <a:gd name="connsiteX2" fmla="*/ 192012 w 3715096"/>
              <a:gd name="connsiteY2" fmla="*/ 725887 h 817327"/>
              <a:gd name="connsiteX3" fmla="*/ 0 w 3715096"/>
              <a:gd name="connsiteY3" fmla="*/ 533875 h 817327"/>
              <a:gd name="connsiteX4" fmla="*/ 0 w 3715096"/>
              <a:gd name="connsiteY4" fmla="*/ 192012 h 817327"/>
              <a:gd name="connsiteX5" fmla="*/ 192012 w 3715096"/>
              <a:gd name="connsiteY5" fmla="*/ 0 h 817327"/>
              <a:gd name="connsiteX6" fmla="*/ 3523084 w 3715096"/>
              <a:gd name="connsiteY6" fmla="*/ 0 h 817327"/>
              <a:gd name="connsiteX7" fmla="*/ 3715096 w 3715096"/>
              <a:gd name="connsiteY7" fmla="*/ 192012 h 817327"/>
              <a:gd name="connsiteX8" fmla="*/ 3715096 w 3715096"/>
              <a:gd name="connsiteY8" fmla="*/ 533875 h 817327"/>
              <a:gd name="connsiteX9" fmla="*/ 3614524 w 3715096"/>
              <a:gd name="connsiteY9" fmla="*/ 817327 h 817327"/>
              <a:gd name="connsiteX0" fmla="*/ 3007459 w 3715096"/>
              <a:gd name="connsiteY0" fmla="*/ 1124703 h 1124703"/>
              <a:gd name="connsiteX1" fmla="*/ 3013777 w 3715096"/>
              <a:gd name="connsiteY1" fmla="*/ 713998 h 1124703"/>
              <a:gd name="connsiteX2" fmla="*/ 192012 w 3715096"/>
              <a:gd name="connsiteY2" fmla="*/ 725887 h 1124703"/>
              <a:gd name="connsiteX3" fmla="*/ 0 w 3715096"/>
              <a:gd name="connsiteY3" fmla="*/ 533875 h 1124703"/>
              <a:gd name="connsiteX4" fmla="*/ 0 w 3715096"/>
              <a:gd name="connsiteY4" fmla="*/ 192012 h 1124703"/>
              <a:gd name="connsiteX5" fmla="*/ 192012 w 3715096"/>
              <a:gd name="connsiteY5" fmla="*/ 0 h 1124703"/>
              <a:gd name="connsiteX6" fmla="*/ 3523084 w 3715096"/>
              <a:gd name="connsiteY6" fmla="*/ 0 h 1124703"/>
              <a:gd name="connsiteX7" fmla="*/ 3715096 w 3715096"/>
              <a:gd name="connsiteY7" fmla="*/ 192012 h 1124703"/>
              <a:gd name="connsiteX8" fmla="*/ 3715096 w 3715096"/>
              <a:gd name="connsiteY8" fmla="*/ 533875 h 1124703"/>
              <a:gd name="connsiteX9" fmla="*/ 3614524 w 3715096"/>
              <a:gd name="connsiteY9" fmla="*/ 817327 h 1124703"/>
              <a:gd name="connsiteX0" fmla="*/ 3007459 w 3715096"/>
              <a:gd name="connsiteY0" fmla="*/ 1124703 h 1124703"/>
              <a:gd name="connsiteX1" fmla="*/ 3266504 w 3715096"/>
              <a:gd name="connsiteY1" fmla="*/ 713998 h 1124703"/>
              <a:gd name="connsiteX2" fmla="*/ 192012 w 3715096"/>
              <a:gd name="connsiteY2" fmla="*/ 725887 h 1124703"/>
              <a:gd name="connsiteX3" fmla="*/ 0 w 3715096"/>
              <a:gd name="connsiteY3" fmla="*/ 533875 h 1124703"/>
              <a:gd name="connsiteX4" fmla="*/ 0 w 3715096"/>
              <a:gd name="connsiteY4" fmla="*/ 192012 h 1124703"/>
              <a:gd name="connsiteX5" fmla="*/ 192012 w 3715096"/>
              <a:gd name="connsiteY5" fmla="*/ 0 h 1124703"/>
              <a:gd name="connsiteX6" fmla="*/ 3523084 w 3715096"/>
              <a:gd name="connsiteY6" fmla="*/ 0 h 1124703"/>
              <a:gd name="connsiteX7" fmla="*/ 3715096 w 3715096"/>
              <a:gd name="connsiteY7" fmla="*/ 192012 h 1124703"/>
              <a:gd name="connsiteX8" fmla="*/ 3715096 w 3715096"/>
              <a:gd name="connsiteY8" fmla="*/ 533875 h 1124703"/>
              <a:gd name="connsiteX9" fmla="*/ 3614524 w 3715096"/>
              <a:gd name="connsiteY9" fmla="*/ 817327 h 1124703"/>
              <a:gd name="connsiteX0" fmla="*/ 3020096 w 3715096"/>
              <a:gd name="connsiteY0" fmla="*/ 985694 h 985694"/>
              <a:gd name="connsiteX1" fmla="*/ 3266504 w 3715096"/>
              <a:gd name="connsiteY1" fmla="*/ 713998 h 985694"/>
              <a:gd name="connsiteX2" fmla="*/ 192012 w 3715096"/>
              <a:gd name="connsiteY2" fmla="*/ 725887 h 985694"/>
              <a:gd name="connsiteX3" fmla="*/ 0 w 3715096"/>
              <a:gd name="connsiteY3" fmla="*/ 533875 h 985694"/>
              <a:gd name="connsiteX4" fmla="*/ 0 w 3715096"/>
              <a:gd name="connsiteY4" fmla="*/ 192012 h 985694"/>
              <a:gd name="connsiteX5" fmla="*/ 192012 w 3715096"/>
              <a:gd name="connsiteY5" fmla="*/ 0 h 985694"/>
              <a:gd name="connsiteX6" fmla="*/ 3523084 w 3715096"/>
              <a:gd name="connsiteY6" fmla="*/ 0 h 985694"/>
              <a:gd name="connsiteX7" fmla="*/ 3715096 w 3715096"/>
              <a:gd name="connsiteY7" fmla="*/ 192012 h 985694"/>
              <a:gd name="connsiteX8" fmla="*/ 3715096 w 3715096"/>
              <a:gd name="connsiteY8" fmla="*/ 533875 h 985694"/>
              <a:gd name="connsiteX9" fmla="*/ 3614524 w 3715096"/>
              <a:gd name="connsiteY9" fmla="*/ 817327 h 985694"/>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614524 w 3715096"/>
              <a:gd name="connsiteY9" fmla="*/ 817327 h 992013"/>
              <a:gd name="connsiteX0" fmla="*/ 3007460 w 3741370"/>
              <a:gd name="connsiteY0" fmla="*/ 992013 h 992013"/>
              <a:gd name="connsiteX1" fmla="*/ 3266504 w 3741370"/>
              <a:gd name="connsiteY1" fmla="*/ 713998 h 992013"/>
              <a:gd name="connsiteX2" fmla="*/ 192012 w 3741370"/>
              <a:gd name="connsiteY2" fmla="*/ 725887 h 992013"/>
              <a:gd name="connsiteX3" fmla="*/ 0 w 3741370"/>
              <a:gd name="connsiteY3" fmla="*/ 533875 h 992013"/>
              <a:gd name="connsiteX4" fmla="*/ 0 w 3741370"/>
              <a:gd name="connsiteY4" fmla="*/ 192012 h 992013"/>
              <a:gd name="connsiteX5" fmla="*/ 192012 w 3741370"/>
              <a:gd name="connsiteY5" fmla="*/ 0 h 992013"/>
              <a:gd name="connsiteX6" fmla="*/ 3523084 w 3741370"/>
              <a:gd name="connsiteY6" fmla="*/ 0 h 992013"/>
              <a:gd name="connsiteX7" fmla="*/ 3715096 w 3741370"/>
              <a:gd name="connsiteY7" fmla="*/ 192012 h 992013"/>
              <a:gd name="connsiteX8" fmla="*/ 3715096 w 3741370"/>
              <a:gd name="connsiteY8" fmla="*/ 533875 h 992013"/>
              <a:gd name="connsiteX9" fmla="*/ 3614524 w 3741370"/>
              <a:gd name="connsiteY9" fmla="*/ 817327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41504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41504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75299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75299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0846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08463 h 992013"/>
              <a:gd name="connsiteX0" fmla="*/ 3007460 w 3716983"/>
              <a:gd name="connsiteY0" fmla="*/ 992013 h 992013"/>
              <a:gd name="connsiteX1" fmla="*/ 3266504 w 3716983"/>
              <a:gd name="connsiteY1" fmla="*/ 713998 h 992013"/>
              <a:gd name="connsiteX2" fmla="*/ 192012 w 3716983"/>
              <a:gd name="connsiteY2" fmla="*/ 725887 h 992013"/>
              <a:gd name="connsiteX3" fmla="*/ 0 w 3716983"/>
              <a:gd name="connsiteY3" fmla="*/ 533875 h 992013"/>
              <a:gd name="connsiteX4" fmla="*/ 0 w 3716983"/>
              <a:gd name="connsiteY4" fmla="*/ 192012 h 992013"/>
              <a:gd name="connsiteX5" fmla="*/ 192012 w 3716983"/>
              <a:gd name="connsiteY5" fmla="*/ 0 h 992013"/>
              <a:gd name="connsiteX6" fmla="*/ 3523084 w 3716983"/>
              <a:gd name="connsiteY6" fmla="*/ 0 h 992013"/>
              <a:gd name="connsiteX7" fmla="*/ 3715096 w 3716983"/>
              <a:gd name="connsiteY7" fmla="*/ 192012 h 992013"/>
              <a:gd name="connsiteX8" fmla="*/ 3715096 w 3716983"/>
              <a:gd name="connsiteY8" fmla="*/ 533875 h 992013"/>
              <a:gd name="connsiteX9" fmla="*/ 3483718 w 3716983"/>
              <a:gd name="connsiteY9" fmla="*/ 703850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3718 w 3715096"/>
              <a:gd name="connsiteY9" fmla="*/ 703850 h 992013"/>
              <a:gd name="connsiteX0" fmla="*/ 3007460 w 3715101"/>
              <a:gd name="connsiteY0" fmla="*/ 992013 h 992013"/>
              <a:gd name="connsiteX1" fmla="*/ 3266504 w 3715101"/>
              <a:gd name="connsiteY1" fmla="*/ 713998 h 992013"/>
              <a:gd name="connsiteX2" fmla="*/ 192012 w 3715101"/>
              <a:gd name="connsiteY2" fmla="*/ 725887 h 992013"/>
              <a:gd name="connsiteX3" fmla="*/ 0 w 3715101"/>
              <a:gd name="connsiteY3" fmla="*/ 533875 h 992013"/>
              <a:gd name="connsiteX4" fmla="*/ 0 w 3715101"/>
              <a:gd name="connsiteY4" fmla="*/ 192012 h 992013"/>
              <a:gd name="connsiteX5" fmla="*/ 192012 w 3715101"/>
              <a:gd name="connsiteY5" fmla="*/ 0 h 992013"/>
              <a:gd name="connsiteX6" fmla="*/ 3523084 w 3715101"/>
              <a:gd name="connsiteY6" fmla="*/ 0 h 992013"/>
              <a:gd name="connsiteX7" fmla="*/ 3715096 w 3715101"/>
              <a:gd name="connsiteY7" fmla="*/ 192012 h 992013"/>
              <a:gd name="connsiteX8" fmla="*/ 3715096 w 3715101"/>
              <a:gd name="connsiteY8" fmla="*/ 533875 h 992013"/>
              <a:gd name="connsiteX9" fmla="*/ 3491120 w 3715101"/>
              <a:gd name="connsiteY9" fmla="*/ 711235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91120 w 3715096"/>
              <a:gd name="connsiteY9" fmla="*/ 711235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1397 w 3715096"/>
              <a:gd name="connsiteY9" fmla="*/ 716086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1397 w 3715096"/>
              <a:gd name="connsiteY9" fmla="*/ 716086 h 992013"/>
              <a:gd name="connsiteX0" fmla="*/ 3007460 w 3715096"/>
              <a:gd name="connsiteY0" fmla="*/ 992013 h 1404169"/>
              <a:gd name="connsiteX1" fmla="*/ 3266504 w 3715096"/>
              <a:gd name="connsiteY1" fmla="*/ 713998 h 1404169"/>
              <a:gd name="connsiteX2" fmla="*/ 185539 w 3715096"/>
              <a:gd name="connsiteY2" fmla="*/ 1404169 h 1404169"/>
              <a:gd name="connsiteX3" fmla="*/ 0 w 3715096"/>
              <a:gd name="connsiteY3" fmla="*/ 533875 h 1404169"/>
              <a:gd name="connsiteX4" fmla="*/ 0 w 3715096"/>
              <a:gd name="connsiteY4" fmla="*/ 192012 h 1404169"/>
              <a:gd name="connsiteX5" fmla="*/ 192012 w 3715096"/>
              <a:gd name="connsiteY5" fmla="*/ 0 h 1404169"/>
              <a:gd name="connsiteX6" fmla="*/ 3523084 w 3715096"/>
              <a:gd name="connsiteY6" fmla="*/ 0 h 1404169"/>
              <a:gd name="connsiteX7" fmla="*/ 3715096 w 3715096"/>
              <a:gd name="connsiteY7" fmla="*/ 192012 h 1404169"/>
              <a:gd name="connsiteX8" fmla="*/ 3715096 w 3715096"/>
              <a:gd name="connsiteY8" fmla="*/ 533875 h 1404169"/>
              <a:gd name="connsiteX9" fmla="*/ 3481397 w 3715096"/>
              <a:gd name="connsiteY9" fmla="*/ 716086 h 1404169"/>
              <a:gd name="connsiteX0" fmla="*/ 3007460 w 3715096"/>
              <a:gd name="connsiteY0" fmla="*/ 992013 h 1404169"/>
              <a:gd name="connsiteX1" fmla="*/ 3247084 w 3715096"/>
              <a:gd name="connsiteY1" fmla="*/ 1398740 h 1404169"/>
              <a:gd name="connsiteX2" fmla="*/ 185539 w 3715096"/>
              <a:gd name="connsiteY2" fmla="*/ 1404169 h 1404169"/>
              <a:gd name="connsiteX3" fmla="*/ 0 w 3715096"/>
              <a:gd name="connsiteY3" fmla="*/ 533875 h 1404169"/>
              <a:gd name="connsiteX4" fmla="*/ 0 w 3715096"/>
              <a:gd name="connsiteY4" fmla="*/ 192012 h 1404169"/>
              <a:gd name="connsiteX5" fmla="*/ 192012 w 3715096"/>
              <a:gd name="connsiteY5" fmla="*/ 0 h 1404169"/>
              <a:gd name="connsiteX6" fmla="*/ 3523084 w 3715096"/>
              <a:gd name="connsiteY6" fmla="*/ 0 h 1404169"/>
              <a:gd name="connsiteX7" fmla="*/ 3715096 w 3715096"/>
              <a:gd name="connsiteY7" fmla="*/ 192012 h 1404169"/>
              <a:gd name="connsiteX8" fmla="*/ 3715096 w 3715096"/>
              <a:gd name="connsiteY8" fmla="*/ 533875 h 1404169"/>
              <a:gd name="connsiteX9" fmla="*/ 3481397 w 3715096"/>
              <a:gd name="connsiteY9" fmla="*/ 716086 h 1404169"/>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15096 w 3715096"/>
              <a:gd name="connsiteY8" fmla="*/ 533875 h 1592778"/>
              <a:gd name="connsiteX9" fmla="*/ 3481397 w 3715096"/>
              <a:gd name="connsiteY9" fmla="*/ 716086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15096 w 3715096"/>
              <a:gd name="connsiteY8" fmla="*/ 533875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38840 w 3715096"/>
              <a:gd name="connsiteY3" fmla="*/ 1237997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25894 w 3715096"/>
              <a:gd name="connsiteY3" fmla="*/ 1225078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 w 3715096"/>
              <a:gd name="connsiteY3" fmla="*/ 122507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225079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20569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20569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2149 w 3715096"/>
              <a:gd name="connsiteY8" fmla="*/ 1166938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17985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17985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 name="connsiteX0" fmla="*/ 3111034 w 3715096"/>
              <a:gd name="connsiteY0" fmla="*/ 1534640 h 1534640"/>
              <a:gd name="connsiteX1" fmla="*/ 3311817 w 3715096"/>
              <a:gd name="connsiteY1" fmla="*/ 139228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 name="connsiteX0" fmla="*/ 3149874 w 3715096"/>
              <a:gd name="connsiteY0" fmla="*/ 1534640 h 1534640"/>
              <a:gd name="connsiteX1" fmla="*/ 3311817 w 3715096"/>
              <a:gd name="connsiteY1" fmla="*/ 139228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5096" h="1534640">
                <a:moveTo>
                  <a:pt x="3149874" y="1534640"/>
                </a:moveTo>
                <a:lnTo>
                  <a:pt x="3311817" y="1392280"/>
                </a:lnTo>
                <a:lnTo>
                  <a:pt x="185539" y="1404169"/>
                </a:lnTo>
                <a:cubicBezTo>
                  <a:pt x="79494" y="1404169"/>
                  <a:pt x="1" y="1292365"/>
                  <a:pt x="1" y="1186320"/>
                </a:cubicBezTo>
                <a:cubicBezTo>
                  <a:pt x="1" y="841964"/>
                  <a:pt x="0" y="536368"/>
                  <a:pt x="0" y="192012"/>
                </a:cubicBezTo>
                <a:cubicBezTo>
                  <a:pt x="0" y="85967"/>
                  <a:pt x="85967" y="0"/>
                  <a:pt x="192012" y="0"/>
                </a:cubicBezTo>
                <a:lnTo>
                  <a:pt x="3523084" y="0"/>
                </a:lnTo>
                <a:cubicBezTo>
                  <a:pt x="3629129" y="0"/>
                  <a:pt x="3715096" y="85967"/>
                  <a:pt x="3715096" y="192012"/>
                </a:cubicBezTo>
                <a:cubicBezTo>
                  <a:pt x="3712938" y="519140"/>
                  <a:pt x="3710781" y="846269"/>
                  <a:pt x="3708623" y="1173397"/>
                </a:cubicBezTo>
                <a:cubicBezTo>
                  <a:pt x="3708623" y="1279442"/>
                  <a:pt x="3695715" y="1384272"/>
                  <a:pt x="3474924" y="1387909"/>
                </a:cubicBezTo>
              </a:path>
            </a:pathLst>
          </a:custGeom>
          <a:noFill/>
          <a:ln w="76200" cap="rnd" cmpd="sng">
            <a:solidFill>
              <a:srgbClr val="006F65"/>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956" tIns="0" rIns="121911" bIns="436769" numCol="1" spcCol="0" rtlCol="0" fromWordArt="0" anchor="ctr" anchorCtr="0" forceAA="0" compatLnSpc="1">
            <a:prstTxWarp prst="textNoShape">
              <a:avLst/>
            </a:prstTxWarp>
            <a:noAutofit/>
          </a:bodyPr>
          <a:lstStyle/>
          <a:p>
            <a:pPr marL="0" indent="0">
              <a:lnSpc>
                <a:spcPct val="110000"/>
              </a:lnSpc>
              <a:buFont typeface="Arial"/>
              <a:buNone/>
            </a:pPr>
            <a:endParaRPr lang="sv-SE" sz="2400" b="1" dirty="0">
              <a:solidFill>
                <a:schemeClr val="bg1"/>
              </a:solidFill>
            </a:endParaRPr>
          </a:p>
        </p:txBody>
      </p:sp>
      <p:sp>
        <p:nvSpPr>
          <p:cNvPr id="9" name="Platshållare för text 8"/>
          <p:cNvSpPr>
            <a:spLocks noGrp="1"/>
          </p:cNvSpPr>
          <p:nvPr>
            <p:ph type="body" sz="quarter" idx="13" hasCustomPrompt="1"/>
          </p:nvPr>
        </p:nvSpPr>
        <p:spPr>
          <a:xfrm>
            <a:off x="1117600" y="818444"/>
            <a:ext cx="9993549" cy="2590800"/>
          </a:xfrm>
        </p:spPr>
        <p:txBody>
          <a:bodyPr anchor="ctr">
            <a:normAutofit/>
          </a:bodyPr>
          <a:lstStyle>
            <a:lvl1pPr>
              <a:buClr>
                <a:srgbClr val="006F65"/>
              </a:buClr>
              <a:defRPr sz="3200" b="1" baseline="0">
                <a:solidFill>
                  <a:schemeClr val="tx1"/>
                </a:solidFill>
              </a:defRPr>
            </a:lvl1pPr>
            <a:lvl2pPr marL="914330">
              <a:buClr>
                <a:srgbClr val="006F65"/>
              </a:buClr>
              <a:defRPr sz="3200" b="0">
                <a:solidFill>
                  <a:schemeClr val="tx1"/>
                </a:solidFill>
              </a:defRPr>
            </a:lvl2pPr>
          </a:lstStyle>
          <a:p>
            <a:pPr lvl="0"/>
            <a:r>
              <a:rPr lang="sv-SE" dirty="0"/>
              <a:t>Klicka här för att skriva text</a:t>
            </a:r>
          </a:p>
          <a:p>
            <a:pPr lvl="1"/>
            <a:r>
              <a:rPr lang="sv-SE" dirty="0"/>
              <a:t>Nivå två</a:t>
            </a:r>
          </a:p>
        </p:txBody>
      </p:sp>
      <p:sp>
        <p:nvSpPr>
          <p:cNvPr id="11" name="Platshållare för text 10"/>
          <p:cNvSpPr>
            <a:spLocks noGrp="1"/>
          </p:cNvSpPr>
          <p:nvPr>
            <p:ph type="body" sz="quarter" idx="14" hasCustomPrompt="1"/>
          </p:nvPr>
        </p:nvSpPr>
        <p:spPr>
          <a:xfrm>
            <a:off x="2641600" y="4511511"/>
            <a:ext cx="8940800" cy="1143000"/>
          </a:xfrm>
        </p:spPr>
        <p:txBody>
          <a:bodyPr>
            <a:normAutofit/>
          </a:bodyPr>
          <a:lstStyle>
            <a:lvl1pPr marL="0" indent="0">
              <a:buClr>
                <a:srgbClr val="006F65"/>
              </a:buClr>
              <a:buFont typeface="Arial" panose="020B0604020202020204" pitchFamily="34" charset="0"/>
              <a:buNone/>
              <a:defRPr sz="1466" b="1" baseline="0">
                <a:solidFill>
                  <a:schemeClr val="tx1"/>
                </a:solidFill>
              </a:defRPr>
            </a:lvl1pPr>
          </a:lstStyle>
          <a:p>
            <a:pPr lvl="0"/>
            <a:r>
              <a:rPr lang="sv-SE" dirty="0"/>
              <a:t>Klicka för att skriva exempeltext här. </a:t>
            </a:r>
          </a:p>
        </p:txBody>
      </p:sp>
      <p:sp>
        <p:nvSpPr>
          <p:cNvPr id="6" name="Text Placeholder 5"/>
          <p:cNvSpPr>
            <a:spLocks noGrp="1"/>
          </p:cNvSpPr>
          <p:nvPr>
            <p:ph type="body" sz="quarter" idx="15" hasCustomPrompt="1"/>
          </p:nvPr>
        </p:nvSpPr>
        <p:spPr>
          <a:xfrm>
            <a:off x="611118" y="4140200"/>
            <a:ext cx="1827281" cy="1727200"/>
          </a:xfrm>
        </p:spPr>
        <p:txBody>
          <a:bodyPr tIns="91440" bIns="91440" anchor="ctr">
            <a:normAutofit/>
          </a:bodyPr>
          <a:lstStyle>
            <a:lvl1pPr marL="0" indent="0" algn="ctr">
              <a:buNone/>
              <a:defRPr sz="2400" b="1"/>
            </a:lvl1pPr>
          </a:lstStyle>
          <a:p>
            <a:pPr lvl="0"/>
            <a:r>
              <a:rPr lang="en-US" dirty="0"/>
              <a:t>Text</a:t>
            </a:r>
            <a:endParaRPr lang="sv-SE" dirty="0"/>
          </a:p>
        </p:txBody>
      </p:sp>
    </p:spTree>
    <p:extLst>
      <p:ext uri="{BB962C8B-B14F-4D97-AF65-F5344CB8AC3E}">
        <p14:creationId xmlns:p14="http://schemas.microsoft.com/office/powerpoint/2010/main" val="14447651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ratbubbla">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sp>
        <p:nvSpPr>
          <p:cNvPr id="7" name="Rektangel med rundade hörn 10"/>
          <p:cNvSpPr/>
          <p:nvPr/>
        </p:nvSpPr>
        <p:spPr>
          <a:xfrm>
            <a:off x="636000" y="613392"/>
            <a:ext cx="10946400" cy="3398413"/>
          </a:xfrm>
          <a:custGeom>
            <a:avLst/>
            <a:gdLst>
              <a:gd name="connsiteX0" fmla="*/ 0 w 3715096"/>
              <a:gd name="connsiteY0" fmla="*/ 192012 h 725887"/>
              <a:gd name="connsiteX1" fmla="*/ 192012 w 3715096"/>
              <a:gd name="connsiteY1" fmla="*/ 0 h 725887"/>
              <a:gd name="connsiteX2" fmla="*/ 3523084 w 3715096"/>
              <a:gd name="connsiteY2" fmla="*/ 0 h 725887"/>
              <a:gd name="connsiteX3" fmla="*/ 3715096 w 3715096"/>
              <a:gd name="connsiteY3" fmla="*/ 192012 h 725887"/>
              <a:gd name="connsiteX4" fmla="*/ 3715096 w 3715096"/>
              <a:gd name="connsiteY4" fmla="*/ 533875 h 725887"/>
              <a:gd name="connsiteX5" fmla="*/ 3523084 w 3715096"/>
              <a:gd name="connsiteY5" fmla="*/ 725887 h 725887"/>
              <a:gd name="connsiteX6" fmla="*/ 192012 w 3715096"/>
              <a:gd name="connsiteY6" fmla="*/ 725887 h 725887"/>
              <a:gd name="connsiteX7" fmla="*/ 0 w 3715096"/>
              <a:gd name="connsiteY7" fmla="*/ 533875 h 725887"/>
              <a:gd name="connsiteX8" fmla="*/ 0 w 3715096"/>
              <a:gd name="connsiteY8" fmla="*/ 192012 h 725887"/>
              <a:gd name="connsiteX0" fmla="*/ 0 w 3715096"/>
              <a:gd name="connsiteY0" fmla="*/ 192012 h 725887"/>
              <a:gd name="connsiteX1" fmla="*/ 192012 w 3715096"/>
              <a:gd name="connsiteY1" fmla="*/ 0 h 725887"/>
              <a:gd name="connsiteX2" fmla="*/ 3523084 w 3715096"/>
              <a:gd name="connsiteY2" fmla="*/ 0 h 725887"/>
              <a:gd name="connsiteX3" fmla="*/ 3715096 w 3715096"/>
              <a:gd name="connsiteY3" fmla="*/ 192012 h 725887"/>
              <a:gd name="connsiteX4" fmla="*/ 3715096 w 3715096"/>
              <a:gd name="connsiteY4" fmla="*/ 533875 h 725887"/>
              <a:gd name="connsiteX5" fmla="*/ 3523084 w 3715096"/>
              <a:gd name="connsiteY5" fmla="*/ 725887 h 725887"/>
              <a:gd name="connsiteX6" fmla="*/ 3222277 w 3715096"/>
              <a:gd name="connsiteY6" fmla="*/ 720316 h 725887"/>
              <a:gd name="connsiteX7" fmla="*/ 192012 w 3715096"/>
              <a:gd name="connsiteY7" fmla="*/ 725887 h 725887"/>
              <a:gd name="connsiteX8" fmla="*/ 0 w 3715096"/>
              <a:gd name="connsiteY8" fmla="*/ 533875 h 725887"/>
              <a:gd name="connsiteX9" fmla="*/ 0 w 3715096"/>
              <a:gd name="connsiteY9" fmla="*/ 192012 h 725887"/>
              <a:gd name="connsiteX0" fmla="*/ 3222277 w 3715096"/>
              <a:gd name="connsiteY0" fmla="*/ 720316 h 817327"/>
              <a:gd name="connsiteX1" fmla="*/ 192012 w 3715096"/>
              <a:gd name="connsiteY1" fmla="*/ 725887 h 817327"/>
              <a:gd name="connsiteX2" fmla="*/ 0 w 3715096"/>
              <a:gd name="connsiteY2" fmla="*/ 533875 h 817327"/>
              <a:gd name="connsiteX3" fmla="*/ 0 w 3715096"/>
              <a:gd name="connsiteY3" fmla="*/ 192012 h 817327"/>
              <a:gd name="connsiteX4" fmla="*/ 192012 w 3715096"/>
              <a:gd name="connsiteY4" fmla="*/ 0 h 817327"/>
              <a:gd name="connsiteX5" fmla="*/ 3523084 w 3715096"/>
              <a:gd name="connsiteY5" fmla="*/ 0 h 817327"/>
              <a:gd name="connsiteX6" fmla="*/ 3715096 w 3715096"/>
              <a:gd name="connsiteY6" fmla="*/ 192012 h 817327"/>
              <a:gd name="connsiteX7" fmla="*/ 3715096 w 3715096"/>
              <a:gd name="connsiteY7" fmla="*/ 533875 h 817327"/>
              <a:gd name="connsiteX8" fmla="*/ 3614524 w 3715096"/>
              <a:gd name="connsiteY8" fmla="*/ 817327 h 817327"/>
              <a:gd name="connsiteX0" fmla="*/ 3222277 w 3715096"/>
              <a:gd name="connsiteY0" fmla="*/ 720316 h 817327"/>
              <a:gd name="connsiteX1" fmla="*/ 3013777 w 3715096"/>
              <a:gd name="connsiteY1" fmla="*/ 713998 h 817327"/>
              <a:gd name="connsiteX2" fmla="*/ 192012 w 3715096"/>
              <a:gd name="connsiteY2" fmla="*/ 725887 h 817327"/>
              <a:gd name="connsiteX3" fmla="*/ 0 w 3715096"/>
              <a:gd name="connsiteY3" fmla="*/ 533875 h 817327"/>
              <a:gd name="connsiteX4" fmla="*/ 0 w 3715096"/>
              <a:gd name="connsiteY4" fmla="*/ 192012 h 817327"/>
              <a:gd name="connsiteX5" fmla="*/ 192012 w 3715096"/>
              <a:gd name="connsiteY5" fmla="*/ 0 h 817327"/>
              <a:gd name="connsiteX6" fmla="*/ 3523084 w 3715096"/>
              <a:gd name="connsiteY6" fmla="*/ 0 h 817327"/>
              <a:gd name="connsiteX7" fmla="*/ 3715096 w 3715096"/>
              <a:gd name="connsiteY7" fmla="*/ 192012 h 817327"/>
              <a:gd name="connsiteX8" fmla="*/ 3715096 w 3715096"/>
              <a:gd name="connsiteY8" fmla="*/ 533875 h 817327"/>
              <a:gd name="connsiteX9" fmla="*/ 3614524 w 3715096"/>
              <a:gd name="connsiteY9" fmla="*/ 817327 h 817327"/>
              <a:gd name="connsiteX0" fmla="*/ 3007459 w 3715096"/>
              <a:gd name="connsiteY0" fmla="*/ 1124703 h 1124703"/>
              <a:gd name="connsiteX1" fmla="*/ 3013777 w 3715096"/>
              <a:gd name="connsiteY1" fmla="*/ 713998 h 1124703"/>
              <a:gd name="connsiteX2" fmla="*/ 192012 w 3715096"/>
              <a:gd name="connsiteY2" fmla="*/ 725887 h 1124703"/>
              <a:gd name="connsiteX3" fmla="*/ 0 w 3715096"/>
              <a:gd name="connsiteY3" fmla="*/ 533875 h 1124703"/>
              <a:gd name="connsiteX4" fmla="*/ 0 w 3715096"/>
              <a:gd name="connsiteY4" fmla="*/ 192012 h 1124703"/>
              <a:gd name="connsiteX5" fmla="*/ 192012 w 3715096"/>
              <a:gd name="connsiteY5" fmla="*/ 0 h 1124703"/>
              <a:gd name="connsiteX6" fmla="*/ 3523084 w 3715096"/>
              <a:gd name="connsiteY6" fmla="*/ 0 h 1124703"/>
              <a:gd name="connsiteX7" fmla="*/ 3715096 w 3715096"/>
              <a:gd name="connsiteY7" fmla="*/ 192012 h 1124703"/>
              <a:gd name="connsiteX8" fmla="*/ 3715096 w 3715096"/>
              <a:gd name="connsiteY8" fmla="*/ 533875 h 1124703"/>
              <a:gd name="connsiteX9" fmla="*/ 3614524 w 3715096"/>
              <a:gd name="connsiteY9" fmla="*/ 817327 h 1124703"/>
              <a:gd name="connsiteX0" fmla="*/ 3007459 w 3715096"/>
              <a:gd name="connsiteY0" fmla="*/ 1124703 h 1124703"/>
              <a:gd name="connsiteX1" fmla="*/ 3266504 w 3715096"/>
              <a:gd name="connsiteY1" fmla="*/ 713998 h 1124703"/>
              <a:gd name="connsiteX2" fmla="*/ 192012 w 3715096"/>
              <a:gd name="connsiteY2" fmla="*/ 725887 h 1124703"/>
              <a:gd name="connsiteX3" fmla="*/ 0 w 3715096"/>
              <a:gd name="connsiteY3" fmla="*/ 533875 h 1124703"/>
              <a:gd name="connsiteX4" fmla="*/ 0 w 3715096"/>
              <a:gd name="connsiteY4" fmla="*/ 192012 h 1124703"/>
              <a:gd name="connsiteX5" fmla="*/ 192012 w 3715096"/>
              <a:gd name="connsiteY5" fmla="*/ 0 h 1124703"/>
              <a:gd name="connsiteX6" fmla="*/ 3523084 w 3715096"/>
              <a:gd name="connsiteY6" fmla="*/ 0 h 1124703"/>
              <a:gd name="connsiteX7" fmla="*/ 3715096 w 3715096"/>
              <a:gd name="connsiteY7" fmla="*/ 192012 h 1124703"/>
              <a:gd name="connsiteX8" fmla="*/ 3715096 w 3715096"/>
              <a:gd name="connsiteY8" fmla="*/ 533875 h 1124703"/>
              <a:gd name="connsiteX9" fmla="*/ 3614524 w 3715096"/>
              <a:gd name="connsiteY9" fmla="*/ 817327 h 1124703"/>
              <a:gd name="connsiteX0" fmla="*/ 3020096 w 3715096"/>
              <a:gd name="connsiteY0" fmla="*/ 985694 h 985694"/>
              <a:gd name="connsiteX1" fmla="*/ 3266504 w 3715096"/>
              <a:gd name="connsiteY1" fmla="*/ 713998 h 985694"/>
              <a:gd name="connsiteX2" fmla="*/ 192012 w 3715096"/>
              <a:gd name="connsiteY2" fmla="*/ 725887 h 985694"/>
              <a:gd name="connsiteX3" fmla="*/ 0 w 3715096"/>
              <a:gd name="connsiteY3" fmla="*/ 533875 h 985694"/>
              <a:gd name="connsiteX4" fmla="*/ 0 w 3715096"/>
              <a:gd name="connsiteY4" fmla="*/ 192012 h 985694"/>
              <a:gd name="connsiteX5" fmla="*/ 192012 w 3715096"/>
              <a:gd name="connsiteY5" fmla="*/ 0 h 985694"/>
              <a:gd name="connsiteX6" fmla="*/ 3523084 w 3715096"/>
              <a:gd name="connsiteY6" fmla="*/ 0 h 985694"/>
              <a:gd name="connsiteX7" fmla="*/ 3715096 w 3715096"/>
              <a:gd name="connsiteY7" fmla="*/ 192012 h 985694"/>
              <a:gd name="connsiteX8" fmla="*/ 3715096 w 3715096"/>
              <a:gd name="connsiteY8" fmla="*/ 533875 h 985694"/>
              <a:gd name="connsiteX9" fmla="*/ 3614524 w 3715096"/>
              <a:gd name="connsiteY9" fmla="*/ 817327 h 985694"/>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614524 w 3715096"/>
              <a:gd name="connsiteY9" fmla="*/ 817327 h 992013"/>
              <a:gd name="connsiteX0" fmla="*/ 3007460 w 3741370"/>
              <a:gd name="connsiteY0" fmla="*/ 992013 h 992013"/>
              <a:gd name="connsiteX1" fmla="*/ 3266504 w 3741370"/>
              <a:gd name="connsiteY1" fmla="*/ 713998 h 992013"/>
              <a:gd name="connsiteX2" fmla="*/ 192012 w 3741370"/>
              <a:gd name="connsiteY2" fmla="*/ 725887 h 992013"/>
              <a:gd name="connsiteX3" fmla="*/ 0 w 3741370"/>
              <a:gd name="connsiteY3" fmla="*/ 533875 h 992013"/>
              <a:gd name="connsiteX4" fmla="*/ 0 w 3741370"/>
              <a:gd name="connsiteY4" fmla="*/ 192012 h 992013"/>
              <a:gd name="connsiteX5" fmla="*/ 192012 w 3741370"/>
              <a:gd name="connsiteY5" fmla="*/ 0 h 992013"/>
              <a:gd name="connsiteX6" fmla="*/ 3523084 w 3741370"/>
              <a:gd name="connsiteY6" fmla="*/ 0 h 992013"/>
              <a:gd name="connsiteX7" fmla="*/ 3715096 w 3741370"/>
              <a:gd name="connsiteY7" fmla="*/ 192012 h 992013"/>
              <a:gd name="connsiteX8" fmla="*/ 3715096 w 3741370"/>
              <a:gd name="connsiteY8" fmla="*/ 533875 h 992013"/>
              <a:gd name="connsiteX9" fmla="*/ 3614524 w 3741370"/>
              <a:gd name="connsiteY9" fmla="*/ 817327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41504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41504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507115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75299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75299 w 3715096"/>
              <a:gd name="connsiteY9" fmla="*/ 722548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2724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08463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28248 w 3715096"/>
              <a:gd name="connsiteY9" fmla="*/ 708463 h 992013"/>
              <a:gd name="connsiteX0" fmla="*/ 3007460 w 3716983"/>
              <a:gd name="connsiteY0" fmla="*/ 992013 h 992013"/>
              <a:gd name="connsiteX1" fmla="*/ 3266504 w 3716983"/>
              <a:gd name="connsiteY1" fmla="*/ 713998 h 992013"/>
              <a:gd name="connsiteX2" fmla="*/ 192012 w 3716983"/>
              <a:gd name="connsiteY2" fmla="*/ 725887 h 992013"/>
              <a:gd name="connsiteX3" fmla="*/ 0 w 3716983"/>
              <a:gd name="connsiteY3" fmla="*/ 533875 h 992013"/>
              <a:gd name="connsiteX4" fmla="*/ 0 w 3716983"/>
              <a:gd name="connsiteY4" fmla="*/ 192012 h 992013"/>
              <a:gd name="connsiteX5" fmla="*/ 192012 w 3716983"/>
              <a:gd name="connsiteY5" fmla="*/ 0 h 992013"/>
              <a:gd name="connsiteX6" fmla="*/ 3523084 w 3716983"/>
              <a:gd name="connsiteY6" fmla="*/ 0 h 992013"/>
              <a:gd name="connsiteX7" fmla="*/ 3715096 w 3716983"/>
              <a:gd name="connsiteY7" fmla="*/ 192012 h 992013"/>
              <a:gd name="connsiteX8" fmla="*/ 3715096 w 3716983"/>
              <a:gd name="connsiteY8" fmla="*/ 533875 h 992013"/>
              <a:gd name="connsiteX9" fmla="*/ 3483718 w 3716983"/>
              <a:gd name="connsiteY9" fmla="*/ 703850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3718 w 3715096"/>
              <a:gd name="connsiteY9" fmla="*/ 703850 h 992013"/>
              <a:gd name="connsiteX0" fmla="*/ 3007460 w 3715101"/>
              <a:gd name="connsiteY0" fmla="*/ 992013 h 992013"/>
              <a:gd name="connsiteX1" fmla="*/ 3266504 w 3715101"/>
              <a:gd name="connsiteY1" fmla="*/ 713998 h 992013"/>
              <a:gd name="connsiteX2" fmla="*/ 192012 w 3715101"/>
              <a:gd name="connsiteY2" fmla="*/ 725887 h 992013"/>
              <a:gd name="connsiteX3" fmla="*/ 0 w 3715101"/>
              <a:gd name="connsiteY3" fmla="*/ 533875 h 992013"/>
              <a:gd name="connsiteX4" fmla="*/ 0 w 3715101"/>
              <a:gd name="connsiteY4" fmla="*/ 192012 h 992013"/>
              <a:gd name="connsiteX5" fmla="*/ 192012 w 3715101"/>
              <a:gd name="connsiteY5" fmla="*/ 0 h 992013"/>
              <a:gd name="connsiteX6" fmla="*/ 3523084 w 3715101"/>
              <a:gd name="connsiteY6" fmla="*/ 0 h 992013"/>
              <a:gd name="connsiteX7" fmla="*/ 3715096 w 3715101"/>
              <a:gd name="connsiteY7" fmla="*/ 192012 h 992013"/>
              <a:gd name="connsiteX8" fmla="*/ 3715096 w 3715101"/>
              <a:gd name="connsiteY8" fmla="*/ 533875 h 992013"/>
              <a:gd name="connsiteX9" fmla="*/ 3491120 w 3715101"/>
              <a:gd name="connsiteY9" fmla="*/ 711235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91120 w 3715096"/>
              <a:gd name="connsiteY9" fmla="*/ 711235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1397 w 3715096"/>
              <a:gd name="connsiteY9" fmla="*/ 716086 h 992013"/>
              <a:gd name="connsiteX0" fmla="*/ 3007460 w 3715096"/>
              <a:gd name="connsiteY0" fmla="*/ 992013 h 992013"/>
              <a:gd name="connsiteX1" fmla="*/ 3266504 w 3715096"/>
              <a:gd name="connsiteY1" fmla="*/ 713998 h 992013"/>
              <a:gd name="connsiteX2" fmla="*/ 192012 w 3715096"/>
              <a:gd name="connsiteY2" fmla="*/ 725887 h 992013"/>
              <a:gd name="connsiteX3" fmla="*/ 0 w 3715096"/>
              <a:gd name="connsiteY3" fmla="*/ 533875 h 992013"/>
              <a:gd name="connsiteX4" fmla="*/ 0 w 3715096"/>
              <a:gd name="connsiteY4" fmla="*/ 192012 h 992013"/>
              <a:gd name="connsiteX5" fmla="*/ 192012 w 3715096"/>
              <a:gd name="connsiteY5" fmla="*/ 0 h 992013"/>
              <a:gd name="connsiteX6" fmla="*/ 3523084 w 3715096"/>
              <a:gd name="connsiteY6" fmla="*/ 0 h 992013"/>
              <a:gd name="connsiteX7" fmla="*/ 3715096 w 3715096"/>
              <a:gd name="connsiteY7" fmla="*/ 192012 h 992013"/>
              <a:gd name="connsiteX8" fmla="*/ 3715096 w 3715096"/>
              <a:gd name="connsiteY8" fmla="*/ 533875 h 992013"/>
              <a:gd name="connsiteX9" fmla="*/ 3481397 w 3715096"/>
              <a:gd name="connsiteY9" fmla="*/ 716086 h 992013"/>
              <a:gd name="connsiteX0" fmla="*/ 3007460 w 3715096"/>
              <a:gd name="connsiteY0" fmla="*/ 992013 h 1404169"/>
              <a:gd name="connsiteX1" fmla="*/ 3266504 w 3715096"/>
              <a:gd name="connsiteY1" fmla="*/ 713998 h 1404169"/>
              <a:gd name="connsiteX2" fmla="*/ 185539 w 3715096"/>
              <a:gd name="connsiteY2" fmla="*/ 1404169 h 1404169"/>
              <a:gd name="connsiteX3" fmla="*/ 0 w 3715096"/>
              <a:gd name="connsiteY3" fmla="*/ 533875 h 1404169"/>
              <a:gd name="connsiteX4" fmla="*/ 0 w 3715096"/>
              <a:gd name="connsiteY4" fmla="*/ 192012 h 1404169"/>
              <a:gd name="connsiteX5" fmla="*/ 192012 w 3715096"/>
              <a:gd name="connsiteY5" fmla="*/ 0 h 1404169"/>
              <a:gd name="connsiteX6" fmla="*/ 3523084 w 3715096"/>
              <a:gd name="connsiteY6" fmla="*/ 0 h 1404169"/>
              <a:gd name="connsiteX7" fmla="*/ 3715096 w 3715096"/>
              <a:gd name="connsiteY7" fmla="*/ 192012 h 1404169"/>
              <a:gd name="connsiteX8" fmla="*/ 3715096 w 3715096"/>
              <a:gd name="connsiteY8" fmla="*/ 533875 h 1404169"/>
              <a:gd name="connsiteX9" fmla="*/ 3481397 w 3715096"/>
              <a:gd name="connsiteY9" fmla="*/ 716086 h 1404169"/>
              <a:gd name="connsiteX0" fmla="*/ 3007460 w 3715096"/>
              <a:gd name="connsiteY0" fmla="*/ 992013 h 1404169"/>
              <a:gd name="connsiteX1" fmla="*/ 3247084 w 3715096"/>
              <a:gd name="connsiteY1" fmla="*/ 1398740 h 1404169"/>
              <a:gd name="connsiteX2" fmla="*/ 185539 w 3715096"/>
              <a:gd name="connsiteY2" fmla="*/ 1404169 h 1404169"/>
              <a:gd name="connsiteX3" fmla="*/ 0 w 3715096"/>
              <a:gd name="connsiteY3" fmla="*/ 533875 h 1404169"/>
              <a:gd name="connsiteX4" fmla="*/ 0 w 3715096"/>
              <a:gd name="connsiteY4" fmla="*/ 192012 h 1404169"/>
              <a:gd name="connsiteX5" fmla="*/ 192012 w 3715096"/>
              <a:gd name="connsiteY5" fmla="*/ 0 h 1404169"/>
              <a:gd name="connsiteX6" fmla="*/ 3523084 w 3715096"/>
              <a:gd name="connsiteY6" fmla="*/ 0 h 1404169"/>
              <a:gd name="connsiteX7" fmla="*/ 3715096 w 3715096"/>
              <a:gd name="connsiteY7" fmla="*/ 192012 h 1404169"/>
              <a:gd name="connsiteX8" fmla="*/ 3715096 w 3715096"/>
              <a:gd name="connsiteY8" fmla="*/ 533875 h 1404169"/>
              <a:gd name="connsiteX9" fmla="*/ 3481397 w 3715096"/>
              <a:gd name="connsiteY9" fmla="*/ 716086 h 1404169"/>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15096 w 3715096"/>
              <a:gd name="connsiteY8" fmla="*/ 533875 h 1592778"/>
              <a:gd name="connsiteX9" fmla="*/ 3481397 w 3715096"/>
              <a:gd name="connsiteY9" fmla="*/ 716086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15096 w 3715096"/>
              <a:gd name="connsiteY8" fmla="*/ 533875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0 w 3715096"/>
              <a:gd name="connsiteY3" fmla="*/ 533875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38840 w 3715096"/>
              <a:gd name="connsiteY3" fmla="*/ 1237997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25894 w 3715096"/>
              <a:gd name="connsiteY3" fmla="*/ 1225078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702149 w 3715096"/>
              <a:gd name="connsiteY8" fmla="*/ 1134639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9421 w 3715096"/>
              <a:gd name="connsiteY3" fmla="*/ 121215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046300 w 3715096"/>
              <a:gd name="connsiteY0" fmla="*/ 1592778 h 1592778"/>
              <a:gd name="connsiteX1" fmla="*/ 3247084 w 3715096"/>
              <a:gd name="connsiteY1" fmla="*/ 1398740 h 1592778"/>
              <a:gd name="connsiteX2" fmla="*/ 185539 w 3715096"/>
              <a:gd name="connsiteY2" fmla="*/ 1404169 h 1592778"/>
              <a:gd name="connsiteX3" fmla="*/ 1 w 3715096"/>
              <a:gd name="connsiteY3" fmla="*/ 1225079 h 1592778"/>
              <a:gd name="connsiteX4" fmla="*/ 0 w 3715096"/>
              <a:gd name="connsiteY4" fmla="*/ 192012 h 1592778"/>
              <a:gd name="connsiteX5" fmla="*/ 192012 w 3715096"/>
              <a:gd name="connsiteY5" fmla="*/ 0 h 1592778"/>
              <a:gd name="connsiteX6" fmla="*/ 3523084 w 3715096"/>
              <a:gd name="connsiteY6" fmla="*/ 0 h 1592778"/>
              <a:gd name="connsiteX7" fmla="*/ 3715096 w 3715096"/>
              <a:gd name="connsiteY7" fmla="*/ 192012 h 1592778"/>
              <a:gd name="connsiteX8" fmla="*/ 3695676 w 3715096"/>
              <a:gd name="connsiteY8" fmla="*/ 1205697 h 1592778"/>
              <a:gd name="connsiteX9" fmla="*/ 3474924 w 3715096"/>
              <a:gd name="connsiteY9" fmla="*/ 1387909 h 1592778"/>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225079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20569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20569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2149 w 3715096"/>
              <a:gd name="connsiteY8" fmla="*/ 1166938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7340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17985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695676 w 3715096"/>
              <a:gd name="connsiteY8" fmla="*/ 1179857 h 1534640"/>
              <a:gd name="connsiteX9" fmla="*/ 3474924 w 3715096"/>
              <a:gd name="connsiteY9" fmla="*/ 1387909 h 1534640"/>
              <a:gd name="connsiteX0" fmla="*/ 3111034 w 3715096"/>
              <a:gd name="connsiteY0" fmla="*/ 1534640 h 1534640"/>
              <a:gd name="connsiteX1" fmla="*/ 3247084 w 3715096"/>
              <a:gd name="connsiteY1" fmla="*/ 139874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 name="connsiteX0" fmla="*/ 3111034 w 3715096"/>
              <a:gd name="connsiteY0" fmla="*/ 1534640 h 1534640"/>
              <a:gd name="connsiteX1" fmla="*/ 3311817 w 3715096"/>
              <a:gd name="connsiteY1" fmla="*/ 139228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 name="connsiteX0" fmla="*/ 3149874 w 3715096"/>
              <a:gd name="connsiteY0" fmla="*/ 1534640 h 1534640"/>
              <a:gd name="connsiteX1" fmla="*/ 3311817 w 3715096"/>
              <a:gd name="connsiteY1" fmla="*/ 1392280 h 1534640"/>
              <a:gd name="connsiteX2" fmla="*/ 185539 w 3715096"/>
              <a:gd name="connsiteY2" fmla="*/ 1404169 h 1534640"/>
              <a:gd name="connsiteX3" fmla="*/ 1 w 3715096"/>
              <a:gd name="connsiteY3" fmla="*/ 1186320 h 1534640"/>
              <a:gd name="connsiteX4" fmla="*/ 0 w 3715096"/>
              <a:gd name="connsiteY4" fmla="*/ 192012 h 1534640"/>
              <a:gd name="connsiteX5" fmla="*/ 192012 w 3715096"/>
              <a:gd name="connsiteY5" fmla="*/ 0 h 1534640"/>
              <a:gd name="connsiteX6" fmla="*/ 3523084 w 3715096"/>
              <a:gd name="connsiteY6" fmla="*/ 0 h 1534640"/>
              <a:gd name="connsiteX7" fmla="*/ 3715096 w 3715096"/>
              <a:gd name="connsiteY7" fmla="*/ 192012 h 1534640"/>
              <a:gd name="connsiteX8" fmla="*/ 3708623 w 3715096"/>
              <a:gd name="connsiteY8" fmla="*/ 1173397 h 1534640"/>
              <a:gd name="connsiteX9" fmla="*/ 3474924 w 3715096"/>
              <a:gd name="connsiteY9" fmla="*/ 1387909 h 15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5096" h="1534640">
                <a:moveTo>
                  <a:pt x="3149874" y="1534640"/>
                </a:moveTo>
                <a:lnTo>
                  <a:pt x="3311817" y="1392280"/>
                </a:lnTo>
                <a:lnTo>
                  <a:pt x="185539" y="1404169"/>
                </a:lnTo>
                <a:cubicBezTo>
                  <a:pt x="79494" y="1404169"/>
                  <a:pt x="1" y="1292365"/>
                  <a:pt x="1" y="1186320"/>
                </a:cubicBezTo>
                <a:cubicBezTo>
                  <a:pt x="1" y="841964"/>
                  <a:pt x="0" y="536368"/>
                  <a:pt x="0" y="192012"/>
                </a:cubicBezTo>
                <a:cubicBezTo>
                  <a:pt x="0" y="85967"/>
                  <a:pt x="85967" y="0"/>
                  <a:pt x="192012" y="0"/>
                </a:cubicBezTo>
                <a:lnTo>
                  <a:pt x="3523084" y="0"/>
                </a:lnTo>
                <a:cubicBezTo>
                  <a:pt x="3629129" y="0"/>
                  <a:pt x="3715096" y="85967"/>
                  <a:pt x="3715096" y="192012"/>
                </a:cubicBezTo>
                <a:cubicBezTo>
                  <a:pt x="3712938" y="519140"/>
                  <a:pt x="3710781" y="846269"/>
                  <a:pt x="3708623" y="1173397"/>
                </a:cubicBezTo>
                <a:cubicBezTo>
                  <a:pt x="3708623" y="1279442"/>
                  <a:pt x="3695715" y="1384272"/>
                  <a:pt x="3474924" y="1387909"/>
                </a:cubicBezTo>
              </a:path>
            </a:pathLst>
          </a:custGeom>
          <a:noFill/>
          <a:ln w="76200" cap="rnd" cmpd="sng">
            <a:solidFill>
              <a:srgbClr val="006F65"/>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956" tIns="0" rIns="121911" bIns="436769" numCol="1" spcCol="0" rtlCol="0" fromWordArt="0" anchor="ctr" anchorCtr="0" forceAA="0" compatLnSpc="1">
            <a:prstTxWarp prst="textNoShape">
              <a:avLst/>
            </a:prstTxWarp>
            <a:noAutofit/>
          </a:bodyPr>
          <a:lstStyle/>
          <a:p>
            <a:pPr marL="0" indent="0">
              <a:lnSpc>
                <a:spcPct val="110000"/>
              </a:lnSpc>
              <a:buFont typeface="Arial"/>
              <a:buNone/>
            </a:pPr>
            <a:endParaRPr lang="sv-SE" sz="2400" b="1" dirty="0">
              <a:solidFill>
                <a:schemeClr val="bg1"/>
              </a:solidFill>
            </a:endParaRPr>
          </a:p>
        </p:txBody>
      </p:sp>
      <p:sp>
        <p:nvSpPr>
          <p:cNvPr id="9" name="Platshållare för text 8"/>
          <p:cNvSpPr>
            <a:spLocks noGrp="1"/>
          </p:cNvSpPr>
          <p:nvPr>
            <p:ph type="body" sz="quarter" idx="13" hasCustomPrompt="1"/>
          </p:nvPr>
        </p:nvSpPr>
        <p:spPr>
          <a:xfrm>
            <a:off x="1117601" y="847637"/>
            <a:ext cx="9984902" cy="2590800"/>
          </a:xfrm>
        </p:spPr>
        <p:txBody>
          <a:bodyPr anchor="ctr">
            <a:noAutofit/>
          </a:bodyPr>
          <a:lstStyle>
            <a:lvl1pPr marL="0" indent="0">
              <a:buClr>
                <a:srgbClr val="006F65"/>
              </a:buClr>
              <a:buNone/>
              <a:defRPr sz="3733" b="0" baseline="0">
                <a:solidFill>
                  <a:schemeClr val="tx1"/>
                </a:solidFill>
                <a:latin typeface="+mj-lt"/>
              </a:defRPr>
            </a:lvl1pPr>
            <a:lvl2pPr>
              <a:buClr>
                <a:srgbClr val="006F65"/>
              </a:buClr>
              <a:defRPr sz="2400" b="1">
                <a:solidFill>
                  <a:schemeClr val="tx1"/>
                </a:solidFill>
              </a:defRPr>
            </a:lvl2pPr>
          </a:lstStyle>
          <a:p>
            <a:pPr lvl="0"/>
            <a:r>
              <a:rPr lang="sv-SE" dirty="0"/>
              <a:t>Klicka här för att skriva text</a:t>
            </a:r>
          </a:p>
        </p:txBody>
      </p:sp>
    </p:spTree>
    <p:extLst>
      <p:ext uri="{BB962C8B-B14F-4D97-AF65-F5344CB8AC3E}">
        <p14:creationId xmlns:p14="http://schemas.microsoft.com/office/powerpoint/2010/main" val="1733312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Årshjul">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graphicFrame>
        <p:nvGraphicFramePr>
          <p:cNvPr id="6" name="Diagram 5"/>
          <p:cNvGraphicFramePr/>
          <p:nvPr>
            <p:extLst/>
          </p:nvPr>
        </p:nvGraphicFramePr>
        <p:xfrm>
          <a:off x="2983345" y="1986280"/>
          <a:ext cx="6225310" cy="3423920"/>
        </p:xfrm>
        <a:graphic>
          <a:graphicData uri="http://schemas.openxmlformats.org/drawingml/2006/chart">
            <c:chart xmlns:c="http://schemas.openxmlformats.org/drawingml/2006/chart" xmlns:r="http://schemas.openxmlformats.org/officeDocument/2006/relationships" r:id="rId2"/>
          </a:graphicData>
        </a:graphic>
      </p:graphicFrame>
      <p:sp>
        <p:nvSpPr>
          <p:cNvPr id="7" name="Rektangel 6"/>
          <p:cNvSpPr/>
          <p:nvPr/>
        </p:nvSpPr>
        <p:spPr>
          <a:xfrm>
            <a:off x="609602" y="1894502"/>
            <a:ext cx="3157180" cy="239098"/>
          </a:xfrm>
          <a:prstGeom prst="rect">
            <a:avLst/>
          </a:prstGeom>
          <a:solidFill>
            <a:srgbClr val="006F6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400" dirty="0">
                <a:solidFill>
                  <a:srgbClr val="F6F4E8"/>
                </a:solidFill>
                <a:latin typeface="Arial Black"/>
                <a:cs typeface="Arial Black"/>
              </a:rPr>
              <a:t>Kvartal 4</a:t>
            </a:r>
            <a:endParaRPr lang="sv-SE" sz="1466" dirty="0">
              <a:solidFill>
                <a:srgbClr val="F6F4E8"/>
              </a:solidFill>
              <a:latin typeface="Arial Black"/>
              <a:cs typeface="Arial Black"/>
            </a:endParaRPr>
          </a:p>
        </p:txBody>
      </p:sp>
      <p:sp>
        <p:nvSpPr>
          <p:cNvPr id="8" name="Rektangel 7"/>
          <p:cNvSpPr/>
          <p:nvPr/>
        </p:nvSpPr>
        <p:spPr>
          <a:xfrm>
            <a:off x="8432801" y="1894502"/>
            <a:ext cx="3157180" cy="239098"/>
          </a:xfrm>
          <a:prstGeom prst="rect">
            <a:avLst/>
          </a:prstGeom>
          <a:solidFill>
            <a:srgbClr val="006F6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400" dirty="0">
                <a:solidFill>
                  <a:srgbClr val="F6F4E8"/>
                </a:solidFill>
                <a:latin typeface="Arial Black"/>
                <a:cs typeface="Arial Black"/>
              </a:rPr>
              <a:t>Kvartal 1</a:t>
            </a:r>
            <a:endParaRPr lang="sv-SE" sz="1466" dirty="0">
              <a:solidFill>
                <a:srgbClr val="F6F4E8"/>
              </a:solidFill>
              <a:latin typeface="Arial Black"/>
              <a:cs typeface="Arial Black"/>
            </a:endParaRPr>
          </a:p>
        </p:txBody>
      </p:sp>
      <p:sp>
        <p:nvSpPr>
          <p:cNvPr id="9" name="Rektangel 8"/>
          <p:cNvSpPr/>
          <p:nvPr/>
        </p:nvSpPr>
        <p:spPr>
          <a:xfrm>
            <a:off x="609602" y="3886201"/>
            <a:ext cx="3157180" cy="239098"/>
          </a:xfrm>
          <a:prstGeom prst="rect">
            <a:avLst/>
          </a:prstGeom>
          <a:solidFill>
            <a:srgbClr val="006F6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400" dirty="0">
                <a:solidFill>
                  <a:srgbClr val="F6F4E8"/>
                </a:solidFill>
                <a:latin typeface="Arial Black"/>
                <a:cs typeface="Arial Black"/>
              </a:rPr>
              <a:t>Kvartal 3</a:t>
            </a:r>
            <a:endParaRPr lang="sv-SE" sz="1466" dirty="0">
              <a:solidFill>
                <a:srgbClr val="F6F4E8"/>
              </a:solidFill>
              <a:latin typeface="Arial Black"/>
              <a:cs typeface="Arial Black"/>
            </a:endParaRPr>
          </a:p>
        </p:txBody>
      </p:sp>
      <p:sp>
        <p:nvSpPr>
          <p:cNvPr id="10" name="Rektangel 9"/>
          <p:cNvSpPr/>
          <p:nvPr/>
        </p:nvSpPr>
        <p:spPr>
          <a:xfrm>
            <a:off x="8432801" y="3886201"/>
            <a:ext cx="3157180" cy="239098"/>
          </a:xfrm>
          <a:prstGeom prst="rect">
            <a:avLst/>
          </a:prstGeom>
          <a:solidFill>
            <a:srgbClr val="006F6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400" dirty="0">
                <a:solidFill>
                  <a:srgbClr val="F6F4E8"/>
                </a:solidFill>
                <a:latin typeface="Arial Black"/>
                <a:cs typeface="Arial Black"/>
              </a:rPr>
              <a:t>Kvartal 2</a:t>
            </a:r>
            <a:endParaRPr lang="sv-SE" sz="1466" dirty="0">
              <a:solidFill>
                <a:srgbClr val="F6F4E8"/>
              </a:solidFill>
              <a:latin typeface="Arial Black"/>
              <a:cs typeface="Arial Black"/>
            </a:endParaRPr>
          </a:p>
        </p:txBody>
      </p:sp>
      <p:sp>
        <p:nvSpPr>
          <p:cNvPr id="12" name="Platshållare för text 11"/>
          <p:cNvSpPr>
            <a:spLocks noGrp="1"/>
          </p:cNvSpPr>
          <p:nvPr>
            <p:ph type="body" sz="quarter" idx="13" hasCustomPrompt="1"/>
          </p:nvPr>
        </p:nvSpPr>
        <p:spPr>
          <a:xfrm>
            <a:off x="609600" y="2286000"/>
            <a:ext cx="3158066" cy="457200"/>
          </a:xfrm>
        </p:spPr>
        <p:txBody>
          <a:bodyPr>
            <a:noAutofit/>
          </a:bodyPr>
          <a:lstStyle>
            <a:lvl1pPr marL="0" indent="0" algn="ctr">
              <a:buNone/>
              <a:defRPr sz="1600">
                <a:solidFill>
                  <a:schemeClr val="tx1"/>
                </a:solidFill>
              </a:defRPr>
            </a:lvl1pPr>
          </a:lstStyle>
          <a:p>
            <a:pPr lvl="0"/>
            <a:r>
              <a:rPr lang="sv-SE" dirty="0"/>
              <a:t>Skriv text</a:t>
            </a:r>
          </a:p>
        </p:txBody>
      </p:sp>
      <p:sp>
        <p:nvSpPr>
          <p:cNvPr id="13" name="Platshållare för text 11"/>
          <p:cNvSpPr>
            <a:spLocks noGrp="1"/>
          </p:cNvSpPr>
          <p:nvPr>
            <p:ph type="body" sz="quarter" idx="14" hasCustomPrompt="1"/>
          </p:nvPr>
        </p:nvSpPr>
        <p:spPr>
          <a:xfrm>
            <a:off x="8424334" y="2286000"/>
            <a:ext cx="3158066" cy="457200"/>
          </a:xfrm>
        </p:spPr>
        <p:txBody>
          <a:bodyPr>
            <a:noAutofit/>
          </a:bodyPr>
          <a:lstStyle>
            <a:lvl1pPr marL="0" indent="0" algn="ctr">
              <a:buNone/>
              <a:defRPr sz="1600">
                <a:solidFill>
                  <a:schemeClr val="tx1"/>
                </a:solidFill>
              </a:defRPr>
            </a:lvl1pPr>
          </a:lstStyle>
          <a:p>
            <a:pPr lvl="0"/>
            <a:r>
              <a:rPr lang="sv-SE" dirty="0"/>
              <a:t>Skriv text</a:t>
            </a:r>
          </a:p>
        </p:txBody>
      </p:sp>
      <p:sp>
        <p:nvSpPr>
          <p:cNvPr id="14" name="Platshållare för text 11"/>
          <p:cNvSpPr>
            <a:spLocks noGrp="1"/>
          </p:cNvSpPr>
          <p:nvPr>
            <p:ph type="body" sz="quarter" idx="15" hasCustomPrompt="1"/>
          </p:nvPr>
        </p:nvSpPr>
        <p:spPr>
          <a:xfrm>
            <a:off x="617180" y="4267200"/>
            <a:ext cx="3158066" cy="457200"/>
          </a:xfrm>
        </p:spPr>
        <p:txBody>
          <a:bodyPr>
            <a:noAutofit/>
          </a:bodyPr>
          <a:lstStyle>
            <a:lvl1pPr marL="0" indent="0" algn="ctr">
              <a:buNone/>
              <a:defRPr sz="1600">
                <a:solidFill>
                  <a:schemeClr val="tx1"/>
                </a:solidFill>
              </a:defRPr>
            </a:lvl1pPr>
          </a:lstStyle>
          <a:p>
            <a:pPr lvl="0"/>
            <a:r>
              <a:rPr lang="sv-SE" dirty="0"/>
              <a:t>Skriv text</a:t>
            </a:r>
          </a:p>
        </p:txBody>
      </p:sp>
      <p:sp>
        <p:nvSpPr>
          <p:cNvPr id="15" name="Platshållare för text 11"/>
          <p:cNvSpPr>
            <a:spLocks noGrp="1"/>
          </p:cNvSpPr>
          <p:nvPr>
            <p:ph type="body" sz="quarter" idx="16" hasCustomPrompt="1"/>
          </p:nvPr>
        </p:nvSpPr>
        <p:spPr>
          <a:xfrm>
            <a:off x="8431914" y="4267200"/>
            <a:ext cx="3158066" cy="457200"/>
          </a:xfrm>
        </p:spPr>
        <p:txBody>
          <a:bodyPr>
            <a:noAutofit/>
          </a:bodyPr>
          <a:lstStyle>
            <a:lvl1pPr marL="0" indent="0" algn="ctr">
              <a:buNone/>
              <a:defRPr sz="1600">
                <a:solidFill>
                  <a:schemeClr val="tx1"/>
                </a:solidFill>
              </a:defRPr>
            </a:lvl1pPr>
          </a:lstStyle>
          <a:p>
            <a:pPr lvl="0"/>
            <a:r>
              <a:rPr lang="sv-SE" dirty="0"/>
              <a:t>Skriv text</a:t>
            </a:r>
          </a:p>
        </p:txBody>
      </p:sp>
      <p:sp>
        <p:nvSpPr>
          <p:cNvPr id="16" name="Platshållare för text 11"/>
          <p:cNvSpPr>
            <a:spLocks noGrp="1"/>
          </p:cNvSpPr>
          <p:nvPr>
            <p:ph type="body" sz="quarter" idx="17" hasCustomPrompt="1"/>
          </p:nvPr>
        </p:nvSpPr>
        <p:spPr>
          <a:xfrm>
            <a:off x="4516967" y="3406422"/>
            <a:ext cx="3158066" cy="457200"/>
          </a:xfrm>
        </p:spPr>
        <p:txBody>
          <a:bodyPr>
            <a:noAutofit/>
          </a:bodyPr>
          <a:lstStyle>
            <a:lvl1pPr marL="0" indent="0" algn="ctr">
              <a:buNone/>
              <a:defRPr sz="3733">
                <a:solidFill>
                  <a:schemeClr val="tx1"/>
                </a:solidFill>
                <a:latin typeface="+mj-lt"/>
              </a:defRPr>
            </a:lvl1pPr>
          </a:lstStyle>
          <a:p>
            <a:pPr lvl="0"/>
            <a:r>
              <a:rPr lang="sv-SE" dirty="0"/>
              <a:t>årtal</a:t>
            </a:r>
          </a:p>
        </p:txBody>
      </p:sp>
      <p:sp>
        <p:nvSpPr>
          <p:cNvPr id="20" name="Rubrik 1"/>
          <p:cNvSpPr>
            <a:spLocks noGrp="1"/>
          </p:cNvSpPr>
          <p:nvPr>
            <p:ph type="title" hasCustomPrompt="1"/>
          </p:nvPr>
        </p:nvSpPr>
        <p:spPr>
          <a:xfrm>
            <a:off x="609600" y="177800"/>
            <a:ext cx="9265920" cy="1128648"/>
          </a:xfrm>
        </p:spPr>
        <p:txBody>
          <a:bodyPr anchor="b">
            <a:noAutofit/>
          </a:bodyPr>
          <a:lstStyle>
            <a:lvl1pPr>
              <a:defRPr/>
            </a:lvl1pPr>
          </a:lstStyle>
          <a:p>
            <a:r>
              <a:rPr lang="sv-SE" dirty="0"/>
              <a:t>Lägg till rubrik</a:t>
            </a:r>
          </a:p>
        </p:txBody>
      </p:sp>
    </p:spTree>
    <p:extLst>
      <p:ext uri="{BB962C8B-B14F-4D97-AF65-F5344CB8AC3E}">
        <p14:creationId xmlns:p14="http://schemas.microsoft.com/office/powerpoint/2010/main" val="1945954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223E7-F777-4C50-A071-4FDA4C43DD66}" type="datetimeFigureOut">
              <a:rPr lang="sv-SE" smtClean="0"/>
              <a:t>2019-05-06</a:t>
            </a:fld>
            <a:endParaRPr lang="sv-SE"/>
          </a:p>
        </p:txBody>
      </p:sp>
      <p:sp>
        <p:nvSpPr>
          <p:cNvPr id="3" name="Footer Placeholder 2"/>
          <p:cNvSpPr>
            <a:spLocks noGrp="1"/>
          </p:cNvSpPr>
          <p:nvPr>
            <p:ph type="ftr" sz="quarter" idx="11"/>
          </p:nvPr>
        </p:nvSpPr>
        <p:spPr/>
        <p:txBody>
          <a:bodyPr/>
          <a:lstStyle>
            <a:lvl1pPr>
              <a:defRPr lang="sv-SE" dirty="0"/>
            </a:lvl1pPr>
          </a:lstStyle>
          <a:p>
            <a:endParaRPr lang="sv-SE"/>
          </a:p>
        </p:txBody>
      </p:sp>
      <p:sp>
        <p:nvSpPr>
          <p:cNvPr id="4" name="Slide Number Placeholder 3"/>
          <p:cNvSpPr>
            <a:spLocks noGrp="1"/>
          </p:cNvSpPr>
          <p:nvPr>
            <p:ph type="sldNum" sz="quarter" idx="12"/>
          </p:nvPr>
        </p:nvSpPr>
        <p:spPr/>
        <p:txBody>
          <a:bodyPr/>
          <a:lstStyle/>
          <a:p>
            <a:fld id="{D9DC995E-A112-427D-A40D-D49D5A760993}" type="slidenum">
              <a:rPr lang="sv-SE" smtClean="0"/>
              <a:t>‹#›</a:t>
            </a:fld>
            <a:endParaRPr lang="sv-SE"/>
          </a:p>
        </p:txBody>
      </p:sp>
    </p:spTree>
    <p:extLst>
      <p:ext uri="{BB962C8B-B14F-4D97-AF65-F5344CB8AC3E}">
        <p14:creationId xmlns:p14="http://schemas.microsoft.com/office/powerpoint/2010/main" val="28677837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ontaktuppgifter">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70E223E7-F777-4C50-A071-4FDA4C43DD66}" type="datetimeFigureOut">
              <a:rPr lang="sv-SE" smtClean="0"/>
              <a:t>2019-05-06</a:t>
            </a:fld>
            <a:endParaRPr lang="sv-SE"/>
          </a:p>
        </p:txBody>
      </p:sp>
      <p:sp>
        <p:nvSpPr>
          <p:cNvPr id="4" name="Platshållare för sidfot 3"/>
          <p:cNvSpPr>
            <a:spLocks noGrp="1"/>
          </p:cNvSpPr>
          <p:nvPr>
            <p:ph type="ftr" sz="quarter" idx="11"/>
          </p:nvPr>
        </p:nvSpPr>
        <p:spPr/>
        <p:txBody>
          <a:bodyPr/>
          <a:lstStyle>
            <a:lvl1pPr>
              <a:defRPr lang="sv-SE" dirty="0"/>
            </a:lvl1pPr>
          </a:lstStyle>
          <a:p>
            <a:endParaRPr lang="sv-SE"/>
          </a:p>
        </p:txBody>
      </p:sp>
      <p:sp>
        <p:nvSpPr>
          <p:cNvPr id="5" name="Platshållare för bildnummer 4"/>
          <p:cNvSpPr>
            <a:spLocks noGrp="1"/>
          </p:cNvSpPr>
          <p:nvPr>
            <p:ph type="sldNum" sz="quarter" idx="12"/>
          </p:nvPr>
        </p:nvSpPr>
        <p:spPr/>
        <p:txBody>
          <a:bodyPr/>
          <a:lstStyle/>
          <a:p>
            <a:fld id="{D9DC995E-A112-427D-A40D-D49D5A760993}" type="slidenum">
              <a:rPr lang="sv-SE" smtClean="0"/>
              <a:t>‹#›</a:t>
            </a:fld>
            <a:endParaRPr lang="sv-SE"/>
          </a:p>
        </p:txBody>
      </p:sp>
      <p:sp>
        <p:nvSpPr>
          <p:cNvPr id="7" name="Platshållare för text 6"/>
          <p:cNvSpPr>
            <a:spLocks noGrp="1"/>
          </p:cNvSpPr>
          <p:nvPr>
            <p:ph type="body" sz="quarter" idx="13" hasCustomPrompt="1"/>
          </p:nvPr>
        </p:nvSpPr>
        <p:spPr>
          <a:xfrm>
            <a:off x="609600" y="2238448"/>
            <a:ext cx="5283200" cy="354259"/>
          </a:xfrm>
        </p:spPr>
        <p:txBody>
          <a:bodyPr anchor="b"/>
          <a:lstStyle>
            <a:lvl1pPr marL="0" indent="0">
              <a:buNone/>
              <a:defRPr sz="1600">
                <a:latin typeface="+mj-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Förnamn Efternamn</a:t>
            </a:r>
          </a:p>
        </p:txBody>
      </p:sp>
      <p:sp>
        <p:nvSpPr>
          <p:cNvPr id="59" name="Text Placeholder 7"/>
          <p:cNvSpPr>
            <a:spLocks noGrp="1"/>
          </p:cNvSpPr>
          <p:nvPr>
            <p:ph type="body" sz="quarter" idx="43" hasCustomPrompt="1"/>
          </p:nvPr>
        </p:nvSpPr>
        <p:spPr>
          <a:xfrm>
            <a:off x="609601" y="1438656"/>
            <a:ext cx="10972800" cy="524536"/>
          </a:xfrm>
        </p:spPr>
        <p:txBody>
          <a:bodyPr anchor="t">
            <a:noAutofit/>
          </a:bodyPr>
          <a:lstStyle>
            <a:lvl1pPr marL="0" indent="0">
              <a:buNone/>
              <a:defRPr sz="2133" baseline="0"/>
            </a:lvl1pPr>
            <a:lvl2pPr marL="609553" indent="0">
              <a:buNone/>
              <a:defRPr/>
            </a:lvl2pPr>
            <a:lvl3pPr marL="1219107" indent="0">
              <a:buNone/>
              <a:defRPr/>
            </a:lvl3pPr>
            <a:lvl4pPr marL="1828660" indent="0">
              <a:buNone/>
              <a:defRPr/>
            </a:lvl4pPr>
            <a:lvl5pPr marL="2438213" indent="0">
              <a:buNone/>
              <a:defRPr/>
            </a:lvl5pPr>
          </a:lstStyle>
          <a:p>
            <a:pPr lvl="0"/>
            <a:r>
              <a:rPr lang="sv-SE" noProof="0" dirty="0"/>
              <a:t>Skriv projektets namn</a:t>
            </a:r>
          </a:p>
        </p:txBody>
      </p:sp>
      <p:sp>
        <p:nvSpPr>
          <p:cNvPr id="61" name="TextBox 18"/>
          <p:cNvSpPr txBox="1"/>
          <p:nvPr/>
        </p:nvSpPr>
        <p:spPr>
          <a:xfrm>
            <a:off x="12312820" y="32659"/>
            <a:ext cx="2133600" cy="1169551"/>
          </a:xfrm>
          <a:prstGeom prst="rect">
            <a:avLst/>
          </a:prstGeom>
          <a:solidFill>
            <a:schemeClr val="bg2"/>
          </a:solidFill>
        </p:spPr>
        <p:txBody>
          <a:bodyPr wrap="square" rtlCol="0">
            <a:spAutoFit/>
          </a:bodyPr>
          <a:lstStyle/>
          <a:p>
            <a:r>
              <a:rPr lang="sv-SE" sz="1400" b="1" noProof="0" dirty="0">
                <a:solidFill>
                  <a:srgbClr val="000000"/>
                </a:solidFill>
              </a:rPr>
              <a:t>Om</a:t>
            </a:r>
            <a:r>
              <a:rPr lang="sv-SE" sz="1400" b="1" baseline="0" noProof="0" dirty="0">
                <a:solidFill>
                  <a:srgbClr val="000000"/>
                </a:solidFill>
              </a:rPr>
              <a:t> du har färre än 4 kontakter: </a:t>
            </a:r>
            <a:endParaRPr lang="sv-SE" sz="1400" b="1" noProof="0" dirty="0">
              <a:solidFill>
                <a:srgbClr val="000000"/>
              </a:solidFill>
            </a:endParaRPr>
          </a:p>
          <a:p>
            <a:endParaRPr lang="sv-SE" sz="1400" baseline="0" noProof="0" dirty="0">
              <a:solidFill>
                <a:srgbClr val="000000"/>
              </a:solidFill>
            </a:endParaRPr>
          </a:p>
          <a:p>
            <a:r>
              <a:rPr lang="sv-SE" sz="1400" baseline="0" noProof="0" dirty="0">
                <a:solidFill>
                  <a:srgbClr val="000000"/>
                </a:solidFill>
              </a:rPr>
              <a:t>Markera och ta bort de fält du inte använder. </a:t>
            </a:r>
          </a:p>
        </p:txBody>
      </p:sp>
      <p:sp>
        <p:nvSpPr>
          <p:cNvPr id="65" name="Platshållare för text 6"/>
          <p:cNvSpPr>
            <a:spLocks noGrp="1"/>
          </p:cNvSpPr>
          <p:nvPr>
            <p:ph type="body" sz="quarter" idx="44" hasCustomPrompt="1"/>
          </p:nvPr>
        </p:nvSpPr>
        <p:spPr>
          <a:xfrm>
            <a:off x="609600" y="2593584"/>
            <a:ext cx="5283200" cy="226263"/>
          </a:xfrm>
        </p:spPr>
        <p:txBody>
          <a:bodyPr anchor="ctr">
            <a:no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Titel</a:t>
            </a:r>
          </a:p>
        </p:txBody>
      </p:sp>
      <p:sp>
        <p:nvSpPr>
          <p:cNvPr id="66" name="Platshållare för text 6"/>
          <p:cNvSpPr>
            <a:spLocks noGrp="1"/>
          </p:cNvSpPr>
          <p:nvPr>
            <p:ph type="body" sz="quarter" idx="45" hasCustomPrompt="1"/>
          </p:nvPr>
        </p:nvSpPr>
        <p:spPr>
          <a:xfrm>
            <a:off x="609600" y="2927515"/>
            <a:ext cx="5283200" cy="179289"/>
          </a:xfrm>
        </p:spPr>
        <p:txBody>
          <a:bodyPr anchor="ctr">
            <a:norm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Avdelning</a:t>
            </a:r>
          </a:p>
        </p:txBody>
      </p:sp>
      <p:sp>
        <p:nvSpPr>
          <p:cNvPr id="67" name="Platshållare för text 6"/>
          <p:cNvSpPr>
            <a:spLocks noGrp="1"/>
          </p:cNvSpPr>
          <p:nvPr>
            <p:ph type="body" sz="quarter" idx="46" hasCustomPrompt="1"/>
          </p:nvPr>
        </p:nvSpPr>
        <p:spPr>
          <a:xfrm>
            <a:off x="609600" y="3139413"/>
            <a:ext cx="5283200" cy="179289"/>
          </a:xfrm>
        </p:spPr>
        <p:txBody>
          <a:bodyPr anchor="ct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Telefon</a:t>
            </a:r>
          </a:p>
        </p:txBody>
      </p:sp>
      <p:sp>
        <p:nvSpPr>
          <p:cNvPr id="68" name="Platshållare för text 6"/>
          <p:cNvSpPr>
            <a:spLocks noGrp="1"/>
          </p:cNvSpPr>
          <p:nvPr>
            <p:ph type="body" sz="quarter" idx="47" hasCustomPrompt="1"/>
          </p:nvPr>
        </p:nvSpPr>
        <p:spPr>
          <a:xfrm>
            <a:off x="609600" y="3351312"/>
            <a:ext cx="5283200" cy="179289"/>
          </a:xfrm>
        </p:spPr>
        <p:txBody>
          <a:bodyPr anchor="ctr">
            <a:no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e-post </a:t>
            </a:r>
          </a:p>
        </p:txBody>
      </p:sp>
      <p:sp>
        <p:nvSpPr>
          <p:cNvPr id="54" name="Platshållare för text 6"/>
          <p:cNvSpPr>
            <a:spLocks noGrp="1"/>
          </p:cNvSpPr>
          <p:nvPr>
            <p:ph type="body" sz="quarter" idx="53" hasCustomPrompt="1"/>
          </p:nvPr>
        </p:nvSpPr>
        <p:spPr>
          <a:xfrm>
            <a:off x="609600" y="3965648"/>
            <a:ext cx="5283200" cy="354259"/>
          </a:xfrm>
        </p:spPr>
        <p:txBody>
          <a:bodyPr anchor="b"/>
          <a:lstStyle>
            <a:lvl1pPr marL="0" indent="0">
              <a:buNone/>
              <a:defRPr sz="1600">
                <a:latin typeface="+mj-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Förnamn Efternamn</a:t>
            </a:r>
          </a:p>
        </p:txBody>
      </p:sp>
      <p:sp>
        <p:nvSpPr>
          <p:cNvPr id="55" name="Platshållare för text 6"/>
          <p:cNvSpPr>
            <a:spLocks noGrp="1"/>
          </p:cNvSpPr>
          <p:nvPr>
            <p:ph type="body" sz="quarter" idx="54" hasCustomPrompt="1"/>
          </p:nvPr>
        </p:nvSpPr>
        <p:spPr>
          <a:xfrm>
            <a:off x="609600" y="4320785"/>
            <a:ext cx="5283200" cy="226263"/>
          </a:xfrm>
        </p:spPr>
        <p:txBody>
          <a:bodyPr anchor="ctr">
            <a:no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Titel</a:t>
            </a:r>
          </a:p>
        </p:txBody>
      </p:sp>
      <p:sp>
        <p:nvSpPr>
          <p:cNvPr id="56" name="Platshållare för text 6"/>
          <p:cNvSpPr>
            <a:spLocks noGrp="1"/>
          </p:cNvSpPr>
          <p:nvPr>
            <p:ph type="body" sz="quarter" idx="55" hasCustomPrompt="1"/>
          </p:nvPr>
        </p:nvSpPr>
        <p:spPr>
          <a:xfrm>
            <a:off x="609600" y="4654714"/>
            <a:ext cx="5283200" cy="179289"/>
          </a:xfrm>
        </p:spPr>
        <p:txBody>
          <a:bodyPr anchor="ctr">
            <a:norm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Avdelning</a:t>
            </a:r>
          </a:p>
        </p:txBody>
      </p:sp>
      <p:sp>
        <p:nvSpPr>
          <p:cNvPr id="57" name="Platshållare för text 6"/>
          <p:cNvSpPr>
            <a:spLocks noGrp="1"/>
          </p:cNvSpPr>
          <p:nvPr>
            <p:ph type="body" sz="quarter" idx="56" hasCustomPrompt="1"/>
          </p:nvPr>
        </p:nvSpPr>
        <p:spPr>
          <a:xfrm>
            <a:off x="609600" y="4866613"/>
            <a:ext cx="5283200" cy="179289"/>
          </a:xfrm>
        </p:spPr>
        <p:txBody>
          <a:bodyPr anchor="ct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Telefon</a:t>
            </a:r>
          </a:p>
        </p:txBody>
      </p:sp>
      <p:sp>
        <p:nvSpPr>
          <p:cNvPr id="58" name="Platshållare för text 6"/>
          <p:cNvSpPr>
            <a:spLocks noGrp="1"/>
          </p:cNvSpPr>
          <p:nvPr>
            <p:ph type="body" sz="quarter" idx="57" hasCustomPrompt="1"/>
          </p:nvPr>
        </p:nvSpPr>
        <p:spPr>
          <a:xfrm>
            <a:off x="609600" y="5078512"/>
            <a:ext cx="5283200" cy="179289"/>
          </a:xfrm>
        </p:spPr>
        <p:txBody>
          <a:bodyPr anchor="ctr">
            <a:no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e-post </a:t>
            </a:r>
          </a:p>
        </p:txBody>
      </p:sp>
      <p:sp>
        <p:nvSpPr>
          <p:cNvPr id="90" name="Platshållare för text 6"/>
          <p:cNvSpPr>
            <a:spLocks noGrp="1"/>
          </p:cNvSpPr>
          <p:nvPr>
            <p:ph type="body" sz="quarter" idx="63" hasCustomPrompt="1"/>
          </p:nvPr>
        </p:nvSpPr>
        <p:spPr>
          <a:xfrm>
            <a:off x="6291072" y="2238448"/>
            <a:ext cx="5279136" cy="354259"/>
          </a:xfrm>
        </p:spPr>
        <p:txBody>
          <a:bodyPr anchor="b"/>
          <a:lstStyle>
            <a:lvl1pPr marL="0" indent="0">
              <a:buNone/>
              <a:defRPr sz="1600">
                <a:latin typeface="+mj-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Förnamn Efternamn</a:t>
            </a:r>
          </a:p>
        </p:txBody>
      </p:sp>
      <p:sp>
        <p:nvSpPr>
          <p:cNvPr id="91" name="Platshållare för text 6"/>
          <p:cNvSpPr>
            <a:spLocks noGrp="1"/>
          </p:cNvSpPr>
          <p:nvPr>
            <p:ph type="body" sz="quarter" idx="64" hasCustomPrompt="1"/>
          </p:nvPr>
        </p:nvSpPr>
        <p:spPr>
          <a:xfrm>
            <a:off x="6291072" y="2593584"/>
            <a:ext cx="5279136" cy="226263"/>
          </a:xfrm>
        </p:spPr>
        <p:txBody>
          <a:bodyPr anchor="ctr">
            <a:no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Titel</a:t>
            </a:r>
          </a:p>
        </p:txBody>
      </p:sp>
      <p:sp>
        <p:nvSpPr>
          <p:cNvPr id="92" name="Platshållare för text 6"/>
          <p:cNvSpPr>
            <a:spLocks noGrp="1"/>
          </p:cNvSpPr>
          <p:nvPr>
            <p:ph type="body" sz="quarter" idx="65" hasCustomPrompt="1"/>
          </p:nvPr>
        </p:nvSpPr>
        <p:spPr>
          <a:xfrm>
            <a:off x="6291072" y="2927515"/>
            <a:ext cx="5279136" cy="179289"/>
          </a:xfrm>
        </p:spPr>
        <p:txBody>
          <a:bodyPr anchor="ctr">
            <a:norm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Avdelning</a:t>
            </a:r>
          </a:p>
        </p:txBody>
      </p:sp>
      <p:sp>
        <p:nvSpPr>
          <p:cNvPr id="93" name="Platshållare för text 6"/>
          <p:cNvSpPr>
            <a:spLocks noGrp="1"/>
          </p:cNvSpPr>
          <p:nvPr>
            <p:ph type="body" sz="quarter" idx="66" hasCustomPrompt="1"/>
          </p:nvPr>
        </p:nvSpPr>
        <p:spPr>
          <a:xfrm>
            <a:off x="6291072" y="3139413"/>
            <a:ext cx="5279136" cy="179289"/>
          </a:xfrm>
        </p:spPr>
        <p:txBody>
          <a:bodyPr anchor="ct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Telefon</a:t>
            </a:r>
          </a:p>
        </p:txBody>
      </p:sp>
      <p:sp>
        <p:nvSpPr>
          <p:cNvPr id="94" name="Platshållare för text 6"/>
          <p:cNvSpPr>
            <a:spLocks noGrp="1"/>
          </p:cNvSpPr>
          <p:nvPr>
            <p:ph type="body" sz="quarter" idx="67" hasCustomPrompt="1"/>
          </p:nvPr>
        </p:nvSpPr>
        <p:spPr>
          <a:xfrm>
            <a:off x="6291072" y="3351312"/>
            <a:ext cx="5279136" cy="179289"/>
          </a:xfrm>
        </p:spPr>
        <p:txBody>
          <a:bodyPr anchor="ctr">
            <a:no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e-post </a:t>
            </a:r>
          </a:p>
        </p:txBody>
      </p:sp>
      <p:sp>
        <p:nvSpPr>
          <p:cNvPr id="95" name="Platshållare för text 6"/>
          <p:cNvSpPr>
            <a:spLocks noGrp="1"/>
          </p:cNvSpPr>
          <p:nvPr>
            <p:ph type="body" sz="quarter" idx="68" hasCustomPrompt="1"/>
          </p:nvPr>
        </p:nvSpPr>
        <p:spPr>
          <a:xfrm>
            <a:off x="6291072" y="3965648"/>
            <a:ext cx="5279136" cy="354259"/>
          </a:xfrm>
        </p:spPr>
        <p:txBody>
          <a:bodyPr anchor="b"/>
          <a:lstStyle>
            <a:lvl1pPr marL="0" indent="0">
              <a:buNone/>
              <a:defRPr sz="1600">
                <a:latin typeface="+mj-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Förnamn Efternamn</a:t>
            </a:r>
          </a:p>
        </p:txBody>
      </p:sp>
      <p:sp>
        <p:nvSpPr>
          <p:cNvPr id="96" name="Platshållare för text 6"/>
          <p:cNvSpPr>
            <a:spLocks noGrp="1"/>
          </p:cNvSpPr>
          <p:nvPr>
            <p:ph type="body" sz="quarter" idx="69" hasCustomPrompt="1"/>
          </p:nvPr>
        </p:nvSpPr>
        <p:spPr>
          <a:xfrm>
            <a:off x="6291072" y="4320785"/>
            <a:ext cx="5279136" cy="226263"/>
          </a:xfrm>
        </p:spPr>
        <p:txBody>
          <a:bodyPr anchor="ctr">
            <a:no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Titel</a:t>
            </a:r>
          </a:p>
        </p:txBody>
      </p:sp>
      <p:sp>
        <p:nvSpPr>
          <p:cNvPr id="97" name="Platshållare för text 6"/>
          <p:cNvSpPr>
            <a:spLocks noGrp="1"/>
          </p:cNvSpPr>
          <p:nvPr>
            <p:ph type="body" sz="quarter" idx="70" hasCustomPrompt="1"/>
          </p:nvPr>
        </p:nvSpPr>
        <p:spPr>
          <a:xfrm>
            <a:off x="6291072" y="4654714"/>
            <a:ext cx="5279136" cy="179289"/>
          </a:xfrm>
        </p:spPr>
        <p:txBody>
          <a:bodyPr anchor="ctr">
            <a:norm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Avdelning</a:t>
            </a:r>
          </a:p>
        </p:txBody>
      </p:sp>
      <p:sp>
        <p:nvSpPr>
          <p:cNvPr id="98" name="Platshållare för text 6"/>
          <p:cNvSpPr>
            <a:spLocks noGrp="1"/>
          </p:cNvSpPr>
          <p:nvPr>
            <p:ph type="body" sz="quarter" idx="71" hasCustomPrompt="1"/>
          </p:nvPr>
        </p:nvSpPr>
        <p:spPr>
          <a:xfrm>
            <a:off x="6291072" y="4866613"/>
            <a:ext cx="5279136" cy="179289"/>
          </a:xfrm>
        </p:spPr>
        <p:txBody>
          <a:bodyPr anchor="ct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Telefon</a:t>
            </a:r>
          </a:p>
        </p:txBody>
      </p:sp>
      <p:sp>
        <p:nvSpPr>
          <p:cNvPr id="99" name="Platshållare för text 6"/>
          <p:cNvSpPr>
            <a:spLocks noGrp="1"/>
          </p:cNvSpPr>
          <p:nvPr>
            <p:ph type="body" sz="quarter" idx="72" hasCustomPrompt="1"/>
          </p:nvPr>
        </p:nvSpPr>
        <p:spPr>
          <a:xfrm>
            <a:off x="6291072" y="5078512"/>
            <a:ext cx="5279136" cy="179289"/>
          </a:xfrm>
        </p:spPr>
        <p:txBody>
          <a:bodyPr anchor="ctr">
            <a:noAutofit/>
          </a:bodyPr>
          <a:lstStyle>
            <a:lvl1pPr marL="0" indent="0">
              <a:buNone/>
              <a:defRPr sz="1200">
                <a:latin typeface="+mn-lt"/>
              </a:defRPr>
            </a:lvl1pPr>
            <a:lvl2pPr marL="609553" indent="0">
              <a:buNone/>
              <a:defRPr/>
            </a:lvl2pPr>
            <a:lvl3pPr marL="1219107" indent="0">
              <a:buNone/>
              <a:defRPr/>
            </a:lvl3pPr>
            <a:lvl4pPr marL="1828660" indent="0">
              <a:buNone/>
              <a:defRPr/>
            </a:lvl4pPr>
            <a:lvl5pPr marL="2438213" indent="0">
              <a:buNone/>
              <a:defRPr/>
            </a:lvl5pPr>
          </a:lstStyle>
          <a:p>
            <a:pPr lvl="0"/>
            <a:r>
              <a:rPr lang="sv-SE" dirty="0"/>
              <a:t>e-post </a:t>
            </a:r>
          </a:p>
        </p:txBody>
      </p:sp>
      <p:sp>
        <p:nvSpPr>
          <p:cNvPr id="2" name="TextBox 1"/>
          <p:cNvSpPr txBox="1"/>
          <p:nvPr userDrawn="1"/>
        </p:nvSpPr>
        <p:spPr>
          <a:xfrm>
            <a:off x="609600" y="677696"/>
            <a:ext cx="4559710" cy="584775"/>
          </a:xfrm>
          <a:prstGeom prst="rect">
            <a:avLst/>
          </a:prstGeom>
          <a:noFill/>
        </p:spPr>
        <p:txBody>
          <a:bodyPr wrap="none" rtlCol="0">
            <a:spAutoFit/>
          </a:bodyPr>
          <a:lstStyle/>
          <a:p>
            <a:r>
              <a:rPr lang="sv-SE" sz="3200" noProof="0" dirty="0">
                <a:solidFill>
                  <a:schemeClr val="tx1"/>
                </a:solidFill>
                <a:latin typeface="+mj-lt"/>
              </a:rPr>
              <a:t>Kontaktinformation</a:t>
            </a:r>
          </a:p>
        </p:txBody>
      </p:sp>
    </p:spTree>
    <p:extLst>
      <p:ext uri="{BB962C8B-B14F-4D97-AF65-F5344CB8AC3E}">
        <p14:creationId xmlns:p14="http://schemas.microsoft.com/office/powerpoint/2010/main" val="3468283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sp>
        <p:nvSpPr>
          <p:cNvPr id="6" name="Platshållare för text 3"/>
          <p:cNvSpPr>
            <a:spLocks noGrp="1"/>
          </p:cNvSpPr>
          <p:nvPr>
            <p:ph type="body" sz="quarter" idx="11" hasCustomPrompt="1"/>
          </p:nvPr>
        </p:nvSpPr>
        <p:spPr>
          <a:xfrm>
            <a:off x="2481944" y="4445001"/>
            <a:ext cx="7213600" cy="639703"/>
          </a:xfrm>
        </p:spPr>
        <p:txBody>
          <a:bodyPr>
            <a:noAutofit/>
          </a:bodyPr>
          <a:lstStyle>
            <a:lvl1pPr marL="0" indent="0" algn="ctr">
              <a:buNone/>
              <a:defRPr sz="1866">
                <a:solidFill>
                  <a:schemeClr val="tx2"/>
                </a:solidFill>
                <a:latin typeface="+mj-lt"/>
              </a:defRPr>
            </a:lvl1pPr>
          </a:lstStyle>
          <a:p>
            <a:pPr lvl="0"/>
            <a:r>
              <a:rPr lang="sv-SE" dirty="0"/>
              <a:t>Klicka för att skriva text</a:t>
            </a:r>
          </a:p>
        </p:txBody>
      </p:sp>
      <p:sp>
        <p:nvSpPr>
          <p:cNvPr id="8" name="Platshållare för text 3"/>
          <p:cNvSpPr>
            <a:spLocks noGrp="1"/>
          </p:cNvSpPr>
          <p:nvPr>
            <p:ph type="body" sz="quarter" idx="10" hasCustomPrompt="1"/>
          </p:nvPr>
        </p:nvSpPr>
        <p:spPr>
          <a:xfrm>
            <a:off x="2481944" y="2311401"/>
            <a:ext cx="7213600" cy="344715"/>
          </a:xfrm>
        </p:spPr>
        <p:txBody>
          <a:bodyPr>
            <a:noAutofit/>
          </a:bodyPr>
          <a:lstStyle>
            <a:lvl1pPr marL="0" indent="0" algn="ctr">
              <a:buNone/>
              <a:defRPr sz="1866" baseline="0">
                <a:solidFill>
                  <a:schemeClr val="tx2"/>
                </a:solidFill>
                <a:latin typeface="+mj-lt"/>
              </a:defRPr>
            </a:lvl1pPr>
          </a:lstStyle>
          <a:p>
            <a:pPr lvl="0"/>
            <a:r>
              <a:rPr lang="sv-SE" dirty="0"/>
              <a:t>Klicka för att skriva text</a:t>
            </a:r>
          </a:p>
        </p:txBody>
      </p:sp>
      <p:sp>
        <p:nvSpPr>
          <p:cNvPr id="11" name="textruta 10"/>
          <p:cNvSpPr txBox="1"/>
          <p:nvPr userDrawn="1"/>
        </p:nvSpPr>
        <p:spPr>
          <a:xfrm>
            <a:off x="5307457" y="5498069"/>
            <a:ext cx="1535228" cy="317908"/>
          </a:xfrm>
          <a:prstGeom prst="rect">
            <a:avLst/>
          </a:prstGeom>
          <a:noFill/>
        </p:spPr>
        <p:txBody>
          <a:bodyPr wrap="none" rtlCol="0">
            <a:spAutoFit/>
          </a:bodyPr>
          <a:lstStyle/>
          <a:p>
            <a:pPr algn="ctr"/>
            <a:r>
              <a:rPr lang="sv-SE" sz="1466" noProof="0" dirty="0">
                <a:solidFill>
                  <a:schemeClr val="accent1"/>
                </a:solidFill>
              </a:rPr>
              <a:t>www.vinnova.se</a:t>
            </a:r>
          </a:p>
        </p:txBody>
      </p:sp>
      <p:pic>
        <p:nvPicPr>
          <p:cNvPr id="12" name="Bildobjekt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600982" y="2971953"/>
            <a:ext cx="2957397" cy="119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728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663CBE-0F84-425C-A79D-0E4C1FF8EEF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49D55C-52CD-43CB-9EC6-071FBF7A48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201850C5-6EB0-49A4-A68C-8A3C69A6B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AFD8F408-9B66-4A05-8023-9227677C55BA}"/>
              </a:ext>
            </a:extLst>
          </p:cNvPr>
          <p:cNvSpPr>
            <a:spLocks noGrp="1"/>
          </p:cNvSpPr>
          <p:nvPr>
            <p:ph type="dt" sz="half" idx="10"/>
          </p:nvPr>
        </p:nvSpPr>
        <p:spPr/>
        <p:txBody>
          <a:bodyPr/>
          <a:lstStyle/>
          <a:p>
            <a:fld id="{375F764A-C003-4AE7-814A-BE1AEA7AD442}" type="datetimeFigureOut">
              <a:rPr lang="sv-SE" smtClean="0"/>
              <a:t>2019-05-06</a:t>
            </a:fld>
            <a:endParaRPr lang="sv-SE"/>
          </a:p>
        </p:txBody>
      </p:sp>
      <p:sp>
        <p:nvSpPr>
          <p:cNvPr id="6" name="Platshållare för sidfot 5">
            <a:extLst>
              <a:ext uri="{FF2B5EF4-FFF2-40B4-BE49-F238E27FC236}">
                <a16:creationId xmlns:a16="http://schemas.microsoft.com/office/drawing/2014/main" id="{103C9945-C559-48B7-827E-4893B544AF2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5467779-1886-4A89-A713-8D939726E5DE}"/>
              </a:ext>
            </a:extLst>
          </p:cNvPr>
          <p:cNvSpPr>
            <a:spLocks noGrp="1"/>
          </p:cNvSpPr>
          <p:nvPr>
            <p:ph type="sldNum" sz="quarter" idx="12"/>
          </p:nvPr>
        </p:nvSpPr>
        <p:spPr/>
        <p:txBody>
          <a:bodyPr/>
          <a:lstStyle/>
          <a:p>
            <a:fld id="{8D6C5FF5-F759-4D22-BB9C-0B51662E89D3}" type="slidenum">
              <a:rPr lang="sv-SE" smtClean="0"/>
              <a:t>‹#›</a:t>
            </a:fld>
            <a:endParaRPr lang="sv-SE"/>
          </a:p>
        </p:txBody>
      </p:sp>
    </p:spTree>
    <p:extLst>
      <p:ext uri="{BB962C8B-B14F-4D97-AF65-F5344CB8AC3E}">
        <p14:creationId xmlns:p14="http://schemas.microsoft.com/office/powerpoint/2010/main" val="739561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45550D-0A77-470E-89C9-FC32684CB8B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18E45B2-58ED-4B26-9BE1-DE1470AAA7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6B5404F-FC77-475D-80F0-98FCA069E5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E855E720-D159-44DD-9FAD-7702B2FD83EC}"/>
              </a:ext>
            </a:extLst>
          </p:cNvPr>
          <p:cNvSpPr>
            <a:spLocks noGrp="1"/>
          </p:cNvSpPr>
          <p:nvPr>
            <p:ph type="dt" sz="half" idx="10"/>
          </p:nvPr>
        </p:nvSpPr>
        <p:spPr/>
        <p:txBody>
          <a:bodyPr/>
          <a:lstStyle/>
          <a:p>
            <a:fld id="{375F764A-C003-4AE7-814A-BE1AEA7AD442}" type="datetimeFigureOut">
              <a:rPr lang="sv-SE" smtClean="0"/>
              <a:t>2019-05-06</a:t>
            </a:fld>
            <a:endParaRPr lang="sv-SE"/>
          </a:p>
        </p:txBody>
      </p:sp>
      <p:sp>
        <p:nvSpPr>
          <p:cNvPr id="6" name="Platshållare för sidfot 5">
            <a:extLst>
              <a:ext uri="{FF2B5EF4-FFF2-40B4-BE49-F238E27FC236}">
                <a16:creationId xmlns:a16="http://schemas.microsoft.com/office/drawing/2014/main" id="{1522A33F-D128-4447-B429-513274A24AC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13DCEED-72F0-4D34-AE00-944A23916281}"/>
              </a:ext>
            </a:extLst>
          </p:cNvPr>
          <p:cNvSpPr>
            <a:spLocks noGrp="1"/>
          </p:cNvSpPr>
          <p:nvPr>
            <p:ph type="sldNum" sz="quarter" idx="12"/>
          </p:nvPr>
        </p:nvSpPr>
        <p:spPr/>
        <p:txBody>
          <a:bodyPr/>
          <a:lstStyle/>
          <a:p>
            <a:fld id="{8D6C5FF5-F759-4D22-BB9C-0B51662E89D3}" type="slidenum">
              <a:rPr lang="sv-SE" smtClean="0"/>
              <a:t>‹#›</a:t>
            </a:fld>
            <a:endParaRPr lang="sv-SE"/>
          </a:p>
        </p:txBody>
      </p:sp>
    </p:spTree>
    <p:extLst>
      <p:ext uri="{BB962C8B-B14F-4D97-AF65-F5344CB8AC3E}">
        <p14:creationId xmlns:p14="http://schemas.microsoft.com/office/powerpoint/2010/main" val="224234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4.pn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3.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theme" Target="../theme/theme6.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CFE8D36-ACEB-4FD3-8D46-24BEA461AE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3C99A4D-F7F8-4EC8-862C-D80FFBA10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AC54720-CC5A-4109-B0E3-E2D4B97488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F764A-C003-4AE7-814A-BE1AEA7AD442}" type="datetimeFigureOut">
              <a:rPr lang="sv-SE" smtClean="0"/>
              <a:t>2019-05-06</a:t>
            </a:fld>
            <a:endParaRPr lang="sv-SE"/>
          </a:p>
        </p:txBody>
      </p:sp>
      <p:sp>
        <p:nvSpPr>
          <p:cNvPr id="5" name="Platshållare för sidfot 4">
            <a:extLst>
              <a:ext uri="{FF2B5EF4-FFF2-40B4-BE49-F238E27FC236}">
                <a16:creationId xmlns:a16="http://schemas.microsoft.com/office/drawing/2014/main" id="{7041FE39-6873-4223-90E4-5607FC2F84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506211B-FDE7-4A7A-BA10-16878C50C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6C5FF5-F759-4D22-BB9C-0B51662E89D3}" type="slidenum">
              <a:rPr lang="sv-SE" smtClean="0"/>
              <a:t>‹#›</a:t>
            </a:fld>
            <a:endParaRPr lang="sv-SE"/>
          </a:p>
        </p:txBody>
      </p:sp>
      <p:pic>
        <p:nvPicPr>
          <p:cNvPr id="7" name="Bildobjekt 6">
            <a:extLst>
              <a:ext uri="{FF2B5EF4-FFF2-40B4-BE49-F238E27FC236}">
                <a16:creationId xmlns:a16="http://schemas.microsoft.com/office/drawing/2014/main" id="{48602BD1-7E0C-48DA-BFBB-B70CCD27A8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3815" y="375847"/>
            <a:ext cx="8466667" cy="6858000"/>
          </a:xfrm>
          <a:prstGeom prst="rect">
            <a:avLst/>
          </a:prstGeom>
        </p:spPr>
      </p:pic>
      <p:pic>
        <p:nvPicPr>
          <p:cNvPr id="8" name="Picture 1">
            <a:extLst>
              <a:ext uri="{FF2B5EF4-FFF2-40B4-BE49-F238E27FC236}">
                <a16:creationId xmlns:a16="http://schemas.microsoft.com/office/drawing/2014/main" id="{B993338B-E811-49A8-90AC-226D4E68CD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10446" y="0"/>
            <a:ext cx="2181554" cy="1937947"/>
          </a:xfrm>
          <a:prstGeom prst="rect">
            <a:avLst/>
          </a:prstGeom>
        </p:spPr>
      </p:pic>
    </p:spTree>
    <p:extLst>
      <p:ext uri="{BB962C8B-B14F-4D97-AF65-F5344CB8AC3E}">
        <p14:creationId xmlns:p14="http://schemas.microsoft.com/office/powerpoint/2010/main" val="33164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32C5D"/>
          </a:solidFill>
        </p:spPr>
        <p:txBody>
          <a:bodyPr wrap="square" lIns="0" tIns="0" rIns="0" bIns="0" rtlCol="0"/>
          <a:lstStyle/>
          <a:p>
            <a:endParaRPr sz="1092"/>
          </a:p>
        </p:txBody>
      </p:sp>
      <p:sp>
        <p:nvSpPr>
          <p:cNvPr id="2" name="Holder 2"/>
          <p:cNvSpPr>
            <a:spLocks noGrp="1"/>
          </p:cNvSpPr>
          <p:nvPr>
            <p:ph type="title"/>
          </p:nvPr>
        </p:nvSpPr>
        <p:spPr>
          <a:xfrm>
            <a:off x="6642480" y="1003146"/>
            <a:ext cx="4433560" cy="507831"/>
          </a:xfrm>
          <a:prstGeom prst="rect">
            <a:avLst/>
          </a:prstGeom>
        </p:spPr>
        <p:txBody>
          <a:bodyPr wrap="square" lIns="0" tIns="0" rIns="0" bIns="0">
            <a:spAutoFit/>
          </a:bodyPr>
          <a:lstStyle>
            <a:lvl1pPr>
              <a:defRPr sz="3300" b="0" i="0">
                <a:solidFill>
                  <a:srgbClr val="032C5D"/>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5/6/2019</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702295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32C5D"/>
          </a:solidFill>
        </p:spPr>
        <p:txBody>
          <a:bodyPr wrap="square" lIns="0" tIns="0" rIns="0" bIns="0" rtlCol="0"/>
          <a:lstStyle/>
          <a:p>
            <a:endParaRPr sz="1092"/>
          </a:p>
        </p:txBody>
      </p:sp>
      <p:sp>
        <p:nvSpPr>
          <p:cNvPr id="2" name="Holder 2"/>
          <p:cNvSpPr>
            <a:spLocks noGrp="1"/>
          </p:cNvSpPr>
          <p:nvPr>
            <p:ph type="title"/>
          </p:nvPr>
        </p:nvSpPr>
        <p:spPr>
          <a:xfrm>
            <a:off x="1249203" y="2380050"/>
            <a:ext cx="9693595" cy="507831"/>
          </a:xfrm>
          <a:prstGeom prst="rect">
            <a:avLst/>
          </a:prstGeom>
        </p:spPr>
        <p:txBody>
          <a:bodyPr wrap="square" lIns="0" tIns="0" rIns="0" bIns="0">
            <a:spAutoFit/>
          </a:bodyPr>
          <a:lstStyle>
            <a:lvl1pPr>
              <a:defRPr sz="3300" b="0" i="0">
                <a:solidFill>
                  <a:srgbClr val="032C5D"/>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5/6/2019</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0639093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11117" y="6437607"/>
            <a:ext cx="2844800" cy="79375"/>
          </a:xfrm>
          <a:prstGeom prst="rect">
            <a:avLst/>
          </a:prstGeom>
        </p:spPr>
        <p:txBody>
          <a:bodyPr vert="horz" lIns="0" tIns="0" rIns="0" bIns="0" rtlCol="0" anchor="ctr"/>
          <a:lstStyle>
            <a:lvl1pPr algn="l">
              <a:defRPr sz="800">
                <a:solidFill>
                  <a:schemeClr val="tx1"/>
                </a:solidFill>
              </a:defRPr>
            </a:lvl1pPr>
          </a:lstStyle>
          <a:p>
            <a:fld id="{BC9B90F4-A494-45B5-8A7C-7090ABFDFDA4}" type="datetimeFigureOut">
              <a:rPr lang="sv-SE" smtClean="0"/>
              <a:pPr/>
              <a:t>2019-05-06</a:t>
            </a:fld>
            <a:endParaRPr lang="sv-SE"/>
          </a:p>
        </p:txBody>
      </p:sp>
      <p:sp>
        <p:nvSpPr>
          <p:cNvPr id="5" name="Footer Placeholder 4"/>
          <p:cNvSpPr>
            <a:spLocks noGrp="1"/>
          </p:cNvSpPr>
          <p:nvPr>
            <p:ph type="ftr" sz="quarter" idx="3"/>
          </p:nvPr>
        </p:nvSpPr>
        <p:spPr>
          <a:xfrm>
            <a:off x="611117" y="6294581"/>
            <a:ext cx="7112000" cy="103187"/>
          </a:xfrm>
          <a:prstGeom prst="rect">
            <a:avLst/>
          </a:prstGeom>
        </p:spPr>
        <p:txBody>
          <a:bodyPr vert="horz" lIns="0" tIns="0" rIns="0" bIns="0" rtlCol="0" anchor="ctr"/>
          <a:lstStyle>
            <a:lvl1pPr algn="l">
              <a:defRPr lang="sv-SE" sz="800" dirty="0">
                <a:solidFill>
                  <a:schemeClr val="tx1"/>
                </a:solidFill>
              </a:defRPr>
            </a:lvl1pPr>
          </a:lstStyle>
          <a:p>
            <a:endParaRPr lang="sv-SE"/>
          </a:p>
        </p:txBody>
      </p:sp>
      <p:sp>
        <p:nvSpPr>
          <p:cNvPr id="6" name="Slide Number Placeholder 5"/>
          <p:cNvSpPr>
            <a:spLocks noGrp="1"/>
          </p:cNvSpPr>
          <p:nvPr>
            <p:ph type="sldNum" sz="quarter" idx="4"/>
          </p:nvPr>
        </p:nvSpPr>
        <p:spPr>
          <a:xfrm>
            <a:off x="611117" y="6556817"/>
            <a:ext cx="406400" cy="80803"/>
          </a:xfrm>
          <a:prstGeom prst="rect">
            <a:avLst/>
          </a:prstGeom>
        </p:spPr>
        <p:txBody>
          <a:bodyPr vert="horz" lIns="0" tIns="0" rIns="0" bIns="0" rtlCol="0" anchor="ctr"/>
          <a:lstStyle>
            <a:lvl1pPr algn="l">
              <a:defRPr sz="800">
                <a:solidFill>
                  <a:schemeClr val="tx1"/>
                </a:solidFill>
              </a:defRPr>
            </a:lvl1pPr>
          </a:lstStyle>
          <a:p>
            <a:fld id="{C39CBCE0-C835-4AC7-8ABE-CC9050610E83}" type="slidenum">
              <a:rPr lang="sv-SE" smtClean="0"/>
              <a:pPr/>
              <a:t>‹#›</a:t>
            </a:fld>
            <a:endParaRPr lang="sv-SE"/>
          </a:p>
        </p:txBody>
      </p:sp>
      <p:sp>
        <p:nvSpPr>
          <p:cNvPr id="7" name="Rektangel 6"/>
          <p:cNvSpPr/>
          <p:nvPr/>
        </p:nvSpPr>
        <p:spPr>
          <a:xfrm>
            <a:off x="0" y="7010400"/>
            <a:ext cx="8229600" cy="228600"/>
          </a:xfrm>
          <a:prstGeom prst="rect">
            <a:avLst/>
          </a:prstGeom>
          <a:solidFill>
            <a:srgbClr val="F6F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333" noProof="0">
                <a:solidFill>
                  <a:srgbClr val="006F65"/>
                </a:solidFill>
              </a:rPr>
              <a:t>Infogad</a:t>
            </a:r>
            <a:r>
              <a:rPr lang="sv-SE" sz="1333" baseline="0" noProof="0">
                <a:solidFill>
                  <a:srgbClr val="006F65"/>
                </a:solidFill>
              </a:rPr>
              <a:t> s</a:t>
            </a:r>
            <a:r>
              <a:rPr lang="sv-SE" sz="1333" noProof="0">
                <a:solidFill>
                  <a:srgbClr val="006F65"/>
                </a:solidFill>
              </a:rPr>
              <a:t>idfot,</a:t>
            </a:r>
            <a:r>
              <a:rPr lang="sv-SE" sz="1333" baseline="0" noProof="0">
                <a:solidFill>
                  <a:srgbClr val="006F65"/>
                </a:solidFill>
              </a:rPr>
              <a:t> datum och sidnummer syns bara i utskrift (infoga genom fliken Infoga -&gt; Sidhuvud/sidfot)</a:t>
            </a:r>
            <a:endParaRPr lang="sv-SE" sz="1333" noProof="0">
              <a:solidFill>
                <a:srgbClr val="006F65"/>
              </a:solidFill>
            </a:endParaRPr>
          </a:p>
        </p:txBody>
      </p:sp>
      <p:pic>
        <p:nvPicPr>
          <p:cNvPr id="10" name="Bildobjekt 1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bwMode="auto">
          <a:xfrm>
            <a:off x="10511343" y="6308491"/>
            <a:ext cx="1066923" cy="42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609600" y="177800"/>
            <a:ext cx="9265920" cy="1121664"/>
          </a:xfrm>
          <a:prstGeom prst="rect">
            <a:avLst/>
          </a:prstGeom>
        </p:spPr>
        <p:txBody>
          <a:bodyPr vert="horz" lIns="91440" tIns="45720" rIns="91440" bIns="45720" rtlCol="0" anchor="b">
            <a:noAutofit/>
          </a:bodyPr>
          <a:lstStyle/>
          <a:p>
            <a:r>
              <a:rPr lang="sv-SE" noProof="0"/>
              <a:t>Klicka för att justera rubriken</a:t>
            </a:r>
          </a:p>
        </p:txBody>
      </p:sp>
      <p:sp>
        <p:nvSpPr>
          <p:cNvPr id="11" name="Text Placeholder 2"/>
          <p:cNvSpPr>
            <a:spLocks noGrp="1"/>
          </p:cNvSpPr>
          <p:nvPr>
            <p:ph type="body" idx="1"/>
          </p:nvPr>
        </p:nvSpPr>
        <p:spPr>
          <a:xfrm>
            <a:off x="609600" y="1440130"/>
            <a:ext cx="9265920" cy="4686033"/>
          </a:xfrm>
          <a:prstGeom prst="rect">
            <a:avLst/>
          </a:prstGeom>
        </p:spPr>
        <p:txBody>
          <a:bodyPr vert="horz" lIns="91440" tIns="45720" rIns="91440" bIns="45720" rtlCol="0">
            <a:normAutofit/>
          </a:bodyPr>
          <a:lstStyle/>
          <a:p>
            <a:pPr lvl="0"/>
            <a:r>
              <a:rPr lang="sv-SE" noProof="0"/>
              <a:t>Klicka för att justera texten</a:t>
            </a:r>
          </a:p>
          <a:p>
            <a:pPr lvl="1"/>
            <a:r>
              <a:rPr lang="sv-SE" noProof="0"/>
              <a:t>Nivå 2</a:t>
            </a:r>
          </a:p>
          <a:p>
            <a:pPr lvl="2"/>
            <a:r>
              <a:rPr lang="sv-SE" noProof="0"/>
              <a:t>Nivå 3</a:t>
            </a:r>
          </a:p>
          <a:p>
            <a:pPr lvl="3"/>
            <a:r>
              <a:rPr lang="sv-SE" noProof="0"/>
              <a:t>Nivå 4</a:t>
            </a:r>
          </a:p>
          <a:p>
            <a:pPr lvl="4"/>
            <a:r>
              <a:rPr lang="sv-SE" noProof="0"/>
              <a:t>Nivå 5</a:t>
            </a:r>
          </a:p>
        </p:txBody>
      </p:sp>
    </p:spTree>
    <p:extLst>
      <p:ext uri="{BB962C8B-B14F-4D97-AF65-F5344CB8AC3E}">
        <p14:creationId xmlns:p14="http://schemas.microsoft.com/office/powerpoint/2010/main" val="3928480416"/>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69" r:id="rId2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1" nodeType="withEffect" nodePh="1">
                                  <p:stCondLst>
                                    <p:cond delay="0"/>
                                  </p:stCondLst>
                                  <p:endCondLst>
                                    <p:cond evt="begin" delay="0">
                                      <p:tn val="14"/>
                                    </p:cond>
                                  </p:endCondLst>
                                  <p:childTnLst>
                                    <p:set>
                                      <p:cBhvr>
                                        <p:cTn id="15" dur="1" fill="hold">
                                          <p:stCondLst>
                                            <p:cond delay="0"/>
                                          </p:stCondLst>
                                        </p:cTn>
                                        <p:tgtEl>
                                          <p:spTgt spid="5"/>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txStyles>
    <p:titleStyle>
      <a:lvl1pPr algn="l" defTabSz="121917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304792" indent="-304792" algn="l" defTabSz="1219170" rtl="0" eaLnBrk="1" latinLnBrk="0" hangingPunct="1">
        <a:lnSpc>
          <a:spcPct val="110000"/>
        </a:lnSpc>
        <a:spcBef>
          <a:spcPts val="1600"/>
        </a:spcBef>
        <a:buClrTx/>
        <a:buFont typeface="Arial" pitchFamily="34" charset="0"/>
        <a:buChar char="•"/>
        <a:defRPr sz="2667" kern="1200">
          <a:solidFill>
            <a:schemeClr val="tx1"/>
          </a:solidFill>
          <a:latin typeface="+mn-lt"/>
          <a:ea typeface="+mn-ea"/>
          <a:cs typeface="+mn-cs"/>
        </a:defRPr>
      </a:lvl1pPr>
      <a:lvl2pPr marL="914377" indent="-304792" algn="l" defTabSz="1219170" rtl="0" eaLnBrk="1" latinLnBrk="0" hangingPunct="1">
        <a:lnSpc>
          <a:spcPct val="110000"/>
        </a:lnSpc>
        <a:spcBef>
          <a:spcPts val="1600"/>
        </a:spcBef>
        <a:buClrTx/>
        <a:buFont typeface="Arial" pitchFamily="34" charset="0"/>
        <a:buChar char="•"/>
        <a:defRPr sz="2400" kern="1200">
          <a:solidFill>
            <a:schemeClr val="tx1"/>
          </a:solidFill>
          <a:latin typeface="+mn-lt"/>
          <a:ea typeface="+mn-ea"/>
          <a:cs typeface="+mn-cs"/>
        </a:defRPr>
      </a:lvl2pPr>
      <a:lvl3pPr marL="1523962" indent="-304792" algn="l" defTabSz="1219170" rtl="0" eaLnBrk="1" latinLnBrk="0" hangingPunct="1">
        <a:lnSpc>
          <a:spcPct val="110000"/>
        </a:lnSpc>
        <a:spcBef>
          <a:spcPts val="1600"/>
        </a:spcBef>
        <a:buClrTx/>
        <a:buFont typeface="Arial" pitchFamily="34" charset="0"/>
        <a:buChar char="•"/>
        <a:defRPr sz="2133" kern="1200" baseline="0">
          <a:solidFill>
            <a:schemeClr val="tx1"/>
          </a:solidFill>
          <a:latin typeface="+mn-lt"/>
          <a:ea typeface="+mn-ea"/>
          <a:cs typeface="+mn-cs"/>
        </a:defRPr>
      </a:lvl3pPr>
      <a:lvl4pPr marL="2133547" indent="-304792" algn="l" defTabSz="1219170" rtl="0" eaLnBrk="1" latinLnBrk="0" hangingPunct="1">
        <a:lnSpc>
          <a:spcPct val="110000"/>
        </a:lnSpc>
        <a:spcBef>
          <a:spcPts val="1600"/>
        </a:spcBef>
        <a:buClrTx/>
        <a:buFont typeface="Arial" pitchFamily="34" charset="0"/>
        <a:buChar char="•"/>
        <a:defRPr sz="1867" kern="1200">
          <a:solidFill>
            <a:schemeClr val="tx1"/>
          </a:solidFill>
          <a:latin typeface="+mn-lt"/>
          <a:ea typeface="+mn-ea"/>
          <a:cs typeface="+mn-cs"/>
        </a:defRPr>
      </a:lvl4pPr>
      <a:lvl5pPr marL="2743131" indent="-304792" algn="l" defTabSz="1219170" rtl="0" eaLnBrk="1" latinLnBrk="0" hangingPunct="1">
        <a:lnSpc>
          <a:spcPct val="110000"/>
        </a:lnSpc>
        <a:spcBef>
          <a:spcPts val="1600"/>
        </a:spcBef>
        <a:buClrTx/>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7" name="Bildobjekt 6"/>
          <p:cNvPicPr>
            <a:picLocks noChangeAspect="1"/>
          </p:cNvPicPr>
          <p:nvPr userDrawn="1"/>
        </p:nvPicPr>
        <p:blipFill rotWithShape="1">
          <a:blip r:embed="rId13">
            <a:extLst>
              <a:ext uri="{28A0092B-C50C-407E-A947-70E740481C1C}">
                <a14:useLocalDpi xmlns:a14="http://schemas.microsoft.com/office/drawing/2010/main" val="0"/>
              </a:ext>
            </a:extLst>
          </a:blip>
          <a:srcRect b="5324"/>
          <a:stretch/>
        </p:blipFill>
        <p:spPr>
          <a:xfrm>
            <a:off x="430134" y="365125"/>
            <a:ext cx="8459704" cy="6492875"/>
          </a:xfrm>
          <a:prstGeom prst="rect">
            <a:avLst/>
          </a:prstGeom>
        </p:spPr>
      </p:pic>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Ändra format här</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D2729-81F1-2C43-B477-2512A82F5940}" type="datetimeFigureOut">
              <a:rPr lang="sv-SE" smtClean="0"/>
              <a:t>2019-05-06</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9405E-C2FA-654B-8B4E-2FCC98D07FBF}" type="slidenum">
              <a:rPr lang="sv-SE" smtClean="0"/>
              <a:t>‹#›</a:t>
            </a:fld>
            <a:endParaRPr lang="sv-SE"/>
          </a:p>
        </p:txBody>
      </p:sp>
      <p:pic>
        <p:nvPicPr>
          <p:cNvPr id="9" name="Bildobjekt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784666" y="-13855"/>
            <a:ext cx="2407334" cy="2138515"/>
          </a:xfrm>
          <a:prstGeom prst="rect">
            <a:avLst/>
          </a:prstGeom>
        </p:spPr>
      </p:pic>
    </p:spTree>
    <p:extLst>
      <p:ext uri="{BB962C8B-B14F-4D97-AF65-F5344CB8AC3E}">
        <p14:creationId xmlns:p14="http://schemas.microsoft.com/office/powerpoint/2010/main" val="1145426644"/>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9265920" cy="1121664"/>
          </a:xfrm>
          <a:prstGeom prst="rect">
            <a:avLst/>
          </a:prstGeom>
        </p:spPr>
        <p:txBody>
          <a:bodyPr vert="horz" lIns="91440" tIns="45720" rIns="91440" bIns="45720" rtlCol="0" anchor="b">
            <a:noAutofit/>
          </a:bodyPr>
          <a:lstStyle/>
          <a:p>
            <a:r>
              <a:rPr lang="sv-SE" noProof="0" dirty="0"/>
              <a:t>Klicka för att justera rubriken</a:t>
            </a:r>
          </a:p>
        </p:txBody>
      </p:sp>
      <p:sp>
        <p:nvSpPr>
          <p:cNvPr id="3" name="Text Placeholder 2"/>
          <p:cNvSpPr>
            <a:spLocks noGrp="1"/>
          </p:cNvSpPr>
          <p:nvPr>
            <p:ph type="body" idx="1"/>
          </p:nvPr>
        </p:nvSpPr>
        <p:spPr>
          <a:xfrm>
            <a:off x="609600" y="1440130"/>
            <a:ext cx="9265920" cy="4686033"/>
          </a:xfrm>
          <a:prstGeom prst="rect">
            <a:avLst/>
          </a:prstGeom>
        </p:spPr>
        <p:txBody>
          <a:bodyPr vert="horz" lIns="91440" tIns="45720" rIns="91440" bIns="45720" rtlCol="0">
            <a:noAutofit/>
          </a:bodyPr>
          <a:lstStyle/>
          <a:p>
            <a:pPr lvl="0"/>
            <a:r>
              <a:rPr lang="sv-SE" noProof="0" dirty="0"/>
              <a:t>Klicka för att justera texten</a:t>
            </a:r>
          </a:p>
          <a:p>
            <a:pPr lvl="1"/>
            <a:r>
              <a:rPr lang="sv-SE" noProof="0" dirty="0"/>
              <a:t>Nivå 2</a:t>
            </a:r>
          </a:p>
          <a:p>
            <a:pPr lvl="2"/>
            <a:r>
              <a:rPr lang="sv-SE" noProof="0" dirty="0"/>
              <a:t>Nivå 3</a:t>
            </a:r>
          </a:p>
          <a:p>
            <a:pPr lvl="3"/>
            <a:r>
              <a:rPr lang="sv-SE" noProof="0" dirty="0"/>
              <a:t>Nivå 4</a:t>
            </a:r>
          </a:p>
          <a:p>
            <a:pPr lvl="4"/>
            <a:r>
              <a:rPr lang="sv-SE" noProof="0" dirty="0"/>
              <a:t>Nivå 5</a:t>
            </a:r>
          </a:p>
        </p:txBody>
      </p:sp>
      <p:sp>
        <p:nvSpPr>
          <p:cNvPr id="4" name="Date Placeholder 3"/>
          <p:cNvSpPr>
            <a:spLocks noGrp="1"/>
          </p:cNvSpPr>
          <p:nvPr>
            <p:ph type="dt" sz="half" idx="2"/>
          </p:nvPr>
        </p:nvSpPr>
        <p:spPr>
          <a:xfrm>
            <a:off x="611118" y="6437606"/>
            <a:ext cx="2844800" cy="79375"/>
          </a:xfrm>
          <a:prstGeom prst="rect">
            <a:avLst/>
          </a:prstGeom>
        </p:spPr>
        <p:txBody>
          <a:bodyPr vert="horz" lIns="0" tIns="0" rIns="0" bIns="0" rtlCol="0" anchor="ctr"/>
          <a:lstStyle>
            <a:lvl1pPr algn="l">
              <a:defRPr sz="800">
                <a:solidFill>
                  <a:schemeClr val="tx1"/>
                </a:solidFill>
              </a:defRPr>
            </a:lvl1pPr>
          </a:lstStyle>
          <a:p>
            <a:fld id="{70E223E7-F777-4C50-A071-4FDA4C43DD66}" type="datetimeFigureOut">
              <a:rPr lang="sv-SE" smtClean="0"/>
              <a:t>2019-05-06</a:t>
            </a:fld>
            <a:endParaRPr lang="sv-SE"/>
          </a:p>
        </p:txBody>
      </p:sp>
      <p:sp>
        <p:nvSpPr>
          <p:cNvPr id="5" name="Footer Placeholder 4"/>
          <p:cNvSpPr>
            <a:spLocks noGrp="1"/>
          </p:cNvSpPr>
          <p:nvPr>
            <p:ph type="ftr" sz="quarter" idx="3"/>
          </p:nvPr>
        </p:nvSpPr>
        <p:spPr>
          <a:xfrm>
            <a:off x="611117" y="6294582"/>
            <a:ext cx="7112000" cy="103186"/>
          </a:xfrm>
          <a:prstGeom prst="rect">
            <a:avLst/>
          </a:prstGeom>
        </p:spPr>
        <p:txBody>
          <a:bodyPr vert="horz" lIns="0" tIns="0" rIns="0" bIns="0" rtlCol="0" anchor="ctr"/>
          <a:lstStyle>
            <a:lvl1pPr algn="l">
              <a:defRPr lang="sv-SE" sz="800" dirty="0">
                <a:solidFill>
                  <a:schemeClr val="tx1"/>
                </a:solidFill>
              </a:defRPr>
            </a:lvl1pPr>
          </a:lstStyle>
          <a:p>
            <a:endParaRPr lang="sv-SE"/>
          </a:p>
        </p:txBody>
      </p:sp>
      <p:sp>
        <p:nvSpPr>
          <p:cNvPr id="6" name="Slide Number Placeholder 5"/>
          <p:cNvSpPr>
            <a:spLocks noGrp="1"/>
          </p:cNvSpPr>
          <p:nvPr>
            <p:ph type="sldNum" sz="quarter" idx="4"/>
          </p:nvPr>
        </p:nvSpPr>
        <p:spPr>
          <a:xfrm>
            <a:off x="611118" y="6556817"/>
            <a:ext cx="406400" cy="80803"/>
          </a:xfrm>
          <a:prstGeom prst="rect">
            <a:avLst/>
          </a:prstGeom>
        </p:spPr>
        <p:txBody>
          <a:bodyPr vert="horz" lIns="0" tIns="0" rIns="0" bIns="0" rtlCol="0" anchor="ctr"/>
          <a:lstStyle>
            <a:lvl1pPr algn="l">
              <a:defRPr sz="800">
                <a:solidFill>
                  <a:schemeClr val="tx1"/>
                </a:solidFill>
              </a:defRPr>
            </a:lvl1pPr>
          </a:lstStyle>
          <a:p>
            <a:fld id="{D9DC995E-A112-427D-A40D-D49D5A760993}" type="slidenum">
              <a:rPr lang="sv-SE" smtClean="0"/>
              <a:t>‹#›</a:t>
            </a:fld>
            <a:endParaRPr lang="sv-SE"/>
          </a:p>
        </p:txBody>
      </p:sp>
      <p:sp>
        <p:nvSpPr>
          <p:cNvPr id="7" name="Rektangel 6"/>
          <p:cNvSpPr/>
          <p:nvPr/>
        </p:nvSpPr>
        <p:spPr>
          <a:xfrm>
            <a:off x="0" y="7010400"/>
            <a:ext cx="8229600" cy="228600"/>
          </a:xfrm>
          <a:prstGeom prst="rect">
            <a:avLst/>
          </a:prstGeom>
          <a:solidFill>
            <a:srgbClr val="F6F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333" noProof="0" dirty="0">
                <a:solidFill>
                  <a:srgbClr val="006F65"/>
                </a:solidFill>
              </a:rPr>
              <a:t>Infogad</a:t>
            </a:r>
            <a:r>
              <a:rPr lang="sv-SE" sz="1333" baseline="0" noProof="0" dirty="0">
                <a:solidFill>
                  <a:srgbClr val="006F65"/>
                </a:solidFill>
              </a:rPr>
              <a:t> s</a:t>
            </a:r>
            <a:r>
              <a:rPr lang="sv-SE" sz="1333" noProof="0" dirty="0">
                <a:solidFill>
                  <a:srgbClr val="006F65"/>
                </a:solidFill>
              </a:rPr>
              <a:t>idfot,</a:t>
            </a:r>
            <a:r>
              <a:rPr lang="sv-SE" sz="1333" baseline="0" noProof="0" dirty="0">
                <a:solidFill>
                  <a:srgbClr val="006F65"/>
                </a:solidFill>
              </a:rPr>
              <a:t> datum och sidnummer syns bara i utskrift (infoga genom fliken Infoga -&gt; Sidhuvud/sidfot)</a:t>
            </a:r>
            <a:endParaRPr lang="sv-SE" sz="1333" noProof="0" dirty="0">
              <a:solidFill>
                <a:srgbClr val="006F65"/>
              </a:solidFill>
            </a:endParaRPr>
          </a:p>
        </p:txBody>
      </p:sp>
    </p:spTree>
    <p:extLst>
      <p:ext uri="{BB962C8B-B14F-4D97-AF65-F5344CB8AC3E}">
        <p14:creationId xmlns:p14="http://schemas.microsoft.com/office/powerpoint/2010/main" val="385899308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1" nodeType="withEffect" nodePh="1">
                                  <p:stCondLst>
                                    <p:cond delay="0"/>
                                  </p:stCondLst>
                                  <p:endCondLst>
                                    <p:cond evt="begin" delay="0">
                                      <p:tn val="14"/>
                                    </p:cond>
                                  </p:endCondLst>
                                  <p:childTnLst>
                                    <p:set>
                                      <p:cBhvr>
                                        <p:cTn id="15" dur="1" fill="hold">
                                          <p:stCondLst>
                                            <p:cond delay="0"/>
                                          </p:stCondLst>
                                        </p:cTn>
                                        <p:tgtEl>
                                          <p:spTgt spid="5"/>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txStyles>
    <p:titleStyle>
      <a:lvl1pPr algn="l" defTabSz="1219107"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304777" indent="-304777" algn="l" defTabSz="1219107" rtl="0" eaLnBrk="1" latinLnBrk="0" hangingPunct="1">
        <a:lnSpc>
          <a:spcPct val="110000"/>
        </a:lnSpc>
        <a:spcBef>
          <a:spcPts val="1600"/>
        </a:spcBef>
        <a:buClrTx/>
        <a:buFont typeface="Arial" pitchFamily="34" charset="0"/>
        <a:buChar char="•"/>
        <a:defRPr sz="2666" kern="1200">
          <a:solidFill>
            <a:schemeClr val="tx1"/>
          </a:solidFill>
          <a:latin typeface="+mn-lt"/>
          <a:ea typeface="+mn-ea"/>
          <a:cs typeface="+mn-cs"/>
        </a:defRPr>
      </a:lvl1pPr>
      <a:lvl2pPr marL="609553" indent="-304777" algn="l" defTabSz="1219107" rtl="0" eaLnBrk="1" latinLnBrk="0" hangingPunct="1">
        <a:lnSpc>
          <a:spcPct val="110000"/>
        </a:lnSpc>
        <a:spcBef>
          <a:spcPts val="1600"/>
        </a:spcBef>
        <a:buClrTx/>
        <a:buFont typeface="Arial" pitchFamily="34" charset="0"/>
        <a:buChar char="•"/>
        <a:defRPr sz="2400" kern="1200">
          <a:solidFill>
            <a:schemeClr val="tx1"/>
          </a:solidFill>
          <a:latin typeface="+mn-lt"/>
          <a:ea typeface="+mn-ea"/>
          <a:cs typeface="+mn-cs"/>
        </a:defRPr>
      </a:lvl2pPr>
      <a:lvl3pPr marL="914330" indent="-304777" algn="l" defTabSz="1219107" rtl="0" eaLnBrk="1" latinLnBrk="0" hangingPunct="1">
        <a:lnSpc>
          <a:spcPct val="110000"/>
        </a:lnSpc>
        <a:spcBef>
          <a:spcPts val="1600"/>
        </a:spcBef>
        <a:buClrTx/>
        <a:buFont typeface="Arial" pitchFamily="34" charset="0"/>
        <a:buChar char="•"/>
        <a:defRPr sz="2133" kern="1200" baseline="0">
          <a:solidFill>
            <a:schemeClr val="tx1"/>
          </a:solidFill>
          <a:latin typeface="+mn-lt"/>
          <a:ea typeface="+mn-ea"/>
          <a:cs typeface="+mn-cs"/>
        </a:defRPr>
      </a:lvl3pPr>
      <a:lvl4pPr marL="1219107" indent="-304777" algn="l" defTabSz="1219107" rtl="0" eaLnBrk="1" latinLnBrk="0" hangingPunct="1">
        <a:lnSpc>
          <a:spcPct val="110000"/>
        </a:lnSpc>
        <a:spcBef>
          <a:spcPts val="1600"/>
        </a:spcBef>
        <a:buClrTx/>
        <a:buFont typeface="Arial" pitchFamily="34" charset="0"/>
        <a:buChar char="•"/>
        <a:defRPr sz="1866" kern="1200">
          <a:solidFill>
            <a:schemeClr val="tx1"/>
          </a:solidFill>
          <a:latin typeface="+mn-lt"/>
          <a:ea typeface="+mn-ea"/>
          <a:cs typeface="+mn-cs"/>
        </a:defRPr>
      </a:lvl4pPr>
      <a:lvl5pPr marL="1523883" indent="-304777" algn="l" defTabSz="1219107" rtl="0" eaLnBrk="1" latinLnBrk="0" hangingPunct="1">
        <a:lnSpc>
          <a:spcPct val="110000"/>
        </a:lnSpc>
        <a:spcBef>
          <a:spcPts val="1600"/>
        </a:spcBef>
        <a:buClrTx/>
        <a:buFont typeface="Arial" pitchFamily="34" charset="0"/>
        <a:buChar char="•"/>
        <a:defRPr sz="1600" kern="1200">
          <a:solidFill>
            <a:schemeClr val="tx1"/>
          </a:solidFill>
          <a:latin typeface="+mn-lt"/>
          <a:ea typeface="+mn-ea"/>
          <a:cs typeface="+mn-cs"/>
        </a:defRPr>
      </a:lvl5pPr>
      <a:lvl6pPr marL="3352543" indent="-304777" algn="l" defTabSz="1219107"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2096" indent="-304777" algn="l" defTabSz="1219107"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1649" indent="-304777" algn="l" defTabSz="1219107"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1202" indent="-304777" algn="l" defTabSz="1219107"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9107" rtl="0" eaLnBrk="1" latinLnBrk="0" hangingPunct="1">
        <a:defRPr sz="2400" kern="1200">
          <a:solidFill>
            <a:schemeClr val="tx1"/>
          </a:solidFill>
          <a:latin typeface="+mn-lt"/>
          <a:ea typeface="+mn-ea"/>
          <a:cs typeface="+mn-cs"/>
        </a:defRPr>
      </a:lvl1pPr>
      <a:lvl2pPr marL="609553" algn="l" defTabSz="1219107" rtl="0" eaLnBrk="1" latinLnBrk="0" hangingPunct="1">
        <a:defRPr sz="2400" kern="1200">
          <a:solidFill>
            <a:schemeClr val="tx1"/>
          </a:solidFill>
          <a:latin typeface="+mn-lt"/>
          <a:ea typeface="+mn-ea"/>
          <a:cs typeface="+mn-cs"/>
        </a:defRPr>
      </a:lvl2pPr>
      <a:lvl3pPr marL="1219107" algn="l" defTabSz="1219107" rtl="0" eaLnBrk="1" latinLnBrk="0" hangingPunct="1">
        <a:defRPr sz="2400" kern="1200">
          <a:solidFill>
            <a:schemeClr val="tx1"/>
          </a:solidFill>
          <a:latin typeface="+mn-lt"/>
          <a:ea typeface="+mn-ea"/>
          <a:cs typeface="+mn-cs"/>
        </a:defRPr>
      </a:lvl3pPr>
      <a:lvl4pPr marL="1828660" algn="l" defTabSz="1219107" rtl="0" eaLnBrk="1" latinLnBrk="0" hangingPunct="1">
        <a:defRPr sz="2400" kern="1200">
          <a:solidFill>
            <a:schemeClr val="tx1"/>
          </a:solidFill>
          <a:latin typeface="+mn-lt"/>
          <a:ea typeface="+mn-ea"/>
          <a:cs typeface="+mn-cs"/>
        </a:defRPr>
      </a:lvl4pPr>
      <a:lvl5pPr marL="2438213" algn="l" defTabSz="1219107" rtl="0" eaLnBrk="1" latinLnBrk="0" hangingPunct="1">
        <a:defRPr sz="2400" kern="1200">
          <a:solidFill>
            <a:schemeClr val="tx1"/>
          </a:solidFill>
          <a:latin typeface="+mn-lt"/>
          <a:ea typeface="+mn-ea"/>
          <a:cs typeface="+mn-cs"/>
        </a:defRPr>
      </a:lvl5pPr>
      <a:lvl6pPr marL="3047766" algn="l" defTabSz="1219107" rtl="0" eaLnBrk="1" latinLnBrk="0" hangingPunct="1">
        <a:defRPr sz="2400" kern="1200">
          <a:solidFill>
            <a:schemeClr val="tx1"/>
          </a:solidFill>
          <a:latin typeface="+mn-lt"/>
          <a:ea typeface="+mn-ea"/>
          <a:cs typeface="+mn-cs"/>
        </a:defRPr>
      </a:lvl6pPr>
      <a:lvl7pPr marL="3657320" algn="l" defTabSz="1219107" rtl="0" eaLnBrk="1" latinLnBrk="0" hangingPunct="1">
        <a:defRPr sz="2400" kern="1200">
          <a:solidFill>
            <a:schemeClr val="tx1"/>
          </a:solidFill>
          <a:latin typeface="+mn-lt"/>
          <a:ea typeface="+mn-ea"/>
          <a:cs typeface="+mn-cs"/>
        </a:defRPr>
      </a:lvl7pPr>
      <a:lvl8pPr marL="4266872" algn="l" defTabSz="1219107" rtl="0" eaLnBrk="1" latinLnBrk="0" hangingPunct="1">
        <a:defRPr sz="2400" kern="1200">
          <a:solidFill>
            <a:schemeClr val="tx1"/>
          </a:solidFill>
          <a:latin typeface="+mn-lt"/>
          <a:ea typeface="+mn-ea"/>
          <a:cs typeface="+mn-cs"/>
        </a:defRPr>
      </a:lvl8pPr>
      <a:lvl9pPr marL="4876426" algn="l" defTabSz="121910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79.jp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bigsciencesweden.se/"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mailto:fredrik.engelmark@bigsciencesweden.se" TargetMode="External"/><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openxmlformats.org/officeDocument/2006/relationships/image" Target="../media/image22.jpe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33.png"/><Relationship Id="rId1" Type="http://schemas.openxmlformats.org/officeDocument/2006/relationships/slideLayout" Target="../slideLayouts/slideLayout47.xml"/><Relationship Id="rId6" Type="http://schemas.openxmlformats.org/officeDocument/2006/relationships/image" Target="../media/image24.png"/><Relationship Id="rId11" Type="http://schemas.openxmlformats.org/officeDocument/2006/relationships/image" Target="../media/image28.tiff"/><Relationship Id="rId5" Type="http://schemas.openxmlformats.org/officeDocument/2006/relationships/image" Target="../media/image23.png"/><Relationship Id="rId15" Type="http://schemas.openxmlformats.org/officeDocument/2006/relationships/image" Target="../media/image32.jpeg"/><Relationship Id="rId10" Type="http://schemas.openxmlformats.org/officeDocument/2006/relationships/image" Target="../media/image27.tiff"/><Relationship Id="rId4" Type="http://schemas.openxmlformats.org/officeDocument/2006/relationships/image" Target="../media/image17.png"/><Relationship Id="rId9" Type="http://schemas.openxmlformats.org/officeDocument/2006/relationships/image" Target="../media/image26.tiff"/><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3.xml"/><Relationship Id="rId16" Type="http://schemas.openxmlformats.org/officeDocument/2006/relationships/image" Target="../media/image46.png"/><Relationship Id="rId1" Type="http://schemas.openxmlformats.org/officeDocument/2006/relationships/slideLayout" Target="../slideLayouts/slideLayout4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jpeg"/><Relationship Id="rId15" Type="http://schemas.openxmlformats.org/officeDocument/2006/relationships/image" Target="../media/image45.pn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50.jpe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0.png"/><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7.jp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967482" y="0"/>
            <a:ext cx="2224518" cy="1981157"/>
            <a:chOff x="9967222" y="-1322766"/>
            <a:chExt cx="2224518" cy="1981157"/>
          </a:xfrm>
        </p:grpSpPr>
        <p:sp>
          <p:nvSpPr>
            <p:cNvPr id="4" name="object 5">
              <a:extLst>
                <a:ext uri="{FF2B5EF4-FFF2-40B4-BE49-F238E27FC236}">
                  <a16:creationId xmlns:a16="http://schemas.microsoft.com/office/drawing/2014/main" id="{C813C32A-5588-483C-BA1F-6DC0A04A3BF4}"/>
                </a:ext>
              </a:extLst>
            </p:cNvPr>
            <p:cNvSpPr/>
            <p:nvPr/>
          </p:nvSpPr>
          <p:spPr>
            <a:xfrm>
              <a:off x="9967222" y="-1322766"/>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6">
              <a:extLst>
                <a:ext uri="{FF2B5EF4-FFF2-40B4-BE49-F238E27FC236}">
                  <a16:creationId xmlns:a16="http://schemas.microsoft.com/office/drawing/2014/main" id="{27FCC784-5D36-4365-88FA-E303562FDC99}"/>
                </a:ext>
              </a:extLst>
            </p:cNvPr>
            <p:cNvSpPr/>
            <p:nvPr/>
          </p:nvSpPr>
          <p:spPr>
            <a:xfrm>
              <a:off x="10281494" y="-1017413"/>
              <a:ext cx="1577980" cy="1263115"/>
            </a:xfrm>
            <a:prstGeom prst="rect">
              <a:avLst/>
            </a:prstGeom>
            <a:blipFill>
              <a:blip r:embed="rId2"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7">
              <a:extLst>
                <a:ext uri="{FF2B5EF4-FFF2-40B4-BE49-F238E27FC236}">
                  <a16:creationId xmlns:a16="http://schemas.microsoft.com/office/drawing/2014/main" id="{45162A16-042F-428E-AD9D-07324FDB53D7}"/>
                </a:ext>
              </a:extLst>
            </p:cNvPr>
            <p:cNvSpPr/>
            <p:nvPr/>
          </p:nvSpPr>
          <p:spPr>
            <a:xfrm>
              <a:off x="10266042" y="-316524"/>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8">
              <a:extLst>
                <a:ext uri="{FF2B5EF4-FFF2-40B4-BE49-F238E27FC236}">
                  <a16:creationId xmlns:a16="http://schemas.microsoft.com/office/drawing/2014/main" id="{8AD59B62-05A7-481F-B6BB-C1780B6B8F98}"/>
                </a:ext>
              </a:extLst>
            </p:cNvPr>
            <p:cNvSpPr/>
            <p:nvPr/>
          </p:nvSpPr>
          <p:spPr>
            <a:xfrm>
              <a:off x="10281772" y="2064"/>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9">
              <a:extLst>
                <a:ext uri="{FF2B5EF4-FFF2-40B4-BE49-F238E27FC236}">
                  <a16:creationId xmlns:a16="http://schemas.microsoft.com/office/drawing/2014/main" id="{9A6ADA05-3D8A-458D-8B39-B0B4DC9F731D}"/>
                </a:ext>
              </a:extLst>
            </p:cNvPr>
            <p:cNvSpPr/>
            <p:nvPr/>
          </p:nvSpPr>
          <p:spPr>
            <a:xfrm>
              <a:off x="10492435" y="4817"/>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10">
              <a:extLst>
                <a:ext uri="{FF2B5EF4-FFF2-40B4-BE49-F238E27FC236}">
                  <a16:creationId xmlns:a16="http://schemas.microsoft.com/office/drawing/2014/main" id="{86BEB04D-C139-4FFD-9DA9-C862085C6023}"/>
                </a:ext>
              </a:extLst>
            </p:cNvPr>
            <p:cNvSpPr/>
            <p:nvPr/>
          </p:nvSpPr>
          <p:spPr>
            <a:xfrm>
              <a:off x="10866604" y="1155"/>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Rectangle 10"/>
          <p:cNvSpPr/>
          <p:nvPr/>
        </p:nvSpPr>
        <p:spPr>
          <a:xfrm>
            <a:off x="240632" y="74698"/>
            <a:ext cx="6096000" cy="6509474"/>
          </a:xfrm>
          <a:prstGeom prst="rect">
            <a:avLst/>
          </a:prstGeom>
        </p:spPr>
        <p:txBody>
          <a:bodyPr>
            <a:spAutoFit/>
          </a:bodyPr>
          <a:lstStyle/>
          <a:p>
            <a:r>
              <a:rPr lang="sv-SE" sz="2400" dirty="0" smtClean="0">
                <a:solidFill>
                  <a:schemeClr val="bg1"/>
                </a:solidFill>
                <a:latin typeface="proxima-nova"/>
              </a:rPr>
              <a:t>PROGRAM – RF and CRYO</a:t>
            </a:r>
          </a:p>
          <a:p>
            <a:endParaRPr lang="sv-SE" sz="2400" dirty="0">
              <a:solidFill>
                <a:schemeClr val="bg1"/>
              </a:solidFill>
              <a:latin typeface="proxima-nova"/>
            </a:endParaRPr>
          </a:p>
          <a:p>
            <a:r>
              <a:rPr lang="sv-SE" dirty="0">
                <a:solidFill>
                  <a:schemeClr val="bg1"/>
                </a:solidFill>
                <a:latin typeface="proxima-nova"/>
              </a:rPr>
              <a:t>9.00-10.00 </a:t>
            </a:r>
            <a:r>
              <a:rPr lang="sv-SE" dirty="0" err="1">
                <a:solidFill>
                  <a:schemeClr val="bg1"/>
                </a:solidFill>
                <a:latin typeface="proxima-nova"/>
              </a:rPr>
              <a:t>Introduction</a:t>
            </a:r>
            <a:endParaRPr lang="sv-SE" dirty="0">
              <a:solidFill>
                <a:schemeClr val="bg1"/>
              </a:solidFill>
              <a:latin typeface="proxima-nova"/>
            </a:endParaRPr>
          </a:p>
          <a:p>
            <a:r>
              <a:rPr lang="sv-SE" dirty="0">
                <a:solidFill>
                  <a:schemeClr val="bg1"/>
                </a:solidFill>
                <a:latin typeface="proxima-nova"/>
              </a:rPr>
              <a:t>9.00 </a:t>
            </a:r>
            <a:r>
              <a:rPr lang="sv-SE" dirty="0" err="1">
                <a:solidFill>
                  <a:schemeClr val="bg1"/>
                </a:solidFill>
                <a:latin typeface="proxima-nova"/>
              </a:rPr>
              <a:t>Registration</a:t>
            </a:r>
            <a:r>
              <a:rPr lang="sv-SE" dirty="0">
                <a:solidFill>
                  <a:schemeClr val="bg1"/>
                </a:solidFill>
                <a:latin typeface="proxima-nova"/>
              </a:rPr>
              <a:t> and </a:t>
            </a:r>
            <a:r>
              <a:rPr lang="sv-SE" dirty="0" err="1">
                <a:solidFill>
                  <a:schemeClr val="bg1"/>
                </a:solidFill>
                <a:latin typeface="proxima-nova"/>
              </a:rPr>
              <a:t>coffee</a:t>
            </a:r>
            <a:endParaRPr lang="sv-SE" dirty="0">
              <a:solidFill>
                <a:schemeClr val="bg1"/>
              </a:solidFill>
              <a:latin typeface="proxima-nova"/>
            </a:endParaRPr>
          </a:p>
          <a:p>
            <a:r>
              <a:rPr lang="sv-SE" dirty="0">
                <a:solidFill>
                  <a:schemeClr val="bg1"/>
                </a:solidFill>
                <a:latin typeface="proxima-nova"/>
              </a:rPr>
              <a:t>9.30 Big Science Sweden – An international market, Fredrik Engelmark</a:t>
            </a:r>
          </a:p>
          <a:p>
            <a:r>
              <a:rPr lang="sv-SE" dirty="0">
                <a:solidFill>
                  <a:schemeClr val="bg1"/>
                </a:solidFill>
                <a:latin typeface="proxima-nova"/>
              </a:rPr>
              <a:t>09.45 The FREIA </a:t>
            </a:r>
            <a:r>
              <a:rPr lang="sv-SE" dirty="0" err="1">
                <a:solidFill>
                  <a:schemeClr val="bg1"/>
                </a:solidFill>
                <a:latin typeface="proxima-nova"/>
              </a:rPr>
              <a:t>Laboratory</a:t>
            </a:r>
            <a:r>
              <a:rPr lang="sv-SE" dirty="0">
                <a:solidFill>
                  <a:schemeClr val="bg1"/>
                </a:solidFill>
                <a:latin typeface="proxima-nova"/>
              </a:rPr>
              <a:t> and Big Science, Tord Ekelöf</a:t>
            </a:r>
          </a:p>
          <a:p>
            <a:r>
              <a:rPr lang="sv-SE" b="1" dirty="0">
                <a:solidFill>
                  <a:schemeClr val="bg1"/>
                </a:solidFill>
                <a:latin typeface="proxima-nova"/>
              </a:rPr>
              <a:t>10.00-11.20 COMPANY PRESENTATIONS</a:t>
            </a:r>
            <a:endParaRPr lang="sv-SE" dirty="0">
              <a:solidFill>
                <a:schemeClr val="bg1"/>
              </a:solidFill>
              <a:latin typeface="proxima-nova"/>
            </a:endParaRPr>
          </a:p>
          <a:p>
            <a:r>
              <a:rPr lang="sv-SE" dirty="0">
                <a:solidFill>
                  <a:schemeClr val="bg1"/>
                </a:solidFill>
                <a:latin typeface="proxima-nova"/>
              </a:rPr>
              <a:t>10.00 RFR Solutions, Mats Orup</a:t>
            </a:r>
          </a:p>
          <a:p>
            <a:r>
              <a:rPr lang="sv-SE" dirty="0">
                <a:solidFill>
                  <a:schemeClr val="bg1"/>
                </a:solidFill>
                <a:latin typeface="proxima-nova"/>
              </a:rPr>
              <a:t>10.20 Scanditronix, Mikael </a:t>
            </a:r>
            <a:r>
              <a:rPr lang="sv-SE" dirty="0" err="1">
                <a:solidFill>
                  <a:schemeClr val="bg1"/>
                </a:solidFill>
                <a:latin typeface="proxima-nova"/>
              </a:rPr>
              <a:t>Vieweg</a:t>
            </a:r>
            <a:endParaRPr lang="sv-SE" dirty="0">
              <a:solidFill>
                <a:schemeClr val="bg1"/>
              </a:solidFill>
              <a:latin typeface="proxima-nova"/>
            </a:endParaRPr>
          </a:p>
          <a:p>
            <a:r>
              <a:rPr lang="sv-SE" dirty="0">
                <a:solidFill>
                  <a:schemeClr val="bg1"/>
                </a:solidFill>
                <a:latin typeface="proxima-nova"/>
              </a:rPr>
              <a:t>10.40 GE Healthcare, Erik Strömqvist</a:t>
            </a:r>
          </a:p>
          <a:p>
            <a:pPr>
              <a:lnSpc>
                <a:spcPct val="150000"/>
              </a:lnSpc>
            </a:pPr>
            <a:r>
              <a:rPr lang="sv-SE" dirty="0">
                <a:solidFill>
                  <a:schemeClr val="bg1"/>
                </a:solidFill>
                <a:latin typeface="proxima-nova"/>
              </a:rPr>
              <a:t>11.00 RISE, Sven-Christian Ebenhag</a:t>
            </a:r>
          </a:p>
          <a:p>
            <a:r>
              <a:rPr lang="sv-SE" dirty="0">
                <a:solidFill>
                  <a:schemeClr val="bg1"/>
                </a:solidFill>
                <a:latin typeface="proxima-nova"/>
              </a:rPr>
              <a:t>11:20-11:40 COFFEE</a:t>
            </a:r>
          </a:p>
          <a:p>
            <a:r>
              <a:rPr lang="sv-SE" b="1" dirty="0">
                <a:solidFill>
                  <a:schemeClr val="bg1"/>
                </a:solidFill>
                <a:latin typeface="proxima-nova"/>
              </a:rPr>
              <a:t>11.40-13:00 RESEARCHER PRESENTATIONS</a:t>
            </a:r>
            <a:endParaRPr lang="sv-SE" dirty="0">
              <a:solidFill>
                <a:schemeClr val="bg1"/>
              </a:solidFill>
              <a:latin typeface="proxima-nova"/>
            </a:endParaRPr>
          </a:p>
          <a:p>
            <a:r>
              <a:rPr lang="sv-SE" dirty="0">
                <a:solidFill>
                  <a:schemeClr val="bg1"/>
                </a:solidFill>
                <a:latin typeface="proxima-nova"/>
              </a:rPr>
              <a:t>11.40 </a:t>
            </a:r>
            <a:r>
              <a:rPr lang="sv-SE" dirty="0" err="1">
                <a:solidFill>
                  <a:schemeClr val="bg1"/>
                </a:solidFill>
                <a:latin typeface="proxima-nova"/>
              </a:rPr>
              <a:t>Superconducting</a:t>
            </a:r>
            <a:r>
              <a:rPr lang="sv-SE" dirty="0">
                <a:solidFill>
                  <a:schemeClr val="bg1"/>
                </a:solidFill>
                <a:latin typeface="proxima-nova"/>
              </a:rPr>
              <a:t> Cables Connection Cryostats, Rocio Santiago Kern</a:t>
            </a:r>
          </a:p>
          <a:p>
            <a:r>
              <a:rPr lang="sv-SE" dirty="0">
                <a:solidFill>
                  <a:schemeClr val="bg1"/>
                </a:solidFill>
                <a:latin typeface="proxima-nova"/>
              </a:rPr>
              <a:t>12.00 CCT </a:t>
            </a:r>
            <a:r>
              <a:rPr lang="sv-SE" dirty="0" err="1">
                <a:solidFill>
                  <a:schemeClr val="bg1"/>
                </a:solidFill>
                <a:latin typeface="proxima-nova"/>
              </a:rPr>
              <a:t>Superconducting</a:t>
            </a:r>
            <a:r>
              <a:rPr lang="sv-SE" dirty="0">
                <a:solidFill>
                  <a:schemeClr val="bg1"/>
                </a:solidFill>
                <a:latin typeface="proxima-nova"/>
              </a:rPr>
              <a:t> Magnets, Kevin Pepitone</a:t>
            </a:r>
          </a:p>
          <a:p>
            <a:r>
              <a:rPr lang="sv-SE" dirty="0">
                <a:solidFill>
                  <a:schemeClr val="bg1"/>
                </a:solidFill>
                <a:latin typeface="proxima-nova"/>
              </a:rPr>
              <a:t>12.20 </a:t>
            </a:r>
            <a:r>
              <a:rPr lang="sv-SE" dirty="0" err="1">
                <a:solidFill>
                  <a:schemeClr val="bg1"/>
                </a:solidFill>
                <a:latin typeface="proxima-nova"/>
              </a:rPr>
              <a:t>Radiofrequency</a:t>
            </a:r>
            <a:r>
              <a:rPr lang="sv-SE" dirty="0">
                <a:solidFill>
                  <a:schemeClr val="bg1"/>
                </a:solidFill>
                <a:latin typeface="proxima-nova"/>
              </a:rPr>
              <a:t> Power Transistor </a:t>
            </a:r>
            <a:r>
              <a:rPr lang="sv-SE" dirty="0" err="1">
                <a:solidFill>
                  <a:schemeClr val="bg1"/>
                </a:solidFill>
                <a:latin typeface="proxima-nova"/>
              </a:rPr>
              <a:t>Amplifiers</a:t>
            </a:r>
            <a:r>
              <a:rPr lang="sv-SE" dirty="0">
                <a:solidFill>
                  <a:schemeClr val="bg1"/>
                </a:solidFill>
                <a:latin typeface="proxima-nova"/>
              </a:rPr>
              <a:t>, </a:t>
            </a:r>
            <a:r>
              <a:rPr lang="sv-SE" dirty="0" err="1">
                <a:solidFill>
                  <a:schemeClr val="bg1"/>
                </a:solidFill>
                <a:latin typeface="proxima-nova"/>
              </a:rPr>
              <a:t>Dragos</a:t>
            </a:r>
            <a:r>
              <a:rPr lang="sv-SE" dirty="0">
                <a:solidFill>
                  <a:schemeClr val="bg1"/>
                </a:solidFill>
                <a:latin typeface="proxima-nova"/>
              </a:rPr>
              <a:t> </a:t>
            </a:r>
            <a:r>
              <a:rPr lang="sv-SE" dirty="0" err="1">
                <a:solidFill>
                  <a:schemeClr val="bg1"/>
                </a:solidFill>
                <a:latin typeface="proxima-nova"/>
              </a:rPr>
              <a:t>Dancila</a:t>
            </a:r>
            <a:endParaRPr lang="sv-SE" dirty="0">
              <a:solidFill>
                <a:schemeClr val="bg1"/>
              </a:solidFill>
              <a:latin typeface="proxima-nova"/>
            </a:endParaRPr>
          </a:p>
          <a:p>
            <a:r>
              <a:rPr lang="sv-SE" dirty="0">
                <a:solidFill>
                  <a:schemeClr val="bg1"/>
                </a:solidFill>
                <a:latin typeface="proxima-nova"/>
              </a:rPr>
              <a:t>12.40 </a:t>
            </a:r>
            <a:r>
              <a:rPr lang="sv-SE" dirty="0" err="1">
                <a:solidFill>
                  <a:schemeClr val="bg1"/>
                </a:solidFill>
                <a:latin typeface="proxima-nova"/>
              </a:rPr>
              <a:t>Superconducting</a:t>
            </a:r>
            <a:r>
              <a:rPr lang="sv-SE" dirty="0">
                <a:solidFill>
                  <a:schemeClr val="bg1"/>
                </a:solidFill>
                <a:latin typeface="proxima-nova"/>
              </a:rPr>
              <a:t> Accelerators for Medicine, Hermann Dürr</a:t>
            </a:r>
          </a:p>
          <a:p>
            <a:r>
              <a:rPr lang="sv-SE" b="1" dirty="0">
                <a:solidFill>
                  <a:schemeClr val="bg1"/>
                </a:solidFill>
                <a:latin typeface="proxima-nova"/>
              </a:rPr>
              <a:t>13.00-14.00 </a:t>
            </a:r>
            <a:r>
              <a:rPr lang="sv-SE" b="1" dirty="0" smtClean="0">
                <a:solidFill>
                  <a:schemeClr val="bg1"/>
                </a:solidFill>
                <a:latin typeface="proxima-nova"/>
              </a:rPr>
              <a:t>LUNCH</a:t>
            </a:r>
            <a:endParaRPr lang="sv-SE" dirty="0">
              <a:solidFill>
                <a:schemeClr val="bg1"/>
              </a:solidFill>
              <a:latin typeface="proxima-nova"/>
            </a:endParaRPr>
          </a:p>
        </p:txBody>
      </p:sp>
      <p:sp>
        <p:nvSpPr>
          <p:cNvPr id="12" name="Rectangle 11"/>
          <p:cNvSpPr/>
          <p:nvPr/>
        </p:nvSpPr>
        <p:spPr>
          <a:xfrm>
            <a:off x="6096000" y="3260186"/>
            <a:ext cx="6096000" cy="2308324"/>
          </a:xfrm>
          <a:prstGeom prst="rect">
            <a:avLst/>
          </a:prstGeom>
        </p:spPr>
        <p:txBody>
          <a:bodyPr>
            <a:spAutoFit/>
          </a:bodyPr>
          <a:lstStyle/>
          <a:p>
            <a:r>
              <a:rPr lang="sv-SE" b="1" dirty="0">
                <a:solidFill>
                  <a:schemeClr val="bg1"/>
                </a:solidFill>
                <a:latin typeface="proxima-nova"/>
              </a:rPr>
              <a:t>14.00-15.00 </a:t>
            </a:r>
            <a:r>
              <a:rPr lang="sv-SE" b="1" dirty="0" smtClean="0">
                <a:solidFill>
                  <a:schemeClr val="bg1"/>
                </a:solidFill>
                <a:latin typeface="proxima-nova"/>
              </a:rPr>
              <a:t>STUDY VISIT TO FREIA LABORATORY</a:t>
            </a:r>
          </a:p>
          <a:p>
            <a:endParaRPr lang="sv-SE" dirty="0">
              <a:solidFill>
                <a:schemeClr val="bg1"/>
              </a:solidFill>
              <a:latin typeface="proxima-nova"/>
            </a:endParaRPr>
          </a:p>
          <a:p>
            <a:r>
              <a:rPr lang="sv-SE" b="1" dirty="0">
                <a:solidFill>
                  <a:schemeClr val="bg1"/>
                </a:solidFill>
                <a:latin typeface="proxima-nova"/>
              </a:rPr>
              <a:t>15.00-15.30 VETENSKAPSRÅDET AND VINNOVA</a:t>
            </a:r>
            <a:endParaRPr lang="sv-SE" dirty="0">
              <a:solidFill>
                <a:schemeClr val="bg1"/>
              </a:solidFill>
              <a:latin typeface="proxima-nova"/>
            </a:endParaRPr>
          </a:p>
          <a:p>
            <a:r>
              <a:rPr lang="sv-SE" dirty="0">
                <a:solidFill>
                  <a:schemeClr val="bg1"/>
                </a:solidFill>
                <a:latin typeface="proxima-nova"/>
              </a:rPr>
              <a:t>15.00 Leif Eriksson, Vetenskapsrådet</a:t>
            </a:r>
          </a:p>
          <a:p>
            <a:r>
              <a:rPr lang="sv-SE" dirty="0">
                <a:solidFill>
                  <a:schemeClr val="bg1"/>
                </a:solidFill>
                <a:latin typeface="proxima-nova"/>
              </a:rPr>
              <a:t>15.15 Natasa Pahlm, </a:t>
            </a:r>
            <a:r>
              <a:rPr lang="sv-SE" dirty="0" err="1">
                <a:solidFill>
                  <a:schemeClr val="bg1"/>
                </a:solidFill>
                <a:latin typeface="proxima-nova"/>
              </a:rPr>
              <a:t>Vinnova</a:t>
            </a:r>
            <a:endParaRPr lang="sv-SE" dirty="0">
              <a:solidFill>
                <a:schemeClr val="bg1"/>
              </a:solidFill>
              <a:latin typeface="proxima-nova"/>
            </a:endParaRPr>
          </a:p>
          <a:p>
            <a:r>
              <a:rPr lang="sv-SE" dirty="0" smtClean="0">
                <a:solidFill>
                  <a:schemeClr val="bg1"/>
                </a:solidFill>
                <a:latin typeface="proxima-nova"/>
              </a:rPr>
              <a:t>15.30-16.15 </a:t>
            </a:r>
            <a:r>
              <a:rPr lang="sv-SE" dirty="0">
                <a:solidFill>
                  <a:schemeClr val="bg1"/>
                </a:solidFill>
                <a:latin typeface="proxima-nova"/>
              </a:rPr>
              <a:t>Panel </a:t>
            </a:r>
            <a:r>
              <a:rPr lang="sv-SE" dirty="0" err="1">
                <a:solidFill>
                  <a:schemeClr val="bg1"/>
                </a:solidFill>
                <a:latin typeface="proxima-nova"/>
              </a:rPr>
              <a:t>discussion</a:t>
            </a:r>
            <a:r>
              <a:rPr lang="sv-SE" dirty="0">
                <a:solidFill>
                  <a:schemeClr val="bg1"/>
                </a:solidFill>
                <a:latin typeface="proxima-nova"/>
              </a:rPr>
              <a:t> </a:t>
            </a:r>
            <a:r>
              <a:rPr lang="sv-SE" dirty="0" err="1">
                <a:solidFill>
                  <a:schemeClr val="bg1"/>
                </a:solidFill>
                <a:latin typeface="proxima-nova"/>
              </a:rPr>
              <a:t>about</a:t>
            </a:r>
            <a:r>
              <a:rPr lang="sv-SE" dirty="0">
                <a:solidFill>
                  <a:schemeClr val="bg1"/>
                </a:solidFill>
                <a:latin typeface="proxima-nova"/>
              </a:rPr>
              <a:t> Big Science as part </a:t>
            </a:r>
            <a:r>
              <a:rPr lang="sv-SE" dirty="0" err="1">
                <a:solidFill>
                  <a:schemeClr val="bg1"/>
                </a:solidFill>
                <a:latin typeface="proxima-nova"/>
              </a:rPr>
              <a:t>of</a:t>
            </a:r>
            <a:r>
              <a:rPr lang="sv-SE" dirty="0">
                <a:solidFill>
                  <a:schemeClr val="bg1"/>
                </a:solidFill>
                <a:latin typeface="proxima-nova"/>
              </a:rPr>
              <a:t> the Swedish research and innovation </a:t>
            </a:r>
            <a:r>
              <a:rPr lang="sv-SE" dirty="0" smtClean="0">
                <a:solidFill>
                  <a:schemeClr val="bg1"/>
                </a:solidFill>
                <a:latin typeface="proxima-nova"/>
              </a:rPr>
              <a:t>system, Moderator: Patrik Carlsson</a:t>
            </a:r>
            <a:endParaRPr lang="sv-SE" b="0" i="0" dirty="0">
              <a:solidFill>
                <a:schemeClr val="bg1"/>
              </a:solidFill>
              <a:effectLst/>
              <a:latin typeface="proxima-nova"/>
            </a:endParaRPr>
          </a:p>
        </p:txBody>
      </p:sp>
    </p:spTree>
    <p:extLst>
      <p:ext uri="{BB962C8B-B14F-4D97-AF65-F5344CB8AC3E}">
        <p14:creationId xmlns:p14="http://schemas.microsoft.com/office/powerpoint/2010/main" val="2182819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35">
            <a:extLst>
              <a:ext uri="{FF2B5EF4-FFF2-40B4-BE49-F238E27FC236}">
                <a16:creationId xmlns:a16="http://schemas.microsoft.com/office/drawing/2014/main" id="{2AAFD5F0-3E2F-4412-80A0-12F94CE6B285}"/>
              </a:ext>
            </a:extLst>
          </p:cNvPr>
          <p:cNvSpPr txBox="1">
            <a:spLocks/>
          </p:cNvSpPr>
          <p:nvPr/>
        </p:nvSpPr>
        <p:spPr>
          <a:xfrm>
            <a:off x="664188" y="276920"/>
            <a:ext cx="7794860" cy="459581"/>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4050" kern="1200" cap="none" spc="150" baseline="0">
                <a:solidFill>
                  <a:schemeClr val="accent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sv-SE" sz="4050" b="0" i="0" u="none" strike="noStrike" kern="1200" cap="none" spc="150" normalizeH="0" baseline="0" noProof="0" dirty="0" smtClean="0">
                <a:ln>
                  <a:noFill/>
                </a:ln>
                <a:solidFill>
                  <a:srgbClr val="FFD700"/>
                </a:solidFill>
                <a:effectLst/>
                <a:uLnTx/>
                <a:uFillTx/>
                <a:latin typeface="Franklin Gothic Demi Cond"/>
                <a:ea typeface="+mj-ea"/>
                <a:cs typeface="+mj-cs"/>
              </a:rPr>
              <a:t>Innovation and ”Spill-over”</a:t>
            </a:r>
            <a:endParaRPr kumimoji="0" lang="sv-SE" sz="4050" b="0" i="0" u="none" strike="noStrike" kern="1200" cap="none" spc="150" normalizeH="0" baseline="0" noProof="0" dirty="0">
              <a:ln>
                <a:noFill/>
              </a:ln>
              <a:solidFill>
                <a:srgbClr val="FFD700"/>
              </a:solidFill>
              <a:effectLst/>
              <a:uLnTx/>
              <a:uFillTx/>
              <a:latin typeface="Franklin Gothic Demi Cond"/>
              <a:ea typeface="+mj-ea"/>
              <a:cs typeface="+mj-cs"/>
            </a:endParaRPr>
          </a:p>
        </p:txBody>
      </p:sp>
      <p:pic>
        <p:nvPicPr>
          <p:cNvPr id="24" name="Platshållare för innehåll 5">
            <a:extLst>
              <a:ext uri="{FF2B5EF4-FFF2-40B4-BE49-F238E27FC236}">
                <a16:creationId xmlns:a16="http://schemas.microsoft.com/office/drawing/2014/main" id="{2BD715E4-B416-4273-BEA0-5224D15BEB6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7408" b="15827"/>
          <a:stretch/>
        </p:blipFill>
        <p:spPr>
          <a:xfrm>
            <a:off x="3273547" y="3789196"/>
            <a:ext cx="2139812" cy="2165454"/>
          </a:xfrm>
        </p:spPr>
      </p:pic>
      <p:pic>
        <p:nvPicPr>
          <p:cNvPr id="25" name="Platshållare för innehåll 10">
            <a:extLst>
              <a:ext uri="{FF2B5EF4-FFF2-40B4-BE49-F238E27FC236}">
                <a16:creationId xmlns:a16="http://schemas.microsoft.com/office/drawing/2014/main" id="{A2CDBC80-6DB0-45A1-9839-5E75FE4CE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2498" y="980049"/>
            <a:ext cx="4047554" cy="2023777"/>
          </a:xfrm>
          <a:prstGeom prst="rect">
            <a:avLst/>
          </a:prstGeom>
        </p:spPr>
      </p:pic>
      <p:pic>
        <p:nvPicPr>
          <p:cNvPr id="26" name="Platshållare för innehåll 5">
            <a:extLst>
              <a:ext uri="{FF2B5EF4-FFF2-40B4-BE49-F238E27FC236}">
                <a16:creationId xmlns:a16="http://schemas.microsoft.com/office/drawing/2014/main" id="{F8C8A8ED-B271-4F51-9E98-BB70F73BB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53382" y="1253359"/>
            <a:ext cx="2486448" cy="1864835"/>
          </a:xfrm>
          <a:prstGeom prst="rect">
            <a:avLst/>
          </a:prstGeom>
        </p:spPr>
      </p:pic>
      <p:sp>
        <p:nvSpPr>
          <p:cNvPr id="27" name="textruta 14">
            <a:extLst>
              <a:ext uri="{FF2B5EF4-FFF2-40B4-BE49-F238E27FC236}">
                <a16:creationId xmlns:a16="http://schemas.microsoft.com/office/drawing/2014/main" id="{D92C7519-B679-4308-9EB2-056BC06F277F}"/>
              </a:ext>
            </a:extLst>
          </p:cNvPr>
          <p:cNvSpPr txBox="1"/>
          <p:nvPr/>
        </p:nvSpPr>
        <p:spPr>
          <a:xfrm>
            <a:off x="534031" y="3429000"/>
            <a:ext cx="2466356"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srgbClr val="FFFFFF"/>
                </a:solidFill>
                <a:effectLst/>
                <a:uLnTx/>
                <a:uFillTx/>
                <a:latin typeface="Arial"/>
                <a:ea typeface="+mn-ea"/>
                <a:cs typeface="+mn-cs"/>
              </a:rPr>
              <a:t>Particle</a:t>
            </a:r>
            <a:r>
              <a:rPr kumimoji="0" lang="sv-SE" sz="1800" b="0" i="0" u="none" strike="noStrike" kern="1200" cap="none" spc="0" normalizeH="0" baseline="0" noProof="0" dirty="0">
                <a:ln>
                  <a:noFill/>
                </a:ln>
                <a:solidFill>
                  <a:srgbClr val="FFFFFF"/>
                </a:solidFill>
                <a:effectLst/>
                <a:uLnTx/>
                <a:uFillTx/>
                <a:latin typeface="Arial"/>
                <a:ea typeface="+mn-ea"/>
                <a:cs typeface="+mn-cs"/>
              </a:rPr>
              <a:t> accelerators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a:ea typeface="+mn-ea"/>
                <a:cs typeface="+mn-cs"/>
              </a:rPr>
              <a:t> </a:t>
            </a:r>
            <a:r>
              <a:rPr kumimoji="0" lang="sv-SE" sz="1800" b="0" i="0" u="none" strike="noStrike" kern="1200" cap="none" spc="0" normalizeH="0" baseline="0" noProof="0" dirty="0">
                <a:ln>
                  <a:noFill/>
                </a:ln>
                <a:solidFill>
                  <a:srgbClr val="FFFFFF"/>
                </a:solidFill>
                <a:effectLst/>
                <a:uLnTx/>
                <a:uFillTx/>
                <a:latin typeface="Arial"/>
                <a:ea typeface="+mn-ea"/>
                <a:cs typeface="+mn-cs"/>
                <a:sym typeface="Wingdings" panose="05000000000000000000" pitchFamily="2" charset="2"/>
              </a:rPr>
              <a:t></a:t>
            </a:r>
            <a:r>
              <a:rPr kumimoji="0" lang="sv-SE" sz="1800" b="0" i="0" u="none" strike="noStrike" kern="1200" cap="none" spc="0" normalizeH="0" baseline="0" noProof="0" dirty="0">
                <a:ln>
                  <a:noFill/>
                </a:ln>
                <a:solidFill>
                  <a:srgbClr val="FFFFFF"/>
                </a:solidFill>
                <a:effectLst/>
                <a:uLnTx/>
                <a:uFillTx/>
                <a:latin typeface="Arial"/>
                <a:ea typeface="+mn-ea"/>
                <a:cs typeface="+mn-cs"/>
              </a:rPr>
              <a:t> Cancer </a:t>
            </a:r>
            <a:r>
              <a:rPr kumimoji="0" lang="sv-SE" sz="1800" b="0" i="0" u="none" strike="noStrike" kern="1200" cap="none" spc="0" normalizeH="0" baseline="0" noProof="0" dirty="0" err="1">
                <a:ln>
                  <a:noFill/>
                </a:ln>
                <a:solidFill>
                  <a:srgbClr val="FFFFFF"/>
                </a:solidFill>
                <a:effectLst/>
                <a:uLnTx/>
                <a:uFillTx/>
                <a:latin typeface="Arial"/>
                <a:ea typeface="+mn-ea"/>
                <a:cs typeface="+mn-cs"/>
              </a:rPr>
              <a:t>treatment</a:t>
            </a:r>
            <a:endParaRPr kumimoji="0" lang="sv-S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textruta 15">
            <a:extLst>
              <a:ext uri="{FF2B5EF4-FFF2-40B4-BE49-F238E27FC236}">
                <a16:creationId xmlns:a16="http://schemas.microsoft.com/office/drawing/2014/main" id="{6C14E9AF-D808-4E17-9792-37C8726C1424}"/>
              </a:ext>
            </a:extLst>
          </p:cNvPr>
          <p:cNvSpPr txBox="1"/>
          <p:nvPr/>
        </p:nvSpPr>
        <p:spPr>
          <a:xfrm>
            <a:off x="7482624" y="3062102"/>
            <a:ext cx="365807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a:ea typeface="+mn-ea"/>
                <a:cs typeface="+mn-cs"/>
              </a:rPr>
              <a:t>Fusion </a:t>
            </a:r>
            <a:r>
              <a:rPr kumimoji="0" lang="sv-SE" sz="1800" b="0" i="0" u="none" strike="noStrike" kern="1200" cap="none" spc="0" normalizeH="0" baseline="0" noProof="0" dirty="0">
                <a:ln>
                  <a:noFill/>
                </a:ln>
                <a:solidFill>
                  <a:srgbClr val="FFFFFF"/>
                </a:solidFill>
                <a:effectLst/>
                <a:uLnTx/>
                <a:uFillTx/>
                <a:latin typeface="Arial"/>
                <a:ea typeface="+mn-ea"/>
                <a:cs typeface="+mn-cs"/>
                <a:sym typeface="Wingdings" panose="05000000000000000000" pitchFamily="2" charset="2"/>
              </a:rPr>
              <a:t></a:t>
            </a:r>
            <a:r>
              <a:rPr kumimoji="0" lang="sv-SE" sz="1800" b="0" i="0" u="none" strike="noStrike" kern="1200" cap="none" spc="0" normalizeH="0" baseline="0" noProof="0" dirty="0">
                <a:ln>
                  <a:noFill/>
                </a:ln>
                <a:solidFill>
                  <a:srgbClr val="FFFFFF"/>
                </a:solidFill>
                <a:effectLst/>
                <a:uLnTx/>
                <a:uFillTx/>
                <a:latin typeface="Arial"/>
                <a:ea typeface="+mn-ea"/>
                <a:cs typeface="+mn-cs"/>
              </a:rPr>
              <a:t> </a:t>
            </a:r>
            <a:r>
              <a:rPr kumimoji="0" lang="sv-SE" sz="1800" b="0" i="0" u="none" strike="noStrike" kern="1200" cap="none" spc="0" normalizeH="0" baseline="0" noProof="0" dirty="0" err="1">
                <a:ln>
                  <a:noFill/>
                </a:ln>
                <a:solidFill>
                  <a:srgbClr val="FFFFFF"/>
                </a:solidFill>
                <a:effectLst/>
                <a:uLnTx/>
                <a:uFillTx/>
                <a:latin typeface="Arial"/>
                <a:ea typeface="+mn-ea"/>
                <a:cs typeface="+mn-cs"/>
              </a:rPr>
              <a:t>Autonomous</a:t>
            </a:r>
            <a:r>
              <a:rPr kumimoji="0" lang="sv-SE" sz="1800" b="0" i="0" u="none" strike="noStrike" kern="1200" cap="none" spc="0" normalizeH="0" baseline="0" noProof="0" dirty="0">
                <a:ln>
                  <a:noFill/>
                </a:ln>
                <a:solidFill>
                  <a:srgbClr val="FFFFFF"/>
                </a:solidFill>
                <a:effectLst/>
                <a:uLnTx/>
                <a:uFillTx/>
                <a:latin typeface="Arial"/>
                <a:ea typeface="+mn-ea"/>
                <a:cs typeface="+mn-cs"/>
              </a:rPr>
              <a:t> </a:t>
            </a:r>
            <a:r>
              <a:rPr kumimoji="0" lang="sv-SE" sz="1800" b="0" i="0" u="none" strike="noStrike" kern="1200" cap="none" spc="0" normalizeH="0" baseline="0" noProof="0" dirty="0" err="1">
                <a:ln>
                  <a:noFill/>
                </a:ln>
                <a:solidFill>
                  <a:srgbClr val="FFFFFF"/>
                </a:solidFill>
                <a:effectLst/>
                <a:uLnTx/>
                <a:uFillTx/>
                <a:latin typeface="Arial"/>
                <a:ea typeface="+mn-ea"/>
                <a:cs typeface="+mn-cs"/>
              </a:rPr>
              <a:t>cars</a:t>
            </a:r>
            <a:endParaRPr kumimoji="0" lang="sv-S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textruta 17">
            <a:extLst>
              <a:ext uri="{FF2B5EF4-FFF2-40B4-BE49-F238E27FC236}">
                <a16:creationId xmlns:a16="http://schemas.microsoft.com/office/drawing/2014/main" id="{00DB5C49-70F0-452C-A19F-8C97D20B745A}"/>
              </a:ext>
            </a:extLst>
          </p:cNvPr>
          <p:cNvSpPr txBox="1"/>
          <p:nvPr/>
        </p:nvSpPr>
        <p:spPr>
          <a:xfrm>
            <a:off x="3538074" y="3077491"/>
            <a:ext cx="336078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srgbClr val="FFFFFF"/>
                </a:solidFill>
                <a:effectLst/>
                <a:uLnTx/>
                <a:uFillTx/>
                <a:latin typeface="Arial"/>
                <a:ea typeface="+mn-ea"/>
                <a:cs typeface="+mn-cs"/>
              </a:rPr>
              <a:t>Particle</a:t>
            </a:r>
            <a:r>
              <a:rPr kumimoji="0" lang="sv-SE" sz="1800" b="0" i="0" u="none" strike="noStrike" kern="1200" cap="none" spc="0" normalizeH="0" baseline="0" noProof="0" dirty="0">
                <a:ln>
                  <a:noFill/>
                </a:ln>
                <a:solidFill>
                  <a:srgbClr val="FFFFFF"/>
                </a:solidFill>
                <a:effectLst/>
                <a:uLnTx/>
                <a:uFillTx/>
                <a:latin typeface="Arial"/>
                <a:ea typeface="+mn-ea"/>
                <a:cs typeface="+mn-cs"/>
              </a:rPr>
              <a:t> accelerators </a:t>
            </a:r>
            <a:r>
              <a:rPr kumimoji="0" lang="sv-SE" sz="1800" b="0" i="0" u="none" strike="noStrike" kern="1200" cap="none" spc="0" normalizeH="0" baseline="0" noProof="0" dirty="0">
                <a:ln>
                  <a:noFill/>
                </a:ln>
                <a:solidFill>
                  <a:srgbClr val="FFFFFF"/>
                </a:solidFill>
                <a:effectLst/>
                <a:uLnTx/>
                <a:uFillTx/>
                <a:latin typeface="Arial"/>
                <a:ea typeface="+mn-ea"/>
                <a:cs typeface="+mn-cs"/>
                <a:sym typeface="Wingdings" panose="05000000000000000000" pitchFamily="2" charset="2"/>
              </a:rPr>
              <a:t> </a:t>
            </a:r>
            <a:r>
              <a:rPr kumimoji="0" lang="sv-SE" sz="1800" b="0" i="0" u="none" strike="noStrike" kern="1200" cap="none" spc="0" normalizeH="0" baseline="0" noProof="0" dirty="0" err="1">
                <a:ln>
                  <a:noFill/>
                </a:ln>
                <a:solidFill>
                  <a:srgbClr val="FFFFFF"/>
                </a:solidFill>
                <a:effectLst/>
                <a:uLnTx/>
                <a:uFillTx/>
                <a:latin typeface="Arial"/>
                <a:ea typeface="+mn-ea"/>
                <a:cs typeface="+mn-cs"/>
              </a:rPr>
              <a:t>Mobility</a:t>
            </a:r>
            <a:endParaRPr kumimoji="0" lang="sv-SE"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2" name="Bildobjekt 20">
            <a:extLst>
              <a:ext uri="{FF2B5EF4-FFF2-40B4-BE49-F238E27FC236}">
                <a16:creationId xmlns:a16="http://schemas.microsoft.com/office/drawing/2014/main" id="{F6210922-3006-4441-9061-C1A807CF3C36}"/>
              </a:ext>
            </a:extLst>
          </p:cNvPr>
          <p:cNvPicPr>
            <a:picLocks noChangeAspect="1"/>
          </p:cNvPicPr>
          <p:nvPr/>
        </p:nvPicPr>
        <p:blipFill rotWithShape="1">
          <a:blip r:embed="rId5"/>
          <a:srcRect l="14166" t="11337" r="14470" b="6007"/>
          <a:stretch/>
        </p:blipFill>
        <p:spPr>
          <a:xfrm>
            <a:off x="6856594" y="3649354"/>
            <a:ext cx="3491345" cy="2274637"/>
          </a:xfrm>
          <a:prstGeom prst="rect">
            <a:avLst/>
          </a:prstGeom>
        </p:spPr>
      </p:pic>
      <p:sp>
        <p:nvSpPr>
          <p:cNvPr id="33" name="Rektangel 21">
            <a:extLst>
              <a:ext uri="{FF2B5EF4-FFF2-40B4-BE49-F238E27FC236}">
                <a16:creationId xmlns:a16="http://schemas.microsoft.com/office/drawing/2014/main" id="{C460D18C-8A41-46B1-AE22-8839E2AA6E1F}"/>
              </a:ext>
            </a:extLst>
          </p:cNvPr>
          <p:cNvSpPr/>
          <p:nvPr/>
        </p:nvSpPr>
        <p:spPr>
          <a:xfrm>
            <a:off x="6642480" y="6026842"/>
            <a:ext cx="405476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srgbClr val="FFFFFF"/>
                </a:solidFill>
                <a:effectLst/>
                <a:uLnTx/>
                <a:uFillTx/>
                <a:latin typeface="Arial"/>
                <a:ea typeface="+mn-ea"/>
                <a:cs typeface="+mn-cs"/>
              </a:rPr>
              <a:t>Particle</a:t>
            </a:r>
            <a:r>
              <a:rPr kumimoji="0" lang="sv-SE" sz="1800" b="0" i="0" u="none" strike="noStrike" kern="1200" cap="none" spc="0" normalizeH="0" baseline="0" noProof="0" dirty="0">
                <a:ln>
                  <a:noFill/>
                </a:ln>
                <a:solidFill>
                  <a:srgbClr val="FFFFFF"/>
                </a:solidFill>
                <a:effectLst/>
                <a:uLnTx/>
                <a:uFillTx/>
                <a:latin typeface="Arial"/>
                <a:ea typeface="+mn-ea"/>
                <a:cs typeface="+mn-cs"/>
              </a:rPr>
              <a:t> accelerators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a:ea typeface="+mn-ea"/>
                <a:cs typeface="+mn-cs"/>
                <a:sym typeface="Wingdings" panose="05000000000000000000" pitchFamily="2" charset="2"/>
              </a:rPr>
              <a:t> AI  Smart </a:t>
            </a:r>
            <a:r>
              <a:rPr kumimoji="0" lang="sv-SE" sz="1800" b="0" i="0" u="none" strike="noStrike" kern="1200" cap="none" spc="0" normalizeH="0" baseline="0" noProof="0" dirty="0" err="1">
                <a:ln>
                  <a:noFill/>
                </a:ln>
                <a:solidFill>
                  <a:srgbClr val="FFFFFF"/>
                </a:solidFill>
                <a:effectLst/>
                <a:uLnTx/>
                <a:uFillTx/>
                <a:latin typeface="Arial"/>
                <a:ea typeface="+mn-ea"/>
                <a:cs typeface="+mn-cs"/>
                <a:sym typeface="Wingdings" panose="05000000000000000000" pitchFamily="2" charset="2"/>
              </a:rPr>
              <a:t>Cities</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ruta 25">
            <a:extLst>
              <a:ext uri="{FF2B5EF4-FFF2-40B4-BE49-F238E27FC236}">
                <a16:creationId xmlns:a16="http://schemas.microsoft.com/office/drawing/2014/main" id="{5A4DADC5-26CE-4471-A368-923FC5D61ABE}"/>
              </a:ext>
            </a:extLst>
          </p:cNvPr>
          <p:cNvSpPr txBox="1"/>
          <p:nvPr/>
        </p:nvSpPr>
        <p:spPr>
          <a:xfrm>
            <a:off x="3282844" y="6123097"/>
            <a:ext cx="2466356"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srgbClr val="FFFFFF"/>
                </a:solidFill>
                <a:effectLst/>
                <a:uLnTx/>
                <a:uFillTx/>
                <a:latin typeface="Arial"/>
                <a:ea typeface="+mn-ea"/>
                <a:cs typeface="+mn-cs"/>
              </a:rPr>
              <a:t>Particle</a:t>
            </a:r>
            <a:r>
              <a:rPr kumimoji="0" lang="sv-SE" sz="1800" b="0" i="0" u="none" strike="noStrike" kern="1200" cap="none" spc="0" normalizeH="0" baseline="0" noProof="0" dirty="0">
                <a:ln>
                  <a:noFill/>
                </a:ln>
                <a:solidFill>
                  <a:srgbClr val="FFFFFF"/>
                </a:solidFill>
                <a:effectLst/>
                <a:uLnTx/>
                <a:uFillTx/>
                <a:latin typeface="Arial"/>
                <a:ea typeface="+mn-ea"/>
                <a:cs typeface="+mn-cs"/>
              </a:rPr>
              <a:t> accelerators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a:ea typeface="+mn-ea"/>
                <a:cs typeface="+mn-cs"/>
              </a:rPr>
              <a:t> </a:t>
            </a:r>
            <a:r>
              <a:rPr kumimoji="0" lang="sv-SE" sz="1800" b="0" i="0" u="none" strike="noStrike" kern="1200" cap="none" spc="0" normalizeH="0" baseline="0" noProof="0" dirty="0">
                <a:ln>
                  <a:noFill/>
                </a:ln>
                <a:solidFill>
                  <a:srgbClr val="FFFFFF"/>
                </a:solidFill>
                <a:effectLst/>
                <a:uLnTx/>
                <a:uFillTx/>
                <a:latin typeface="Arial"/>
                <a:ea typeface="+mn-ea"/>
                <a:cs typeface="+mn-cs"/>
                <a:sym typeface="Wingdings" panose="05000000000000000000" pitchFamily="2" charset="2"/>
              </a:rPr>
              <a:t></a:t>
            </a:r>
            <a:r>
              <a:rPr kumimoji="0" lang="sv-SE" sz="1800" b="0" i="0" u="none" strike="noStrike" kern="1200" cap="none" spc="0" normalizeH="0" baseline="0" noProof="0" dirty="0">
                <a:ln>
                  <a:noFill/>
                </a:ln>
                <a:solidFill>
                  <a:srgbClr val="FFFFFF"/>
                </a:solidFill>
                <a:effectLst/>
                <a:uLnTx/>
                <a:uFillTx/>
                <a:latin typeface="Arial"/>
                <a:ea typeface="+mn-ea"/>
                <a:cs typeface="+mn-cs"/>
              </a:rPr>
              <a:t> </a:t>
            </a:r>
            <a:r>
              <a:rPr kumimoji="0" lang="sv-SE" sz="1800" b="0" i="0" u="none" strike="noStrike" kern="1200" cap="none" spc="0" normalizeH="0" baseline="0" noProof="0" dirty="0" err="1">
                <a:ln>
                  <a:noFill/>
                </a:ln>
                <a:solidFill>
                  <a:srgbClr val="FFFFFF"/>
                </a:solidFill>
                <a:effectLst/>
                <a:uLnTx/>
                <a:uFillTx/>
                <a:latin typeface="Arial"/>
                <a:ea typeface="+mn-ea"/>
                <a:cs typeface="+mn-cs"/>
              </a:rPr>
              <a:t>Medtech</a:t>
            </a:r>
            <a:endParaRPr kumimoji="0" lang="sv-SE"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6" name="Picture 6" descr="https://cdn.newsapi.com.au/image/v1/bc1942cc5dc70e77a0985a03f12f82c0">
            <a:extLst>
              <a:ext uri="{FF2B5EF4-FFF2-40B4-BE49-F238E27FC236}">
                <a16:creationId xmlns:a16="http://schemas.microsoft.com/office/drawing/2014/main" id="{6EE03EE9-B65D-47B1-80A6-DD8D791090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2200" y="1003146"/>
            <a:ext cx="3160280" cy="177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095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67222" y="-19508"/>
            <a:ext cx="2224518" cy="1981157"/>
            <a:chOff x="9967222" y="-1322766"/>
            <a:chExt cx="2224518" cy="1981157"/>
          </a:xfrm>
        </p:grpSpPr>
        <p:sp>
          <p:nvSpPr>
            <p:cNvPr id="6" name="object 5">
              <a:extLst>
                <a:ext uri="{FF2B5EF4-FFF2-40B4-BE49-F238E27FC236}">
                  <a16:creationId xmlns:a16="http://schemas.microsoft.com/office/drawing/2014/main" id="{C813C32A-5588-483C-BA1F-6DC0A04A3BF4}"/>
                </a:ext>
              </a:extLst>
            </p:cNvPr>
            <p:cNvSpPr/>
            <p:nvPr/>
          </p:nvSpPr>
          <p:spPr>
            <a:xfrm>
              <a:off x="9967222" y="-1322766"/>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6">
              <a:extLst>
                <a:ext uri="{FF2B5EF4-FFF2-40B4-BE49-F238E27FC236}">
                  <a16:creationId xmlns:a16="http://schemas.microsoft.com/office/drawing/2014/main" id="{27FCC784-5D36-4365-88FA-E303562FDC99}"/>
                </a:ext>
              </a:extLst>
            </p:cNvPr>
            <p:cNvSpPr/>
            <p:nvPr/>
          </p:nvSpPr>
          <p:spPr>
            <a:xfrm>
              <a:off x="10281494" y="-1017413"/>
              <a:ext cx="1577980" cy="1263115"/>
            </a:xfrm>
            <a:prstGeom prst="rect">
              <a:avLst/>
            </a:prstGeom>
            <a:blipFill>
              <a:blip r:embed="rId2"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7">
              <a:extLst>
                <a:ext uri="{FF2B5EF4-FFF2-40B4-BE49-F238E27FC236}">
                  <a16:creationId xmlns:a16="http://schemas.microsoft.com/office/drawing/2014/main" id="{45162A16-042F-428E-AD9D-07324FDB53D7}"/>
                </a:ext>
              </a:extLst>
            </p:cNvPr>
            <p:cNvSpPr/>
            <p:nvPr/>
          </p:nvSpPr>
          <p:spPr>
            <a:xfrm>
              <a:off x="10266042" y="-316524"/>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8">
              <a:extLst>
                <a:ext uri="{FF2B5EF4-FFF2-40B4-BE49-F238E27FC236}">
                  <a16:creationId xmlns:a16="http://schemas.microsoft.com/office/drawing/2014/main" id="{8AD59B62-05A7-481F-B6BB-C1780B6B8F98}"/>
                </a:ext>
              </a:extLst>
            </p:cNvPr>
            <p:cNvSpPr/>
            <p:nvPr/>
          </p:nvSpPr>
          <p:spPr>
            <a:xfrm>
              <a:off x="10281772" y="2064"/>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9">
              <a:extLst>
                <a:ext uri="{FF2B5EF4-FFF2-40B4-BE49-F238E27FC236}">
                  <a16:creationId xmlns:a16="http://schemas.microsoft.com/office/drawing/2014/main" id="{9A6ADA05-3D8A-458D-8B39-B0B4DC9F731D}"/>
                </a:ext>
              </a:extLst>
            </p:cNvPr>
            <p:cNvSpPr/>
            <p:nvPr/>
          </p:nvSpPr>
          <p:spPr>
            <a:xfrm>
              <a:off x="10492435" y="4817"/>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0">
              <a:extLst>
                <a:ext uri="{FF2B5EF4-FFF2-40B4-BE49-F238E27FC236}">
                  <a16:creationId xmlns:a16="http://schemas.microsoft.com/office/drawing/2014/main" id="{86BEB04D-C139-4FFD-9DA9-C862085C6023}"/>
                </a:ext>
              </a:extLst>
            </p:cNvPr>
            <p:cNvSpPr/>
            <p:nvPr/>
          </p:nvSpPr>
          <p:spPr>
            <a:xfrm>
              <a:off x="10866604" y="1155"/>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p:cNvSpPr txBox="1"/>
          <p:nvPr/>
        </p:nvSpPr>
        <p:spPr>
          <a:xfrm>
            <a:off x="2566736" y="2486526"/>
            <a:ext cx="6345904" cy="1200329"/>
          </a:xfrm>
          <a:prstGeom prst="rect">
            <a:avLst/>
          </a:prstGeom>
          <a:noFill/>
        </p:spPr>
        <p:txBody>
          <a:bodyPr wrap="none" rtlCol="0">
            <a:spAutoFit/>
          </a:bodyPr>
          <a:lstStyle/>
          <a:p>
            <a:r>
              <a:rPr lang="sv-SE" sz="7200" dirty="0" err="1" smtClean="0">
                <a:solidFill>
                  <a:schemeClr val="bg1"/>
                </a:solidFill>
              </a:rPr>
              <a:t>What</a:t>
            </a:r>
            <a:r>
              <a:rPr lang="sv-SE" sz="7200" dirty="0" smtClean="0">
                <a:solidFill>
                  <a:schemeClr val="bg1"/>
                </a:solidFill>
              </a:rPr>
              <a:t> do </a:t>
            </a:r>
            <a:r>
              <a:rPr lang="sv-SE" sz="7200" dirty="0" err="1" smtClean="0">
                <a:solidFill>
                  <a:schemeClr val="bg1"/>
                </a:solidFill>
              </a:rPr>
              <a:t>we</a:t>
            </a:r>
            <a:r>
              <a:rPr lang="sv-SE" sz="7200" dirty="0" smtClean="0">
                <a:solidFill>
                  <a:schemeClr val="bg1"/>
                </a:solidFill>
              </a:rPr>
              <a:t> do?</a:t>
            </a:r>
            <a:endParaRPr lang="sv-SE" sz="7200" dirty="0">
              <a:solidFill>
                <a:schemeClr val="bg1"/>
              </a:solidFill>
            </a:endParaRPr>
          </a:p>
        </p:txBody>
      </p:sp>
    </p:spTree>
    <p:extLst>
      <p:ext uri="{BB962C8B-B14F-4D97-AF65-F5344CB8AC3E}">
        <p14:creationId xmlns:p14="http://schemas.microsoft.com/office/powerpoint/2010/main" val="1020324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527773" y="740890"/>
            <a:ext cx="8256338" cy="576024"/>
          </a:xfrm>
        </p:spPr>
        <p:txBody>
          <a:bodyPr/>
          <a:lstStyle/>
          <a:p>
            <a:r>
              <a:rPr lang="sv-SE" dirty="0">
                <a:solidFill>
                  <a:schemeClr val="bg2"/>
                </a:solidFill>
              </a:rPr>
              <a:t>ITER</a:t>
            </a:r>
          </a:p>
        </p:txBody>
      </p:sp>
      <p:sp>
        <p:nvSpPr>
          <p:cNvPr id="8" name="Rektangel 7"/>
          <p:cNvSpPr/>
          <p:nvPr/>
        </p:nvSpPr>
        <p:spPr>
          <a:xfrm>
            <a:off x="10859521" y="6380464"/>
            <a:ext cx="1229824" cy="276999"/>
          </a:xfrm>
          <a:prstGeom prst="rect">
            <a:avLst/>
          </a:prstGeom>
        </p:spPr>
        <p:txBody>
          <a:bodyPr wrap="none">
            <a:spAutoFit/>
          </a:bodyPr>
          <a:lstStyle/>
          <a:p>
            <a:pPr algn="r" defTabSz="1219107"/>
            <a:r>
              <a:rPr lang="sv-SE" sz="1200" b="1" dirty="0">
                <a:solidFill>
                  <a:srgbClr val="F6F4E8"/>
                </a:solidFill>
                <a:latin typeface="Arial"/>
              </a:rPr>
              <a:t>Foto: </a:t>
            </a:r>
            <a:r>
              <a:rPr lang="sv-SE" sz="1200" b="1" dirty="0" err="1">
                <a:solidFill>
                  <a:srgbClr val="F6F4E8"/>
                </a:solidFill>
                <a:latin typeface="Arial"/>
              </a:rPr>
              <a:t>baraBild</a:t>
            </a:r>
            <a:endParaRPr lang="sv-SE" sz="1200" b="1" dirty="0">
              <a:solidFill>
                <a:srgbClr val="F6F4E8"/>
              </a:solidFill>
              <a:latin typeface="Arial"/>
            </a:endParaRP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273" y="242"/>
            <a:ext cx="13824565" cy="6857519"/>
          </a:xfrm>
          <a:prstGeom prst="rect">
            <a:avLst/>
          </a:prstGeom>
        </p:spPr>
      </p:pic>
      <p:sp>
        <p:nvSpPr>
          <p:cNvPr id="10" name="Rektangel 9"/>
          <p:cNvSpPr/>
          <p:nvPr/>
        </p:nvSpPr>
        <p:spPr>
          <a:xfrm>
            <a:off x="719780" y="4848732"/>
            <a:ext cx="2304094" cy="1185285"/>
          </a:xfrm>
          <a:prstGeom prst="rect">
            <a:avLst/>
          </a:prstGeom>
          <a:gradFill flip="none" rotWithShape="1">
            <a:gsLst>
              <a:gs pos="0">
                <a:srgbClr val="CDE4F0">
                  <a:alpha val="70000"/>
                </a:srgbClr>
              </a:gs>
              <a:gs pos="37000">
                <a:schemeClr val="bg2">
                  <a:alpha val="85000"/>
                </a:schemeClr>
              </a:gs>
              <a:gs pos="60000">
                <a:schemeClr val="bg2">
                  <a:alpha val="74000"/>
                </a:schemeClr>
              </a:gs>
              <a:gs pos="100000">
                <a:srgbClr val="F6F4E8">
                  <a:alpha val="71000"/>
                </a:srgbClr>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7"/>
            <a:endParaRPr lang="sv-SE" sz="2400" dirty="0" err="1">
              <a:solidFill>
                <a:srgbClr val="F6F4E8"/>
              </a:solidFill>
              <a:latin typeface="Arial"/>
            </a:endParaRPr>
          </a:p>
        </p:txBody>
      </p:sp>
      <p:sp>
        <p:nvSpPr>
          <p:cNvPr id="11" name="Platshållare för innehåll 1"/>
          <p:cNvSpPr>
            <a:spLocks noGrp="1"/>
          </p:cNvSpPr>
          <p:nvPr>
            <p:ph idx="1"/>
          </p:nvPr>
        </p:nvSpPr>
        <p:spPr>
          <a:xfrm>
            <a:off x="847119" y="5067559"/>
            <a:ext cx="2176755" cy="1029279"/>
          </a:xfrm>
        </p:spPr>
        <p:txBody>
          <a:bodyPr/>
          <a:lstStyle/>
          <a:p>
            <a:pPr marL="0" indent="0">
              <a:buNone/>
            </a:pPr>
            <a:r>
              <a:rPr lang="sv-SE" sz="2133" b="1" dirty="0">
                <a:latin typeface="Arial" charset="0"/>
                <a:ea typeface="Arial" charset="0"/>
                <a:cs typeface="Arial" charset="0"/>
              </a:rPr>
              <a:t>ITER </a:t>
            </a:r>
            <a:r>
              <a:rPr lang="sv-SE" sz="2133" b="1" dirty="0" err="1">
                <a:latin typeface="Arial" charset="0"/>
                <a:ea typeface="Arial" charset="0"/>
                <a:cs typeface="Arial" charset="0"/>
              </a:rPr>
              <a:t>Tokamak</a:t>
            </a:r>
            <a:endParaRPr lang="sv-SE" sz="2133" b="1" dirty="0">
              <a:latin typeface="Arial" charset="0"/>
              <a:ea typeface="Arial" charset="0"/>
              <a:cs typeface="Arial" charset="0"/>
            </a:endParaRPr>
          </a:p>
          <a:p>
            <a:pPr marL="0" indent="0">
              <a:buNone/>
            </a:pPr>
            <a:endParaRPr lang="sv-SE" sz="1866" b="1" dirty="0">
              <a:latin typeface="Arial" charset="0"/>
              <a:ea typeface="Arial" charset="0"/>
              <a:cs typeface="Arial" charset="0"/>
            </a:endParaRPr>
          </a:p>
        </p:txBody>
      </p:sp>
      <p:sp>
        <p:nvSpPr>
          <p:cNvPr id="12" name="Rektangel 11"/>
          <p:cNvSpPr/>
          <p:nvPr/>
        </p:nvSpPr>
        <p:spPr>
          <a:xfrm>
            <a:off x="8902242" y="6309118"/>
            <a:ext cx="1151277" cy="276999"/>
          </a:xfrm>
          <a:prstGeom prst="rect">
            <a:avLst/>
          </a:prstGeom>
        </p:spPr>
        <p:txBody>
          <a:bodyPr wrap="none">
            <a:spAutoFit/>
          </a:bodyPr>
          <a:lstStyle/>
          <a:p>
            <a:pPr algn="r" defTabSz="1219107"/>
            <a:r>
              <a:rPr lang="sv-SE" sz="1200" b="1" dirty="0" smtClean="0">
                <a:solidFill>
                  <a:srgbClr val="F6F4E8"/>
                </a:solidFill>
                <a:latin typeface="Arial"/>
              </a:rPr>
              <a:t>Picture: </a:t>
            </a:r>
            <a:r>
              <a:rPr lang="sv-SE" sz="1200" b="1" dirty="0">
                <a:solidFill>
                  <a:srgbClr val="F6F4E8"/>
                </a:solidFill>
                <a:latin typeface="Arial"/>
              </a:rPr>
              <a:t>ITER</a:t>
            </a:r>
          </a:p>
        </p:txBody>
      </p:sp>
      <p:cxnSp>
        <p:nvCxnSpPr>
          <p:cNvPr id="6" name="Straight Arrow Connector 5"/>
          <p:cNvCxnSpPr/>
          <p:nvPr/>
        </p:nvCxnSpPr>
        <p:spPr>
          <a:xfrm>
            <a:off x="5762626" y="4152529"/>
            <a:ext cx="0" cy="276596"/>
          </a:xfrm>
          <a:prstGeom prst="straightConnector1">
            <a:avLst/>
          </a:prstGeom>
          <a:ln w="762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80557" y="5496673"/>
            <a:ext cx="3685624" cy="923330"/>
          </a:xfrm>
          <a:prstGeom prst="rect">
            <a:avLst/>
          </a:prstGeom>
          <a:solidFill>
            <a:schemeClr val="accent2">
              <a:lumMod val="75000"/>
            </a:schemeClr>
          </a:solidFill>
        </p:spPr>
        <p:txBody>
          <a:bodyPr wrap="none" rtlCol="0">
            <a:spAutoFit/>
          </a:bodyPr>
          <a:lstStyle/>
          <a:p>
            <a:r>
              <a:rPr lang="en-US" dirty="0" smtClean="0">
                <a:solidFill>
                  <a:srgbClr val="FFC000"/>
                </a:solidFill>
              </a:rPr>
              <a:t> </a:t>
            </a:r>
            <a:r>
              <a:rPr lang="en-US" dirty="0" smtClean="0">
                <a:solidFill>
                  <a:srgbClr val="FFC000"/>
                </a:solidFill>
              </a:rPr>
              <a:t>Total cost: 200.000.000.000SEK</a:t>
            </a:r>
            <a:endParaRPr lang="en-US" dirty="0" smtClean="0">
              <a:solidFill>
                <a:srgbClr val="FFC000"/>
              </a:solidFill>
            </a:endParaRPr>
          </a:p>
          <a:p>
            <a:endParaRPr lang="en-US" dirty="0" smtClean="0">
              <a:solidFill>
                <a:srgbClr val="FFC000"/>
              </a:solidFill>
            </a:endParaRPr>
          </a:p>
          <a:p>
            <a:r>
              <a:rPr lang="en-US" dirty="0" smtClean="0">
                <a:solidFill>
                  <a:srgbClr val="FFC000"/>
                </a:solidFill>
              </a:rPr>
              <a:t>F4E </a:t>
            </a:r>
            <a:r>
              <a:rPr lang="en-US" dirty="0" smtClean="0">
                <a:solidFill>
                  <a:srgbClr val="FFC000"/>
                </a:solidFill>
              </a:rPr>
              <a:t>share </a:t>
            </a:r>
            <a:r>
              <a:rPr lang="en-US" dirty="0" smtClean="0">
                <a:solidFill>
                  <a:srgbClr val="FFC000"/>
                </a:solidFill>
              </a:rPr>
              <a:t>ca </a:t>
            </a:r>
            <a:r>
              <a:rPr lang="en-US" dirty="0" smtClean="0">
                <a:solidFill>
                  <a:srgbClr val="FFC000"/>
                </a:solidFill>
              </a:rPr>
              <a:t>80.000.000.000SEK</a:t>
            </a:r>
            <a:endParaRPr lang="en-IE" dirty="0">
              <a:solidFill>
                <a:srgbClr val="FFC000"/>
              </a:solidFill>
            </a:endParaRPr>
          </a:p>
        </p:txBody>
      </p:sp>
    </p:spTree>
    <p:extLst>
      <p:ext uri="{BB962C8B-B14F-4D97-AF65-F5344CB8AC3E}">
        <p14:creationId xmlns:p14="http://schemas.microsoft.com/office/powerpoint/2010/main" val="369194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67222" y="-19508"/>
            <a:ext cx="2224518" cy="1981157"/>
            <a:chOff x="9967222" y="-1322766"/>
            <a:chExt cx="2224518" cy="1981157"/>
          </a:xfrm>
        </p:grpSpPr>
        <p:sp>
          <p:nvSpPr>
            <p:cNvPr id="6" name="object 5">
              <a:extLst>
                <a:ext uri="{FF2B5EF4-FFF2-40B4-BE49-F238E27FC236}">
                  <a16:creationId xmlns:a16="http://schemas.microsoft.com/office/drawing/2014/main" id="{C813C32A-5588-483C-BA1F-6DC0A04A3BF4}"/>
                </a:ext>
              </a:extLst>
            </p:cNvPr>
            <p:cNvSpPr/>
            <p:nvPr/>
          </p:nvSpPr>
          <p:spPr>
            <a:xfrm>
              <a:off x="9967222" y="-1322766"/>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6">
              <a:extLst>
                <a:ext uri="{FF2B5EF4-FFF2-40B4-BE49-F238E27FC236}">
                  <a16:creationId xmlns:a16="http://schemas.microsoft.com/office/drawing/2014/main" id="{27FCC784-5D36-4365-88FA-E303562FDC99}"/>
                </a:ext>
              </a:extLst>
            </p:cNvPr>
            <p:cNvSpPr/>
            <p:nvPr/>
          </p:nvSpPr>
          <p:spPr>
            <a:xfrm>
              <a:off x="10281494" y="-1017413"/>
              <a:ext cx="1577980" cy="1263115"/>
            </a:xfrm>
            <a:prstGeom prst="rect">
              <a:avLst/>
            </a:prstGeom>
            <a:blipFill>
              <a:blip r:embed="rId2"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7">
              <a:extLst>
                <a:ext uri="{FF2B5EF4-FFF2-40B4-BE49-F238E27FC236}">
                  <a16:creationId xmlns:a16="http://schemas.microsoft.com/office/drawing/2014/main" id="{45162A16-042F-428E-AD9D-07324FDB53D7}"/>
                </a:ext>
              </a:extLst>
            </p:cNvPr>
            <p:cNvSpPr/>
            <p:nvPr/>
          </p:nvSpPr>
          <p:spPr>
            <a:xfrm>
              <a:off x="10266042" y="-316524"/>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8">
              <a:extLst>
                <a:ext uri="{FF2B5EF4-FFF2-40B4-BE49-F238E27FC236}">
                  <a16:creationId xmlns:a16="http://schemas.microsoft.com/office/drawing/2014/main" id="{8AD59B62-05A7-481F-B6BB-C1780B6B8F98}"/>
                </a:ext>
              </a:extLst>
            </p:cNvPr>
            <p:cNvSpPr/>
            <p:nvPr/>
          </p:nvSpPr>
          <p:spPr>
            <a:xfrm>
              <a:off x="10281772" y="2064"/>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9">
              <a:extLst>
                <a:ext uri="{FF2B5EF4-FFF2-40B4-BE49-F238E27FC236}">
                  <a16:creationId xmlns:a16="http://schemas.microsoft.com/office/drawing/2014/main" id="{9A6ADA05-3D8A-458D-8B39-B0B4DC9F731D}"/>
                </a:ext>
              </a:extLst>
            </p:cNvPr>
            <p:cNvSpPr/>
            <p:nvPr/>
          </p:nvSpPr>
          <p:spPr>
            <a:xfrm>
              <a:off x="10492435" y="4817"/>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0">
              <a:extLst>
                <a:ext uri="{FF2B5EF4-FFF2-40B4-BE49-F238E27FC236}">
                  <a16:creationId xmlns:a16="http://schemas.microsoft.com/office/drawing/2014/main" id="{86BEB04D-C139-4FFD-9DA9-C862085C6023}"/>
                </a:ext>
              </a:extLst>
            </p:cNvPr>
            <p:cNvSpPr/>
            <p:nvPr/>
          </p:nvSpPr>
          <p:spPr>
            <a:xfrm>
              <a:off x="10866604" y="1155"/>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p:cNvGrpSpPr/>
          <p:nvPr/>
        </p:nvGrpSpPr>
        <p:grpSpPr>
          <a:xfrm>
            <a:off x="4099870" y="2154343"/>
            <a:ext cx="4380908" cy="3367399"/>
            <a:chOff x="6443968" y="2102959"/>
            <a:chExt cx="5053153" cy="3884122"/>
          </a:xfrm>
        </p:grpSpPr>
        <p:sp>
          <p:nvSpPr>
            <p:cNvPr id="14" name="Rectangle 13"/>
            <p:cNvSpPr/>
            <p:nvPr/>
          </p:nvSpPr>
          <p:spPr>
            <a:xfrm rot="739383">
              <a:off x="6443968" y="2102959"/>
              <a:ext cx="5053153" cy="3884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26" name="Picture 2" descr="Tomas NÃ¤lsÃ©n, Habia Cable, Hanna Bramfeldt, Sandvik Materials Technology, Anna Hall Director Big Science Sweden, HervÃ© Royet Habia C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7049">
              <a:off x="6595050" y="2267001"/>
              <a:ext cx="4762500" cy="35718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779710" y="2785268"/>
            <a:ext cx="4530227" cy="3422416"/>
            <a:chOff x="555120" y="2042718"/>
            <a:chExt cx="5087119" cy="3843127"/>
          </a:xfrm>
        </p:grpSpPr>
        <p:sp>
          <p:nvSpPr>
            <p:cNvPr id="12" name="Rectangle 11"/>
            <p:cNvSpPr/>
            <p:nvPr/>
          </p:nvSpPr>
          <p:spPr>
            <a:xfrm rot="20972054">
              <a:off x="555120" y="2042718"/>
              <a:ext cx="5087119" cy="38431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28" name="Picture 4" descr="Patrik Carlsson Big Science Sweden, Lotta Nystrand Studsvik, Niklas Lagerqvist Studsvik Tomas NÃ¤lsÃ©n Habia Cable, Herveâ Royet Habia Cable, Hanna Bremfeldt Sandvik, HÃ¥kan Nilsson Big Science Sweden och Mats Ãfeldt MCT Brattbe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80491">
              <a:off x="716821" y="2187847"/>
              <a:ext cx="4762500" cy="357187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910779" y="181349"/>
            <a:ext cx="5774658" cy="1015663"/>
          </a:xfrm>
          <a:prstGeom prst="rect">
            <a:avLst/>
          </a:prstGeom>
          <a:noFill/>
        </p:spPr>
        <p:txBody>
          <a:bodyPr wrap="none" rtlCol="0">
            <a:spAutoFit/>
          </a:bodyPr>
          <a:lstStyle/>
          <a:p>
            <a:r>
              <a:rPr lang="sv-SE" sz="6000" b="1" dirty="0" smtClean="0">
                <a:solidFill>
                  <a:schemeClr val="bg1"/>
                </a:solidFill>
              </a:rPr>
              <a:t>ITER 25-28 </a:t>
            </a:r>
            <a:r>
              <a:rPr lang="sv-SE" sz="6000" b="1" dirty="0" err="1" smtClean="0">
                <a:solidFill>
                  <a:schemeClr val="bg1"/>
                </a:solidFill>
              </a:rPr>
              <a:t>March</a:t>
            </a:r>
            <a:endParaRPr lang="sv-SE" sz="6000" b="1" dirty="0">
              <a:solidFill>
                <a:schemeClr val="bg1"/>
              </a:solidFill>
            </a:endParaRPr>
          </a:p>
        </p:txBody>
      </p:sp>
      <p:sp>
        <p:nvSpPr>
          <p:cNvPr id="18" name="TextBox 17"/>
          <p:cNvSpPr txBox="1"/>
          <p:nvPr/>
        </p:nvSpPr>
        <p:spPr>
          <a:xfrm>
            <a:off x="8834530" y="3966379"/>
            <a:ext cx="3214202" cy="1815882"/>
          </a:xfrm>
          <a:prstGeom prst="rect">
            <a:avLst/>
          </a:prstGeom>
          <a:noFill/>
        </p:spPr>
        <p:txBody>
          <a:bodyPr wrap="square" rtlCol="0">
            <a:spAutoFit/>
          </a:bodyPr>
          <a:lstStyle/>
          <a:p>
            <a:r>
              <a:rPr lang="sv-SE" sz="2800" dirty="0" smtClean="0">
                <a:solidFill>
                  <a:schemeClr val="bg1"/>
                </a:solidFill>
              </a:rPr>
              <a:t>10 </a:t>
            </a:r>
            <a:r>
              <a:rPr lang="sv-SE" sz="2800" dirty="0" err="1" smtClean="0">
                <a:solidFill>
                  <a:schemeClr val="bg1"/>
                </a:solidFill>
              </a:rPr>
              <a:t>companies</a:t>
            </a:r>
            <a:endParaRPr lang="sv-SE" sz="2800" dirty="0" smtClean="0">
              <a:solidFill>
                <a:schemeClr val="bg1"/>
              </a:solidFill>
            </a:endParaRPr>
          </a:p>
          <a:p>
            <a:r>
              <a:rPr lang="sv-SE" sz="2800" dirty="0" smtClean="0">
                <a:solidFill>
                  <a:schemeClr val="bg1"/>
                </a:solidFill>
              </a:rPr>
              <a:t>Site visit</a:t>
            </a:r>
          </a:p>
          <a:p>
            <a:r>
              <a:rPr lang="sv-SE" sz="2800" dirty="0" smtClean="0">
                <a:solidFill>
                  <a:schemeClr val="bg1"/>
                </a:solidFill>
              </a:rPr>
              <a:t>1-to-1 meetings</a:t>
            </a:r>
          </a:p>
          <a:p>
            <a:r>
              <a:rPr lang="sv-SE" sz="2800" dirty="0" smtClean="0">
                <a:solidFill>
                  <a:schemeClr val="bg1"/>
                </a:solidFill>
              </a:rPr>
              <a:t>Presentations</a:t>
            </a:r>
            <a:endParaRPr lang="sv-SE" sz="2800" dirty="0">
              <a:solidFill>
                <a:schemeClr val="bg1"/>
              </a:solidFill>
            </a:endParaRPr>
          </a:p>
        </p:txBody>
      </p:sp>
    </p:spTree>
    <p:extLst>
      <p:ext uri="{BB962C8B-B14F-4D97-AF65-F5344CB8AC3E}">
        <p14:creationId xmlns:p14="http://schemas.microsoft.com/office/powerpoint/2010/main" val="1150871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europeanspallationsource.se/sites/default/files/images/media/2017-08/ESS_BIG_VIEW.jpg">
            <a:extLst>
              <a:ext uri="{FF2B5EF4-FFF2-40B4-BE49-F238E27FC236}">
                <a16:creationId xmlns:a16="http://schemas.microsoft.com/office/drawing/2014/main" id="{C1363661-CED6-4669-A141-421F174A4D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293" y="1392584"/>
            <a:ext cx="6956892" cy="533151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F81F5D77-DDB7-4B1E-8EFF-85F5FCA324B2}"/>
              </a:ext>
            </a:extLst>
          </p:cNvPr>
          <p:cNvSpPr>
            <a:spLocks noGrp="1"/>
          </p:cNvSpPr>
          <p:nvPr>
            <p:ph type="title"/>
          </p:nvPr>
        </p:nvSpPr>
        <p:spPr>
          <a:xfrm>
            <a:off x="649014" y="133897"/>
            <a:ext cx="10515600" cy="1325563"/>
          </a:xfrm>
        </p:spPr>
        <p:txBody>
          <a:bodyPr/>
          <a:lstStyle/>
          <a:p>
            <a:r>
              <a:rPr lang="sv-SE" dirty="0"/>
              <a:t>ESS och Max IV</a:t>
            </a:r>
          </a:p>
        </p:txBody>
      </p:sp>
      <p:pic>
        <p:nvPicPr>
          <p:cNvPr id="1026" name="Picture 2" descr="A2T casting of the last section of the tunnel walls">
            <a:extLst>
              <a:ext uri="{FF2B5EF4-FFF2-40B4-BE49-F238E27FC236}">
                <a16:creationId xmlns:a16="http://schemas.microsoft.com/office/drawing/2014/main" id="{2158113C-AE46-408C-AE5B-B256600F6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648" y="314872"/>
            <a:ext cx="2890345" cy="243226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 name="Bildobjekt 3">
            <a:extLst>
              <a:ext uri="{FF2B5EF4-FFF2-40B4-BE49-F238E27FC236}">
                <a16:creationId xmlns:a16="http://schemas.microsoft.com/office/drawing/2014/main" id="{D242FCB3-F3D6-4956-AF97-13717E71DF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681"/>
          <a:stretch/>
        </p:blipFill>
        <p:spPr>
          <a:xfrm>
            <a:off x="6847321" y="3232727"/>
            <a:ext cx="5068614" cy="3310401"/>
          </a:xfrm>
          <a:prstGeom prst="rect">
            <a:avLst/>
          </a:prstGeom>
          <a:ln w="57150">
            <a:solidFill>
              <a:schemeClr val="tx1"/>
            </a:solidFill>
          </a:ln>
        </p:spPr>
      </p:pic>
    </p:spTree>
    <p:extLst>
      <p:ext uri="{BB962C8B-B14F-4D97-AF65-F5344CB8AC3E}">
        <p14:creationId xmlns:p14="http://schemas.microsoft.com/office/powerpoint/2010/main" val="1636128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4674AE-87D1-41E0-9415-51CF5A8F3FCD}"/>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D088EA7B-BD3F-4214-B750-5192A03A9EAC}"/>
              </a:ext>
            </a:extLst>
          </p:cNvPr>
          <p:cNvSpPr>
            <a:spLocks noGrp="1"/>
          </p:cNvSpPr>
          <p:nvPr>
            <p:ph sz="half" idx="2"/>
          </p:nvPr>
        </p:nvSpPr>
        <p:spPr/>
        <p:txBody>
          <a:bodyPr/>
          <a:lstStyle/>
          <a:p>
            <a:endParaRPr lang="sv-SE"/>
          </a:p>
        </p:txBody>
      </p:sp>
      <p:sp>
        <p:nvSpPr>
          <p:cNvPr id="4" name="Platshållare för innehåll 3">
            <a:extLst>
              <a:ext uri="{FF2B5EF4-FFF2-40B4-BE49-F238E27FC236}">
                <a16:creationId xmlns:a16="http://schemas.microsoft.com/office/drawing/2014/main" id="{8E58805E-A217-4ECD-AF75-DC1ED75D00DF}"/>
              </a:ext>
            </a:extLst>
          </p:cNvPr>
          <p:cNvSpPr>
            <a:spLocks noGrp="1"/>
          </p:cNvSpPr>
          <p:nvPr>
            <p:ph sz="half" idx="3"/>
          </p:nvPr>
        </p:nvSpPr>
        <p:spPr/>
        <p:txBody>
          <a:bodyPr/>
          <a:lstStyle/>
          <a:p>
            <a:endParaRPr lang="sv-SE"/>
          </a:p>
        </p:txBody>
      </p:sp>
      <p:sp>
        <p:nvSpPr>
          <p:cNvPr id="5" name="object 2">
            <a:extLst>
              <a:ext uri="{FF2B5EF4-FFF2-40B4-BE49-F238E27FC236}">
                <a16:creationId xmlns:a16="http://schemas.microsoft.com/office/drawing/2014/main" id="{A58E10A3-5EC0-44DB-84DA-CEBD18035419}"/>
              </a:ext>
            </a:extLst>
          </p:cNvPr>
          <p:cNvSpPr/>
          <p:nvPr/>
        </p:nvSpPr>
        <p:spPr>
          <a:xfrm>
            <a:off x="428" y="0"/>
            <a:ext cx="12191144" cy="6857519"/>
          </a:xfrm>
          <a:prstGeom prst="rect">
            <a:avLst/>
          </a:prstGeom>
          <a:blipFill>
            <a:blip r:embed="rId3" cstate="print"/>
            <a:stretch>
              <a:fillRect/>
            </a:stretch>
          </a:blipFill>
        </p:spPr>
        <p:txBody>
          <a:bodyPr wrap="square" lIns="0" tIns="0" rIns="0" bIns="0" rtlCol="0"/>
          <a:lstStyle/>
          <a:p>
            <a:pPr defTabSz="554492"/>
            <a:r>
              <a:rPr lang="sv-SE" sz="1092" dirty="0" smtClean="0">
                <a:solidFill>
                  <a:prstClr val="black"/>
                </a:solidFill>
                <a:latin typeface="Calibri"/>
              </a:rPr>
              <a:t>CERN</a:t>
            </a:r>
            <a:endParaRPr sz="1092" dirty="0">
              <a:solidFill>
                <a:prstClr val="black"/>
              </a:solidFill>
              <a:latin typeface="Calibri"/>
            </a:endParaRPr>
          </a:p>
        </p:txBody>
      </p:sp>
      <p:sp>
        <p:nvSpPr>
          <p:cNvPr id="6" name="TextBox 5"/>
          <p:cNvSpPr txBox="1"/>
          <p:nvPr/>
        </p:nvSpPr>
        <p:spPr>
          <a:xfrm>
            <a:off x="6800045" y="4265570"/>
            <a:ext cx="2452916" cy="1323439"/>
          </a:xfrm>
          <a:prstGeom prst="rect">
            <a:avLst/>
          </a:prstGeom>
          <a:noFill/>
        </p:spPr>
        <p:txBody>
          <a:bodyPr wrap="none" rtlCol="0">
            <a:spAutoFit/>
          </a:bodyPr>
          <a:lstStyle/>
          <a:p>
            <a:r>
              <a:rPr lang="sv-SE" sz="8000" dirty="0" smtClean="0">
                <a:solidFill>
                  <a:schemeClr val="bg1"/>
                </a:solidFill>
              </a:rPr>
              <a:t>CERN</a:t>
            </a:r>
            <a:endParaRPr lang="sv-SE" sz="8000" dirty="0">
              <a:solidFill>
                <a:schemeClr val="bg1"/>
              </a:solidFill>
            </a:endParaRPr>
          </a:p>
        </p:txBody>
      </p:sp>
    </p:spTree>
    <p:extLst>
      <p:ext uri="{BB962C8B-B14F-4D97-AF65-F5344CB8AC3E}">
        <p14:creationId xmlns:p14="http://schemas.microsoft.com/office/powerpoint/2010/main" val="1966287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32C5D"/>
          </a:solidFill>
        </p:spPr>
        <p:txBody>
          <a:bodyPr wrap="square" lIns="0" tIns="0" rIns="0" bIns="0" rtlCol="0"/>
          <a:lstStyle/>
          <a:p>
            <a:pPr defTabSz="554492"/>
            <a:endParaRPr sz="1092">
              <a:solidFill>
                <a:prstClr val="black"/>
              </a:solidFill>
              <a:latin typeface="Calibri"/>
            </a:endParaRPr>
          </a:p>
        </p:txBody>
      </p:sp>
      <p:sp>
        <p:nvSpPr>
          <p:cNvPr id="8" name="object 8"/>
          <p:cNvSpPr txBox="1">
            <a:spLocks noGrp="1"/>
          </p:cNvSpPr>
          <p:nvPr>
            <p:ph type="title"/>
          </p:nvPr>
        </p:nvSpPr>
        <p:spPr>
          <a:xfrm>
            <a:off x="217035" y="305353"/>
            <a:ext cx="3774702" cy="1904317"/>
          </a:xfrm>
          <a:prstGeom prst="rect">
            <a:avLst/>
          </a:prstGeom>
        </p:spPr>
        <p:txBody>
          <a:bodyPr vert="horz" wrap="square" lIns="0" tIns="7316" rIns="0" bIns="0" rtlCol="0">
            <a:spAutoFit/>
          </a:bodyPr>
          <a:lstStyle/>
          <a:p>
            <a:pPr marL="7701" marR="3081">
              <a:lnSpc>
                <a:spcPct val="107000"/>
              </a:lnSpc>
              <a:spcBef>
                <a:spcPts val="58"/>
              </a:spcBef>
            </a:pPr>
            <a:r>
              <a:rPr lang="sv-SE" sz="2880" spc="-6" dirty="0" smtClean="0">
                <a:solidFill>
                  <a:srgbClr val="FFD600"/>
                </a:solidFill>
              </a:rPr>
              <a:t>Big Science </a:t>
            </a:r>
            <a:r>
              <a:rPr lang="sv-SE" sz="2880" spc="-6" dirty="0" err="1" smtClean="0">
                <a:solidFill>
                  <a:srgbClr val="FFD600"/>
                </a:solidFill>
              </a:rPr>
              <a:t>Facility</a:t>
            </a:r>
            <a:r>
              <a:rPr lang="sv-SE" sz="2880" spc="-6" dirty="0" smtClean="0">
                <a:solidFill>
                  <a:srgbClr val="FFD600"/>
                </a:solidFill>
              </a:rPr>
              <a:t> visits</a:t>
            </a:r>
            <a:r>
              <a:rPr lang="sv-SE" sz="2880" spc="-6" dirty="0" smtClean="0">
                <a:solidFill>
                  <a:srgbClr val="FFD600"/>
                </a:solidFill>
              </a:rPr>
              <a:t/>
            </a:r>
            <a:br>
              <a:rPr lang="sv-SE" sz="2880" spc="-6" dirty="0" smtClean="0">
                <a:solidFill>
                  <a:srgbClr val="FFD600"/>
                </a:solidFill>
              </a:rPr>
            </a:br>
            <a:r>
              <a:rPr lang="sv-SE" sz="2880" spc="-6" dirty="0">
                <a:solidFill>
                  <a:srgbClr val="FFD600"/>
                </a:solidFill>
              </a:rPr>
              <a:t/>
            </a:r>
            <a:br>
              <a:rPr lang="sv-SE" sz="2880" spc="-6" dirty="0">
                <a:solidFill>
                  <a:srgbClr val="FFD600"/>
                </a:solidFill>
              </a:rPr>
            </a:br>
            <a:r>
              <a:rPr lang="sv-SE" sz="2880" spc="-6" dirty="0" smtClean="0">
                <a:solidFill>
                  <a:srgbClr val="FFD600"/>
                </a:solidFill>
              </a:rPr>
              <a:t>Ex. CERN 7-8 Mars</a:t>
            </a:r>
            <a:endParaRPr sz="2880"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80019">
            <a:off x="3872074" y="478590"/>
            <a:ext cx="7172718" cy="2962949"/>
          </a:xfrm>
          <a:prstGeom prst="rect">
            <a:avLst/>
          </a:prstGeom>
        </p:spPr>
      </p:pic>
      <p:sp>
        <p:nvSpPr>
          <p:cNvPr id="15" name="object 15"/>
          <p:cNvSpPr/>
          <p:nvPr/>
        </p:nvSpPr>
        <p:spPr>
          <a:xfrm>
            <a:off x="425307" y="2864202"/>
            <a:ext cx="4851700" cy="3645569"/>
          </a:xfrm>
          <a:custGeom>
            <a:avLst/>
            <a:gdLst/>
            <a:ahLst/>
            <a:cxnLst/>
            <a:rect l="l" t="t" r="r" b="b"/>
            <a:pathLst>
              <a:path w="8606155" h="5297805">
                <a:moveTo>
                  <a:pt x="0" y="0"/>
                </a:moveTo>
                <a:lnTo>
                  <a:pt x="8606010" y="0"/>
                </a:lnTo>
                <a:lnTo>
                  <a:pt x="8606010" y="5297440"/>
                </a:lnTo>
                <a:lnTo>
                  <a:pt x="0" y="5297440"/>
                </a:lnTo>
                <a:lnTo>
                  <a:pt x="0" y="0"/>
                </a:lnTo>
                <a:close/>
              </a:path>
            </a:pathLst>
          </a:custGeom>
          <a:ln w="55757">
            <a:solidFill>
              <a:srgbClr val="FFFFFF"/>
            </a:solidFill>
          </a:ln>
        </p:spPr>
        <p:txBody>
          <a:bodyPr wrap="square" lIns="0" tIns="0" rIns="0" bIns="0" rtlCol="0"/>
          <a:lstStyle/>
          <a:p>
            <a:pPr defTabSz="554492"/>
            <a:endParaRPr sz="1092">
              <a:solidFill>
                <a:prstClr val="black"/>
              </a:solidFill>
              <a:latin typeface="Calibri"/>
            </a:endParaRPr>
          </a:p>
        </p:txBody>
      </p:sp>
      <p:sp>
        <p:nvSpPr>
          <p:cNvPr id="24" name="object 15"/>
          <p:cNvSpPr/>
          <p:nvPr/>
        </p:nvSpPr>
        <p:spPr>
          <a:xfrm rot="20950308">
            <a:off x="3835674" y="468875"/>
            <a:ext cx="7197193" cy="3018815"/>
          </a:xfrm>
          <a:custGeom>
            <a:avLst/>
            <a:gdLst/>
            <a:ahLst/>
            <a:cxnLst/>
            <a:rect l="l" t="t" r="r" b="b"/>
            <a:pathLst>
              <a:path w="8606155" h="5297805">
                <a:moveTo>
                  <a:pt x="0" y="0"/>
                </a:moveTo>
                <a:lnTo>
                  <a:pt x="8606010" y="0"/>
                </a:lnTo>
                <a:lnTo>
                  <a:pt x="8606010" y="5297440"/>
                </a:lnTo>
                <a:lnTo>
                  <a:pt x="0" y="5297440"/>
                </a:lnTo>
                <a:lnTo>
                  <a:pt x="0" y="0"/>
                </a:lnTo>
                <a:close/>
              </a:path>
            </a:pathLst>
          </a:custGeom>
          <a:ln w="55757">
            <a:solidFill>
              <a:srgbClr val="FFFFFF"/>
            </a:solidFill>
          </a:ln>
        </p:spPr>
        <p:txBody>
          <a:bodyPr wrap="square" lIns="0" tIns="0" rIns="0" bIns="0" rtlCol="0"/>
          <a:lstStyle/>
          <a:p>
            <a:pPr defTabSz="554492"/>
            <a:endParaRPr sz="1092">
              <a:solidFill>
                <a:prstClr val="black"/>
              </a:solidFill>
              <a:latin typeface="Calibri"/>
            </a:endParaRPr>
          </a:p>
        </p:txBody>
      </p:sp>
      <p:sp>
        <p:nvSpPr>
          <p:cNvPr id="17" name="object 17"/>
          <p:cNvSpPr/>
          <p:nvPr/>
        </p:nvSpPr>
        <p:spPr>
          <a:xfrm>
            <a:off x="9967222" y="0"/>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defTabSz="554492"/>
            <a:endParaRPr sz="1092">
              <a:solidFill>
                <a:prstClr val="black"/>
              </a:solidFill>
              <a:latin typeface="Calibri"/>
            </a:endParaRPr>
          </a:p>
        </p:txBody>
      </p:sp>
      <p:sp>
        <p:nvSpPr>
          <p:cNvPr id="18" name="object 18"/>
          <p:cNvSpPr/>
          <p:nvPr/>
        </p:nvSpPr>
        <p:spPr>
          <a:xfrm>
            <a:off x="10281494" y="305353"/>
            <a:ext cx="1577980" cy="1263115"/>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9" name="object 19"/>
          <p:cNvSpPr/>
          <p:nvPr/>
        </p:nvSpPr>
        <p:spPr>
          <a:xfrm>
            <a:off x="10266042" y="1006242"/>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
        <p:nvSpPr>
          <p:cNvPr id="20" name="object 20"/>
          <p:cNvSpPr/>
          <p:nvPr/>
        </p:nvSpPr>
        <p:spPr>
          <a:xfrm>
            <a:off x="10281772" y="1324830"/>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
        <p:nvSpPr>
          <p:cNvPr id="21" name="object 21"/>
          <p:cNvSpPr/>
          <p:nvPr/>
        </p:nvSpPr>
        <p:spPr>
          <a:xfrm>
            <a:off x="10492435" y="1327583"/>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
        <p:nvSpPr>
          <p:cNvPr id="22" name="object 22"/>
          <p:cNvSpPr/>
          <p:nvPr/>
        </p:nvSpPr>
        <p:spPr>
          <a:xfrm>
            <a:off x="10866604" y="1323921"/>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
        <p:nvSpPr>
          <p:cNvPr id="7" name="object 7"/>
          <p:cNvSpPr/>
          <p:nvPr/>
        </p:nvSpPr>
        <p:spPr>
          <a:xfrm>
            <a:off x="5858120" y="3280268"/>
            <a:ext cx="5475288" cy="3239933"/>
          </a:xfrm>
          <a:custGeom>
            <a:avLst/>
            <a:gdLst/>
            <a:ahLst/>
            <a:cxnLst/>
            <a:rect l="l" t="t" r="r" b="b"/>
            <a:pathLst>
              <a:path w="9779000" h="5342890">
                <a:moveTo>
                  <a:pt x="0" y="5342622"/>
                </a:moveTo>
                <a:lnTo>
                  <a:pt x="9778560" y="5342622"/>
                </a:lnTo>
                <a:lnTo>
                  <a:pt x="9778560" y="0"/>
                </a:lnTo>
                <a:lnTo>
                  <a:pt x="0" y="0"/>
                </a:lnTo>
                <a:lnTo>
                  <a:pt x="0" y="5342622"/>
                </a:lnTo>
                <a:close/>
              </a:path>
            </a:pathLst>
          </a:custGeom>
          <a:ln w="52354">
            <a:solidFill>
              <a:srgbClr val="FFFFFF"/>
            </a:solidFill>
          </a:ln>
        </p:spPr>
        <p:txBody>
          <a:bodyPr wrap="square" lIns="0" tIns="0" rIns="0" bIns="0" rtlCol="0"/>
          <a:lstStyle/>
          <a:p>
            <a:pPr defTabSz="554492"/>
            <a:endParaRPr sz="1092">
              <a:solidFill>
                <a:prstClr val="black"/>
              </a:solidFill>
              <a:latin typeface="Calibri"/>
            </a:endParaRPr>
          </a:p>
        </p:txBody>
      </p:sp>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6959" y="2885149"/>
            <a:ext cx="4810048" cy="3607536"/>
          </a:xfrm>
          <a:prstGeom prst="rect">
            <a:avLst/>
          </a:prstGeom>
        </p:spPr>
      </p:pic>
      <p:pic>
        <p:nvPicPr>
          <p:cNvPr id="10" name="Picture 9"/>
          <p:cNvPicPr>
            <a:picLocks noChangeAspect="1"/>
          </p:cNvPicPr>
          <p:nvPr/>
        </p:nvPicPr>
        <p:blipFill rotWithShape="1">
          <a:blip r:embed="rId6" cstate="hqprint">
            <a:extLst>
              <a:ext uri="{28A0092B-C50C-407E-A947-70E740481C1C}">
                <a14:useLocalDpi xmlns:a14="http://schemas.microsoft.com/office/drawing/2010/main" val="0"/>
              </a:ext>
            </a:extLst>
          </a:blip>
          <a:srcRect t="5634" b="15493"/>
          <a:stretch/>
        </p:blipFill>
        <p:spPr>
          <a:xfrm>
            <a:off x="5884919" y="3293270"/>
            <a:ext cx="5415765" cy="320369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76240"/>
            <a:ext cx="5810250" cy="1714500"/>
          </a:xfrm>
        </p:spPr>
        <p:txBody>
          <a:bodyPr/>
          <a:lstStyle/>
          <a:p>
            <a:r>
              <a:rPr lang="sv-SE" b="1" dirty="0" smtClean="0"/>
              <a:t>CERN On The Road</a:t>
            </a:r>
            <a:endParaRPr lang="sv-SE" b="1"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48173" y="0"/>
            <a:ext cx="5491165" cy="4118374"/>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3521868"/>
            <a:ext cx="4448175" cy="3336132"/>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48174" y="3343275"/>
            <a:ext cx="4733925" cy="3550444"/>
          </a:xfrm>
          <a:prstGeom prst="rect">
            <a:avLst/>
          </a:prstGeom>
        </p:spPr>
      </p:pic>
      <p:pic>
        <p:nvPicPr>
          <p:cNvPr id="8" name="Picture 7"/>
          <p:cNvPicPr>
            <a:picLocks noChangeAspect="1"/>
          </p:cNvPicPr>
          <p:nvPr/>
        </p:nvPicPr>
        <p:blipFill rotWithShape="1">
          <a:blip r:embed="rId6" cstate="hqprint">
            <a:extLst>
              <a:ext uri="{28A0092B-C50C-407E-A947-70E740481C1C}">
                <a14:useLocalDpi xmlns:a14="http://schemas.microsoft.com/office/drawing/2010/main" val="0"/>
              </a:ext>
            </a:extLst>
          </a:blip>
          <a:srcRect l="13226" t="32066" r="1203" b="-203"/>
          <a:stretch/>
        </p:blipFill>
        <p:spPr>
          <a:xfrm rot="5400000">
            <a:off x="8166994" y="3099891"/>
            <a:ext cx="5040110" cy="3009901"/>
          </a:xfrm>
          <a:prstGeom prst="rect">
            <a:avLst/>
          </a:prstGeom>
        </p:spPr>
      </p:pic>
      <p:pic>
        <p:nvPicPr>
          <p:cNvPr id="9" name="Picture 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509" y="763691"/>
            <a:ext cx="4443663" cy="3332747"/>
          </a:xfrm>
          <a:prstGeom prst="rect">
            <a:avLst/>
          </a:prstGeom>
        </p:spPr>
      </p:pic>
    </p:spTree>
    <p:extLst>
      <p:ext uri="{BB962C8B-B14F-4D97-AF65-F5344CB8AC3E}">
        <p14:creationId xmlns:p14="http://schemas.microsoft.com/office/powerpoint/2010/main" val="2345935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8715" y="767605"/>
            <a:ext cx="4238092" cy="1430085"/>
          </a:xfrm>
          <a:prstGeom prst="rect">
            <a:avLst/>
          </a:prstGeom>
        </p:spPr>
        <p:txBody>
          <a:bodyPr vert="horz" wrap="square" lIns="0" tIns="7316" rIns="0" bIns="0" rtlCol="0">
            <a:spAutoFit/>
          </a:bodyPr>
          <a:lstStyle/>
          <a:p>
            <a:pPr marL="7701" marR="3081" defTabSz="554492">
              <a:lnSpc>
                <a:spcPct val="107000"/>
              </a:lnSpc>
              <a:spcBef>
                <a:spcPts val="58"/>
              </a:spcBef>
            </a:pPr>
            <a:r>
              <a:rPr lang="sv-SE" sz="2880" spc="-30" dirty="0" err="1" smtClean="0">
                <a:solidFill>
                  <a:srgbClr val="FFD600"/>
                </a:solidFill>
                <a:latin typeface="Arial"/>
                <a:cs typeface="Arial"/>
              </a:rPr>
              <a:t>Technical</a:t>
            </a:r>
            <a:r>
              <a:rPr lang="sv-SE" sz="2880" spc="-30" dirty="0" smtClean="0">
                <a:solidFill>
                  <a:srgbClr val="FFD600"/>
                </a:solidFill>
                <a:latin typeface="Arial"/>
                <a:cs typeface="Arial"/>
              </a:rPr>
              <a:t> workshops with </a:t>
            </a:r>
            <a:r>
              <a:rPr lang="sv-SE" sz="2880" spc="-30" dirty="0" err="1" smtClean="0">
                <a:solidFill>
                  <a:srgbClr val="FFD600"/>
                </a:solidFill>
                <a:latin typeface="Arial"/>
                <a:cs typeface="Arial"/>
              </a:rPr>
              <a:t>industry</a:t>
            </a:r>
            <a:r>
              <a:rPr lang="sv-SE" sz="2880" spc="-30" dirty="0" smtClean="0">
                <a:solidFill>
                  <a:srgbClr val="FFD600"/>
                </a:solidFill>
                <a:latin typeface="Arial"/>
                <a:cs typeface="Arial"/>
              </a:rPr>
              <a:t>, </a:t>
            </a:r>
            <a:r>
              <a:rPr lang="sv-SE" sz="2880" spc="-30" dirty="0" err="1" smtClean="0">
                <a:solidFill>
                  <a:srgbClr val="FFD600"/>
                </a:solidFill>
                <a:latin typeface="Arial"/>
                <a:cs typeface="Arial"/>
              </a:rPr>
              <a:t>university</a:t>
            </a:r>
            <a:r>
              <a:rPr lang="sv-SE" sz="2880" spc="-30" dirty="0" smtClean="0">
                <a:solidFill>
                  <a:srgbClr val="FFD600"/>
                </a:solidFill>
                <a:latin typeface="Arial"/>
                <a:cs typeface="Arial"/>
              </a:rPr>
              <a:t> </a:t>
            </a:r>
            <a:r>
              <a:rPr lang="sv-SE" sz="2880" spc="-30" dirty="0" smtClean="0">
                <a:solidFill>
                  <a:srgbClr val="FFD600"/>
                </a:solidFill>
                <a:latin typeface="Arial"/>
                <a:cs typeface="Arial"/>
              </a:rPr>
              <a:t>och </a:t>
            </a:r>
            <a:r>
              <a:rPr lang="sv-SE" sz="2880" spc="-30" dirty="0" err="1" smtClean="0">
                <a:solidFill>
                  <a:srgbClr val="FFD600"/>
                </a:solidFill>
                <a:latin typeface="Arial"/>
                <a:cs typeface="Arial"/>
              </a:rPr>
              <a:t>big</a:t>
            </a:r>
            <a:r>
              <a:rPr lang="sv-SE" sz="2880" spc="-30" dirty="0" smtClean="0">
                <a:solidFill>
                  <a:srgbClr val="FFD600"/>
                </a:solidFill>
                <a:latin typeface="Arial"/>
                <a:cs typeface="Arial"/>
              </a:rPr>
              <a:t> science </a:t>
            </a:r>
            <a:r>
              <a:rPr lang="sv-SE" sz="2880" spc="-30" dirty="0" err="1" smtClean="0">
                <a:solidFill>
                  <a:srgbClr val="FFD600"/>
                </a:solidFill>
                <a:latin typeface="Arial"/>
                <a:cs typeface="Arial"/>
              </a:rPr>
              <a:t>facilities</a:t>
            </a:r>
            <a:endParaRPr sz="2880" dirty="0">
              <a:solidFill>
                <a:prstClr val="black"/>
              </a:solidFill>
              <a:latin typeface="Arial"/>
              <a:cs typeface="Arial"/>
            </a:endParaRPr>
          </a:p>
        </p:txBody>
      </p:sp>
      <p:sp>
        <p:nvSpPr>
          <p:cNvPr id="3" name="object 3"/>
          <p:cNvSpPr/>
          <p:nvPr/>
        </p:nvSpPr>
        <p:spPr>
          <a:xfrm>
            <a:off x="1475081" y="3300917"/>
            <a:ext cx="4030983" cy="3145677"/>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4" name="object 4"/>
          <p:cNvSpPr/>
          <p:nvPr/>
        </p:nvSpPr>
        <p:spPr>
          <a:xfrm>
            <a:off x="1462155" y="3288837"/>
            <a:ext cx="3842174" cy="268775"/>
          </a:xfrm>
          <a:custGeom>
            <a:avLst/>
            <a:gdLst/>
            <a:ahLst/>
            <a:cxnLst/>
            <a:rect l="l" t="t" r="r" b="b"/>
            <a:pathLst>
              <a:path w="6336030" h="443229">
                <a:moveTo>
                  <a:pt x="0" y="443019"/>
                </a:moveTo>
                <a:lnTo>
                  <a:pt x="6335447" y="0"/>
                </a:lnTo>
              </a:path>
            </a:pathLst>
          </a:custGeom>
          <a:ln w="39935">
            <a:solidFill>
              <a:srgbClr val="FFFFFF"/>
            </a:solidFill>
          </a:ln>
        </p:spPr>
        <p:txBody>
          <a:bodyPr wrap="square" lIns="0" tIns="0" rIns="0" bIns="0" rtlCol="0"/>
          <a:lstStyle/>
          <a:p>
            <a:pPr defTabSz="554492"/>
            <a:endParaRPr sz="1092">
              <a:solidFill>
                <a:prstClr val="black"/>
              </a:solidFill>
              <a:latin typeface="Calibri"/>
            </a:endParaRPr>
          </a:p>
        </p:txBody>
      </p:sp>
      <p:sp>
        <p:nvSpPr>
          <p:cNvPr id="5" name="object 5"/>
          <p:cNvSpPr/>
          <p:nvPr/>
        </p:nvSpPr>
        <p:spPr>
          <a:xfrm>
            <a:off x="1462155" y="3557484"/>
            <a:ext cx="202159" cy="2890295"/>
          </a:xfrm>
          <a:custGeom>
            <a:avLst/>
            <a:gdLst/>
            <a:ahLst/>
            <a:cxnLst/>
            <a:rect l="l" t="t" r="r" b="b"/>
            <a:pathLst>
              <a:path w="333375" h="4766309">
                <a:moveTo>
                  <a:pt x="333249" y="4765749"/>
                </a:moveTo>
                <a:lnTo>
                  <a:pt x="0" y="0"/>
                </a:lnTo>
              </a:path>
            </a:pathLst>
          </a:custGeom>
          <a:ln w="39935">
            <a:solidFill>
              <a:srgbClr val="FFFFFF"/>
            </a:solidFill>
          </a:ln>
        </p:spPr>
        <p:txBody>
          <a:bodyPr wrap="square" lIns="0" tIns="0" rIns="0" bIns="0" rtlCol="0"/>
          <a:lstStyle/>
          <a:p>
            <a:pPr defTabSz="554492"/>
            <a:endParaRPr sz="1092">
              <a:solidFill>
                <a:prstClr val="black"/>
              </a:solidFill>
              <a:latin typeface="Calibri"/>
            </a:endParaRPr>
          </a:p>
        </p:txBody>
      </p:sp>
      <p:sp>
        <p:nvSpPr>
          <p:cNvPr id="6" name="object 6"/>
          <p:cNvSpPr/>
          <p:nvPr/>
        </p:nvSpPr>
        <p:spPr>
          <a:xfrm>
            <a:off x="1449231" y="3276755"/>
            <a:ext cx="4057040" cy="3171777"/>
          </a:xfrm>
          <a:custGeom>
            <a:avLst/>
            <a:gdLst/>
            <a:ahLst/>
            <a:cxnLst/>
            <a:rect l="l" t="t" r="r" b="b"/>
            <a:pathLst>
              <a:path w="6690359" h="5230495">
                <a:moveTo>
                  <a:pt x="0" y="444415"/>
                </a:moveTo>
                <a:lnTo>
                  <a:pt x="334649" y="5230081"/>
                </a:lnTo>
                <a:lnTo>
                  <a:pt x="6690016" y="4785676"/>
                </a:lnTo>
                <a:lnTo>
                  <a:pt x="6355377" y="0"/>
                </a:lnTo>
                <a:lnTo>
                  <a:pt x="0" y="444415"/>
                </a:lnTo>
                <a:close/>
              </a:path>
            </a:pathLst>
          </a:custGeom>
          <a:ln w="129734">
            <a:solidFill>
              <a:srgbClr val="FFFFFF"/>
            </a:solidFill>
          </a:ln>
        </p:spPr>
        <p:txBody>
          <a:bodyPr wrap="square" lIns="0" tIns="0" rIns="0" bIns="0" rtlCol="0"/>
          <a:lstStyle/>
          <a:p>
            <a:pPr defTabSz="554492"/>
            <a:endParaRPr sz="1092">
              <a:solidFill>
                <a:prstClr val="black"/>
              </a:solidFill>
              <a:latin typeface="Calibri"/>
            </a:endParaRPr>
          </a:p>
        </p:txBody>
      </p:sp>
      <p:sp>
        <p:nvSpPr>
          <p:cNvPr id="7" name="object 7"/>
          <p:cNvSpPr/>
          <p:nvPr/>
        </p:nvSpPr>
        <p:spPr>
          <a:xfrm>
            <a:off x="8098974" y="3344794"/>
            <a:ext cx="3611245" cy="3018818"/>
          </a:xfrm>
          <a:prstGeom prst="rect">
            <a:avLst/>
          </a:prstGeom>
          <a:blipFill>
            <a:blip r:embed="rId3" cstate="print"/>
            <a:stretch>
              <a:fillRect/>
            </a:stretch>
          </a:blipFill>
        </p:spPr>
        <p:txBody>
          <a:bodyPr wrap="square" lIns="0" tIns="0" rIns="0" bIns="0" rtlCol="0"/>
          <a:lstStyle/>
          <a:p>
            <a:pPr defTabSz="554492"/>
            <a:endParaRPr sz="1092">
              <a:solidFill>
                <a:prstClr val="black"/>
              </a:solidFill>
              <a:latin typeface="Calibri"/>
            </a:endParaRPr>
          </a:p>
        </p:txBody>
      </p:sp>
      <p:sp>
        <p:nvSpPr>
          <p:cNvPr id="8" name="object 8"/>
          <p:cNvSpPr/>
          <p:nvPr/>
        </p:nvSpPr>
        <p:spPr>
          <a:xfrm>
            <a:off x="8187434" y="3331200"/>
            <a:ext cx="3523341" cy="123221"/>
          </a:xfrm>
          <a:custGeom>
            <a:avLst/>
            <a:gdLst/>
            <a:ahLst/>
            <a:cxnLst/>
            <a:rect l="l" t="t" r="r" b="b"/>
            <a:pathLst>
              <a:path w="5810250" h="203200">
                <a:moveTo>
                  <a:pt x="0" y="0"/>
                </a:moveTo>
                <a:lnTo>
                  <a:pt x="5810095" y="202894"/>
                </a:lnTo>
              </a:path>
            </a:pathLst>
          </a:custGeom>
          <a:ln w="43349">
            <a:solidFill>
              <a:srgbClr val="FFFFFF"/>
            </a:solidFill>
          </a:ln>
        </p:spPr>
        <p:txBody>
          <a:bodyPr wrap="square" lIns="0" tIns="0" rIns="0" bIns="0" rtlCol="0"/>
          <a:lstStyle/>
          <a:p>
            <a:pPr defTabSz="554492"/>
            <a:endParaRPr sz="1092">
              <a:solidFill>
                <a:prstClr val="black"/>
              </a:solidFill>
              <a:latin typeface="Calibri"/>
            </a:endParaRPr>
          </a:p>
        </p:txBody>
      </p:sp>
      <p:sp>
        <p:nvSpPr>
          <p:cNvPr id="9" name="object 9"/>
          <p:cNvSpPr/>
          <p:nvPr/>
        </p:nvSpPr>
        <p:spPr>
          <a:xfrm>
            <a:off x="8085838" y="3331200"/>
            <a:ext cx="101657" cy="2909548"/>
          </a:xfrm>
          <a:custGeom>
            <a:avLst/>
            <a:gdLst/>
            <a:ahLst/>
            <a:cxnLst/>
            <a:rect l="l" t="t" r="r" b="b"/>
            <a:pathLst>
              <a:path w="167640" h="4798059">
                <a:moveTo>
                  <a:pt x="0" y="4797780"/>
                </a:moveTo>
                <a:lnTo>
                  <a:pt x="167538" y="0"/>
                </a:lnTo>
              </a:path>
            </a:pathLst>
          </a:custGeom>
          <a:ln w="43349">
            <a:solidFill>
              <a:srgbClr val="FFFFFF"/>
            </a:solidFill>
          </a:ln>
        </p:spPr>
        <p:txBody>
          <a:bodyPr wrap="square" lIns="0" tIns="0" rIns="0" bIns="0" rtlCol="0"/>
          <a:lstStyle/>
          <a:p>
            <a:pPr defTabSz="554492"/>
            <a:endParaRPr sz="1092">
              <a:solidFill>
                <a:prstClr val="black"/>
              </a:solidFill>
              <a:latin typeface="Calibri"/>
            </a:endParaRPr>
          </a:p>
        </p:txBody>
      </p:sp>
      <p:sp>
        <p:nvSpPr>
          <p:cNvPr id="10" name="object 10"/>
          <p:cNvSpPr/>
          <p:nvPr/>
        </p:nvSpPr>
        <p:spPr>
          <a:xfrm>
            <a:off x="8072701" y="3317606"/>
            <a:ext cx="3638475" cy="3046246"/>
          </a:xfrm>
          <a:custGeom>
            <a:avLst/>
            <a:gdLst/>
            <a:ahLst/>
            <a:cxnLst/>
            <a:rect l="l" t="t" r="r" b="b"/>
            <a:pathLst>
              <a:path w="6000115" h="5023484">
                <a:moveTo>
                  <a:pt x="168298" y="0"/>
                </a:moveTo>
                <a:lnTo>
                  <a:pt x="0" y="4819444"/>
                </a:lnTo>
                <a:lnTo>
                  <a:pt x="5831759" y="5023093"/>
                </a:lnTo>
                <a:lnTo>
                  <a:pt x="6000058" y="203648"/>
                </a:lnTo>
                <a:lnTo>
                  <a:pt x="168298" y="0"/>
                </a:lnTo>
                <a:close/>
              </a:path>
            </a:pathLst>
          </a:custGeom>
          <a:ln w="104708">
            <a:solidFill>
              <a:srgbClr val="FFFFFF"/>
            </a:solidFill>
          </a:ln>
        </p:spPr>
        <p:txBody>
          <a:bodyPr wrap="square" lIns="0" tIns="0" rIns="0" bIns="0" rtlCol="0"/>
          <a:lstStyle/>
          <a:p>
            <a:pPr defTabSz="554492"/>
            <a:endParaRPr sz="1092">
              <a:solidFill>
                <a:prstClr val="black"/>
              </a:solidFill>
              <a:latin typeface="Calibri"/>
            </a:endParaRPr>
          </a:p>
        </p:txBody>
      </p:sp>
      <p:sp>
        <p:nvSpPr>
          <p:cNvPr id="11" name="object 11"/>
          <p:cNvSpPr/>
          <p:nvPr/>
        </p:nvSpPr>
        <p:spPr>
          <a:xfrm>
            <a:off x="5077255" y="898121"/>
            <a:ext cx="4509177" cy="3379510"/>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2" name="object 12"/>
          <p:cNvSpPr/>
          <p:nvPr/>
        </p:nvSpPr>
        <p:spPr>
          <a:xfrm>
            <a:off x="5063016" y="883882"/>
            <a:ext cx="4537986" cy="3408207"/>
          </a:xfrm>
          <a:custGeom>
            <a:avLst/>
            <a:gdLst/>
            <a:ahLst/>
            <a:cxnLst/>
            <a:rect l="l" t="t" r="r" b="b"/>
            <a:pathLst>
              <a:path w="7483475" h="5620384">
                <a:moveTo>
                  <a:pt x="0" y="0"/>
                </a:moveTo>
                <a:lnTo>
                  <a:pt x="7482934" y="0"/>
                </a:lnTo>
                <a:lnTo>
                  <a:pt x="7482934" y="5620027"/>
                </a:lnTo>
                <a:lnTo>
                  <a:pt x="0" y="5620027"/>
                </a:lnTo>
                <a:lnTo>
                  <a:pt x="0" y="0"/>
                </a:lnTo>
                <a:close/>
              </a:path>
            </a:pathLst>
          </a:custGeom>
          <a:ln w="46961">
            <a:solidFill>
              <a:srgbClr val="FFFFFF"/>
            </a:solidFill>
          </a:ln>
        </p:spPr>
        <p:txBody>
          <a:bodyPr wrap="square" lIns="0" tIns="0" rIns="0" bIns="0" rtlCol="0"/>
          <a:lstStyle/>
          <a:p>
            <a:pPr defTabSz="554492"/>
            <a:endParaRPr sz="1092">
              <a:solidFill>
                <a:prstClr val="black"/>
              </a:solidFill>
              <a:latin typeface="Calibri"/>
            </a:endParaRPr>
          </a:p>
        </p:txBody>
      </p:sp>
      <p:sp>
        <p:nvSpPr>
          <p:cNvPr id="13" name="object 13"/>
          <p:cNvSpPr/>
          <p:nvPr/>
        </p:nvSpPr>
        <p:spPr>
          <a:xfrm>
            <a:off x="5048774" y="869641"/>
            <a:ext cx="4566481" cy="3436701"/>
          </a:xfrm>
          <a:custGeom>
            <a:avLst/>
            <a:gdLst/>
            <a:ahLst/>
            <a:cxnLst/>
            <a:rect l="l" t="t" r="r" b="b"/>
            <a:pathLst>
              <a:path w="7530465" h="5667375">
                <a:moveTo>
                  <a:pt x="0" y="5666989"/>
                </a:moveTo>
                <a:lnTo>
                  <a:pt x="7529896" y="5666989"/>
                </a:lnTo>
                <a:lnTo>
                  <a:pt x="7529896" y="0"/>
                </a:lnTo>
                <a:lnTo>
                  <a:pt x="0" y="0"/>
                </a:lnTo>
                <a:lnTo>
                  <a:pt x="0" y="5666989"/>
                </a:lnTo>
                <a:close/>
              </a:path>
            </a:pathLst>
          </a:custGeom>
          <a:ln w="107850">
            <a:solidFill>
              <a:srgbClr val="FFFFFF"/>
            </a:solidFill>
          </a:ln>
        </p:spPr>
        <p:txBody>
          <a:bodyPr wrap="square" lIns="0" tIns="0" rIns="0" bIns="0" rtlCol="0"/>
          <a:lstStyle/>
          <a:p>
            <a:pPr defTabSz="554492"/>
            <a:endParaRPr sz="1092">
              <a:solidFill>
                <a:prstClr val="black"/>
              </a:solidFill>
              <a:latin typeface="Calibri"/>
            </a:endParaRPr>
          </a:p>
        </p:txBody>
      </p:sp>
      <p:sp>
        <p:nvSpPr>
          <p:cNvPr id="14" name="object 14"/>
          <p:cNvSpPr/>
          <p:nvPr/>
        </p:nvSpPr>
        <p:spPr>
          <a:xfrm>
            <a:off x="9967222" y="0"/>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defTabSz="554492"/>
            <a:endParaRPr sz="1092">
              <a:solidFill>
                <a:prstClr val="black"/>
              </a:solidFill>
              <a:latin typeface="Calibri"/>
            </a:endParaRPr>
          </a:p>
        </p:txBody>
      </p:sp>
      <p:sp>
        <p:nvSpPr>
          <p:cNvPr id="15" name="object 15"/>
          <p:cNvSpPr/>
          <p:nvPr/>
        </p:nvSpPr>
        <p:spPr>
          <a:xfrm>
            <a:off x="10281494" y="305353"/>
            <a:ext cx="1577980" cy="1263115"/>
          </a:xfrm>
          <a:prstGeom prst="rect">
            <a:avLst/>
          </a:prstGeom>
          <a:blipFill>
            <a:blip r:embed="rId5"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6" name="object 16"/>
          <p:cNvSpPr/>
          <p:nvPr/>
        </p:nvSpPr>
        <p:spPr>
          <a:xfrm>
            <a:off x="10266042" y="1006242"/>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
        <p:nvSpPr>
          <p:cNvPr id="17" name="object 17"/>
          <p:cNvSpPr/>
          <p:nvPr/>
        </p:nvSpPr>
        <p:spPr>
          <a:xfrm>
            <a:off x="10281772" y="1324830"/>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
        <p:nvSpPr>
          <p:cNvPr id="18" name="object 18"/>
          <p:cNvSpPr/>
          <p:nvPr/>
        </p:nvSpPr>
        <p:spPr>
          <a:xfrm>
            <a:off x="10492435" y="1327583"/>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
        <p:nvSpPr>
          <p:cNvPr id="19" name="object 19"/>
          <p:cNvSpPr/>
          <p:nvPr/>
        </p:nvSpPr>
        <p:spPr>
          <a:xfrm>
            <a:off x="10866604" y="1323921"/>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B627FE36-D839-4B93-8A77-30A03FC46B9E}"/>
              </a:ext>
            </a:extLst>
          </p:cNvPr>
          <p:cNvSpPr>
            <a:spLocks noGrp="1"/>
          </p:cNvSpPr>
          <p:nvPr>
            <p:ph sz="half" idx="2"/>
          </p:nvPr>
        </p:nvSpPr>
        <p:spPr>
          <a:xfrm>
            <a:off x="6172200" y="2342884"/>
            <a:ext cx="5181600" cy="4351338"/>
          </a:xfrm>
        </p:spPr>
        <p:txBody>
          <a:bodyPr/>
          <a:lstStyle/>
          <a:p>
            <a:r>
              <a:rPr lang="sv-SE" dirty="0"/>
              <a:t>Bläddringsexemplar på </a:t>
            </a:r>
            <a:r>
              <a:rPr lang="sv-SE" dirty="0">
                <a:hlinkClick r:id="rId2"/>
              </a:rPr>
              <a:t>https://www.bigsciencesweden.se</a:t>
            </a:r>
            <a:r>
              <a:rPr lang="sv-SE" dirty="0" smtClean="0">
                <a:hlinkClick r:id="rId2"/>
              </a:rPr>
              <a:t>/</a:t>
            </a:r>
            <a:endParaRPr lang="sv-SE" dirty="0" smtClean="0"/>
          </a:p>
          <a:p>
            <a:endParaRPr lang="sv-SE" dirty="0"/>
          </a:p>
          <a:p>
            <a:endParaRPr lang="sv-SE" dirty="0"/>
          </a:p>
        </p:txBody>
      </p:sp>
      <p:pic>
        <p:nvPicPr>
          <p:cNvPr id="3" name="Picture 2"/>
          <p:cNvPicPr>
            <a:picLocks noChangeAspect="1"/>
          </p:cNvPicPr>
          <p:nvPr/>
        </p:nvPicPr>
        <p:blipFill>
          <a:blip r:embed="rId3"/>
          <a:stretch>
            <a:fillRect/>
          </a:stretch>
        </p:blipFill>
        <p:spPr>
          <a:xfrm>
            <a:off x="410677" y="93454"/>
            <a:ext cx="5344428" cy="6600768"/>
          </a:xfrm>
          <a:prstGeom prst="rect">
            <a:avLst/>
          </a:prstGeom>
        </p:spPr>
      </p:pic>
    </p:spTree>
    <p:extLst>
      <p:ext uri="{BB962C8B-B14F-4D97-AF65-F5344CB8AC3E}">
        <p14:creationId xmlns:p14="http://schemas.microsoft.com/office/powerpoint/2010/main" val="2666128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4C0BA0D4-3ED5-4030-BC9B-011BE77C56EB}"/>
              </a:ext>
            </a:extLst>
          </p:cNvPr>
          <p:cNvSpPr/>
          <p:nvPr/>
        </p:nvSpPr>
        <p:spPr>
          <a:xfrm>
            <a:off x="0" y="0"/>
            <a:ext cx="12192000"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32C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k object 17">
            <a:extLst>
              <a:ext uri="{FF2B5EF4-FFF2-40B4-BE49-F238E27FC236}">
                <a16:creationId xmlns:a16="http://schemas.microsoft.com/office/drawing/2014/main" id="{A69E98BD-3050-46EF-AB91-15A7728FA779}"/>
              </a:ext>
            </a:extLst>
          </p:cNvPr>
          <p:cNvSpPr/>
          <p:nvPr/>
        </p:nvSpPr>
        <p:spPr>
          <a:xfrm>
            <a:off x="662288" y="0"/>
            <a:ext cx="9619206" cy="685414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ubrik 3">
            <a:extLst>
              <a:ext uri="{FF2B5EF4-FFF2-40B4-BE49-F238E27FC236}">
                <a16:creationId xmlns:a16="http://schemas.microsoft.com/office/drawing/2014/main" id="{886EEDAF-2A61-4692-917C-669F2CA22109}"/>
              </a:ext>
            </a:extLst>
          </p:cNvPr>
          <p:cNvSpPr>
            <a:spLocks noGrp="1"/>
          </p:cNvSpPr>
          <p:nvPr>
            <p:ph type="ctrTitle"/>
          </p:nvPr>
        </p:nvSpPr>
        <p:spPr>
          <a:xfrm>
            <a:off x="-260" y="3749226"/>
            <a:ext cx="12192000" cy="2572106"/>
          </a:xfrm>
        </p:spPr>
        <p:txBody>
          <a:bodyPr>
            <a:normAutofit/>
          </a:bodyPr>
          <a:lstStyle/>
          <a:p>
            <a:r>
              <a:rPr lang="en-US" sz="4800" b="1" dirty="0">
                <a:solidFill>
                  <a:schemeClr val="bg1"/>
                </a:solidFill>
                <a:latin typeface="Arial" panose="020B0604020202020204" pitchFamily="34" charset="0"/>
                <a:cs typeface="Arial" panose="020B0604020202020204" pitchFamily="34" charset="0"/>
              </a:rPr>
              <a:t>Big Science </a:t>
            </a:r>
            <a:r>
              <a:rPr lang="en-US" sz="4800" b="1" dirty="0" smtClean="0">
                <a:solidFill>
                  <a:schemeClr val="bg1"/>
                </a:solidFill>
                <a:latin typeface="Arial" panose="020B0604020202020204" pitchFamily="34" charset="0"/>
                <a:cs typeface="Arial" panose="020B0604020202020204" pitchFamily="34" charset="0"/>
              </a:rPr>
              <a:t>Sweden</a:t>
            </a:r>
            <a:br>
              <a:rPr lang="en-US" sz="4800" b="1" dirty="0" smtClean="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
            </a:r>
            <a:br>
              <a:rPr lang="en-US" sz="1400" b="1" dirty="0">
                <a:solidFill>
                  <a:schemeClr val="bg1"/>
                </a:solidFill>
                <a:latin typeface="Arial" panose="020B0604020202020204" pitchFamily="34" charset="0"/>
                <a:cs typeface="Arial" panose="020B0604020202020204" pitchFamily="34" charset="0"/>
              </a:rPr>
            </a:br>
            <a:endParaRPr lang="sv-SE" sz="2800" dirty="0">
              <a:solidFill>
                <a:schemeClr val="bg1"/>
              </a:solidFill>
              <a:latin typeface="Arial" panose="020B0604020202020204" pitchFamily="34" charset="0"/>
              <a:cs typeface="Arial" panose="020B0604020202020204" pitchFamily="34" charset="0"/>
            </a:endParaRPr>
          </a:p>
        </p:txBody>
      </p:sp>
      <p:pic>
        <p:nvPicPr>
          <p:cNvPr id="8" name="Bildobjekt 7">
            <a:extLst>
              <a:ext uri="{FF2B5EF4-FFF2-40B4-BE49-F238E27FC236}">
                <a16:creationId xmlns:a16="http://schemas.microsoft.com/office/drawing/2014/main" id="{C6FFD5C2-DA75-47E4-B3F1-27EBE3D08A59}"/>
              </a:ext>
            </a:extLst>
          </p:cNvPr>
          <p:cNvPicPr>
            <a:picLocks noChangeAspect="1"/>
          </p:cNvPicPr>
          <p:nvPr/>
        </p:nvPicPr>
        <p:blipFill rotWithShape="1">
          <a:blip r:embed="rId4">
            <a:extLst>
              <a:ext uri="{28A0092B-C50C-407E-A947-70E740481C1C}">
                <a14:useLocalDpi xmlns:a14="http://schemas.microsoft.com/office/drawing/2010/main"/>
              </a:ext>
            </a:extLst>
          </a:blip>
          <a:srcRect t="23051"/>
          <a:stretch/>
        </p:blipFill>
        <p:spPr>
          <a:xfrm>
            <a:off x="0" y="-16042"/>
            <a:ext cx="12192000" cy="4350432"/>
          </a:xfrm>
          <a:prstGeom prst="rect">
            <a:avLst/>
          </a:prstGeom>
        </p:spPr>
      </p:pic>
      <p:grpSp>
        <p:nvGrpSpPr>
          <p:cNvPr id="2" name="Group 1"/>
          <p:cNvGrpSpPr/>
          <p:nvPr/>
        </p:nvGrpSpPr>
        <p:grpSpPr>
          <a:xfrm>
            <a:off x="9967222" y="-19508"/>
            <a:ext cx="2224518" cy="1981157"/>
            <a:chOff x="9967222" y="-1322766"/>
            <a:chExt cx="2224518" cy="1981157"/>
          </a:xfrm>
        </p:grpSpPr>
        <p:sp>
          <p:nvSpPr>
            <p:cNvPr id="15" name="object 5">
              <a:extLst>
                <a:ext uri="{FF2B5EF4-FFF2-40B4-BE49-F238E27FC236}">
                  <a16:creationId xmlns:a16="http://schemas.microsoft.com/office/drawing/2014/main" id="{C813C32A-5588-483C-BA1F-6DC0A04A3BF4}"/>
                </a:ext>
              </a:extLst>
            </p:cNvPr>
            <p:cNvSpPr/>
            <p:nvPr/>
          </p:nvSpPr>
          <p:spPr>
            <a:xfrm>
              <a:off x="9967222" y="-1322766"/>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6">
              <a:extLst>
                <a:ext uri="{FF2B5EF4-FFF2-40B4-BE49-F238E27FC236}">
                  <a16:creationId xmlns:a16="http://schemas.microsoft.com/office/drawing/2014/main" id="{27FCC784-5D36-4365-88FA-E303562FDC99}"/>
                </a:ext>
              </a:extLst>
            </p:cNvPr>
            <p:cNvSpPr/>
            <p:nvPr/>
          </p:nvSpPr>
          <p:spPr>
            <a:xfrm>
              <a:off x="10281494" y="-1017413"/>
              <a:ext cx="1577980" cy="1263115"/>
            </a:xfrm>
            <a:prstGeom prst="rect">
              <a:avLst/>
            </a:prstGeom>
            <a:blipFill>
              <a:blip r:embed="rId5"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bject 7">
              <a:extLst>
                <a:ext uri="{FF2B5EF4-FFF2-40B4-BE49-F238E27FC236}">
                  <a16:creationId xmlns:a16="http://schemas.microsoft.com/office/drawing/2014/main" id="{45162A16-042F-428E-AD9D-07324FDB53D7}"/>
                </a:ext>
              </a:extLst>
            </p:cNvPr>
            <p:cNvSpPr/>
            <p:nvPr/>
          </p:nvSpPr>
          <p:spPr>
            <a:xfrm>
              <a:off x="10266042" y="-316524"/>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8">
              <a:extLst>
                <a:ext uri="{FF2B5EF4-FFF2-40B4-BE49-F238E27FC236}">
                  <a16:creationId xmlns:a16="http://schemas.microsoft.com/office/drawing/2014/main" id="{8AD59B62-05A7-481F-B6BB-C1780B6B8F98}"/>
                </a:ext>
              </a:extLst>
            </p:cNvPr>
            <p:cNvSpPr/>
            <p:nvPr/>
          </p:nvSpPr>
          <p:spPr>
            <a:xfrm>
              <a:off x="10281772" y="2064"/>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9">
              <a:extLst>
                <a:ext uri="{FF2B5EF4-FFF2-40B4-BE49-F238E27FC236}">
                  <a16:creationId xmlns:a16="http://schemas.microsoft.com/office/drawing/2014/main" id="{9A6ADA05-3D8A-458D-8B39-B0B4DC9F731D}"/>
                </a:ext>
              </a:extLst>
            </p:cNvPr>
            <p:cNvSpPr/>
            <p:nvPr/>
          </p:nvSpPr>
          <p:spPr>
            <a:xfrm>
              <a:off x="10492435" y="4817"/>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10">
              <a:extLst>
                <a:ext uri="{FF2B5EF4-FFF2-40B4-BE49-F238E27FC236}">
                  <a16:creationId xmlns:a16="http://schemas.microsoft.com/office/drawing/2014/main" id="{86BEB04D-C139-4FFD-9DA9-C862085C6023}"/>
                </a:ext>
              </a:extLst>
            </p:cNvPr>
            <p:cNvSpPr/>
            <p:nvPr/>
          </p:nvSpPr>
          <p:spPr>
            <a:xfrm>
              <a:off x="10866604" y="1155"/>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1001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12032"/>
            <a:ext cx="12191144"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A4D7DE"/>
          </a:solidFill>
        </p:spPr>
        <p:txBody>
          <a:bodyPr wrap="square" lIns="0" tIns="0" rIns="0" bIns="0" rtlCol="0"/>
          <a:lstStyle/>
          <a:p>
            <a:pPr defTabSz="554492"/>
            <a:endParaRPr sz="1092">
              <a:solidFill>
                <a:prstClr val="black"/>
              </a:solidFill>
              <a:latin typeface="Calibri"/>
            </a:endParaRPr>
          </a:p>
        </p:txBody>
      </p:sp>
      <p:sp>
        <p:nvSpPr>
          <p:cNvPr id="3" name="object 3"/>
          <p:cNvSpPr/>
          <p:nvPr/>
        </p:nvSpPr>
        <p:spPr>
          <a:xfrm>
            <a:off x="732554" y="3369"/>
            <a:ext cx="9618531" cy="6854149"/>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4" name="object 4"/>
          <p:cNvSpPr txBox="1"/>
          <p:nvPr/>
        </p:nvSpPr>
        <p:spPr>
          <a:xfrm>
            <a:off x="6642441" y="1976829"/>
            <a:ext cx="4299185" cy="3299255"/>
          </a:xfrm>
          <a:prstGeom prst="rect">
            <a:avLst/>
          </a:prstGeom>
        </p:spPr>
        <p:txBody>
          <a:bodyPr vert="horz" wrap="square" lIns="0" tIns="122065" rIns="0" bIns="0" rtlCol="0">
            <a:spAutoFit/>
          </a:bodyPr>
          <a:lstStyle/>
          <a:p>
            <a:pPr marL="187526" indent="-179825" defTabSz="554492">
              <a:spcBef>
                <a:spcPts val="961"/>
              </a:spcBef>
              <a:buFontTx/>
              <a:buChar char="•"/>
              <a:tabLst>
                <a:tab pos="187526" algn="l"/>
                <a:tab pos="187911" algn="l"/>
              </a:tabLst>
            </a:pPr>
            <a:r>
              <a:rPr sz="1789" b="1" spc="-12" dirty="0">
                <a:solidFill>
                  <a:srgbClr val="032C5D"/>
                </a:solidFill>
                <a:latin typeface="Arial"/>
                <a:cs typeface="Arial"/>
              </a:rPr>
              <a:t>38% </a:t>
            </a:r>
            <a:r>
              <a:rPr lang="sv-SE" sz="1789" spc="-12" dirty="0" err="1" smtClean="0">
                <a:solidFill>
                  <a:srgbClr val="032C5D"/>
                </a:solidFill>
                <a:latin typeface="Arial"/>
                <a:cs typeface="Arial"/>
              </a:rPr>
              <a:t>developed</a:t>
            </a:r>
            <a:r>
              <a:rPr lang="sv-SE" sz="1789" spc="-12" dirty="0" smtClean="0">
                <a:solidFill>
                  <a:srgbClr val="032C5D"/>
                </a:solidFill>
                <a:latin typeface="Arial"/>
                <a:cs typeface="Arial"/>
              </a:rPr>
              <a:t> new </a:t>
            </a:r>
            <a:r>
              <a:rPr lang="sv-SE" sz="1789" spc="-12" dirty="0" err="1" smtClean="0">
                <a:solidFill>
                  <a:srgbClr val="032C5D"/>
                </a:solidFill>
                <a:latin typeface="Arial"/>
                <a:cs typeface="Arial"/>
              </a:rPr>
              <a:t>products</a:t>
            </a:r>
            <a:endParaRPr sz="1789" dirty="0">
              <a:solidFill>
                <a:prstClr val="black"/>
              </a:solidFill>
              <a:latin typeface="Arial"/>
              <a:cs typeface="Arial"/>
            </a:endParaRPr>
          </a:p>
          <a:p>
            <a:pPr marL="187526" indent="-179825" defTabSz="554492">
              <a:spcBef>
                <a:spcPts val="904"/>
              </a:spcBef>
              <a:buFontTx/>
              <a:buChar char="•"/>
              <a:tabLst>
                <a:tab pos="187526" algn="l"/>
                <a:tab pos="187911" algn="l"/>
              </a:tabLst>
            </a:pPr>
            <a:r>
              <a:rPr sz="1789" b="1" spc="-12" dirty="0">
                <a:solidFill>
                  <a:srgbClr val="032C5D"/>
                </a:solidFill>
                <a:latin typeface="Arial"/>
                <a:cs typeface="Arial"/>
              </a:rPr>
              <a:t>42% </a:t>
            </a:r>
            <a:r>
              <a:rPr lang="sv-SE" sz="1789" spc="-21" dirty="0" err="1" smtClean="0">
                <a:solidFill>
                  <a:srgbClr val="032C5D"/>
                </a:solidFill>
                <a:latin typeface="Arial"/>
                <a:cs typeface="Arial"/>
              </a:rPr>
              <a:t>increased</a:t>
            </a:r>
            <a:r>
              <a:rPr lang="sv-SE" sz="1789" spc="-21" dirty="0" smtClean="0">
                <a:solidFill>
                  <a:srgbClr val="032C5D"/>
                </a:solidFill>
                <a:latin typeface="Arial"/>
                <a:cs typeface="Arial"/>
              </a:rPr>
              <a:t> international </a:t>
            </a:r>
            <a:r>
              <a:rPr lang="sv-SE" sz="1789" spc="-21" dirty="0" err="1" smtClean="0">
                <a:solidFill>
                  <a:srgbClr val="032C5D"/>
                </a:solidFill>
                <a:latin typeface="Arial"/>
                <a:cs typeface="Arial"/>
              </a:rPr>
              <a:t>visibility</a:t>
            </a:r>
            <a:endParaRPr sz="1789" dirty="0">
              <a:solidFill>
                <a:prstClr val="black"/>
              </a:solidFill>
              <a:latin typeface="Arial"/>
              <a:cs typeface="Arial"/>
            </a:endParaRPr>
          </a:p>
          <a:p>
            <a:pPr marL="187526" indent="-179825" defTabSz="554492">
              <a:spcBef>
                <a:spcPts val="907"/>
              </a:spcBef>
              <a:buFontTx/>
              <a:buChar char="•"/>
              <a:tabLst>
                <a:tab pos="187526" algn="l"/>
                <a:tab pos="187911" algn="l"/>
              </a:tabLst>
            </a:pPr>
            <a:r>
              <a:rPr sz="1789" b="1" spc="-12" dirty="0">
                <a:solidFill>
                  <a:srgbClr val="032C5D"/>
                </a:solidFill>
                <a:latin typeface="Arial"/>
                <a:cs typeface="Arial"/>
              </a:rPr>
              <a:t>44% </a:t>
            </a:r>
            <a:r>
              <a:rPr lang="sv-SE" sz="1789" spc="-21" dirty="0" err="1">
                <a:solidFill>
                  <a:srgbClr val="032C5D"/>
                </a:solidFill>
                <a:latin typeface="Arial"/>
                <a:cs typeface="Arial"/>
              </a:rPr>
              <a:t>i</a:t>
            </a:r>
            <a:r>
              <a:rPr lang="sv-SE" sz="1789" spc="-21" dirty="0" err="1" smtClean="0">
                <a:solidFill>
                  <a:srgbClr val="032C5D"/>
                </a:solidFill>
                <a:latin typeface="Arial"/>
                <a:cs typeface="Arial"/>
              </a:rPr>
              <a:t>ncresased</a:t>
            </a:r>
            <a:r>
              <a:rPr lang="sv-SE" sz="1789" spc="-21" dirty="0" smtClean="0">
                <a:solidFill>
                  <a:srgbClr val="032C5D"/>
                </a:solidFill>
                <a:latin typeface="Arial"/>
                <a:cs typeface="Arial"/>
              </a:rPr>
              <a:t> </a:t>
            </a:r>
            <a:r>
              <a:rPr lang="sv-SE" sz="1789" spc="-21" dirty="0" err="1" smtClean="0">
                <a:solidFill>
                  <a:srgbClr val="032C5D"/>
                </a:solidFill>
                <a:latin typeface="Arial"/>
                <a:cs typeface="Arial"/>
              </a:rPr>
              <a:t>technical</a:t>
            </a:r>
            <a:r>
              <a:rPr lang="sv-SE" sz="1789" spc="-21" dirty="0" smtClean="0">
                <a:solidFill>
                  <a:srgbClr val="032C5D"/>
                </a:solidFill>
                <a:latin typeface="Arial"/>
                <a:cs typeface="Arial"/>
              </a:rPr>
              <a:t> </a:t>
            </a:r>
            <a:r>
              <a:rPr lang="sv-SE" sz="1789" spc="-21" dirty="0" err="1" smtClean="0">
                <a:solidFill>
                  <a:srgbClr val="032C5D"/>
                </a:solidFill>
                <a:latin typeface="Arial"/>
                <a:cs typeface="Arial"/>
              </a:rPr>
              <a:t>competence</a:t>
            </a:r>
            <a:endParaRPr sz="1789" dirty="0">
              <a:solidFill>
                <a:prstClr val="black"/>
              </a:solidFill>
              <a:latin typeface="Arial"/>
              <a:cs typeface="Arial"/>
            </a:endParaRPr>
          </a:p>
          <a:p>
            <a:pPr marL="187526" marR="380058" indent="-179825" defTabSz="554492">
              <a:lnSpc>
                <a:spcPct val="102499"/>
              </a:lnSpc>
              <a:spcBef>
                <a:spcPts val="849"/>
              </a:spcBef>
              <a:buFontTx/>
              <a:buChar char="•"/>
              <a:tabLst>
                <a:tab pos="187526" algn="l"/>
                <a:tab pos="187911" algn="l"/>
              </a:tabLst>
            </a:pPr>
            <a:r>
              <a:rPr sz="1789" b="1" spc="-12" dirty="0">
                <a:solidFill>
                  <a:srgbClr val="032C5D"/>
                </a:solidFill>
                <a:latin typeface="Arial"/>
                <a:cs typeface="Arial"/>
              </a:rPr>
              <a:t>52%</a:t>
            </a:r>
            <a:r>
              <a:rPr sz="1789" b="1" spc="-106" dirty="0">
                <a:solidFill>
                  <a:srgbClr val="032C5D"/>
                </a:solidFill>
                <a:latin typeface="Arial"/>
                <a:cs typeface="Arial"/>
              </a:rPr>
              <a:t> </a:t>
            </a:r>
            <a:r>
              <a:rPr lang="sv-SE" sz="1789" spc="-18" dirty="0" err="1" smtClean="0">
                <a:solidFill>
                  <a:srgbClr val="032C5D"/>
                </a:solidFill>
                <a:latin typeface="Arial"/>
                <a:cs typeface="Arial"/>
              </a:rPr>
              <a:t>developed</a:t>
            </a:r>
            <a:r>
              <a:rPr lang="sv-SE" sz="1789" spc="-18" dirty="0" smtClean="0">
                <a:solidFill>
                  <a:srgbClr val="032C5D"/>
                </a:solidFill>
                <a:latin typeface="Arial"/>
                <a:cs typeface="Arial"/>
              </a:rPr>
              <a:t> </a:t>
            </a:r>
            <a:r>
              <a:rPr lang="sv-SE" sz="1789" spc="-18" dirty="0" err="1" smtClean="0">
                <a:solidFill>
                  <a:srgbClr val="032C5D"/>
                </a:solidFill>
                <a:latin typeface="Arial"/>
                <a:cs typeface="Arial"/>
              </a:rPr>
              <a:t>selling</a:t>
            </a:r>
            <a:r>
              <a:rPr lang="sv-SE" sz="1789" spc="-18" dirty="0" smtClean="0">
                <a:solidFill>
                  <a:srgbClr val="032C5D"/>
                </a:solidFill>
                <a:latin typeface="Arial"/>
                <a:cs typeface="Arial"/>
              </a:rPr>
              <a:t> </a:t>
            </a:r>
            <a:r>
              <a:rPr lang="sv-SE" sz="1789" spc="-18" dirty="0" err="1" smtClean="0">
                <a:solidFill>
                  <a:srgbClr val="032C5D"/>
                </a:solidFill>
                <a:latin typeface="Arial"/>
                <a:cs typeface="Arial"/>
              </a:rPr>
              <a:t>competence</a:t>
            </a:r>
            <a:endParaRPr sz="1789" dirty="0">
              <a:solidFill>
                <a:prstClr val="black"/>
              </a:solidFill>
              <a:latin typeface="Arial"/>
              <a:cs typeface="Arial"/>
            </a:endParaRPr>
          </a:p>
          <a:p>
            <a:pPr marL="187526" indent="-179825" defTabSz="554492">
              <a:spcBef>
                <a:spcPts val="904"/>
              </a:spcBef>
              <a:buFontTx/>
              <a:buChar char="•"/>
              <a:tabLst>
                <a:tab pos="187526" algn="l"/>
                <a:tab pos="187911" algn="l"/>
              </a:tabLst>
            </a:pPr>
            <a:r>
              <a:rPr sz="1789" b="1" spc="-12" dirty="0">
                <a:solidFill>
                  <a:srgbClr val="032C5D"/>
                </a:solidFill>
                <a:latin typeface="Arial"/>
                <a:cs typeface="Arial"/>
              </a:rPr>
              <a:t>17% </a:t>
            </a:r>
            <a:r>
              <a:rPr lang="sv-SE" sz="1789" spc="-18" dirty="0" err="1" smtClean="0">
                <a:solidFill>
                  <a:srgbClr val="032C5D"/>
                </a:solidFill>
                <a:latin typeface="Arial"/>
                <a:cs typeface="Arial"/>
              </a:rPr>
              <a:t>opened</a:t>
            </a:r>
            <a:r>
              <a:rPr lang="sv-SE" sz="1789" spc="-18" dirty="0" smtClean="0">
                <a:solidFill>
                  <a:srgbClr val="032C5D"/>
                </a:solidFill>
                <a:latin typeface="Arial"/>
                <a:cs typeface="Arial"/>
              </a:rPr>
              <a:t> a new market</a:t>
            </a:r>
            <a:endParaRPr sz="1789" dirty="0">
              <a:solidFill>
                <a:prstClr val="black"/>
              </a:solidFill>
              <a:latin typeface="Arial"/>
              <a:cs typeface="Arial"/>
            </a:endParaRPr>
          </a:p>
          <a:p>
            <a:pPr marL="187526" indent="-179825" defTabSz="554492">
              <a:spcBef>
                <a:spcPts val="904"/>
              </a:spcBef>
              <a:buFontTx/>
              <a:buChar char="•"/>
              <a:tabLst>
                <a:tab pos="187526" algn="l"/>
                <a:tab pos="187911" algn="l"/>
              </a:tabLst>
            </a:pPr>
            <a:r>
              <a:rPr sz="1789" b="1" spc="-12" dirty="0">
                <a:solidFill>
                  <a:srgbClr val="032C5D"/>
                </a:solidFill>
                <a:latin typeface="Arial"/>
                <a:cs typeface="Arial"/>
              </a:rPr>
              <a:t>60% </a:t>
            </a:r>
            <a:r>
              <a:rPr lang="sv-SE" sz="1789" spc="-21" dirty="0" smtClean="0">
                <a:solidFill>
                  <a:srgbClr val="032C5D"/>
                </a:solidFill>
                <a:latin typeface="Arial"/>
                <a:cs typeface="Arial"/>
              </a:rPr>
              <a:t>got new </a:t>
            </a:r>
            <a:r>
              <a:rPr lang="sv-SE" sz="1789" spc="-21" dirty="0" err="1" smtClean="0">
                <a:solidFill>
                  <a:srgbClr val="032C5D"/>
                </a:solidFill>
                <a:latin typeface="Arial"/>
                <a:cs typeface="Arial"/>
              </a:rPr>
              <a:t>customers</a:t>
            </a:r>
            <a:endParaRPr sz="1789" dirty="0">
              <a:solidFill>
                <a:prstClr val="black"/>
              </a:solidFill>
              <a:latin typeface="Arial"/>
              <a:cs typeface="Arial"/>
            </a:endParaRPr>
          </a:p>
          <a:p>
            <a:pPr marL="187526" indent="-179825" defTabSz="554492">
              <a:spcBef>
                <a:spcPts val="907"/>
              </a:spcBef>
              <a:buFontTx/>
              <a:buChar char="•"/>
              <a:tabLst>
                <a:tab pos="187526" algn="l"/>
                <a:tab pos="187911" algn="l"/>
              </a:tabLst>
            </a:pPr>
            <a:r>
              <a:rPr lang="sv-SE" sz="1789" spc="-15" dirty="0" smtClean="0">
                <a:solidFill>
                  <a:srgbClr val="032C5D"/>
                </a:solidFill>
                <a:latin typeface="Arial"/>
                <a:cs typeface="Arial"/>
              </a:rPr>
              <a:t>All </a:t>
            </a:r>
            <a:r>
              <a:rPr lang="sv-SE" sz="1789" spc="-15" dirty="0" err="1" smtClean="0">
                <a:solidFill>
                  <a:srgbClr val="032C5D"/>
                </a:solidFill>
                <a:latin typeface="Arial"/>
                <a:cs typeface="Arial"/>
              </a:rPr>
              <a:t>companies</a:t>
            </a:r>
            <a:r>
              <a:rPr lang="sv-SE" sz="1789" spc="-15" dirty="0" smtClean="0">
                <a:solidFill>
                  <a:srgbClr val="032C5D"/>
                </a:solidFill>
                <a:latin typeface="Arial"/>
                <a:cs typeface="Arial"/>
              </a:rPr>
              <a:t> </a:t>
            </a:r>
            <a:r>
              <a:rPr lang="sv-SE" sz="1789" spc="-15" dirty="0" err="1" smtClean="0">
                <a:solidFill>
                  <a:srgbClr val="032C5D"/>
                </a:solidFill>
                <a:latin typeface="Arial"/>
                <a:cs typeface="Arial"/>
              </a:rPr>
              <a:t>experienced</a:t>
            </a:r>
            <a:r>
              <a:rPr lang="sv-SE" sz="1789" spc="-15" dirty="0" smtClean="0">
                <a:solidFill>
                  <a:srgbClr val="032C5D"/>
                </a:solidFill>
                <a:latin typeface="Arial"/>
                <a:cs typeface="Arial"/>
              </a:rPr>
              <a:t> </a:t>
            </a:r>
            <a:endParaRPr sz="1789" dirty="0">
              <a:solidFill>
                <a:prstClr val="black"/>
              </a:solidFill>
              <a:latin typeface="Arial"/>
              <a:cs typeface="Arial"/>
            </a:endParaRPr>
          </a:p>
          <a:p>
            <a:pPr marL="187526" defTabSz="554492">
              <a:spcBef>
                <a:spcPts val="52"/>
              </a:spcBef>
            </a:pPr>
            <a:r>
              <a:rPr sz="1789" b="1" spc="-15" dirty="0">
                <a:solidFill>
                  <a:srgbClr val="032C5D"/>
                </a:solidFill>
                <a:latin typeface="Arial"/>
                <a:cs typeface="Arial"/>
              </a:rPr>
              <a:t>CERN </a:t>
            </a:r>
            <a:r>
              <a:rPr lang="sv-SE" sz="1789" spc="-15" dirty="0" smtClean="0">
                <a:solidFill>
                  <a:srgbClr val="032C5D"/>
                </a:solidFill>
                <a:latin typeface="Arial"/>
                <a:cs typeface="Arial"/>
              </a:rPr>
              <a:t>as an </a:t>
            </a:r>
            <a:r>
              <a:rPr lang="sv-SE" sz="1789" spc="-15" dirty="0" err="1" smtClean="0">
                <a:solidFill>
                  <a:srgbClr val="032C5D"/>
                </a:solidFill>
                <a:latin typeface="Arial"/>
                <a:cs typeface="Arial"/>
              </a:rPr>
              <a:t>extremely</a:t>
            </a:r>
            <a:r>
              <a:rPr lang="sv-SE" sz="1789" spc="-15" dirty="0" smtClean="0">
                <a:solidFill>
                  <a:srgbClr val="032C5D"/>
                </a:solidFill>
                <a:latin typeface="Arial"/>
                <a:cs typeface="Arial"/>
              </a:rPr>
              <a:t> </a:t>
            </a:r>
            <a:r>
              <a:rPr lang="sv-SE" sz="1789" spc="-15" dirty="0" err="1" smtClean="0">
                <a:solidFill>
                  <a:srgbClr val="032C5D"/>
                </a:solidFill>
                <a:latin typeface="Arial"/>
                <a:cs typeface="Arial"/>
              </a:rPr>
              <a:t>good</a:t>
            </a:r>
            <a:r>
              <a:rPr lang="sv-SE" sz="1789" spc="-15" dirty="0" smtClean="0">
                <a:solidFill>
                  <a:srgbClr val="032C5D"/>
                </a:solidFill>
                <a:latin typeface="Arial"/>
                <a:cs typeface="Arial"/>
              </a:rPr>
              <a:t> </a:t>
            </a:r>
            <a:r>
              <a:rPr lang="sv-SE" sz="1789" spc="-15" dirty="0" err="1" smtClean="0">
                <a:solidFill>
                  <a:srgbClr val="032C5D"/>
                </a:solidFill>
                <a:latin typeface="Arial"/>
                <a:cs typeface="Arial"/>
              </a:rPr>
              <a:t>reference</a:t>
            </a:r>
            <a:r>
              <a:rPr lang="sv-SE" sz="1789" spc="-15" dirty="0" smtClean="0">
                <a:solidFill>
                  <a:srgbClr val="032C5D"/>
                </a:solidFill>
                <a:latin typeface="Arial"/>
                <a:cs typeface="Arial"/>
              </a:rPr>
              <a:t> on the market</a:t>
            </a:r>
            <a:endParaRPr sz="1789" spc="-15" dirty="0">
              <a:solidFill>
                <a:srgbClr val="032C5D"/>
              </a:solidFill>
              <a:latin typeface="Arial"/>
              <a:cs typeface="Arial"/>
            </a:endParaRPr>
          </a:p>
        </p:txBody>
      </p:sp>
      <p:sp>
        <p:nvSpPr>
          <p:cNvPr id="5" name="object 5"/>
          <p:cNvSpPr/>
          <p:nvPr/>
        </p:nvSpPr>
        <p:spPr>
          <a:xfrm>
            <a:off x="428" y="0"/>
            <a:ext cx="5541427" cy="6857518"/>
          </a:xfrm>
          <a:prstGeom prst="rect">
            <a:avLst/>
          </a:prstGeom>
          <a:blipFill>
            <a:blip r:embed="rId3" cstate="print"/>
            <a:stretch>
              <a:fillRect/>
            </a:stretch>
          </a:blipFill>
        </p:spPr>
        <p:txBody>
          <a:bodyPr wrap="square" lIns="0" tIns="0" rIns="0" bIns="0" rtlCol="0"/>
          <a:lstStyle/>
          <a:p>
            <a:pPr defTabSz="554492"/>
            <a:endParaRPr sz="1092">
              <a:solidFill>
                <a:prstClr val="black"/>
              </a:solidFill>
              <a:latin typeface="Calibri"/>
            </a:endParaRPr>
          </a:p>
        </p:txBody>
      </p:sp>
      <p:sp>
        <p:nvSpPr>
          <p:cNvPr id="6" name="object 6"/>
          <p:cNvSpPr txBox="1">
            <a:spLocks noGrp="1"/>
          </p:cNvSpPr>
          <p:nvPr>
            <p:ph type="title"/>
          </p:nvPr>
        </p:nvSpPr>
        <p:spPr>
          <a:xfrm>
            <a:off x="6642441" y="944073"/>
            <a:ext cx="5052254" cy="481620"/>
          </a:xfrm>
          <a:prstGeom prst="rect">
            <a:avLst/>
          </a:prstGeom>
        </p:spPr>
        <p:txBody>
          <a:bodyPr vert="horz" wrap="square" lIns="0" tIns="7316" rIns="0" bIns="0" rtlCol="0">
            <a:spAutoFit/>
          </a:bodyPr>
          <a:lstStyle/>
          <a:p>
            <a:pPr marL="7701" marR="3081">
              <a:lnSpc>
                <a:spcPct val="107000"/>
              </a:lnSpc>
              <a:spcBef>
                <a:spcPts val="58"/>
              </a:spcBef>
            </a:pPr>
            <a:r>
              <a:rPr sz="2880" spc="6" dirty="0"/>
              <a:t>CERN </a:t>
            </a:r>
            <a:r>
              <a:rPr lang="sv-SE" sz="2880" spc="6" dirty="0" smtClean="0"/>
              <a:t>– </a:t>
            </a:r>
            <a:r>
              <a:rPr lang="sv-SE" sz="2880" spc="6" dirty="0" err="1" smtClean="0"/>
              <a:t>Supplyer</a:t>
            </a:r>
            <a:r>
              <a:rPr lang="sv-SE" sz="2880" spc="6" dirty="0" smtClean="0"/>
              <a:t> </a:t>
            </a:r>
            <a:r>
              <a:rPr lang="sv-SE" sz="2880" spc="6" dirty="0" err="1" smtClean="0"/>
              <a:t>experience</a:t>
            </a:r>
            <a:endParaRPr sz="288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67482" y="0"/>
            <a:ext cx="2224518" cy="1981157"/>
            <a:chOff x="9967222" y="-1322766"/>
            <a:chExt cx="2224518" cy="1981157"/>
          </a:xfrm>
        </p:grpSpPr>
        <p:sp>
          <p:nvSpPr>
            <p:cNvPr id="3" name="object 5">
              <a:extLst>
                <a:ext uri="{FF2B5EF4-FFF2-40B4-BE49-F238E27FC236}">
                  <a16:creationId xmlns:a16="http://schemas.microsoft.com/office/drawing/2014/main" id="{C813C32A-5588-483C-BA1F-6DC0A04A3BF4}"/>
                </a:ext>
              </a:extLst>
            </p:cNvPr>
            <p:cNvSpPr/>
            <p:nvPr/>
          </p:nvSpPr>
          <p:spPr>
            <a:xfrm>
              <a:off x="9967222" y="-1322766"/>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6">
              <a:extLst>
                <a:ext uri="{FF2B5EF4-FFF2-40B4-BE49-F238E27FC236}">
                  <a16:creationId xmlns:a16="http://schemas.microsoft.com/office/drawing/2014/main" id="{27FCC784-5D36-4365-88FA-E303562FDC99}"/>
                </a:ext>
              </a:extLst>
            </p:cNvPr>
            <p:cNvSpPr/>
            <p:nvPr/>
          </p:nvSpPr>
          <p:spPr>
            <a:xfrm>
              <a:off x="10281494" y="-1017413"/>
              <a:ext cx="1577980" cy="1263115"/>
            </a:xfrm>
            <a:prstGeom prst="rect">
              <a:avLst/>
            </a:prstGeom>
            <a:blipFill>
              <a:blip r:embed="rId2"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7">
              <a:extLst>
                <a:ext uri="{FF2B5EF4-FFF2-40B4-BE49-F238E27FC236}">
                  <a16:creationId xmlns:a16="http://schemas.microsoft.com/office/drawing/2014/main" id="{45162A16-042F-428E-AD9D-07324FDB53D7}"/>
                </a:ext>
              </a:extLst>
            </p:cNvPr>
            <p:cNvSpPr/>
            <p:nvPr/>
          </p:nvSpPr>
          <p:spPr>
            <a:xfrm>
              <a:off x="10266042" y="-316524"/>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8">
              <a:extLst>
                <a:ext uri="{FF2B5EF4-FFF2-40B4-BE49-F238E27FC236}">
                  <a16:creationId xmlns:a16="http://schemas.microsoft.com/office/drawing/2014/main" id="{8AD59B62-05A7-481F-B6BB-C1780B6B8F98}"/>
                </a:ext>
              </a:extLst>
            </p:cNvPr>
            <p:cNvSpPr/>
            <p:nvPr/>
          </p:nvSpPr>
          <p:spPr>
            <a:xfrm>
              <a:off x="10281772" y="2064"/>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9">
              <a:extLst>
                <a:ext uri="{FF2B5EF4-FFF2-40B4-BE49-F238E27FC236}">
                  <a16:creationId xmlns:a16="http://schemas.microsoft.com/office/drawing/2014/main" id="{9A6ADA05-3D8A-458D-8B39-B0B4DC9F731D}"/>
                </a:ext>
              </a:extLst>
            </p:cNvPr>
            <p:cNvSpPr/>
            <p:nvPr/>
          </p:nvSpPr>
          <p:spPr>
            <a:xfrm>
              <a:off x="10492435" y="4817"/>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10">
              <a:extLst>
                <a:ext uri="{FF2B5EF4-FFF2-40B4-BE49-F238E27FC236}">
                  <a16:creationId xmlns:a16="http://schemas.microsoft.com/office/drawing/2014/main" id="{86BEB04D-C139-4FFD-9DA9-C862085C6023}"/>
                </a:ext>
              </a:extLst>
            </p:cNvPr>
            <p:cNvSpPr/>
            <p:nvPr/>
          </p:nvSpPr>
          <p:spPr>
            <a:xfrm>
              <a:off x="10866604" y="1155"/>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Platshållare för innehåll 2">
            <a:extLst>
              <a:ext uri="{FF2B5EF4-FFF2-40B4-BE49-F238E27FC236}">
                <a16:creationId xmlns:a16="http://schemas.microsoft.com/office/drawing/2014/main" id="{CF4A7E4F-450E-4EE6-9D1C-718F9CAECF0A}"/>
              </a:ext>
            </a:extLst>
          </p:cNvPr>
          <p:cNvSpPr txBox="1">
            <a:spLocks/>
          </p:cNvSpPr>
          <p:nvPr/>
        </p:nvSpPr>
        <p:spPr>
          <a:xfrm>
            <a:off x="564141" y="1446318"/>
            <a:ext cx="10515600" cy="3493699"/>
          </a:xfrm>
          <a:prstGeom prst="rect">
            <a:avLst/>
          </a:prstGeom>
        </p:spPr>
        <p:txBody>
          <a:bodyPr>
            <a:normAutofit fontScale="92500" lnSpcReduction="20000"/>
          </a:bodyPr>
          <a:lst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0" i="0" u="none" strike="noStrike" kern="0" cap="none" spc="0" normalizeH="0" baseline="0" noProof="0" dirty="0" smtClean="0">
                <a:ln>
                  <a:noFill/>
                </a:ln>
                <a:solidFill>
                  <a:prstClr val="white"/>
                </a:solidFill>
                <a:effectLst/>
                <a:uLnTx/>
                <a:uFillTx/>
                <a:latin typeface="Calibri"/>
                <a:ea typeface="+mn-ea"/>
                <a:cs typeface="+mn-cs"/>
              </a:rPr>
              <a:t>Big Science by SWEDEN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sv-SE" sz="5400" kern="0"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0" i="0" u="none" strike="noStrike" kern="0" cap="none" spc="0" normalizeH="0" baseline="0" noProof="0" dirty="0" smtClean="0">
                <a:ln>
                  <a:noFill/>
                </a:ln>
                <a:solidFill>
                  <a:prstClr val="white"/>
                </a:solidFill>
                <a:effectLst/>
                <a:uLnTx/>
                <a:uFillTx/>
                <a:latin typeface="Calibri"/>
                <a:ea typeface="+mn-ea"/>
                <a:cs typeface="+mn-cs"/>
              </a:rPr>
              <a:t>26-27 November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sv-SE" sz="5400" kern="0"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0" i="0" u="none" strike="noStrike" kern="0" cap="none" spc="0" normalizeH="0" baseline="0" noProof="0" dirty="0" smtClean="0">
                <a:ln>
                  <a:noFill/>
                </a:ln>
                <a:solidFill>
                  <a:prstClr val="white"/>
                </a:solidFill>
                <a:effectLst/>
                <a:uLnTx/>
                <a:uFillTx/>
                <a:latin typeface="Calibri"/>
                <a:ea typeface="+mn-ea"/>
                <a:cs typeface="+mn-cs"/>
              </a:rPr>
              <a:t>Lund</a:t>
            </a:r>
            <a:endParaRPr kumimoji="0" lang="sv-SE" sz="54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6627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6468" y="1858186"/>
            <a:ext cx="10982425" cy="1591817"/>
          </a:xfrm>
          <a:prstGeom prst="rect">
            <a:avLst/>
          </a:prstGeom>
        </p:spPr>
        <p:txBody>
          <a:bodyPr vert="horz" wrap="square" lIns="0" tIns="9242" rIns="0" bIns="0" rtlCol="0">
            <a:spAutoFit/>
          </a:bodyPr>
          <a:lstStyle/>
          <a:p>
            <a:pPr marL="7701" marR="0" lvl="0" indent="0" algn="ctr" defTabSz="554492" rtl="0" eaLnBrk="1" fontAlgn="auto" latinLnBrk="0" hangingPunct="1">
              <a:lnSpc>
                <a:spcPct val="100000"/>
              </a:lnSpc>
              <a:spcBef>
                <a:spcPts val="73"/>
              </a:spcBef>
              <a:spcAft>
                <a:spcPts val="0"/>
              </a:spcAft>
              <a:buClrTx/>
              <a:buSzTx/>
              <a:buFontTx/>
              <a:buNone/>
              <a:tabLst/>
              <a:defRPr/>
            </a:pPr>
            <a:r>
              <a:rPr kumimoji="0" lang="sv-SE" sz="4800" i="0" u="none" strike="noStrike" kern="1200" cap="none" spc="18" normalizeH="0" baseline="0" noProof="0" dirty="0">
                <a:ln>
                  <a:noFill/>
                </a:ln>
                <a:solidFill>
                  <a:srgbClr val="FFD600"/>
                </a:solidFill>
                <a:effectLst/>
                <a:uLnTx/>
                <a:uFillTx/>
                <a:latin typeface="Calibri"/>
                <a:ea typeface="+mn-ea"/>
                <a:cs typeface="Arial Black"/>
              </a:rPr>
              <a:t>www.bigsciencesweden.se</a:t>
            </a:r>
          </a:p>
          <a:p>
            <a:pPr marL="7701" marR="0" lvl="0" indent="0" algn="l" defTabSz="554492" rtl="0" eaLnBrk="1" fontAlgn="auto" latinLnBrk="0" hangingPunct="1">
              <a:lnSpc>
                <a:spcPct val="100000"/>
              </a:lnSpc>
              <a:spcBef>
                <a:spcPts val="73"/>
              </a:spcBef>
              <a:spcAft>
                <a:spcPts val="0"/>
              </a:spcAft>
              <a:buClrTx/>
              <a:buSzTx/>
              <a:buFontTx/>
              <a:buNone/>
              <a:tabLst/>
              <a:defRPr/>
            </a:pPr>
            <a:endParaRPr kumimoji="0" sz="5400" b="1"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3" name="object 3"/>
          <p:cNvSpPr/>
          <p:nvPr/>
        </p:nvSpPr>
        <p:spPr>
          <a:xfrm>
            <a:off x="9967222" y="0"/>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0281494" y="305353"/>
            <a:ext cx="1577980" cy="1263115"/>
          </a:xfrm>
          <a:prstGeom prst="rect">
            <a:avLst/>
          </a:prstGeom>
          <a:blipFill>
            <a:blip r:embed="rId2"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0266042" y="1006242"/>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281772" y="1324830"/>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0492435" y="1327583"/>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0866604" y="1323921"/>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9" name="Underrubrik 4">
            <a:extLst>
              <a:ext uri="{FF2B5EF4-FFF2-40B4-BE49-F238E27FC236}">
                <a16:creationId xmlns:a16="http://schemas.microsoft.com/office/drawing/2014/main" id="{33FDC2FD-EF55-4F9B-9A59-59672CC8261D}"/>
              </a:ext>
            </a:extLst>
          </p:cNvPr>
          <p:cNvSpPr txBox="1">
            <a:spLocks/>
          </p:cNvSpPr>
          <p:nvPr/>
        </p:nvSpPr>
        <p:spPr>
          <a:xfrm>
            <a:off x="1565468" y="2884849"/>
            <a:ext cx="9144000" cy="1655762"/>
          </a:xfrm>
          <a:prstGeom prst="rect">
            <a:avLst/>
          </a:prstGeom>
        </p:spPr>
        <p:txBody>
          <a:bodyPr>
            <a:normAutofit/>
          </a:bodyPr>
          <a:lst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0" cap="none" spc="0" normalizeH="0" baseline="0" noProof="0" dirty="0" smtClean="0">
                <a:ln>
                  <a:noFill/>
                </a:ln>
                <a:solidFill>
                  <a:prstClr val="white"/>
                </a:solidFill>
                <a:effectLst/>
                <a:uLnTx/>
                <a:uFillTx/>
                <a:latin typeface="Calibri"/>
                <a:ea typeface="+mn-ea"/>
                <a:cs typeface="+mn-cs"/>
              </a:rPr>
              <a:t>Fredrik Engelmark, </a:t>
            </a:r>
            <a:endParaRPr kumimoji="0" lang="sv-SE" sz="2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v-SE" sz="2800" kern="0" dirty="0" smtClean="0">
                <a:solidFill>
                  <a:prstClr val="white"/>
                </a:solidFill>
                <a:latin typeface="Calibri"/>
                <a:hlinkClick r:id="rId3"/>
              </a:rPr>
              <a:t>f</a:t>
            </a:r>
            <a:r>
              <a:rPr kumimoji="0" lang="sv-SE" sz="2800" b="0" i="0" u="none" strike="noStrike" kern="0" cap="none" spc="0" normalizeH="0" baseline="0" noProof="0" dirty="0" smtClean="0">
                <a:ln>
                  <a:noFill/>
                </a:ln>
                <a:solidFill>
                  <a:prstClr val="white"/>
                </a:solidFill>
                <a:effectLst/>
                <a:uLnTx/>
                <a:uFillTx/>
                <a:latin typeface="Calibri"/>
                <a:hlinkClick r:id="rId3"/>
              </a:rPr>
              <a:t>redrik.engelmark@bigsciencesweden.se</a:t>
            </a:r>
            <a:endParaRPr kumimoji="0" lang="sv-SE" sz="2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0" cap="none" spc="0" normalizeH="0" baseline="0" noProof="0" dirty="0" smtClean="0">
                <a:ln>
                  <a:noFill/>
                </a:ln>
                <a:solidFill>
                  <a:prstClr val="white"/>
                </a:solidFill>
                <a:effectLst/>
                <a:uLnTx/>
                <a:uFillTx/>
                <a:latin typeface="Calibri"/>
                <a:ea typeface="+mn-ea"/>
                <a:cs typeface="+mn-cs"/>
              </a:rPr>
              <a:t>+46-72 9999 268</a:t>
            </a:r>
            <a:endParaRPr kumimoji="0" lang="sv-SE" sz="2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Platshållare för innehåll 2">
            <a:extLst>
              <a:ext uri="{FF2B5EF4-FFF2-40B4-BE49-F238E27FC236}">
                <a16:creationId xmlns:a16="http://schemas.microsoft.com/office/drawing/2014/main" id="{CF4A7E4F-450E-4EE6-9D1C-718F9CAECF0A}"/>
              </a:ext>
            </a:extLst>
          </p:cNvPr>
          <p:cNvSpPr txBox="1">
            <a:spLocks/>
          </p:cNvSpPr>
          <p:nvPr/>
        </p:nvSpPr>
        <p:spPr>
          <a:xfrm>
            <a:off x="675130" y="539660"/>
            <a:ext cx="10515600" cy="3493699"/>
          </a:xfrm>
          <a:prstGeom prst="rect">
            <a:avLst/>
          </a:prstGeom>
        </p:spPr>
        <p:txBody>
          <a:bodyPr>
            <a:normAutofit/>
          </a:bodyPr>
          <a:lst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0" i="0" u="none" strike="noStrike" kern="0" cap="none" spc="0" normalizeH="0" baseline="0" noProof="0" dirty="0" err="1" smtClean="0">
                <a:ln>
                  <a:noFill/>
                </a:ln>
                <a:solidFill>
                  <a:prstClr val="white"/>
                </a:solidFill>
                <a:effectLst/>
                <a:uLnTx/>
                <a:uFillTx/>
                <a:latin typeface="Calibri"/>
                <a:ea typeface="+mn-ea"/>
                <a:cs typeface="+mn-cs"/>
              </a:rPr>
              <a:t>Thank</a:t>
            </a:r>
            <a:r>
              <a:rPr kumimoji="0" lang="sv-SE" sz="5400" b="0" i="0" u="none" strike="noStrike" kern="0" cap="none" spc="0" normalizeH="0" baseline="0" noProof="0" dirty="0" smtClean="0">
                <a:ln>
                  <a:noFill/>
                </a:ln>
                <a:solidFill>
                  <a:prstClr val="white"/>
                </a:solidFill>
                <a:effectLst/>
                <a:uLnTx/>
                <a:uFillTx/>
                <a:latin typeface="Calibri"/>
                <a:ea typeface="+mn-ea"/>
                <a:cs typeface="+mn-cs"/>
              </a:rPr>
              <a:t> </a:t>
            </a:r>
            <a:r>
              <a:rPr kumimoji="0" lang="sv-SE" sz="5400" b="0" i="0" u="none" strike="noStrike" kern="0" cap="none" spc="0" normalizeH="0" baseline="0" noProof="0" dirty="0" err="1" smtClean="0">
                <a:ln>
                  <a:noFill/>
                </a:ln>
                <a:solidFill>
                  <a:prstClr val="white"/>
                </a:solidFill>
                <a:effectLst/>
                <a:uLnTx/>
                <a:uFillTx/>
                <a:latin typeface="Calibri"/>
                <a:ea typeface="+mn-ea"/>
                <a:cs typeface="+mn-cs"/>
              </a:rPr>
              <a:t>you</a:t>
            </a:r>
            <a:r>
              <a:rPr kumimoji="0" lang="sv-SE" sz="5400" b="0" i="0" u="none" strike="noStrike" kern="0" cap="none" spc="0" normalizeH="0" baseline="0" noProof="0" dirty="0" smtClean="0">
                <a:ln>
                  <a:noFill/>
                </a:ln>
                <a:solidFill>
                  <a:prstClr val="white"/>
                </a:solidFill>
                <a:effectLst/>
                <a:uLnTx/>
                <a:uFillTx/>
                <a:latin typeface="Calibri"/>
                <a:ea typeface="+mn-ea"/>
                <a:cs typeface="+mn-cs"/>
              </a:rPr>
              <a:t>!!!</a:t>
            </a:r>
            <a:endParaRPr kumimoji="0" lang="sv-SE" sz="5400" b="0" i="0" u="none" strike="noStrike" kern="0" cap="none" spc="0" normalizeH="0" baseline="0" noProof="0" dirty="0">
              <a:ln>
                <a:noFill/>
              </a:ln>
              <a:solidFill>
                <a:prstClr val="white"/>
              </a:solidFill>
              <a:effectLst/>
              <a:uLnTx/>
              <a:uFillTx/>
              <a:latin typeface="Calibri"/>
              <a:ea typeface="+mn-ea"/>
              <a:cs typeface="+mn-cs"/>
            </a:endParaRPr>
          </a:p>
        </p:txBody>
      </p:sp>
      <p:pic>
        <p:nvPicPr>
          <p:cNvPr id="11" name="Bildobjekt 10">
            <a:extLst>
              <a:ext uri="{FF2B5EF4-FFF2-40B4-BE49-F238E27FC236}">
                <a16:creationId xmlns:a16="http://schemas.microsoft.com/office/drawing/2014/main" id="{85D3EBEA-CAE1-4151-84C8-C632E6F37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68" y="4958379"/>
            <a:ext cx="10699061" cy="1786758"/>
          </a:xfrm>
          <a:prstGeom prst="rect">
            <a:avLst/>
          </a:prstGeom>
        </p:spPr>
      </p:pic>
    </p:spTree>
    <p:extLst>
      <p:ext uri="{BB962C8B-B14F-4D97-AF65-F5344CB8AC3E}">
        <p14:creationId xmlns:p14="http://schemas.microsoft.com/office/powerpoint/2010/main" val="2941198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10325" cy="9157744"/>
          </a:xfrm>
          <a:prstGeom prst="rect">
            <a:avLst/>
          </a:prstGeom>
        </p:spPr>
      </p:pic>
      <p:sp>
        <p:nvSpPr>
          <p:cNvPr id="5" name="Platshållare för innehåll 1"/>
          <p:cNvSpPr txBox="1">
            <a:spLocks/>
          </p:cNvSpPr>
          <p:nvPr/>
        </p:nvSpPr>
        <p:spPr>
          <a:xfrm>
            <a:off x="177062" y="1367029"/>
            <a:ext cx="5987509" cy="768087"/>
          </a:xfrm>
          <a:prstGeom prst="rect">
            <a:avLst/>
          </a:prstGeom>
          <a:gradFill flip="none" rotWithShape="1">
            <a:gsLst>
              <a:gs pos="0">
                <a:schemeClr val="tx2">
                  <a:lumMod val="60000"/>
                  <a:lumOff val="40000"/>
                </a:schemeClr>
              </a:gs>
              <a:gs pos="49000">
                <a:schemeClr val="tx2">
                  <a:lumMod val="40000"/>
                  <a:lumOff val="60000"/>
                  <a:alpha val="3000"/>
                </a:schemeClr>
              </a:gs>
              <a:gs pos="100000">
                <a:schemeClr val="tx2">
                  <a:lumMod val="40000"/>
                  <a:lumOff val="60000"/>
                  <a:alpha val="0"/>
                </a:schemeClr>
              </a:gs>
            </a:gsLst>
            <a:path path="circle">
              <a:fillToRect l="100000" b="100000"/>
            </a:path>
            <a:tileRect t="-100000" r="-100000"/>
          </a:gradFill>
          <a:ln>
            <a:noFill/>
          </a:ln>
          <a:effectLst>
            <a:softEdge rad="127000"/>
          </a:effectLst>
        </p:spPr>
        <p:txBody>
          <a:bodyPr vert="horz" lIns="121920" tIns="60960" rIns="121920" bIns="60960" rtlCol="0">
            <a:noAutofit/>
          </a:bodyPr>
          <a:lstStyle>
            <a:lvl1pPr marL="228600" indent="-228600" algn="l" defTabSz="914400" rtl="0" eaLnBrk="1" latinLnBrk="0" hangingPunct="1">
              <a:lnSpc>
                <a:spcPct val="110000"/>
              </a:lnSpc>
              <a:spcBef>
                <a:spcPts val="1200"/>
              </a:spcBef>
              <a:buClrTx/>
              <a:buFont typeface="Arial" pitchFamily="34" charset="0"/>
              <a:buChar char="•"/>
              <a:defRPr sz="2000" kern="1200" baseline="0">
                <a:solidFill>
                  <a:schemeClr val="tx1"/>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6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1600"/>
              </a:spcBef>
              <a:buNone/>
              <a:defRPr/>
            </a:pPr>
            <a:endParaRPr lang="sv-SE" sz="2133" b="1" dirty="0">
              <a:solidFill>
                <a:srgbClr val="006F65"/>
              </a:solidFill>
              <a:latin typeface="Arial"/>
            </a:endParaRPr>
          </a:p>
        </p:txBody>
      </p:sp>
      <p:sp>
        <p:nvSpPr>
          <p:cNvPr id="6" name="Platshållare för innehåll 1">
            <a:extLst>
              <a:ext uri="{FF2B5EF4-FFF2-40B4-BE49-F238E27FC236}">
                <a16:creationId xmlns:a16="http://schemas.microsoft.com/office/drawing/2014/main" id="{8FAFCADF-83BB-435E-9779-81A879689809}"/>
              </a:ext>
            </a:extLst>
          </p:cNvPr>
          <p:cNvSpPr txBox="1">
            <a:spLocks/>
          </p:cNvSpPr>
          <p:nvPr/>
        </p:nvSpPr>
        <p:spPr>
          <a:xfrm>
            <a:off x="-48683" y="4754678"/>
            <a:ext cx="12259008" cy="2386899"/>
          </a:xfrm>
          <a:prstGeom prst="rect">
            <a:avLst/>
          </a:prstGeom>
          <a:solidFill>
            <a:schemeClr val="tx1"/>
          </a:solidFill>
          <a:ln>
            <a:solidFill>
              <a:schemeClr val="tx1"/>
            </a:solidFill>
          </a:ln>
        </p:spPr>
        <p:txBody>
          <a:bodyPr vert="horz" lIns="121920" tIns="60960" rIns="121920" bIns="60960" rtlCol="0">
            <a:noAutofit/>
          </a:bodyPr>
          <a:lstStyle>
            <a:lvl1pPr marL="228600" indent="-228600" algn="l" defTabSz="914400" rtl="0" eaLnBrk="1" latinLnBrk="0" hangingPunct="1">
              <a:lnSpc>
                <a:spcPct val="110000"/>
              </a:lnSpc>
              <a:spcBef>
                <a:spcPts val="1200"/>
              </a:spcBef>
              <a:buClrTx/>
              <a:buFont typeface="Arial" pitchFamily="34" charset="0"/>
              <a:buChar char="•"/>
              <a:defRPr sz="2000" kern="1200" baseline="0">
                <a:solidFill>
                  <a:schemeClr val="tx1"/>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6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1600"/>
              </a:spcBef>
              <a:buNone/>
              <a:defRPr/>
            </a:pPr>
            <a:endParaRPr lang="sv-SE" sz="2133" b="1" dirty="0">
              <a:solidFill>
                <a:srgbClr val="006F65"/>
              </a:solidFill>
              <a:latin typeface="Arial"/>
            </a:endParaRPr>
          </a:p>
        </p:txBody>
      </p:sp>
      <p:grpSp>
        <p:nvGrpSpPr>
          <p:cNvPr id="7" name="Grupp 22">
            <a:extLst>
              <a:ext uri="{FF2B5EF4-FFF2-40B4-BE49-F238E27FC236}">
                <a16:creationId xmlns:a16="http://schemas.microsoft.com/office/drawing/2014/main" id="{8A1685B1-CDC2-4135-AB89-94BD481B1248}"/>
              </a:ext>
            </a:extLst>
          </p:cNvPr>
          <p:cNvGrpSpPr/>
          <p:nvPr/>
        </p:nvGrpSpPr>
        <p:grpSpPr>
          <a:xfrm>
            <a:off x="8384027" y="5757103"/>
            <a:ext cx="3407575" cy="737287"/>
            <a:chOff x="6288020" y="4317827"/>
            <a:chExt cx="2555681" cy="552965"/>
          </a:xfrm>
        </p:grpSpPr>
        <p:sp>
          <p:nvSpPr>
            <p:cNvPr id="8" name="Platshållare för text 7"/>
            <p:cNvSpPr txBox="1">
              <a:spLocks/>
            </p:cNvSpPr>
            <p:nvPr/>
          </p:nvSpPr>
          <p:spPr>
            <a:xfrm>
              <a:off x="6288020" y="4478623"/>
              <a:ext cx="805542" cy="323828"/>
            </a:xfrm>
            <a:prstGeom prst="rect">
              <a:avLst/>
            </a:prstGeom>
            <a:blipFill>
              <a:blip r:embed="rId4" cstate="email">
                <a:extLst>
                  <a:ext uri="{28A0092B-C50C-407E-A947-70E740481C1C}">
                    <a14:useLocalDpi xmlns:a14="http://schemas.microsoft.com/office/drawing/2010/main" val="0"/>
                  </a:ext>
                </a:extLst>
              </a:blip>
              <a:stretch>
                <a:fillRect/>
              </a:stretch>
            </a:blipFill>
          </p:spPr>
          <p:txBody>
            <a:bodyPr>
              <a:normAutofit/>
            </a:bodyPr>
            <a:lstStyle>
              <a:lvl1pPr marL="0" indent="0" algn="l" defTabSz="914400" rtl="0" eaLnBrk="1" latinLnBrk="0" hangingPunct="1">
                <a:lnSpc>
                  <a:spcPct val="110000"/>
                </a:lnSpc>
                <a:spcBef>
                  <a:spcPts val="1200"/>
                </a:spcBef>
                <a:buClrTx/>
                <a:buFont typeface="Arial" pitchFamily="34" charset="0"/>
                <a:buNone/>
                <a:defRPr sz="100" kern="1200">
                  <a:solidFill>
                    <a:schemeClr val="tx1"/>
                  </a:solidFill>
                  <a:latin typeface="+mn-lt"/>
                  <a:ea typeface="+mn-ea"/>
                  <a:cs typeface="+mn-cs"/>
                </a:defRPr>
              </a:lvl1pPr>
              <a:lvl2pPr marL="457200" indent="-228600" algn="l" defTabSz="914400" rtl="0" eaLnBrk="1" latinLnBrk="0" hangingPunct="1">
                <a:lnSpc>
                  <a:spcPct val="110000"/>
                </a:lnSpc>
                <a:spcBef>
                  <a:spcPts val="1200"/>
                </a:spcBef>
                <a:buClrTx/>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10000"/>
                </a:lnSpc>
                <a:spcBef>
                  <a:spcPts val="1200"/>
                </a:spcBef>
                <a:buClrTx/>
                <a:buFont typeface="Arial" pitchFamily="34" charset="0"/>
                <a:buChar char="•"/>
                <a:defRPr sz="1600" kern="1200" baseline="0">
                  <a:solidFill>
                    <a:schemeClr val="tx1"/>
                  </a:solidFill>
                  <a:latin typeface="+mn-lt"/>
                  <a:ea typeface="+mn-ea"/>
                  <a:cs typeface="+mn-cs"/>
                </a:defRPr>
              </a:lvl3pPr>
              <a:lvl4pPr marL="914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10000"/>
                </a:lnSpc>
                <a:spcBef>
                  <a:spcPts val="1200"/>
                </a:spcBef>
                <a:buClrTx/>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170">
                <a:spcBef>
                  <a:spcPts val="1600"/>
                </a:spcBef>
                <a:defRPr/>
              </a:pPr>
              <a:r>
                <a:rPr lang="sv-SE" sz="133" dirty="0">
                  <a:solidFill>
                    <a:srgbClr val="006F65"/>
                  </a:solidFill>
                  <a:latin typeface="Arial"/>
                </a:rPr>
                <a:t>.</a:t>
              </a:r>
            </a:p>
          </p:txBody>
        </p:sp>
        <p:pic>
          <p:nvPicPr>
            <p:cNvPr id="9" name="Bildobjekt 17">
              <a:extLst>
                <a:ext uri="{FF2B5EF4-FFF2-40B4-BE49-F238E27FC236}">
                  <a16:creationId xmlns:a16="http://schemas.microsoft.com/office/drawing/2014/main" id="{D9C2CDC9-02B1-4897-8C36-F32A6B816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288" y="4317827"/>
              <a:ext cx="910023" cy="552965"/>
            </a:xfrm>
            <a:prstGeom prst="rect">
              <a:avLst/>
            </a:prstGeom>
          </p:spPr>
        </p:pic>
        <p:pic>
          <p:nvPicPr>
            <p:cNvPr id="10" name="Bildobjekt 21">
              <a:extLst>
                <a:ext uri="{FF2B5EF4-FFF2-40B4-BE49-F238E27FC236}">
                  <a16:creationId xmlns:a16="http://schemas.microsoft.com/office/drawing/2014/main" id="{87F82756-7C01-485F-8E6A-3BC75CC680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5658" y="4405890"/>
              <a:ext cx="738043" cy="347579"/>
            </a:xfrm>
            <a:prstGeom prst="rect">
              <a:avLst/>
            </a:prstGeom>
          </p:spPr>
        </p:pic>
      </p:grpSp>
      <p:grpSp>
        <p:nvGrpSpPr>
          <p:cNvPr id="11" name="Grupp 24">
            <a:extLst>
              <a:ext uri="{FF2B5EF4-FFF2-40B4-BE49-F238E27FC236}">
                <a16:creationId xmlns:a16="http://schemas.microsoft.com/office/drawing/2014/main" id="{45AAD4F8-C026-4CC8-B2D3-A79A54FE6D04}"/>
              </a:ext>
            </a:extLst>
          </p:cNvPr>
          <p:cNvGrpSpPr/>
          <p:nvPr/>
        </p:nvGrpSpPr>
        <p:grpSpPr>
          <a:xfrm>
            <a:off x="459612" y="5263314"/>
            <a:ext cx="5950373" cy="1491821"/>
            <a:chOff x="100849" y="4045172"/>
            <a:chExt cx="4462780" cy="1118866"/>
          </a:xfrm>
        </p:grpSpPr>
        <p:grpSp>
          <p:nvGrpSpPr>
            <p:cNvPr id="12" name="Grupp 26">
              <a:extLst>
                <a:ext uri="{FF2B5EF4-FFF2-40B4-BE49-F238E27FC236}">
                  <a16:creationId xmlns:a16="http://schemas.microsoft.com/office/drawing/2014/main" id="{30C6E15C-62D5-4130-97E3-A5A302478BE3}"/>
                </a:ext>
              </a:extLst>
            </p:cNvPr>
            <p:cNvGrpSpPr/>
            <p:nvPr/>
          </p:nvGrpSpPr>
          <p:grpSpPr>
            <a:xfrm>
              <a:off x="100849" y="4047759"/>
              <a:ext cx="3319024" cy="1116279"/>
              <a:chOff x="750095" y="2301728"/>
              <a:chExt cx="3566950" cy="1388837"/>
            </a:xfrm>
          </p:grpSpPr>
          <p:pic>
            <p:nvPicPr>
              <p:cNvPr id="16" name="Bildobjekt 31">
                <a:extLst>
                  <a:ext uri="{FF2B5EF4-FFF2-40B4-BE49-F238E27FC236}">
                    <a16:creationId xmlns:a16="http://schemas.microsoft.com/office/drawing/2014/main" id="{74BE6FED-3C7C-48E2-BF58-4D6A525B91E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70000" y1="87500" x2="70000" y2="87500"/>
                            <a14:foregroundMark x1="41500" y1="70750" x2="41500" y2="70750"/>
                            <a14:foregroundMark x1="76000" y1="43500" x2="76000" y2="43500"/>
                            <a14:foregroundMark x1="77000" y1="45750" x2="77000" y2="45750"/>
                            <a14:foregroundMark x1="71750" y1="39000" x2="71750" y2="39000"/>
                            <a14:foregroundMark x1="61750" y1="28250" x2="61750" y2="28250"/>
                          </a14:backgroundRemoval>
                        </a14:imgEffect>
                      </a14:imgLayer>
                    </a14:imgProps>
                  </a:ext>
                </a:extLst>
              </a:blip>
              <a:stretch>
                <a:fillRect/>
              </a:stretch>
            </p:blipFill>
            <p:spPr>
              <a:xfrm>
                <a:off x="750095" y="2301728"/>
                <a:ext cx="551139" cy="551138"/>
              </a:xfrm>
              <a:prstGeom prst="rect">
                <a:avLst/>
              </a:prstGeom>
            </p:spPr>
          </p:pic>
          <p:pic>
            <p:nvPicPr>
              <p:cNvPr id="17" name="Bildobjekt 32">
                <a:extLst>
                  <a:ext uri="{FF2B5EF4-FFF2-40B4-BE49-F238E27FC236}">
                    <a16:creationId xmlns:a16="http://schemas.microsoft.com/office/drawing/2014/main" id="{EA633221-4CEC-4A6F-928C-DAC97E842806}"/>
                  </a:ext>
                </a:extLst>
              </p:cNvPr>
              <p:cNvPicPr>
                <a:picLocks noChangeAspect="1"/>
              </p:cNvPicPr>
              <p:nvPr/>
            </p:nvPicPr>
            <p:blipFill>
              <a:blip r:embed="rId9"/>
              <a:stretch>
                <a:fillRect/>
              </a:stretch>
            </p:blipFill>
            <p:spPr>
              <a:xfrm>
                <a:off x="2387661" y="2981729"/>
                <a:ext cx="697015" cy="660754"/>
              </a:xfrm>
              <a:prstGeom prst="rect">
                <a:avLst/>
              </a:prstGeom>
            </p:spPr>
          </p:pic>
          <p:pic>
            <p:nvPicPr>
              <p:cNvPr id="18" name="Bildobjekt 34">
                <a:extLst>
                  <a:ext uri="{FF2B5EF4-FFF2-40B4-BE49-F238E27FC236}">
                    <a16:creationId xmlns:a16="http://schemas.microsoft.com/office/drawing/2014/main" id="{0AAF4F72-859A-4E89-8893-C4650DA41286}"/>
                  </a:ext>
                </a:extLst>
              </p:cNvPr>
              <p:cNvPicPr>
                <a:picLocks noChangeAspect="1"/>
              </p:cNvPicPr>
              <p:nvPr/>
            </p:nvPicPr>
            <p:blipFill>
              <a:blip r:embed="rId10"/>
              <a:stretch>
                <a:fillRect/>
              </a:stretch>
            </p:blipFill>
            <p:spPr>
              <a:xfrm>
                <a:off x="841784" y="2922413"/>
                <a:ext cx="1076267" cy="720069"/>
              </a:xfrm>
              <a:prstGeom prst="rect">
                <a:avLst/>
              </a:prstGeom>
            </p:spPr>
          </p:pic>
          <p:pic>
            <p:nvPicPr>
              <p:cNvPr id="19" name="Bildobjekt 35">
                <a:extLst>
                  <a:ext uri="{FF2B5EF4-FFF2-40B4-BE49-F238E27FC236}">
                    <a16:creationId xmlns:a16="http://schemas.microsoft.com/office/drawing/2014/main" id="{B6425226-367D-404D-BB32-68A85332B4BC}"/>
                  </a:ext>
                </a:extLst>
              </p:cNvPr>
              <p:cNvPicPr>
                <a:picLocks noChangeAspect="1"/>
              </p:cNvPicPr>
              <p:nvPr/>
            </p:nvPicPr>
            <p:blipFill>
              <a:blip r:embed="rId11"/>
              <a:stretch>
                <a:fillRect/>
              </a:stretch>
            </p:blipFill>
            <p:spPr>
              <a:xfrm>
                <a:off x="3749450" y="3039243"/>
                <a:ext cx="567595" cy="651322"/>
              </a:xfrm>
              <a:prstGeom prst="rect">
                <a:avLst/>
              </a:prstGeom>
            </p:spPr>
          </p:pic>
        </p:grpSp>
        <p:pic>
          <p:nvPicPr>
            <p:cNvPr id="13" name="Bildobjekt 28">
              <a:extLst>
                <a:ext uri="{FF2B5EF4-FFF2-40B4-BE49-F238E27FC236}">
                  <a16:creationId xmlns:a16="http://schemas.microsoft.com/office/drawing/2014/main" id="{9F069206-827A-4B0E-B184-3DB5E133E45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16587" y="4045172"/>
              <a:ext cx="1047042" cy="414454"/>
            </a:xfrm>
            <a:prstGeom prst="rect">
              <a:avLst/>
            </a:prstGeom>
          </p:spPr>
        </p:pic>
        <p:pic>
          <p:nvPicPr>
            <p:cNvPr id="14" name="Bildobjekt 5">
              <a:extLst>
                <a:ext uri="{FF2B5EF4-FFF2-40B4-BE49-F238E27FC236}">
                  <a16:creationId xmlns:a16="http://schemas.microsoft.com/office/drawing/2014/main" id="{2FBE2836-0481-426E-A76F-A3719BBF19C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10227" y="4071586"/>
              <a:ext cx="877356" cy="427817"/>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objekt 2" descr="http://www.teknikforetagen.se/globalassets/om-oss/loggor-o-grafik/for-webb/tf_logo_liggande.png#page=Liggande Svart text Logotyp med färg">
              <a:extLst>
                <a:ext uri="{FF2B5EF4-FFF2-40B4-BE49-F238E27FC236}">
                  <a16:creationId xmlns:a16="http://schemas.microsoft.com/office/drawing/2014/main" id="{85EAEACB-ECE0-432D-B738-901AF310CD8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9768" y="4063428"/>
              <a:ext cx="1532775" cy="42691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Bildobjekt 36">
            <a:extLst>
              <a:ext uri="{FF2B5EF4-FFF2-40B4-BE49-F238E27FC236}">
                <a16:creationId xmlns:a16="http://schemas.microsoft.com/office/drawing/2014/main" id="{1DE031DB-6236-4312-9A0C-712DA554E3D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71539" y="5972793"/>
            <a:ext cx="1003039" cy="1003039"/>
          </a:xfrm>
          <a:prstGeom prst="rect">
            <a:avLst/>
          </a:prstGeom>
        </p:spPr>
      </p:pic>
      <p:sp>
        <p:nvSpPr>
          <p:cNvPr id="21" name="object 4">
            <a:extLst>
              <a:ext uri="{FF2B5EF4-FFF2-40B4-BE49-F238E27FC236}">
                <a16:creationId xmlns:a16="http://schemas.microsoft.com/office/drawing/2014/main" id="{BF2B83DC-8CF7-4DB2-9ADB-D05EC4825634}"/>
              </a:ext>
            </a:extLst>
          </p:cNvPr>
          <p:cNvSpPr txBox="1">
            <a:spLocks/>
          </p:cNvSpPr>
          <p:nvPr/>
        </p:nvSpPr>
        <p:spPr>
          <a:xfrm>
            <a:off x="177062" y="4752943"/>
            <a:ext cx="6648140" cy="391873"/>
          </a:xfrm>
          <a:prstGeom prst="rect">
            <a:avLst/>
          </a:prstGeom>
        </p:spPr>
        <p:txBody>
          <a:bodyPr vert="horz" wrap="square" lIns="0" tIns="9242" rIns="0" bIns="0" rtlCol="0">
            <a:spAutoFit/>
          </a:bodyPr>
          <a:lstStyle>
            <a:lvl1pPr>
              <a:defRPr sz="2001" b="0" i="0">
                <a:solidFill>
                  <a:srgbClr val="032C5D"/>
                </a:solidFill>
                <a:latin typeface="Arial"/>
                <a:ea typeface="+mj-ea"/>
                <a:cs typeface="Arial"/>
              </a:defRPr>
            </a:lvl1pPr>
          </a:lstStyle>
          <a:p>
            <a:pPr marL="7701" marR="0" lvl="0" indent="0" defTabSz="914400" eaLnBrk="1" fontAlgn="auto" latinLnBrk="0" hangingPunct="1">
              <a:lnSpc>
                <a:spcPct val="100000"/>
              </a:lnSpc>
              <a:spcBef>
                <a:spcPts val="73"/>
              </a:spcBef>
              <a:spcAft>
                <a:spcPts val="0"/>
              </a:spcAft>
              <a:buClrTx/>
              <a:buSzTx/>
              <a:buFontTx/>
              <a:buNone/>
              <a:tabLst/>
              <a:defRPr/>
            </a:pPr>
            <a:r>
              <a:rPr kumimoji="0" lang="en-US" sz="2486" b="0" i="0" u="none" strike="noStrike" kern="0" cap="none" spc="-18" normalizeH="0" baseline="0" noProof="0" dirty="0">
                <a:ln>
                  <a:noFill/>
                </a:ln>
                <a:solidFill>
                  <a:srgbClr val="032C5D"/>
                </a:solidFill>
                <a:effectLst/>
                <a:uLnTx/>
                <a:uFillTx/>
                <a:latin typeface="Arial"/>
                <a:ea typeface="+mj-ea"/>
                <a:cs typeface="Arial"/>
              </a:rPr>
              <a:t>Big</a:t>
            </a:r>
            <a:r>
              <a:rPr kumimoji="0" lang="en-US" sz="2486" b="0" i="0" u="none" strike="noStrike" kern="0" cap="none" spc="-136" normalizeH="0" baseline="0" noProof="0" dirty="0">
                <a:ln>
                  <a:noFill/>
                </a:ln>
                <a:solidFill>
                  <a:srgbClr val="032C5D"/>
                </a:solidFill>
                <a:effectLst/>
                <a:uLnTx/>
                <a:uFillTx/>
                <a:latin typeface="Arial"/>
                <a:ea typeface="+mj-ea"/>
                <a:cs typeface="Arial"/>
              </a:rPr>
              <a:t> </a:t>
            </a:r>
            <a:r>
              <a:rPr kumimoji="0" lang="en-US" sz="2486" b="0" i="0" u="none" strike="noStrike" kern="0" cap="none" spc="-27" normalizeH="0" baseline="0" noProof="0" dirty="0">
                <a:ln>
                  <a:noFill/>
                </a:ln>
                <a:solidFill>
                  <a:srgbClr val="032C5D"/>
                </a:solidFill>
                <a:effectLst/>
                <a:uLnTx/>
                <a:uFillTx/>
                <a:latin typeface="Arial"/>
                <a:ea typeface="+mj-ea"/>
                <a:cs typeface="Arial"/>
              </a:rPr>
              <a:t>Science</a:t>
            </a:r>
            <a:r>
              <a:rPr kumimoji="0" lang="en-US" sz="2486" b="0" i="0" u="none" strike="noStrike" kern="0" cap="none" spc="-136" normalizeH="0" baseline="0" noProof="0" dirty="0">
                <a:ln>
                  <a:noFill/>
                </a:ln>
                <a:solidFill>
                  <a:srgbClr val="032C5D"/>
                </a:solidFill>
                <a:effectLst/>
                <a:uLnTx/>
                <a:uFillTx/>
                <a:latin typeface="Arial"/>
                <a:ea typeface="+mj-ea"/>
                <a:cs typeface="Arial"/>
              </a:rPr>
              <a:t> </a:t>
            </a:r>
            <a:r>
              <a:rPr kumimoji="0" lang="en-US" sz="2486" b="0" i="0" u="none" strike="noStrike" kern="0" cap="none" spc="-24" normalizeH="0" baseline="0" noProof="0" dirty="0">
                <a:ln>
                  <a:noFill/>
                </a:ln>
                <a:solidFill>
                  <a:srgbClr val="032C5D"/>
                </a:solidFill>
                <a:effectLst/>
                <a:uLnTx/>
                <a:uFillTx/>
                <a:latin typeface="Arial"/>
                <a:ea typeface="+mj-ea"/>
                <a:cs typeface="Arial"/>
              </a:rPr>
              <a:t>Sweden</a:t>
            </a:r>
            <a:r>
              <a:rPr kumimoji="0" lang="en-US" sz="2486" b="0" i="0" u="none" strike="noStrike" kern="0" cap="none" spc="-136" normalizeH="0" baseline="0" noProof="0" dirty="0">
                <a:ln>
                  <a:noFill/>
                </a:ln>
                <a:solidFill>
                  <a:srgbClr val="032C5D"/>
                </a:solidFill>
                <a:effectLst/>
                <a:uLnTx/>
                <a:uFillTx/>
                <a:latin typeface="Arial"/>
                <a:ea typeface="+mj-ea"/>
                <a:cs typeface="Arial"/>
              </a:rPr>
              <a:t> </a:t>
            </a:r>
            <a:r>
              <a:rPr kumimoji="0" lang="en-US" sz="2486" b="0" i="0" u="none" strike="noStrike" kern="0" cap="none" spc="-15" normalizeH="0" baseline="0" noProof="0" dirty="0" smtClean="0">
                <a:ln>
                  <a:noFill/>
                </a:ln>
                <a:solidFill>
                  <a:srgbClr val="032C5D"/>
                </a:solidFill>
                <a:effectLst/>
                <a:uLnTx/>
                <a:uFillTx/>
                <a:latin typeface="Arial"/>
                <a:ea typeface="+mj-ea"/>
                <a:cs typeface="Arial"/>
              </a:rPr>
              <a:t>is a consortium</a:t>
            </a:r>
            <a:r>
              <a:rPr lang="en-US" sz="2486" kern="0" spc="-15" dirty="0" smtClean="0"/>
              <a:t>:</a:t>
            </a:r>
            <a:endParaRPr kumimoji="0" lang="en-US" sz="2486" b="0" i="0" u="none" strike="noStrike" kern="0" cap="none" spc="0" normalizeH="0" baseline="0" noProof="0" dirty="0">
              <a:ln>
                <a:noFill/>
              </a:ln>
              <a:solidFill>
                <a:srgbClr val="032C5D"/>
              </a:solidFill>
              <a:effectLst/>
              <a:uLnTx/>
              <a:uFillTx/>
              <a:latin typeface="Arial"/>
              <a:ea typeface="+mj-ea"/>
              <a:cs typeface="Arial"/>
            </a:endParaRPr>
          </a:p>
        </p:txBody>
      </p:sp>
      <p:sp>
        <p:nvSpPr>
          <p:cNvPr id="22" name="Rektangel 9">
            <a:extLst>
              <a:ext uri="{FF2B5EF4-FFF2-40B4-BE49-F238E27FC236}">
                <a16:creationId xmlns:a16="http://schemas.microsoft.com/office/drawing/2014/main" id="{A49BF473-691F-422B-8DF3-F1B50D2F2494}"/>
              </a:ext>
            </a:extLst>
          </p:cNvPr>
          <p:cNvSpPr/>
          <p:nvPr/>
        </p:nvSpPr>
        <p:spPr>
          <a:xfrm>
            <a:off x="8324158" y="5265718"/>
            <a:ext cx="1781963" cy="474874"/>
          </a:xfrm>
          <a:prstGeom prst="rect">
            <a:avLst/>
          </a:prstGeom>
        </p:spPr>
        <p:txBody>
          <a:bodyPr wrap="none">
            <a:spAutoFit/>
          </a:bodyPr>
          <a:lstStyle/>
          <a:p>
            <a:pPr marL="7701" lvl="0" defTabSz="554492">
              <a:spcBef>
                <a:spcPts val="73"/>
              </a:spcBef>
              <a:defRPr/>
            </a:pPr>
            <a:r>
              <a:rPr lang="sv-SE" sz="2486" spc="-27" dirty="0" err="1" smtClean="0">
                <a:solidFill>
                  <a:srgbClr val="032C5D"/>
                </a:solidFill>
                <a:cs typeface="Arial"/>
              </a:rPr>
              <a:t>Financed</a:t>
            </a:r>
            <a:r>
              <a:rPr lang="sv-SE" sz="2486" spc="-27" dirty="0" smtClean="0">
                <a:solidFill>
                  <a:srgbClr val="032C5D"/>
                </a:solidFill>
                <a:cs typeface="Arial"/>
              </a:rPr>
              <a:t> by</a:t>
            </a:r>
            <a:r>
              <a:rPr lang="sv-SE" sz="2486" spc="-33" dirty="0" smtClean="0">
                <a:solidFill>
                  <a:srgbClr val="032C5D"/>
                </a:solidFill>
                <a:cs typeface="Arial"/>
              </a:rPr>
              <a:t>:</a:t>
            </a:r>
            <a:endParaRPr lang="sv-SE" sz="2486" dirty="0">
              <a:solidFill>
                <a:prstClr val="black"/>
              </a:solidFill>
              <a:cs typeface="Arial"/>
            </a:endParaRPr>
          </a:p>
        </p:txBody>
      </p:sp>
      <p:grpSp>
        <p:nvGrpSpPr>
          <p:cNvPr id="23" name="Group 22"/>
          <p:cNvGrpSpPr/>
          <p:nvPr/>
        </p:nvGrpSpPr>
        <p:grpSpPr>
          <a:xfrm>
            <a:off x="177062" y="337047"/>
            <a:ext cx="4182300" cy="4241825"/>
            <a:chOff x="5280197" y="501625"/>
            <a:chExt cx="4182300" cy="4241825"/>
          </a:xfrm>
        </p:grpSpPr>
        <p:sp>
          <p:nvSpPr>
            <p:cNvPr id="24" name="object 10"/>
            <p:cNvSpPr/>
            <p:nvPr/>
          </p:nvSpPr>
          <p:spPr>
            <a:xfrm>
              <a:off x="6478693" y="501625"/>
              <a:ext cx="1913041" cy="4241825"/>
            </a:xfrm>
            <a:prstGeom prst="rect">
              <a:avLst/>
            </a:prstGeom>
            <a:blipFill>
              <a:blip r:embed="rId16"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11"/>
            <p:cNvSpPr txBox="1"/>
            <p:nvPr/>
          </p:nvSpPr>
          <p:spPr>
            <a:xfrm>
              <a:off x="7696023" y="2911687"/>
              <a:ext cx="1265474" cy="284274"/>
            </a:xfrm>
            <a:prstGeom prst="rect">
              <a:avLst/>
            </a:prstGeom>
          </p:spPr>
          <p:txBody>
            <a:bodyPr vert="horz" wrap="square" lIns="0" tIns="8856" rIns="0" bIns="0" rtlCol="0">
              <a:spAutoFit/>
            </a:bodyPr>
            <a:lstStyle/>
            <a:p>
              <a:pPr marL="7701" marR="0" lvl="0" indent="0" algn="l" defTabSz="554492" rtl="0" eaLnBrk="1" fontAlgn="auto" latinLnBrk="0" hangingPunct="1">
                <a:lnSpc>
                  <a:spcPct val="100000"/>
                </a:lnSpc>
                <a:spcBef>
                  <a:spcPts val="69"/>
                </a:spcBef>
                <a:spcAft>
                  <a:spcPts val="0"/>
                </a:spcAft>
                <a:buClrTx/>
                <a:buSzTx/>
                <a:buFontTx/>
                <a:buNone/>
                <a:tabLst/>
                <a:defRPr/>
              </a:pPr>
              <a:r>
                <a:rPr kumimoji="0" sz="1789" b="1" i="0" u="none" strike="noStrike" kern="1200" cap="none" spc="0" normalizeH="0" baseline="0" noProof="0" dirty="0">
                  <a:ln>
                    <a:noFill/>
                  </a:ln>
                  <a:solidFill>
                    <a:srgbClr val="FFFFFF"/>
                  </a:solidFill>
                  <a:effectLst/>
                  <a:uLnTx/>
                  <a:uFillTx/>
                  <a:latin typeface="Arial Black"/>
                  <a:ea typeface="+mn-ea"/>
                  <a:cs typeface="Arial Black"/>
                </a:rPr>
                <a:t>UPPSALA</a:t>
              </a:r>
              <a:endParaRPr kumimoji="0" sz="1789"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26" name="object 12"/>
            <p:cNvSpPr txBox="1"/>
            <p:nvPr/>
          </p:nvSpPr>
          <p:spPr>
            <a:xfrm>
              <a:off x="7538352" y="1280245"/>
              <a:ext cx="1924145" cy="284274"/>
            </a:xfrm>
            <a:prstGeom prst="rect">
              <a:avLst/>
            </a:prstGeom>
          </p:spPr>
          <p:txBody>
            <a:bodyPr vert="horz" wrap="square" lIns="0" tIns="8856" rIns="0" bIns="0" rtlCol="0">
              <a:spAutoFit/>
            </a:bodyPr>
            <a:lstStyle/>
            <a:p>
              <a:pPr marL="7701" marR="0" lvl="0" indent="0" algn="l" defTabSz="554492" rtl="0" eaLnBrk="1" fontAlgn="auto" latinLnBrk="0" hangingPunct="1">
                <a:lnSpc>
                  <a:spcPct val="100000"/>
                </a:lnSpc>
                <a:spcBef>
                  <a:spcPts val="69"/>
                </a:spcBef>
                <a:spcAft>
                  <a:spcPts val="0"/>
                </a:spcAft>
                <a:buClrTx/>
                <a:buSzTx/>
                <a:buFontTx/>
                <a:buNone/>
                <a:tabLst/>
                <a:defRPr/>
              </a:pPr>
              <a:r>
                <a:rPr kumimoji="0" sz="1789" b="1" i="0" u="none" strike="noStrike" kern="1200" cap="none" spc="-6" normalizeH="0" baseline="0" noProof="0" dirty="0">
                  <a:ln>
                    <a:noFill/>
                  </a:ln>
                  <a:solidFill>
                    <a:srgbClr val="FFFFFF"/>
                  </a:solidFill>
                  <a:effectLst/>
                  <a:uLnTx/>
                  <a:uFillTx/>
                  <a:latin typeface="Arial Black"/>
                  <a:ea typeface="+mn-ea"/>
                  <a:cs typeface="Arial Black"/>
                </a:rPr>
                <a:t>LULEÅ</a:t>
              </a:r>
              <a:r>
                <a:rPr kumimoji="0" lang="sv-SE" sz="1789" b="1" i="0" u="none" strike="noStrike" kern="1200" cap="none" spc="-6" normalizeH="0" baseline="0" noProof="0" dirty="0">
                  <a:ln>
                    <a:noFill/>
                  </a:ln>
                  <a:solidFill>
                    <a:srgbClr val="FFFFFF"/>
                  </a:solidFill>
                  <a:effectLst/>
                  <a:uLnTx/>
                  <a:uFillTx/>
                  <a:latin typeface="Arial Black"/>
                  <a:ea typeface="+mn-ea"/>
                  <a:cs typeface="Arial Black"/>
                </a:rPr>
                <a:t>/KIRUNA</a:t>
              </a:r>
              <a:endParaRPr kumimoji="0" sz="1789"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27" name="object 13"/>
            <p:cNvSpPr txBox="1"/>
            <p:nvPr/>
          </p:nvSpPr>
          <p:spPr>
            <a:xfrm>
              <a:off x="5280197" y="3439866"/>
              <a:ext cx="1506368" cy="284274"/>
            </a:xfrm>
            <a:prstGeom prst="rect">
              <a:avLst/>
            </a:prstGeom>
          </p:spPr>
          <p:txBody>
            <a:bodyPr vert="horz" wrap="square" lIns="0" tIns="8856" rIns="0" bIns="0" rtlCol="0">
              <a:spAutoFit/>
            </a:bodyPr>
            <a:lstStyle/>
            <a:p>
              <a:pPr marL="7701" marR="0" lvl="0" indent="0" algn="l" defTabSz="554492" rtl="0" eaLnBrk="1" fontAlgn="auto" latinLnBrk="0" hangingPunct="1">
                <a:lnSpc>
                  <a:spcPct val="100000"/>
                </a:lnSpc>
                <a:spcBef>
                  <a:spcPts val="69"/>
                </a:spcBef>
                <a:spcAft>
                  <a:spcPts val="0"/>
                </a:spcAft>
                <a:buClrTx/>
                <a:buSzTx/>
                <a:buFontTx/>
                <a:buNone/>
                <a:tabLst/>
                <a:defRPr/>
              </a:pPr>
              <a:r>
                <a:rPr kumimoji="0" sz="1789" b="1" i="0" u="none" strike="noStrike" kern="1200" cap="none" spc="-6" normalizeH="0" baseline="0" noProof="0" dirty="0">
                  <a:ln>
                    <a:noFill/>
                  </a:ln>
                  <a:solidFill>
                    <a:srgbClr val="FFFFFF"/>
                  </a:solidFill>
                  <a:effectLst/>
                  <a:uLnTx/>
                  <a:uFillTx/>
                  <a:latin typeface="Arial Black"/>
                  <a:ea typeface="+mn-ea"/>
                  <a:cs typeface="Arial Black"/>
                </a:rPr>
                <a:t>GÖTEBORG</a:t>
              </a:r>
              <a:endParaRPr kumimoji="0" sz="1789"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28" name="object 14"/>
            <p:cNvSpPr txBox="1"/>
            <p:nvPr/>
          </p:nvSpPr>
          <p:spPr>
            <a:xfrm>
              <a:off x="7196480" y="4204024"/>
              <a:ext cx="718795" cy="284274"/>
            </a:xfrm>
            <a:prstGeom prst="rect">
              <a:avLst/>
            </a:prstGeom>
          </p:spPr>
          <p:txBody>
            <a:bodyPr vert="horz" wrap="square" lIns="0" tIns="8856" rIns="0" bIns="0" rtlCol="0">
              <a:spAutoFit/>
            </a:bodyPr>
            <a:lstStyle/>
            <a:p>
              <a:pPr marL="7701" marR="0" lvl="0" indent="0" algn="l" defTabSz="554492" rtl="0" eaLnBrk="1" fontAlgn="auto" latinLnBrk="0" hangingPunct="1">
                <a:lnSpc>
                  <a:spcPct val="100000"/>
                </a:lnSpc>
                <a:spcBef>
                  <a:spcPts val="69"/>
                </a:spcBef>
                <a:spcAft>
                  <a:spcPts val="0"/>
                </a:spcAft>
                <a:buClrTx/>
                <a:buSzTx/>
                <a:buFontTx/>
                <a:buNone/>
                <a:tabLst/>
                <a:defRPr/>
              </a:pPr>
              <a:r>
                <a:rPr kumimoji="0" sz="1789" b="1" i="0" u="none" strike="noStrike" kern="1200" cap="none" spc="-42" normalizeH="0" baseline="0" noProof="0" dirty="0">
                  <a:ln>
                    <a:noFill/>
                  </a:ln>
                  <a:solidFill>
                    <a:srgbClr val="FFFFFF"/>
                  </a:solidFill>
                  <a:effectLst/>
                  <a:uLnTx/>
                  <a:uFillTx/>
                  <a:latin typeface="Arial Black"/>
                  <a:ea typeface="+mn-ea"/>
                  <a:cs typeface="Arial Black"/>
                </a:rPr>
                <a:t>L</a:t>
              </a:r>
              <a:r>
                <a:rPr kumimoji="0" sz="1789" b="1" i="0" u="none" strike="noStrike" kern="1200" cap="none" spc="0" normalizeH="0" baseline="0" noProof="0" dirty="0">
                  <a:ln>
                    <a:noFill/>
                  </a:ln>
                  <a:solidFill>
                    <a:srgbClr val="FFFFFF"/>
                  </a:solidFill>
                  <a:effectLst/>
                  <a:uLnTx/>
                  <a:uFillTx/>
                  <a:latin typeface="Arial Black"/>
                  <a:ea typeface="+mn-ea"/>
                  <a:cs typeface="Arial Black"/>
                </a:rPr>
                <a:t>UND</a:t>
              </a:r>
              <a:endParaRPr kumimoji="0" sz="1789"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29" name="object 17"/>
            <p:cNvSpPr txBox="1"/>
            <p:nvPr/>
          </p:nvSpPr>
          <p:spPr>
            <a:xfrm>
              <a:off x="5763264" y="959513"/>
              <a:ext cx="1390551" cy="1287866"/>
            </a:xfrm>
            <a:prstGeom prst="rect">
              <a:avLst/>
            </a:prstGeom>
          </p:spPr>
          <p:txBody>
            <a:bodyPr vert="horz" wrap="square" lIns="0" tIns="7316" rIns="0" bIns="0" rtlCol="0">
              <a:spAutoFit/>
            </a:bodyPr>
            <a:lstStyle/>
            <a:p>
              <a:pPr marL="7701" marR="3081" lvl="0" indent="0" algn="l" defTabSz="554492" rtl="0" eaLnBrk="1" fontAlgn="auto" latinLnBrk="0" hangingPunct="1">
                <a:lnSpc>
                  <a:spcPct val="112100"/>
                </a:lnSpc>
                <a:spcBef>
                  <a:spcPts val="58"/>
                </a:spcBef>
                <a:spcAft>
                  <a:spcPts val="0"/>
                </a:spcAft>
                <a:buClrTx/>
                <a:buSzTx/>
                <a:buFontTx/>
                <a:buNone/>
                <a:tabLst/>
                <a:defRPr/>
              </a:pPr>
              <a:r>
                <a:rPr kumimoji="0" sz="1486" b="1" i="0" u="none" strike="noStrike" kern="1200" cap="none" spc="0" normalizeH="0" baseline="0" noProof="0" dirty="0">
                  <a:ln>
                    <a:noFill/>
                  </a:ln>
                  <a:solidFill>
                    <a:srgbClr val="FFD600"/>
                  </a:solidFill>
                  <a:effectLst/>
                  <a:uLnTx/>
                  <a:uFillTx/>
                  <a:latin typeface="Arial Black"/>
                  <a:ea typeface="+mn-ea"/>
                  <a:cs typeface="Arial Black"/>
                </a:rPr>
                <a:t>National</a:t>
              </a:r>
              <a:r>
                <a:rPr kumimoji="0" sz="1486" b="1" i="0" u="none" strike="noStrike" kern="1200" cap="none" spc="-79" normalizeH="0" baseline="0" noProof="0" dirty="0">
                  <a:ln>
                    <a:noFill/>
                  </a:ln>
                  <a:solidFill>
                    <a:srgbClr val="FFD600"/>
                  </a:solidFill>
                  <a:effectLst/>
                  <a:uLnTx/>
                  <a:uFillTx/>
                  <a:latin typeface="Arial Black"/>
                  <a:ea typeface="+mn-ea"/>
                  <a:cs typeface="Arial Black"/>
                </a:rPr>
                <a:t> </a:t>
              </a:r>
              <a:r>
                <a:rPr kumimoji="0" sz="1486" b="1" i="0" u="none" strike="noStrike" kern="1200" cap="none" spc="3" normalizeH="0" baseline="0" noProof="0" dirty="0">
                  <a:ln>
                    <a:noFill/>
                  </a:ln>
                  <a:solidFill>
                    <a:srgbClr val="FFD600"/>
                  </a:solidFill>
                  <a:effectLst/>
                  <a:uLnTx/>
                  <a:uFillTx/>
                  <a:latin typeface="Arial Black"/>
                  <a:ea typeface="+mn-ea"/>
                  <a:cs typeface="Arial Black"/>
                </a:rPr>
                <a:t>operation,  with </a:t>
              </a:r>
              <a:r>
                <a:rPr kumimoji="0" sz="1486" b="1" i="0" u="none" strike="noStrike" kern="1200" cap="none" spc="-6" normalizeH="0" baseline="0" noProof="0" dirty="0">
                  <a:ln>
                    <a:noFill/>
                  </a:ln>
                  <a:solidFill>
                    <a:srgbClr val="FFD600"/>
                  </a:solidFill>
                  <a:effectLst/>
                  <a:uLnTx/>
                  <a:uFillTx/>
                  <a:latin typeface="Arial Black"/>
                  <a:ea typeface="+mn-ea"/>
                  <a:cs typeface="Arial Black"/>
                </a:rPr>
                <a:t>offices </a:t>
              </a:r>
              <a:r>
                <a:rPr kumimoji="0" sz="1486" b="1" i="0" u="none" strike="noStrike" kern="1200" cap="none" spc="0" normalizeH="0" baseline="0" noProof="0" dirty="0">
                  <a:ln>
                    <a:noFill/>
                  </a:ln>
                  <a:solidFill>
                    <a:srgbClr val="FFD600"/>
                  </a:solidFill>
                  <a:effectLst/>
                  <a:uLnTx/>
                  <a:uFillTx/>
                  <a:latin typeface="Arial Black"/>
                  <a:ea typeface="+mn-ea"/>
                  <a:cs typeface="Arial Black"/>
                </a:rPr>
                <a:t>in four  locations</a:t>
              </a:r>
              <a:endParaRPr kumimoji="0" sz="1486" b="0" i="0" u="none" strike="noStrike" kern="1200" cap="none" spc="0" normalizeH="0" baseline="0" noProof="0" dirty="0">
                <a:ln>
                  <a:noFill/>
                </a:ln>
                <a:solidFill>
                  <a:prstClr val="black"/>
                </a:solidFill>
                <a:effectLst/>
                <a:uLnTx/>
                <a:uFillTx/>
                <a:latin typeface="Arial Black"/>
                <a:ea typeface="+mn-ea"/>
                <a:cs typeface="Arial Black"/>
              </a:endParaRPr>
            </a:p>
          </p:txBody>
        </p:sp>
      </p:grpSp>
    </p:spTree>
    <p:extLst>
      <p:ext uri="{BB962C8B-B14F-4D97-AF65-F5344CB8AC3E}">
        <p14:creationId xmlns:p14="http://schemas.microsoft.com/office/powerpoint/2010/main" val="1032655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0">
            <a:extLst>
              <a:ext uri="{FF2B5EF4-FFF2-40B4-BE49-F238E27FC236}">
                <a16:creationId xmlns:a16="http://schemas.microsoft.com/office/drawing/2014/main" id="{3F59E3B6-9D11-4748-8B67-B6A08C29BD23}"/>
              </a:ext>
            </a:extLst>
          </p:cNvPr>
          <p:cNvSpPr>
            <a:spLocks noChangeArrowheads="1"/>
          </p:cNvSpPr>
          <p:nvPr/>
        </p:nvSpPr>
        <p:spPr bwMode="auto">
          <a:xfrm>
            <a:off x="455128" y="173594"/>
            <a:ext cx="688389" cy="15264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sv-SE" altLang="sv-SE"/>
          </a:p>
        </p:txBody>
      </p:sp>
      <p:pic>
        <p:nvPicPr>
          <p:cNvPr id="7" name="Picture 4" descr="Patrik Carls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1893" y="113896"/>
            <a:ext cx="1732791" cy="17327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Johanna Bergström-Roo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862" y="2354517"/>
            <a:ext cx="1732791" cy="17327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Fredrik Engelma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628" y="2354517"/>
            <a:ext cx="1732791" cy="1732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Lennart Gisselss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255" y="4612689"/>
            <a:ext cx="1732791" cy="17327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Ernesto Gutiérre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5498" y="4628530"/>
            <a:ext cx="1732791" cy="17327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Bernd Ketzl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3862" y="4609714"/>
            <a:ext cx="1732791" cy="17327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Mats Larss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4307" y="4609714"/>
            <a:ext cx="1732791" cy="17327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Håkan Nils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48069" y="4609714"/>
            <a:ext cx="1732791" cy="17270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898157" y="1907628"/>
            <a:ext cx="777777" cy="428451"/>
          </a:xfrm>
          <a:prstGeom prst="rect">
            <a:avLst/>
          </a:prstGeom>
          <a:noFill/>
        </p:spPr>
        <p:txBody>
          <a:bodyPr wrap="none" rtlCol="0">
            <a:spAutoFit/>
          </a:bodyPr>
          <a:lstStyle/>
          <a:p>
            <a:pPr algn="ctr"/>
            <a:r>
              <a:rPr lang="sv-SE" sz="1092" b="1" dirty="0"/>
              <a:t>Anna Hall </a:t>
            </a:r>
          </a:p>
          <a:p>
            <a:pPr algn="ctr"/>
            <a:r>
              <a:rPr lang="sv-SE" sz="1092" dirty="0"/>
              <a:t>Director</a:t>
            </a:r>
          </a:p>
        </p:txBody>
      </p:sp>
      <p:sp>
        <p:nvSpPr>
          <p:cNvPr id="19" name="TextBox 18"/>
          <p:cNvSpPr txBox="1"/>
          <p:nvPr/>
        </p:nvSpPr>
        <p:spPr>
          <a:xfrm>
            <a:off x="3647626" y="1910870"/>
            <a:ext cx="1047083" cy="428451"/>
          </a:xfrm>
          <a:prstGeom prst="rect">
            <a:avLst/>
          </a:prstGeom>
          <a:noFill/>
        </p:spPr>
        <p:txBody>
          <a:bodyPr wrap="none" rtlCol="0">
            <a:spAutoFit/>
          </a:bodyPr>
          <a:lstStyle/>
          <a:p>
            <a:pPr algn="ctr"/>
            <a:r>
              <a:rPr lang="sv-SE" sz="1092" b="1" dirty="0"/>
              <a:t>Patrik Carlsson</a:t>
            </a:r>
          </a:p>
          <a:p>
            <a:pPr algn="ctr"/>
            <a:r>
              <a:rPr lang="sv-SE" sz="1092" dirty="0"/>
              <a:t>Co-Director</a:t>
            </a:r>
          </a:p>
        </p:txBody>
      </p:sp>
      <p:sp>
        <p:nvSpPr>
          <p:cNvPr id="20" name="TextBox 19"/>
          <p:cNvSpPr txBox="1"/>
          <p:nvPr/>
        </p:nvSpPr>
        <p:spPr>
          <a:xfrm>
            <a:off x="4369600" y="4151491"/>
            <a:ext cx="1638590" cy="428451"/>
          </a:xfrm>
          <a:prstGeom prst="rect">
            <a:avLst/>
          </a:prstGeom>
          <a:noFill/>
        </p:spPr>
        <p:txBody>
          <a:bodyPr wrap="none" rtlCol="0">
            <a:spAutoFit/>
          </a:bodyPr>
          <a:lstStyle/>
          <a:p>
            <a:pPr algn="ctr"/>
            <a:r>
              <a:rPr lang="sv-SE" sz="1092" b="1" dirty="0"/>
              <a:t>Johanna Bergström-Roos</a:t>
            </a:r>
          </a:p>
          <a:p>
            <a:pPr algn="ctr"/>
            <a:r>
              <a:rPr lang="sv-SE" sz="1092" dirty="0"/>
              <a:t>Business </a:t>
            </a:r>
            <a:r>
              <a:rPr lang="sv-SE" sz="1092" dirty="0" err="1"/>
              <a:t>Development</a:t>
            </a:r>
            <a:endParaRPr lang="sv-SE" sz="1092" dirty="0"/>
          </a:p>
        </p:txBody>
      </p:sp>
      <p:sp>
        <p:nvSpPr>
          <p:cNvPr id="21" name="TextBox 20"/>
          <p:cNvSpPr txBox="1"/>
          <p:nvPr/>
        </p:nvSpPr>
        <p:spPr>
          <a:xfrm>
            <a:off x="6243963" y="4151491"/>
            <a:ext cx="1473480" cy="428451"/>
          </a:xfrm>
          <a:prstGeom prst="rect">
            <a:avLst/>
          </a:prstGeom>
          <a:noFill/>
        </p:spPr>
        <p:txBody>
          <a:bodyPr wrap="none" rtlCol="0">
            <a:spAutoFit/>
          </a:bodyPr>
          <a:lstStyle/>
          <a:p>
            <a:pPr algn="ctr"/>
            <a:r>
              <a:rPr lang="sv-SE" sz="1092" b="1" dirty="0"/>
              <a:t>Frida Tibblin Citron</a:t>
            </a:r>
          </a:p>
          <a:p>
            <a:pPr algn="ctr"/>
            <a:r>
              <a:rPr lang="sv-SE" sz="1092" dirty="0"/>
              <a:t>Business </a:t>
            </a:r>
            <a:r>
              <a:rPr lang="sv-SE" sz="1092" dirty="0" err="1"/>
              <a:t>Development</a:t>
            </a:r>
            <a:endParaRPr lang="sv-SE" sz="1092" dirty="0"/>
          </a:p>
        </p:txBody>
      </p:sp>
      <p:sp>
        <p:nvSpPr>
          <p:cNvPr id="22" name="TextBox 21"/>
          <p:cNvSpPr txBox="1"/>
          <p:nvPr/>
        </p:nvSpPr>
        <p:spPr>
          <a:xfrm>
            <a:off x="8041526" y="4148249"/>
            <a:ext cx="1473480" cy="428451"/>
          </a:xfrm>
          <a:prstGeom prst="rect">
            <a:avLst/>
          </a:prstGeom>
          <a:noFill/>
        </p:spPr>
        <p:txBody>
          <a:bodyPr wrap="none" rtlCol="0">
            <a:spAutoFit/>
          </a:bodyPr>
          <a:lstStyle/>
          <a:p>
            <a:pPr algn="ctr"/>
            <a:r>
              <a:rPr lang="sv-SE" sz="1092" b="1" dirty="0"/>
              <a:t>Fredrik Engelmark</a:t>
            </a:r>
          </a:p>
          <a:p>
            <a:pPr algn="ctr"/>
            <a:r>
              <a:rPr lang="sv-SE" sz="1092" dirty="0"/>
              <a:t>Business </a:t>
            </a:r>
            <a:r>
              <a:rPr lang="sv-SE" sz="1092" dirty="0" err="1"/>
              <a:t>Development</a:t>
            </a:r>
            <a:endParaRPr lang="sv-SE" sz="1092" dirty="0"/>
          </a:p>
        </p:txBody>
      </p:sp>
      <p:sp>
        <p:nvSpPr>
          <p:cNvPr id="23" name="TextBox 22"/>
          <p:cNvSpPr txBox="1"/>
          <p:nvPr/>
        </p:nvSpPr>
        <p:spPr>
          <a:xfrm>
            <a:off x="10021664" y="4149622"/>
            <a:ext cx="1090363" cy="428451"/>
          </a:xfrm>
          <a:prstGeom prst="rect">
            <a:avLst/>
          </a:prstGeom>
          <a:noFill/>
        </p:spPr>
        <p:txBody>
          <a:bodyPr wrap="none" rtlCol="0">
            <a:spAutoFit/>
          </a:bodyPr>
          <a:lstStyle/>
          <a:p>
            <a:pPr algn="ctr"/>
            <a:r>
              <a:rPr lang="sv-SE" sz="1092" b="1" dirty="0"/>
              <a:t>Cajsa Fredlund</a:t>
            </a:r>
          </a:p>
          <a:p>
            <a:pPr algn="ctr"/>
            <a:r>
              <a:rPr lang="sv-SE" sz="1092" dirty="0"/>
              <a:t>Communication</a:t>
            </a:r>
          </a:p>
        </p:txBody>
      </p:sp>
      <p:sp>
        <p:nvSpPr>
          <p:cNvPr id="24" name="TextBox 23"/>
          <p:cNvSpPr txBox="1"/>
          <p:nvPr/>
        </p:nvSpPr>
        <p:spPr>
          <a:xfrm>
            <a:off x="683911" y="6414605"/>
            <a:ext cx="1473480" cy="428451"/>
          </a:xfrm>
          <a:prstGeom prst="rect">
            <a:avLst/>
          </a:prstGeom>
          <a:noFill/>
        </p:spPr>
        <p:txBody>
          <a:bodyPr wrap="none" rtlCol="0">
            <a:spAutoFit/>
          </a:bodyPr>
          <a:lstStyle/>
          <a:p>
            <a:pPr algn="ctr"/>
            <a:r>
              <a:rPr lang="sv-SE" sz="1092" b="1" dirty="0"/>
              <a:t>Lennart Gisselsson</a:t>
            </a:r>
          </a:p>
          <a:p>
            <a:pPr algn="ctr"/>
            <a:r>
              <a:rPr lang="sv-SE" sz="1092" dirty="0"/>
              <a:t>Business </a:t>
            </a:r>
            <a:r>
              <a:rPr lang="sv-SE" sz="1092" dirty="0" err="1"/>
              <a:t>Development</a:t>
            </a:r>
            <a:endParaRPr lang="sv-SE" sz="1092" dirty="0"/>
          </a:p>
        </p:txBody>
      </p:sp>
      <p:sp>
        <p:nvSpPr>
          <p:cNvPr id="25" name="TextBox 24"/>
          <p:cNvSpPr txBox="1"/>
          <p:nvPr/>
        </p:nvSpPr>
        <p:spPr>
          <a:xfrm>
            <a:off x="2568032" y="6414605"/>
            <a:ext cx="1473480" cy="428451"/>
          </a:xfrm>
          <a:prstGeom prst="rect">
            <a:avLst/>
          </a:prstGeom>
          <a:noFill/>
        </p:spPr>
        <p:txBody>
          <a:bodyPr wrap="none" rtlCol="0">
            <a:spAutoFit/>
          </a:bodyPr>
          <a:lstStyle/>
          <a:p>
            <a:pPr algn="ctr"/>
            <a:r>
              <a:rPr lang="sv-SE" sz="1092" b="1" dirty="0"/>
              <a:t>Ernesto Gutiérrez</a:t>
            </a:r>
          </a:p>
          <a:p>
            <a:pPr algn="ctr"/>
            <a:r>
              <a:rPr lang="sv-SE" sz="1092" dirty="0"/>
              <a:t>Business </a:t>
            </a:r>
            <a:r>
              <a:rPr lang="sv-SE" sz="1092" dirty="0" err="1"/>
              <a:t>Development</a:t>
            </a:r>
            <a:endParaRPr lang="sv-SE" sz="1092" dirty="0"/>
          </a:p>
        </p:txBody>
      </p:sp>
      <p:sp>
        <p:nvSpPr>
          <p:cNvPr id="26" name="TextBox 25"/>
          <p:cNvSpPr txBox="1"/>
          <p:nvPr/>
        </p:nvSpPr>
        <p:spPr>
          <a:xfrm>
            <a:off x="4452154" y="6414605"/>
            <a:ext cx="1473480" cy="428451"/>
          </a:xfrm>
          <a:prstGeom prst="rect">
            <a:avLst/>
          </a:prstGeom>
          <a:noFill/>
        </p:spPr>
        <p:txBody>
          <a:bodyPr wrap="none" rtlCol="0">
            <a:spAutoFit/>
          </a:bodyPr>
          <a:lstStyle/>
          <a:p>
            <a:pPr algn="ctr"/>
            <a:r>
              <a:rPr lang="sv-SE" sz="1092" b="1" dirty="0"/>
              <a:t>Bernd </a:t>
            </a:r>
            <a:r>
              <a:rPr lang="sv-SE" sz="1092" b="1" dirty="0" err="1"/>
              <a:t>Ketzler</a:t>
            </a:r>
            <a:endParaRPr lang="sv-SE" sz="1092" b="1" dirty="0"/>
          </a:p>
          <a:p>
            <a:pPr algn="ctr"/>
            <a:r>
              <a:rPr lang="sv-SE" sz="1092" dirty="0"/>
              <a:t>Business </a:t>
            </a:r>
            <a:r>
              <a:rPr lang="sv-SE" sz="1092" dirty="0" err="1"/>
              <a:t>Development</a:t>
            </a:r>
            <a:endParaRPr lang="sv-SE" sz="1092" dirty="0"/>
          </a:p>
        </p:txBody>
      </p:sp>
      <p:sp>
        <p:nvSpPr>
          <p:cNvPr id="27" name="TextBox 26"/>
          <p:cNvSpPr txBox="1"/>
          <p:nvPr/>
        </p:nvSpPr>
        <p:spPr>
          <a:xfrm>
            <a:off x="6243963" y="6414605"/>
            <a:ext cx="1473480" cy="428451"/>
          </a:xfrm>
          <a:prstGeom prst="rect">
            <a:avLst/>
          </a:prstGeom>
          <a:noFill/>
        </p:spPr>
        <p:txBody>
          <a:bodyPr wrap="none" rtlCol="0">
            <a:spAutoFit/>
          </a:bodyPr>
          <a:lstStyle/>
          <a:p>
            <a:pPr algn="ctr"/>
            <a:r>
              <a:rPr lang="sv-SE" sz="1092" b="1" dirty="0"/>
              <a:t>Mats Larsson</a:t>
            </a:r>
          </a:p>
          <a:p>
            <a:pPr algn="ctr"/>
            <a:r>
              <a:rPr lang="sv-SE" sz="1092" dirty="0"/>
              <a:t>Business </a:t>
            </a:r>
            <a:r>
              <a:rPr lang="sv-SE" sz="1092" dirty="0" err="1"/>
              <a:t>Development</a:t>
            </a:r>
            <a:endParaRPr lang="sv-SE" sz="1092" dirty="0"/>
          </a:p>
        </p:txBody>
      </p:sp>
      <p:sp>
        <p:nvSpPr>
          <p:cNvPr id="28" name="TextBox 27"/>
          <p:cNvSpPr txBox="1"/>
          <p:nvPr/>
        </p:nvSpPr>
        <p:spPr>
          <a:xfrm>
            <a:off x="8002251" y="6414605"/>
            <a:ext cx="1552028" cy="428451"/>
          </a:xfrm>
          <a:prstGeom prst="rect">
            <a:avLst/>
          </a:prstGeom>
          <a:noFill/>
        </p:spPr>
        <p:txBody>
          <a:bodyPr wrap="none" rtlCol="0">
            <a:spAutoFit/>
          </a:bodyPr>
          <a:lstStyle/>
          <a:p>
            <a:pPr algn="ctr"/>
            <a:r>
              <a:rPr lang="sv-SE" sz="1092" b="1" dirty="0" smtClean="0"/>
              <a:t>Sven-Christian </a:t>
            </a:r>
            <a:r>
              <a:rPr lang="sv-SE" sz="1092" b="1" dirty="0" err="1" smtClean="0"/>
              <a:t>Ebenhag</a:t>
            </a:r>
            <a:endParaRPr lang="sv-SE" sz="1092" b="1" dirty="0"/>
          </a:p>
          <a:p>
            <a:pPr algn="ctr"/>
            <a:r>
              <a:rPr lang="sv-SE" sz="1092" dirty="0"/>
              <a:t>Business </a:t>
            </a:r>
            <a:r>
              <a:rPr lang="sv-SE" sz="1092" dirty="0" err="1"/>
              <a:t>Development</a:t>
            </a:r>
            <a:endParaRPr lang="sv-SE" sz="1092" dirty="0"/>
          </a:p>
        </p:txBody>
      </p:sp>
      <p:sp>
        <p:nvSpPr>
          <p:cNvPr id="29" name="TextBox 28"/>
          <p:cNvSpPr txBox="1"/>
          <p:nvPr/>
        </p:nvSpPr>
        <p:spPr>
          <a:xfrm>
            <a:off x="9878362" y="6429549"/>
            <a:ext cx="1473480" cy="428451"/>
          </a:xfrm>
          <a:prstGeom prst="rect">
            <a:avLst/>
          </a:prstGeom>
          <a:noFill/>
        </p:spPr>
        <p:txBody>
          <a:bodyPr wrap="none" rtlCol="0">
            <a:spAutoFit/>
          </a:bodyPr>
          <a:lstStyle/>
          <a:p>
            <a:pPr algn="ctr"/>
            <a:r>
              <a:rPr lang="sv-SE" sz="1092" b="1" dirty="0"/>
              <a:t>Håkan Nilsson</a:t>
            </a:r>
          </a:p>
          <a:p>
            <a:pPr algn="ctr"/>
            <a:r>
              <a:rPr lang="sv-SE" sz="1092" dirty="0"/>
              <a:t>Business </a:t>
            </a:r>
            <a:r>
              <a:rPr lang="sv-SE" sz="1092" dirty="0" err="1"/>
              <a:t>Development</a:t>
            </a:r>
            <a:endParaRPr lang="sv-SE" sz="1092" dirty="0"/>
          </a:p>
        </p:txBody>
      </p:sp>
      <p:pic>
        <p:nvPicPr>
          <p:cNvPr id="1026" name="Picture 2" descr="Sven-Christian Ebenha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31873" y="4609714"/>
            <a:ext cx="1730276" cy="1730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da Tibblin Citr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03856" y="2354517"/>
            <a:ext cx="1743242" cy="17432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jsa Fredlun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48069" y="2354517"/>
            <a:ext cx="1732791" cy="17327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i Moyassari"/>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5046" y="2347473"/>
            <a:ext cx="1732791" cy="173279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74701" y="4080264"/>
            <a:ext cx="1473480" cy="428451"/>
          </a:xfrm>
          <a:prstGeom prst="rect">
            <a:avLst/>
          </a:prstGeom>
          <a:noFill/>
        </p:spPr>
        <p:txBody>
          <a:bodyPr wrap="none" rtlCol="0">
            <a:spAutoFit/>
          </a:bodyPr>
          <a:lstStyle/>
          <a:p>
            <a:pPr algn="ctr"/>
            <a:r>
              <a:rPr lang="sv-SE" sz="1092" b="1" dirty="0" smtClean="0"/>
              <a:t>Ali Moyassari</a:t>
            </a:r>
            <a:endParaRPr lang="sv-SE" sz="1092" b="1" dirty="0"/>
          </a:p>
          <a:p>
            <a:pPr algn="ctr"/>
            <a:r>
              <a:rPr lang="sv-SE" sz="1092" dirty="0"/>
              <a:t>Business </a:t>
            </a:r>
            <a:r>
              <a:rPr lang="sv-SE" sz="1092" dirty="0" err="1"/>
              <a:t>Development</a:t>
            </a:r>
            <a:endParaRPr lang="sv-SE" sz="1092" dirty="0"/>
          </a:p>
        </p:txBody>
      </p:sp>
      <p:pic>
        <p:nvPicPr>
          <p:cNvPr id="1034" name="Picture 10" descr="Adam WikstrÃ¶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43257" y="2354517"/>
            <a:ext cx="1718702" cy="171870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565868" y="4102991"/>
            <a:ext cx="1473480" cy="428451"/>
          </a:xfrm>
          <a:prstGeom prst="rect">
            <a:avLst/>
          </a:prstGeom>
          <a:noFill/>
        </p:spPr>
        <p:txBody>
          <a:bodyPr wrap="none" rtlCol="0">
            <a:spAutoFit/>
          </a:bodyPr>
          <a:lstStyle/>
          <a:p>
            <a:pPr algn="ctr"/>
            <a:r>
              <a:rPr lang="sv-SE" sz="1092" b="1" dirty="0" smtClean="0"/>
              <a:t>Adan Wikström</a:t>
            </a:r>
            <a:endParaRPr lang="sv-SE" sz="1092" b="1" dirty="0"/>
          </a:p>
          <a:p>
            <a:pPr algn="ctr"/>
            <a:r>
              <a:rPr lang="sv-SE" sz="1092" dirty="0"/>
              <a:t>Business </a:t>
            </a:r>
            <a:r>
              <a:rPr lang="sv-SE" sz="1092" dirty="0" err="1"/>
              <a:t>Development</a:t>
            </a:r>
            <a:endParaRPr lang="sv-SE" sz="1092" dirty="0"/>
          </a:p>
        </p:txBody>
      </p:sp>
      <p:pic>
        <p:nvPicPr>
          <p:cNvPr id="1036" name="Picture 12" descr="Anna Hall"/>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0649" y="113896"/>
            <a:ext cx="1732792" cy="17327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45749" y="-7539"/>
            <a:ext cx="2606483" cy="2308324"/>
          </a:xfrm>
          <a:prstGeom prst="rect">
            <a:avLst/>
          </a:prstGeom>
          <a:noFill/>
        </p:spPr>
        <p:txBody>
          <a:bodyPr wrap="none" rtlCol="0">
            <a:spAutoFit/>
          </a:bodyPr>
          <a:lstStyle/>
          <a:p>
            <a:pPr algn="ctr"/>
            <a:r>
              <a:rPr lang="sv-SE" sz="7200" dirty="0" smtClean="0"/>
              <a:t>TEAM </a:t>
            </a:r>
          </a:p>
          <a:p>
            <a:pPr algn="ctr"/>
            <a:r>
              <a:rPr lang="sv-SE" sz="7200" dirty="0" err="1" smtClean="0"/>
              <a:t>BiSS</a:t>
            </a:r>
            <a:endParaRPr lang="sv-SE" sz="7200" dirty="0"/>
          </a:p>
        </p:txBody>
      </p:sp>
    </p:spTree>
    <p:extLst>
      <p:ext uri="{BB962C8B-B14F-4D97-AF65-F5344CB8AC3E}">
        <p14:creationId xmlns:p14="http://schemas.microsoft.com/office/powerpoint/2010/main" val="3736102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3264358-9DCA-4A36-B0CD-0A5278BA5976}"/>
              </a:ext>
            </a:extLst>
          </p:cNvPr>
          <p:cNvSpPr>
            <a:spLocks noGrp="1"/>
          </p:cNvSpPr>
          <p:nvPr>
            <p:ph type="title"/>
          </p:nvPr>
        </p:nvSpPr>
        <p:spPr/>
        <p:txBody>
          <a:bodyPr/>
          <a:lstStyle/>
          <a:p>
            <a:endParaRPr lang="sv-SE"/>
          </a:p>
        </p:txBody>
      </p:sp>
      <p:pic>
        <p:nvPicPr>
          <p:cNvPr id="4" name="Bildobjekt 3">
            <a:extLst>
              <a:ext uri="{FF2B5EF4-FFF2-40B4-BE49-F238E27FC236}">
                <a16:creationId xmlns:a16="http://schemas.microsoft.com/office/drawing/2014/main" id="{B87C14C9-4738-491C-9999-E36DBB75D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48" y="-1"/>
            <a:ext cx="6096802" cy="4068770"/>
          </a:xfrm>
          <a:prstGeom prst="rect">
            <a:avLst/>
          </a:prstGeom>
          <a:ln w="107950">
            <a:solidFill>
              <a:srgbClr val="002060"/>
            </a:solidFill>
          </a:ln>
        </p:spPr>
      </p:pic>
      <p:pic>
        <p:nvPicPr>
          <p:cNvPr id="5" name="Bildobjekt 4">
            <a:extLst>
              <a:ext uri="{FF2B5EF4-FFF2-40B4-BE49-F238E27FC236}">
                <a16:creationId xmlns:a16="http://schemas.microsoft.com/office/drawing/2014/main" id="{F6ADD6AE-2054-455F-8E90-29C555FAC70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78499" y="-39848"/>
            <a:ext cx="6603624" cy="3850421"/>
          </a:xfrm>
          <a:prstGeom prst="rect">
            <a:avLst/>
          </a:prstGeom>
          <a:ln w="76200">
            <a:solidFill>
              <a:srgbClr val="002060"/>
            </a:solidFill>
          </a:ln>
        </p:spPr>
      </p:pic>
      <p:pic>
        <p:nvPicPr>
          <p:cNvPr id="8" name="Platshållare för innehåll 7">
            <a:extLst>
              <a:ext uri="{FF2B5EF4-FFF2-40B4-BE49-F238E27FC236}">
                <a16:creationId xmlns:a16="http://schemas.microsoft.com/office/drawing/2014/main" id="{5D367545-C704-4A12-B9F0-86B5DF94F782}"/>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2950" y="3600845"/>
            <a:ext cx="12244951" cy="3257156"/>
          </a:xfrm>
          <a:ln w="76200">
            <a:solidFill>
              <a:srgbClr val="002060"/>
            </a:solidFill>
          </a:ln>
        </p:spPr>
      </p:pic>
      <p:sp>
        <p:nvSpPr>
          <p:cNvPr id="9" name="textruta 8">
            <a:extLst>
              <a:ext uri="{FF2B5EF4-FFF2-40B4-BE49-F238E27FC236}">
                <a16:creationId xmlns:a16="http://schemas.microsoft.com/office/drawing/2014/main" id="{4F149227-6AC5-495F-A9A8-747AA91971F6}"/>
              </a:ext>
            </a:extLst>
          </p:cNvPr>
          <p:cNvSpPr txBox="1"/>
          <p:nvPr/>
        </p:nvSpPr>
        <p:spPr>
          <a:xfrm>
            <a:off x="-69623" y="3147172"/>
            <a:ext cx="6139148"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636363">
                    <a:lumMod val="50000"/>
                  </a:srgbClr>
                </a:solidFill>
                <a:effectLst/>
                <a:uLnTx/>
                <a:uFillTx/>
                <a:latin typeface="Arial"/>
                <a:ea typeface="+mn-ea"/>
                <a:cs typeface="+mn-cs"/>
              </a:rPr>
              <a:t>CERN, ESS, MAX IV, ESRF, ILL, XFEL, DESY, FAIR</a:t>
            </a:r>
          </a:p>
        </p:txBody>
      </p:sp>
      <p:sp>
        <p:nvSpPr>
          <p:cNvPr id="10" name="textruta 9">
            <a:extLst>
              <a:ext uri="{FF2B5EF4-FFF2-40B4-BE49-F238E27FC236}">
                <a16:creationId xmlns:a16="http://schemas.microsoft.com/office/drawing/2014/main" id="{5F711B77-71D2-4FEC-B566-7A8C88CE50DE}"/>
              </a:ext>
            </a:extLst>
          </p:cNvPr>
          <p:cNvSpPr txBox="1"/>
          <p:nvPr/>
        </p:nvSpPr>
        <p:spPr>
          <a:xfrm>
            <a:off x="11209946" y="3131871"/>
            <a:ext cx="864096"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867" b="1" i="0" u="none" strike="noStrike" kern="1200" cap="none" spc="0" normalizeH="0" baseline="0" noProof="0" dirty="0">
                <a:ln>
                  <a:noFill/>
                </a:ln>
                <a:solidFill>
                  <a:srgbClr val="F6F4E8"/>
                </a:solidFill>
                <a:effectLst/>
                <a:uLnTx/>
                <a:uFillTx/>
                <a:latin typeface="Arial"/>
                <a:ea typeface="+mn-ea"/>
                <a:cs typeface="+mn-cs"/>
              </a:rPr>
              <a:t>ITER</a:t>
            </a:r>
          </a:p>
        </p:txBody>
      </p:sp>
      <p:sp>
        <p:nvSpPr>
          <p:cNvPr id="11" name="textruta 10">
            <a:extLst>
              <a:ext uri="{FF2B5EF4-FFF2-40B4-BE49-F238E27FC236}">
                <a16:creationId xmlns:a16="http://schemas.microsoft.com/office/drawing/2014/main" id="{53711BEF-D39F-4B45-B919-00C8CB4A40E6}"/>
              </a:ext>
            </a:extLst>
          </p:cNvPr>
          <p:cNvSpPr txBox="1"/>
          <p:nvPr/>
        </p:nvSpPr>
        <p:spPr>
          <a:xfrm>
            <a:off x="9624159" y="6303590"/>
            <a:ext cx="2567841"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867" b="1" i="0" u="none" strike="noStrike" kern="1200" cap="none" spc="0" normalizeH="0" baseline="0" noProof="0" dirty="0">
                <a:ln>
                  <a:noFill/>
                </a:ln>
                <a:solidFill>
                  <a:srgbClr val="F6F4E8"/>
                </a:solidFill>
                <a:effectLst/>
                <a:uLnTx/>
                <a:uFillTx/>
                <a:latin typeface="Arial"/>
                <a:ea typeface="+mn-ea"/>
                <a:cs typeface="+mn-cs"/>
              </a:rPr>
              <a:t>ESO, SKA, EISCAT</a:t>
            </a:r>
          </a:p>
        </p:txBody>
      </p:sp>
      <p:sp>
        <p:nvSpPr>
          <p:cNvPr id="12" name="textruta 11">
            <a:extLst>
              <a:ext uri="{FF2B5EF4-FFF2-40B4-BE49-F238E27FC236}">
                <a16:creationId xmlns:a16="http://schemas.microsoft.com/office/drawing/2014/main" id="{027D5A82-0C37-4DB2-96FD-AC1086F389E2}"/>
              </a:ext>
            </a:extLst>
          </p:cNvPr>
          <p:cNvSpPr txBox="1"/>
          <p:nvPr/>
        </p:nvSpPr>
        <p:spPr>
          <a:xfrm>
            <a:off x="0" y="111211"/>
            <a:ext cx="4366104" cy="5539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3000" b="1" i="0" u="none" strike="noStrike" kern="1200" cap="none" spc="0" normalizeH="0" baseline="0" noProof="0" dirty="0" err="1">
                <a:ln>
                  <a:noFill/>
                </a:ln>
                <a:solidFill>
                  <a:srgbClr val="F0E8D4"/>
                </a:solidFill>
                <a:effectLst/>
                <a:uLnTx/>
                <a:uFillTx/>
                <a:latin typeface="Arial"/>
                <a:ea typeface="+mn-ea"/>
                <a:cs typeface="+mn-cs"/>
              </a:rPr>
              <a:t>Particle</a:t>
            </a:r>
            <a:r>
              <a:rPr kumimoji="0" lang="sv-SE" sz="3000" b="1" i="0" u="none" strike="noStrike" kern="1200" cap="none" spc="0" normalizeH="0" baseline="0" noProof="0" dirty="0">
                <a:ln>
                  <a:noFill/>
                </a:ln>
                <a:solidFill>
                  <a:srgbClr val="F0E8D4"/>
                </a:solidFill>
                <a:effectLst/>
                <a:uLnTx/>
                <a:uFillTx/>
                <a:latin typeface="Arial"/>
                <a:ea typeface="+mn-ea"/>
                <a:cs typeface="+mn-cs"/>
              </a:rPr>
              <a:t> Accelerators</a:t>
            </a:r>
          </a:p>
        </p:txBody>
      </p:sp>
      <p:sp>
        <p:nvSpPr>
          <p:cNvPr id="13" name="textruta 12">
            <a:extLst>
              <a:ext uri="{FF2B5EF4-FFF2-40B4-BE49-F238E27FC236}">
                <a16:creationId xmlns:a16="http://schemas.microsoft.com/office/drawing/2014/main" id="{FE8288FB-0FB4-4515-B189-B1D6F06CE86A}"/>
              </a:ext>
            </a:extLst>
          </p:cNvPr>
          <p:cNvSpPr txBox="1"/>
          <p:nvPr/>
        </p:nvSpPr>
        <p:spPr>
          <a:xfrm>
            <a:off x="5642553" y="111211"/>
            <a:ext cx="3360373" cy="5539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3000" b="1" i="0" u="none" strike="noStrike" kern="1200" cap="none" spc="0" normalizeH="0" baseline="0" noProof="0" dirty="0">
                <a:ln>
                  <a:noFill/>
                </a:ln>
                <a:solidFill>
                  <a:srgbClr val="F0E8D4"/>
                </a:solidFill>
                <a:effectLst/>
                <a:uLnTx/>
                <a:uFillTx/>
                <a:latin typeface="Arial"/>
                <a:ea typeface="+mn-ea"/>
                <a:cs typeface="+mn-cs"/>
              </a:rPr>
              <a:t>Fusion</a:t>
            </a:r>
          </a:p>
        </p:txBody>
      </p:sp>
      <p:sp>
        <p:nvSpPr>
          <p:cNvPr id="14" name="textruta 13">
            <a:extLst>
              <a:ext uri="{FF2B5EF4-FFF2-40B4-BE49-F238E27FC236}">
                <a16:creationId xmlns:a16="http://schemas.microsoft.com/office/drawing/2014/main" id="{A4A8E7E3-BD10-4ABB-B0F1-3103638F6A19}"/>
              </a:ext>
            </a:extLst>
          </p:cNvPr>
          <p:cNvSpPr txBox="1"/>
          <p:nvPr/>
        </p:nvSpPr>
        <p:spPr>
          <a:xfrm>
            <a:off x="0" y="4574953"/>
            <a:ext cx="3360373" cy="5539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3000" b="1" i="0" u="none" strike="noStrike" kern="1200" cap="none" spc="0" normalizeH="0" baseline="0" noProof="0" dirty="0">
                <a:ln>
                  <a:noFill/>
                </a:ln>
                <a:solidFill>
                  <a:srgbClr val="F0E8D4"/>
                </a:solidFill>
                <a:effectLst/>
                <a:uLnTx/>
                <a:uFillTx/>
                <a:latin typeface="Arial"/>
                <a:ea typeface="+mn-ea"/>
                <a:cs typeface="+mn-cs"/>
              </a:rPr>
              <a:t>Space</a:t>
            </a:r>
          </a:p>
        </p:txBody>
      </p:sp>
    </p:spTree>
    <p:extLst>
      <p:ext uri="{BB962C8B-B14F-4D97-AF65-F5344CB8AC3E}">
        <p14:creationId xmlns:p14="http://schemas.microsoft.com/office/powerpoint/2010/main" val="3295588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67222" y="-19508"/>
            <a:ext cx="2224518" cy="1981157"/>
            <a:chOff x="9967222" y="-1322766"/>
            <a:chExt cx="2224518" cy="1981157"/>
          </a:xfrm>
        </p:grpSpPr>
        <p:sp>
          <p:nvSpPr>
            <p:cNvPr id="6" name="object 5">
              <a:extLst>
                <a:ext uri="{FF2B5EF4-FFF2-40B4-BE49-F238E27FC236}">
                  <a16:creationId xmlns:a16="http://schemas.microsoft.com/office/drawing/2014/main" id="{C813C32A-5588-483C-BA1F-6DC0A04A3BF4}"/>
                </a:ext>
              </a:extLst>
            </p:cNvPr>
            <p:cNvSpPr/>
            <p:nvPr/>
          </p:nvSpPr>
          <p:spPr>
            <a:xfrm>
              <a:off x="9967222" y="-1322766"/>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6">
              <a:extLst>
                <a:ext uri="{FF2B5EF4-FFF2-40B4-BE49-F238E27FC236}">
                  <a16:creationId xmlns:a16="http://schemas.microsoft.com/office/drawing/2014/main" id="{27FCC784-5D36-4365-88FA-E303562FDC99}"/>
                </a:ext>
              </a:extLst>
            </p:cNvPr>
            <p:cNvSpPr/>
            <p:nvPr/>
          </p:nvSpPr>
          <p:spPr>
            <a:xfrm>
              <a:off x="10281494" y="-1017413"/>
              <a:ext cx="1577980" cy="1263115"/>
            </a:xfrm>
            <a:prstGeom prst="rect">
              <a:avLst/>
            </a:prstGeom>
            <a:blipFill>
              <a:blip r:embed="rId2"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7">
              <a:extLst>
                <a:ext uri="{FF2B5EF4-FFF2-40B4-BE49-F238E27FC236}">
                  <a16:creationId xmlns:a16="http://schemas.microsoft.com/office/drawing/2014/main" id="{45162A16-042F-428E-AD9D-07324FDB53D7}"/>
                </a:ext>
              </a:extLst>
            </p:cNvPr>
            <p:cNvSpPr/>
            <p:nvPr/>
          </p:nvSpPr>
          <p:spPr>
            <a:xfrm>
              <a:off x="10266042" y="-316524"/>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8">
              <a:extLst>
                <a:ext uri="{FF2B5EF4-FFF2-40B4-BE49-F238E27FC236}">
                  <a16:creationId xmlns:a16="http://schemas.microsoft.com/office/drawing/2014/main" id="{8AD59B62-05A7-481F-B6BB-C1780B6B8F98}"/>
                </a:ext>
              </a:extLst>
            </p:cNvPr>
            <p:cNvSpPr/>
            <p:nvPr/>
          </p:nvSpPr>
          <p:spPr>
            <a:xfrm>
              <a:off x="10281772" y="2064"/>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9">
              <a:extLst>
                <a:ext uri="{FF2B5EF4-FFF2-40B4-BE49-F238E27FC236}">
                  <a16:creationId xmlns:a16="http://schemas.microsoft.com/office/drawing/2014/main" id="{9A6ADA05-3D8A-458D-8B39-B0B4DC9F731D}"/>
                </a:ext>
              </a:extLst>
            </p:cNvPr>
            <p:cNvSpPr/>
            <p:nvPr/>
          </p:nvSpPr>
          <p:spPr>
            <a:xfrm>
              <a:off x="10492435" y="4817"/>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0">
              <a:extLst>
                <a:ext uri="{FF2B5EF4-FFF2-40B4-BE49-F238E27FC236}">
                  <a16:creationId xmlns:a16="http://schemas.microsoft.com/office/drawing/2014/main" id="{86BEB04D-C139-4FFD-9DA9-C862085C6023}"/>
                </a:ext>
              </a:extLst>
            </p:cNvPr>
            <p:cNvSpPr/>
            <p:nvPr/>
          </p:nvSpPr>
          <p:spPr>
            <a:xfrm>
              <a:off x="10866604" y="1155"/>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52" name="Picture 4" descr="Bildresultat fÃ¶r svensk flag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08" y="771767"/>
            <a:ext cx="4166014" cy="2379764"/>
          </a:xfrm>
          <a:prstGeom prst="rect">
            <a:avLst/>
          </a:prstGeom>
          <a:noFill/>
          <a:extLst>
            <a:ext uri="{909E8E84-426E-40DD-AFC4-6F175D3DCCD1}">
              <a14:hiddenFill xmlns:a14="http://schemas.microsoft.com/office/drawing/2010/main">
                <a:solidFill>
                  <a:srgbClr val="FFFFFF"/>
                </a:solidFill>
              </a14:hiddenFill>
            </a:ext>
          </a:extLst>
        </p:spPr>
      </p:pic>
      <p:pic>
        <p:nvPicPr>
          <p:cNvPr id="14" name="Bildobjekt 3">
            <a:extLst>
              <a:ext uri="{FF2B5EF4-FFF2-40B4-BE49-F238E27FC236}">
                <a16:creationId xmlns:a16="http://schemas.microsoft.com/office/drawing/2014/main" id="{B87C14C9-4738-491C-9999-E36DBB75D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7866" y="3547514"/>
            <a:ext cx="3983706" cy="2658571"/>
          </a:xfrm>
          <a:prstGeom prst="rect">
            <a:avLst/>
          </a:prstGeom>
          <a:ln w="107950">
            <a:solidFill>
              <a:srgbClr val="002060"/>
            </a:solidFill>
          </a:ln>
        </p:spPr>
      </p:pic>
      <p:sp>
        <p:nvSpPr>
          <p:cNvPr id="12" name="TextBox 11"/>
          <p:cNvSpPr txBox="1"/>
          <p:nvPr/>
        </p:nvSpPr>
        <p:spPr>
          <a:xfrm>
            <a:off x="5177521" y="1933174"/>
            <a:ext cx="3191899" cy="1323439"/>
          </a:xfrm>
          <a:prstGeom prst="rect">
            <a:avLst/>
          </a:prstGeom>
          <a:noFill/>
        </p:spPr>
        <p:txBody>
          <a:bodyPr wrap="none" rtlCol="0">
            <a:spAutoFit/>
          </a:bodyPr>
          <a:lstStyle/>
          <a:p>
            <a:pPr algn="ctr"/>
            <a:r>
              <a:rPr lang="sv-SE" sz="4000" noProof="0" dirty="0" smtClean="0">
                <a:solidFill>
                  <a:schemeClr val="tx1"/>
                </a:solidFill>
              </a:rPr>
              <a:t>”</a:t>
            </a:r>
            <a:r>
              <a:rPr lang="sv-SE" sz="4000" noProof="0" dirty="0" err="1" smtClean="0">
                <a:solidFill>
                  <a:schemeClr val="tx1"/>
                </a:solidFill>
              </a:rPr>
              <a:t>Membership</a:t>
            </a:r>
            <a:endParaRPr lang="sv-SE" sz="4000" noProof="0" dirty="0" smtClean="0">
              <a:solidFill>
                <a:schemeClr val="tx1"/>
              </a:solidFill>
            </a:endParaRPr>
          </a:p>
          <a:p>
            <a:pPr algn="ctr"/>
            <a:r>
              <a:rPr lang="sv-SE" sz="4000" noProof="0" dirty="0" err="1" smtClean="0">
                <a:solidFill>
                  <a:schemeClr val="tx1"/>
                </a:solidFill>
              </a:rPr>
              <a:t>Fee</a:t>
            </a:r>
            <a:r>
              <a:rPr lang="sv-SE" sz="4000" noProof="0" dirty="0" smtClean="0">
                <a:solidFill>
                  <a:schemeClr val="tx1"/>
                </a:solidFill>
              </a:rPr>
              <a:t>”</a:t>
            </a:r>
            <a:endParaRPr lang="sv-SE" sz="4000" noProof="0" dirty="0" smtClean="0">
              <a:solidFill>
                <a:schemeClr val="tx1"/>
              </a:solidFill>
            </a:endParaRPr>
          </a:p>
        </p:txBody>
      </p:sp>
      <p:sp>
        <p:nvSpPr>
          <p:cNvPr id="16" name="TextBox 15"/>
          <p:cNvSpPr txBox="1"/>
          <p:nvPr/>
        </p:nvSpPr>
        <p:spPr>
          <a:xfrm>
            <a:off x="3652024" y="4210157"/>
            <a:ext cx="1725152" cy="707886"/>
          </a:xfrm>
          <a:prstGeom prst="rect">
            <a:avLst/>
          </a:prstGeom>
          <a:noFill/>
        </p:spPr>
        <p:txBody>
          <a:bodyPr wrap="none" rtlCol="0">
            <a:spAutoFit/>
          </a:bodyPr>
          <a:lstStyle/>
          <a:p>
            <a:r>
              <a:rPr lang="sv-SE" sz="4000" noProof="0" dirty="0" err="1" smtClean="0">
                <a:solidFill>
                  <a:schemeClr val="tx1"/>
                </a:solidFill>
              </a:rPr>
              <a:t>Return</a:t>
            </a:r>
            <a:endParaRPr lang="sv-SE" sz="4000" noProof="0" dirty="0" smtClean="0">
              <a:solidFill>
                <a:schemeClr val="tx1"/>
              </a:solidFill>
            </a:endParaRPr>
          </a:p>
        </p:txBody>
      </p:sp>
      <p:sp>
        <p:nvSpPr>
          <p:cNvPr id="13" name="Bent Arrow 12"/>
          <p:cNvSpPr/>
          <p:nvPr/>
        </p:nvSpPr>
        <p:spPr>
          <a:xfrm rot="16200000">
            <a:off x="2624657" y="3622531"/>
            <a:ext cx="1376953" cy="3119310"/>
          </a:xfrm>
          <a:prstGeom prst="bentArrow">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solidFill>
                <a:schemeClr val="tx1"/>
              </a:solidFill>
            </a:endParaRPr>
          </a:p>
        </p:txBody>
      </p:sp>
      <p:sp>
        <p:nvSpPr>
          <p:cNvPr id="19" name="Bent Arrow 18"/>
          <p:cNvSpPr/>
          <p:nvPr/>
        </p:nvSpPr>
        <p:spPr>
          <a:xfrm rot="5400000">
            <a:off x="7150402" y="75817"/>
            <a:ext cx="1355947" cy="3071724"/>
          </a:xfrm>
          <a:prstGeom prst="bentArrow">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solidFill>
                <a:schemeClr val="tx1"/>
              </a:solidFill>
            </a:endParaRPr>
          </a:p>
        </p:txBody>
      </p:sp>
    </p:spTree>
    <p:extLst>
      <p:ext uri="{BB962C8B-B14F-4D97-AF65-F5344CB8AC3E}">
        <p14:creationId xmlns:p14="http://schemas.microsoft.com/office/powerpoint/2010/main" val="42446246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19">
            <a:extLst>
              <a:ext uri="{FF2B5EF4-FFF2-40B4-BE49-F238E27FC236}">
                <a16:creationId xmlns:a16="http://schemas.microsoft.com/office/drawing/2014/main" id="{4BB937B8-EFEC-4970-9EC7-77002C94A477}"/>
              </a:ext>
            </a:extLst>
          </p:cNvPr>
          <p:cNvSpPr/>
          <p:nvPr/>
        </p:nvSpPr>
        <p:spPr>
          <a:xfrm>
            <a:off x="708018" y="1578336"/>
            <a:ext cx="4692328" cy="4929161"/>
          </a:xfrm>
          <a:prstGeom prst="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sv-SE" sz="1092" b="0" i="0" u="none" strike="noStrike" kern="1200" cap="none" spc="0" normalizeH="0" baseline="0" noProof="0">
              <a:ln>
                <a:noFill/>
              </a:ln>
              <a:solidFill>
                <a:prstClr val="white"/>
              </a:solidFill>
              <a:effectLst/>
              <a:uLnTx/>
              <a:uFillTx/>
              <a:latin typeface="Calibri"/>
              <a:ea typeface="+mn-ea"/>
              <a:cs typeface="+mn-cs"/>
            </a:endParaRPr>
          </a:p>
        </p:txBody>
      </p:sp>
      <p:sp>
        <p:nvSpPr>
          <p:cNvPr id="5" name="object 2"/>
          <p:cNvSpPr/>
          <p:nvPr/>
        </p:nvSpPr>
        <p:spPr>
          <a:xfrm>
            <a:off x="9967222" y="0"/>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
          <p:cNvSpPr/>
          <p:nvPr/>
        </p:nvSpPr>
        <p:spPr>
          <a:xfrm>
            <a:off x="10281494" y="305353"/>
            <a:ext cx="1577980" cy="1263115"/>
          </a:xfrm>
          <a:prstGeom prst="rect">
            <a:avLst/>
          </a:prstGeom>
          <a:blipFill>
            <a:blip r:embed="rId3"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4"/>
          <p:cNvSpPr/>
          <p:nvPr/>
        </p:nvSpPr>
        <p:spPr>
          <a:xfrm>
            <a:off x="10266042" y="1006242"/>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5"/>
          <p:cNvSpPr/>
          <p:nvPr/>
        </p:nvSpPr>
        <p:spPr>
          <a:xfrm>
            <a:off x="10281772" y="1324830"/>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6"/>
          <p:cNvSpPr/>
          <p:nvPr/>
        </p:nvSpPr>
        <p:spPr>
          <a:xfrm>
            <a:off x="10492435" y="1327583"/>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7"/>
          <p:cNvSpPr/>
          <p:nvPr/>
        </p:nvSpPr>
        <p:spPr>
          <a:xfrm>
            <a:off x="10866604" y="1323921"/>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9"/>
          <p:cNvSpPr txBox="1">
            <a:spLocks noGrp="1"/>
          </p:cNvSpPr>
          <p:nvPr>
            <p:ph type="title"/>
          </p:nvPr>
        </p:nvSpPr>
        <p:spPr>
          <a:xfrm>
            <a:off x="632493" y="370841"/>
            <a:ext cx="7278254" cy="1084891"/>
          </a:xfrm>
          <a:prstGeom prst="rect">
            <a:avLst/>
          </a:prstGeom>
        </p:spPr>
        <p:txBody>
          <a:bodyPr vert="horz" wrap="square" lIns="0" tIns="10012" rIns="0" bIns="0" rtlCol="0">
            <a:spAutoFit/>
          </a:bodyPr>
          <a:lstStyle/>
          <a:p>
            <a:pPr marL="7701">
              <a:spcBef>
                <a:spcPts val="79"/>
              </a:spcBef>
            </a:pPr>
            <a:r>
              <a:rPr lang="sv-SE" sz="2880" spc="6" dirty="0" err="1" smtClean="0">
                <a:solidFill>
                  <a:srgbClr val="FFFFFF"/>
                </a:solidFill>
              </a:rPr>
              <a:t>Swedens</a:t>
            </a:r>
            <a:r>
              <a:rPr lang="sv-SE" sz="2880" spc="6" dirty="0" smtClean="0">
                <a:solidFill>
                  <a:srgbClr val="FFFFFF"/>
                </a:solidFill>
              </a:rPr>
              <a:t> </a:t>
            </a:r>
            <a:r>
              <a:rPr lang="sv-SE" sz="2880" spc="6" dirty="0" err="1" smtClean="0">
                <a:solidFill>
                  <a:srgbClr val="FFFFFF"/>
                </a:solidFill>
              </a:rPr>
              <a:t>official</a:t>
            </a:r>
            <a:r>
              <a:rPr lang="sv-SE" sz="2880" spc="6" dirty="0" smtClean="0">
                <a:solidFill>
                  <a:srgbClr val="FFFFFF"/>
                </a:solidFill>
              </a:rPr>
              <a:t> ILO</a:t>
            </a:r>
            <a:r>
              <a:rPr lang="sv-SE" sz="2880" spc="6" dirty="0">
                <a:solidFill>
                  <a:srgbClr val="FFFFFF"/>
                </a:solidFill>
              </a:rPr>
              <a:t/>
            </a:r>
            <a:br>
              <a:rPr lang="sv-SE" sz="2880" spc="6" dirty="0">
                <a:solidFill>
                  <a:srgbClr val="FFFFFF"/>
                </a:solidFill>
              </a:rPr>
            </a:br>
            <a:r>
              <a:rPr lang="sv-SE" sz="2000" spc="6" dirty="0" err="1" smtClean="0">
                <a:solidFill>
                  <a:srgbClr val="FFFFFF"/>
                </a:solidFill>
              </a:rPr>
              <a:t>Didicated</a:t>
            </a:r>
            <a:r>
              <a:rPr lang="sv-SE" sz="2000" spc="6" dirty="0" smtClean="0">
                <a:solidFill>
                  <a:srgbClr val="FFFFFF"/>
                </a:solidFill>
              </a:rPr>
              <a:t> </a:t>
            </a:r>
            <a:r>
              <a:rPr lang="sv-SE" sz="2000" spc="6" dirty="0" err="1" smtClean="0">
                <a:solidFill>
                  <a:srgbClr val="FFFFFF"/>
                </a:solidFill>
              </a:rPr>
              <a:t>ILO’s</a:t>
            </a:r>
            <a:r>
              <a:rPr lang="sv-SE" sz="2000" spc="6" dirty="0" smtClean="0">
                <a:solidFill>
                  <a:srgbClr val="FFFFFF"/>
                </a:solidFill>
              </a:rPr>
              <a:t> </a:t>
            </a:r>
            <a:r>
              <a:rPr lang="sv-SE" sz="2000" spc="6" dirty="0" smtClean="0">
                <a:solidFill>
                  <a:srgbClr val="FFFFFF"/>
                </a:solidFill>
              </a:rPr>
              <a:t>for </a:t>
            </a:r>
            <a:r>
              <a:rPr lang="sv-SE" sz="2000" spc="6" dirty="0" err="1" smtClean="0">
                <a:solidFill>
                  <a:srgbClr val="FFFFFF"/>
                </a:solidFill>
              </a:rPr>
              <a:t>infrastructures</a:t>
            </a:r>
            <a:r>
              <a:rPr lang="sv-SE" sz="2000" spc="6" dirty="0" smtClean="0">
                <a:solidFill>
                  <a:srgbClr val="FFFFFF"/>
                </a:solidFill>
              </a:rPr>
              <a:t> with Swedish </a:t>
            </a:r>
            <a:r>
              <a:rPr lang="sv-SE" sz="2000" spc="6" dirty="0" err="1" smtClean="0">
                <a:solidFill>
                  <a:srgbClr val="FFFFFF"/>
                </a:solidFill>
              </a:rPr>
              <a:t>membership</a:t>
            </a:r>
            <a:r>
              <a:rPr lang="sv-SE" sz="2880" spc="6" dirty="0">
                <a:solidFill>
                  <a:srgbClr val="FFFFFF"/>
                </a:solidFill>
              </a:rPr>
              <a:t/>
            </a:r>
            <a:br>
              <a:rPr lang="sv-SE" sz="2880" spc="6" dirty="0">
                <a:solidFill>
                  <a:srgbClr val="FFFFFF"/>
                </a:solidFill>
              </a:rPr>
            </a:br>
            <a:endParaRPr sz="2880" dirty="0"/>
          </a:p>
        </p:txBody>
      </p:sp>
      <p:graphicFrame>
        <p:nvGraphicFramePr>
          <p:cNvPr id="12" name="Platshållare för innehåll 4">
            <a:extLst>
              <a:ext uri="{FF2B5EF4-FFF2-40B4-BE49-F238E27FC236}">
                <a16:creationId xmlns:a16="http://schemas.microsoft.com/office/drawing/2014/main" id="{9261C74A-062D-4F77-9F63-CBE31AB16712}"/>
              </a:ext>
            </a:extLst>
          </p:cNvPr>
          <p:cNvGraphicFramePr>
            <a:graphicFrameLocks/>
          </p:cNvGraphicFramePr>
          <p:nvPr>
            <p:extLst/>
          </p:nvPr>
        </p:nvGraphicFramePr>
        <p:xfrm>
          <a:off x="-1836508" y="1761941"/>
          <a:ext cx="9688683" cy="4156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Ellips 18">
            <a:extLst>
              <a:ext uri="{FF2B5EF4-FFF2-40B4-BE49-F238E27FC236}">
                <a16:creationId xmlns:a16="http://schemas.microsoft.com/office/drawing/2014/main" id="{80BD4B1F-9B2B-4957-BCFA-D2E4723F1260}"/>
              </a:ext>
            </a:extLst>
          </p:cNvPr>
          <p:cNvSpPr/>
          <p:nvPr/>
        </p:nvSpPr>
        <p:spPr>
          <a:xfrm>
            <a:off x="2491813" y="3333990"/>
            <a:ext cx="1032040" cy="1008417"/>
          </a:xfrm>
          <a:prstGeom prst="ellipse">
            <a:avLst/>
          </a:prstGeom>
          <a:blipFill rotWithShape="1">
            <a:blip r:embed="rId9"/>
            <a:srcRect/>
            <a:stretch>
              <a:fillRect l="-6000" r="-6000"/>
            </a:stretch>
          </a:blip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object 4">
            <a:extLst>
              <a:ext uri="{FF2B5EF4-FFF2-40B4-BE49-F238E27FC236}">
                <a16:creationId xmlns:a16="http://schemas.microsoft.com/office/drawing/2014/main" id="{AE6972AA-EB00-4199-9BF2-F4E51D21FEEC}"/>
              </a:ext>
            </a:extLst>
          </p:cNvPr>
          <p:cNvSpPr txBox="1"/>
          <p:nvPr/>
        </p:nvSpPr>
        <p:spPr>
          <a:xfrm>
            <a:off x="5867506" y="3507274"/>
            <a:ext cx="4895735" cy="440219"/>
          </a:xfrm>
          <a:prstGeom prst="rect">
            <a:avLst/>
          </a:prstGeom>
        </p:spPr>
        <p:txBody>
          <a:bodyPr vert="horz" wrap="square" lIns="0" tIns="9242" rIns="0" bIns="0" rtlCol="0">
            <a:spAutoFit/>
          </a:bodyPr>
          <a:lstStyle/>
          <a:p>
            <a:pPr marL="7701" defTabSz="554492">
              <a:spcBef>
                <a:spcPts val="73"/>
              </a:spcBef>
            </a:pPr>
            <a:r>
              <a:rPr sz="2800" b="1" spc="15" dirty="0">
                <a:solidFill>
                  <a:srgbClr val="A4D7DE"/>
                </a:solidFill>
                <a:latin typeface="Arial Black"/>
                <a:cs typeface="Arial Black"/>
              </a:rPr>
              <a:t>BIG </a:t>
            </a:r>
            <a:r>
              <a:rPr sz="2800" b="1" spc="18" dirty="0">
                <a:solidFill>
                  <a:srgbClr val="A4D7DE"/>
                </a:solidFill>
                <a:latin typeface="Arial Black"/>
                <a:cs typeface="Arial Black"/>
              </a:rPr>
              <a:t>SCIENCE</a:t>
            </a:r>
            <a:r>
              <a:rPr sz="2800" b="1" spc="76" dirty="0">
                <a:solidFill>
                  <a:srgbClr val="A4D7DE"/>
                </a:solidFill>
                <a:latin typeface="Arial Black"/>
                <a:cs typeface="Arial Black"/>
              </a:rPr>
              <a:t> </a:t>
            </a:r>
            <a:r>
              <a:rPr sz="2800" b="1" spc="21" dirty="0">
                <a:solidFill>
                  <a:srgbClr val="A4D7DE"/>
                </a:solidFill>
                <a:latin typeface="Arial Black"/>
                <a:cs typeface="Arial Black"/>
              </a:rPr>
              <a:t>SW</a:t>
            </a:r>
            <a:r>
              <a:rPr lang="sv-SE" sz="2800" b="1" spc="21" dirty="0">
                <a:solidFill>
                  <a:srgbClr val="A4D7DE"/>
                </a:solidFill>
                <a:latin typeface="Arial Black"/>
                <a:cs typeface="Arial Black"/>
              </a:rPr>
              <a:t>E</a:t>
            </a:r>
            <a:r>
              <a:rPr sz="2800" b="1" spc="21" dirty="0">
                <a:solidFill>
                  <a:srgbClr val="A4D7DE"/>
                </a:solidFill>
                <a:latin typeface="Arial Black"/>
                <a:cs typeface="Arial Black"/>
              </a:rPr>
              <a:t>DEN</a:t>
            </a:r>
            <a:endParaRPr sz="2800" dirty="0">
              <a:solidFill>
                <a:prstClr val="black"/>
              </a:solidFill>
              <a:latin typeface="Arial Black"/>
              <a:cs typeface="Arial Black"/>
            </a:endParaRPr>
          </a:p>
        </p:txBody>
      </p:sp>
      <p:sp>
        <p:nvSpPr>
          <p:cNvPr id="15" name="object 5">
            <a:extLst>
              <a:ext uri="{FF2B5EF4-FFF2-40B4-BE49-F238E27FC236}">
                <a16:creationId xmlns:a16="http://schemas.microsoft.com/office/drawing/2014/main" id="{734E5ABE-886F-4817-8DF9-C1C2E5CFB295}"/>
              </a:ext>
            </a:extLst>
          </p:cNvPr>
          <p:cNvSpPr txBox="1"/>
          <p:nvPr/>
        </p:nvSpPr>
        <p:spPr>
          <a:xfrm>
            <a:off x="5641430" y="4135671"/>
            <a:ext cx="6495451" cy="1411720"/>
          </a:xfrm>
          <a:prstGeom prst="rect">
            <a:avLst/>
          </a:prstGeom>
        </p:spPr>
        <p:txBody>
          <a:bodyPr vert="horz" wrap="square" lIns="0" tIns="65075" rIns="0" bIns="0" rtlCol="0">
            <a:spAutoFit/>
          </a:bodyPr>
          <a:lstStyle/>
          <a:p>
            <a:pPr marL="464901" marR="3081" indent="-457200" defTabSz="554492">
              <a:lnSpc>
                <a:spcPct val="105600"/>
              </a:lnSpc>
              <a:spcBef>
                <a:spcPts val="127"/>
              </a:spcBef>
              <a:buFont typeface="Wingdings" panose="05000000000000000000" pitchFamily="2" charset="2"/>
              <a:buChar char="§"/>
            </a:pPr>
            <a:r>
              <a:rPr lang="en-US" sz="2698" dirty="0" smtClean="0">
                <a:latin typeface="Arial"/>
                <a:cs typeface="Arial"/>
              </a:rPr>
              <a:t>IDUSTRY RETURN</a:t>
            </a:r>
            <a:endParaRPr lang="en-US" sz="2698" dirty="0">
              <a:latin typeface="Arial"/>
              <a:cs typeface="Arial"/>
            </a:endParaRPr>
          </a:p>
          <a:p>
            <a:pPr marL="464901" marR="3081" indent="-457200" defTabSz="554492">
              <a:lnSpc>
                <a:spcPct val="105600"/>
              </a:lnSpc>
              <a:spcBef>
                <a:spcPts val="127"/>
              </a:spcBef>
              <a:buFont typeface="Wingdings" panose="05000000000000000000" pitchFamily="2" charset="2"/>
              <a:buChar char="§"/>
            </a:pPr>
            <a:r>
              <a:rPr lang="en-US" sz="2698" spc="-3" dirty="0" smtClean="0">
                <a:latin typeface="Arial"/>
                <a:cs typeface="Arial"/>
              </a:rPr>
              <a:t>HIGH-TEC DEVELOPMENT</a:t>
            </a:r>
            <a:r>
              <a:rPr lang="en-US" sz="2698" dirty="0" smtClean="0">
                <a:latin typeface="Arial"/>
                <a:cs typeface="Arial"/>
              </a:rPr>
              <a:t> </a:t>
            </a:r>
            <a:endParaRPr lang="en-US" sz="2698" dirty="0">
              <a:latin typeface="Arial"/>
              <a:cs typeface="Arial"/>
            </a:endParaRPr>
          </a:p>
          <a:p>
            <a:pPr marL="464901" marR="3081" indent="-457200" defTabSz="554492">
              <a:lnSpc>
                <a:spcPct val="105600"/>
              </a:lnSpc>
              <a:spcBef>
                <a:spcPts val="127"/>
              </a:spcBef>
              <a:buFont typeface="Wingdings" panose="05000000000000000000" pitchFamily="2" charset="2"/>
              <a:buChar char="§"/>
            </a:pPr>
            <a:r>
              <a:rPr lang="en-US" sz="2698" spc="-42" dirty="0">
                <a:latin typeface="Arial"/>
                <a:cs typeface="Arial"/>
              </a:rPr>
              <a:t>INNOVATION</a:t>
            </a:r>
            <a:endParaRPr lang="en-US" sz="2698" dirty="0">
              <a:latin typeface="Arial"/>
              <a:cs typeface="Arial"/>
            </a:endParaRPr>
          </a:p>
        </p:txBody>
      </p:sp>
    </p:spTree>
    <p:extLst>
      <p:ext uri="{BB962C8B-B14F-4D97-AF65-F5344CB8AC3E}">
        <p14:creationId xmlns:p14="http://schemas.microsoft.com/office/powerpoint/2010/main" val="269829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427314" y="1091285"/>
            <a:ext cx="4183262" cy="4592429"/>
          </a:xfrm>
          <a:prstGeom prst="rect">
            <a:avLst/>
          </a:prstGeom>
        </p:spPr>
        <p:txBody>
          <a:bodyPr vert="horz" wrap="square" lIns="0" tIns="122065" rIns="0" bIns="0" rtlCol="0">
            <a:spAutoFit/>
          </a:bodyPr>
          <a:lstStyle/>
          <a:p>
            <a:pPr marL="187526" indent="-179825">
              <a:spcBef>
                <a:spcPts val="961"/>
              </a:spcBef>
              <a:buChar char="•"/>
              <a:tabLst>
                <a:tab pos="187526" algn="l"/>
                <a:tab pos="187911" algn="l"/>
              </a:tabLst>
            </a:pPr>
            <a:r>
              <a:rPr lang="sv-SE" spc="-21" dirty="0" err="1" smtClean="0"/>
              <a:t>Building</a:t>
            </a:r>
            <a:r>
              <a:rPr lang="sv-SE" spc="-21" dirty="0" smtClean="0"/>
              <a:t> and </a:t>
            </a:r>
            <a:r>
              <a:rPr lang="sv-SE" spc="-21" dirty="0" err="1" smtClean="0"/>
              <a:t>construction</a:t>
            </a:r>
            <a:endParaRPr spc="-24" dirty="0"/>
          </a:p>
          <a:p>
            <a:pPr marL="187526" indent="-179825">
              <a:spcBef>
                <a:spcPts val="904"/>
              </a:spcBef>
              <a:buChar char="•"/>
              <a:tabLst>
                <a:tab pos="187526" algn="l"/>
                <a:tab pos="187911" algn="l"/>
              </a:tabLst>
            </a:pPr>
            <a:r>
              <a:rPr lang="sv-SE" spc="-21" dirty="0" err="1" smtClean="0"/>
              <a:t>Thin</a:t>
            </a:r>
            <a:r>
              <a:rPr lang="sv-SE" spc="-21" dirty="0" smtClean="0"/>
              <a:t> film deposition</a:t>
            </a:r>
            <a:endParaRPr lang="sv-SE" spc="-21" dirty="0" smtClean="0"/>
          </a:p>
          <a:p>
            <a:pPr marL="187526" indent="-179825">
              <a:spcBef>
                <a:spcPts val="904"/>
              </a:spcBef>
              <a:buChar char="•"/>
              <a:tabLst>
                <a:tab pos="187526" algn="l"/>
                <a:tab pos="187911" algn="l"/>
              </a:tabLst>
            </a:pPr>
            <a:r>
              <a:rPr lang="sv-SE" spc="-21" dirty="0" err="1"/>
              <a:t>Cast</a:t>
            </a:r>
            <a:r>
              <a:rPr lang="sv-SE" spc="-21" dirty="0"/>
              <a:t> </a:t>
            </a:r>
            <a:r>
              <a:rPr lang="sv-SE" spc="-21" dirty="0" err="1"/>
              <a:t>details</a:t>
            </a:r>
            <a:r>
              <a:rPr lang="sv-SE" spc="-21" dirty="0"/>
              <a:t> and </a:t>
            </a:r>
            <a:r>
              <a:rPr lang="sv-SE" spc="-21" dirty="0" smtClean="0"/>
              <a:t>AM</a:t>
            </a:r>
            <a:endParaRPr lang="sv-SE" spc="-24" dirty="0"/>
          </a:p>
          <a:p>
            <a:pPr marL="187526" marR="341937" indent="-179825">
              <a:lnSpc>
                <a:spcPct val="102499"/>
              </a:lnSpc>
              <a:spcBef>
                <a:spcPts val="852"/>
              </a:spcBef>
              <a:buChar char="•"/>
              <a:tabLst>
                <a:tab pos="187526" algn="l"/>
                <a:tab pos="187911" algn="l"/>
              </a:tabLst>
            </a:pPr>
            <a:r>
              <a:rPr lang="sv-SE" spc="-21" dirty="0" smtClean="0"/>
              <a:t>Electronics, RF and </a:t>
            </a:r>
            <a:r>
              <a:rPr lang="sv-SE" spc="-21" dirty="0" err="1" smtClean="0"/>
              <a:t>micro</a:t>
            </a:r>
            <a:r>
              <a:rPr lang="sv-SE" spc="-21" dirty="0" smtClean="0"/>
              <a:t> </a:t>
            </a:r>
            <a:r>
              <a:rPr lang="sv-SE" spc="-21" dirty="0" err="1" smtClean="0"/>
              <a:t>wave</a:t>
            </a:r>
            <a:r>
              <a:rPr lang="sv-SE" spc="-21" dirty="0" smtClean="0"/>
              <a:t> </a:t>
            </a:r>
            <a:r>
              <a:rPr lang="sv-SE" spc="-21" dirty="0" err="1" smtClean="0"/>
              <a:t>components</a:t>
            </a:r>
            <a:endParaRPr spc="-39" dirty="0"/>
          </a:p>
          <a:p>
            <a:pPr marL="187526" indent="-179825">
              <a:spcBef>
                <a:spcPts val="904"/>
              </a:spcBef>
              <a:buChar char="•"/>
              <a:tabLst>
                <a:tab pos="187526" algn="l"/>
                <a:tab pos="187911" algn="l"/>
              </a:tabLst>
            </a:pPr>
            <a:r>
              <a:rPr lang="sv-SE" spc="-24" dirty="0" smtClean="0"/>
              <a:t>Magnets</a:t>
            </a:r>
            <a:endParaRPr spc="-24" dirty="0"/>
          </a:p>
          <a:p>
            <a:pPr marL="187526" indent="-179825">
              <a:spcBef>
                <a:spcPts val="904"/>
              </a:spcBef>
              <a:buChar char="•"/>
              <a:tabLst>
                <a:tab pos="187526" algn="l"/>
                <a:tab pos="187911" algn="l"/>
              </a:tabLst>
            </a:pPr>
            <a:r>
              <a:rPr lang="sv-SE" spc="-21" dirty="0" err="1" smtClean="0"/>
              <a:t>Mechanics</a:t>
            </a:r>
            <a:endParaRPr spc="-24" dirty="0"/>
          </a:p>
          <a:p>
            <a:pPr marL="187526" indent="-179825">
              <a:spcBef>
                <a:spcPts val="907"/>
              </a:spcBef>
              <a:buChar char="•"/>
              <a:tabLst>
                <a:tab pos="187526" algn="l"/>
                <a:tab pos="187911" algn="l"/>
              </a:tabLst>
            </a:pPr>
            <a:r>
              <a:rPr lang="sv-SE" spc="-21" dirty="0" err="1" smtClean="0"/>
              <a:t>Optics</a:t>
            </a:r>
            <a:r>
              <a:rPr lang="sv-SE" spc="-21" dirty="0" smtClean="0"/>
              <a:t> and </a:t>
            </a:r>
            <a:r>
              <a:rPr lang="sv-SE" spc="-21" dirty="0" err="1" smtClean="0"/>
              <a:t>optical</a:t>
            </a:r>
            <a:r>
              <a:rPr lang="sv-SE" spc="-21" dirty="0" smtClean="0"/>
              <a:t> sensors</a:t>
            </a:r>
            <a:endParaRPr spc="-24" dirty="0"/>
          </a:p>
          <a:p>
            <a:pPr marL="187526" indent="-179825">
              <a:spcBef>
                <a:spcPts val="904"/>
              </a:spcBef>
              <a:buChar char="•"/>
              <a:tabLst>
                <a:tab pos="187526" algn="l"/>
                <a:tab pos="187911" algn="l"/>
              </a:tabLst>
            </a:pPr>
            <a:r>
              <a:rPr lang="sv-SE" spc="-18" dirty="0" smtClean="0"/>
              <a:t>Power </a:t>
            </a:r>
            <a:r>
              <a:rPr lang="sv-SE" spc="-18" dirty="0" err="1" smtClean="0"/>
              <a:t>supply</a:t>
            </a:r>
            <a:endParaRPr lang="sv-SE" spc="-24" dirty="0"/>
          </a:p>
          <a:p>
            <a:pPr marL="187526" indent="-179825">
              <a:spcBef>
                <a:spcPts val="904"/>
              </a:spcBef>
              <a:buChar char="•"/>
              <a:tabLst>
                <a:tab pos="187526" algn="l"/>
                <a:tab pos="187911" algn="l"/>
              </a:tabLst>
            </a:pPr>
            <a:r>
              <a:rPr lang="sv-SE" spc="-24" dirty="0"/>
              <a:t>Big Data</a:t>
            </a:r>
            <a:endParaRPr spc="-24" dirty="0"/>
          </a:p>
          <a:p>
            <a:pPr marL="187526" indent="-179825">
              <a:spcBef>
                <a:spcPts val="904"/>
              </a:spcBef>
              <a:buChar char="•"/>
              <a:tabLst>
                <a:tab pos="187526" algn="l"/>
                <a:tab pos="187911" algn="l"/>
              </a:tabLst>
            </a:pPr>
            <a:r>
              <a:rPr lang="sv-SE" spc="-18" dirty="0" err="1" smtClean="0"/>
              <a:t>Remote</a:t>
            </a:r>
            <a:r>
              <a:rPr lang="sv-SE" spc="-18" dirty="0" smtClean="0"/>
              <a:t> </a:t>
            </a:r>
            <a:r>
              <a:rPr lang="sv-SE" spc="-18" dirty="0" err="1" smtClean="0"/>
              <a:t>control</a:t>
            </a:r>
            <a:endParaRPr spc="-24" dirty="0"/>
          </a:p>
          <a:p>
            <a:pPr marL="187526" indent="-179825">
              <a:spcBef>
                <a:spcPts val="904"/>
              </a:spcBef>
              <a:buChar char="•"/>
              <a:tabLst>
                <a:tab pos="187526" algn="l"/>
                <a:tab pos="187911" algn="l"/>
              </a:tabLst>
            </a:pPr>
            <a:r>
              <a:rPr lang="sv-SE" spc="-24" dirty="0" err="1" smtClean="0"/>
              <a:t>Robotics</a:t>
            </a:r>
            <a:endParaRPr spc="-24" dirty="0"/>
          </a:p>
        </p:txBody>
      </p:sp>
      <p:sp>
        <p:nvSpPr>
          <p:cNvPr id="3" name="object 3"/>
          <p:cNvSpPr txBox="1"/>
          <p:nvPr/>
        </p:nvSpPr>
        <p:spPr>
          <a:xfrm>
            <a:off x="5177224" y="1069628"/>
            <a:ext cx="3610750" cy="2062762"/>
          </a:xfrm>
          <a:prstGeom prst="rect">
            <a:avLst/>
          </a:prstGeom>
        </p:spPr>
        <p:txBody>
          <a:bodyPr vert="horz" wrap="square" lIns="0" tIns="122065" rIns="0" bIns="0" rtlCol="0">
            <a:spAutoFit/>
          </a:bodyPr>
          <a:lstStyle/>
          <a:p>
            <a:pPr marL="187526" indent="-179825" defTabSz="554492">
              <a:spcBef>
                <a:spcPts val="961"/>
              </a:spcBef>
              <a:buFontTx/>
              <a:buChar char="•"/>
              <a:tabLst>
                <a:tab pos="187526" algn="l"/>
                <a:tab pos="187911" algn="l"/>
              </a:tabLst>
              <a:defRPr/>
            </a:pPr>
            <a:r>
              <a:rPr lang="sv-SE" sz="2400" b="1" spc="-39" dirty="0" smtClean="0">
                <a:solidFill>
                  <a:schemeClr val="bg1"/>
                </a:solidFill>
                <a:latin typeface="Arial"/>
                <a:cs typeface="Arial"/>
              </a:rPr>
              <a:t>Vacuum </a:t>
            </a:r>
            <a:r>
              <a:rPr lang="sv-SE" sz="2400" b="1" spc="-39" dirty="0">
                <a:solidFill>
                  <a:schemeClr val="bg1"/>
                </a:solidFill>
                <a:latin typeface="Arial"/>
                <a:cs typeface="Arial"/>
              </a:rPr>
              <a:t>and </a:t>
            </a:r>
            <a:r>
              <a:rPr lang="sv-SE" sz="2400" b="1" spc="-39" dirty="0" smtClean="0">
                <a:solidFill>
                  <a:schemeClr val="bg1"/>
                </a:solidFill>
                <a:latin typeface="Arial"/>
                <a:cs typeface="Arial"/>
              </a:rPr>
              <a:t>CRYO</a:t>
            </a:r>
          </a:p>
          <a:p>
            <a:pPr marL="187526" indent="-179825" defTabSz="554492">
              <a:spcBef>
                <a:spcPts val="961"/>
              </a:spcBef>
              <a:buFontTx/>
              <a:buChar char="•"/>
              <a:tabLst>
                <a:tab pos="187526" algn="l"/>
                <a:tab pos="187911" algn="l"/>
              </a:tabLst>
              <a:defRPr/>
            </a:pPr>
            <a:r>
              <a:rPr lang="sv-SE" spc="-21" dirty="0" smtClean="0">
                <a:solidFill>
                  <a:srgbClr val="FFFFFF"/>
                </a:solidFill>
                <a:latin typeface="Arial"/>
                <a:cs typeface="Arial"/>
              </a:rPr>
              <a:t>Software</a:t>
            </a:r>
            <a:endParaRPr kumimoji="0" sz="1789" b="0" i="0" u="none" strike="noStrike" kern="1200" cap="none" spc="0" normalizeH="0" baseline="0" noProof="0" dirty="0">
              <a:ln>
                <a:noFill/>
              </a:ln>
              <a:solidFill>
                <a:prstClr val="black"/>
              </a:solidFill>
              <a:effectLst/>
              <a:uLnTx/>
              <a:uFillTx/>
              <a:latin typeface="Arial"/>
              <a:ea typeface="+mn-ea"/>
              <a:cs typeface="Arial"/>
            </a:endParaRPr>
          </a:p>
          <a:p>
            <a:pPr marL="187526" marR="0" lvl="0" indent="-179825" algn="l" defTabSz="554492" rtl="0" eaLnBrk="1" fontAlgn="auto" latinLnBrk="0" hangingPunct="1">
              <a:lnSpc>
                <a:spcPct val="100000"/>
              </a:lnSpc>
              <a:spcBef>
                <a:spcPts val="904"/>
              </a:spcBef>
              <a:spcAft>
                <a:spcPts val="0"/>
              </a:spcAft>
              <a:buClrTx/>
              <a:buSzTx/>
              <a:buFontTx/>
              <a:buChar char="•"/>
              <a:tabLst>
                <a:tab pos="187526" algn="l"/>
                <a:tab pos="187911" algn="l"/>
              </a:tabLst>
              <a:defRPr/>
            </a:pPr>
            <a:r>
              <a:rPr lang="sv-SE" sz="1789" spc="-18" dirty="0" smtClean="0">
                <a:solidFill>
                  <a:srgbClr val="FFFFFF"/>
                </a:solidFill>
                <a:latin typeface="Arial"/>
                <a:cs typeface="Arial"/>
              </a:rPr>
              <a:t>Automation</a:t>
            </a:r>
            <a:endParaRPr kumimoji="0" sz="1789" b="0" i="0" u="none" strike="noStrike" kern="1200" cap="none" spc="0" normalizeH="0" baseline="0" noProof="0" dirty="0">
              <a:ln>
                <a:noFill/>
              </a:ln>
              <a:solidFill>
                <a:prstClr val="black"/>
              </a:solidFill>
              <a:effectLst/>
              <a:uLnTx/>
              <a:uFillTx/>
              <a:latin typeface="Arial"/>
              <a:ea typeface="+mn-ea"/>
              <a:cs typeface="Arial"/>
            </a:endParaRPr>
          </a:p>
          <a:p>
            <a:pPr marL="187526" marR="0" lvl="0" indent="-179825" algn="l" defTabSz="554492" rtl="0" eaLnBrk="1" fontAlgn="auto" latinLnBrk="0" hangingPunct="1">
              <a:lnSpc>
                <a:spcPct val="100000"/>
              </a:lnSpc>
              <a:spcBef>
                <a:spcPts val="907"/>
              </a:spcBef>
              <a:spcAft>
                <a:spcPts val="0"/>
              </a:spcAft>
              <a:buClrTx/>
              <a:buSzTx/>
              <a:buFontTx/>
              <a:buChar char="•"/>
              <a:tabLst>
                <a:tab pos="187526" algn="l"/>
                <a:tab pos="187911" algn="l"/>
              </a:tabLst>
              <a:defRPr/>
            </a:pPr>
            <a:r>
              <a:rPr kumimoji="0" lang="sv-SE" sz="1789" b="0" i="0" u="none" strike="noStrike" kern="1200" cap="none" spc="-21" normalizeH="0" baseline="0" noProof="0" dirty="0" smtClean="0">
                <a:ln>
                  <a:noFill/>
                </a:ln>
                <a:solidFill>
                  <a:srgbClr val="FFFFFF"/>
                </a:solidFill>
                <a:effectLst/>
                <a:uLnTx/>
                <a:uFillTx/>
                <a:latin typeface="Arial"/>
                <a:ea typeface="+mn-ea"/>
                <a:cs typeface="Arial"/>
              </a:rPr>
              <a:t>Instrumentation</a:t>
            </a:r>
            <a:endParaRPr kumimoji="0" sz="1789" b="0" i="0" u="none" strike="noStrike" kern="1200" cap="none" spc="0" normalizeH="0" baseline="0" noProof="0" dirty="0">
              <a:ln>
                <a:noFill/>
              </a:ln>
              <a:solidFill>
                <a:prstClr val="black"/>
              </a:solidFill>
              <a:effectLst/>
              <a:uLnTx/>
              <a:uFillTx/>
              <a:latin typeface="Arial"/>
              <a:ea typeface="+mn-ea"/>
              <a:cs typeface="Arial"/>
            </a:endParaRPr>
          </a:p>
          <a:p>
            <a:pPr marL="187526" marR="429731" lvl="0" indent="-179825" algn="l" defTabSz="554492" rtl="0" eaLnBrk="1" fontAlgn="auto" latinLnBrk="0" hangingPunct="1">
              <a:lnSpc>
                <a:spcPct val="102499"/>
              </a:lnSpc>
              <a:spcBef>
                <a:spcPts val="849"/>
              </a:spcBef>
              <a:spcAft>
                <a:spcPts val="0"/>
              </a:spcAft>
              <a:buClrTx/>
              <a:buSzTx/>
              <a:buFontTx/>
              <a:buChar char="•"/>
              <a:tabLst>
                <a:tab pos="187526" algn="l"/>
                <a:tab pos="187911" algn="l"/>
              </a:tabLst>
              <a:defRPr/>
            </a:pPr>
            <a:r>
              <a:rPr kumimoji="0" lang="sv-SE" sz="1789" b="0" i="0" u="none" strike="noStrike" kern="1200" cap="none" spc="-39" normalizeH="0" baseline="0" noProof="0" dirty="0" err="1" smtClean="0">
                <a:ln>
                  <a:noFill/>
                </a:ln>
                <a:solidFill>
                  <a:schemeClr val="bg1"/>
                </a:solidFill>
                <a:effectLst/>
                <a:uLnTx/>
                <a:uFillTx/>
                <a:latin typeface="Arial"/>
                <a:ea typeface="+mn-ea"/>
                <a:cs typeface="Arial"/>
              </a:rPr>
              <a:t>Etc</a:t>
            </a:r>
            <a:r>
              <a:rPr kumimoji="0" lang="sv-SE" sz="1789" b="0" i="0" u="none" strike="noStrike" kern="1200" cap="none" spc="-39" normalizeH="0" baseline="0" noProof="0" dirty="0" smtClean="0">
                <a:ln>
                  <a:noFill/>
                </a:ln>
                <a:solidFill>
                  <a:schemeClr val="bg1"/>
                </a:solidFill>
                <a:effectLst/>
                <a:uLnTx/>
                <a:uFillTx/>
                <a:latin typeface="Arial"/>
                <a:ea typeface="+mn-ea"/>
                <a:cs typeface="Arial"/>
              </a:rPr>
              <a:t>…</a:t>
            </a:r>
          </a:p>
        </p:txBody>
      </p:sp>
      <p:sp>
        <p:nvSpPr>
          <p:cNvPr id="5" name="object 5"/>
          <p:cNvSpPr txBox="1">
            <a:spLocks noGrp="1"/>
          </p:cNvSpPr>
          <p:nvPr>
            <p:ph type="title"/>
          </p:nvPr>
        </p:nvSpPr>
        <p:spPr>
          <a:xfrm>
            <a:off x="786871" y="305353"/>
            <a:ext cx="5277310" cy="453308"/>
          </a:xfrm>
          <a:prstGeom prst="rect">
            <a:avLst/>
          </a:prstGeom>
        </p:spPr>
        <p:txBody>
          <a:bodyPr vert="horz" wrap="square" lIns="0" tIns="10012" rIns="0" bIns="0" rtlCol="0">
            <a:spAutoFit/>
          </a:bodyPr>
          <a:lstStyle/>
          <a:p>
            <a:pPr marL="7701">
              <a:spcBef>
                <a:spcPts val="79"/>
              </a:spcBef>
            </a:pPr>
            <a:r>
              <a:rPr lang="sv-SE" sz="2880" spc="9" dirty="0" smtClean="0">
                <a:solidFill>
                  <a:srgbClr val="FFD600"/>
                </a:solidFill>
              </a:rPr>
              <a:t>”Everything is </a:t>
            </a:r>
            <a:r>
              <a:rPr lang="sv-SE" sz="2880" spc="9" dirty="0" err="1" smtClean="0">
                <a:solidFill>
                  <a:srgbClr val="FFD600"/>
                </a:solidFill>
              </a:rPr>
              <a:t>needed</a:t>
            </a:r>
            <a:r>
              <a:rPr lang="sv-SE" sz="2880" spc="9" dirty="0" smtClean="0">
                <a:solidFill>
                  <a:srgbClr val="FFD600"/>
                </a:solidFill>
              </a:rPr>
              <a:t>”…</a:t>
            </a:r>
            <a:endParaRPr sz="2880" dirty="0"/>
          </a:p>
        </p:txBody>
      </p:sp>
      <p:sp>
        <p:nvSpPr>
          <p:cNvPr id="6" name="object 6"/>
          <p:cNvSpPr/>
          <p:nvPr/>
        </p:nvSpPr>
        <p:spPr>
          <a:xfrm>
            <a:off x="10010665" y="2402502"/>
            <a:ext cx="1640749" cy="1911823"/>
          </a:xfrm>
          <a:prstGeom prst="rect">
            <a:avLst/>
          </a:prstGeom>
          <a:blipFill>
            <a:blip r:embed="rId3"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9992835" y="2384668"/>
            <a:ext cx="1676571" cy="1947657"/>
          </a:xfrm>
          <a:custGeom>
            <a:avLst/>
            <a:gdLst/>
            <a:ahLst/>
            <a:cxnLst/>
            <a:rect l="l" t="t" r="r" b="b"/>
            <a:pathLst>
              <a:path w="2764790" h="3211829">
                <a:moveTo>
                  <a:pt x="0" y="0"/>
                </a:moveTo>
                <a:lnTo>
                  <a:pt x="2764533" y="0"/>
                </a:lnTo>
                <a:lnTo>
                  <a:pt x="2764533" y="3211556"/>
                </a:lnTo>
                <a:lnTo>
                  <a:pt x="0" y="3211556"/>
                </a:lnTo>
                <a:lnTo>
                  <a:pt x="0" y="0"/>
                </a:lnTo>
                <a:close/>
              </a:path>
            </a:pathLst>
          </a:custGeom>
          <a:ln w="58814">
            <a:solidFill>
              <a:srgbClr val="FFFF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9083461" y="4082084"/>
            <a:ext cx="1640745" cy="1911825"/>
          </a:xfrm>
          <a:prstGeom prst="rect">
            <a:avLst/>
          </a:prstGeom>
          <a:blipFill>
            <a:blip r:embed="rId4"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9065627" y="4064249"/>
            <a:ext cx="1676571" cy="1947657"/>
          </a:xfrm>
          <a:custGeom>
            <a:avLst/>
            <a:gdLst/>
            <a:ahLst/>
            <a:cxnLst/>
            <a:rect l="l" t="t" r="r" b="b"/>
            <a:pathLst>
              <a:path w="2764790" h="3211829">
                <a:moveTo>
                  <a:pt x="0" y="0"/>
                </a:moveTo>
                <a:lnTo>
                  <a:pt x="2764533" y="0"/>
                </a:lnTo>
                <a:lnTo>
                  <a:pt x="2764533" y="3211556"/>
                </a:lnTo>
                <a:lnTo>
                  <a:pt x="0" y="3211556"/>
                </a:lnTo>
                <a:lnTo>
                  <a:pt x="0" y="0"/>
                </a:lnTo>
                <a:close/>
              </a:path>
            </a:pathLst>
          </a:custGeom>
          <a:ln w="58814">
            <a:solidFill>
              <a:srgbClr val="FFFF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553568" y="3608418"/>
            <a:ext cx="1640745" cy="1911825"/>
          </a:xfrm>
          <a:prstGeom prst="rect">
            <a:avLst/>
          </a:prstGeom>
          <a:blipFill>
            <a:blip r:embed="rId5"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7535733" y="3590583"/>
            <a:ext cx="1676571" cy="1947657"/>
          </a:xfrm>
          <a:custGeom>
            <a:avLst/>
            <a:gdLst/>
            <a:ahLst/>
            <a:cxnLst/>
            <a:rect l="l" t="t" r="r" b="b"/>
            <a:pathLst>
              <a:path w="2764790" h="3211829">
                <a:moveTo>
                  <a:pt x="0" y="0"/>
                </a:moveTo>
                <a:lnTo>
                  <a:pt x="2764533" y="0"/>
                </a:lnTo>
                <a:lnTo>
                  <a:pt x="2764533" y="3211556"/>
                </a:lnTo>
                <a:lnTo>
                  <a:pt x="0" y="3211556"/>
                </a:lnTo>
                <a:lnTo>
                  <a:pt x="0" y="0"/>
                </a:lnTo>
                <a:close/>
              </a:path>
            </a:pathLst>
          </a:custGeom>
          <a:ln w="58814">
            <a:solidFill>
              <a:srgbClr val="FFFF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082015" y="4562351"/>
            <a:ext cx="1640740" cy="1911824"/>
          </a:xfrm>
          <a:prstGeom prst="rect">
            <a:avLst/>
          </a:prstGeom>
          <a:blipFill>
            <a:blip r:embed="rId6"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6064181" y="4544516"/>
            <a:ext cx="1676571" cy="1947657"/>
          </a:xfrm>
          <a:custGeom>
            <a:avLst/>
            <a:gdLst/>
            <a:ahLst/>
            <a:cxnLst/>
            <a:rect l="l" t="t" r="r" b="b"/>
            <a:pathLst>
              <a:path w="2764790" h="3211829">
                <a:moveTo>
                  <a:pt x="0" y="0"/>
                </a:moveTo>
                <a:lnTo>
                  <a:pt x="2764533" y="0"/>
                </a:lnTo>
                <a:lnTo>
                  <a:pt x="2764533" y="3211556"/>
                </a:lnTo>
                <a:lnTo>
                  <a:pt x="0" y="3211556"/>
                </a:lnTo>
                <a:lnTo>
                  <a:pt x="0" y="0"/>
                </a:lnTo>
                <a:close/>
              </a:path>
            </a:pathLst>
          </a:custGeom>
          <a:ln w="58814">
            <a:solidFill>
              <a:srgbClr val="FFFF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9967222" y="0"/>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0281494" y="305353"/>
            <a:ext cx="1577980" cy="1263115"/>
          </a:xfrm>
          <a:prstGeom prst="rect">
            <a:avLst/>
          </a:prstGeom>
          <a:blipFill>
            <a:blip r:embed="rId7"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10266042" y="1006242"/>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0281772" y="1324830"/>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0492435" y="1327583"/>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0866604" y="1323921"/>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p:cNvSpPr txBox="1"/>
          <p:nvPr/>
        </p:nvSpPr>
        <p:spPr>
          <a:xfrm rot="20229099">
            <a:off x="1745299" y="3167857"/>
            <a:ext cx="6665030" cy="1569660"/>
          </a:xfrm>
          <a:prstGeom prst="rect">
            <a:avLst/>
          </a:prstGeom>
          <a:noFill/>
        </p:spPr>
        <p:txBody>
          <a:bodyPr wrap="none" rtlCol="0">
            <a:spAutoFit/>
          </a:bodyPr>
          <a:lstStyle/>
          <a:p>
            <a:r>
              <a:rPr lang="sv-SE" sz="9600" dirty="0" smtClean="0">
                <a:solidFill>
                  <a:schemeClr val="bg1"/>
                </a:solidFill>
              </a:rPr>
              <a:t>INNOVATION</a:t>
            </a:r>
            <a:endParaRPr lang="sv-SE" sz="9600" dirty="0">
              <a:solidFill>
                <a:schemeClr val="bg1"/>
              </a:solidFill>
            </a:endParaRPr>
          </a:p>
        </p:txBody>
      </p:sp>
    </p:spTree>
    <p:extLst>
      <p:ext uri="{BB962C8B-B14F-4D97-AF65-F5344CB8AC3E}">
        <p14:creationId xmlns:p14="http://schemas.microsoft.com/office/powerpoint/2010/main" val="2675947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3" name="object 3"/>
          <p:cNvSpPr/>
          <p:nvPr/>
        </p:nvSpPr>
        <p:spPr>
          <a:xfrm>
            <a:off x="4208862" y="3158782"/>
            <a:ext cx="6874558" cy="3132115"/>
          </a:xfrm>
          <a:custGeom>
            <a:avLst/>
            <a:gdLst/>
            <a:ahLst/>
            <a:cxnLst/>
            <a:rect l="l" t="t" r="r" b="b"/>
            <a:pathLst>
              <a:path w="11336655" h="5165090">
                <a:moveTo>
                  <a:pt x="0" y="5164533"/>
                </a:moveTo>
                <a:lnTo>
                  <a:pt x="11336440" y="5164533"/>
                </a:lnTo>
                <a:lnTo>
                  <a:pt x="11336440" y="0"/>
                </a:lnTo>
                <a:lnTo>
                  <a:pt x="0" y="0"/>
                </a:lnTo>
                <a:lnTo>
                  <a:pt x="0" y="5164533"/>
                </a:lnTo>
                <a:close/>
              </a:path>
            </a:pathLst>
          </a:custGeom>
          <a:solidFill>
            <a:srgbClr val="032C5D">
              <a:alpha val="79998"/>
            </a:srgbClr>
          </a:solidFill>
        </p:spPr>
        <p:txBody>
          <a:bodyPr wrap="square" lIns="0" tIns="0" rIns="0" bIns="0" rtlCol="0"/>
          <a:lstStyle/>
          <a:p>
            <a:pPr defTabSz="554492"/>
            <a:endParaRPr sz="1092">
              <a:solidFill>
                <a:prstClr val="black"/>
              </a:solidFill>
              <a:latin typeface="Calibri"/>
            </a:endParaRPr>
          </a:p>
        </p:txBody>
      </p:sp>
      <p:sp>
        <p:nvSpPr>
          <p:cNvPr id="4" name="object 4"/>
          <p:cNvSpPr txBox="1"/>
          <p:nvPr/>
        </p:nvSpPr>
        <p:spPr>
          <a:xfrm>
            <a:off x="4648399" y="3381153"/>
            <a:ext cx="5951173" cy="2355657"/>
          </a:xfrm>
          <a:prstGeom prst="rect">
            <a:avLst/>
          </a:prstGeom>
        </p:spPr>
        <p:txBody>
          <a:bodyPr vert="horz" wrap="square" lIns="0" tIns="31190" rIns="0" bIns="0" rtlCol="0">
            <a:spAutoFit/>
          </a:bodyPr>
          <a:lstStyle/>
          <a:p>
            <a:pPr marL="7701" defTabSz="554492">
              <a:spcBef>
                <a:spcPts val="246"/>
              </a:spcBef>
            </a:pPr>
            <a:r>
              <a:rPr sz="1486" b="1" spc="15" dirty="0">
                <a:solidFill>
                  <a:srgbClr val="A4D7DE"/>
                </a:solidFill>
                <a:latin typeface="Arial Black"/>
                <a:cs typeface="Arial Black"/>
              </a:rPr>
              <a:t>BIG </a:t>
            </a:r>
            <a:r>
              <a:rPr sz="1486" b="1" spc="18" dirty="0">
                <a:solidFill>
                  <a:srgbClr val="A4D7DE"/>
                </a:solidFill>
                <a:latin typeface="Arial Black"/>
                <a:cs typeface="Arial Black"/>
              </a:rPr>
              <a:t>SCIENCE</a:t>
            </a:r>
            <a:r>
              <a:rPr sz="1486" b="1" spc="64" dirty="0">
                <a:solidFill>
                  <a:srgbClr val="A4D7DE"/>
                </a:solidFill>
                <a:latin typeface="Arial Black"/>
                <a:cs typeface="Arial Black"/>
              </a:rPr>
              <a:t> </a:t>
            </a:r>
            <a:r>
              <a:rPr sz="1486" b="1" spc="21" dirty="0">
                <a:solidFill>
                  <a:srgbClr val="A4D7DE"/>
                </a:solidFill>
                <a:latin typeface="Arial Black"/>
                <a:cs typeface="Arial Black"/>
              </a:rPr>
              <a:t>SWEDEN</a:t>
            </a:r>
            <a:endParaRPr sz="1486" dirty="0">
              <a:solidFill>
                <a:prstClr val="black"/>
              </a:solidFill>
              <a:latin typeface="Arial Black"/>
              <a:cs typeface="Arial Black"/>
            </a:endParaRPr>
          </a:p>
          <a:p>
            <a:pPr marL="7701" defTabSz="554492">
              <a:spcBef>
                <a:spcPts val="415"/>
              </a:spcBef>
            </a:pPr>
            <a:r>
              <a:rPr lang="sv-SE" sz="3487" dirty="0" smtClean="0">
                <a:solidFill>
                  <a:srgbClr val="FFFFFF"/>
                </a:solidFill>
                <a:latin typeface="Arial"/>
                <a:cs typeface="Arial"/>
              </a:rPr>
              <a:t>GOAL</a:t>
            </a:r>
            <a:endParaRPr sz="3487" dirty="0">
              <a:solidFill>
                <a:prstClr val="black"/>
              </a:solidFill>
              <a:latin typeface="Arial"/>
              <a:cs typeface="Arial"/>
            </a:endParaRPr>
          </a:p>
          <a:p>
            <a:pPr marL="7701" defTabSz="554492">
              <a:spcBef>
                <a:spcPts val="688"/>
              </a:spcBef>
            </a:pPr>
            <a:r>
              <a:rPr lang="sv-SE" sz="2880" spc="3" dirty="0" smtClean="0">
                <a:solidFill>
                  <a:srgbClr val="FFD600"/>
                </a:solidFill>
                <a:latin typeface="Arial"/>
                <a:cs typeface="Arial"/>
              </a:rPr>
              <a:t>To </a:t>
            </a:r>
            <a:r>
              <a:rPr lang="sv-SE" sz="2880" spc="3" dirty="0" err="1" smtClean="0">
                <a:solidFill>
                  <a:srgbClr val="FFD600"/>
                </a:solidFill>
                <a:latin typeface="Arial"/>
                <a:cs typeface="Arial"/>
              </a:rPr>
              <a:t>capitalize</a:t>
            </a:r>
            <a:r>
              <a:rPr lang="sv-SE" sz="2880" spc="3" dirty="0" smtClean="0">
                <a:solidFill>
                  <a:srgbClr val="FFD600"/>
                </a:solidFill>
                <a:latin typeface="Arial"/>
                <a:cs typeface="Arial"/>
              </a:rPr>
              <a:t> on </a:t>
            </a:r>
            <a:r>
              <a:rPr lang="sv-SE" sz="2880" spc="3" dirty="0" err="1" smtClean="0">
                <a:solidFill>
                  <a:srgbClr val="FFD600"/>
                </a:solidFill>
                <a:latin typeface="Arial"/>
                <a:cs typeface="Arial"/>
              </a:rPr>
              <a:t>our</a:t>
            </a:r>
            <a:r>
              <a:rPr lang="sv-SE" sz="2880" spc="3" dirty="0" smtClean="0">
                <a:solidFill>
                  <a:srgbClr val="FFD600"/>
                </a:solidFill>
                <a:latin typeface="Arial"/>
                <a:cs typeface="Arial"/>
              </a:rPr>
              <a:t> </a:t>
            </a:r>
            <a:r>
              <a:rPr lang="sv-SE" sz="2880" spc="3" dirty="0" err="1" smtClean="0">
                <a:solidFill>
                  <a:srgbClr val="FFD600"/>
                </a:solidFill>
                <a:latin typeface="Arial"/>
                <a:cs typeface="Arial"/>
              </a:rPr>
              <a:t>investments</a:t>
            </a:r>
            <a:r>
              <a:rPr lang="sv-SE" sz="2880" spc="3" dirty="0" smtClean="0">
                <a:solidFill>
                  <a:srgbClr val="FFD600"/>
                </a:solidFill>
                <a:latin typeface="Arial"/>
                <a:cs typeface="Arial"/>
              </a:rPr>
              <a:t>:</a:t>
            </a:r>
            <a:endParaRPr sz="2880" dirty="0">
              <a:solidFill>
                <a:prstClr val="black"/>
              </a:solidFill>
              <a:latin typeface="Arial"/>
              <a:cs typeface="Arial"/>
            </a:endParaRPr>
          </a:p>
          <a:p>
            <a:pPr marL="7701" marR="3081" defTabSz="554492">
              <a:lnSpc>
                <a:spcPts val="3699"/>
              </a:lnSpc>
              <a:spcBef>
                <a:spcPts val="164"/>
              </a:spcBef>
            </a:pPr>
            <a:r>
              <a:rPr sz="2698" dirty="0">
                <a:solidFill>
                  <a:srgbClr val="FFD600"/>
                </a:solidFill>
                <a:latin typeface="Arial"/>
                <a:cs typeface="Arial"/>
              </a:rPr>
              <a:t>– </a:t>
            </a:r>
            <a:r>
              <a:rPr lang="sv-SE" sz="2698" spc="-12" dirty="0" smtClean="0">
                <a:solidFill>
                  <a:srgbClr val="FFD600"/>
                </a:solidFill>
                <a:latin typeface="Arial"/>
                <a:cs typeface="Arial"/>
              </a:rPr>
              <a:t>Industry </a:t>
            </a:r>
            <a:r>
              <a:rPr lang="sv-SE" sz="2698" spc="-12" dirty="0" err="1" smtClean="0">
                <a:solidFill>
                  <a:srgbClr val="FFD600"/>
                </a:solidFill>
                <a:latin typeface="Arial"/>
                <a:cs typeface="Arial"/>
              </a:rPr>
              <a:t>return</a:t>
            </a:r>
            <a:r>
              <a:rPr sz="2698" spc="-12" dirty="0" smtClean="0">
                <a:solidFill>
                  <a:srgbClr val="FFD600"/>
                </a:solidFill>
                <a:latin typeface="Arial"/>
                <a:cs typeface="Arial"/>
              </a:rPr>
              <a:t>, </a:t>
            </a:r>
            <a:r>
              <a:rPr lang="sv-SE" sz="2698" spc="-3" dirty="0" err="1" smtClean="0">
                <a:solidFill>
                  <a:srgbClr val="FFD600"/>
                </a:solidFill>
                <a:latin typeface="Arial"/>
                <a:cs typeface="Arial"/>
              </a:rPr>
              <a:t>high-tec</a:t>
            </a:r>
            <a:r>
              <a:rPr sz="2698" spc="-233" dirty="0" smtClean="0">
                <a:solidFill>
                  <a:srgbClr val="FFD600"/>
                </a:solidFill>
                <a:latin typeface="Arial"/>
                <a:cs typeface="Arial"/>
              </a:rPr>
              <a:t> </a:t>
            </a:r>
            <a:r>
              <a:rPr lang="sv-SE" sz="2698" spc="-233" dirty="0" err="1" smtClean="0">
                <a:solidFill>
                  <a:srgbClr val="FFD600"/>
                </a:solidFill>
                <a:latin typeface="Arial"/>
                <a:cs typeface="Arial"/>
              </a:rPr>
              <a:t>delivery</a:t>
            </a:r>
            <a:r>
              <a:rPr sz="2698" spc="-3" dirty="0" smtClean="0">
                <a:solidFill>
                  <a:srgbClr val="FFD600"/>
                </a:solidFill>
                <a:latin typeface="Arial"/>
                <a:cs typeface="Arial"/>
              </a:rPr>
              <a:t> </a:t>
            </a:r>
            <a:r>
              <a:rPr lang="sv-SE" sz="2698" spc="-3" dirty="0" smtClean="0">
                <a:solidFill>
                  <a:srgbClr val="FFD600"/>
                </a:solidFill>
                <a:latin typeface="Arial"/>
                <a:cs typeface="Arial"/>
              </a:rPr>
              <a:t>and innovation</a:t>
            </a:r>
            <a:endParaRPr sz="2698" dirty="0">
              <a:solidFill>
                <a:prstClr val="black"/>
              </a:solidFill>
              <a:latin typeface="Arial"/>
              <a:cs typeface="Arial"/>
            </a:endParaRPr>
          </a:p>
        </p:txBody>
      </p:sp>
      <p:sp>
        <p:nvSpPr>
          <p:cNvPr id="5" name="object 5"/>
          <p:cNvSpPr/>
          <p:nvPr/>
        </p:nvSpPr>
        <p:spPr>
          <a:xfrm>
            <a:off x="9967222" y="0"/>
            <a:ext cx="2224518" cy="1981157"/>
          </a:xfrm>
          <a:custGeom>
            <a:avLst/>
            <a:gdLst/>
            <a:ahLst/>
            <a:cxnLst/>
            <a:rect l="l" t="t" r="r" b="b"/>
            <a:pathLst>
              <a:path w="3668394" h="3267075">
                <a:moveTo>
                  <a:pt x="0" y="3266916"/>
                </a:moveTo>
                <a:lnTo>
                  <a:pt x="3668118" y="3266916"/>
                </a:lnTo>
                <a:lnTo>
                  <a:pt x="3668118" y="0"/>
                </a:lnTo>
                <a:lnTo>
                  <a:pt x="0" y="0"/>
                </a:lnTo>
                <a:lnTo>
                  <a:pt x="0" y="3266916"/>
                </a:lnTo>
                <a:close/>
              </a:path>
            </a:pathLst>
          </a:custGeom>
          <a:solidFill>
            <a:srgbClr val="FFD600"/>
          </a:solidFill>
        </p:spPr>
        <p:txBody>
          <a:bodyPr wrap="square" lIns="0" tIns="0" rIns="0" bIns="0" rtlCol="0"/>
          <a:lstStyle/>
          <a:p>
            <a:pPr defTabSz="554492"/>
            <a:endParaRPr sz="1092">
              <a:solidFill>
                <a:prstClr val="black"/>
              </a:solidFill>
              <a:latin typeface="Calibri"/>
            </a:endParaRPr>
          </a:p>
        </p:txBody>
      </p:sp>
      <p:sp>
        <p:nvSpPr>
          <p:cNvPr id="6" name="object 6"/>
          <p:cNvSpPr/>
          <p:nvPr/>
        </p:nvSpPr>
        <p:spPr>
          <a:xfrm>
            <a:off x="10281494" y="305353"/>
            <a:ext cx="1577980" cy="1263115"/>
          </a:xfrm>
          <a:prstGeom prst="rect">
            <a:avLst/>
          </a:prstGeom>
          <a:blipFill>
            <a:blip r:embed="rId3" cstate="print"/>
            <a:stretch>
              <a:fillRect/>
            </a:stretch>
          </a:blipFill>
        </p:spPr>
        <p:txBody>
          <a:bodyPr wrap="square" lIns="0" tIns="0" rIns="0" bIns="0" rtlCol="0"/>
          <a:lstStyle/>
          <a:p>
            <a:pPr defTabSz="554492"/>
            <a:endParaRPr sz="1092">
              <a:solidFill>
                <a:prstClr val="black"/>
              </a:solidFill>
              <a:latin typeface="Calibri"/>
            </a:endParaRPr>
          </a:p>
        </p:txBody>
      </p:sp>
      <p:sp>
        <p:nvSpPr>
          <p:cNvPr id="7" name="object 7"/>
          <p:cNvSpPr/>
          <p:nvPr/>
        </p:nvSpPr>
        <p:spPr>
          <a:xfrm>
            <a:off x="10266042" y="1006242"/>
            <a:ext cx="175589" cy="242976"/>
          </a:xfrm>
          <a:custGeom>
            <a:avLst/>
            <a:gdLst/>
            <a:ahLst/>
            <a:cxnLst/>
            <a:rect l="l" t="t" r="r" b="b"/>
            <a:pathLst>
              <a:path w="289559" h="400685">
                <a:moveTo>
                  <a:pt x="22669" y="318032"/>
                </a:moveTo>
                <a:lnTo>
                  <a:pt x="18135" y="318032"/>
                </a:lnTo>
                <a:lnTo>
                  <a:pt x="11153" y="319482"/>
                </a:lnTo>
                <a:lnTo>
                  <a:pt x="5380" y="323410"/>
                </a:lnTo>
                <a:lnTo>
                  <a:pt x="1451" y="329177"/>
                </a:lnTo>
                <a:lnTo>
                  <a:pt x="0" y="336146"/>
                </a:lnTo>
                <a:lnTo>
                  <a:pt x="0" y="342199"/>
                </a:lnTo>
                <a:lnTo>
                  <a:pt x="39400" y="370722"/>
                </a:lnTo>
                <a:lnTo>
                  <a:pt x="76760" y="386477"/>
                </a:lnTo>
                <a:lnTo>
                  <a:pt x="116529" y="396708"/>
                </a:lnTo>
                <a:lnTo>
                  <a:pt x="156372" y="400354"/>
                </a:lnTo>
                <a:lnTo>
                  <a:pt x="208370" y="392434"/>
                </a:lnTo>
                <a:lnTo>
                  <a:pt x="250598" y="369856"/>
                </a:lnTo>
                <a:lnTo>
                  <a:pt x="253991" y="365611"/>
                </a:lnTo>
                <a:lnTo>
                  <a:pt x="158623" y="365611"/>
                </a:lnTo>
                <a:lnTo>
                  <a:pt x="124747" y="362802"/>
                </a:lnTo>
                <a:lnTo>
                  <a:pt x="92147" y="354469"/>
                </a:lnTo>
                <a:lnTo>
                  <a:pt x="60685" y="340755"/>
                </a:lnTo>
                <a:lnTo>
                  <a:pt x="30218" y="321801"/>
                </a:lnTo>
                <a:lnTo>
                  <a:pt x="27203" y="319529"/>
                </a:lnTo>
                <a:lnTo>
                  <a:pt x="22669" y="318032"/>
                </a:lnTo>
                <a:close/>
              </a:path>
              <a:path w="289559" h="400685">
                <a:moveTo>
                  <a:pt x="144288" y="0"/>
                </a:moveTo>
                <a:lnTo>
                  <a:pt x="92908" y="7931"/>
                </a:lnTo>
                <a:lnTo>
                  <a:pt x="52786" y="30025"/>
                </a:lnTo>
                <a:lnTo>
                  <a:pt x="26685" y="63734"/>
                </a:lnTo>
                <a:lnTo>
                  <a:pt x="17371" y="106509"/>
                </a:lnTo>
                <a:lnTo>
                  <a:pt x="17371" y="108017"/>
                </a:lnTo>
                <a:lnTo>
                  <a:pt x="29208" y="150993"/>
                </a:lnTo>
                <a:lnTo>
                  <a:pt x="59953" y="179876"/>
                </a:lnTo>
                <a:lnTo>
                  <a:pt x="102459" y="199269"/>
                </a:lnTo>
                <a:lnTo>
                  <a:pt x="188134" y="225813"/>
                </a:lnTo>
                <a:lnTo>
                  <a:pt x="220671" y="240969"/>
                </a:lnTo>
                <a:lnTo>
                  <a:pt x="243151" y="261790"/>
                </a:lnTo>
                <a:lnTo>
                  <a:pt x="251542" y="290828"/>
                </a:lnTo>
                <a:lnTo>
                  <a:pt x="251542" y="292336"/>
                </a:lnTo>
                <a:lnTo>
                  <a:pt x="244354" y="322590"/>
                </a:lnTo>
                <a:lnTo>
                  <a:pt x="224633" y="345689"/>
                </a:lnTo>
                <a:lnTo>
                  <a:pt x="195136" y="360430"/>
                </a:lnTo>
                <a:lnTo>
                  <a:pt x="158623" y="365611"/>
                </a:lnTo>
                <a:lnTo>
                  <a:pt x="253991" y="365611"/>
                </a:lnTo>
                <a:lnTo>
                  <a:pt x="278947" y="334389"/>
                </a:lnTo>
                <a:lnTo>
                  <a:pt x="289310" y="287802"/>
                </a:lnTo>
                <a:lnTo>
                  <a:pt x="289310" y="286294"/>
                </a:lnTo>
                <a:lnTo>
                  <a:pt x="278193" y="243177"/>
                </a:lnTo>
                <a:lnTo>
                  <a:pt x="249089" y="213303"/>
                </a:lnTo>
                <a:lnTo>
                  <a:pt x="208366" y="192918"/>
                </a:lnTo>
                <a:lnTo>
                  <a:pt x="162392" y="178266"/>
                </a:lnTo>
                <a:lnTo>
                  <a:pt x="122381" y="165948"/>
                </a:lnTo>
                <a:lnTo>
                  <a:pt x="88096" y="151077"/>
                </a:lnTo>
                <a:lnTo>
                  <a:pt x="64146" y="131108"/>
                </a:lnTo>
                <a:lnTo>
                  <a:pt x="55139" y="103494"/>
                </a:lnTo>
                <a:lnTo>
                  <a:pt x="55139" y="101965"/>
                </a:lnTo>
                <a:lnTo>
                  <a:pt x="61397" y="75214"/>
                </a:lnTo>
                <a:lnTo>
                  <a:pt x="79129" y="53911"/>
                </a:lnTo>
                <a:lnTo>
                  <a:pt x="106774" y="39830"/>
                </a:lnTo>
                <a:lnTo>
                  <a:pt x="142770" y="34742"/>
                </a:lnTo>
                <a:lnTo>
                  <a:pt x="268923" y="34742"/>
                </a:lnTo>
                <a:lnTo>
                  <a:pt x="239675" y="20390"/>
                </a:lnTo>
                <a:lnTo>
                  <a:pt x="208302" y="9439"/>
                </a:lnTo>
                <a:lnTo>
                  <a:pt x="176081" y="2454"/>
                </a:lnTo>
                <a:lnTo>
                  <a:pt x="144288" y="0"/>
                </a:lnTo>
                <a:close/>
              </a:path>
              <a:path w="289559" h="400685">
                <a:moveTo>
                  <a:pt x="268923" y="34742"/>
                </a:moveTo>
                <a:lnTo>
                  <a:pt x="142770" y="34742"/>
                </a:lnTo>
                <a:lnTo>
                  <a:pt x="170469" y="36938"/>
                </a:lnTo>
                <a:lnTo>
                  <a:pt x="197821" y="43243"/>
                </a:lnTo>
                <a:lnTo>
                  <a:pt x="224466" y="53229"/>
                </a:lnTo>
                <a:lnTo>
                  <a:pt x="250044" y="66469"/>
                </a:lnTo>
                <a:lnTo>
                  <a:pt x="252306" y="67987"/>
                </a:lnTo>
                <a:lnTo>
                  <a:pt x="256075" y="69495"/>
                </a:lnTo>
                <a:lnTo>
                  <a:pt x="260609" y="69495"/>
                </a:lnTo>
                <a:lnTo>
                  <a:pt x="267591" y="68044"/>
                </a:lnTo>
                <a:lnTo>
                  <a:pt x="273364" y="64114"/>
                </a:lnTo>
                <a:lnTo>
                  <a:pt x="277294" y="58341"/>
                </a:lnTo>
                <a:lnTo>
                  <a:pt x="278745" y="51359"/>
                </a:lnTo>
                <a:lnTo>
                  <a:pt x="278745" y="43045"/>
                </a:lnTo>
                <a:lnTo>
                  <a:pt x="273457" y="37768"/>
                </a:lnTo>
                <a:lnTo>
                  <a:pt x="268923" y="34742"/>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
        <p:nvSpPr>
          <p:cNvPr id="8" name="object 8"/>
          <p:cNvSpPr/>
          <p:nvPr/>
        </p:nvSpPr>
        <p:spPr>
          <a:xfrm>
            <a:off x="10281772" y="1324830"/>
            <a:ext cx="175589" cy="242976"/>
          </a:xfrm>
          <a:custGeom>
            <a:avLst/>
            <a:gdLst/>
            <a:ahLst/>
            <a:cxnLst/>
            <a:rect l="l" t="t" r="r" b="b"/>
            <a:pathLst>
              <a:path w="289559" h="400685">
                <a:moveTo>
                  <a:pt x="22648" y="317948"/>
                </a:moveTo>
                <a:lnTo>
                  <a:pt x="18104" y="317948"/>
                </a:lnTo>
                <a:lnTo>
                  <a:pt x="11140" y="319399"/>
                </a:lnTo>
                <a:lnTo>
                  <a:pt x="5376" y="323327"/>
                </a:lnTo>
                <a:lnTo>
                  <a:pt x="1450" y="329097"/>
                </a:lnTo>
                <a:lnTo>
                  <a:pt x="0" y="336073"/>
                </a:lnTo>
                <a:lnTo>
                  <a:pt x="0" y="342115"/>
                </a:lnTo>
                <a:lnTo>
                  <a:pt x="39386" y="370632"/>
                </a:lnTo>
                <a:lnTo>
                  <a:pt x="76734" y="386384"/>
                </a:lnTo>
                <a:lnTo>
                  <a:pt x="116491" y="396614"/>
                </a:lnTo>
                <a:lnTo>
                  <a:pt x="156319" y="400260"/>
                </a:lnTo>
                <a:lnTo>
                  <a:pt x="208314" y="392342"/>
                </a:lnTo>
                <a:lnTo>
                  <a:pt x="250535" y="369770"/>
                </a:lnTo>
                <a:lnTo>
                  <a:pt x="253926" y="365528"/>
                </a:lnTo>
                <a:lnTo>
                  <a:pt x="158571" y="365528"/>
                </a:lnTo>
                <a:lnTo>
                  <a:pt x="124712" y="362718"/>
                </a:lnTo>
                <a:lnTo>
                  <a:pt x="92121" y="354385"/>
                </a:lnTo>
                <a:lnTo>
                  <a:pt x="60659" y="340671"/>
                </a:lnTo>
                <a:lnTo>
                  <a:pt x="30187" y="321717"/>
                </a:lnTo>
                <a:lnTo>
                  <a:pt x="27171" y="319456"/>
                </a:lnTo>
                <a:lnTo>
                  <a:pt x="22648" y="317948"/>
                </a:lnTo>
                <a:close/>
              </a:path>
              <a:path w="289559" h="400685">
                <a:moveTo>
                  <a:pt x="144236" y="0"/>
                </a:moveTo>
                <a:lnTo>
                  <a:pt x="92861" y="7930"/>
                </a:lnTo>
                <a:lnTo>
                  <a:pt x="52749" y="30022"/>
                </a:lnTo>
                <a:lnTo>
                  <a:pt x="26659" y="63725"/>
                </a:lnTo>
                <a:lnTo>
                  <a:pt x="17350" y="106488"/>
                </a:lnTo>
                <a:lnTo>
                  <a:pt x="17350" y="107996"/>
                </a:lnTo>
                <a:lnTo>
                  <a:pt x="29186" y="150960"/>
                </a:lnTo>
                <a:lnTo>
                  <a:pt x="59928" y="179837"/>
                </a:lnTo>
                <a:lnTo>
                  <a:pt x="102425" y="199227"/>
                </a:lnTo>
                <a:lnTo>
                  <a:pt x="188068" y="225765"/>
                </a:lnTo>
                <a:lnTo>
                  <a:pt x="220595" y="240916"/>
                </a:lnTo>
                <a:lnTo>
                  <a:pt x="243070" y="261734"/>
                </a:lnTo>
                <a:lnTo>
                  <a:pt x="251458" y="290766"/>
                </a:lnTo>
                <a:lnTo>
                  <a:pt x="251458" y="292273"/>
                </a:lnTo>
                <a:lnTo>
                  <a:pt x="244273" y="322515"/>
                </a:lnTo>
                <a:lnTo>
                  <a:pt x="224557" y="345608"/>
                </a:lnTo>
                <a:lnTo>
                  <a:pt x="195070" y="360347"/>
                </a:lnTo>
                <a:lnTo>
                  <a:pt x="158571" y="365528"/>
                </a:lnTo>
                <a:lnTo>
                  <a:pt x="253926" y="365528"/>
                </a:lnTo>
                <a:lnTo>
                  <a:pt x="278877" y="334312"/>
                </a:lnTo>
                <a:lnTo>
                  <a:pt x="289237" y="287739"/>
                </a:lnTo>
                <a:lnTo>
                  <a:pt x="289237" y="286232"/>
                </a:lnTo>
                <a:lnTo>
                  <a:pt x="278120" y="243126"/>
                </a:lnTo>
                <a:lnTo>
                  <a:pt x="249019" y="213259"/>
                </a:lnTo>
                <a:lnTo>
                  <a:pt x="208305" y="192876"/>
                </a:lnTo>
                <a:lnTo>
                  <a:pt x="162351" y="178224"/>
                </a:lnTo>
                <a:lnTo>
                  <a:pt x="122338" y="165908"/>
                </a:lnTo>
                <a:lnTo>
                  <a:pt x="88061" y="151042"/>
                </a:lnTo>
                <a:lnTo>
                  <a:pt x="64121" y="131079"/>
                </a:lnTo>
                <a:lnTo>
                  <a:pt x="55118" y="103473"/>
                </a:lnTo>
                <a:lnTo>
                  <a:pt x="55118" y="101955"/>
                </a:lnTo>
                <a:lnTo>
                  <a:pt x="61371" y="75207"/>
                </a:lnTo>
                <a:lnTo>
                  <a:pt x="79093" y="53911"/>
                </a:lnTo>
                <a:lnTo>
                  <a:pt x="106727" y="39837"/>
                </a:lnTo>
                <a:lnTo>
                  <a:pt x="142718" y="34752"/>
                </a:lnTo>
                <a:lnTo>
                  <a:pt x="268839" y="34752"/>
                </a:lnTo>
                <a:lnTo>
                  <a:pt x="239600" y="20395"/>
                </a:lnTo>
                <a:lnTo>
                  <a:pt x="208238" y="9440"/>
                </a:lnTo>
                <a:lnTo>
                  <a:pt x="176025" y="2454"/>
                </a:lnTo>
                <a:lnTo>
                  <a:pt x="144236" y="0"/>
                </a:lnTo>
                <a:close/>
              </a:path>
              <a:path w="289559" h="400685">
                <a:moveTo>
                  <a:pt x="268839" y="34752"/>
                </a:moveTo>
                <a:lnTo>
                  <a:pt x="142718" y="34752"/>
                </a:lnTo>
                <a:lnTo>
                  <a:pt x="170413" y="36946"/>
                </a:lnTo>
                <a:lnTo>
                  <a:pt x="197758" y="43243"/>
                </a:lnTo>
                <a:lnTo>
                  <a:pt x="224395" y="53222"/>
                </a:lnTo>
                <a:lnTo>
                  <a:pt x="249971" y="66458"/>
                </a:lnTo>
                <a:lnTo>
                  <a:pt x="252222" y="67976"/>
                </a:lnTo>
                <a:lnTo>
                  <a:pt x="256002" y="69474"/>
                </a:lnTo>
                <a:lnTo>
                  <a:pt x="260536" y="69474"/>
                </a:lnTo>
                <a:lnTo>
                  <a:pt x="267513" y="68025"/>
                </a:lnTo>
                <a:lnTo>
                  <a:pt x="273287" y="64101"/>
                </a:lnTo>
                <a:lnTo>
                  <a:pt x="277219" y="58338"/>
                </a:lnTo>
                <a:lnTo>
                  <a:pt x="278672" y="51370"/>
                </a:lnTo>
                <a:lnTo>
                  <a:pt x="278672" y="43056"/>
                </a:lnTo>
                <a:lnTo>
                  <a:pt x="273373" y="37758"/>
                </a:lnTo>
                <a:lnTo>
                  <a:pt x="268839" y="34752"/>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
        <p:nvSpPr>
          <p:cNvPr id="9" name="object 9"/>
          <p:cNvSpPr/>
          <p:nvPr/>
        </p:nvSpPr>
        <p:spPr>
          <a:xfrm>
            <a:off x="10492435" y="1327583"/>
            <a:ext cx="341552" cy="238740"/>
          </a:xfrm>
          <a:custGeom>
            <a:avLst/>
            <a:gdLst/>
            <a:ahLst/>
            <a:cxnLst/>
            <a:rect l="l" t="t" r="r" b="b"/>
            <a:pathLst>
              <a:path w="563244" h="393700">
                <a:moveTo>
                  <a:pt x="30187" y="0"/>
                </a:moveTo>
                <a:lnTo>
                  <a:pt x="19632" y="0"/>
                </a:lnTo>
                <a:lnTo>
                  <a:pt x="12108" y="1450"/>
                </a:lnTo>
                <a:lnTo>
                  <a:pt x="5854" y="5379"/>
                </a:lnTo>
                <a:lnTo>
                  <a:pt x="1581" y="11149"/>
                </a:lnTo>
                <a:lnTo>
                  <a:pt x="0" y="18125"/>
                </a:lnTo>
                <a:lnTo>
                  <a:pt x="0" y="21905"/>
                </a:lnTo>
                <a:lnTo>
                  <a:pt x="1518" y="26428"/>
                </a:lnTo>
                <a:lnTo>
                  <a:pt x="3015" y="30208"/>
                </a:lnTo>
                <a:lnTo>
                  <a:pt x="129137" y="376847"/>
                </a:lnTo>
                <a:lnTo>
                  <a:pt x="132642" y="383899"/>
                </a:lnTo>
                <a:lnTo>
                  <a:pt x="137349" y="389112"/>
                </a:lnTo>
                <a:lnTo>
                  <a:pt x="143049" y="392344"/>
                </a:lnTo>
                <a:lnTo>
                  <a:pt x="149534" y="393453"/>
                </a:lnTo>
                <a:lnTo>
                  <a:pt x="151021" y="393453"/>
                </a:lnTo>
                <a:lnTo>
                  <a:pt x="183583" y="341340"/>
                </a:lnTo>
                <a:lnTo>
                  <a:pt x="151021" y="341340"/>
                </a:lnTo>
                <a:lnTo>
                  <a:pt x="39255" y="15852"/>
                </a:lnTo>
                <a:lnTo>
                  <a:pt x="36250" y="6785"/>
                </a:lnTo>
                <a:lnTo>
                  <a:pt x="30187" y="0"/>
                </a:lnTo>
                <a:close/>
              </a:path>
              <a:path w="563244" h="393700">
                <a:moveTo>
                  <a:pt x="317320" y="61160"/>
                </a:moveTo>
                <a:lnTo>
                  <a:pt x="281687" y="61160"/>
                </a:lnTo>
                <a:lnTo>
                  <a:pt x="391192" y="376082"/>
                </a:lnTo>
                <a:lnTo>
                  <a:pt x="394591" y="383576"/>
                </a:lnTo>
                <a:lnTo>
                  <a:pt x="399121" y="389016"/>
                </a:lnTo>
                <a:lnTo>
                  <a:pt x="404786" y="392332"/>
                </a:lnTo>
                <a:lnTo>
                  <a:pt x="411589" y="393453"/>
                </a:lnTo>
                <a:lnTo>
                  <a:pt x="413076" y="393453"/>
                </a:lnTo>
                <a:lnTo>
                  <a:pt x="446392" y="341340"/>
                </a:lnTo>
                <a:lnTo>
                  <a:pt x="413076" y="341340"/>
                </a:lnTo>
                <a:lnTo>
                  <a:pt x="317320" y="61160"/>
                </a:lnTo>
                <a:close/>
              </a:path>
              <a:path w="563244" h="393700">
                <a:moveTo>
                  <a:pt x="293006" y="0"/>
                </a:moveTo>
                <a:lnTo>
                  <a:pt x="271122" y="0"/>
                </a:lnTo>
                <a:lnTo>
                  <a:pt x="265824" y="6041"/>
                </a:lnTo>
                <a:lnTo>
                  <a:pt x="262808" y="14345"/>
                </a:lnTo>
                <a:lnTo>
                  <a:pt x="151021" y="341340"/>
                </a:lnTo>
                <a:lnTo>
                  <a:pt x="183583" y="341340"/>
                </a:lnTo>
                <a:lnTo>
                  <a:pt x="281687" y="61160"/>
                </a:lnTo>
                <a:lnTo>
                  <a:pt x="317320" y="61160"/>
                </a:lnTo>
                <a:lnTo>
                  <a:pt x="301320" y="14345"/>
                </a:lnTo>
                <a:lnTo>
                  <a:pt x="298305" y="6041"/>
                </a:lnTo>
                <a:lnTo>
                  <a:pt x="293006" y="0"/>
                </a:lnTo>
                <a:close/>
              </a:path>
              <a:path w="563244" h="393700">
                <a:moveTo>
                  <a:pt x="543742" y="0"/>
                </a:moveTo>
                <a:lnTo>
                  <a:pt x="533177" y="0"/>
                </a:lnTo>
                <a:lnTo>
                  <a:pt x="527889" y="6785"/>
                </a:lnTo>
                <a:lnTo>
                  <a:pt x="525607" y="14345"/>
                </a:lnTo>
                <a:lnTo>
                  <a:pt x="413076" y="341340"/>
                </a:lnTo>
                <a:lnTo>
                  <a:pt x="446392" y="341340"/>
                </a:lnTo>
                <a:lnTo>
                  <a:pt x="559595" y="30208"/>
                </a:lnTo>
                <a:lnTo>
                  <a:pt x="561124" y="26428"/>
                </a:lnTo>
                <a:lnTo>
                  <a:pt x="562621" y="21905"/>
                </a:lnTo>
                <a:lnTo>
                  <a:pt x="562621" y="17360"/>
                </a:lnTo>
                <a:lnTo>
                  <a:pt x="561157" y="10827"/>
                </a:lnTo>
                <a:lnTo>
                  <a:pt x="557144" y="5283"/>
                </a:lnTo>
                <a:lnTo>
                  <a:pt x="551149" y="1438"/>
                </a:lnTo>
                <a:lnTo>
                  <a:pt x="543742" y="0"/>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
        <p:nvSpPr>
          <p:cNvPr id="10" name="object 10"/>
          <p:cNvSpPr/>
          <p:nvPr/>
        </p:nvSpPr>
        <p:spPr>
          <a:xfrm>
            <a:off x="10866604" y="1323921"/>
            <a:ext cx="218332" cy="244901"/>
          </a:xfrm>
          <a:custGeom>
            <a:avLst/>
            <a:gdLst/>
            <a:ahLst/>
            <a:cxnLst/>
            <a:rect l="l" t="t" r="r" b="b"/>
            <a:pathLst>
              <a:path w="360044" h="403860">
                <a:moveTo>
                  <a:pt x="182769" y="0"/>
                </a:moveTo>
                <a:lnTo>
                  <a:pt x="139820" y="5262"/>
                </a:lnTo>
                <a:lnTo>
                  <a:pt x="100945" y="20274"/>
                </a:lnTo>
                <a:lnTo>
                  <a:pt x="67067" y="43872"/>
                </a:lnTo>
                <a:lnTo>
                  <a:pt x="39110" y="74894"/>
                </a:lnTo>
                <a:lnTo>
                  <a:pt x="17998" y="112177"/>
                </a:lnTo>
                <a:lnTo>
                  <a:pt x="4653" y="154557"/>
                </a:lnTo>
                <a:lnTo>
                  <a:pt x="0" y="200873"/>
                </a:lnTo>
                <a:lnTo>
                  <a:pt x="0" y="202381"/>
                </a:lnTo>
                <a:lnTo>
                  <a:pt x="5146" y="251322"/>
                </a:lnTo>
                <a:lnTo>
                  <a:pt x="19724" y="294726"/>
                </a:lnTo>
                <a:lnTo>
                  <a:pt x="42440" y="331867"/>
                </a:lnTo>
                <a:lnTo>
                  <a:pt x="71998" y="362019"/>
                </a:lnTo>
                <a:lnTo>
                  <a:pt x="107105" y="384455"/>
                </a:lnTo>
                <a:lnTo>
                  <a:pt x="146467" y="398449"/>
                </a:lnTo>
                <a:lnTo>
                  <a:pt x="188790" y="403275"/>
                </a:lnTo>
                <a:lnTo>
                  <a:pt x="236277" y="398791"/>
                </a:lnTo>
                <a:lnTo>
                  <a:pt x="275833" y="386095"/>
                </a:lnTo>
                <a:lnTo>
                  <a:pt x="305680" y="368533"/>
                </a:lnTo>
                <a:lnTo>
                  <a:pt x="190318" y="368533"/>
                </a:lnTo>
                <a:lnTo>
                  <a:pt x="146254" y="361953"/>
                </a:lnTo>
                <a:lnTo>
                  <a:pt x="106469" y="342720"/>
                </a:lnTo>
                <a:lnTo>
                  <a:pt x="73610" y="311599"/>
                </a:lnTo>
                <a:lnTo>
                  <a:pt x="50323" y="269350"/>
                </a:lnTo>
                <a:lnTo>
                  <a:pt x="39255" y="216736"/>
                </a:lnTo>
                <a:lnTo>
                  <a:pt x="350408" y="216736"/>
                </a:lnTo>
                <a:lnTo>
                  <a:pt x="359475" y="208422"/>
                </a:lnTo>
                <a:lnTo>
                  <a:pt x="359475" y="199365"/>
                </a:lnTo>
                <a:lnTo>
                  <a:pt x="358048" y="183512"/>
                </a:lnTo>
                <a:lnTo>
                  <a:pt x="39255" y="183512"/>
                </a:lnTo>
                <a:lnTo>
                  <a:pt x="49309" y="135187"/>
                </a:lnTo>
                <a:lnTo>
                  <a:pt x="70204" y="94006"/>
                </a:lnTo>
                <a:lnTo>
                  <a:pt x="100270" y="62033"/>
                </a:lnTo>
                <a:lnTo>
                  <a:pt x="137838" y="41336"/>
                </a:lnTo>
                <a:lnTo>
                  <a:pt x="181240" y="33978"/>
                </a:lnTo>
                <a:lnTo>
                  <a:pt x="284089" y="33978"/>
                </a:lnTo>
                <a:lnTo>
                  <a:pt x="265025" y="20239"/>
                </a:lnTo>
                <a:lnTo>
                  <a:pt x="226559" y="5257"/>
                </a:lnTo>
                <a:lnTo>
                  <a:pt x="182769" y="0"/>
                </a:lnTo>
                <a:close/>
              </a:path>
              <a:path w="360044" h="403860">
                <a:moveTo>
                  <a:pt x="336806" y="310388"/>
                </a:moveTo>
                <a:lnTo>
                  <a:pt x="321707" y="310388"/>
                </a:lnTo>
                <a:lnTo>
                  <a:pt x="317937" y="312639"/>
                </a:lnTo>
                <a:lnTo>
                  <a:pt x="314922" y="315665"/>
                </a:lnTo>
                <a:lnTo>
                  <a:pt x="290133" y="336670"/>
                </a:lnTo>
                <a:lnTo>
                  <a:pt x="261671" y="353427"/>
                </a:lnTo>
                <a:lnTo>
                  <a:pt x="228684" y="364520"/>
                </a:lnTo>
                <a:lnTo>
                  <a:pt x="190318" y="368533"/>
                </a:lnTo>
                <a:lnTo>
                  <a:pt x="305680" y="368533"/>
                </a:lnTo>
                <a:lnTo>
                  <a:pt x="339089" y="340596"/>
                </a:lnTo>
                <a:lnTo>
                  <a:pt x="345120" y="317937"/>
                </a:lnTo>
                <a:lnTo>
                  <a:pt x="336806" y="310388"/>
                </a:lnTo>
                <a:close/>
              </a:path>
              <a:path w="360044" h="403860">
                <a:moveTo>
                  <a:pt x="284089" y="33978"/>
                </a:moveTo>
                <a:lnTo>
                  <a:pt x="181240" y="33978"/>
                </a:lnTo>
                <a:lnTo>
                  <a:pt x="229038" y="42060"/>
                </a:lnTo>
                <a:lnTo>
                  <a:pt x="266539" y="64208"/>
                </a:lnTo>
                <a:lnTo>
                  <a:pt x="293964" y="97267"/>
                </a:lnTo>
                <a:lnTo>
                  <a:pt x="311530" y="138086"/>
                </a:lnTo>
                <a:lnTo>
                  <a:pt x="319456" y="183512"/>
                </a:lnTo>
                <a:lnTo>
                  <a:pt x="358048" y="183512"/>
                </a:lnTo>
                <a:lnTo>
                  <a:pt x="355354" y="153608"/>
                </a:lnTo>
                <a:lnTo>
                  <a:pt x="343333" y="111627"/>
                </a:lnTo>
                <a:lnTo>
                  <a:pt x="323928" y="74613"/>
                </a:lnTo>
                <a:lnTo>
                  <a:pt x="297653" y="43753"/>
                </a:lnTo>
                <a:lnTo>
                  <a:pt x="284089" y="33978"/>
                </a:lnTo>
                <a:close/>
              </a:path>
            </a:pathLst>
          </a:custGeom>
          <a:solidFill>
            <a:srgbClr val="0093D9"/>
          </a:solidFill>
        </p:spPr>
        <p:txBody>
          <a:bodyPr wrap="square" lIns="0" tIns="0" rIns="0" bIns="0" rtlCol="0"/>
          <a:lstStyle/>
          <a:p>
            <a:pPr defTabSz="554492"/>
            <a:endParaRPr sz="1092">
              <a:solidFill>
                <a:prstClr val="black"/>
              </a:solidFill>
              <a:latin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INNOVA 2 Grönblå">
  <a:themeElements>
    <a:clrScheme name="Vinnova_2013">
      <a:dk1>
        <a:srgbClr val="006F65"/>
      </a:dk1>
      <a:lt1>
        <a:srgbClr val="F6F4E8"/>
      </a:lt1>
      <a:dk2>
        <a:srgbClr val="404040"/>
      </a:dk2>
      <a:lt2>
        <a:srgbClr val="FFFFFF"/>
      </a:lt2>
      <a:accent1>
        <a:srgbClr val="57962D"/>
      </a:accent1>
      <a:accent2>
        <a:srgbClr val="87ADB5"/>
      </a:accent2>
      <a:accent3>
        <a:srgbClr val="636363"/>
      </a:accent3>
      <a:accent4>
        <a:srgbClr val="D65229"/>
      </a:accent4>
      <a:accent5>
        <a:srgbClr val="29849B"/>
      </a:accent5>
      <a:accent6>
        <a:srgbClr val="81BD27"/>
      </a:accent6>
      <a:hlink>
        <a:srgbClr val="57962D"/>
      </a:hlink>
      <a:folHlink>
        <a:srgbClr val="57962D"/>
      </a:folHlink>
    </a:clrScheme>
    <a:fontScheme name="Vinnova_Fonts_2013_v0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noProof="0" dirty="0" err="1" smtClean="0">
            <a:solidFill>
              <a:schemeClr val="tx1"/>
            </a:solidFill>
          </a:defRPr>
        </a:defPPr>
      </a:lstStyle>
    </a:txDef>
  </a:objectDefaults>
  <a:extraClrSchemeLst/>
  <a:custClrLst>
    <a:custClr name="Mullvad">
      <a:srgbClr val="867871"/>
    </a:custClr>
    <a:custClr name="Grönblå">
      <a:srgbClr val="006F65"/>
    </a:custClr>
    <a:custClr name="Vinnova grön">
      <a:srgbClr val="81BD27"/>
    </a:custClr>
    <a:custClr name="Ljus sand">
      <a:srgbClr val="F6F4E8"/>
    </a:custClr>
    <a:custClr name="Himmel">
      <a:srgbClr val="CDE4F0"/>
    </a:custClr>
    <a:custClr name="Sand">
      <a:srgbClr val="F0E8D4"/>
    </a:custClr>
    <a:custClr name="Purpur">
      <a:srgbClr val="69054A"/>
    </a:custClr>
    <a:custClr name="Ljus Purpur">
      <a:srgbClr val="93647B"/>
    </a:custClr>
    <a:custClr name="Marinblå">
      <a:srgbClr val="1A367A"/>
    </a:custClr>
    <a:custClr name="Ljus marinblå">
      <a:srgbClr val="7178AB"/>
    </a:custClr>
    <a:custClr name="Gul">
      <a:srgbClr val="F5C62B"/>
    </a:custClr>
    <a:custClr name="Ljus gul">
      <a:srgbClr val="F5E08B"/>
    </a:custClr>
    <a:custClr name="Ljus orange">
      <a:srgbClr val="E89C74"/>
    </a:custClr>
    <a:custClr name="Ljus mullvad">
      <a:srgbClr val="B1A99F"/>
    </a:custClr>
    <a:custClr name="Ljus grönblå">
      <a:srgbClr val="73A69F"/>
    </a:custClr>
    <a:custClr name="Ljus grön">
      <a:srgbClr val="9EC07C"/>
    </a:custClr>
    <a:custClr name="Ljus himmel">
      <a:srgbClr val="E1F0F4"/>
    </a:custClr>
    <a:custClr name="Ljus Vinnovagrön">
      <a:srgbClr val="B5D37F"/>
    </a:custClr>
    <a:custClr name="Svart">
      <a:srgbClr val="000000"/>
    </a:custClr>
  </a:custClrLst>
  <a:extLst>
    <a:ext uri="{05A4C25C-085E-4340-85A3-A5531E510DB2}">
      <thm15:themeFamily xmlns:thm15="http://schemas.microsoft.com/office/thememl/2012/main" name="VINNOVA_PPTmall_16-9.potx" id="{9C4491F3-B036-44D9-B590-A051ECB4DDAB}" vid="{18C9C05C-0DD4-4CB1-A5FE-9901FE380ED0}"/>
    </a:ext>
  </a:extLst>
</a:theme>
</file>

<file path=ppt/theme/theme5.xml><?xml version="1.0" encoding="utf-8"?>
<a:theme xmlns:a="http://schemas.openxmlformats.org/drawingml/2006/main" name="Anpassad formgivning">
  <a:themeElements>
    <a:clrScheme name="Biss färger grafisk profil">
      <a:dk1>
        <a:srgbClr val="000000"/>
      </a:dk1>
      <a:lt1>
        <a:srgbClr val="FFFFFF"/>
      </a:lt1>
      <a:dk2>
        <a:srgbClr val="022C60"/>
      </a:dk2>
      <a:lt2>
        <a:srgbClr val="D5ECF0"/>
      </a:lt2>
      <a:accent1>
        <a:srgbClr val="007DC1"/>
      </a:accent1>
      <a:accent2>
        <a:srgbClr val="FFD600"/>
      </a:accent2>
      <a:accent3>
        <a:srgbClr val="66C1BF"/>
      </a:accent3>
      <a:accent4>
        <a:srgbClr val="F39200"/>
      </a:accent4>
      <a:accent5>
        <a:srgbClr val="76B82A"/>
      </a:accent5>
      <a:accent6>
        <a:srgbClr val="832776"/>
      </a:accent6>
      <a:hlink>
        <a:srgbClr val="66C1BF"/>
      </a:hlink>
      <a:folHlink>
        <a:srgbClr val="66C1B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 id="{DDEE4571-A291-5F48-BEE7-E8D75087CD92}" vid="{BBAB52AE-D3E3-D84C-89D9-CE6C75B616A6}"/>
    </a:ext>
  </a:extLst>
</a:theme>
</file>

<file path=ppt/theme/theme6.xml><?xml version="1.0" encoding="utf-8"?>
<a:theme xmlns:a="http://schemas.openxmlformats.org/drawingml/2006/main" name="VINNOVA 1 Ljus sand">
  <a:themeElements>
    <a:clrScheme name="VINNOVA_PPTColors_2013">
      <a:dk1>
        <a:srgbClr val="006F65"/>
      </a:dk1>
      <a:lt1>
        <a:srgbClr val="F6F4E8"/>
      </a:lt1>
      <a:dk2>
        <a:srgbClr val="404040"/>
      </a:dk2>
      <a:lt2>
        <a:srgbClr val="FFFFFF"/>
      </a:lt2>
      <a:accent1>
        <a:srgbClr val="57962D"/>
      </a:accent1>
      <a:accent2>
        <a:srgbClr val="78ADBE"/>
      </a:accent2>
      <a:accent3>
        <a:srgbClr val="636363"/>
      </a:accent3>
      <a:accent4>
        <a:srgbClr val="D65229"/>
      </a:accent4>
      <a:accent5>
        <a:srgbClr val="29849B"/>
      </a:accent5>
      <a:accent6>
        <a:srgbClr val="81BD27"/>
      </a:accent6>
      <a:hlink>
        <a:srgbClr val="57962D"/>
      </a:hlink>
      <a:folHlink>
        <a:srgbClr val="57962D"/>
      </a:folHlink>
    </a:clrScheme>
    <a:fontScheme name="Vinnova_Fonts_2013_v0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noProof="0" dirty="0" err="1" smtClean="0">
            <a:solidFill>
              <a:schemeClr val="tx1"/>
            </a:solidFill>
          </a:defRPr>
        </a:defPPr>
      </a:lstStyle>
    </a:txDef>
  </a:objectDefaults>
  <a:extraClrSchemeLst/>
  <a:custClrLst>
    <a:custClr name="Mullvad">
      <a:srgbClr val="867871"/>
    </a:custClr>
    <a:custClr name="Grönblå">
      <a:srgbClr val="006F65"/>
    </a:custClr>
    <a:custClr name="Vinnova grön">
      <a:srgbClr val="81BD27"/>
    </a:custClr>
    <a:custClr name="Ljus sand">
      <a:srgbClr val="F6F4E8"/>
    </a:custClr>
    <a:custClr name="Himmel">
      <a:srgbClr val="CDE4F0"/>
    </a:custClr>
    <a:custClr name="Sand">
      <a:srgbClr val="F0E8D4"/>
    </a:custClr>
    <a:custClr name="Purpur">
      <a:srgbClr val="69054A"/>
    </a:custClr>
    <a:custClr name="Ljus Purpur">
      <a:srgbClr val="93647B"/>
    </a:custClr>
    <a:custClr name="Marinblå">
      <a:srgbClr val="1A367A"/>
    </a:custClr>
    <a:custClr name="Ljus marinblå">
      <a:srgbClr val="7178AB"/>
    </a:custClr>
    <a:custClr name="Gul">
      <a:srgbClr val="F5C62B"/>
    </a:custClr>
    <a:custClr name="Ljus gul">
      <a:srgbClr val="F5E08B"/>
    </a:custClr>
    <a:custClr name="Ljus orange">
      <a:srgbClr val="E89C74"/>
    </a:custClr>
    <a:custClr name="Ljus mullvad">
      <a:srgbClr val="B1A99F"/>
    </a:custClr>
    <a:custClr name="Ljus grönblå">
      <a:srgbClr val="73A69F"/>
    </a:custClr>
    <a:custClr name="Ljus grön">
      <a:srgbClr val="9EC07C"/>
    </a:custClr>
    <a:custClr name="Ljus himmel">
      <a:srgbClr val="E1F0F4"/>
    </a:custClr>
    <a:custClr name="Ljus Vinnovagrön">
      <a:srgbClr val="B5D37F"/>
    </a:custClr>
    <a:custClr name="Svart">
      <a:srgbClr val="000000"/>
    </a:custClr>
  </a:custClrLst>
  <a:extLst>
    <a:ext uri="{05A4C25C-085E-4340-85A3-A5531E510DB2}">
      <thm15:themeFamily xmlns:thm15="http://schemas.microsoft.com/office/thememl/2012/main" name="VINNOVA_PPTmall_16-9.potx" id="{9C4491F3-B036-44D9-B590-A051ECB4DDAB}" vid="{F3954878-082D-498F-8359-42B8514B9E19}"/>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15138</TotalTime>
  <Words>722</Words>
  <Application>Microsoft Office PowerPoint</Application>
  <PresentationFormat>Widescreen</PresentationFormat>
  <Paragraphs>189</Paragraphs>
  <Slides>22</Slides>
  <Notes>11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22</vt:i4>
      </vt:variant>
    </vt:vector>
  </HeadingPairs>
  <TitlesOfParts>
    <vt:vector size="36" baseType="lpstr">
      <vt:lpstr>MS PGothic</vt:lpstr>
      <vt:lpstr>Arial</vt:lpstr>
      <vt:lpstr>Arial Black</vt:lpstr>
      <vt:lpstr>Calibri</vt:lpstr>
      <vt:lpstr>Calibri Light</vt:lpstr>
      <vt:lpstr>Franklin Gothic Demi Cond</vt:lpstr>
      <vt:lpstr>proxima-nova</vt:lpstr>
      <vt:lpstr>Wingdings</vt:lpstr>
      <vt:lpstr>Office-tema</vt:lpstr>
      <vt:lpstr>Office Theme</vt:lpstr>
      <vt:lpstr>1_Office Theme</vt:lpstr>
      <vt:lpstr>VINNOVA 2 Grönblå</vt:lpstr>
      <vt:lpstr>Anpassad formgivning</vt:lpstr>
      <vt:lpstr>VINNOVA 1 Ljus sand</vt:lpstr>
      <vt:lpstr>PowerPoint Presentation</vt:lpstr>
      <vt:lpstr>Big Science Sweden  </vt:lpstr>
      <vt:lpstr>PowerPoint Presentation</vt:lpstr>
      <vt:lpstr>PowerPoint Presentation</vt:lpstr>
      <vt:lpstr>PowerPoint Presentation</vt:lpstr>
      <vt:lpstr>PowerPoint Presentation</vt:lpstr>
      <vt:lpstr>Swedens official ILO Didicated ILO’s for infrastructures with Swedish membership </vt:lpstr>
      <vt:lpstr>”Everything is needed”…</vt:lpstr>
      <vt:lpstr>PowerPoint Presentation</vt:lpstr>
      <vt:lpstr>PowerPoint Presentation</vt:lpstr>
      <vt:lpstr>PowerPoint Presentation</vt:lpstr>
      <vt:lpstr>ITER</vt:lpstr>
      <vt:lpstr>PowerPoint Presentation</vt:lpstr>
      <vt:lpstr>ESS och Max IV</vt:lpstr>
      <vt:lpstr>PowerPoint Presentation</vt:lpstr>
      <vt:lpstr>Big Science Facility visits  Ex. CERN 7-8 Mars</vt:lpstr>
      <vt:lpstr>CERN On The Road</vt:lpstr>
      <vt:lpstr>PowerPoint Presentation</vt:lpstr>
      <vt:lpstr>PowerPoint Presentation</vt:lpstr>
      <vt:lpstr>CERN – Supplyer experience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Fredrik Engelmark</dc:creator>
  <cp:lastModifiedBy>Fredrik Engelmark</cp:lastModifiedBy>
  <cp:revision>244</cp:revision>
  <dcterms:created xsi:type="dcterms:W3CDTF">2018-03-07T07:23:02Z</dcterms:created>
  <dcterms:modified xsi:type="dcterms:W3CDTF">2019-05-09T08:31:36Z</dcterms:modified>
</cp:coreProperties>
</file>