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76" r:id="rId2"/>
    <p:sldId id="37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680"/>
  </p:normalViewPr>
  <p:slideViewPr>
    <p:cSldViewPr snapToGrid="0" snapToObjects="1">
      <p:cViewPr varScale="1">
        <p:scale>
          <a:sx n="125" d="100"/>
          <a:sy n="125" d="100"/>
        </p:scale>
        <p:origin x="160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1EB75-1AB5-8648-A0A3-6202D4E69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B850D-8A3A-C848-903C-3B6D9B272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24DB7-1F03-BE43-8D09-AB5D0868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3E42F-5E97-FE45-AC94-EC34761F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C91AD-67DD-4946-9CAC-4703D323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38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C507-4948-5944-8D14-F1759875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26C4F-7C5C-8949-9CE4-1FFD484C3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BD66E-37D7-4F42-B970-0B4D6848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3BD9A-39C3-E946-AF12-44C72298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7A40B-DD0B-0741-92F4-3C07EB7F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9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54887-BC61-EC41-A2EA-BCB5ECD83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3D412-0C1E-3944-B298-8D5C18F2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09395-8C52-BC40-8DBD-6190B6658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B76B4-7BFB-9046-A832-44282C35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D61D7-2A9A-7F4F-B7CD-B34EE59A8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9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078E9-8212-D14A-9ACE-B9972DF6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5FE3A-3A74-EA4A-A84F-FAB8D946B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33884-B1D5-6844-BF10-41E7DA76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D7CCE-11AC-6E49-A4CE-9169EAF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C2693-D5E6-6645-8714-F5F70A7E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5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F28B9-BFEA-B244-B9E8-C77B91C5C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8CF4D-E16B-0C4B-A129-2BFF84C7E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DEC27-481B-EE48-80D8-94E9DA4C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BE446-0BE7-DB49-A139-A7E44ABF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2C021-C6F5-0A41-BD53-089B078DE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8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5D5B6-BC62-2C41-85FB-CDC24734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86089-25CF-B342-8D8C-9878FC298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F513F-CE66-334A-B0B0-5EB22579A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D53C5-2F9C-0D4C-8150-9BA3812FA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BB934-E8C3-4C43-B26D-1A51B4CE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CEFEA-E54B-1342-B75A-BF7C5F83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1A6C0-896D-FB42-9D6B-A1D3AFEC8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B0A4C-2BAA-9148-A129-848D9969E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94230-7CCD-0840-97A3-07B577F33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5F432-F9B1-894A-902D-50C9EF876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07D61C-8C73-A64C-B93F-A8C86D0FA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8FF97-1224-9B4E-A127-5909A3E24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16370-C4E5-BE46-8442-9590B68C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41F569-A5E7-C648-B185-D4C8C5F2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48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0562D-3C84-F741-88F0-758A8B5B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F3367-2821-874D-AD46-0CEB93373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F0916-05CB-7242-BAE6-BE70A47D2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99BB0-5460-6347-9F45-7E2A91C9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59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63AC08-F035-6F49-A52C-6EA54F3E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0226C-068E-C842-9485-86C1B05F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FBC5E7-478C-2F41-8850-5F1905C4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15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C4FB8-ABFA-294D-BDFB-A5107975B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F4884-AAC1-CC4E-BFCD-D64D077B5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B4F8D-1A10-CD46-8DB4-8CA18CEA3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DA448-09A8-5F4B-BC59-B84542DD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135AF-0A96-CE45-A49F-93FC633D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56016-DF27-0C43-BEED-1754C7CD9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6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9762-185F-1846-9D3C-CBC2A51F8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BE3B9-B5B5-CF4D-9434-FC9DC80E7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B2727D-A1C4-9142-9FCD-2F5797F1E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4B287-DF5B-6C4D-A1D8-D71627C5C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053F9-BED7-8742-AE2A-A638E607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FD98B-9F72-404E-BD05-A6B1BEFF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5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BB17C-AC8A-094B-B2B0-1D7A41C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68E4A-89C1-8245-AC8F-5B851BE1F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E7786-984E-0846-ADD5-01F101932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334B-C6BE-994C-9E80-EFB218D91F86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18E3C-D182-4E4A-BB73-78DF12B68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8681-EA3F-4745-8A21-24DF3BF8B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B41D-0CAB-7547-B840-BF46CBBBF3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2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F3F3-9CE3-0B4A-814C-9A681108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Panel discussion – how can we work better together?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9FE74B-2F4E-3D46-A21F-DF3DAAF76EA4}"/>
              </a:ext>
            </a:extLst>
          </p:cNvPr>
          <p:cNvSpPr txBox="1"/>
          <p:nvPr/>
        </p:nvSpPr>
        <p:spPr>
          <a:xfrm>
            <a:off x="838200" y="1554480"/>
            <a:ext cx="1003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can we work together to make Sweden competitive in contributions to Big Science facilities?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Two examples …. </a:t>
            </a:r>
          </a:p>
          <a:p>
            <a:r>
              <a:rPr lang="en-GB" dirty="0"/>
              <a:t>  </a:t>
            </a:r>
          </a:p>
          <a:p>
            <a:pPr marL="800100" lvl="1" indent="-342900">
              <a:buAutoNum type="alphaLcParenR"/>
            </a:pPr>
            <a:r>
              <a:rPr lang="en-GB" dirty="0"/>
              <a:t>In Call for Tenders that require scientific expertise, engineering &amp; management and production?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Time needed for forming a consortium? For producing a good tender?  How can Big</a:t>
            </a:r>
            <a:br>
              <a:rPr lang="en-GB" dirty="0"/>
            </a:br>
            <a:br>
              <a:rPr lang="en-GB" dirty="0"/>
            </a:br>
            <a:r>
              <a:rPr lang="en-GB" dirty="0"/>
              <a:t>Example: a CFT for Development and production of Solid state RF devices for </a:t>
            </a:r>
            <a:r>
              <a:rPr lang="en-GB" dirty="0" err="1"/>
              <a:t>Myrrah</a:t>
            </a:r>
            <a:r>
              <a:rPr lang="en-GB" dirty="0"/>
              <a:t> Spoke Cavities.  </a:t>
            </a:r>
          </a:p>
          <a:p>
            <a:pPr lvl="1"/>
            <a:endParaRPr lang="en-GB" dirty="0"/>
          </a:p>
          <a:p>
            <a:pPr marL="800100" lvl="1" indent="-342900">
              <a:buAutoNum type="alphaLcParenR"/>
            </a:pPr>
            <a:endParaRPr lang="en-GB" dirty="0"/>
          </a:p>
          <a:p>
            <a:pPr marL="800100" lvl="1" indent="-342900">
              <a:buAutoNum type="alphaLcParenR"/>
            </a:pPr>
            <a:r>
              <a:rPr lang="en-GB" dirty="0"/>
              <a:t>In collaborations - K-contracts or grants such as the one for Cold Boxes and CCT Magnets? 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Time needed? Political support? Big Science Support? </a:t>
            </a:r>
          </a:p>
          <a:p>
            <a:pPr marL="800100" lvl="1" indent="-342900">
              <a:buAutoNum type="alphaLcParenR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15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F3F3-9CE3-0B4A-814C-9A681108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	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9FE74B-2F4E-3D46-A21F-DF3DAAF76EA4}"/>
              </a:ext>
            </a:extLst>
          </p:cNvPr>
          <p:cNvSpPr txBox="1"/>
          <p:nvPr/>
        </p:nvSpPr>
        <p:spPr>
          <a:xfrm>
            <a:off x="838200" y="873760"/>
            <a:ext cx="1003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is needed to increase Swedish competitiveness in other business areas, such as health care based on Accelerator Technology? </a:t>
            </a:r>
            <a:br>
              <a:rPr lang="en-GB"/>
            </a:br>
            <a:br>
              <a:rPr lang="en-GB"/>
            </a:br>
            <a:br>
              <a:rPr lang="en-GB" dirty="0"/>
            </a:br>
            <a:r>
              <a:rPr lang="en-GB" dirty="0"/>
              <a:t>Example: Superconducting technology for RF and Magnets?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Is not PhDs from Swedish universities and perhaps post-docs that have worked with </a:t>
            </a:r>
            <a:br>
              <a:rPr lang="en-GB" dirty="0"/>
            </a:br>
            <a:r>
              <a:rPr lang="en-GB" dirty="0"/>
              <a:t>superconducting RF and magnets at CERN enough?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10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47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Panel discussion – how can we work better together?  </vt:lpstr>
      <vt:lpstr>    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discussion </dc:title>
  <dc:creator>Patrik Carlsson</dc:creator>
  <cp:lastModifiedBy>Patrik Carlsson</cp:lastModifiedBy>
  <cp:revision>9</cp:revision>
  <dcterms:created xsi:type="dcterms:W3CDTF">2019-05-08T10:26:39Z</dcterms:created>
  <dcterms:modified xsi:type="dcterms:W3CDTF">2019-05-08T13:07:36Z</dcterms:modified>
</cp:coreProperties>
</file>