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16"/>
  </p:notesMasterIdLst>
  <p:sldIdLst>
    <p:sldId id="260" r:id="rId2"/>
    <p:sldId id="261" r:id="rId3"/>
    <p:sldId id="262" r:id="rId4"/>
    <p:sldId id="263" r:id="rId5"/>
    <p:sldId id="264" r:id="rId6"/>
    <p:sldId id="265" r:id="rId7"/>
    <p:sldId id="268" r:id="rId8"/>
    <p:sldId id="266" r:id="rId9"/>
    <p:sldId id="269" r:id="rId10"/>
    <p:sldId id="272" r:id="rId11"/>
    <p:sldId id="270" r:id="rId12"/>
    <p:sldId id="273" r:id="rId13"/>
    <p:sldId id="271" r:id="rId14"/>
    <p:sldId id="275" r:id="rId15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3FD4FF"/>
    <a:srgbClr val="CC6600"/>
    <a:srgbClr val="FFFF00"/>
    <a:srgbClr val="00602B"/>
    <a:srgbClr val="E7FFF2"/>
    <a:srgbClr val="09FF78"/>
    <a:srgbClr val="FFFF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8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3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8" d="100"/>
          <a:sy n="128" d="100"/>
        </p:scale>
        <p:origin x="7338" y="1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590D5-6465-420F-A3E6-F3E0EE2721C3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9632F-A84E-46AC-B4BC-E4BA999D48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169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28800" y="2340200"/>
            <a:ext cx="96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3733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00600"/>
            <a:ext cx="864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667" b="0" baseline="0">
                <a:solidFill>
                  <a:schemeClr val="accent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20800" y="6356351"/>
            <a:ext cx="8920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DFH 13 May 2020, CERN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4" y="381001"/>
            <a:ext cx="4179545" cy="1694169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899149"/>
            <a:ext cx="8640000" cy="349251"/>
          </a:xfrm>
        </p:spPr>
        <p:txBody>
          <a:bodyPr>
            <a:normAutofit/>
          </a:bodyPr>
          <a:lstStyle>
            <a:lvl1pPr marL="457189" marR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867" b="1" i="1">
                <a:solidFill>
                  <a:srgbClr val="700A0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93195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16000" y="1219201"/>
            <a:ext cx="1056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40000" y="6356351"/>
            <a:ext cx="8836000" cy="360000"/>
          </a:xfrm>
        </p:spPr>
        <p:txBody>
          <a:bodyPr/>
          <a:lstStyle/>
          <a:p>
            <a:r>
              <a:rPr lang="en-GB" noProof="0"/>
              <a:t>DFH 13 May 2020, CERN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262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5232"/>
            <a:ext cx="5386917" cy="639763"/>
          </a:xfrm>
        </p:spPr>
        <p:txBody>
          <a:bodyPr anchor="t">
            <a:normAutofit/>
          </a:bodyPr>
          <a:lstStyle>
            <a:lvl1pPr marL="0" indent="0">
              <a:buNone/>
              <a:defRPr sz="2667" b="1" baseline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09600" y="2057400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9" y="1215232"/>
            <a:ext cx="5389033" cy="639763"/>
          </a:xfrm>
        </p:spPr>
        <p:txBody>
          <a:bodyPr anchor="t">
            <a:normAutofit/>
          </a:bodyPr>
          <a:lstStyle>
            <a:lvl1pPr marL="0" indent="0">
              <a:buNone/>
              <a:defRPr sz="2667" b="1" baseline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93369" y="2057400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540000" y="6356351"/>
            <a:ext cx="8836000" cy="360000"/>
          </a:xfrm>
        </p:spPr>
        <p:txBody>
          <a:bodyPr/>
          <a:lstStyle/>
          <a:p>
            <a:r>
              <a:rPr lang="en-GB" noProof="0"/>
              <a:t>DFH 13 May 2020, CERN</a:t>
            </a:r>
            <a:endParaRPr lang="en-GB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104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540000" y="6356351"/>
            <a:ext cx="8836000" cy="360000"/>
          </a:xfrm>
        </p:spPr>
        <p:txBody>
          <a:bodyPr/>
          <a:lstStyle/>
          <a:p>
            <a:r>
              <a:rPr lang="en-GB" noProof="0"/>
              <a:t>DFH 13 May 2020, CERN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64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641600" y="6356351"/>
            <a:ext cx="8737600" cy="360000"/>
          </a:xfrm>
        </p:spPr>
        <p:txBody>
          <a:bodyPr/>
          <a:lstStyle/>
          <a:p>
            <a:r>
              <a:rPr lang="en-GB" noProof="0"/>
              <a:t>DFH 13 May 2020, CERN</a:t>
            </a: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033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816000" y="457200"/>
            <a:ext cx="105600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16000" y="5105400"/>
            <a:ext cx="10560000" cy="990600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41600" y="6356351"/>
            <a:ext cx="8734400" cy="360000"/>
          </a:xfrm>
        </p:spPr>
        <p:txBody>
          <a:bodyPr/>
          <a:lstStyle/>
          <a:p>
            <a:r>
              <a:rPr lang="en-GB" noProof="0"/>
              <a:t>DFH 13 May 2020, CERN</a:t>
            </a:r>
            <a:endParaRPr lang="en-GB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818067" y="4648200"/>
            <a:ext cx="10557933" cy="381000"/>
          </a:xfrm>
        </p:spPr>
        <p:txBody>
          <a:bodyPr/>
          <a:lstStyle>
            <a:lvl1pPr>
              <a:buFontTx/>
              <a:buNone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</p:spTree>
    <p:extLst>
      <p:ext uri="{BB962C8B-B14F-4D97-AF65-F5344CB8AC3E}">
        <p14:creationId xmlns:p14="http://schemas.microsoft.com/office/powerpoint/2010/main" val="3032246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802400" y="2709000"/>
            <a:ext cx="85872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625600" y="6356351"/>
            <a:ext cx="8764000" cy="360000"/>
          </a:xfrm>
        </p:spPr>
        <p:txBody>
          <a:bodyPr/>
          <a:lstStyle/>
          <a:p>
            <a:r>
              <a:rPr lang="en-GB" noProof="0"/>
              <a:t>DFH 13 May 2020, CERN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802400" y="4953000"/>
            <a:ext cx="85872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6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867"/>
            </a:lvl2pPr>
            <a:lvl3pPr>
              <a:buFontTx/>
              <a:buNone/>
              <a:defRPr sz="1867"/>
            </a:lvl3pPr>
            <a:lvl4pPr>
              <a:buFontTx/>
              <a:buNone/>
              <a:defRPr sz="1867"/>
            </a:lvl4pPr>
            <a:lvl5pPr>
              <a:buFontTx/>
              <a:buNone/>
              <a:defRPr sz="1867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7" name="Image 6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4" y="381001"/>
            <a:ext cx="4179545" cy="169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19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6000" y="1371601"/>
            <a:ext cx="1056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1600" y="6356351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67">
                <a:solidFill>
                  <a:schemeClr val="accent1"/>
                </a:solidFill>
              </a:defRPr>
            </a:lvl1pPr>
          </a:lstStyle>
          <a:p>
            <a:r>
              <a:rPr lang="en-GB"/>
              <a:t>DFH 13 May 2020, CERN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82400" y="6356351"/>
            <a:ext cx="48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6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764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sldNum="0" hdr="0" dt="0"/>
  <p:txStyles>
    <p:titleStyle>
      <a:lvl1pPr algn="ctr" defTabSz="609585" rtl="0" eaLnBrk="1" latinLnBrk="0" hangingPunct="1">
        <a:spcBef>
          <a:spcPct val="0"/>
        </a:spcBef>
        <a:buNone/>
        <a:defRPr sz="3733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3733" kern="1200">
          <a:solidFill>
            <a:schemeClr val="accent5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32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667" kern="1200">
          <a:solidFill>
            <a:schemeClr val="accent5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133" kern="1200">
          <a:solidFill>
            <a:schemeClr val="accent5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511650"/>
            <a:ext cx="10363200" cy="669700"/>
          </a:xfrm>
        </p:spPr>
        <p:txBody>
          <a:bodyPr/>
          <a:lstStyle/>
          <a:p>
            <a:r>
              <a:rPr lang="en-GB" sz="4000" dirty="0"/>
              <a:t>DFHX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158" y="4551081"/>
            <a:ext cx="8174566" cy="1813860"/>
          </a:xfrm>
        </p:spPr>
        <p:txBody>
          <a:bodyPr>
            <a:normAutofit/>
          </a:bodyPr>
          <a:lstStyle/>
          <a:p>
            <a:r>
              <a:rPr lang="en-GB" sz="2400" dirty="0"/>
              <a:t>R. Betemps / P. Schneider / F. Pillon / D. Ochoa</a:t>
            </a:r>
          </a:p>
          <a:p>
            <a:endParaRPr lang="en-GB" sz="2400" dirty="0"/>
          </a:p>
          <a:p>
            <a:r>
              <a:rPr lang="en-GB" sz="2400" dirty="0"/>
              <a:t>2020.05.13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87500" y="3497374"/>
            <a:ext cx="10363200" cy="669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Summary assembly sequence at CERN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823414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0CF203-DA94-4187-A2D9-4BE523F36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DFH 13 May 2020, CERN</a:t>
            </a:r>
            <a:endParaRPr lang="en-GB" noProof="0" dirty="0"/>
          </a:p>
        </p:txBody>
      </p:sp>
      <p:pic>
        <p:nvPicPr>
          <p:cNvPr id="3" name="Content Placeholder 5" descr="A picture containing toy, engine&#10;&#10;Description automatically generated">
            <a:extLst>
              <a:ext uri="{FF2B5EF4-FFF2-40B4-BE49-F238E27FC236}">
                <a16:creationId xmlns:a16="http://schemas.microsoft.com/office/drawing/2014/main" id="{E923777F-7270-48E2-937A-182F90519A0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4" t="5393" r="6132" b="12146"/>
          <a:stretch/>
        </p:blipFill>
        <p:spPr>
          <a:xfrm>
            <a:off x="3472379" y="1029974"/>
            <a:ext cx="5991815" cy="479805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17B5E61-8075-4FA3-9382-BB14B2FD5659}"/>
              </a:ext>
            </a:extLst>
          </p:cNvPr>
          <p:cNvSpPr txBox="1">
            <a:spLocks/>
          </p:cNvSpPr>
          <p:nvPr/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Put in place the 2kA Current lead module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42661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09F1D4-F4CE-479C-80EF-C288E9C7E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DFH 13 May 2020, CERN</a:t>
            </a:r>
            <a:endParaRPr lang="en-GB" noProof="0" dirty="0"/>
          </a:p>
        </p:txBody>
      </p:sp>
      <p:pic>
        <p:nvPicPr>
          <p:cNvPr id="3" name="Content Placeholder 5" descr="A picture containing toy, snow, sitting, standing&#10;&#10;Description automatically generated">
            <a:extLst>
              <a:ext uri="{FF2B5EF4-FFF2-40B4-BE49-F238E27FC236}">
                <a16:creationId xmlns:a16="http://schemas.microsoft.com/office/drawing/2014/main" id="{1E1DB695-4C1A-4E74-B76E-BBA2E823F15F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6" r="28008" b="11596"/>
          <a:stretch/>
        </p:blipFill>
        <p:spPr>
          <a:xfrm>
            <a:off x="3974029" y="1300286"/>
            <a:ext cx="4243942" cy="499145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C3137B-28C8-4F84-8AA4-F69BA68F05D6}"/>
              </a:ext>
            </a:extLst>
          </p:cNvPr>
          <p:cNvSpPr txBox="1">
            <a:spLocks/>
          </p:cNvSpPr>
          <p:nvPr/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Splice first module  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33796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1CF3D7-0E40-4A05-990B-FB890A16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DFH 13 May 2020, CERN</a:t>
            </a:r>
            <a:endParaRPr lang="en-GB" noProof="0" dirty="0"/>
          </a:p>
        </p:txBody>
      </p:sp>
      <p:pic>
        <p:nvPicPr>
          <p:cNvPr id="3" name="Content Placeholder 5" descr="A picture containing toy, engine&#10;&#10;Description automatically generated">
            <a:extLst>
              <a:ext uri="{FF2B5EF4-FFF2-40B4-BE49-F238E27FC236}">
                <a16:creationId xmlns:a16="http://schemas.microsoft.com/office/drawing/2014/main" id="{1952AF68-B2B8-4001-B780-612D74F2A23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7" t="5393" r="6132" b="12146"/>
          <a:stretch/>
        </p:blipFill>
        <p:spPr>
          <a:xfrm>
            <a:off x="3785241" y="1560406"/>
            <a:ext cx="5504591" cy="40048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1B0074-6695-4C46-9AB9-6E734566D56D}"/>
              </a:ext>
            </a:extLst>
          </p:cNvPr>
          <p:cNvSpPr/>
          <p:nvPr/>
        </p:nvSpPr>
        <p:spPr>
          <a:xfrm rot="721205">
            <a:off x="5016499" y="3960008"/>
            <a:ext cx="355600" cy="12065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214401-7EB5-4BF1-8375-E2AED323CC02}"/>
              </a:ext>
            </a:extLst>
          </p:cNvPr>
          <p:cNvSpPr/>
          <p:nvPr/>
        </p:nvSpPr>
        <p:spPr>
          <a:xfrm rot="721205" flipV="1">
            <a:off x="5023097" y="3725841"/>
            <a:ext cx="355600" cy="11828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4EE5F7-6095-4255-AC44-F276C38D5753}"/>
              </a:ext>
            </a:extLst>
          </p:cNvPr>
          <p:cNvSpPr txBox="1">
            <a:spLocks/>
          </p:cNvSpPr>
          <p:nvPr/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Splice </a:t>
            </a:r>
            <a:r>
              <a:rPr lang="en-US" dirty="0" err="1"/>
              <a:t>seconde</a:t>
            </a:r>
            <a:r>
              <a:rPr lang="en-US" dirty="0"/>
              <a:t> module  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982411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A8D8B-DE5A-4A84-9660-52ED293BE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Close the </a:t>
            </a:r>
            <a:r>
              <a:rPr lang="fr-CH" dirty="0" err="1"/>
              <a:t>splice</a:t>
            </a:r>
            <a:r>
              <a:rPr lang="fr-CH" dirty="0"/>
              <a:t> </a:t>
            </a:r>
            <a:r>
              <a:rPr lang="fr-CH" dirty="0" err="1"/>
              <a:t>chamber</a:t>
            </a:r>
            <a:r>
              <a:rPr lang="fr-CH" dirty="0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2EAB0F-22B8-47D4-809C-249F4AC89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DFH 13 May 2020, CERN</a:t>
            </a:r>
            <a:endParaRPr lang="en-GB" noProof="0" dirty="0"/>
          </a:p>
        </p:txBody>
      </p:sp>
      <p:pic>
        <p:nvPicPr>
          <p:cNvPr id="5" name="Content Placeholder 5" descr="A picture containing snow, toy, light, skiing&#10;&#10;Description automatically generated">
            <a:extLst>
              <a:ext uri="{FF2B5EF4-FFF2-40B4-BE49-F238E27FC236}">
                <a16:creationId xmlns:a16="http://schemas.microsoft.com/office/drawing/2014/main" id="{08C89E93-09FC-4B93-BBE6-0B5F63D680FF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6"/>
          <a:stretch/>
        </p:blipFill>
        <p:spPr>
          <a:xfrm>
            <a:off x="926330" y="1134972"/>
            <a:ext cx="10339341" cy="458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08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5D2FD-9D1D-4280-AD85-8213CAB86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Close the vacuum </a:t>
            </a:r>
            <a:r>
              <a:rPr lang="fr-CH" dirty="0" err="1"/>
              <a:t>chambers</a:t>
            </a:r>
            <a:r>
              <a:rPr lang="fr-CH" dirty="0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8F8AA-B69E-4689-A7F6-2B6CB652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DFH 13 May 2020, CERN</a:t>
            </a:r>
            <a:endParaRPr lang="en-GB" noProof="0" dirty="0"/>
          </a:p>
        </p:txBody>
      </p:sp>
      <p:pic>
        <p:nvPicPr>
          <p:cNvPr id="4" name="Content Placeholder 5" descr="A picture containing engine&#10;&#10;Description automatically generated">
            <a:extLst>
              <a:ext uri="{FF2B5EF4-FFF2-40B4-BE49-F238E27FC236}">
                <a16:creationId xmlns:a16="http://schemas.microsoft.com/office/drawing/2014/main" id="{E547E803-89B8-410A-BB44-6113FEFBA4F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4"/>
          <a:stretch/>
        </p:blipFill>
        <p:spPr>
          <a:xfrm>
            <a:off x="2074788" y="1104523"/>
            <a:ext cx="8042423" cy="53437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94E62B-B522-4FC9-B3D7-73406413552A}"/>
              </a:ext>
            </a:extLst>
          </p:cNvPr>
          <p:cNvSpPr/>
          <p:nvPr/>
        </p:nvSpPr>
        <p:spPr>
          <a:xfrm>
            <a:off x="1590428" y="1530036"/>
            <a:ext cx="968720" cy="134896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4E5F3C-951D-4857-BE6D-22DD57FFD28F}"/>
              </a:ext>
            </a:extLst>
          </p:cNvPr>
          <p:cNvSpPr/>
          <p:nvPr/>
        </p:nvSpPr>
        <p:spPr>
          <a:xfrm>
            <a:off x="1774479" y="927159"/>
            <a:ext cx="1837854" cy="15444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B7D729-05AF-4EE5-AACF-54B072B9AC88}"/>
              </a:ext>
            </a:extLst>
          </p:cNvPr>
          <p:cNvSpPr/>
          <p:nvPr/>
        </p:nvSpPr>
        <p:spPr>
          <a:xfrm>
            <a:off x="2390115" y="2033322"/>
            <a:ext cx="570368" cy="64279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20996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47A22-AE2E-499D-9E3C-A8EE87D2C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DFHX Unit </a:t>
            </a:r>
            <a:endParaRPr lang="fr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625B26-0A9C-4C87-9B43-595F789FC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DFH 13 May 2020, CERN</a:t>
            </a:r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773895-9C63-4204-A5AE-D505C1533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294" y="1146510"/>
            <a:ext cx="8558428" cy="44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18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2E4FA-A63B-403E-B294-89BDEB7C2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Assembling the link, and the cable  </a:t>
            </a:r>
            <a:endParaRPr lang="fr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F7FB7-4CBF-4B3C-A86F-A75532228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DFH 13 May 2020, CERN</a:t>
            </a:r>
            <a:endParaRPr lang="en-GB" noProof="0" dirty="0"/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EA2CCB88-FD0F-422E-B09E-FDB6474FC5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6" t="16940" r="39241" b="23912"/>
          <a:stretch/>
        </p:blipFill>
        <p:spPr>
          <a:xfrm>
            <a:off x="1369523" y="1426334"/>
            <a:ext cx="5588477" cy="4005330"/>
          </a:xfrm>
          <a:prstGeom prst="rect">
            <a:avLst/>
          </a:prstGeom>
        </p:spPr>
      </p:pic>
      <p:pic>
        <p:nvPicPr>
          <p:cNvPr id="7" name="Picture 6" descr="Phase 010">
            <a:extLst>
              <a:ext uri="{FF2B5EF4-FFF2-40B4-BE49-F238E27FC236}">
                <a16:creationId xmlns:a16="http://schemas.microsoft.com/office/drawing/2014/main" id="{16196DCB-6123-4B64-BC2D-544C068646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3" t="8687" r="31266" b="23326"/>
          <a:stretch/>
        </p:blipFill>
        <p:spPr>
          <a:xfrm>
            <a:off x="7860891" y="1993135"/>
            <a:ext cx="3515110" cy="322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02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22FD5-BF6B-48BA-A781-1861FE17E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Assembling of the shuffling module 1 </a:t>
            </a:r>
            <a:endParaRPr lang="fr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D20709-464F-4142-91B3-34198F99D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DFH 13 May 2020, CERN</a:t>
            </a:r>
            <a:endParaRPr lang="en-GB" noProof="0" dirty="0"/>
          </a:p>
        </p:txBody>
      </p:sp>
      <p:pic>
        <p:nvPicPr>
          <p:cNvPr id="5" name="Content Placeholder 18" descr="A close up of a device&#10;&#10;Description automatically generated">
            <a:extLst>
              <a:ext uri="{FF2B5EF4-FFF2-40B4-BE49-F238E27FC236}">
                <a16:creationId xmlns:a16="http://schemas.microsoft.com/office/drawing/2014/main" id="{58FFCC99-B868-4AA9-B2C3-47E35CEBE0B3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3" t="9931" r="20167" b="15092"/>
          <a:stretch/>
        </p:blipFill>
        <p:spPr>
          <a:xfrm>
            <a:off x="6548480" y="1841568"/>
            <a:ext cx="5196229" cy="3174863"/>
          </a:xfrm>
          <a:prstGeom prst="rect">
            <a:avLst/>
          </a:prstGeom>
        </p:spPr>
      </p:pic>
      <p:pic>
        <p:nvPicPr>
          <p:cNvPr id="7" name="Content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id="{D9C1457F-9064-41FD-A97E-8CD44B3FC5B9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2" y="2027009"/>
            <a:ext cx="5803499" cy="280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90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DB97D-498B-405F-A70A-06AC7105F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cryo-line and safety-line and IFS  </a:t>
            </a:r>
            <a:endParaRPr lang="fr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DD591-00DB-4847-AAEE-C1A33499C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DFH 13 May 2020, CERN</a:t>
            </a:r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44BA64-EC53-4AAF-875F-BD0ABE195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r="25714"/>
          <a:stretch/>
        </p:blipFill>
        <p:spPr>
          <a:xfrm>
            <a:off x="7098188" y="1297985"/>
            <a:ext cx="3570515" cy="4262029"/>
          </a:xfrm>
          <a:prstGeom prst="rect">
            <a:avLst/>
          </a:prstGeom>
        </p:spPr>
      </p:pic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2769F81F-53E9-4D56-BEE2-5D97BCB78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6" t="16276" r="31770" b="11372"/>
          <a:stretch/>
        </p:blipFill>
        <p:spPr>
          <a:xfrm>
            <a:off x="1523297" y="1829972"/>
            <a:ext cx="4006578" cy="359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03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AC3A5B-ED20-405D-A6B0-D933E28E4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DFH 13 May 2020, CERN</a:t>
            </a:r>
            <a:endParaRPr lang="en-GB" noProof="0" dirty="0"/>
          </a:p>
        </p:txBody>
      </p:sp>
      <p:pic>
        <p:nvPicPr>
          <p:cNvPr id="3" name="Picture 2" descr="A close up of a machine&#10;&#10;Description automatically generated">
            <a:extLst>
              <a:ext uri="{FF2B5EF4-FFF2-40B4-BE49-F238E27FC236}">
                <a16:creationId xmlns:a16="http://schemas.microsoft.com/office/drawing/2014/main" id="{384B75F4-E5E1-4FDC-A26C-17490F155B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5" t="8884" r="13039" b="24898"/>
          <a:stretch/>
        </p:blipFill>
        <p:spPr>
          <a:xfrm>
            <a:off x="1618836" y="900000"/>
            <a:ext cx="8393317" cy="52187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FAC2D7B-F3BC-4C05-B008-CA6CFA0A34DE}"/>
              </a:ext>
            </a:extLst>
          </p:cNvPr>
          <p:cNvSpPr txBox="1">
            <a:spLocks/>
          </p:cNvSpPr>
          <p:nvPr/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Add vacuum “</a:t>
            </a:r>
            <a:r>
              <a:rPr lang="en-US" dirty="0" err="1"/>
              <a:t>barriere</a:t>
            </a:r>
            <a:r>
              <a:rPr lang="en-US" dirty="0"/>
              <a:t>” chamber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50842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197C0-EAF7-446D-A782-C26D56212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Assembling of the shuffling module 2 </a:t>
            </a:r>
            <a:endParaRPr lang="fr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2A52B-EB6F-47C6-8F76-BE085AFAA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DFH 13 May 2020, CERN</a:t>
            </a:r>
            <a:endParaRPr lang="en-GB" noProof="0" dirty="0"/>
          </a:p>
        </p:txBody>
      </p:sp>
      <p:pic>
        <p:nvPicPr>
          <p:cNvPr id="4" name="Content Placeholder 4" descr="A picture containing toy&#10;&#10;Description automatically generated">
            <a:extLst>
              <a:ext uri="{FF2B5EF4-FFF2-40B4-BE49-F238E27FC236}">
                <a16:creationId xmlns:a16="http://schemas.microsoft.com/office/drawing/2014/main" id="{5461D272-FBA9-46D0-B31C-1D1509E66232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t="6426" r="9663" b="19779"/>
          <a:stretch/>
        </p:blipFill>
        <p:spPr>
          <a:xfrm>
            <a:off x="1964345" y="1869562"/>
            <a:ext cx="7699772" cy="3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1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8E0088-0604-45F5-9BF8-BA57B6EE8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DFH 13 May 2020, CERN</a:t>
            </a:r>
            <a:endParaRPr lang="en-GB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E2FE80-02DD-4CC8-B16E-CA7CADE93066}"/>
              </a:ext>
            </a:extLst>
          </p:cNvPr>
          <p:cNvSpPr txBox="1">
            <a:spLocks/>
          </p:cNvSpPr>
          <p:nvPr/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Add bellow and intermediary chamber </a:t>
            </a:r>
            <a:endParaRPr lang="fr-CH" dirty="0"/>
          </a:p>
        </p:txBody>
      </p:sp>
      <p:pic>
        <p:nvPicPr>
          <p:cNvPr id="5" name="Content Placeholder 6" descr="A picture containing toy&#10;&#10;Description automatically generated">
            <a:extLst>
              <a:ext uri="{FF2B5EF4-FFF2-40B4-BE49-F238E27FC236}">
                <a16:creationId xmlns:a16="http://schemas.microsoft.com/office/drawing/2014/main" id="{513DE755-011B-48C4-B180-519F5A526CD3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 t="7520" r="41909" b="12679"/>
          <a:stretch/>
        </p:blipFill>
        <p:spPr>
          <a:xfrm>
            <a:off x="3129093" y="1127648"/>
            <a:ext cx="5754847" cy="500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6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8E0088-0604-45F5-9BF8-BA57B6EE8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DFH 13 May 2020, CERN</a:t>
            </a:r>
            <a:endParaRPr lang="en-GB" noProof="0" dirty="0"/>
          </a:p>
        </p:txBody>
      </p:sp>
      <p:pic>
        <p:nvPicPr>
          <p:cNvPr id="3" name="Content Placeholder 6" descr="A picture containing toy&#10;&#10;Description automatically generated">
            <a:extLst>
              <a:ext uri="{FF2B5EF4-FFF2-40B4-BE49-F238E27FC236}">
                <a16:creationId xmlns:a16="http://schemas.microsoft.com/office/drawing/2014/main" id="{A8C06359-DC40-4853-A254-3F6C268811C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9" t="7520" b="12679"/>
          <a:stretch/>
        </p:blipFill>
        <p:spPr>
          <a:xfrm>
            <a:off x="1870073" y="1488355"/>
            <a:ext cx="8451853" cy="426474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0E2FE80-02DD-4CC8-B16E-CA7CADE93066}"/>
              </a:ext>
            </a:extLst>
          </p:cNvPr>
          <p:cNvSpPr txBox="1">
            <a:spLocks/>
          </p:cNvSpPr>
          <p:nvPr/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And the “currents leads” chamber </a:t>
            </a:r>
            <a:endParaRPr lang="fr-CH" dirty="0"/>
          </a:p>
        </p:txBody>
      </p:sp>
      <p:pic>
        <p:nvPicPr>
          <p:cNvPr id="5" name="Content Placeholder 6" descr="A picture containing toy&#10;&#10;Description automatically generated">
            <a:extLst>
              <a:ext uri="{FF2B5EF4-FFF2-40B4-BE49-F238E27FC236}">
                <a16:creationId xmlns:a16="http://schemas.microsoft.com/office/drawing/2014/main" id="{513DE755-011B-48C4-B180-519F5A526CD3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9" t="7520" b="12679"/>
          <a:stretch/>
        </p:blipFill>
        <p:spPr>
          <a:xfrm>
            <a:off x="2022473" y="1640755"/>
            <a:ext cx="8451853" cy="426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9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6810</TotalTime>
  <Words>168</Words>
  <Application>Microsoft Office PowerPoint</Application>
  <PresentationFormat>Widescreen</PresentationFormat>
  <Paragraphs>31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Thème Office</vt:lpstr>
      <vt:lpstr>DFHX</vt:lpstr>
      <vt:lpstr>Final DFHX Unit </vt:lpstr>
      <vt:lpstr>Assembling the link, and the cable  </vt:lpstr>
      <vt:lpstr>Assembling of the shuffling module 1 </vt:lpstr>
      <vt:lpstr>Add cryo-line and safety-line and IFS  </vt:lpstr>
      <vt:lpstr>PowerPoint Presentation</vt:lpstr>
      <vt:lpstr>Assembling of the shuffling module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Close the splice chamber </vt:lpstr>
      <vt:lpstr>Close the vacuum chambers 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Conceptual Specifications for DFHx and DFHm boxes</dc:title>
  <dc:creator>Yann Leclercq</dc:creator>
  <cp:lastModifiedBy>Robin Betemps</cp:lastModifiedBy>
  <cp:revision>276</cp:revision>
  <cp:lastPrinted>2019-11-14T16:04:09Z</cp:lastPrinted>
  <dcterms:created xsi:type="dcterms:W3CDTF">2018-11-05T15:38:46Z</dcterms:created>
  <dcterms:modified xsi:type="dcterms:W3CDTF">2020-05-13T07:06:59Z</dcterms:modified>
</cp:coreProperties>
</file>