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7" r:id="rId2"/>
    <p:sldId id="312" r:id="rId3"/>
    <p:sldId id="413" r:id="rId4"/>
    <p:sldId id="410" r:id="rId5"/>
    <p:sldId id="4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B85330-8EF9-4E10-B06F-FAB63191C82A}">
          <p14:sldIdLst/>
        </p14:section>
        <p14:section name="Default Section" id="{BFE8CC4B-41D5-4FFF-A3C6-BFDD7C938A6A}">
          <p14:sldIdLst>
            <p14:sldId id="317"/>
            <p14:sldId id="312"/>
            <p14:sldId id="413"/>
            <p14:sldId id="410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138D-DC14-47FF-85F9-BB9898ACD17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EF76-5AD4-4A30-A45C-CC4B751A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2A55-3C33-4CC9-9210-3D7BCD13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5487-BB03-4DB1-8997-9602EAE9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5C4E-3B26-405B-B6E5-E94FC2BC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3176-583C-4C66-8768-5AF9FDBA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B30C-83FB-47AD-8423-702E8A4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9AD9-B075-4792-B26A-A9EF50C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24444-21B9-4A79-ACBA-253A83B0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0D01-D6EC-4D39-A5C0-3779572B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D04A-9026-43C9-B1D8-6A5706A5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4B57-038E-4A53-827B-E09127C3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DEAD2-BC24-466C-8658-3D9899C51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6CFA-613D-4394-AA70-165E9023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3DD8-3F51-4847-A918-BB17798F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0DEB-E6D1-4FA5-B725-12A179A9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A087-D6D0-4CEE-A656-601044E7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0D1-7E00-4B49-9B97-ED3138A7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E009-3012-4B4F-94F2-E4F44AD4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67CD-70FC-4647-8085-EB0EB839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32D4-3C41-40EA-9A0E-3DA4BA5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F82C-47F3-4A96-8B5E-A8332A31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506-0A21-40BD-B963-24CE9889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15E6-5D1D-459C-9C99-D80886BA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89D0-853B-4840-83D7-9277300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526F-ACA4-4130-9638-9D6467A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E712-1A88-4E33-83A0-02F5A04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24CB-4550-45AB-A453-73C2FA9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2C7-D6D3-4CB2-A153-2013C513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27C5-5560-4BEF-AECE-0E698EA1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109E-FC10-4C0F-BA89-CF5D59F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6ACA-1640-4ECE-BAAC-5EEFC4A0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FA97-A453-49C2-9140-A48B2F3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30AF-5640-4E9C-8159-DBFA568D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4C0E-990F-4958-A934-761E8DED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8D4DB-6EF9-407A-BBCE-05CD3CF5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E41B3-B454-4C03-8E6B-4AC0004A8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CDDAD-F0ED-4354-84EC-4B8A7C97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D1CB4-0434-4C41-B4B5-B7575E1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939D-5FA4-44C2-85DF-24DEC1A4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50646-AFED-4826-9C85-9B003CB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661D-1E62-43A1-9BAA-A05BE8F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A255D-F613-4B5A-A464-B001E5D1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2137A-CDE3-40DB-8F91-304924E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0E0B-4B79-47A4-BB16-F89F4E9B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C3EDF-BAB8-47B6-8263-1065F612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17F29-42A3-4E0A-A77A-8085271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FDE52-7C57-4A57-880D-89507B26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C2EA-C259-4D92-88F5-677B23D0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8CC2-05CF-46C3-8952-A48EAC4D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5DE30-A536-416A-9620-2481A091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9BFF-A415-42D3-8BE1-7D2411B3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867D-1078-4D13-BB0B-9D80DDAA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0C793-35AA-43DA-AEE0-A90D768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3D89-B090-4410-8EE0-461E6BF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6F64-09ED-45E2-8881-4C712B16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D085-8ADB-4677-85C4-E0EFE5254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12DA-202F-4C1F-B8B1-11102AC4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29D83-D039-47F8-A49B-8649C9B3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DB9C8-7763-403C-BF57-5001373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258A2-DD50-4D9A-935B-0BFDB43D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C3FA-B1A7-4750-937C-F86A3F5B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B9F-2FF1-4A8B-9CAE-F0C67200E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3C18-AD63-464D-AF3E-79B884FCE72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3170-468B-4D20-9E10-2E2D1BD7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1BAB-F611-4C8C-B168-117FBB2E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474" y="722700"/>
            <a:ext cx="3055526" cy="56743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 To do list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46A61A-617F-4472-B15E-9DA15114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00442"/>
              </p:ext>
            </p:extLst>
          </p:nvPr>
        </p:nvGraphicFramePr>
        <p:xfrm>
          <a:off x="1281151" y="2327790"/>
          <a:ext cx="9504726" cy="429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36">
                  <a:extLst>
                    <a:ext uri="{9D8B030D-6E8A-4147-A177-3AD203B41FA5}">
                      <a16:colId xmlns:a16="http://schemas.microsoft.com/office/drawing/2014/main" val="2054760027"/>
                    </a:ext>
                  </a:extLst>
                </a:gridCol>
                <a:gridCol w="794009">
                  <a:extLst>
                    <a:ext uri="{9D8B030D-6E8A-4147-A177-3AD203B41FA5}">
                      <a16:colId xmlns:a16="http://schemas.microsoft.com/office/drawing/2014/main" val="1334203733"/>
                    </a:ext>
                  </a:extLst>
                </a:gridCol>
                <a:gridCol w="3893206">
                  <a:extLst>
                    <a:ext uri="{9D8B030D-6E8A-4147-A177-3AD203B41FA5}">
                      <a16:colId xmlns:a16="http://schemas.microsoft.com/office/drawing/2014/main" val="3055280903"/>
                    </a:ext>
                  </a:extLst>
                </a:gridCol>
                <a:gridCol w="1622169">
                  <a:extLst>
                    <a:ext uri="{9D8B030D-6E8A-4147-A177-3AD203B41FA5}">
                      <a16:colId xmlns:a16="http://schemas.microsoft.com/office/drawing/2014/main" val="1551666072"/>
                    </a:ext>
                  </a:extLst>
                </a:gridCol>
                <a:gridCol w="1494106">
                  <a:extLst>
                    <a:ext uri="{9D8B030D-6E8A-4147-A177-3AD203B41FA5}">
                      <a16:colId xmlns:a16="http://schemas.microsoft.com/office/drawing/2014/main" val="2797400242"/>
                    </a:ext>
                  </a:extLst>
                </a:gridCol>
              </a:tblGrid>
              <a:tr h="428767">
                <a:tc>
                  <a:txBody>
                    <a:bodyPr/>
                    <a:lstStyle/>
                    <a:p>
                      <a:r>
                        <a:rPr lang="en-US" sz="1200" dirty="0"/>
                        <a:t>Working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Person in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Status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71170"/>
                  </a:ext>
                </a:extLst>
              </a:tr>
              <a:tr h="349715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In-coming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Readout information of shock sensor and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Akira, 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34632"/>
                  </a:ext>
                </a:extLst>
              </a:tr>
              <a:tr h="2567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 checking of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Han, Akira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5018"/>
                  </a:ext>
                </a:extLst>
              </a:tr>
              <a:tr h="336876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frequency at room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92272"/>
                  </a:ext>
                </a:extLst>
              </a:tr>
              <a:tr h="25284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Sensor/cable continuity (test box)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91666"/>
                  </a:ext>
                </a:extLst>
              </a:tr>
              <a:tr h="31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on one side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647015"/>
                  </a:ext>
                </a:extLst>
              </a:tr>
              <a:tr h="184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FPC and doorknob installation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44327"/>
                  </a:ext>
                </a:extLst>
              </a:tr>
              <a:tr h="229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cryomodule into bunker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50142"/>
                  </a:ext>
                </a:extLst>
              </a:tr>
              <a:tr h="197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cryogenics connection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35283"/>
                  </a:ext>
                </a:extLst>
              </a:tr>
              <a:tr h="301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cavity vacuum pump group on other side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4615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insulation vacuum pumps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95051"/>
                  </a:ext>
                </a:extLst>
              </a:tr>
              <a:tr h="195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Calibration of the pressure sensors/MKS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Konrad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On going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60874"/>
                  </a:ext>
                </a:extLst>
              </a:tr>
              <a:tr h="195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 all cables to the interconnection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Akira, 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89226"/>
                  </a:ext>
                </a:extLst>
              </a:tr>
              <a:tr h="3368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Prototype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Shipping back to 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8254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380124C-3E89-4A88-AA03-C11467A5B3F3}"/>
              </a:ext>
            </a:extLst>
          </p:cNvPr>
          <p:cNvSpPr/>
          <p:nvPr/>
        </p:nvSpPr>
        <p:spPr>
          <a:xfrm>
            <a:off x="651545" y="1688559"/>
            <a:ext cx="248548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After CM arrival:</a:t>
            </a:r>
          </a:p>
        </p:txBody>
      </p:sp>
    </p:spTree>
    <p:extLst>
      <p:ext uri="{BB962C8B-B14F-4D97-AF65-F5344CB8AC3E}">
        <p14:creationId xmlns:p14="http://schemas.microsoft.com/office/powerpoint/2010/main" val="275337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220" y="620785"/>
            <a:ext cx="2692866" cy="5938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Series CM</a:t>
            </a:r>
            <a:endParaRPr kumimoji="1" lang="ja-JP" alt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285064" y="22361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Installation of the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Doorknob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cryogenics connection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Need extra magnetic solenoid valve for the </a:t>
            </a:r>
            <a:r>
              <a:rPr lang="en-US" dirty="0"/>
              <a:t>cryogenic valve functioning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connect the beam vacuum pump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connect all electronic cables to interconnection box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Calibration of pressure sensor/gauge readout (MKS)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re-test with Orsay’s test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09811-3431-4B99-86D3-113E81E1B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7" y="2013357"/>
            <a:ext cx="3267630" cy="4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0DC5110D-4ADD-496F-BF75-F7E355B1CCB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F93C7C43-5A7F-4D9D-AE4C-BEDC5F29EDA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ACAE0FED-35BB-4459-818C-9E74DC6D88F5}"/>
              </a:ext>
            </a:extLst>
          </p:cNvPr>
          <p:cNvSpPr txBox="1">
            <a:spLocks/>
          </p:cNvSpPr>
          <p:nvPr/>
        </p:nvSpPr>
        <p:spPr>
          <a:xfrm>
            <a:off x="3375795" y="722700"/>
            <a:ext cx="4736360" cy="567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/>
              <a:t>Delivery of Prototype CM</a:t>
            </a:r>
            <a:endParaRPr kumimoji="1" lang="ja-JP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0F2B5-7934-479B-8A9B-D9FD09DCFBC3}"/>
              </a:ext>
            </a:extLst>
          </p:cNvPr>
          <p:cNvSpPr/>
          <p:nvPr/>
        </p:nvSpPr>
        <p:spPr>
          <a:xfrm>
            <a:off x="7633575" y="3458006"/>
            <a:ext cx="311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Prototype CM and its frame support have been delivered to 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1307-706B-4A00-826E-D00DF2494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0" y="2798549"/>
            <a:ext cx="3358993" cy="2519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863969-3F50-4CBA-8ACF-1A41ABFBA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8" y="2294450"/>
            <a:ext cx="2645583" cy="35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339441" y="5134451"/>
            <a:ext cx="78551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Software: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LLRF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Test with both chains of LLRFs and RF stations simultaneously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PID test of both chains simultaneously(on load)</a:t>
            </a:r>
          </a:p>
          <a:p>
            <a:endParaRPr lang="en-US" altLang="zh-CN" sz="1600" dirty="0"/>
          </a:p>
          <a:p>
            <a:endParaRPr 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55218C05-2F7D-413E-A64F-066F68E79A0C}"/>
              </a:ext>
            </a:extLst>
          </p:cNvPr>
          <p:cNvSpPr txBox="1"/>
          <p:nvPr/>
        </p:nvSpPr>
        <p:spPr>
          <a:xfrm>
            <a:off x="1339441" y="1478880"/>
            <a:ext cx="7653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RF stations</a:t>
            </a:r>
          </a:p>
          <a:p>
            <a:r>
              <a:rPr lang="en-US" dirty="0"/>
              <a:t>   Standby mode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RF distribution</a:t>
            </a:r>
          </a:p>
          <a:p>
            <a:r>
              <a:rPr lang="en-US" dirty="0"/>
              <a:t>Connect to CM by the end of this week</a:t>
            </a:r>
          </a:p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Shock sensor from Orsay</a:t>
            </a:r>
          </a:p>
          <a:p>
            <a:pPr lvl="0"/>
            <a:r>
              <a:rPr lang="en-US" dirty="0"/>
              <a:t>    Shipped back to Orsay</a:t>
            </a:r>
          </a:p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Test box</a:t>
            </a:r>
          </a:p>
          <a:p>
            <a:pPr lvl="0"/>
            <a:r>
              <a:rPr lang="en-US" dirty="0"/>
              <a:t>    Receive from Orsay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EFC57CF-8BEE-4AAF-B2AC-66463A1E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804" y="755178"/>
            <a:ext cx="3217952" cy="48531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System state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9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E3B43E36-E12B-484E-ACFA-29ED22BE36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9E3926C-FFD1-4134-99E3-5E88B5E0DDE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03" y="606912"/>
            <a:ext cx="4764947" cy="5172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FE797-1A8F-43AC-B7DE-870ADFAE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99574"/>
              </p:ext>
            </p:extLst>
          </p:nvPr>
        </p:nvGraphicFramePr>
        <p:xfrm>
          <a:off x="885717" y="1478880"/>
          <a:ext cx="10019973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83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794300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3665990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-30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baseline="0" dirty="0"/>
                        <a:t> Nov.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r>
                        <a:rPr lang="en-US" sz="1600" dirty="0"/>
                        <a:t>FPC warm conditioning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baseline="0" dirty="0"/>
                        <a:t>-6</a:t>
                      </a:r>
                      <a:r>
                        <a:rPr lang="en-US" sz="1600" baseline="30000" dirty="0"/>
                        <a:t>th    </a:t>
                      </a:r>
                      <a:r>
                        <a:rPr lang="en-US" sz="1600" baseline="0" dirty="0"/>
                        <a:t>Nov.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 Simultaneously</a:t>
                      </a:r>
                    </a:p>
                    <a:p>
                      <a:r>
                        <a:rPr lang="en-US" sz="1600" dirty="0"/>
                        <a:t>2) Could be prolonged depended on the progressing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Based on the prototype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-13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8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(on resonance)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0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Heat load/Q measurement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1)Each cavity</a:t>
                      </a:r>
                    </a:p>
                    <a:p>
                      <a:r>
                        <a:rPr lang="en-US" sz="16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Long-term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6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Piezo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– 27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CM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89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Words>377</Words>
  <Application>Microsoft Office PowerPoint</Application>
  <PresentationFormat>Widescreen</PresentationFormat>
  <Paragraphs>125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DengXian</vt:lpstr>
      <vt:lpstr>DengXian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 To do list</vt:lpstr>
      <vt:lpstr>Series CM</vt:lpstr>
      <vt:lpstr>PowerPoint Presentation</vt:lpstr>
      <vt:lpstr>System state</vt:lpstr>
      <vt:lpstr>Preliminary time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test result of   the prototype spoke CM</dc:title>
  <dc:creator>Han Li</dc:creator>
  <cp:lastModifiedBy>Han Li</cp:lastModifiedBy>
  <cp:revision>108</cp:revision>
  <dcterms:created xsi:type="dcterms:W3CDTF">2019-07-23T13:08:18Z</dcterms:created>
  <dcterms:modified xsi:type="dcterms:W3CDTF">2020-10-29T14:57:49Z</dcterms:modified>
</cp:coreProperties>
</file>