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6" r:id="rId3"/>
    <p:sldId id="294" r:id="rId4"/>
    <p:sldId id="257" r:id="rId5"/>
    <p:sldId id="281" r:id="rId6"/>
    <p:sldId id="285" r:id="rId7"/>
    <p:sldId id="283" r:id="rId8"/>
    <p:sldId id="287" r:id="rId9"/>
    <p:sldId id="295" r:id="rId10"/>
    <p:sldId id="292" r:id="rId11"/>
    <p:sldId id="291" r:id="rId12"/>
    <p:sldId id="296" r:id="rId13"/>
    <p:sldId id="288" r:id="rId14"/>
    <p:sldId id="290" r:id="rId15"/>
    <p:sldId id="261" r:id="rId16"/>
    <p:sldId id="297" r:id="rId17"/>
    <p:sldId id="289" r:id="rId18"/>
    <p:sldId id="260" r:id="rId19"/>
    <p:sldId id="259" r:id="rId20"/>
    <p:sldId id="258" r:id="rId21"/>
    <p:sldId id="262" r:id="rId22"/>
    <p:sldId id="293" r:id="rId23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9FF09"/>
    <a:srgbClr val="FF4040"/>
    <a:srgbClr val="0202FF"/>
    <a:srgbClr val="D8E4BC"/>
    <a:srgbClr val="FFC000"/>
    <a:srgbClr val="0070C0"/>
    <a:srgbClr val="E6B8B7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7" autoAdjust="0"/>
  </p:normalViewPr>
  <p:slideViewPr>
    <p:cSldViewPr snapToGrid="0">
      <p:cViewPr varScale="1">
        <p:scale>
          <a:sx n="99" d="100"/>
          <a:sy n="99" d="100"/>
        </p:scale>
        <p:origin x="19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DE2871-01D7-4151-8306-D236E0995BB5}" type="datetime3">
              <a:rPr lang="en-US" smtClean="0"/>
              <a:t>5 November 2020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8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Uppsala University - The FREIA Laboratory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781EE0-58E0-4D42-8045-D7896A4B0821}" type="datetime3">
              <a:rPr lang="en-US" smtClean="0"/>
              <a:t>5 November 2020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99612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U_sigill_NV.eps">
            <a:extLst>
              <a:ext uri="{FF2B5EF4-FFF2-40B4-BE49-F238E27FC236}">
                <a16:creationId xmlns:a16="http://schemas.microsoft.com/office/drawing/2014/main" id="{FFECC056-C478-44B7-AA4C-B44BC5FDC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3" y="1700808"/>
            <a:ext cx="4197435" cy="5157192"/>
          </a:xfrm>
          <a:prstGeom prst="rect">
            <a:avLst/>
          </a:prstGeom>
        </p:spPr>
      </p:pic>
      <p:pic>
        <p:nvPicPr>
          <p:cNvPr id="13" name="Bildobjekt 4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" y="3429000"/>
            <a:ext cx="5432400" cy="3429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03427"/>
            <a:ext cx="10363200" cy="1092200"/>
          </a:xfrm>
        </p:spPr>
        <p:txBody>
          <a:bodyPr anchor="ctr" anchorCtr="1"/>
          <a:lstStyle>
            <a:lvl1pPr>
              <a:defRPr sz="4000" b="1" smtClean="0">
                <a:solidFill>
                  <a:srgbClr val="B5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97152"/>
            <a:ext cx="8534400" cy="2836191"/>
          </a:xfrm>
        </p:spPr>
        <p:txBody>
          <a:bodyPr/>
          <a:lstStyle>
            <a:lvl1pPr marL="0" indent="0" algn="ctr">
              <a:buFontTx/>
              <a:buNone/>
              <a:defRPr sz="280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F8508-4B95-400D-915B-37131F2D0432}"/>
              </a:ext>
            </a:extLst>
          </p:cNvPr>
          <p:cNvSpPr/>
          <p:nvPr userDrawn="1"/>
        </p:nvSpPr>
        <p:spPr bwMode="auto">
          <a:xfrm>
            <a:off x="-9041" y="350"/>
            <a:ext cx="12192000" cy="1604095"/>
          </a:xfrm>
          <a:prstGeom prst="rect">
            <a:avLst/>
          </a:prstGeom>
          <a:solidFill>
            <a:srgbClr val="B50000"/>
          </a:solidFill>
          <a:ln w="9525" cap="flat" cmpd="sng" algn="ctr">
            <a:solidFill>
              <a:srgbClr val="B5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6E6E822-D100-4179-925E-92AD353A69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22" y="6408000"/>
            <a:ext cx="15367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09A2D46-4CE0-4182-8C3A-790F712A70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3751" y="6408000"/>
            <a:ext cx="8737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1549CE0-22C7-492C-9E5C-02D05673AA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2039" y="331764"/>
            <a:ext cx="2258623" cy="1080000"/>
          </a:xfrm>
          <a:prstGeom prst="rect">
            <a:avLst/>
          </a:prstGeom>
        </p:spPr>
      </p:pic>
      <p:pic>
        <p:nvPicPr>
          <p:cNvPr id="14" name="Picture 13" descr="vit_logo_rod_etikett_42mm.jpg">
            <a:extLst>
              <a:ext uri="{FF2B5EF4-FFF2-40B4-BE49-F238E27FC236}">
                <a16:creationId xmlns:a16="http://schemas.microsoft.com/office/drawing/2014/main" id="{13963B3C-7B0F-441F-9FAD-CD8E0ECF3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42805" r="12076" b="6532"/>
          <a:stretch/>
        </p:blipFill>
        <p:spPr>
          <a:xfrm>
            <a:off x="225426" y="223311"/>
            <a:ext cx="1087292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481240" cy="5256584"/>
          </a:xfrm>
        </p:spPr>
        <p:txBody>
          <a:bodyPr/>
          <a:lstStyle>
            <a:lvl1pPr>
              <a:defRPr sz="2000"/>
            </a:lvl1pPr>
            <a:lvl2pPr marL="355591" indent="-174621">
              <a:defRPr sz="1800"/>
            </a:lvl2pPr>
            <a:lvl3pPr marL="536561" indent="-180970">
              <a:defRPr sz="1600"/>
            </a:lvl3pPr>
            <a:lvl4pPr marL="719121" indent="-182558">
              <a:defRPr sz="1400"/>
            </a:lvl4pPr>
            <a:lvl5pPr marL="900091" indent="-18097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6852" y="1052736"/>
            <a:ext cx="5509789" cy="5256584"/>
          </a:xfrm>
        </p:spPr>
        <p:txBody>
          <a:bodyPr/>
          <a:lstStyle>
            <a:lvl1pPr>
              <a:defRPr sz="2000"/>
            </a:lvl1pPr>
            <a:lvl2pPr marL="355591" indent="-174621">
              <a:defRPr sz="1800"/>
            </a:lvl2pPr>
            <a:lvl3pPr marL="536561" indent="-180970">
              <a:defRPr sz="1600"/>
            </a:lvl3pPr>
            <a:lvl4pPr marL="719121" indent="-182558">
              <a:defRPr sz="1400"/>
            </a:lvl4pPr>
            <a:lvl5pPr marL="900091" indent="-18097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052737"/>
            <a:ext cx="5498173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151" y="1556792"/>
            <a:ext cx="5503663" cy="4752528"/>
          </a:xfrm>
        </p:spPr>
        <p:txBody>
          <a:bodyPr/>
          <a:lstStyle>
            <a:lvl1pPr>
              <a:defRPr sz="1800"/>
            </a:lvl1pPr>
            <a:lvl2pPr marL="355591" indent="-174621">
              <a:defRPr sz="1600"/>
            </a:lvl2pPr>
            <a:lvl3pPr marL="536561" indent="-180970">
              <a:defRPr sz="1400"/>
            </a:lvl3pPr>
            <a:lvl4pPr marL="719121" indent="-182558">
              <a:defRPr sz="1200"/>
            </a:lvl4pPr>
            <a:lvl5pPr marL="900091" indent="-180970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46853" y="1052737"/>
            <a:ext cx="5413779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46853" y="1556792"/>
            <a:ext cx="5413779" cy="4752528"/>
          </a:xfrm>
        </p:spPr>
        <p:txBody>
          <a:bodyPr/>
          <a:lstStyle>
            <a:lvl1pPr>
              <a:defRPr sz="1800"/>
            </a:lvl1pPr>
            <a:lvl2pPr marL="355591" indent="-174621">
              <a:defRPr sz="1600"/>
            </a:lvl2pPr>
            <a:lvl3pPr marL="536561" indent="-180970">
              <a:defRPr sz="1400"/>
            </a:lvl3pPr>
            <a:lvl4pPr marL="719121" indent="-182558">
              <a:defRPr sz="1200"/>
            </a:lvl4pPr>
            <a:lvl5pPr marL="900091" indent="-180970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1" y="1447812"/>
            <a:ext cx="9594851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1" y="5410210"/>
            <a:ext cx="9594851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6D4D75-8DD3-4AFA-9E1D-1D7E24C56743}"/>
              </a:ext>
            </a:extLst>
          </p:cNvPr>
          <p:cNvSpPr/>
          <p:nvPr userDrawn="1"/>
        </p:nvSpPr>
        <p:spPr bwMode="auto"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2347" y="6606000"/>
            <a:ext cx="8782347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3C6E1-6B20-4A72-8C2C-9485AEE1F540}"/>
              </a:ext>
            </a:extLst>
          </p:cNvPr>
          <p:cNvSpPr/>
          <p:nvPr userDrawn="1"/>
        </p:nvSpPr>
        <p:spPr bwMode="auto">
          <a:xfrm>
            <a:off x="0" y="0"/>
            <a:ext cx="12192000" cy="859117"/>
          </a:xfrm>
          <a:prstGeom prst="rect">
            <a:avLst/>
          </a:prstGeom>
          <a:solidFill>
            <a:srgbClr val="B5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999" y="0"/>
            <a:ext cx="9757439" cy="8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981074"/>
            <a:ext cx="11523133" cy="532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6312D-E4FA-46CD-B88A-2DCCBF3368F5}"/>
              </a:ext>
            </a:extLst>
          </p:cNvPr>
          <p:cNvSpPr/>
          <p:nvPr userDrawn="1"/>
        </p:nvSpPr>
        <p:spPr bwMode="auto">
          <a:xfrm>
            <a:off x="0" y="6606000"/>
            <a:ext cx="2543937" cy="252000"/>
          </a:xfrm>
          <a:prstGeom prst="rect">
            <a:avLst/>
          </a:prstGeom>
          <a:solidFill>
            <a:srgbClr val="B5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DE65358-A7A9-4686-B9E0-9B41C631C3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14756" y="109792"/>
            <a:ext cx="1419927" cy="678963"/>
          </a:xfrm>
          <a:prstGeom prst="rect">
            <a:avLst/>
          </a:prstGeom>
        </p:spPr>
      </p:pic>
      <p:pic>
        <p:nvPicPr>
          <p:cNvPr id="17" name="Picture 16" descr="vit_logo_rod_etikett_42mm.jpg">
            <a:extLst>
              <a:ext uri="{FF2B5EF4-FFF2-40B4-BE49-F238E27FC236}">
                <a16:creationId xmlns:a16="http://schemas.microsoft.com/office/drawing/2014/main" id="{C8ADF786-D72E-4813-BD54-BDC772BF5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42805" r="12076" b="6532"/>
          <a:stretch/>
        </p:blipFill>
        <p:spPr>
          <a:xfrm>
            <a:off x="36000" y="36000"/>
            <a:ext cx="797348" cy="792000"/>
          </a:xfrm>
          <a:prstGeom prst="rect">
            <a:avLst/>
          </a:prstGeom>
          <a:ln>
            <a:noFill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589" y="6606000"/>
            <a:ext cx="25439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AF6F6-76CF-4914-A3E9-D16662B82140}"/>
              </a:ext>
            </a:extLst>
          </p:cNvPr>
          <p:cNvSpPr txBox="1"/>
          <p:nvPr userDrawn="1"/>
        </p:nvSpPr>
        <p:spPr>
          <a:xfrm>
            <a:off x="11324694" y="6606000"/>
            <a:ext cx="867306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F5BED7FE-78A6-4A97-BB3F-9917FDE5A2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77" r:id="rId3"/>
    <p:sldLayoutId id="2147483674" r:id="rId4"/>
    <p:sldLayoutId id="2147483675" r:id="rId5"/>
    <p:sldLayoutId id="2147483678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09" indent="-176209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7179" indent="-17938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4975" indent="-1777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707" indent="-18573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8503" indent="-17779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sv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sv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FB7-91A5-48D0-A11F-2F80F0A38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SAC meeting on Ångström FEL</a:t>
            </a:r>
            <a:br>
              <a:rPr lang="sv-SE" dirty="0"/>
            </a:br>
            <a:r>
              <a:rPr lang="sv-SE" dirty="0"/>
              <a:t>Beam </a:t>
            </a:r>
            <a:r>
              <a:rPr lang="sv-SE" dirty="0" err="1"/>
              <a:t>dynamics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770BB-D5B5-4C38-9DCD-7F7A341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97152"/>
            <a:ext cx="8534400" cy="2836191"/>
          </a:xfrm>
        </p:spPr>
        <p:txBody>
          <a:bodyPr/>
          <a:lstStyle/>
          <a:p>
            <a:endParaRPr lang="en-GB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Kévin Pepitone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Zoltán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Tibai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369D3-95DB-42DA-8EA2-DD9532AD124E}"/>
              </a:ext>
            </a:extLst>
          </p:cNvPr>
          <p:cNvSpPr txBox="1"/>
          <p:nvPr/>
        </p:nvSpPr>
        <p:spPr>
          <a:xfrm>
            <a:off x="1" y="334184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09 November 2020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99498-DF4B-4804-B215-727904EAB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53CA-62DD-4041-B846-075696C63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F5C7FE-2095-42C2-930F-517CEE6F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45" y="4507255"/>
            <a:ext cx="14571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92F189-93B3-468A-BBAA-0A5CC24C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3" y="451322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6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0EAF-7E5F-464D-8A1F-789448C4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Photoemission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34B12-3DAF-4017-A8CA-0F8EA2E1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C562-3E92-45C4-A701-EAB0FB5C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6" name="Téglalap 4">
            <a:extLst>
              <a:ext uri="{FF2B5EF4-FFF2-40B4-BE49-F238E27FC236}">
                <a16:creationId xmlns:a16="http://schemas.microsoft.com/office/drawing/2014/main" id="{F064E5CC-A33B-4EA2-95F5-A20D0922485A}"/>
              </a:ext>
            </a:extLst>
          </p:cNvPr>
          <p:cNvSpPr/>
          <p:nvPr/>
        </p:nvSpPr>
        <p:spPr>
          <a:xfrm>
            <a:off x="6096000" y="804872"/>
            <a:ext cx="6096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Fermi-Dirac probability function: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zövegdoboz 1">
                <a:extLst>
                  <a:ext uri="{FF2B5EF4-FFF2-40B4-BE49-F238E27FC236}">
                    <a16:creationId xmlns:a16="http://schemas.microsoft.com/office/drawing/2014/main" id="{AA421B1F-8885-4064-B123-C7001450C0A0}"/>
                  </a:ext>
                </a:extLst>
              </p:cNvPr>
              <p:cNvSpPr txBox="1"/>
              <p:nvPr/>
            </p:nvSpPr>
            <p:spPr>
              <a:xfrm>
                <a:off x="6096000" y="1458325"/>
                <a:ext cx="6096000" cy="770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rad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Szövegdoboz 1">
                <a:extLst>
                  <a:ext uri="{FF2B5EF4-FFF2-40B4-BE49-F238E27FC236}">
                    <a16:creationId xmlns:a16="http://schemas.microsoft.com/office/drawing/2014/main" id="{AA421B1F-8885-4064-B123-C7001450C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58325"/>
                <a:ext cx="6096000" cy="770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um 7">
            <a:extLst>
              <a:ext uri="{FF2B5EF4-FFF2-40B4-BE49-F238E27FC236}">
                <a16:creationId xmlns:a16="http://schemas.microsoft.com/office/drawing/2014/main" id="{989350FA-32F0-4FE9-8FFB-57A4834D1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78331"/>
              </p:ext>
            </p:extLst>
          </p:nvPr>
        </p:nvGraphicFramePr>
        <p:xfrm>
          <a:off x="6638679" y="2261660"/>
          <a:ext cx="5268577" cy="403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8" name="Objektu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8679" y="2261660"/>
                        <a:ext cx="5268577" cy="4031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églalap 15">
                <a:extLst>
                  <a:ext uri="{FF2B5EF4-FFF2-40B4-BE49-F238E27FC236}">
                    <a16:creationId xmlns:a16="http://schemas.microsoft.com/office/drawing/2014/main" id="{83E6872C-BE76-4DDE-8C22-1BE5C782E507}"/>
                  </a:ext>
                </a:extLst>
              </p:cNvPr>
              <p:cNvSpPr/>
              <p:nvPr/>
            </p:nvSpPr>
            <p:spPr>
              <a:xfrm>
                <a:off x="9022105" y="2763404"/>
                <a:ext cx="2643549" cy="247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GB" sz="20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=4.71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</m:oMath>
                  </m:oMathPara>
                </a14:m>
                <a:endParaRPr lang="en-GB" sz="20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=4.46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églalap 15">
                <a:extLst>
                  <a:ext uri="{FF2B5EF4-FFF2-40B4-BE49-F238E27FC236}">
                    <a16:creationId xmlns:a16="http://schemas.microsoft.com/office/drawing/2014/main" id="{83E6872C-BE76-4DDE-8C22-1BE5C782E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105" y="2763404"/>
                <a:ext cx="2643549" cy="2473113"/>
              </a:xfrm>
              <a:prstGeom prst="rect">
                <a:avLst/>
              </a:prstGeom>
              <a:blipFill>
                <a:blip r:embed="rId6"/>
                <a:stretch>
                  <a:fillRect l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877326-6115-40D4-ACF5-F8F005AACB2D}"/>
              </a:ext>
            </a:extLst>
          </p:cNvPr>
          <p:cNvSpPr txBox="1"/>
          <p:nvPr/>
        </p:nvSpPr>
        <p:spPr>
          <a:xfrm>
            <a:off x="509354" y="6159798"/>
            <a:ext cx="433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D. H. Dowell, J. F.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Schmerge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DOI: 10.1103/PhysRevSTAB.12.074201</a:t>
            </a:r>
          </a:p>
        </p:txBody>
      </p:sp>
      <p:pic>
        <p:nvPicPr>
          <p:cNvPr id="1036" name="Picture 12" descr="Figure 1">
            <a:extLst>
              <a:ext uri="{FF2B5EF4-FFF2-40B4-BE49-F238E27FC236}">
                <a16:creationId xmlns:a16="http://schemas.microsoft.com/office/drawing/2014/main" id="{57C5C737-605A-4014-BB9D-35241AAD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4" y="1843462"/>
            <a:ext cx="5722054" cy="34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5">
            <a:extLst>
              <a:ext uri="{FF2B5EF4-FFF2-40B4-BE49-F238E27FC236}">
                <a16:creationId xmlns:a16="http://schemas.microsoft.com/office/drawing/2014/main" id="{2B0AB43E-C59F-4B98-8419-08563CB2C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EC1AD56-D144-433C-A277-E238C8580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979" y="5870768"/>
            <a:ext cx="4039164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D0E6-EAFA-4125-A3AD-7220D3D5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A2DD1-3833-49A1-A0F7-444C9834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09 Nov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10F0-73CA-426F-8EA9-75660FBD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graphicFrame>
        <p:nvGraphicFramePr>
          <p:cNvPr id="5" name="Objektum 6">
            <a:extLst>
              <a:ext uri="{FF2B5EF4-FFF2-40B4-BE49-F238E27FC236}">
                <a16:creationId xmlns:a16="http://schemas.microsoft.com/office/drawing/2014/main" id="{6F77D6CB-CEFF-4C11-AE6F-7C51FE921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50733"/>
              </p:ext>
            </p:extLst>
          </p:nvPr>
        </p:nvGraphicFramePr>
        <p:xfrm>
          <a:off x="6184535" y="1260000"/>
          <a:ext cx="5400000" cy="41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7" name="Objektum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84535" y="1260000"/>
                        <a:ext cx="5400000" cy="41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77041AFB-AC05-4762-8793-0A21C5399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94864"/>
              </p:ext>
            </p:extLst>
          </p:nvPr>
        </p:nvGraphicFramePr>
        <p:xfrm>
          <a:off x="446778" y="1260000"/>
          <a:ext cx="5400000" cy="41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6" name="Objektum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778" y="1260000"/>
                        <a:ext cx="5400000" cy="41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églalap 15">
                <a:extLst>
                  <a:ext uri="{FF2B5EF4-FFF2-40B4-BE49-F238E27FC236}">
                    <a16:creationId xmlns:a16="http://schemas.microsoft.com/office/drawing/2014/main" id="{D917D6CF-0A02-4FEC-B264-C5C290C2C27F}"/>
                  </a:ext>
                </a:extLst>
              </p:cNvPr>
              <p:cNvSpPr/>
              <p:nvPr/>
            </p:nvSpPr>
            <p:spPr>
              <a:xfrm>
                <a:off x="446779" y="893165"/>
                <a:ext cx="8856984" cy="55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=54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μm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fs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=160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fC</m:t>
                    </m:r>
                    <m:r>
                      <a:rPr lang="hu-HU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hu-H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hu-H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hu-H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=0.075 </m:t>
                    </m:r>
                    <m:r>
                      <m:rPr>
                        <m:sty m:val="p"/>
                      </m:rPr>
                      <a:rPr lang="hu-HU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endParaRPr lang="en-GB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églalap 15">
                <a:extLst>
                  <a:ext uri="{FF2B5EF4-FFF2-40B4-BE49-F238E27FC236}">
                    <a16:creationId xmlns:a16="http://schemas.microsoft.com/office/drawing/2014/main" id="{D917D6CF-0A02-4FEC-B264-C5C290C2C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79" y="893165"/>
                <a:ext cx="8856984" cy="554191"/>
              </a:xfrm>
              <a:prstGeom prst="rect">
                <a:avLst/>
              </a:prstGeom>
              <a:blipFill>
                <a:blip r:embed="rId7"/>
                <a:stretch>
                  <a:fillRect l="-68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81D0D40-459C-4EAE-8C76-0D1FC9416F74}"/>
              </a:ext>
            </a:extLst>
          </p:cNvPr>
          <p:cNvGrpSpPr/>
          <p:nvPr/>
        </p:nvGrpSpPr>
        <p:grpSpPr>
          <a:xfrm>
            <a:off x="3251204" y="5198790"/>
            <a:ext cx="5512524" cy="1520696"/>
            <a:chOff x="1444962" y="5030621"/>
            <a:chExt cx="5512524" cy="15206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38949E-F41C-4FB3-A313-B5531C78F7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4962" y="5340148"/>
              <a:ext cx="1116000" cy="5723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MATLAB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4B6BF5-78B8-49E6-9DAF-D0EA817DC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7639" y="5340148"/>
              <a:ext cx="1116000" cy="5723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GPT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8F5FBB-A46C-4996-A44C-37F1B37930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01422" y="5340149"/>
              <a:ext cx="1116000" cy="5723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MATLAB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6E25FA8-EF51-4440-9A60-01DDCC60D7CE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 bwMode="auto">
            <a:xfrm>
              <a:off x="4763639" y="5626302"/>
              <a:ext cx="537783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C13D876-5AE0-43FB-B5A3-C666FDB96524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>
              <a:off x="6417422" y="5626303"/>
              <a:ext cx="540064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07B440-687A-4DA6-A636-18FBBFC4726B}"/>
                </a:ext>
              </a:extLst>
            </p:cNvPr>
            <p:cNvSpPr txBox="1"/>
            <p:nvPr/>
          </p:nvSpPr>
          <p:spPr>
            <a:xfrm>
              <a:off x="3226366" y="5904986"/>
              <a:ext cx="193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Generate the distribution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at 100 fs</a:t>
              </a:r>
              <a:b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0D5C92-B96F-41F0-ADA8-B733A2FD92A5}"/>
                </a:ext>
              </a:extLst>
            </p:cNvPr>
            <p:cNvSpPr txBox="1"/>
            <p:nvPr/>
          </p:nvSpPr>
          <p:spPr>
            <a:xfrm>
              <a:off x="4930038" y="5904986"/>
              <a:ext cx="193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Adapt to ASTRA and create the reference particle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397D05-85FD-4EDF-8D82-FB0647D16540}"/>
                </a:ext>
              </a:extLst>
            </p:cNvPr>
            <p:cNvCxnSpPr/>
            <p:nvPr/>
          </p:nvCxnSpPr>
          <p:spPr bwMode="auto">
            <a:xfrm flipV="1">
              <a:off x="5008559" y="5030621"/>
              <a:ext cx="0" cy="595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6091F5D-780B-4DD7-B960-FBFB84A3E6B4}"/>
                </a:ext>
              </a:extLst>
            </p:cNvPr>
            <p:cNvCxnSpPr/>
            <p:nvPr/>
          </p:nvCxnSpPr>
          <p:spPr bwMode="auto">
            <a:xfrm flipV="1">
              <a:off x="6678260" y="5030621"/>
              <a:ext cx="0" cy="595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FA5F06-0E5B-446C-8F8B-9165E54979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08560" y="5030621"/>
              <a:ext cx="1669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12C7402-07F7-4363-B50F-CE4673459A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72021" y="5451718"/>
              <a:ext cx="10800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F9BE7C-F546-45A3-98A1-2A1B479BD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72021" y="5801523"/>
              <a:ext cx="10800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94550-B112-4C64-AB9A-828E5035A99E}"/>
                </a:ext>
              </a:extLst>
            </p:cNvPr>
            <p:cNvSpPr txBox="1"/>
            <p:nvPr/>
          </p:nvSpPr>
          <p:spPr>
            <a:xfrm>
              <a:off x="2530569" y="5218802"/>
              <a:ext cx="11463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Photoemission</a:t>
              </a:r>
            </a:p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E- </a:t>
              </a:r>
              <a:r>
                <a:rPr lang="en-US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Distrib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28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D28E-031D-4D79-BD18-3C4EB5F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39F-C971-4886-9B23-F65CC5D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26543-BC8D-4513-9F72-06B54FAFEF54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Grating</a:t>
            </a:r>
          </a:p>
        </p:txBody>
      </p:sp>
    </p:spTree>
    <p:extLst>
      <p:ext uri="{BB962C8B-B14F-4D97-AF65-F5344CB8AC3E}">
        <p14:creationId xmlns:p14="http://schemas.microsoft.com/office/powerpoint/2010/main" val="24275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9DB083C-F036-4B9F-BE60-9EA8FAE9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4" y="1418046"/>
            <a:ext cx="4655323" cy="4475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B1382-2538-4990-956C-88035ED3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diffraction and 4f-imaging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732CE-B8CF-4F52-951B-5CDE9193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DDA92-307F-45DC-BABB-9B0885A1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3BE42-E7EC-4DD6-BC0A-C6B491ED4B9F}"/>
              </a:ext>
            </a:extLst>
          </p:cNvPr>
          <p:cNvSpPr txBox="1"/>
          <p:nvPr/>
        </p:nvSpPr>
        <p:spPr>
          <a:xfrm>
            <a:off x="2018632" y="5809694"/>
            <a:ext cx="208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18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r>
              <a:rPr lang="el-GR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8549FCE-3DDE-4FAF-8673-A83F72E736CD}"/>
              </a:ext>
            </a:extLst>
          </p:cNvPr>
          <p:cNvSpPr txBox="1"/>
          <p:nvPr/>
        </p:nvSpPr>
        <p:spPr>
          <a:xfrm>
            <a:off x="-1" y="1080000"/>
            <a:ext cx="54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51F709-6DD9-4E00-A182-C2430A56A1BF}"/>
              </a:ext>
            </a:extLst>
          </p:cNvPr>
          <p:cNvSpPr txBox="1"/>
          <p:nvPr/>
        </p:nvSpPr>
        <p:spPr>
          <a:xfrm>
            <a:off x="5438274" y="1080000"/>
            <a:ext cx="6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336A2D1-756C-4431-ABAA-8F10DFA2CAB8}"/>
              </a:ext>
            </a:extLst>
          </p:cNvPr>
          <p:cNvSpPr txBox="1"/>
          <p:nvPr/>
        </p:nvSpPr>
        <p:spPr>
          <a:xfrm>
            <a:off x="6189662" y="6092181"/>
            <a:ext cx="547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Note that for the simulations the grating is 25.8-34.2 </a:t>
            </a:r>
            <a:r>
              <a:rPr lang="el-GR" sz="18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4DEE7C-25DC-4510-9958-2146A93775F9}"/>
              </a:ext>
            </a:extLst>
          </p:cNvPr>
          <p:cNvSpPr txBox="1"/>
          <p:nvPr/>
        </p:nvSpPr>
        <p:spPr>
          <a:xfrm>
            <a:off x="509354" y="6159798"/>
            <a:ext cx="208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W.S. Graves arXiv:1906.01525 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71F88CB1-1A1F-4FCC-9327-A72514A2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7460"/>
            <a:ext cx="5847849" cy="924967"/>
          </a:xfrm>
          <a:prstGeom prst="rect">
            <a:avLst/>
          </a:prstGeom>
        </p:spPr>
      </p:pic>
      <p:pic>
        <p:nvPicPr>
          <p:cNvPr id="187" name="Graphic 186" descr="Magnifying glass">
            <a:extLst>
              <a:ext uri="{FF2B5EF4-FFF2-40B4-BE49-F238E27FC236}">
                <a16:creationId xmlns:a16="http://schemas.microsoft.com/office/drawing/2014/main" id="{C2B25031-F383-4E4D-8F96-C2BD16D4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989" y="1592086"/>
            <a:ext cx="914400" cy="914400"/>
          </a:xfrm>
          <a:prstGeom prst="rect">
            <a:avLst/>
          </a:prstGeom>
        </p:spPr>
      </p:pic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70A4A00-2AE7-4F7F-B871-03523FFA636E}"/>
              </a:ext>
            </a:extLst>
          </p:cNvPr>
          <p:cNvGrpSpPr/>
          <p:nvPr/>
        </p:nvGrpSpPr>
        <p:grpSpPr>
          <a:xfrm>
            <a:off x="6933520" y="2593877"/>
            <a:ext cx="4489550" cy="2471397"/>
            <a:chOff x="6055626" y="2611531"/>
            <a:chExt cx="4489550" cy="2471397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AF73305-9E1F-4E0F-9F67-E3960553A616}"/>
                </a:ext>
              </a:extLst>
            </p:cNvPr>
            <p:cNvCxnSpPr/>
            <p:nvPr/>
          </p:nvCxnSpPr>
          <p:spPr bwMode="auto">
            <a:xfrm>
              <a:off x="8588271" y="3280653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1FA9390-7062-4C0D-9E48-D865368C934C}"/>
                </a:ext>
              </a:extLst>
            </p:cNvPr>
            <p:cNvSpPr txBox="1"/>
            <p:nvPr/>
          </p:nvSpPr>
          <p:spPr>
            <a:xfrm>
              <a:off x="8413912" y="41446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B6230E04-59D4-412F-9A14-28A0F82E2200}"/>
                </a:ext>
              </a:extLst>
            </p:cNvPr>
            <p:cNvGrpSpPr/>
            <p:nvPr/>
          </p:nvGrpSpPr>
          <p:grpSpPr>
            <a:xfrm>
              <a:off x="9216130" y="3280653"/>
              <a:ext cx="180448" cy="1080000"/>
              <a:chOff x="3531059" y="3276000"/>
              <a:chExt cx="180448" cy="1080000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7B4090D-CA07-4F18-858B-E48A537B9472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F7E697E-D348-4CFA-9706-5ED69AB949BD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D7592020-3F7D-4A19-A332-046FBD7EECC0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99C5CD0-E417-4C42-8B15-8D087D58616F}"/>
                </a:ext>
              </a:extLst>
            </p:cNvPr>
            <p:cNvGrpSpPr/>
            <p:nvPr/>
          </p:nvGrpSpPr>
          <p:grpSpPr>
            <a:xfrm>
              <a:off x="6329684" y="3280653"/>
              <a:ext cx="180448" cy="1080000"/>
              <a:chOff x="3531059" y="3276000"/>
              <a:chExt cx="180448" cy="1080000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7233C1B0-6DAF-40A3-B1DE-1C6B0C36FE72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C89764C-AD3F-4CF9-9AC6-268FF179C316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9F92A15-D1E9-47E6-985C-085E15B048D6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31C8763-4E6E-4B0C-8762-929D51A64DA0}"/>
                </a:ext>
              </a:extLst>
            </p:cNvPr>
            <p:cNvGrpSpPr/>
            <p:nvPr/>
          </p:nvGrpSpPr>
          <p:grpSpPr>
            <a:xfrm>
              <a:off x="6646805" y="2611531"/>
              <a:ext cx="1268264" cy="1793737"/>
              <a:chOff x="4721273" y="4150754"/>
              <a:chExt cx="1268264" cy="1793737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B868899-B810-427E-9DE8-9BCDA1318476}"/>
                  </a:ext>
                </a:extLst>
              </p:cNvPr>
              <p:cNvSpPr/>
              <p:nvPr/>
            </p:nvSpPr>
            <p:spPr bwMode="auto">
              <a:xfrm>
                <a:off x="5935537" y="4766489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1922524-B820-4C6A-984A-0C21C284E45D}"/>
                  </a:ext>
                </a:extLst>
              </p:cNvPr>
              <p:cNvSpPr/>
              <p:nvPr/>
            </p:nvSpPr>
            <p:spPr bwMode="auto">
              <a:xfrm>
                <a:off x="5935537" y="4887725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035D380-2166-4B38-A16F-ACEF8086F5C4}"/>
                  </a:ext>
                </a:extLst>
              </p:cNvPr>
              <p:cNvSpPr/>
              <p:nvPr/>
            </p:nvSpPr>
            <p:spPr bwMode="auto">
              <a:xfrm>
                <a:off x="5935537" y="5015604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4DE9835-5A50-42E6-AE87-B0F14F0E4A19}"/>
                  </a:ext>
                </a:extLst>
              </p:cNvPr>
              <p:cNvSpPr/>
              <p:nvPr/>
            </p:nvSpPr>
            <p:spPr bwMode="auto">
              <a:xfrm>
                <a:off x="5935537" y="5141091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D31FAA7-D5A1-457D-96C2-CFCB15ADA22C}"/>
                  </a:ext>
                </a:extLst>
              </p:cNvPr>
              <p:cNvSpPr/>
              <p:nvPr/>
            </p:nvSpPr>
            <p:spPr bwMode="auto">
              <a:xfrm>
                <a:off x="5935537" y="5265478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F08380E-2855-417D-B14D-579ABE1D6239}"/>
                  </a:ext>
                </a:extLst>
              </p:cNvPr>
              <p:cNvSpPr/>
              <p:nvPr/>
            </p:nvSpPr>
            <p:spPr bwMode="auto">
              <a:xfrm>
                <a:off x="5935537" y="5390206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AA8B9C1-577D-4027-B833-6B81C03C87A2}"/>
                  </a:ext>
                </a:extLst>
              </p:cNvPr>
              <p:cNvSpPr/>
              <p:nvPr/>
            </p:nvSpPr>
            <p:spPr bwMode="auto">
              <a:xfrm>
                <a:off x="5935537" y="5516163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1C0F054-32A0-44D6-B12F-2AD9B660F323}"/>
                  </a:ext>
                </a:extLst>
              </p:cNvPr>
              <p:cNvSpPr/>
              <p:nvPr/>
            </p:nvSpPr>
            <p:spPr bwMode="auto">
              <a:xfrm>
                <a:off x="5935537" y="5640579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DC5F796-557C-4F3E-A6E8-9D05F0312AED}"/>
                  </a:ext>
                </a:extLst>
              </p:cNvPr>
              <p:cNvSpPr/>
              <p:nvPr/>
            </p:nvSpPr>
            <p:spPr bwMode="auto">
              <a:xfrm>
                <a:off x="5935537" y="5768461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D67FCDC-B81F-4EBB-906E-7062404361C9}"/>
                  </a:ext>
                </a:extLst>
              </p:cNvPr>
              <p:cNvSpPr/>
              <p:nvPr/>
            </p:nvSpPr>
            <p:spPr bwMode="auto">
              <a:xfrm>
                <a:off x="5935537" y="5890491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BEF7F25A-A567-46C1-BA8B-DC76CC116339}"/>
                  </a:ext>
                </a:extLst>
              </p:cNvPr>
              <p:cNvCxnSpPr>
                <a:cxnSpLocks/>
                <a:stCxn id="210" idx="2"/>
                <a:endCxn id="201" idx="1"/>
              </p:cNvCxnSpPr>
              <p:nvPr/>
            </p:nvCxnSpPr>
            <p:spPr bwMode="auto">
              <a:xfrm>
                <a:off x="5273091" y="4612419"/>
                <a:ext cx="662446" cy="43018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255EBCE-1F03-4625-902C-2C34EF407D42}"/>
                  </a:ext>
                </a:extLst>
              </p:cNvPr>
              <p:cNvSpPr txBox="1"/>
              <p:nvPr/>
            </p:nvSpPr>
            <p:spPr>
              <a:xfrm>
                <a:off x="4721273" y="4150754"/>
                <a:ext cx="1103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Grating</a:t>
                </a:r>
              </a:p>
            </p:txBody>
          </p: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821626F-99C9-4A78-86DF-52D53FCB95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45372" y="3805306"/>
              <a:ext cx="2253336" cy="52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CAFB9EC-05CB-43CE-BD10-5A33EBD56BAA}"/>
                </a:ext>
              </a:extLst>
            </p:cNvPr>
            <p:cNvCxnSpPr/>
            <p:nvPr/>
          </p:nvCxnSpPr>
          <p:spPr bwMode="auto">
            <a:xfrm>
              <a:off x="7134980" y="3280653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606F2DB-A708-4434-992C-F93497D68DCB}"/>
                </a:ext>
              </a:extLst>
            </p:cNvPr>
            <p:cNvSpPr txBox="1"/>
            <p:nvPr/>
          </p:nvSpPr>
          <p:spPr>
            <a:xfrm>
              <a:off x="6832799" y="4144653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1.8</a:t>
              </a:r>
            </a:p>
          </p:txBody>
        </p: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9189181-39F6-49A7-9521-26C24B5872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5626" y="3811107"/>
              <a:ext cx="157316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9AB3D06-76BE-4134-A57A-4158F70F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69" y="4510620"/>
              <a:ext cx="1152000" cy="5723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MATLAB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CBDFA89-CA64-4752-A0E8-ACEFDB38FC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8787" y="3810520"/>
              <a:ext cx="127757" cy="700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D680B7C-CCD6-4029-AAB7-7A7FFBC5D46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17615" y="3805306"/>
              <a:ext cx="127757" cy="700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4E479B23-FB21-4871-ACD9-2279207AD535}"/>
                </a:ext>
              </a:extLst>
            </p:cNvPr>
            <p:cNvSpPr txBox="1"/>
            <p:nvPr/>
          </p:nvSpPr>
          <p:spPr>
            <a:xfrm>
              <a:off x="9738545" y="3832376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F691646D-F4DF-495F-ACE6-7F707DA8E848}"/>
              </a:ext>
            </a:extLst>
          </p:cNvPr>
          <p:cNvSpPr txBox="1"/>
          <p:nvPr/>
        </p:nvSpPr>
        <p:spPr>
          <a:xfrm>
            <a:off x="6189662" y="5264489"/>
            <a:ext cx="584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Kick in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depending on the position of the electron and period of 43%-57% (0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order-1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order)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18A2F6F-D7A3-4F08-96EB-B80B22A0C599}"/>
              </a:ext>
            </a:extLst>
          </p:cNvPr>
          <p:cNvGrpSpPr/>
          <p:nvPr/>
        </p:nvGrpSpPr>
        <p:grpSpPr>
          <a:xfrm>
            <a:off x="467863" y="1551290"/>
            <a:ext cx="914400" cy="914400"/>
            <a:chOff x="467863" y="1551290"/>
            <a:chExt cx="914400" cy="914400"/>
          </a:xfrm>
        </p:grpSpPr>
        <p:pic>
          <p:nvPicPr>
            <p:cNvPr id="248" name="Graphic 247" descr="Projector screen">
              <a:extLst>
                <a:ext uri="{FF2B5EF4-FFF2-40B4-BE49-F238E27FC236}">
                  <a16:creationId xmlns:a16="http://schemas.microsoft.com/office/drawing/2014/main" id="{300B9C19-79E8-4DC6-BD9E-2B6B3C1C2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7863" y="1551290"/>
              <a:ext cx="914400" cy="914400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99C45E18-F004-40A5-98E3-C779A0AA7180}"/>
                </a:ext>
              </a:extLst>
            </p:cNvPr>
            <p:cNvSpPr txBox="1"/>
            <p:nvPr/>
          </p:nvSpPr>
          <p:spPr>
            <a:xfrm>
              <a:off x="664415" y="1680401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Peter</a:t>
              </a:r>
            </a:p>
            <a:p>
              <a:pPr algn="ctr"/>
              <a:r>
                <a:rPr lang="en-US" sz="1200" dirty="0" err="1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Salen</a:t>
              </a:r>
              <a:endPara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24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1382-2538-4990-956C-88035ED3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diffraction and 4f-imaging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732CE-B8CF-4F52-951B-5CDE9193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DDA92-307F-45DC-BABB-9B0885A1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pic>
        <p:nvPicPr>
          <p:cNvPr id="10" name="Picture 9" descr="A picture containing object, clock, sitting, snow&#10;&#10;Description automatically generated">
            <a:extLst>
              <a:ext uri="{FF2B5EF4-FFF2-40B4-BE49-F238E27FC236}">
                <a16:creationId xmlns:a16="http://schemas.microsoft.com/office/drawing/2014/main" id="{9FF78B39-9B10-4A9C-95B3-D98F26D5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3" y="2478202"/>
            <a:ext cx="5017557" cy="2116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BD09B-4EF8-43CD-8C54-63303362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7460"/>
            <a:ext cx="5847849" cy="924967"/>
          </a:xfrm>
          <a:prstGeom prst="rect">
            <a:avLst/>
          </a:prstGeom>
        </p:spPr>
      </p:pic>
      <p:pic>
        <p:nvPicPr>
          <p:cNvPr id="15" name="Graphic 14" descr="Magnifying glass">
            <a:extLst>
              <a:ext uri="{FF2B5EF4-FFF2-40B4-BE49-F238E27FC236}">
                <a16:creationId xmlns:a16="http://schemas.microsoft.com/office/drawing/2014/main" id="{D5441B95-E4F3-4BBE-865F-E26350C5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7970" y="1526402"/>
            <a:ext cx="1107082" cy="1107082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6AF35F9-E2DC-4524-A230-2D6E39DC095B}"/>
              </a:ext>
            </a:extLst>
          </p:cNvPr>
          <p:cNvGrpSpPr>
            <a:grpSpLocks noChangeAspect="1"/>
          </p:cNvGrpSpPr>
          <p:nvPr/>
        </p:nvGrpSpPr>
        <p:grpSpPr>
          <a:xfrm>
            <a:off x="5546261" y="2878229"/>
            <a:ext cx="6545463" cy="2426342"/>
            <a:chOff x="4406810" y="3579571"/>
            <a:chExt cx="7488363" cy="27758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7A0A3F-1209-413E-B335-0DB029B3DEDE}"/>
                </a:ext>
              </a:extLst>
            </p:cNvPr>
            <p:cNvSpPr txBox="1"/>
            <p:nvPr/>
          </p:nvSpPr>
          <p:spPr>
            <a:xfrm>
              <a:off x="5517533" y="5338903"/>
              <a:ext cx="389159" cy="52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F6E3F2-7724-455A-9BD3-D1AA6E9BF77F}"/>
                </a:ext>
              </a:extLst>
            </p:cNvPr>
            <p:cNvSpPr txBox="1"/>
            <p:nvPr/>
          </p:nvSpPr>
          <p:spPr>
            <a:xfrm>
              <a:off x="9100487" y="5271752"/>
              <a:ext cx="389159" cy="52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A9C053-CA96-4017-8681-DFFDED46E196}"/>
                </a:ext>
              </a:extLst>
            </p:cNvPr>
            <p:cNvCxnSpPr/>
            <p:nvPr/>
          </p:nvCxnSpPr>
          <p:spPr bwMode="auto">
            <a:xfrm>
              <a:off x="9299045" y="4410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30142A8-E0B9-4FA6-AE4B-A6AEF7B1152D}"/>
                </a:ext>
              </a:extLst>
            </p:cNvPr>
            <p:cNvGrpSpPr/>
            <p:nvPr/>
          </p:nvGrpSpPr>
          <p:grpSpPr>
            <a:xfrm>
              <a:off x="9932485" y="4358838"/>
              <a:ext cx="180448" cy="1080000"/>
              <a:chOff x="3531059" y="3276000"/>
              <a:chExt cx="180448" cy="108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28C9AB-89A8-4036-A2B2-B50F601D5391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685300E-037C-40C1-BD90-B1B316CBA763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522B65A-2FB2-4AFF-A15E-106A90678153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849419-15F2-4828-9DF5-C4BB68B2FF33}"/>
                </a:ext>
              </a:extLst>
            </p:cNvPr>
            <p:cNvGrpSpPr/>
            <p:nvPr/>
          </p:nvGrpSpPr>
          <p:grpSpPr>
            <a:xfrm>
              <a:off x="5961196" y="4358028"/>
              <a:ext cx="180448" cy="1080000"/>
              <a:chOff x="3531059" y="3276000"/>
              <a:chExt cx="180448" cy="1080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0CC9DB-8AC5-49E8-B38F-27640CA2A631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49CCC1-B921-44DD-BE72-B09EAAFECD71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EC6A5E8-D234-4E48-9749-8E8902135B4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43DF88-6E8C-44F7-BC13-5FD2C01DC204}"/>
                </a:ext>
              </a:extLst>
            </p:cNvPr>
            <p:cNvGrpSpPr/>
            <p:nvPr/>
          </p:nvGrpSpPr>
          <p:grpSpPr>
            <a:xfrm>
              <a:off x="4406810" y="3624774"/>
              <a:ext cx="1292235" cy="1859094"/>
              <a:chOff x="6656040" y="3351284"/>
              <a:chExt cx="1292235" cy="18590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E31D064-858A-4B59-A3E9-3B55CE3CCE26}"/>
                  </a:ext>
                </a:extLst>
              </p:cNvPr>
              <p:cNvCxnSpPr/>
              <p:nvPr/>
            </p:nvCxnSpPr>
            <p:spPr bwMode="auto">
              <a:xfrm>
                <a:off x="7948275" y="4136510"/>
                <a:ext cx="0" cy="93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F82F2F-C25E-4594-98E6-EE484C3988A6}"/>
                  </a:ext>
                </a:extLst>
              </p:cNvPr>
              <p:cNvSpPr/>
              <p:nvPr/>
            </p:nvSpPr>
            <p:spPr bwMode="auto">
              <a:xfrm>
                <a:off x="7553681" y="4032376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84BB03-8CA0-46AA-B86E-086F28790C84}"/>
                  </a:ext>
                </a:extLst>
              </p:cNvPr>
              <p:cNvSpPr/>
              <p:nvPr/>
            </p:nvSpPr>
            <p:spPr bwMode="auto">
              <a:xfrm>
                <a:off x="7553681" y="4153612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D041C63-5409-47AF-951F-631000629ADB}"/>
                  </a:ext>
                </a:extLst>
              </p:cNvPr>
              <p:cNvSpPr/>
              <p:nvPr/>
            </p:nvSpPr>
            <p:spPr bwMode="auto">
              <a:xfrm>
                <a:off x="7553681" y="4281491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91C033-89C9-4286-8E41-5ABC656D62F4}"/>
                  </a:ext>
                </a:extLst>
              </p:cNvPr>
              <p:cNvSpPr/>
              <p:nvPr/>
            </p:nvSpPr>
            <p:spPr bwMode="auto">
              <a:xfrm>
                <a:off x="7553681" y="4406978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CEA6187-C389-404A-88F7-6264F3ACCC1A}"/>
                  </a:ext>
                </a:extLst>
              </p:cNvPr>
              <p:cNvSpPr/>
              <p:nvPr/>
            </p:nvSpPr>
            <p:spPr bwMode="auto">
              <a:xfrm>
                <a:off x="7553681" y="4531365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355C3F8-E033-400C-B1B0-3E34BF8847BC}"/>
                  </a:ext>
                </a:extLst>
              </p:cNvPr>
              <p:cNvSpPr/>
              <p:nvPr/>
            </p:nvSpPr>
            <p:spPr bwMode="auto">
              <a:xfrm>
                <a:off x="7553681" y="4656093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CA7FDF4-8CB5-4EB7-9E2E-AAC4B9C47A65}"/>
                  </a:ext>
                </a:extLst>
              </p:cNvPr>
              <p:cNvSpPr/>
              <p:nvPr/>
            </p:nvSpPr>
            <p:spPr bwMode="auto">
              <a:xfrm>
                <a:off x="7553681" y="4782050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FDB97F-B280-47A2-B359-16EE964E835E}"/>
                  </a:ext>
                </a:extLst>
              </p:cNvPr>
              <p:cNvSpPr/>
              <p:nvPr/>
            </p:nvSpPr>
            <p:spPr bwMode="auto">
              <a:xfrm>
                <a:off x="7553681" y="4906466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D72A2C-0053-40F4-9DD5-08C6AE531C27}"/>
                  </a:ext>
                </a:extLst>
              </p:cNvPr>
              <p:cNvSpPr/>
              <p:nvPr/>
            </p:nvSpPr>
            <p:spPr bwMode="auto">
              <a:xfrm>
                <a:off x="7553681" y="5034348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B494BD-5577-4A97-BD48-2A23A60A0CF8}"/>
                  </a:ext>
                </a:extLst>
              </p:cNvPr>
              <p:cNvSpPr/>
              <p:nvPr/>
            </p:nvSpPr>
            <p:spPr bwMode="auto">
              <a:xfrm>
                <a:off x="7553681" y="5156378"/>
                <a:ext cx="54000" cy="54000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C1C9A3A-EE0D-4773-A1E4-AE10B234A417}"/>
                  </a:ext>
                </a:extLst>
              </p:cNvPr>
              <p:cNvCxnSpPr>
                <a:cxnSpLocks/>
                <a:stCxn id="46" idx="2"/>
                <a:endCxn id="36" idx="1"/>
              </p:cNvCxnSpPr>
              <p:nvPr/>
            </p:nvCxnSpPr>
            <p:spPr bwMode="auto">
              <a:xfrm>
                <a:off x="7287349" y="3879454"/>
                <a:ext cx="266331" cy="42903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16D77C-4D93-4909-80E3-EF2340E5A4E5}"/>
                  </a:ext>
                </a:extLst>
              </p:cNvPr>
              <p:cNvSpPr txBox="1"/>
              <p:nvPr/>
            </p:nvSpPr>
            <p:spPr>
              <a:xfrm>
                <a:off x="6656040" y="3351284"/>
                <a:ext cx="1262618" cy="52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Grating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801AA8-8024-484D-9ECE-50655A0DDE58}"/>
                </a:ext>
              </a:extLst>
            </p:cNvPr>
            <p:cNvGrpSpPr/>
            <p:nvPr/>
          </p:nvGrpSpPr>
          <p:grpSpPr>
            <a:xfrm>
              <a:off x="8015857" y="3579571"/>
              <a:ext cx="876687" cy="1923014"/>
              <a:chOff x="8381681" y="3329423"/>
              <a:chExt cx="876687" cy="19230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048ABF-07B8-4425-B162-DEC4926600CE}"/>
                  </a:ext>
                </a:extLst>
              </p:cNvPr>
              <p:cNvSpPr/>
              <p:nvPr/>
            </p:nvSpPr>
            <p:spPr bwMode="auto">
              <a:xfrm>
                <a:off x="8381681" y="3994026"/>
                <a:ext cx="45719" cy="502411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66C3375-3C65-40D7-9BBD-386888E449C3}"/>
                  </a:ext>
                </a:extLst>
              </p:cNvPr>
              <p:cNvSpPr/>
              <p:nvPr/>
            </p:nvSpPr>
            <p:spPr bwMode="auto">
              <a:xfrm>
                <a:off x="8381681" y="4750026"/>
                <a:ext cx="45719" cy="502411"/>
              </a:xfrm>
              <a:prstGeom prst="rect">
                <a:avLst/>
              </a:prstGeom>
              <a:solidFill>
                <a:srgbClr val="09FF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056A4C0-7DAC-4546-A841-E453652663CA}"/>
                  </a:ext>
                </a:extLst>
              </p:cNvPr>
              <p:cNvCxnSpPr>
                <a:cxnSpLocks/>
                <a:stCxn id="47" idx="2"/>
                <a:endCxn id="32" idx="0"/>
              </p:cNvCxnSpPr>
              <p:nvPr/>
            </p:nvCxnSpPr>
            <p:spPr bwMode="auto">
              <a:xfrm flipH="1">
                <a:off x="8404540" y="3857593"/>
                <a:ext cx="528124" cy="13643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251849-07AB-415D-B921-B31DB89FE8A6}"/>
                  </a:ext>
                </a:extLst>
              </p:cNvPr>
              <p:cNvSpPr txBox="1"/>
              <p:nvPr/>
            </p:nvSpPr>
            <p:spPr>
              <a:xfrm>
                <a:off x="8606959" y="3329423"/>
                <a:ext cx="651409" cy="528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Slit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450B4C7-9182-45E2-8C24-76D22FD08C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93298" y="4878233"/>
              <a:ext cx="63030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ADC06BA-6093-42D5-8FD4-162B7B88B6D1}"/>
                </a:ext>
              </a:extLst>
            </p:cNvPr>
            <p:cNvSpPr txBox="1"/>
            <p:nvPr/>
          </p:nvSpPr>
          <p:spPr>
            <a:xfrm>
              <a:off x="10972344" y="4923218"/>
              <a:ext cx="922829" cy="52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9F5F8A-951F-4EE4-A203-55002A812716}"/>
                </a:ext>
              </a:extLst>
            </p:cNvPr>
            <p:cNvSpPr txBox="1"/>
            <p:nvPr/>
          </p:nvSpPr>
          <p:spPr>
            <a:xfrm>
              <a:off x="7217816" y="5616000"/>
              <a:ext cx="1641801" cy="73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Fourier plane</a:t>
              </a:r>
            </a:p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2.65 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51579D-40CE-4081-AE0C-8FE50EF6AF06}"/>
                </a:ext>
              </a:extLst>
            </p:cNvPr>
            <p:cNvSpPr txBox="1"/>
            <p:nvPr/>
          </p:nvSpPr>
          <p:spPr>
            <a:xfrm>
              <a:off x="4542681" y="5616000"/>
              <a:ext cx="1577541" cy="73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Object plane</a:t>
              </a:r>
            </a:p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1.9 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86B88F-B53C-4E04-AC7E-B03A665A9CF2}"/>
                </a:ext>
              </a:extLst>
            </p:cNvPr>
            <p:cNvSpPr txBox="1"/>
            <p:nvPr/>
          </p:nvSpPr>
          <p:spPr>
            <a:xfrm>
              <a:off x="5702584" y="3907635"/>
              <a:ext cx="697257" cy="42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Lens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6509D7-AECA-4464-9026-358347D4A86F}"/>
                </a:ext>
              </a:extLst>
            </p:cNvPr>
            <p:cNvSpPr txBox="1"/>
            <p:nvPr/>
          </p:nvSpPr>
          <p:spPr>
            <a:xfrm>
              <a:off x="9673628" y="3942635"/>
              <a:ext cx="697257" cy="42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Lens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7395205-5B45-4B21-BB19-1B929C0C9688}"/>
                </a:ext>
              </a:extLst>
            </p:cNvPr>
            <p:cNvSpPr/>
            <p:nvPr/>
          </p:nvSpPr>
          <p:spPr bwMode="auto">
            <a:xfrm>
              <a:off x="10710465" y="4416213"/>
              <a:ext cx="45719" cy="9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7A3E32B-B2A8-4B24-85EF-84B373513ADF}"/>
                </a:ext>
              </a:extLst>
            </p:cNvPr>
            <p:cNvSpPr txBox="1"/>
            <p:nvPr/>
          </p:nvSpPr>
          <p:spPr>
            <a:xfrm>
              <a:off x="9588722" y="5616000"/>
              <a:ext cx="2299740" cy="73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image plane</a:t>
              </a:r>
            </a:p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3.4 m</a:t>
              </a:r>
            </a:p>
          </p:txBody>
        </p:sp>
      </p:grpSp>
      <p:sp>
        <p:nvSpPr>
          <p:cNvPr id="72" name="Left Brace 71">
            <a:extLst>
              <a:ext uri="{FF2B5EF4-FFF2-40B4-BE49-F238E27FC236}">
                <a16:creationId xmlns:a16="http://schemas.microsoft.com/office/drawing/2014/main" id="{B944ACC9-956B-4209-907E-4EBDED9A413B}"/>
              </a:ext>
            </a:extLst>
          </p:cNvPr>
          <p:cNvSpPr/>
          <p:nvPr/>
        </p:nvSpPr>
        <p:spPr bwMode="auto">
          <a:xfrm rot="16200000">
            <a:off x="7058987" y="4140000"/>
            <a:ext cx="493337" cy="2830397"/>
          </a:xfrm>
          <a:prstGeom prst="leftBrace">
            <a:avLst>
              <a:gd name="adj1" fmla="val 14335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EE3EDF15-45FE-4E23-9416-E55398389919}"/>
              </a:ext>
            </a:extLst>
          </p:cNvPr>
          <p:cNvSpPr/>
          <p:nvPr/>
        </p:nvSpPr>
        <p:spPr bwMode="auto">
          <a:xfrm rot="16200000">
            <a:off x="9899740" y="4140000"/>
            <a:ext cx="493337" cy="2830397"/>
          </a:xfrm>
          <a:prstGeom prst="leftBrace">
            <a:avLst>
              <a:gd name="adj1" fmla="val 14335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370C9E1-A175-4021-8B9D-B7776D88F5D0}"/>
              </a:ext>
            </a:extLst>
          </p:cNvPr>
          <p:cNvSpPr txBox="1"/>
          <p:nvPr/>
        </p:nvSpPr>
        <p:spPr>
          <a:xfrm>
            <a:off x="6391494" y="583200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Fourier transform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1C1548-3165-4788-9574-5B196BE5BE1D}"/>
              </a:ext>
            </a:extLst>
          </p:cNvPr>
          <p:cNvSpPr txBox="1"/>
          <p:nvPr/>
        </p:nvSpPr>
        <p:spPr>
          <a:xfrm>
            <a:off x="8866285" y="5832000"/>
            <a:ext cx="25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Inverse Fourier transform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107384-290E-4FE6-9064-BBE5DCAA1D17}"/>
              </a:ext>
            </a:extLst>
          </p:cNvPr>
          <p:cNvSpPr txBox="1"/>
          <p:nvPr/>
        </p:nvSpPr>
        <p:spPr>
          <a:xfrm>
            <a:off x="165670" y="4595143"/>
            <a:ext cx="5240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Textbook: Fundamentals of Photonics - B.E.A. Saleh &amp; M.C.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Teich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8BBFDAA-2A20-46FE-8029-C93E6AE3778D}"/>
              </a:ext>
            </a:extLst>
          </p:cNvPr>
          <p:cNvSpPr txBox="1"/>
          <p:nvPr/>
        </p:nvSpPr>
        <p:spPr>
          <a:xfrm>
            <a:off x="-1" y="1080000"/>
            <a:ext cx="543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571631-C406-4CC1-A7FA-05FAB94C1244}"/>
              </a:ext>
            </a:extLst>
          </p:cNvPr>
          <p:cNvSpPr txBox="1"/>
          <p:nvPr/>
        </p:nvSpPr>
        <p:spPr>
          <a:xfrm>
            <a:off x="5438274" y="1080000"/>
            <a:ext cx="6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62C0EC-CE01-4ACD-B1AB-8C7B47C9BE74}"/>
              </a:ext>
            </a:extLst>
          </p:cNvPr>
          <p:cNvGrpSpPr/>
          <p:nvPr/>
        </p:nvGrpSpPr>
        <p:grpSpPr>
          <a:xfrm>
            <a:off x="467863" y="1551290"/>
            <a:ext cx="914400" cy="914400"/>
            <a:chOff x="467863" y="1551290"/>
            <a:chExt cx="914400" cy="914400"/>
          </a:xfrm>
        </p:grpSpPr>
        <p:pic>
          <p:nvPicPr>
            <p:cNvPr id="87" name="Graphic 86" descr="Projector screen">
              <a:extLst>
                <a:ext uri="{FF2B5EF4-FFF2-40B4-BE49-F238E27FC236}">
                  <a16:creationId xmlns:a16="http://schemas.microsoft.com/office/drawing/2014/main" id="{8D7F9525-6450-47E2-B6DD-81BD3B20A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7863" y="1551290"/>
              <a:ext cx="914400" cy="91440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05048EA-8B33-470B-B271-5D04270E39EC}"/>
                </a:ext>
              </a:extLst>
            </p:cNvPr>
            <p:cNvSpPr txBox="1"/>
            <p:nvPr/>
          </p:nvSpPr>
          <p:spPr>
            <a:xfrm>
              <a:off x="664415" y="1680401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Peter</a:t>
              </a:r>
            </a:p>
            <a:p>
              <a:pPr algn="ctr"/>
              <a:r>
                <a:rPr lang="en-US" sz="1200" dirty="0" err="1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Salen</a:t>
              </a:r>
              <a:endPara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D17F06-3BA2-4C43-85E7-4ECED22EBB66}"/>
              </a:ext>
            </a:extLst>
          </p:cNvPr>
          <p:cNvCxnSpPr>
            <a:stCxn id="26" idx="3"/>
            <a:endCxn id="32" idx="1"/>
          </p:cNvCxnSpPr>
          <p:nvPr/>
        </p:nvCxnSpPr>
        <p:spPr bwMode="auto">
          <a:xfrm>
            <a:off x="7062626" y="3637355"/>
            <a:ext cx="1638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034852-8F30-49C0-8A71-10C30BF03494}"/>
              </a:ext>
            </a:extLst>
          </p:cNvPr>
          <p:cNvCxnSpPr/>
          <p:nvPr/>
        </p:nvCxnSpPr>
        <p:spPr bwMode="auto">
          <a:xfrm>
            <a:off x="8737921" y="3635694"/>
            <a:ext cx="1638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E22B66-6EB6-45AA-83F2-17F19A6236DF}"/>
              </a:ext>
            </a:extLst>
          </p:cNvPr>
          <p:cNvSpPr txBox="1"/>
          <p:nvPr/>
        </p:nvSpPr>
        <p:spPr>
          <a:xfrm>
            <a:off x="7061864" y="3382148"/>
            <a:ext cx="163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B7C88-2899-4F4F-AC3B-597F91B2950A}"/>
              </a:ext>
            </a:extLst>
          </p:cNvPr>
          <p:cNvSpPr txBox="1"/>
          <p:nvPr/>
        </p:nvSpPr>
        <p:spPr>
          <a:xfrm>
            <a:off x="8751227" y="3371952"/>
            <a:ext cx="163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71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e- beam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0CC6CC6-55AD-4CEA-B1A4-ED0B88EF46C2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BB2AE0B-B32E-49D7-B600-316AEF0B08FA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0DE2ADA-8FA8-48FE-A673-D9E15B4218D5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9A965A0-5622-47E7-AD89-0D80005B54CB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BE1C0E5-15F7-44CF-B533-D49B107C8285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A38FBAA-6601-44F5-9514-289E1FF492B5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079E03E-AF69-4735-80AF-E80877BBEE3D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9C6674DF-D5FC-46DA-99A5-BC8928038880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EFDE7B6-FF4B-455E-AB30-BE3D90E00BA0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B40D380-BC0B-4486-AAB9-F48A9F765369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9442D9E-7C2D-43E6-B2F0-F311D20696B4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6C02579-AA22-45CE-9DAD-5FFC6A9FAD94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B36C54B-9073-417A-B9D2-9CCC7C15FBD9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936B0D-FF0C-48A0-8959-F3AA2A54ADCB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30CE1CF-B853-46F0-B5F9-15CBD3080EAF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1ACC20C0-4ED8-46C8-AA1B-4A7EDCFF26C7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3A4D2E-27B2-45FA-BADA-96DBBDFDEBF3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4615D3B-5C4E-40EB-8317-C3A21AA794BB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F66ED2C-C8E5-4110-A56B-EC1C7FAD496C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2E61E9C-1052-4D1F-B36F-9B8FFFDCDBCC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A6A8D35C-4744-4D00-BD39-3D1914498E83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5149C451-4A63-405E-AFE8-1972C15D4702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77A9770E-AF87-42D7-8B95-D13820EBF4A3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7304436-44A8-4569-82ED-4F6BE195DCD8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7695EBD-31BF-4B31-AF20-619BA950A9D5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2EDE37DE-CCFF-4384-BF52-7900D1B96531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B67FD94-D609-4320-8477-5877DC69C1D5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53BA337-2376-41E9-B8EB-87D826B2CD60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73CACE48-6B8B-47A0-A860-03EDAEABA4B2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7077D28-07DF-4B0F-96DB-3ECBCEB10FAC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4A4FDA8-5E47-489E-A40C-9D51B023BD46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0AC5F2A3-37A4-4A84-AA1F-3CFE08A59E65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C26F1074-CE61-45C7-946A-E5226B49C95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0C9B400-CC4D-4583-87DC-A5099F174F4A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41BE4354-F6A9-48A5-AAB4-78275D721A57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5CB629E-00F8-404D-8447-E34C77EBA360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0B3B33AC-B049-4778-9E14-52A5F83607C9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7DB8CC15-9698-4E02-A2C0-67ED15EAB3D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3378203B-EB92-4516-A0ED-1C394C54F59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18A806-A38F-4188-ADE4-7568E85EA53B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584ADFB3-8B32-4937-AA17-8BFD93181FD0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09702594-E760-4209-AB38-14F42A55EF8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2C111E94-3265-4A9A-971D-E1CC94CB59B0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D6843AD-4020-4B46-952E-6E0C4AB8C760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156048F-1C83-48F8-A8E6-F2D9EBDDCC61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F5E89F4-AF33-44DF-950C-A80BF210930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B9705D66-C19A-4104-B09B-73C66DB3361B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4FE5009-CC0B-4799-B51B-1D15AD1EB60B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0037F252-B84F-48A4-82C1-853FA3ED0D5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EAB6EA0-CBB1-4884-A09C-BFCE86D8947D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0E52F85-939C-4594-AE0F-F37164C43F6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4BC232D-4877-40CB-9C81-D35317D0263D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3E3F921-7519-4B00-AE00-3977B7A0930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177222F9-363E-4602-A361-1990C2A725EC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611F230-6D24-492A-A935-27E92FC3518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EB1C151-9D62-4B76-8CB2-BE37B915FB7F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F7745A8-9D83-45CB-9231-C55C8A88401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46010623-4FBA-49F5-AA65-5DDBC98A82FA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11F95FAE-4348-47E4-AA37-A2159C57CA0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6C1CA5C-9528-4F1D-9064-44AAEDA0530B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9D8EEBB-DD25-4A06-9317-08A25C53BD2B}"/>
                </a:ext>
              </a:extLst>
            </p:cNvPr>
            <p:cNvCxnSpPr>
              <a:cxnSpLocks/>
              <a:stCxn id="268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DE6E77D-407A-4171-BECF-38801AF77AEB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FDF4FFD-F5E8-4898-85C5-030FB793B12A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3ADFC01-2CFE-49FB-AA20-5DE71B0AF8E1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A8EF6E6-3422-405E-A1F6-3839FE5D9193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0A28857-6B4F-416B-B85D-39F521232CA7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372495C-0FCC-421F-8DAA-32146EA66EA0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B89EF061-69B5-483F-B608-466F3E38F9C9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309A55F8-E90D-4BD6-84A1-14863FD407D6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5F1A9712-B151-4C9E-BA7C-ADE1FED4CAF9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3CC30D74-C0B5-4722-A79F-47589904C49D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4E8B2ADE-A900-4B79-A80B-A25F10AB32E5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4745A35-C02A-40F4-A84A-2905A680E4CE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CE7D2DA-55C5-4A82-A45B-5C291C888B98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4D07523-E77A-4644-887C-A2EAE2420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37"/>
          <a:stretch/>
        </p:blipFill>
        <p:spPr>
          <a:xfrm>
            <a:off x="8327" y="3329586"/>
            <a:ext cx="6120000" cy="2339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2F716-4D62-4CAA-8365-A70A62D0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10"/>
          <a:stretch/>
        </p:blipFill>
        <p:spPr>
          <a:xfrm>
            <a:off x="6063673" y="3295138"/>
            <a:ext cx="6120000" cy="22712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48E17-5F23-4A62-8130-C46B42F4A23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69221" y="1666938"/>
            <a:ext cx="2266297" cy="1762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D3B8C25-D47F-4791-8408-378F19FE41AD}"/>
              </a:ext>
            </a:extLst>
          </p:cNvPr>
          <p:cNvCxnSpPr>
            <a:cxnSpLocks/>
            <a:endCxn id="295" idx="3"/>
          </p:cNvCxnSpPr>
          <p:nvPr/>
        </p:nvCxnSpPr>
        <p:spPr bwMode="auto">
          <a:xfrm flipH="1" flipV="1">
            <a:off x="4160381" y="1667304"/>
            <a:ext cx="525262" cy="1722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7590234-4CE7-407E-9646-96A57BD816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2698" y="1667304"/>
            <a:ext cx="3077872" cy="1722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86C20DE-DCBB-4E4B-9E56-1DBFB637018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15872" y="1666939"/>
            <a:ext cx="5941805" cy="1720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8B6AF6B8-BE03-4EDD-9E21-0E938CE2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876" y="3039062"/>
            <a:ext cx="5113073" cy="356113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B18282-71D7-491B-B2B0-DF74C802DD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17406" y="1666938"/>
            <a:ext cx="378594" cy="1525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8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D28E-031D-4D79-BD18-3C4EB5F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39F-C971-4886-9B23-F65CC5D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26543-BC8D-4513-9F72-06B54FAFEF54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 and ASTRA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147651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energy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0CC6CC6-55AD-4CEA-B1A4-ED0B88EF46C2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BB2AE0B-B32E-49D7-B600-316AEF0B08FA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0DE2ADA-8FA8-48FE-A673-D9E15B4218D5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9A965A0-5622-47E7-AD89-0D80005B54CB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BE1C0E5-15F7-44CF-B533-D49B107C8285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A38FBAA-6601-44F5-9514-289E1FF492B5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079E03E-AF69-4735-80AF-E80877BBEE3D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9C6674DF-D5FC-46DA-99A5-BC8928038880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EFDE7B6-FF4B-455E-AB30-BE3D90E00BA0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B40D380-BC0B-4486-AAB9-F48A9F765369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9442D9E-7C2D-43E6-B2F0-F311D20696B4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6C02579-AA22-45CE-9DAD-5FFC6A9FAD94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B36C54B-9073-417A-B9D2-9CCC7C15FBD9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A936B0D-FF0C-48A0-8959-F3AA2A54ADCB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30CE1CF-B853-46F0-B5F9-15CBD3080EAF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1ACC20C0-4ED8-46C8-AA1B-4A7EDCFF26C7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83A4D2E-27B2-45FA-BADA-96DBBDFDEBF3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4615D3B-5C4E-40EB-8317-C3A21AA794BB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F66ED2C-C8E5-4110-A56B-EC1C7FAD496C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2E61E9C-1052-4D1F-B36F-9B8FFFDCDBCC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A6A8D35C-4744-4D00-BD39-3D1914498E83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5149C451-4A63-405E-AFE8-1972C15D4702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77A9770E-AF87-42D7-8B95-D13820EBF4A3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7304436-44A8-4569-82ED-4F6BE195DCD8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7695EBD-31BF-4B31-AF20-619BA950A9D5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2EDE37DE-CCFF-4384-BF52-7900D1B96531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B67FD94-D609-4320-8477-5877DC69C1D5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E53BA337-2376-41E9-B8EB-87D826B2CD60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73CACE48-6B8B-47A0-A860-03EDAEABA4B2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7077D28-07DF-4B0F-96DB-3ECBCEB10FAC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4A4FDA8-5E47-489E-A40C-9D51B023BD46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0AC5F2A3-37A4-4A84-AA1F-3CFE08A59E65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C26F1074-CE61-45C7-946A-E5226B49C95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0C9B400-CC4D-4583-87DC-A5099F174F4A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41BE4354-F6A9-48A5-AAB4-78275D721A57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5CB629E-00F8-404D-8447-E34C77EBA360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0B3B33AC-B049-4778-9E14-52A5F83607C9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7DB8CC15-9698-4E02-A2C0-67ED15EAB3D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3378203B-EB92-4516-A0ED-1C394C54F59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18A806-A38F-4188-ADE4-7568E85EA53B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584ADFB3-8B32-4937-AA17-8BFD93181FD0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09702594-E760-4209-AB38-14F42A55EF8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2C111E94-3265-4A9A-971D-E1CC94CB59B0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D6843AD-4020-4B46-952E-6E0C4AB8C760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156048F-1C83-48F8-A8E6-F2D9EBDDCC61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F5E89F4-AF33-44DF-950C-A80BF210930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B9705D66-C19A-4104-B09B-73C66DB3361B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4FE5009-CC0B-4799-B51B-1D15AD1EB60B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0037F252-B84F-48A4-82C1-853FA3ED0D5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EAB6EA0-CBB1-4884-A09C-BFCE86D8947D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0E52F85-939C-4594-AE0F-F37164C43F6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4BC232D-4877-40CB-9C81-D35317D0263D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3E3F921-7519-4B00-AE00-3977B7A0930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177222F9-363E-4602-A361-1990C2A725EC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611F230-6D24-492A-A935-27E92FC3518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EB1C151-9D62-4B76-8CB2-BE37B915FB7F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F7745A8-9D83-45CB-9231-C55C8A88401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46010623-4FBA-49F5-AA65-5DDBC98A82FA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11F95FAE-4348-47E4-AA37-A2159C57CA0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6C1CA5C-9528-4F1D-9064-44AAEDA0530B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9D8EEBB-DD25-4A06-9317-08A25C53BD2B}"/>
                </a:ext>
              </a:extLst>
            </p:cNvPr>
            <p:cNvCxnSpPr>
              <a:cxnSpLocks/>
              <a:stCxn id="268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DE6E77D-407A-4171-BECF-38801AF77AEB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FDF4FFD-F5E8-4898-85C5-030FB793B12A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3ADFC01-2CFE-49FB-AA20-5DE71B0AF8E1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A8EF6E6-3422-405E-A1F6-3839FE5D9193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0A28857-6B4F-416B-B85D-39F521232CA7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372495C-0FCC-421F-8DAA-32146EA66EA0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B89EF061-69B5-483F-B608-466F3E38F9C9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309A55F8-E90D-4BD6-84A1-14863FD407D6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5F1A9712-B151-4C9E-BA7C-ADE1FED4CAF9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3CC30D74-C0B5-4722-A79F-47589904C49D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4E8B2ADE-A900-4B79-A80B-A25F10AB32E5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4745A35-C02A-40F4-A84A-2905A680E4CE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CE7D2DA-55C5-4A82-A45B-5C291C888B98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146770D-D4D1-45F4-A66B-6EAD2CFF20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00"/>
            <a:ext cx="1219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energy spread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June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Kévin Pepitone - Simulations results GPT vs ASTRA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C85511-8ABF-44C5-89EE-C1A931538B11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E456F9-2BD1-4615-883D-0FDC040501B0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7D6235-B6C1-47E3-950B-B841BF1F5D0D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17B5D5-011D-4C55-A443-E083C89C95B0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D4FACD-CD60-48B7-961C-83CB619A926F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0C310A-6591-44B7-A212-31762993C5C2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7DEDA1-BE4C-41E1-8271-4D1551C9955A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AE17D-E0FC-474B-B1A9-6E99D5D5483D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FC8186-4138-4B58-8471-04682E27F330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06655-E8A2-412A-B8BC-F5C21EAB8296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D746BB-E56A-4B06-9802-B249CC48501C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3B51A7-9B14-4910-B09A-07825B7C3877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A60DAD-18D9-4598-A74C-14CD51CCA237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BC3670-C77C-4156-A388-304FE4A46E65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9DBD15-975C-49D5-844E-C4AA14BDE0C4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DDC0E2-5003-4331-8899-7A855905F7C9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BA8C3A-BECB-4123-B7C6-34B244E9603B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7C1DB-25B9-40C0-826A-CEF69537DEE4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F4296C-544E-41BF-A23A-5DFFD242ED36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EF55AD-8E0D-4BC4-86B7-9C7BC066F71D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DE7CB7-6524-42DB-9F8F-113D5A688E76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BF57FD-2094-4475-A0C3-B9EEF3148EE3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1CB88E-45BC-4E33-B47D-1B9978BDD807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2ABA71-D273-454D-AA23-80428C85ABE9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677CC-8A63-4C93-97B7-79EF923F7663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198E08-8F45-447C-8F0E-9DBEF3F56BB0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532AB1-D4A8-45A2-919C-044A1C4FE42B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4D8EF9-3C67-4798-91C6-ED1EF5B3B640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3F6111-3B13-4192-A027-BE490D7FF448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741AA5-3997-4F49-B2B7-7BD7F83DF40A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D77F85-6335-4AB4-A96A-06A6DE89D8FE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C482752-1782-4D31-95D0-83C37EDBF126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E506F01-5C2E-4FAE-9475-01DDD756AE82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5CA8BCA-43F4-4843-A54E-5EBF8EC7D751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58F5461-4086-40B3-9FDB-4970F56D0F5E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3F401B-7108-47FC-ACDE-0E81C03A59A9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689C9C-1B74-4151-A7AD-6A7F166509EA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4C6444-C3E8-4241-BF98-1151CDB1019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20E0002-4BC8-408B-BAAB-86270B9778F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04E4D8-3466-4E29-ADEC-7F534E64666F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90BCD54-6444-4BF8-BE18-B6F2EAC90828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0D2A751-5053-4EF0-AC09-19E9B35639DA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195851-A0AF-417E-85E4-7A48D32220BC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D861D5-87F0-4B20-BB7A-C6EAF2D87BF8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64C8805-4880-45A6-94A1-1C8CB9D4D35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A67AA4E-45B0-4339-8C83-7121762D286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0BB4DFD-4811-4CCB-8779-A3CE8B4D10B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FEB460-BBFB-4E2D-8C3D-607D15DA0001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84215D0-EC53-44A8-B2EA-FC5757BBB844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0E03BC5-5FA8-4464-A9AA-5F5DBDCC2E55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8CFCC75-AAE1-421A-9635-761D284FBAB4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09D7FA-6D22-4C68-8594-F9BC8E13EC35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25E8DA-6818-47B0-A2B7-E27647B21BA8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28B8A4B-6F7F-4E83-B4DC-A0C860EB53B6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51A8F2D-2BE4-4503-972C-DBC22CFDF0C6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3222DBC-BEBB-477C-A321-2EAF51B8A096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86AB53-073D-4F90-8C7A-FF7AE30B34A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EBACA6-432F-4AC7-B750-1381AF77CD9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2B0AAE-4E0C-49D9-ACBC-08ED0435CF80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E906C3-AA14-4DF3-9A71-D99A7B335F8F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6132A0-5362-4435-A137-CFC2D2795672}"/>
                </a:ext>
              </a:extLst>
            </p:cNvPr>
            <p:cNvCxnSpPr>
              <a:cxnSpLocks/>
              <a:stCxn id="46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AB86D7-8F82-4227-BCB5-F525471C6331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42221C7-EF89-448C-AE7A-A0A4BAFE4874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76B943-94F2-4858-B1E6-DC4A22C5A6A2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C34FFB-AACC-401F-82F0-A503684AACCD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5CB709E-B335-4CDE-BE3D-2635FCDA0B38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B1781CF-EB6B-46AA-8988-866C7749C9D6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4B5ACB0-5CC7-488F-93DC-9840AE838AAE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C9DCE2A-31DF-48AF-A0B8-1A9E8008AF93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1E7C52-36BC-42D3-984C-630EC83914B6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338D62-D321-449B-95FF-EA92C27AAA52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2CBA35-CF11-4E12-BE26-B34CD21557B9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F6FC6C-9E36-4C0C-B10E-C535AD13C368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023549-D20C-4AD2-8144-13D702B0E075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EA6E3E-2F6A-4316-88CB-E4416DA0456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00"/>
            <a:ext cx="1219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beam size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June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Kévin Pepitone - Simulations results GPT vs ASTRA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18C20-1EF1-48B4-A49D-B799682B225B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3DE1C5-469B-4B0D-A3B9-F22D1191AAC1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06978F-8BB3-4DC1-B77E-034053603B64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CFF38CC-02F7-443D-BAA0-AC7071623E01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605648-9691-4078-8EFF-FA2ADE9A9AF5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905074-06A5-47A4-B1F2-67694D0C68A7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730B4-DAAA-47B0-B601-3CD79032578C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F2A5A2-51C0-4D66-AF2A-1B21D74783E4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5E096-A025-4D02-8FFB-FE1B0CB88B76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F0C99F-9E4E-4616-A8D1-40CFB4170908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FABCE0-E4E3-415E-AA34-2A5FD77199F2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F77192-778A-41BF-B5CA-69CB107FC476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9C5D64-0481-47B1-9D43-88148B4964AD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0E46BD-0D9B-493F-AF44-261869892D49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753A6-FD68-48D3-85C9-81898383F581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A0D144-D99C-4A0E-8B79-4B5535D85C1F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BDB42F1-04A8-472D-9741-96E29C369914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4E8BE2-8213-4D31-A4BF-2785B68B8BEB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9BBB3D-FB81-44C3-A062-9085285B0E44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BA7BE8-31F2-4BC1-80BE-987F445007F4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415C6DD-EB69-448E-BBF3-809409CDFA8C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25864F-965E-4CD2-8730-5221DC213203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B8189F-629F-4AEF-9DCB-0A6A5063BA92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E7C37E-B281-4C28-9564-67F836E7018B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06A685-93DE-4CA2-8563-E7EF466F06B3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71393C-1B7F-48B7-885B-3AC301EA3FBD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61D7A66-F5B1-47DA-B5D2-493A8B4AC7B6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F0D87A9-6B4C-42C7-80EC-C05A55B0137E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F2DA77-6AC3-42E7-B22A-3DBA5C3162E8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E13F830-34BC-41B7-8CA6-39A7EEBDEA5F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6D91AD-20C8-466A-9422-AB8A54B31967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6646B1-3ABB-4534-A0C2-D29017D5DE2D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A07F0AA-B18E-4E7F-93D6-670948F8EE7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B462C3D-82BF-48B6-9708-0711077AC3E9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31FED8D-3E55-4DCF-80C8-F11DC190A402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B9AD5A-9B9B-467D-890F-A3C4BC81F00B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4DD7C3-7F93-4C9D-A599-7456BF7E29D5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6D72715-AC90-46D8-8C3C-CDEB3AFAF2B2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1CB2D60-8F38-4A02-B1EE-04BBCE1B8529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BF46261-F8EE-406D-8A2D-A84D444A0FBC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2522187-9C34-41CF-A0C0-2A5F32033747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6972FF-8FC6-45DA-89AC-9E94E1FB81E8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844A131-BDD7-40BF-A24D-9468C4A7E5FF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DEDE17-E19A-4B71-BFEF-75314651AB6C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0FE7DED-7426-4DF6-9AC5-5F1E03C8C101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6E567B-4961-42E0-BA1D-F4881C4E6CA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BE53534-21D6-46E6-B5EB-D40E44A0438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F2FD5C-2C2E-4321-A076-788E06C3361E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B1E92E-CC94-4D8E-8C45-0ABF66D089D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4221FE7-095C-47D7-B353-355FF5DD2AC4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0C80AF9-AAAD-4ECB-B18D-228734168C59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6F839A5-79B6-4C65-A40D-84B9E6314683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E08F47F-4881-4D16-AE6E-2499325D140A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A6BEF0-F3F0-4428-8112-BAE87F3699E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B69B3ED-BF57-4EE1-A6F7-5A01EE505EC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25B5E85-51BD-4E99-8567-123AD1E7352A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A34F588-F8FA-4605-AEB0-1D62BE52BC9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874A4FD-9B2C-4C9D-9B9F-081324C7390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C807427-58C7-4C6F-9404-44E17CEB1419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2FAB523-7509-4322-BF1C-077A25D31450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0EC1A1-F37C-44AC-B7EF-21708E895AC8}"/>
                </a:ext>
              </a:extLst>
            </p:cNvPr>
            <p:cNvCxnSpPr>
              <a:cxnSpLocks/>
              <a:stCxn id="46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E1962F-8741-4345-871C-B940843858F8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DBDF3D-D7E1-4F12-ADCC-703DF31699C1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2B935AE-E82C-4B6A-886F-AB907E45A98D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181F06-024E-420E-B0E0-51C24C862A86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9EFBBB-BB2A-4769-A406-6A83B45C2EAE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C97E6D-CB61-4580-B47F-B54AE77CC05C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B6C33B-6A0F-4BD7-8F2B-80894835F5EB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81A1E44-43C3-418E-BE51-C16B678FBE4E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C6AD6E7-205B-4FEA-B353-3BBB4D986C11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6D3114D-7656-4CD9-A710-E9147DF08640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A4273D-CDA9-44AD-A9E4-1C6EAB34DCF3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F3AB00A-C583-419D-9DCE-61F82178D59F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BEF329-BD87-4247-AA73-C5AB81984029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517B67-9DD5-4579-B1E7-A5A27C320B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00"/>
            <a:ext cx="1219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6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01ED-F449-481E-B955-0DC11AE5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FC97F-5C8E-42E2-A911-4A5BB9C7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0BE3F-302C-4FC8-9089-CB4301CF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3BF1-835A-4712-9591-39A92A9B58C4}"/>
              </a:ext>
            </a:extLst>
          </p:cNvPr>
          <p:cNvSpPr>
            <a:spLocks noChangeAspect="1"/>
          </p:cNvSpPr>
          <p:nvPr/>
        </p:nvSpPr>
        <p:spPr bwMode="auto">
          <a:xfrm>
            <a:off x="307106" y="3143162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FCAFF-0E64-4583-932B-679F73B64571}"/>
              </a:ext>
            </a:extLst>
          </p:cNvPr>
          <p:cNvSpPr>
            <a:spLocks noChangeAspect="1"/>
          </p:cNvSpPr>
          <p:nvPr/>
        </p:nvSpPr>
        <p:spPr bwMode="auto">
          <a:xfrm>
            <a:off x="1960889" y="3143163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MATLAB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58DA-0B5A-40F2-9394-DDC3A645BA9E}"/>
              </a:ext>
            </a:extLst>
          </p:cNvPr>
          <p:cNvSpPr>
            <a:spLocks noChangeAspect="1"/>
          </p:cNvSpPr>
          <p:nvPr/>
        </p:nvSpPr>
        <p:spPr bwMode="auto">
          <a:xfrm>
            <a:off x="3616953" y="3143165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ASTRA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GPT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A835E-48F2-45E9-9F67-8008EEE52AC3}"/>
              </a:ext>
            </a:extLst>
          </p:cNvPr>
          <p:cNvSpPr>
            <a:spLocks/>
          </p:cNvSpPr>
          <p:nvPr/>
        </p:nvSpPr>
        <p:spPr bwMode="auto">
          <a:xfrm>
            <a:off x="5273015" y="3143164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e- diffraction</a:t>
            </a: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87152C-1EA7-417C-80C5-201CE2E68A1E}"/>
              </a:ext>
            </a:extLst>
          </p:cNvPr>
          <p:cNvSpPr>
            <a:spLocks noChangeAspect="1"/>
          </p:cNvSpPr>
          <p:nvPr/>
        </p:nvSpPr>
        <p:spPr bwMode="auto">
          <a:xfrm>
            <a:off x="6933004" y="3143163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ASTRA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GPT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916A6-381C-4A03-9F65-8C651C8EF04E}"/>
              </a:ext>
            </a:extLst>
          </p:cNvPr>
          <p:cNvSpPr>
            <a:spLocks noChangeAspect="1"/>
          </p:cNvSpPr>
          <p:nvPr/>
        </p:nvSpPr>
        <p:spPr bwMode="auto">
          <a:xfrm>
            <a:off x="4877865" y="1638045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9CECF-2635-4EA4-B32E-28694FD00C77}"/>
              </a:ext>
            </a:extLst>
          </p:cNvPr>
          <p:cNvSpPr>
            <a:spLocks noChangeAspect="1"/>
          </p:cNvSpPr>
          <p:nvPr/>
        </p:nvSpPr>
        <p:spPr bwMode="auto">
          <a:xfrm>
            <a:off x="6933004" y="1634928"/>
            <a:ext cx="1116000" cy="5723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EB236F-6CA9-4B92-82C2-C71CCEDE227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 bwMode="auto">
          <a:xfrm>
            <a:off x="1423106" y="3429316"/>
            <a:ext cx="53778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063DEE-6BDB-47E0-AB10-D505EAA6B69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3076889" y="3429317"/>
            <a:ext cx="540064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EC13D-A8EE-462B-8513-091CF9BA389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 flipV="1">
            <a:off x="4732953" y="3429318"/>
            <a:ext cx="54006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CC6906-E2C2-4CAD-AE89-7613B662987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 bwMode="auto">
          <a:xfrm flipV="1">
            <a:off x="6389015" y="3429317"/>
            <a:ext cx="54398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3E7947-B8B1-497F-B1AB-324984160C1C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 bwMode="auto">
          <a:xfrm flipH="1">
            <a:off x="4174953" y="2210353"/>
            <a:ext cx="1260912" cy="932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3296FC-1ECF-42FF-8699-622E15D7F614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 bwMode="auto">
          <a:xfrm>
            <a:off x="7491004" y="2207236"/>
            <a:ext cx="0" cy="935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4D6AEA-A529-4D0B-BC76-A774D5C7D48B}"/>
              </a:ext>
            </a:extLst>
          </p:cNvPr>
          <p:cNvSpPr txBox="1"/>
          <p:nvPr/>
        </p:nvSpPr>
        <p:spPr>
          <a:xfrm>
            <a:off x="185504" y="3708000"/>
            <a:ext cx="140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Generate the distribution at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100 fs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478795-2A03-4C6C-901A-416F603B70CD}"/>
              </a:ext>
            </a:extLst>
          </p:cNvPr>
          <p:cNvSpPr txBox="1"/>
          <p:nvPr/>
        </p:nvSpPr>
        <p:spPr>
          <a:xfrm>
            <a:off x="1840346" y="3708000"/>
            <a:ext cx="140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Adapt to ASTRA and create the reference particle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EDAC10-3E50-452E-8237-346184CBC0CF}"/>
              </a:ext>
            </a:extLst>
          </p:cNvPr>
          <p:cNvSpPr txBox="1"/>
          <p:nvPr/>
        </p:nvSpPr>
        <p:spPr>
          <a:xfrm>
            <a:off x="4877865" y="1176382"/>
            <a:ext cx="111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Focusing and bucking coils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6C49C6-23BF-4A8A-8246-4AE9C96A4389}"/>
              </a:ext>
            </a:extLst>
          </p:cNvPr>
          <p:cNvSpPr txBox="1"/>
          <p:nvPr/>
        </p:nvSpPr>
        <p:spPr>
          <a:xfrm>
            <a:off x="6789003" y="1362274"/>
            <a:ext cx="14040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Focusing coil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48717A-AE3D-4E50-AA59-5DC02FDC766B}"/>
              </a:ext>
            </a:extLst>
          </p:cNvPr>
          <p:cNvSpPr txBox="1"/>
          <p:nvPr/>
        </p:nvSpPr>
        <p:spPr>
          <a:xfrm>
            <a:off x="5129014" y="3708000"/>
            <a:ext cx="140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Grating at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190 cm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222154-7D63-478C-B969-7F247BC34571}"/>
              </a:ext>
            </a:extLst>
          </p:cNvPr>
          <p:cNvCxnSpPr>
            <a:cxnSpLocks/>
            <a:stCxn id="34" idx="2"/>
            <a:endCxn id="7" idx="0"/>
          </p:cNvCxnSpPr>
          <p:nvPr/>
        </p:nvCxnSpPr>
        <p:spPr bwMode="auto">
          <a:xfrm>
            <a:off x="4170984" y="2207236"/>
            <a:ext cx="0" cy="93592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1989CB4-BBDF-4EB8-995E-92D5C6CDE2CC}"/>
              </a:ext>
            </a:extLst>
          </p:cNvPr>
          <p:cNvSpPr>
            <a:spLocks noChangeAspect="1"/>
          </p:cNvSpPr>
          <p:nvPr/>
        </p:nvSpPr>
        <p:spPr bwMode="auto">
          <a:xfrm>
            <a:off x="3612984" y="1634928"/>
            <a:ext cx="1116000" cy="57230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Cavity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C8ADBE-822F-43F5-AB59-485EDD73AFC6}"/>
              </a:ext>
            </a:extLst>
          </p:cNvPr>
          <p:cNvSpPr txBox="1"/>
          <p:nvPr/>
        </p:nvSpPr>
        <p:spPr>
          <a:xfrm>
            <a:off x="3437832" y="1177200"/>
            <a:ext cx="146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Accelerate the beam up to 3 MeV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6609CF-BBD4-4BB3-8F78-25F24A33F82C}"/>
              </a:ext>
            </a:extLst>
          </p:cNvPr>
          <p:cNvSpPr/>
          <p:nvPr/>
        </p:nvSpPr>
        <p:spPr bwMode="auto">
          <a:xfrm>
            <a:off x="8588085" y="3142800"/>
            <a:ext cx="1116000" cy="57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ASTRA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GPT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68D71C-079E-4E71-AC67-2BF229032C50}"/>
              </a:ext>
            </a:extLst>
          </p:cNvPr>
          <p:cNvSpPr/>
          <p:nvPr/>
        </p:nvSpPr>
        <p:spPr bwMode="auto">
          <a:xfrm>
            <a:off x="10244146" y="3142800"/>
            <a:ext cx="1116000" cy="57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ASTRA GPT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A9A758D-44E8-4C93-A4E9-80792CC48A4B}"/>
              </a:ext>
            </a:extLst>
          </p:cNvPr>
          <p:cNvCxnSpPr>
            <a:cxnSpLocks/>
            <a:stCxn id="9" idx="3"/>
            <a:endCxn id="44" idx="1"/>
          </p:cNvCxnSpPr>
          <p:nvPr/>
        </p:nvCxnSpPr>
        <p:spPr bwMode="auto">
          <a:xfrm flipV="1">
            <a:off x="8049004" y="3429000"/>
            <a:ext cx="539081" cy="3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5E574C-C042-448E-9F5A-42EFD59097EE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 bwMode="auto">
          <a:xfrm>
            <a:off x="9704085" y="3429000"/>
            <a:ext cx="5400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9068650-3603-4BDD-B6CF-54E87964A35A}"/>
              </a:ext>
            </a:extLst>
          </p:cNvPr>
          <p:cNvSpPr txBox="1"/>
          <p:nvPr/>
        </p:nvSpPr>
        <p:spPr>
          <a:xfrm>
            <a:off x="6759335" y="3708000"/>
            <a:ext cx="140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4f-imaging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441BBB-7850-4D31-BFB6-11FDE50E67C5}"/>
              </a:ext>
            </a:extLst>
          </p:cNvPr>
          <p:cNvSpPr txBox="1"/>
          <p:nvPr/>
        </p:nvSpPr>
        <p:spPr>
          <a:xfrm>
            <a:off x="8578877" y="3708000"/>
            <a:ext cx="111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Slit at</a:t>
            </a:r>
          </a:p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265 cm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989C84-0C7E-4DE7-B10A-E178D4D08F7E}"/>
              </a:ext>
            </a:extLst>
          </p:cNvPr>
          <p:cNvSpPr/>
          <p:nvPr/>
        </p:nvSpPr>
        <p:spPr bwMode="auto">
          <a:xfrm>
            <a:off x="10244146" y="1642168"/>
            <a:ext cx="1116000" cy="57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Cavity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C40CE7B-0C8B-4DE6-895B-D9973D409AE8}"/>
              </a:ext>
            </a:extLst>
          </p:cNvPr>
          <p:cNvCxnSpPr>
            <a:cxnSpLocks/>
            <a:stCxn id="56" idx="2"/>
            <a:endCxn id="45" idx="0"/>
          </p:cNvCxnSpPr>
          <p:nvPr/>
        </p:nvCxnSpPr>
        <p:spPr bwMode="auto">
          <a:xfrm>
            <a:off x="10802146" y="2214568"/>
            <a:ext cx="0" cy="928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32672C9-EFCD-4A54-991E-F3E104B15DFB}"/>
              </a:ext>
            </a:extLst>
          </p:cNvPr>
          <p:cNvSpPr>
            <a:spLocks noChangeAspect="1"/>
          </p:cNvSpPr>
          <p:nvPr/>
        </p:nvSpPr>
        <p:spPr bwMode="auto">
          <a:xfrm>
            <a:off x="1398561" y="5485911"/>
            <a:ext cx="1404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Next presentation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8D3ACAD-713C-4535-B8CC-ABB9F9B21774}"/>
              </a:ext>
            </a:extLst>
          </p:cNvPr>
          <p:cNvCxnSpPr>
            <a:cxnSpLocks/>
            <a:endCxn id="62" idx="1"/>
          </p:cNvCxnSpPr>
          <p:nvPr/>
        </p:nvCxnSpPr>
        <p:spPr bwMode="auto">
          <a:xfrm>
            <a:off x="858561" y="5842049"/>
            <a:ext cx="540000" cy="3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B69D555-D86B-4924-A337-267D4A81D3AC}"/>
              </a:ext>
            </a:extLst>
          </p:cNvPr>
          <p:cNvCxnSpPr>
            <a:cxnSpLocks/>
            <a:stCxn id="45" idx="3"/>
          </p:cNvCxnSpPr>
          <p:nvPr/>
        </p:nvCxnSpPr>
        <p:spPr bwMode="auto">
          <a:xfrm>
            <a:off x="11360146" y="3429000"/>
            <a:ext cx="5580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03BBC84-878F-47D4-9364-7F6550ACADDA}"/>
              </a:ext>
            </a:extLst>
          </p:cNvPr>
          <p:cNvSpPr txBox="1"/>
          <p:nvPr/>
        </p:nvSpPr>
        <p:spPr>
          <a:xfrm>
            <a:off x="2855519" y="5611216"/>
            <a:ext cx="268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Emittance exchange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A00A718-8DB4-488B-8697-8B7F63582643}"/>
              </a:ext>
            </a:extLst>
          </p:cNvPr>
          <p:cNvCxnSpPr/>
          <p:nvPr/>
        </p:nvCxnSpPr>
        <p:spPr bwMode="auto">
          <a:xfrm flipV="1">
            <a:off x="1668026" y="2833635"/>
            <a:ext cx="0" cy="595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0C8BDEB-D018-4C0A-B1E4-CD3C4A4F5B3C}"/>
              </a:ext>
            </a:extLst>
          </p:cNvPr>
          <p:cNvCxnSpPr/>
          <p:nvPr/>
        </p:nvCxnSpPr>
        <p:spPr bwMode="auto">
          <a:xfrm flipV="1">
            <a:off x="3337727" y="2833635"/>
            <a:ext cx="0" cy="595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1B6D89C-6BD2-467D-B2CB-E6601058B564}"/>
              </a:ext>
            </a:extLst>
          </p:cNvPr>
          <p:cNvCxnSpPr>
            <a:cxnSpLocks/>
          </p:cNvCxnSpPr>
          <p:nvPr/>
        </p:nvCxnSpPr>
        <p:spPr bwMode="auto">
          <a:xfrm flipH="1">
            <a:off x="1668027" y="2833635"/>
            <a:ext cx="1669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ADF0881-D47F-43CF-83ED-79AF7A707835}"/>
              </a:ext>
            </a:extLst>
          </p:cNvPr>
          <p:cNvSpPr txBox="1"/>
          <p:nvPr/>
        </p:nvSpPr>
        <p:spPr>
          <a:xfrm>
            <a:off x="10030980" y="1174886"/>
            <a:ext cx="154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Accelerate the beam up to 10 MeV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8FB6B-CF43-404C-A788-A853071C7F9A}"/>
              </a:ext>
            </a:extLst>
          </p:cNvPr>
          <p:cNvSpPr>
            <a:spLocks noChangeAspect="1"/>
          </p:cNvSpPr>
          <p:nvPr/>
        </p:nvSpPr>
        <p:spPr bwMode="auto">
          <a:xfrm>
            <a:off x="2337889" y="1619206"/>
            <a:ext cx="1116000" cy="57230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Cavity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04DBEE-A80D-4E7F-8078-C0AC38420095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 bwMode="auto">
          <a:xfrm>
            <a:off x="2895889" y="2191514"/>
            <a:ext cx="1279064" cy="95165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AD9250-644C-4CD9-8509-0F7F8AB7BB69}"/>
              </a:ext>
            </a:extLst>
          </p:cNvPr>
          <p:cNvSpPr txBox="1"/>
          <p:nvPr/>
        </p:nvSpPr>
        <p:spPr>
          <a:xfrm>
            <a:off x="2126744" y="1340055"/>
            <a:ext cx="146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RF gun cavity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AE12C7-7ED6-4FDB-A668-CF6811503631}"/>
              </a:ext>
            </a:extLst>
          </p:cNvPr>
          <p:cNvGrpSpPr/>
          <p:nvPr/>
        </p:nvGrpSpPr>
        <p:grpSpPr>
          <a:xfrm>
            <a:off x="5373814" y="5444669"/>
            <a:ext cx="914400" cy="914400"/>
            <a:chOff x="467863" y="1551290"/>
            <a:chExt cx="914400" cy="914400"/>
          </a:xfrm>
        </p:grpSpPr>
        <p:pic>
          <p:nvPicPr>
            <p:cNvPr id="54" name="Graphic 53" descr="Projector screen">
              <a:extLst>
                <a:ext uri="{FF2B5EF4-FFF2-40B4-BE49-F238E27FC236}">
                  <a16:creationId xmlns:a16="http://schemas.microsoft.com/office/drawing/2014/main" id="{EE7CCC06-C2B8-4D82-97CA-160275B3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63" y="1551290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53E4946-C933-4ADF-AADF-12B9D68EE05B}"/>
                </a:ext>
              </a:extLst>
            </p:cNvPr>
            <p:cNvSpPr txBox="1"/>
            <p:nvPr/>
          </p:nvSpPr>
          <p:spPr>
            <a:xfrm>
              <a:off x="637581" y="1680401"/>
              <a:ext cx="574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Zoltan</a:t>
              </a:r>
            </a:p>
            <a:p>
              <a:pPr algn="ctr"/>
              <a:r>
                <a:rPr lang="en-US" sz="1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Tibai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47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- emittance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June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Kévin Pepitone - Simulations results GPT vs ASTRA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1A189E-3BCB-47E5-9C2B-14A0C6E405C3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89C282-08D1-4366-8CE1-C6EEC98F6739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4B3635-C776-4976-A3CF-349782D0A352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9A9451-7715-433A-B1D6-B10834FEE6C6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562D80-52C0-4DC1-ACE6-E2CEEB6AC2C3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5D8DE8-E8E6-4885-8316-1A013ABAEB07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7E8C3-CCF3-4019-AF40-CEF1611BB647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403CBB-E5B3-48F6-8199-1BC57CB724A1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442697-858B-45A6-A639-C17927AD20AA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C8B07E-3A37-4FEC-A338-E7A6AB009B9E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C78C3C-E8FA-4EC5-B7C0-5A00C04A3384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36F514-E73C-40E4-B9A5-546A11EC38EC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758667-FF80-47F7-8CA3-6C9A45A4D8D2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A00388-ADBE-4F9A-96B2-C000597482E2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FC76AA-6E55-4E9B-9E74-4FA1DF74FAB3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CF1449-F649-4BBD-80CE-2EECCE08C7A2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06F5CC-0912-4F5A-AC18-1433ACEED66F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F705D2-71E9-4BBE-BEDE-B0C24985C40A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DB08CE-86D2-4D14-B9B0-9DE69ADA43B4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65A98E-11D3-4A6E-94C9-EA6AD83E9565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23FE19-CDFA-42C8-9FA8-C5C913777F22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7CA259-7843-49D6-A992-1FF131CA0863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31DF64-2A58-46F8-8287-F413F2A7D4B4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8FE9C-CEFE-462C-8A46-797C0FFA98BA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11E4974-56AF-448A-97A0-AD1C35A9279C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E3B35AB-93C4-4CA8-A1EF-1C90B1AF8ACF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DF2C9A6-B9EE-4BD2-ACDE-7B3FFA9A407B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85EA1FF-41CF-49DD-84AE-FF46CA95FA13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363DF09-6EA3-4C21-B556-4D7BFF994069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C01D023-C635-4F9D-87B6-1CECCE4E89E9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ECD58D-7E86-48B5-AF95-1E20ECAEA612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B030B85-8A03-4161-A675-F94AEEF934E8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6975371-86D4-4C6D-93AF-3E652E9C8657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970E0C7-730A-4252-B480-782A21B0140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4A1CEE1-379B-4F58-BFAC-BE31F3DAE373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8E749F-D77D-4405-816B-6C92A4B3F45A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5C4EE06-20B1-4495-A803-DB31AB154096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22CFF49-DC29-44EA-9318-C05FDCA4EEB0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69B779-BFF5-463C-9140-548D0FDB9C6C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A14B05-2C97-448D-B9A2-EEE5605A4B84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41D1302-0AF9-4BAB-8EE1-812B59DEA127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E3A49C8-A473-4962-9ED9-23EF952548C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EE48562-12FF-4D5E-AE16-C2F0E4DB48FB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BB03E3-4429-4018-A105-84794E78444F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93E5B76-F202-41B6-85D9-E60A0F7C1394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B27C0A0-C202-49EE-8822-7B51BD8DEEC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9D4EF38-CCF8-412B-B4ED-014E4BDCCE76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22D83A3-B612-4AE8-A4ED-627A2B4165E0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5F39F93-6123-4FB2-9602-8D0D75DD3DB0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E76142-9511-4B4E-88F9-B0225FEEA4A8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4D9B68-935C-4651-BBE4-C074E9CA7153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978BF95-45E5-41E2-A0BE-DA2A73C4DA09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87476E2-66AE-43F8-A47A-E94EA8D9C3B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00B5D8-7682-4826-A2D8-4D43B23C4C22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52D26A-B727-48A4-9DCC-6D45385384F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984A0E-83A1-4A7F-AA12-3CC71976F310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93D4316-6751-468C-A0F2-BC1C8F1047F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A52E30-4FA9-4E27-8343-B33B1FEE12E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B9C0AE-1FE0-41C3-BE13-E7D61F3DCA97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DC4974-DD2B-45EA-9A61-5A12B10B6459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EA713D-5AFF-4E93-9548-28293D2476D9}"/>
                </a:ext>
              </a:extLst>
            </p:cNvPr>
            <p:cNvCxnSpPr>
              <a:cxnSpLocks/>
              <a:stCxn id="46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BC290-89D4-4E37-AE34-9259B9ABD518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5243497-867C-4501-8634-0013957D3604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89EE19-C80E-4374-9527-CDAA58DE4DA4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0C0A88-BEC3-44AE-AC16-47B57FA18B71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B9B961-C188-4F13-8A92-BC464A74DF13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59DDC5-A9C4-4EFB-9C82-E23BD37790AE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157D04-A5DF-4656-8595-16046D337611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48ED91-E0ED-4689-86D5-81D3D243460C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FC474F-931C-4E08-BBBC-DEC1C379A5A5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4F9C88-979F-409F-AF4B-E3EFCEDF0B24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86469BC-FEB3-4012-8603-5AC431DE9C56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664EDB-CFCB-4AB1-92A1-B7CF9A547E7E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3ED682C-04B0-4177-A3E9-4916A94DA293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77EB7E-DCE4-4A5E-B621-63C78C47FD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00"/>
            <a:ext cx="1219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0A671-FDE9-4CC7-A977-EAD639BE985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00"/>
            <a:ext cx="12192000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65B09-AAF8-4439-AF3A-88BBF8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– beam divergence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5A472-3D8F-49B8-AD29-1EA2ADD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 June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301F-D0B1-43AE-A8E6-EFE1399C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Kévin Pepitone - Simulations results GPT vs ASTRA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6DD34-55FA-4A24-89FC-5E4C58412D53}"/>
              </a:ext>
            </a:extLst>
          </p:cNvPr>
          <p:cNvSpPr txBox="1"/>
          <p:nvPr/>
        </p:nvSpPr>
        <p:spPr>
          <a:xfrm>
            <a:off x="8882009" y="5095982"/>
            <a:ext cx="1742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ASTRA: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en-US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GPT: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EF4EB5-15C1-4AC9-BABE-9E102F94EF54}"/>
              </a:ext>
            </a:extLst>
          </p:cNvPr>
          <p:cNvGrpSpPr/>
          <p:nvPr/>
        </p:nvGrpSpPr>
        <p:grpSpPr>
          <a:xfrm>
            <a:off x="1394819" y="1055350"/>
            <a:ext cx="10214056" cy="1505665"/>
            <a:chOff x="49906" y="3204000"/>
            <a:chExt cx="9335394" cy="15056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A7397F-67EB-40A0-AED0-EBCEEDEEAF0E}"/>
                </a:ext>
              </a:extLst>
            </p:cNvPr>
            <p:cNvCxnSpPr/>
            <p:nvPr/>
          </p:nvCxnSpPr>
          <p:spPr bwMode="auto">
            <a:xfrm>
              <a:off x="12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D75CE5-D71E-4705-BFF9-FF1C9FCD5F46}"/>
                </a:ext>
              </a:extLst>
            </p:cNvPr>
            <p:cNvCxnSpPr/>
            <p:nvPr/>
          </p:nvCxnSpPr>
          <p:spPr bwMode="auto">
            <a:xfrm>
              <a:off x="23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F2F1A1-0253-415A-B002-452BA7F5DE16}"/>
                </a:ext>
              </a:extLst>
            </p:cNvPr>
            <p:cNvCxnSpPr/>
            <p:nvPr/>
          </p:nvCxnSpPr>
          <p:spPr bwMode="auto">
            <a:xfrm>
              <a:off x="453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4C0D7B-D5F2-4DD8-A3B4-05558E603D0E}"/>
                </a:ext>
              </a:extLst>
            </p:cNvPr>
            <p:cNvCxnSpPr/>
            <p:nvPr/>
          </p:nvCxnSpPr>
          <p:spPr bwMode="auto">
            <a:xfrm>
              <a:off x="56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9952F7-DE7A-4A7F-8EA2-94074AE72087}"/>
                </a:ext>
              </a:extLst>
            </p:cNvPr>
            <p:cNvCxnSpPr/>
            <p:nvPr/>
          </p:nvCxnSpPr>
          <p:spPr bwMode="auto">
            <a:xfrm>
              <a:off x="669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F1A9B0-E715-4394-BB8A-2CF3A7E38C4D}"/>
                </a:ext>
              </a:extLst>
            </p:cNvPr>
            <p:cNvSpPr txBox="1"/>
            <p:nvPr/>
          </p:nvSpPr>
          <p:spPr>
            <a:xfrm>
              <a:off x="49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2127E6-EBAB-4B66-8C73-98666C5357F5}"/>
                </a:ext>
              </a:extLst>
            </p:cNvPr>
            <p:cNvSpPr txBox="1"/>
            <p:nvPr/>
          </p:nvSpPr>
          <p:spPr>
            <a:xfrm>
              <a:off x="111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CC424B-FFA2-47D4-BD40-995B989A03BD}"/>
                </a:ext>
              </a:extLst>
            </p:cNvPr>
            <p:cNvSpPr txBox="1"/>
            <p:nvPr/>
          </p:nvSpPr>
          <p:spPr>
            <a:xfrm>
              <a:off x="2206547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4FDFEF-32D9-44B5-94F9-27D52DB3B672}"/>
                </a:ext>
              </a:extLst>
            </p:cNvPr>
            <p:cNvSpPr txBox="1"/>
            <p:nvPr/>
          </p:nvSpPr>
          <p:spPr>
            <a:xfrm>
              <a:off x="3295188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FD1F39-BD59-49F2-9139-5B501BA5776F}"/>
                </a:ext>
              </a:extLst>
            </p:cNvPr>
            <p:cNvSpPr txBox="1"/>
            <p:nvPr/>
          </p:nvSpPr>
          <p:spPr>
            <a:xfrm>
              <a:off x="4383829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37F7C4-3D42-41B6-8BEB-68535F08C00F}"/>
                </a:ext>
              </a:extLst>
            </p:cNvPr>
            <p:cNvSpPr txBox="1"/>
            <p:nvPr/>
          </p:nvSpPr>
          <p:spPr>
            <a:xfrm>
              <a:off x="5472470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07F211-7F0B-4B4C-9276-BF31620A8B11}"/>
                </a:ext>
              </a:extLst>
            </p:cNvPr>
            <p:cNvSpPr txBox="1"/>
            <p:nvPr/>
          </p:nvSpPr>
          <p:spPr>
            <a:xfrm>
              <a:off x="651359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2B6537-8AAA-4C49-BB1C-387713B1A04F}"/>
                </a:ext>
              </a:extLst>
            </p:cNvPr>
            <p:cNvSpPr txBox="1"/>
            <p:nvPr/>
          </p:nvSpPr>
          <p:spPr>
            <a:xfrm>
              <a:off x="8541354" y="3779078"/>
              <a:ext cx="73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F1535E-858A-4F34-AC6D-7AF5B27929D3}"/>
                </a:ext>
              </a:extLst>
            </p:cNvPr>
            <p:cNvCxnSpPr/>
            <p:nvPr/>
          </p:nvCxnSpPr>
          <p:spPr bwMode="auto">
            <a:xfrm>
              <a:off x="777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D4C2F5-A47B-45C6-BA62-E2746A1E02C6}"/>
                </a:ext>
              </a:extLst>
            </p:cNvPr>
            <p:cNvSpPr txBox="1"/>
            <p:nvPr/>
          </p:nvSpPr>
          <p:spPr>
            <a:xfrm>
              <a:off x="7597906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5AF2BC-8586-4D2B-9084-E651C71178BC}"/>
                </a:ext>
              </a:extLst>
            </p:cNvPr>
            <p:cNvCxnSpPr/>
            <p:nvPr/>
          </p:nvCxnSpPr>
          <p:spPr bwMode="auto">
            <a:xfrm>
              <a:off x="88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11E788-E347-422C-A825-34B62D3696CE}"/>
                </a:ext>
              </a:extLst>
            </p:cNvPr>
            <p:cNvSpPr txBox="1"/>
            <p:nvPr/>
          </p:nvSpPr>
          <p:spPr>
            <a:xfrm>
              <a:off x="8682221" y="4248000"/>
              <a:ext cx="31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ECCEAE-F0D8-4CDA-A1DD-D0C774957A3F}"/>
                </a:ext>
              </a:extLst>
            </p:cNvPr>
            <p:cNvCxnSpPr/>
            <p:nvPr/>
          </p:nvCxnSpPr>
          <p:spPr bwMode="auto">
            <a:xfrm>
              <a:off x="345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68DBFBD-0221-460B-8C69-4E5F6527319B}"/>
                </a:ext>
              </a:extLst>
            </p:cNvPr>
            <p:cNvSpPr/>
            <p:nvPr/>
          </p:nvSpPr>
          <p:spPr bwMode="auto">
            <a:xfrm>
              <a:off x="517148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0B99AD-A0F8-40BF-9FFE-32384F0D5BDC}"/>
                </a:ext>
              </a:extLst>
            </p:cNvPr>
            <p:cNvSpPr/>
            <p:nvPr/>
          </p:nvSpPr>
          <p:spPr bwMode="auto">
            <a:xfrm>
              <a:off x="529516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9BF8D51-9C86-4747-BC4D-7D9769CC47AC}"/>
                </a:ext>
              </a:extLst>
            </p:cNvPr>
            <p:cNvSpPr/>
            <p:nvPr/>
          </p:nvSpPr>
          <p:spPr bwMode="auto">
            <a:xfrm>
              <a:off x="5425121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D7C632A-B14B-446B-B3A9-4D540A6557D8}"/>
                </a:ext>
              </a:extLst>
            </p:cNvPr>
            <p:cNvSpPr/>
            <p:nvPr/>
          </p:nvSpPr>
          <p:spPr bwMode="auto">
            <a:xfrm>
              <a:off x="5555148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BFE0213-2448-442A-9567-EC23307CEE5A}"/>
                </a:ext>
              </a:extLst>
            </p:cNvPr>
            <p:cNvSpPr/>
            <p:nvPr/>
          </p:nvSpPr>
          <p:spPr bwMode="auto">
            <a:xfrm>
              <a:off x="567946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092AA-3683-4158-B1EA-BA8E5E9FF52E}"/>
                </a:ext>
              </a:extLst>
            </p:cNvPr>
            <p:cNvSpPr/>
            <p:nvPr/>
          </p:nvSpPr>
          <p:spPr bwMode="auto">
            <a:xfrm>
              <a:off x="5803780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A3E5D4-AB50-4343-BE66-F87DA51B2A75}"/>
                </a:ext>
              </a:extLst>
            </p:cNvPr>
            <p:cNvSpPr/>
            <p:nvPr/>
          </p:nvSpPr>
          <p:spPr bwMode="auto">
            <a:xfrm>
              <a:off x="5933807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843ED5B-CD58-46D6-A233-29F95091B6B8}"/>
                </a:ext>
              </a:extLst>
            </p:cNvPr>
            <p:cNvSpPr/>
            <p:nvPr/>
          </p:nvSpPr>
          <p:spPr bwMode="auto">
            <a:xfrm>
              <a:off x="6063253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D2845A-488D-4B4F-A413-D68889389A8F}"/>
                </a:ext>
              </a:extLst>
            </p:cNvPr>
            <p:cNvSpPr/>
            <p:nvPr/>
          </p:nvSpPr>
          <p:spPr bwMode="auto">
            <a:xfrm>
              <a:off x="5038515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F88AFE3-D5E8-4806-9496-FA54F387E335}"/>
                </a:ext>
              </a:extLst>
            </p:cNvPr>
            <p:cNvSpPr/>
            <p:nvPr/>
          </p:nvSpPr>
          <p:spPr bwMode="auto">
            <a:xfrm>
              <a:off x="1237372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0438DF-B2BD-440A-8417-220DB28830A5}"/>
                </a:ext>
              </a:extLst>
            </p:cNvPr>
            <p:cNvSpPr/>
            <p:nvPr/>
          </p:nvSpPr>
          <p:spPr bwMode="auto">
            <a:xfrm>
              <a:off x="1361049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8C664E-CDDF-4F6F-B0FD-64C1E072ECD9}"/>
                </a:ext>
              </a:extLst>
            </p:cNvPr>
            <p:cNvSpPr/>
            <p:nvPr/>
          </p:nvSpPr>
          <p:spPr bwMode="auto">
            <a:xfrm>
              <a:off x="1104404" y="3276000"/>
              <a:ext cx="1358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3A525E-9BD1-424F-8098-826EE2660048}"/>
                </a:ext>
              </a:extLst>
            </p:cNvPr>
            <p:cNvGrpSpPr/>
            <p:nvPr/>
          </p:nvGrpSpPr>
          <p:grpSpPr>
            <a:xfrm>
              <a:off x="3531059" y="3276000"/>
              <a:ext cx="180448" cy="1080000"/>
              <a:chOff x="3531059" y="3276000"/>
              <a:chExt cx="180448" cy="1080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5B73239-5A82-4017-853B-883CF6CA41FA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46166F3-2F6D-43FE-BC59-65211743129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02A932D-53B1-44F4-AB70-91A9CD01B0F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07804D-7BFA-4D08-AA0D-10B08DFDD8B8}"/>
                </a:ext>
              </a:extLst>
            </p:cNvPr>
            <p:cNvGrpSpPr/>
            <p:nvPr/>
          </p:nvGrpSpPr>
          <p:grpSpPr>
            <a:xfrm>
              <a:off x="4555603" y="3275977"/>
              <a:ext cx="180448" cy="1080000"/>
              <a:chOff x="3531059" y="3276000"/>
              <a:chExt cx="180448" cy="108000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7966889-D33D-4296-8290-9B9B1AC91CB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567B509-8C52-4E8C-B65D-3B394D5A24C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9FF5376-F5B5-4D13-B228-03344F0D9B8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A35F40-9664-43C3-AB08-8D7FDF2426A7}"/>
                </a:ext>
              </a:extLst>
            </p:cNvPr>
            <p:cNvGrpSpPr/>
            <p:nvPr/>
          </p:nvGrpSpPr>
          <p:grpSpPr>
            <a:xfrm>
              <a:off x="2398016" y="3275954"/>
              <a:ext cx="180448" cy="1080000"/>
              <a:chOff x="3531059" y="3276000"/>
              <a:chExt cx="180448" cy="1080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35CCCB-A235-4175-8861-1DE16DABA93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4BB7E9-4B02-4230-99BC-DEB80ED94E5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640F56-1FE6-4DCB-98A6-3DF892972EFF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C0C1760-C102-40B4-9697-FFE2750DEE58}"/>
                </a:ext>
              </a:extLst>
            </p:cNvPr>
            <p:cNvGrpSpPr/>
            <p:nvPr/>
          </p:nvGrpSpPr>
          <p:grpSpPr>
            <a:xfrm>
              <a:off x="1960552" y="3276000"/>
              <a:ext cx="180448" cy="1080000"/>
              <a:chOff x="3531059" y="3276000"/>
              <a:chExt cx="180448" cy="1080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235CF0-8BF3-4CCB-B902-0B6374FC0283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C2329B1-8FE3-4F48-BF63-7A469616842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AE1D2B5-1EBE-47B0-A03B-86D1E5462BD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523FCA5-E0A1-4B3E-A434-FF39DBE91452}"/>
                </a:ext>
              </a:extLst>
            </p:cNvPr>
            <p:cNvGrpSpPr/>
            <p:nvPr/>
          </p:nvGrpSpPr>
          <p:grpSpPr>
            <a:xfrm>
              <a:off x="6607604" y="3275954"/>
              <a:ext cx="180448" cy="1080000"/>
              <a:chOff x="3531059" y="3276000"/>
              <a:chExt cx="180448" cy="10800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4037600-DAA2-47AE-AD94-8619E6A5E9BC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82BC541-0C3C-49A5-9F88-7897935DFAEF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DDFCE7-3DAD-4563-A17A-BB2030DF2481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E7109D3-35B5-4DED-968B-2BA499E5A011}"/>
                </a:ext>
              </a:extLst>
            </p:cNvPr>
            <p:cNvGrpSpPr/>
            <p:nvPr/>
          </p:nvGrpSpPr>
          <p:grpSpPr>
            <a:xfrm>
              <a:off x="658422" y="3276000"/>
              <a:ext cx="180448" cy="1080000"/>
              <a:chOff x="3531059" y="3276000"/>
              <a:chExt cx="180448" cy="10800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17A6219-DA46-406A-83BF-5852E3EA6B39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96F48A-EA10-40FB-935B-3C8A61AA6BF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7E2B26F-9C58-4551-8D16-67564F0DAB5A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796285E-D87D-4B46-A014-14824D747E02}"/>
                </a:ext>
              </a:extLst>
            </p:cNvPr>
            <p:cNvGrpSpPr/>
            <p:nvPr/>
          </p:nvGrpSpPr>
          <p:grpSpPr>
            <a:xfrm>
              <a:off x="216735" y="3276000"/>
              <a:ext cx="180448" cy="1080000"/>
              <a:chOff x="3531059" y="3276000"/>
              <a:chExt cx="180448" cy="1080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CA5E65-4CE7-45DC-8B94-81C9DF11C4B3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B34E2D-3C0B-4D00-8BAD-15FD3CBC90B1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52F6485-F0F5-49DE-8DF5-B27E6CD32427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745D364-7FE4-4F2A-A207-5C830C12FC5F}"/>
                </a:ext>
              </a:extLst>
            </p:cNvPr>
            <p:cNvSpPr/>
            <p:nvPr/>
          </p:nvSpPr>
          <p:spPr bwMode="auto">
            <a:xfrm>
              <a:off x="209305" y="3276000"/>
              <a:ext cx="45719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8CD7D8-995B-488E-9568-04FA3D75B368}"/>
                </a:ext>
              </a:extLst>
            </p:cNvPr>
            <p:cNvCxnSpPr>
              <a:cxnSpLocks/>
              <a:stCxn id="47" idx="2"/>
            </p:cNvCxnSpPr>
            <p:nvPr/>
          </p:nvCxnSpPr>
          <p:spPr bwMode="auto">
            <a:xfrm>
              <a:off x="209305" y="3816000"/>
              <a:ext cx="9175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E5BF91-FB13-4936-8450-CFCC53F649D4}"/>
                </a:ext>
              </a:extLst>
            </p:cNvPr>
            <p:cNvSpPr/>
            <p:nvPr/>
          </p:nvSpPr>
          <p:spPr bwMode="auto">
            <a:xfrm>
              <a:off x="3060000" y="3204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B06B7A-A924-4885-BA38-30D7A2BA7666}"/>
                </a:ext>
              </a:extLst>
            </p:cNvPr>
            <p:cNvSpPr/>
            <p:nvPr/>
          </p:nvSpPr>
          <p:spPr bwMode="auto">
            <a:xfrm>
              <a:off x="3060000" y="3960000"/>
              <a:ext cx="45719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DBC22D-BAA7-4719-B844-C3D079AE1A33}"/>
                </a:ext>
              </a:extLst>
            </p:cNvPr>
            <p:cNvSpPr/>
            <p:nvPr/>
          </p:nvSpPr>
          <p:spPr bwMode="auto">
            <a:xfrm>
              <a:off x="2232000" y="324235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C841A8-E915-4B7D-9EBA-1FA2B0B9F6B3}"/>
                </a:ext>
              </a:extLst>
            </p:cNvPr>
            <p:cNvSpPr/>
            <p:nvPr/>
          </p:nvSpPr>
          <p:spPr bwMode="auto">
            <a:xfrm>
              <a:off x="2232000" y="3363586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462E400-C965-4B75-88E4-19231BCD9DB0}"/>
                </a:ext>
              </a:extLst>
            </p:cNvPr>
            <p:cNvSpPr/>
            <p:nvPr/>
          </p:nvSpPr>
          <p:spPr bwMode="auto">
            <a:xfrm>
              <a:off x="2232000" y="3491465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94D300-C54A-4BC9-8A36-C7890A8A405E}"/>
                </a:ext>
              </a:extLst>
            </p:cNvPr>
            <p:cNvSpPr/>
            <p:nvPr/>
          </p:nvSpPr>
          <p:spPr bwMode="auto">
            <a:xfrm>
              <a:off x="2232000" y="36169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F7B366E-ED02-474E-B523-F7C93B17A782}"/>
                </a:ext>
              </a:extLst>
            </p:cNvPr>
            <p:cNvSpPr/>
            <p:nvPr/>
          </p:nvSpPr>
          <p:spPr bwMode="auto">
            <a:xfrm>
              <a:off x="2232000" y="3741339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B8F896-AC20-45A3-89C7-03F9B5523EDD}"/>
                </a:ext>
              </a:extLst>
            </p:cNvPr>
            <p:cNvSpPr/>
            <p:nvPr/>
          </p:nvSpPr>
          <p:spPr bwMode="auto">
            <a:xfrm>
              <a:off x="2232000" y="3866067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CBDCB8-6E6B-4FDE-837F-568122D84518}"/>
                </a:ext>
              </a:extLst>
            </p:cNvPr>
            <p:cNvSpPr/>
            <p:nvPr/>
          </p:nvSpPr>
          <p:spPr bwMode="auto">
            <a:xfrm>
              <a:off x="2232000" y="3992024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EE27E42-F5A0-4396-A3DB-7D94847DE47A}"/>
                </a:ext>
              </a:extLst>
            </p:cNvPr>
            <p:cNvSpPr/>
            <p:nvPr/>
          </p:nvSpPr>
          <p:spPr bwMode="auto">
            <a:xfrm>
              <a:off x="2232000" y="4116440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766B72-DAAE-4C56-8BA1-DE223E40F448}"/>
                </a:ext>
              </a:extLst>
            </p:cNvPr>
            <p:cNvSpPr/>
            <p:nvPr/>
          </p:nvSpPr>
          <p:spPr bwMode="auto">
            <a:xfrm>
              <a:off x="2232000" y="424432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9E625ED-1680-4075-9B0C-D1A03BDE0339}"/>
                </a:ext>
              </a:extLst>
            </p:cNvPr>
            <p:cNvSpPr/>
            <p:nvPr/>
          </p:nvSpPr>
          <p:spPr bwMode="auto">
            <a:xfrm>
              <a:off x="2232000" y="4366352"/>
              <a:ext cx="54000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AA6CE9-B1EC-4CE3-A50F-265BF2CD3ED0}"/>
                </a:ext>
              </a:extLst>
            </p:cNvPr>
            <p:cNvCxnSpPr/>
            <p:nvPr/>
          </p:nvCxnSpPr>
          <p:spPr bwMode="auto">
            <a:xfrm>
              <a:off x="216000" y="3348000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924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D28E-031D-4D79-BD18-3C4EB5F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39F-C971-4886-9B23-F65CC5D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26543-BC8D-4513-9F72-06B54FAFEF54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  <a:endParaRPr lang="en-US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8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D28E-031D-4D79-BD18-3C4EB5F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39F-C971-4886-9B23-F65CC5D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26543-BC8D-4513-9F72-06B54FAFEF54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Layout and fields</a:t>
            </a:r>
          </a:p>
        </p:txBody>
      </p:sp>
    </p:spTree>
    <p:extLst>
      <p:ext uri="{BB962C8B-B14F-4D97-AF65-F5344CB8AC3E}">
        <p14:creationId xmlns:p14="http://schemas.microsoft.com/office/powerpoint/2010/main" val="383360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FFA-C38B-47A7-97EF-C262278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69D39-827F-44AA-AF9C-5E9B972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AFF0-26B6-4678-A3A7-10D45CD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38" name="Trapezoid 137">
            <a:extLst>
              <a:ext uri="{FF2B5EF4-FFF2-40B4-BE49-F238E27FC236}">
                <a16:creationId xmlns:a16="http://schemas.microsoft.com/office/drawing/2014/main" id="{1B107380-8390-4196-BC3E-FC6C1B12F691}"/>
              </a:ext>
            </a:extLst>
          </p:cNvPr>
          <p:cNvSpPr/>
          <p:nvPr/>
        </p:nvSpPr>
        <p:spPr bwMode="auto">
          <a:xfrm rot="10800000">
            <a:off x="8730462" y="3587816"/>
            <a:ext cx="432000" cy="432000"/>
          </a:xfrm>
          <a:prstGeom prst="trapezoid">
            <a:avLst>
              <a:gd name="adj" fmla="val 31540"/>
            </a:avLst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8174674-FCF1-4934-9093-0FCAAA8B6116}"/>
              </a:ext>
            </a:extLst>
          </p:cNvPr>
          <p:cNvCxnSpPr>
            <a:cxnSpLocks/>
          </p:cNvCxnSpPr>
          <p:nvPr/>
        </p:nvCxnSpPr>
        <p:spPr bwMode="auto">
          <a:xfrm flipV="1">
            <a:off x="8798588" y="3816000"/>
            <a:ext cx="32314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62503-8D9A-41BC-A8F7-3405F83F6EBE}"/>
              </a:ext>
            </a:extLst>
          </p:cNvPr>
          <p:cNvCxnSpPr/>
          <p:nvPr/>
        </p:nvCxnSpPr>
        <p:spPr bwMode="auto">
          <a:xfrm>
            <a:off x="129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096E92-2F27-444A-951D-A49AA5EADDFD}"/>
              </a:ext>
            </a:extLst>
          </p:cNvPr>
          <p:cNvCxnSpPr/>
          <p:nvPr/>
        </p:nvCxnSpPr>
        <p:spPr bwMode="auto">
          <a:xfrm>
            <a:off x="237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7DAB9-ADC6-4DED-97DD-5523BF2E8440}"/>
              </a:ext>
            </a:extLst>
          </p:cNvPr>
          <p:cNvCxnSpPr/>
          <p:nvPr/>
        </p:nvCxnSpPr>
        <p:spPr bwMode="auto">
          <a:xfrm>
            <a:off x="453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218340-1665-4CF9-850E-5C5F2714E73A}"/>
              </a:ext>
            </a:extLst>
          </p:cNvPr>
          <p:cNvCxnSpPr/>
          <p:nvPr/>
        </p:nvCxnSpPr>
        <p:spPr bwMode="auto">
          <a:xfrm>
            <a:off x="561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D40AA7-D3C5-4CDC-8118-E998236BCF89}"/>
              </a:ext>
            </a:extLst>
          </p:cNvPr>
          <p:cNvCxnSpPr/>
          <p:nvPr/>
        </p:nvCxnSpPr>
        <p:spPr bwMode="auto">
          <a:xfrm>
            <a:off x="669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024E6D-67C9-4FC6-AF92-598075264934}"/>
              </a:ext>
            </a:extLst>
          </p:cNvPr>
          <p:cNvSpPr txBox="1"/>
          <p:nvPr/>
        </p:nvSpPr>
        <p:spPr>
          <a:xfrm>
            <a:off x="49906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ABA04-2932-4A8A-B319-84F8E98664D7}"/>
              </a:ext>
            </a:extLst>
          </p:cNvPr>
          <p:cNvSpPr txBox="1"/>
          <p:nvPr/>
        </p:nvSpPr>
        <p:spPr>
          <a:xfrm>
            <a:off x="1117906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2FB5A-2210-455E-A689-077A310302A7}"/>
              </a:ext>
            </a:extLst>
          </p:cNvPr>
          <p:cNvSpPr txBox="1"/>
          <p:nvPr/>
        </p:nvSpPr>
        <p:spPr>
          <a:xfrm>
            <a:off x="2206547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5D26BC-AAD8-4880-B1B8-A1DDAD061E2A}"/>
              </a:ext>
            </a:extLst>
          </p:cNvPr>
          <p:cNvSpPr txBox="1"/>
          <p:nvPr/>
        </p:nvSpPr>
        <p:spPr>
          <a:xfrm>
            <a:off x="3295188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1E0893-82AE-4E82-9FA8-6E1CDC5F46CB}"/>
              </a:ext>
            </a:extLst>
          </p:cNvPr>
          <p:cNvSpPr txBox="1"/>
          <p:nvPr/>
        </p:nvSpPr>
        <p:spPr>
          <a:xfrm>
            <a:off x="4383829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9E70A9-297C-442B-8A67-29CE3E691ABD}"/>
              </a:ext>
            </a:extLst>
          </p:cNvPr>
          <p:cNvSpPr txBox="1"/>
          <p:nvPr/>
        </p:nvSpPr>
        <p:spPr>
          <a:xfrm>
            <a:off x="5472470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68F68-FAF4-47FB-8B91-DBF0280D6AF8}"/>
              </a:ext>
            </a:extLst>
          </p:cNvPr>
          <p:cNvSpPr txBox="1"/>
          <p:nvPr/>
        </p:nvSpPr>
        <p:spPr>
          <a:xfrm>
            <a:off x="6513591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84766-5FE2-438F-BE12-763F1A26DD8D}"/>
              </a:ext>
            </a:extLst>
          </p:cNvPr>
          <p:cNvSpPr txBox="1"/>
          <p:nvPr/>
        </p:nvSpPr>
        <p:spPr>
          <a:xfrm>
            <a:off x="11379234" y="3822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(m)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C1FACB0-4925-45BD-A67C-F0DC0CDF65CB}"/>
              </a:ext>
            </a:extLst>
          </p:cNvPr>
          <p:cNvCxnSpPr/>
          <p:nvPr/>
        </p:nvCxnSpPr>
        <p:spPr bwMode="auto">
          <a:xfrm>
            <a:off x="777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2EB69A-5CDD-4DED-9B70-1AE575647207}"/>
              </a:ext>
            </a:extLst>
          </p:cNvPr>
          <p:cNvSpPr txBox="1"/>
          <p:nvPr/>
        </p:nvSpPr>
        <p:spPr>
          <a:xfrm>
            <a:off x="7597906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A6B779-FC15-4248-9229-17A8C3231AC4}"/>
              </a:ext>
            </a:extLst>
          </p:cNvPr>
          <p:cNvCxnSpPr/>
          <p:nvPr/>
        </p:nvCxnSpPr>
        <p:spPr bwMode="auto">
          <a:xfrm>
            <a:off x="885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3796C86-3551-46FB-A612-80C5F4E61BC5}"/>
              </a:ext>
            </a:extLst>
          </p:cNvPr>
          <p:cNvSpPr txBox="1"/>
          <p:nvPr/>
        </p:nvSpPr>
        <p:spPr>
          <a:xfrm>
            <a:off x="8682221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2D55E7-A45F-4B71-9A5A-521716963212}"/>
              </a:ext>
            </a:extLst>
          </p:cNvPr>
          <p:cNvCxnSpPr/>
          <p:nvPr/>
        </p:nvCxnSpPr>
        <p:spPr bwMode="auto">
          <a:xfrm>
            <a:off x="345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6107637-A762-40AF-B79A-FE15848E44ED}"/>
              </a:ext>
            </a:extLst>
          </p:cNvPr>
          <p:cNvCxnSpPr/>
          <p:nvPr/>
        </p:nvCxnSpPr>
        <p:spPr bwMode="auto">
          <a:xfrm>
            <a:off x="993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01EC73-4093-41E7-B674-0A6C1916E7DF}"/>
              </a:ext>
            </a:extLst>
          </p:cNvPr>
          <p:cNvCxnSpPr/>
          <p:nvPr/>
        </p:nvCxnSpPr>
        <p:spPr bwMode="auto">
          <a:xfrm>
            <a:off x="1101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D5E717-F405-4D8C-9C47-1CB4CE9330C9}"/>
              </a:ext>
            </a:extLst>
          </p:cNvPr>
          <p:cNvSpPr txBox="1"/>
          <p:nvPr/>
        </p:nvSpPr>
        <p:spPr>
          <a:xfrm>
            <a:off x="9757906" y="2916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8908D-3CC7-44DA-B84B-63FD2898C8B8}"/>
              </a:ext>
            </a:extLst>
          </p:cNvPr>
          <p:cNvSpPr txBox="1"/>
          <p:nvPr/>
        </p:nvSpPr>
        <p:spPr>
          <a:xfrm>
            <a:off x="10748048" y="2916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F8D2FFD-18BD-4708-A0AD-C0CE66AD6136}"/>
              </a:ext>
            </a:extLst>
          </p:cNvPr>
          <p:cNvSpPr/>
          <p:nvPr/>
        </p:nvSpPr>
        <p:spPr bwMode="auto">
          <a:xfrm>
            <a:off x="5171483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F8682A4-1157-44F9-943E-1AF836DAE3F7}"/>
              </a:ext>
            </a:extLst>
          </p:cNvPr>
          <p:cNvSpPr/>
          <p:nvPr/>
        </p:nvSpPr>
        <p:spPr bwMode="auto">
          <a:xfrm>
            <a:off x="5295160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191EC0A-DDF7-4162-9F4E-B0A5D0A2E505}"/>
              </a:ext>
            </a:extLst>
          </p:cNvPr>
          <p:cNvSpPr/>
          <p:nvPr/>
        </p:nvSpPr>
        <p:spPr bwMode="auto">
          <a:xfrm>
            <a:off x="5425121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051B716-FB16-4BD1-A75A-3006FB275A93}"/>
              </a:ext>
            </a:extLst>
          </p:cNvPr>
          <p:cNvSpPr/>
          <p:nvPr/>
        </p:nvSpPr>
        <p:spPr bwMode="auto">
          <a:xfrm>
            <a:off x="5555148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35AC962-B839-44D4-B05C-12429638BFBA}"/>
              </a:ext>
            </a:extLst>
          </p:cNvPr>
          <p:cNvSpPr/>
          <p:nvPr/>
        </p:nvSpPr>
        <p:spPr bwMode="auto">
          <a:xfrm>
            <a:off x="5679464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AA62DEC-76CC-4917-A03E-933D7C01FBA5}"/>
              </a:ext>
            </a:extLst>
          </p:cNvPr>
          <p:cNvSpPr/>
          <p:nvPr/>
        </p:nvSpPr>
        <p:spPr bwMode="auto">
          <a:xfrm>
            <a:off x="5803780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B2437E0-E0BE-43C0-830B-E0DF97953637}"/>
              </a:ext>
            </a:extLst>
          </p:cNvPr>
          <p:cNvSpPr/>
          <p:nvPr/>
        </p:nvSpPr>
        <p:spPr bwMode="auto">
          <a:xfrm>
            <a:off x="5933807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F49C77-C627-4955-A3F7-118171648D71}"/>
              </a:ext>
            </a:extLst>
          </p:cNvPr>
          <p:cNvSpPr/>
          <p:nvPr/>
        </p:nvSpPr>
        <p:spPr bwMode="auto">
          <a:xfrm>
            <a:off x="6063253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E49EBCF-2F9A-430B-AB4F-8CDAE1BF6601}"/>
              </a:ext>
            </a:extLst>
          </p:cNvPr>
          <p:cNvSpPr/>
          <p:nvPr/>
        </p:nvSpPr>
        <p:spPr bwMode="auto">
          <a:xfrm>
            <a:off x="5038515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BAB9374-960F-427D-9930-9FA08179021D}"/>
              </a:ext>
            </a:extLst>
          </p:cNvPr>
          <p:cNvSpPr/>
          <p:nvPr/>
        </p:nvSpPr>
        <p:spPr bwMode="auto">
          <a:xfrm>
            <a:off x="1237372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8202FEC-A210-48C7-8B3E-B8966D09D831}"/>
              </a:ext>
            </a:extLst>
          </p:cNvPr>
          <p:cNvSpPr/>
          <p:nvPr/>
        </p:nvSpPr>
        <p:spPr bwMode="auto">
          <a:xfrm>
            <a:off x="1361049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1E37ABC-CACA-44F4-BBA9-5BF31BA3D109}"/>
              </a:ext>
            </a:extLst>
          </p:cNvPr>
          <p:cNvSpPr/>
          <p:nvPr/>
        </p:nvSpPr>
        <p:spPr bwMode="auto">
          <a:xfrm>
            <a:off x="1104404" y="3276000"/>
            <a:ext cx="1358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972CFD-F6D1-4BB1-8FFD-B84FDFE07FB1}"/>
              </a:ext>
            </a:extLst>
          </p:cNvPr>
          <p:cNvGrpSpPr/>
          <p:nvPr/>
        </p:nvGrpSpPr>
        <p:grpSpPr>
          <a:xfrm>
            <a:off x="3531059" y="3276000"/>
            <a:ext cx="180448" cy="1080000"/>
            <a:chOff x="3531059" y="3276000"/>
            <a:chExt cx="180448" cy="108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3500416-09EA-4E95-861B-6255268ADCDA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1614F42-2FBA-439E-97C6-B297545F9EC7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46A535-695D-498C-9B58-E7A37BC38982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A16D038-9E6E-4226-B564-F9232C9BF44E}"/>
              </a:ext>
            </a:extLst>
          </p:cNvPr>
          <p:cNvGrpSpPr/>
          <p:nvPr/>
        </p:nvGrpSpPr>
        <p:grpSpPr>
          <a:xfrm>
            <a:off x="4555603" y="3275977"/>
            <a:ext cx="180448" cy="1080000"/>
            <a:chOff x="3531059" y="3276000"/>
            <a:chExt cx="180448" cy="108000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E2093E3-4368-4C21-BD39-17D7FFE8C6D5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DF571A9-5648-4469-A34B-CD49C7EC574D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D21AB65-819F-459E-816C-546877EC0745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A3E6BD3-5DCA-4724-BFB8-41E54D3227B4}"/>
              </a:ext>
            </a:extLst>
          </p:cNvPr>
          <p:cNvGrpSpPr/>
          <p:nvPr/>
        </p:nvGrpSpPr>
        <p:grpSpPr>
          <a:xfrm>
            <a:off x="2398016" y="3275954"/>
            <a:ext cx="180448" cy="1080000"/>
            <a:chOff x="3531059" y="3276000"/>
            <a:chExt cx="180448" cy="108000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65C6D80-F11E-4323-8DF7-9122D704FB9D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77FFDF1-B383-40E5-B5C7-F6141CEA2A77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88F0FA1-FCDA-48F2-A8D3-568AE0A0E8D4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3DFF769-6DA9-4791-B377-16BE88AC1053}"/>
              </a:ext>
            </a:extLst>
          </p:cNvPr>
          <p:cNvGrpSpPr/>
          <p:nvPr/>
        </p:nvGrpSpPr>
        <p:grpSpPr>
          <a:xfrm>
            <a:off x="1960552" y="3276000"/>
            <a:ext cx="180448" cy="1080000"/>
            <a:chOff x="3531059" y="3276000"/>
            <a:chExt cx="180448" cy="1080000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411B7D9-8111-4DA5-8D01-8B0BD1147353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C8534F6-EDA6-4031-A52D-BCCFCC624ECB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2851F23-2E11-4F77-8F87-7AD0C8E46878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5978980-D646-48B5-A027-1C847DFC2638}"/>
              </a:ext>
            </a:extLst>
          </p:cNvPr>
          <p:cNvGrpSpPr/>
          <p:nvPr/>
        </p:nvGrpSpPr>
        <p:grpSpPr>
          <a:xfrm>
            <a:off x="6607604" y="3275954"/>
            <a:ext cx="180448" cy="1080000"/>
            <a:chOff x="3531059" y="3276000"/>
            <a:chExt cx="180448" cy="10800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5425850-A160-4EA0-9B90-BF77F3CA2B6F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14318A8-1F07-48A8-A259-02C0D31F1FEE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8165578-F4DB-4E93-8F41-36A84BE022A6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6C1846A-A8D3-48A6-956D-11AA4062A2C0}"/>
              </a:ext>
            </a:extLst>
          </p:cNvPr>
          <p:cNvGrpSpPr/>
          <p:nvPr/>
        </p:nvGrpSpPr>
        <p:grpSpPr>
          <a:xfrm>
            <a:off x="658422" y="3276000"/>
            <a:ext cx="180448" cy="1080000"/>
            <a:chOff x="3531059" y="3276000"/>
            <a:chExt cx="180448" cy="1080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0E926E0-67BA-4A4A-BA65-627581A029CC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A2E6CF5-820A-4520-AA9C-9DD6F8637E4E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018B057-D713-4062-A156-E5115BC291F8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898FE99-9F7F-466D-801D-BF7E07B2F841}"/>
              </a:ext>
            </a:extLst>
          </p:cNvPr>
          <p:cNvGrpSpPr/>
          <p:nvPr/>
        </p:nvGrpSpPr>
        <p:grpSpPr>
          <a:xfrm>
            <a:off x="216735" y="3276000"/>
            <a:ext cx="180448" cy="1080000"/>
            <a:chOff x="3531059" y="3276000"/>
            <a:chExt cx="180448" cy="108000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CDB8E42-F000-4AE2-B3E7-911430E713C8}"/>
                </a:ext>
              </a:extLst>
            </p:cNvPr>
            <p:cNvSpPr/>
            <p:nvPr/>
          </p:nvSpPr>
          <p:spPr bwMode="auto">
            <a:xfrm>
              <a:off x="3531059" y="3276000"/>
              <a:ext cx="179545" cy="108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88B5212-11EB-4317-B75A-8B781ED58316}"/>
                </a:ext>
              </a:extLst>
            </p:cNvPr>
            <p:cNvSpPr/>
            <p:nvPr/>
          </p:nvSpPr>
          <p:spPr bwMode="auto">
            <a:xfrm>
              <a:off x="3531477" y="3276024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A1D028B-CAF5-4A3A-BA7D-8DD170FD0C1D}"/>
                </a:ext>
              </a:extLst>
            </p:cNvPr>
            <p:cNvSpPr/>
            <p:nvPr/>
          </p:nvSpPr>
          <p:spPr bwMode="auto">
            <a:xfrm>
              <a:off x="3531507" y="4175977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CC2E20D0-CF47-42DB-B579-E4CAFFA05983}"/>
              </a:ext>
            </a:extLst>
          </p:cNvPr>
          <p:cNvSpPr/>
          <p:nvPr/>
        </p:nvSpPr>
        <p:spPr bwMode="auto">
          <a:xfrm>
            <a:off x="209305" y="3276000"/>
            <a:ext cx="45719" cy="1080000"/>
          </a:xfrm>
          <a:prstGeom prst="ellipse">
            <a:avLst/>
          </a:prstGeom>
          <a:solidFill>
            <a:srgbClr val="020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42" name="Trapezoid 141">
            <a:extLst>
              <a:ext uri="{FF2B5EF4-FFF2-40B4-BE49-F238E27FC236}">
                <a16:creationId xmlns:a16="http://schemas.microsoft.com/office/drawing/2014/main" id="{BD24A5ED-D2FF-4D05-93EE-DF3DF21E5FCE}"/>
              </a:ext>
            </a:extLst>
          </p:cNvPr>
          <p:cNvSpPr/>
          <p:nvPr/>
        </p:nvSpPr>
        <p:spPr bwMode="auto">
          <a:xfrm>
            <a:off x="10779285" y="5040000"/>
            <a:ext cx="432000" cy="432000"/>
          </a:xfrm>
          <a:prstGeom prst="trapezoid">
            <a:avLst>
              <a:gd name="adj" fmla="val 31540"/>
            </a:avLst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44" name="Trapezoid 143">
            <a:extLst>
              <a:ext uri="{FF2B5EF4-FFF2-40B4-BE49-F238E27FC236}">
                <a16:creationId xmlns:a16="http://schemas.microsoft.com/office/drawing/2014/main" id="{600A613C-7AAC-4C8E-9FA3-F7D3EFA4E640}"/>
              </a:ext>
            </a:extLst>
          </p:cNvPr>
          <p:cNvSpPr/>
          <p:nvPr/>
        </p:nvSpPr>
        <p:spPr bwMode="auto">
          <a:xfrm rot="10800000">
            <a:off x="10160810" y="4320000"/>
            <a:ext cx="432000" cy="432000"/>
          </a:xfrm>
          <a:prstGeom prst="trapezoid">
            <a:avLst>
              <a:gd name="adj" fmla="val 31540"/>
            </a:avLst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E77E3C-F7DB-47BE-9C0E-2EEE2DCB8801}"/>
              </a:ext>
            </a:extLst>
          </p:cNvPr>
          <p:cNvCxnSpPr>
            <a:cxnSpLocks/>
            <a:stCxn id="103" idx="2"/>
          </p:cNvCxnSpPr>
          <p:nvPr/>
        </p:nvCxnSpPr>
        <p:spPr bwMode="auto">
          <a:xfrm>
            <a:off x="209305" y="3816000"/>
            <a:ext cx="87371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6426E202-2F25-459F-9232-BC4A22670736}"/>
              </a:ext>
            </a:extLst>
          </p:cNvPr>
          <p:cNvSpPr/>
          <p:nvPr/>
        </p:nvSpPr>
        <p:spPr bwMode="auto">
          <a:xfrm>
            <a:off x="9766991" y="3996000"/>
            <a:ext cx="135819" cy="1080000"/>
          </a:xfrm>
          <a:prstGeom prst="ellipse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BB2DC28-1070-4BC7-BBFE-0552854DDD1D}"/>
              </a:ext>
            </a:extLst>
          </p:cNvPr>
          <p:cNvSpPr/>
          <p:nvPr/>
        </p:nvSpPr>
        <p:spPr bwMode="auto">
          <a:xfrm>
            <a:off x="10008507" y="3996000"/>
            <a:ext cx="135819" cy="1080000"/>
          </a:xfrm>
          <a:prstGeom prst="ellipse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40" name="Trapezoid 139">
            <a:extLst>
              <a:ext uri="{FF2B5EF4-FFF2-40B4-BE49-F238E27FC236}">
                <a16:creationId xmlns:a16="http://schemas.microsoft.com/office/drawing/2014/main" id="{617FA2A5-1F2E-4C19-BF65-D9913D083468}"/>
              </a:ext>
            </a:extLst>
          </p:cNvPr>
          <p:cNvSpPr/>
          <p:nvPr/>
        </p:nvSpPr>
        <p:spPr bwMode="auto">
          <a:xfrm>
            <a:off x="9341710" y="4320000"/>
            <a:ext cx="432000" cy="432000"/>
          </a:xfrm>
          <a:prstGeom prst="trapezoid">
            <a:avLst>
              <a:gd name="adj" fmla="val 31540"/>
            </a:avLst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515C758-A54C-42B7-A0B8-B6F67F3EB00F}"/>
              </a:ext>
            </a:extLst>
          </p:cNvPr>
          <p:cNvSpPr/>
          <p:nvPr/>
        </p:nvSpPr>
        <p:spPr bwMode="auto">
          <a:xfrm>
            <a:off x="3060000" y="3204000"/>
            <a:ext cx="45719" cy="502411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527543C-C808-4DB1-AA8C-7E78013F1F2E}"/>
              </a:ext>
            </a:extLst>
          </p:cNvPr>
          <p:cNvSpPr/>
          <p:nvPr/>
        </p:nvSpPr>
        <p:spPr bwMode="auto">
          <a:xfrm>
            <a:off x="3060000" y="3960000"/>
            <a:ext cx="45719" cy="502411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38FA6DF-0A1F-4B2E-9AC3-6A13B9202208}"/>
              </a:ext>
            </a:extLst>
          </p:cNvPr>
          <p:cNvSpPr/>
          <p:nvPr/>
        </p:nvSpPr>
        <p:spPr bwMode="auto">
          <a:xfrm>
            <a:off x="2232000" y="3242350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E776241-FED7-4AD5-ADB0-C4992AED058C}"/>
              </a:ext>
            </a:extLst>
          </p:cNvPr>
          <p:cNvSpPr/>
          <p:nvPr/>
        </p:nvSpPr>
        <p:spPr bwMode="auto">
          <a:xfrm>
            <a:off x="2232000" y="3363586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5D479CA-8FBC-46ED-8355-ADB26F5A447B}"/>
              </a:ext>
            </a:extLst>
          </p:cNvPr>
          <p:cNvSpPr/>
          <p:nvPr/>
        </p:nvSpPr>
        <p:spPr bwMode="auto">
          <a:xfrm>
            <a:off x="2232000" y="3491465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44AE0D8-8EAC-4FB2-A0B8-7F7884869D14}"/>
              </a:ext>
            </a:extLst>
          </p:cNvPr>
          <p:cNvSpPr/>
          <p:nvPr/>
        </p:nvSpPr>
        <p:spPr bwMode="auto">
          <a:xfrm>
            <a:off x="2232000" y="3616952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62D1FAE-1A14-4D26-8AF4-CDC78B63628F}"/>
              </a:ext>
            </a:extLst>
          </p:cNvPr>
          <p:cNvSpPr/>
          <p:nvPr/>
        </p:nvSpPr>
        <p:spPr bwMode="auto">
          <a:xfrm>
            <a:off x="2232000" y="3741339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C243F07-EB31-48E2-B13A-7FE34D3D50CC}"/>
              </a:ext>
            </a:extLst>
          </p:cNvPr>
          <p:cNvSpPr/>
          <p:nvPr/>
        </p:nvSpPr>
        <p:spPr bwMode="auto">
          <a:xfrm>
            <a:off x="2232000" y="3866067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E001A8E-59AD-4EEA-8C0A-9A00A99703B4}"/>
              </a:ext>
            </a:extLst>
          </p:cNvPr>
          <p:cNvSpPr/>
          <p:nvPr/>
        </p:nvSpPr>
        <p:spPr bwMode="auto">
          <a:xfrm>
            <a:off x="2232000" y="3992024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0D8FA38-3005-428A-B0D7-3DB9875D6879}"/>
              </a:ext>
            </a:extLst>
          </p:cNvPr>
          <p:cNvSpPr/>
          <p:nvPr/>
        </p:nvSpPr>
        <p:spPr bwMode="auto">
          <a:xfrm>
            <a:off x="2232000" y="4116440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2812B2C-6558-4F8D-9BC9-51CB67BF27EE}"/>
              </a:ext>
            </a:extLst>
          </p:cNvPr>
          <p:cNvSpPr/>
          <p:nvPr/>
        </p:nvSpPr>
        <p:spPr bwMode="auto">
          <a:xfrm>
            <a:off x="2232000" y="4244322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43578D3-CF8F-41F4-9887-3D2BD8C326EF}"/>
              </a:ext>
            </a:extLst>
          </p:cNvPr>
          <p:cNvSpPr/>
          <p:nvPr/>
        </p:nvSpPr>
        <p:spPr bwMode="auto">
          <a:xfrm>
            <a:off x="2232000" y="4366352"/>
            <a:ext cx="54000" cy="54000"/>
          </a:xfrm>
          <a:prstGeom prst="rect">
            <a:avLst/>
          </a:prstGeom>
          <a:solidFill>
            <a:srgbClr val="09FF0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A70FAF-FC30-4916-B943-D8A125298529}"/>
              </a:ext>
            </a:extLst>
          </p:cNvPr>
          <p:cNvCxnSpPr/>
          <p:nvPr/>
        </p:nvCxnSpPr>
        <p:spPr bwMode="auto">
          <a:xfrm>
            <a:off x="216000" y="3348000"/>
            <a:ext cx="0" cy="9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2EC3633-7178-4BBE-AC1E-F4569218CE7B}"/>
              </a:ext>
            </a:extLst>
          </p:cNvPr>
          <p:cNvSpPr txBox="1"/>
          <p:nvPr/>
        </p:nvSpPr>
        <p:spPr>
          <a:xfrm>
            <a:off x="161274" y="509220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RF gun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325 MHz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FED73F77-00D0-4612-BDFA-9144084F9E94}"/>
              </a:ext>
            </a:extLst>
          </p:cNvPr>
          <p:cNvCxnSpPr>
            <a:cxnSpLocks/>
            <a:stCxn id="208" idx="0"/>
            <a:endCxn id="103" idx="5"/>
          </p:cNvCxnSpPr>
          <p:nvPr/>
        </p:nvCxnSpPr>
        <p:spPr bwMode="auto">
          <a:xfrm flipH="1" flipV="1">
            <a:off x="248329" y="4197838"/>
            <a:ext cx="561520" cy="894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FC82873C-DF95-4F99-8E80-4BAA16D67DCD}"/>
              </a:ext>
            </a:extLst>
          </p:cNvPr>
          <p:cNvSpPr txBox="1"/>
          <p:nvPr/>
        </p:nvSpPr>
        <p:spPr>
          <a:xfrm>
            <a:off x="540932" y="5853917"/>
            <a:ext cx="2639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 module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1.3 GHz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5CBBCCF-A69D-4B65-9610-9C52AB620C8C}"/>
              </a:ext>
            </a:extLst>
          </p:cNvPr>
          <p:cNvCxnSpPr>
            <a:cxnSpLocks/>
            <a:stCxn id="212" idx="0"/>
            <a:endCxn id="97" idx="5"/>
          </p:cNvCxnSpPr>
          <p:nvPr/>
        </p:nvCxnSpPr>
        <p:spPr bwMode="auto">
          <a:xfrm flipH="1" flipV="1">
            <a:off x="1353301" y="4197838"/>
            <a:ext cx="507384" cy="1656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873EF6F6-17A8-431F-9A44-DFB76A9887B8}"/>
              </a:ext>
            </a:extLst>
          </p:cNvPr>
          <p:cNvSpPr txBox="1"/>
          <p:nvPr/>
        </p:nvSpPr>
        <p:spPr>
          <a:xfrm>
            <a:off x="4427620" y="5844292"/>
            <a:ext cx="2639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 module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1.3 GHz</a:t>
            </a:r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45ADF7E5-E37E-47A8-B93D-71C3220FA488}"/>
              </a:ext>
            </a:extLst>
          </p:cNvPr>
          <p:cNvCxnSpPr>
            <a:cxnSpLocks/>
            <a:stCxn id="218" idx="0"/>
            <a:endCxn id="83" idx="5"/>
          </p:cNvCxnSpPr>
          <p:nvPr/>
        </p:nvCxnSpPr>
        <p:spPr bwMode="auto">
          <a:xfrm flipH="1" flipV="1">
            <a:off x="5541050" y="4197838"/>
            <a:ext cx="206323" cy="1646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696D9281-13D8-4651-9376-AF44CFB4457A}"/>
              </a:ext>
            </a:extLst>
          </p:cNvPr>
          <p:cNvSpPr txBox="1"/>
          <p:nvPr/>
        </p:nvSpPr>
        <p:spPr>
          <a:xfrm>
            <a:off x="8633022" y="5865266"/>
            <a:ext cx="134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Deflector</a:t>
            </a: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CDAE056D-B81D-4FAA-ADA9-2D0026D5250D}"/>
              </a:ext>
            </a:extLst>
          </p:cNvPr>
          <p:cNvCxnSpPr>
            <a:cxnSpLocks/>
            <a:stCxn id="225" idx="0"/>
            <a:endCxn id="158" idx="3"/>
          </p:cNvCxnSpPr>
          <p:nvPr/>
        </p:nvCxnSpPr>
        <p:spPr bwMode="auto">
          <a:xfrm flipV="1">
            <a:off x="9304392" y="4917838"/>
            <a:ext cx="482489" cy="947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5F653B03-6DC6-4132-A192-0E38EBE492F2}"/>
              </a:ext>
            </a:extLst>
          </p:cNvPr>
          <p:cNvSpPr txBox="1"/>
          <p:nvPr/>
        </p:nvSpPr>
        <p:spPr>
          <a:xfrm>
            <a:off x="10160810" y="5949502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</a:t>
            </a:r>
          </a:p>
        </p:txBody>
      </p: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EBB702A-7F1A-4B81-B072-1ECEC336BB13}"/>
              </a:ext>
            </a:extLst>
          </p:cNvPr>
          <p:cNvCxnSpPr>
            <a:cxnSpLocks/>
            <a:stCxn id="233" idx="0"/>
            <a:endCxn id="160" idx="5"/>
          </p:cNvCxnSpPr>
          <p:nvPr/>
        </p:nvCxnSpPr>
        <p:spPr bwMode="auto">
          <a:xfrm flipH="1" flipV="1">
            <a:off x="10124436" y="4917838"/>
            <a:ext cx="843967" cy="1031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0" name="Trapezoid 239">
            <a:extLst>
              <a:ext uri="{FF2B5EF4-FFF2-40B4-BE49-F238E27FC236}">
                <a16:creationId xmlns:a16="http://schemas.microsoft.com/office/drawing/2014/main" id="{202CA140-43F7-4E54-B67B-DE7528CA53F4}"/>
              </a:ext>
            </a:extLst>
          </p:cNvPr>
          <p:cNvSpPr/>
          <p:nvPr/>
        </p:nvSpPr>
        <p:spPr bwMode="auto">
          <a:xfrm rot="10800000">
            <a:off x="266440" y="963001"/>
            <a:ext cx="432000" cy="432000"/>
          </a:xfrm>
          <a:prstGeom prst="trapezoid">
            <a:avLst>
              <a:gd name="adj" fmla="val 31540"/>
            </a:avLst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4D11CD7-3D81-45FD-B8B2-3E5AC7B88F47}"/>
              </a:ext>
            </a:extLst>
          </p:cNvPr>
          <p:cNvSpPr/>
          <p:nvPr/>
        </p:nvSpPr>
        <p:spPr bwMode="auto">
          <a:xfrm>
            <a:off x="396000" y="1602000"/>
            <a:ext cx="179545" cy="540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6C00A8C1-7405-44B1-9CAB-10BDC00F5170}"/>
              </a:ext>
            </a:extLst>
          </p:cNvPr>
          <p:cNvSpPr/>
          <p:nvPr/>
        </p:nvSpPr>
        <p:spPr bwMode="auto">
          <a:xfrm>
            <a:off x="396000" y="1600578"/>
            <a:ext cx="180000" cy="18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CC0F829-AED9-4BD4-A898-09DDA76C2E69}"/>
              </a:ext>
            </a:extLst>
          </p:cNvPr>
          <p:cNvSpPr txBox="1"/>
          <p:nvPr/>
        </p:nvSpPr>
        <p:spPr>
          <a:xfrm>
            <a:off x="640093" y="164442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Solenoid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6E40E35-57DF-4422-8BB9-EFBDDB8C527A}"/>
              </a:ext>
            </a:extLst>
          </p:cNvPr>
          <p:cNvSpPr txBox="1"/>
          <p:nvPr/>
        </p:nvSpPr>
        <p:spPr>
          <a:xfrm>
            <a:off x="680533" y="98822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Dipole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919EEA8-F9AA-467E-99E3-DCF282D0A134}"/>
              </a:ext>
            </a:extLst>
          </p:cNvPr>
          <p:cNvCxnSpPr>
            <a:cxnSpLocks/>
            <a:endCxn id="140" idx="1"/>
          </p:cNvCxnSpPr>
          <p:nvPr/>
        </p:nvCxnSpPr>
        <p:spPr bwMode="auto">
          <a:xfrm>
            <a:off x="8946461" y="3816000"/>
            <a:ext cx="463375" cy="72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CDD46FA-D49A-4259-B792-7AE7445F4C0A}"/>
              </a:ext>
            </a:extLst>
          </p:cNvPr>
          <p:cNvCxnSpPr>
            <a:cxnSpLocks/>
            <a:stCxn id="144" idx="1"/>
          </p:cNvCxnSpPr>
          <p:nvPr/>
        </p:nvCxnSpPr>
        <p:spPr bwMode="auto">
          <a:xfrm>
            <a:off x="10524684" y="4536000"/>
            <a:ext cx="465885" cy="750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073FF22-4942-4FDB-8E83-5F812CF4720E}"/>
              </a:ext>
            </a:extLst>
          </p:cNvPr>
          <p:cNvCxnSpPr>
            <a:cxnSpLocks/>
            <a:stCxn id="140" idx="1"/>
            <a:endCxn id="144" idx="1"/>
          </p:cNvCxnSpPr>
          <p:nvPr/>
        </p:nvCxnSpPr>
        <p:spPr bwMode="auto">
          <a:xfrm>
            <a:off x="9409836" y="4536000"/>
            <a:ext cx="11148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6FED31FE-A255-4C3B-87A7-BDD4C0036E2C}"/>
              </a:ext>
            </a:extLst>
          </p:cNvPr>
          <p:cNvCxnSpPr>
            <a:cxnSpLocks/>
          </p:cNvCxnSpPr>
          <p:nvPr/>
        </p:nvCxnSpPr>
        <p:spPr bwMode="auto">
          <a:xfrm>
            <a:off x="10990455" y="5275050"/>
            <a:ext cx="10396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36635E9-4777-4562-92CC-EAC00440B8CE}"/>
              </a:ext>
            </a:extLst>
          </p:cNvPr>
          <p:cNvCxnSpPr>
            <a:cxnSpLocks/>
            <a:stCxn id="10" idx="2"/>
            <a:endCxn id="166" idx="0"/>
          </p:cNvCxnSpPr>
          <p:nvPr/>
        </p:nvCxnSpPr>
        <p:spPr bwMode="auto">
          <a:xfrm>
            <a:off x="2025912" y="2762591"/>
            <a:ext cx="233088" cy="479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7FE52D3-E92A-4F02-8E04-D9934EC12AEC}"/>
              </a:ext>
            </a:extLst>
          </p:cNvPr>
          <p:cNvCxnSpPr>
            <a:cxnSpLocks/>
            <a:stCxn id="14" idx="2"/>
            <a:endCxn id="162" idx="0"/>
          </p:cNvCxnSpPr>
          <p:nvPr/>
        </p:nvCxnSpPr>
        <p:spPr bwMode="auto">
          <a:xfrm flipH="1">
            <a:off x="3082860" y="2741576"/>
            <a:ext cx="53746" cy="462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44229A-2253-467D-B7AC-F90BFB1BB922}"/>
              </a:ext>
            </a:extLst>
          </p:cNvPr>
          <p:cNvSpPr txBox="1"/>
          <p:nvPr/>
        </p:nvSpPr>
        <p:spPr>
          <a:xfrm>
            <a:off x="1474094" y="2300926"/>
            <a:ext cx="110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EBB47-FA03-40B4-901A-D2B0C5982D12}"/>
              </a:ext>
            </a:extLst>
          </p:cNvPr>
          <p:cNvSpPr txBox="1"/>
          <p:nvPr/>
        </p:nvSpPr>
        <p:spPr>
          <a:xfrm>
            <a:off x="2851912" y="2279911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Slit</a:t>
            </a:r>
          </a:p>
        </p:txBody>
      </p:sp>
    </p:spTree>
    <p:extLst>
      <p:ext uri="{BB962C8B-B14F-4D97-AF65-F5344CB8AC3E}">
        <p14:creationId xmlns:p14="http://schemas.microsoft.com/office/powerpoint/2010/main" val="21877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FFA-C38B-47A7-97EF-C262278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69D39-827F-44AA-AF9C-5E9B972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AFF0-26B6-4678-A3A7-10D45CD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ED68A-1582-4DEF-AB62-266EFE04D8DC}"/>
              </a:ext>
            </a:extLst>
          </p:cNvPr>
          <p:cNvGrpSpPr/>
          <p:nvPr/>
        </p:nvGrpSpPr>
        <p:grpSpPr>
          <a:xfrm>
            <a:off x="733426" y="2677875"/>
            <a:ext cx="11261695" cy="2556000"/>
            <a:chOff x="733426" y="2677875"/>
            <a:chExt cx="11261695" cy="2556000"/>
          </a:xfrm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1B107380-8390-4196-BC3E-FC6C1B12F691}"/>
                </a:ext>
              </a:extLst>
            </p:cNvPr>
            <p:cNvSpPr/>
            <p:nvPr/>
          </p:nvSpPr>
          <p:spPr bwMode="auto">
            <a:xfrm rot="10800000">
              <a:off x="8744119" y="3349691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8174674-FCF1-4934-9093-0FCAAA8B61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06988" y="3577875"/>
              <a:ext cx="298211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262503-8D9A-41BC-A8F7-3405F83F6EBE}"/>
                </a:ext>
              </a:extLst>
            </p:cNvPr>
            <p:cNvCxnSpPr/>
            <p:nvPr/>
          </p:nvCxnSpPr>
          <p:spPr bwMode="auto">
            <a:xfrm>
              <a:off x="1883361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096E92-2F27-444A-951D-A49AA5EADDFD}"/>
                </a:ext>
              </a:extLst>
            </p:cNvPr>
            <p:cNvCxnSpPr/>
            <p:nvPr/>
          </p:nvCxnSpPr>
          <p:spPr bwMode="auto">
            <a:xfrm>
              <a:off x="2880020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A7DAB9-ADC6-4DED-97DD-5523BF2E8440}"/>
                </a:ext>
              </a:extLst>
            </p:cNvPr>
            <p:cNvCxnSpPr/>
            <p:nvPr/>
          </p:nvCxnSpPr>
          <p:spPr bwMode="auto">
            <a:xfrm>
              <a:off x="4873336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18340-1665-4CF9-850E-5C5F2714E73A}"/>
                </a:ext>
              </a:extLst>
            </p:cNvPr>
            <p:cNvCxnSpPr/>
            <p:nvPr/>
          </p:nvCxnSpPr>
          <p:spPr bwMode="auto">
            <a:xfrm>
              <a:off x="5869995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D40AA7-D3C5-4CDC-8118-E998236BCF89}"/>
                </a:ext>
              </a:extLst>
            </p:cNvPr>
            <p:cNvCxnSpPr/>
            <p:nvPr/>
          </p:nvCxnSpPr>
          <p:spPr bwMode="auto">
            <a:xfrm>
              <a:off x="6866653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024E6D-67C9-4FC6-AF92-598075264934}"/>
                </a:ext>
              </a:extLst>
            </p:cNvPr>
            <p:cNvSpPr txBox="1"/>
            <p:nvPr/>
          </p:nvSpPr>
          <p:spPr>
            <a:xfrm>
              <a:off x="733426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AABA04-2932-4A8A-B319-84F8E98664D7}"/>
                </a:ext>
              </a:extLst>
            </p:cNvPr>
            <p:cNvSpPr txBox="1"/>
            <p:nvPr/>
          </p:nvSpPr>
          <p:spPr>
            <a:xfrm>
              <a:off x="1719010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2FB5A-2210-455E-A689-077A310302A7}"/>
                </a:ext>
              </a:extLst>
            </p:cNvPr>
            <p:cNvSpPr txBox="1"/>
            <p:nvPr/>
          </p:nvSpPr>
          <p:spPr>
            <a:xfrm>
              <a:off x="2723643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5D26BC-AAD8-4880-B1B8-A1DDAD061E2A}"/>
                </a:ext>
              </a:extLst>
            </p:cNvPr>
            <p:cNvSpPr txBox="1"/>
            <p:nvPr/>
          </p:nvSpPr>
          <p:spPr>
            <a:xfrm>
              <a:off x="3728275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1E0893-82AE-4E82-9FA8-6E1CDC5F46CB}"/>
                </a:ext>
              </a:extLst>
            </p:cNvPr>
            <p:cNvSpPr txBox="1"/>
            <p:nvPr/>
          </p:nvSpPr>
          <p:spPr>
            <a:xfrm>
              <a:off x="4732908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9E70A9-297C-442B-8A67-29CE3E691ABD}"/>
                </a:ext>
              </a:extLst>
            </p:cNvPr>
            <p:cNvSpPr txBox="1"/>
            <p:nvPr/>
          </p:nvSpPr>
          <p:spPr>
            <a:xfrm>
              <a:off x="573754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968F68-FAF4-47FB-8B91-DBF0280D6AF8}"/>
                </a:ext>
              </a:extLst>
            </p:cNvPr>
            <p:cNvSpPr txBox="1"/>
            <p:nvPr/>
          </p:nvSpPr>
          <p:spPr>
            <a:xfrm>
              <a:off x="6698320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784766-5FE2-438F-BE12-763F1A26DD8D}"/>
                </a:ext>
              </a:extLst>
            </p:cNvPr>
            <p:cNvSpPr txBox="1"/>
            <p:nvPr/>
          </p:nvSpPr>
          <p:spPr>
            <a:xfrm>
              <a:off x="11188490" y="358421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1FACB0-4925-45BD-A67C-F0DC0CDF65CB}"/>
                </a:ext>
              </a:extLst>
            </p:cNvPr>
            <p:cNvCxnSpPr/>
            <p:nvPr/>
          </p:nvCxnSpPr>
          <p:spPr bwMode="auto">
            <a:xfrm>
              <a:off x="7863311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2EB69A-5CDD-4DED-9B70-1AE575647207}"/>
                </a:ext>
              </a:extLst>
            </p:cNvPr>
            <p:cNvSpPr txBox="1"/>
            <p:nvPr/>
          </p:nvSpPr>
          <p:spPr>
            <a:xfrm>
              <a:off x="769896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A6B779-FC15-4248-9229-17A8C3231AC4}"/>
                </a:ext>
              </a:extLst>
            </p:cNvPr>
            <p:cNvCxnSpPr/>
            <p:nvPr/>
          </p:nvCxnSpPr>
          <p:spPr bwMode="auto">
            <a:xfrm>
              <a:off x="8859970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796C86-3551-46FB-A612-80C5F4E61BC5}"/>
                </a:ext>
              </a:extLst>
            </p:cNvPr>
            <p:cNvSpPr txBox="1"/>
            <p:nvPr/>
          </p:nvSpPr>
          <p:spPr>
            <a:xfrm>
              <a:off x="869960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2D55E7-A45F-4B71-9A5A-521716963212}"/>
                </a:ext>
              </a:extLst>
            </p:cNvPr>
            <p:cNvCxnSpPr/>
            <p:nvPr/>
          </p:nvCxnSpPr>
          <p:spPr bwMode="auto">
            <a:xfrm>
              <a:off x="3876678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107637-A762-40AF-B79A-FE15848E44ED}"/>
                </a:ext>
              </a:extLst>
            </p:cNvPr>
            <p:cNvCxnSpPr/>
            <p:nvPr/>
          </p:nvCxnSpPr>
          <p:spPr bwMode="auto">
            <a:xfrm>
              <a:off x="9856628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01EC73-4093-41E7-B674-0A6C1916E7DF}"/>
                </a:ext>
              </a:extLst>
            </p:cNvPr>
            <p:cNvCxnSpPr/>
            <p:nvPr/>
          </p:nvCxnSpPr>
          <p:spPr bwMode="auto">
            <a:xfrm>
              <a:off x="10853286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D5E717-F405-4D8C-9C47-1CB4CE9330C9}"/>
                </a:ext>
              </a:extLst>
            </p:cNvPr>
            <p:cNvSpPr txBox="1"/>
            <p:nvPr/>
          </p:nvSpPr>
          <p:spPr>
            <a:xfrm>
              <a:off x="9692277" y="2677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48908D-3CC7-44DA-B84B-63FD2898C8B8}"/>
                </a:ext>
              </a:extLst>
            </p:cNvPr>
            <p:cNvSpPr txBox="1"/>
            <p:nvPr/>
          </p:nvSpPr>
          <p:spPr>
            <a:xfrm>
              <a:off x="10606012" y="2677875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F8D2FFD-18BD-4708-A0AD-C0CE66AD6136}"/>
                </a:ext>
              </a:extLst>
            </p:cNvPr>
            <p:cNvSpPr/>
            <p:nvPr/>
          </p:nvSpPr>
          <p:spPr bwMode="auto">
            <a:xfrm>
              <a:off x="545978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F8682A4-1157-44F9-943E-1AF836DAE3F7}"/>
                </a:ext>
              </a:extLst>
            </p:cNvPr>
            <p:cNvSpPr/>
            <p:nvPr/>
          </p:nvSpPr>
          <p:spPr bwMode="auto">
            <a:xfrm>
              <a:off x="5573913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191EC0A-DDF7-4162-9F4E-B0A5D0A2E505}"/>
                </a:ext>
              </a:extLst>
            </p:cNvPr>
            <p:cNvSpPr/>
            <p:nvPr/>
          </p:nvSpPr>
          <p:spPr bwMode="auto">
            <a:xfrm>
              <a:off x="5693845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051B716-FB16-4BD1-A75A-3006FB275A93}"/>
                </a:ext>
              </a:extLst>
            </p:cNvPr>
            <p:cNvSpPr/>
            <p:nvPr/>
          </p:nvSpPr>
          <p:spPr bwMode="auto">
            <a:xfrm>
              <a:off x="5813838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5AC962-B839-44D4-B05C-12429638BFBA}"/>
                </a:ext>
              </a:extLst>
            </p:cNvPr>
            <p:cNvSpPr/>
            <p:nvPr/>
          </p:nvSpPr>
          <p:spPr bwMode="auto">
            <a:xfrm>
              <a:off x="5928561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AA62DEC-76CC-4917-A03E-933D7C01FBA5}"/>
                </a:ext>
              </a:extLst>
            </p:cNvPr>
            <p:cNvSpPr/>
            <p:nvPr/>
          </p:nvSpPr>
          <p:spPr bwMode="auto">
            <a:xfrm>
              <a:off x="6043284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B2437E0-E0BE-43C0-830B-E0DF97953637}"/>
                </a:ext>
              </a:extLst>
            </p:cNvPr>
            <p:cNvSpPr/>
            <p:nvPr/>
          </p:nvSpPr>
          <p:spPr bwMode="auto">
            <a:xfrm>
              <a:off x="6163277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6F49C77-C627-4955-A3F7-118171648D71}"/>
                </a:ext>
              </a:extLst>
            </p:cNvPr>
            <p:cNvSpPr/>
            <p:nvPr/>
          </p:nvSpPr>
          <p:spPr bwMode="auto">
            <a:xfrm>
              <a:off x="6282734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E49EBCF-2F9A-430B-AB4F-8CDAE1BF6601}"/>
                </a:ext>
              </a:extLst>
            </p:cNvPr>
            <p:cNvSpPr/>
            <p:nvPr/>
          </p:nvSpPr>
          <p:spPr bwMode="auto">
            <a:xfrm>
              <a:off x="5337073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BAB9374-960F-427D-9930-9FA08179021D}"/>
                </a:ext>
              </a:extLst>
            </p:cNvPr>
            <p:cNvSpPr/>
            <p:nvPr/>
          </p:nvSpPr>
          <p:spPr bwMode="auto">
            <a:xfrm>
              <a:off x="1829257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8202FEC-A210-48C7-8B3E-B8966D09D831}"/>
                </a:ext>
              </a:extLst>
            </p:cNvPr>
            <p:cNvSpPr/>
            <p:nvPr/>
          </p:nvSpPr>
          <p:spPr bwMode="auto">
            <a:xfrm>
              <a:off x="194339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1E37ABC-CACA-44F4-BBA9-5BF31BA3D109}"/>
                </a:ext>
              </a:extLst>
            </p:cNvPr>
            <p:cNvSpPr/>
            <p:nvPr/>
          </p:nvSpPr>
          <p:spPr bwMode="auto">
            <a:xfrm>
              <a:off x="170655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72CFD-F6D1-4BB1-8FFD-B84FDFE07FB1}"/>
                </a:ext>
              </a:extLst>
            </p:cNvPr>
            <p:cNvGrpSpPr/>
            <p:nvPr/>
          </p:nvGrpSpPr>
          <p:grpSpPr>
            <a:xfrm>
              <a:off x="3945945" y="3037875"/>
              <a:ext cx="166523" cy="1080000"/>
              <a:chOff x="3531059" y="3276000"/>
              <a:chExt cx="180448" cy="108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500416-09EA-4E95-861B-6255268ADCDA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1614F42-2FBA-439E-97C6-B297545F9EC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D46A535-695D-498C-9B58-E7A37BC38982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A16D038-9E6E-4226-B564-F9232C9BF44E}"/>
                </a:ext>
              </a:extLst>
            </p:cNvPr>
            <p:cNvGrpSpPr/>
            <p:nvPr/>
          </p:nvGrpSpPr>
          <p:grpSpPr>
            <a:xfrm>
              <a:off x="4891427" y="3037852"/>
              <a:ext cx="166523" cy="1080000"/>
              <a:chOff x="3531059" y="3276000"/>
              <a:chExt cx="180448" cy="108000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E2093E3-4368-4C21-BD39-17D7FFE8C6D5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DF571A9-5648-4469-A34B-CD49C7EC574D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D21AB65-819F-459E-816C-546877EC074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A3E6BD3-5DCA-4724-BFB8-41E54D3227B4}"/>
                </a:ext>
              </a:extLst>
            </p:cNvPr>
            <p:cNvGrpSpPr/>
            <p:nvPr/>
          </p:nvGrpSpPr>
          <p:grpSpPr>
            <a:xfrm>
              <a:off x="2900337" y="3037829"/>
              <a:ext cx="166523" cy="1080000"/>
              <a:chOff x="3531059" y="3276000"/>
              <a:chExt cx="180448" cy="108000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65C6D80-F11E-4323-8DF7-9122D704FB9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77FFDF1-B383-40E5-B5C7-F6141CEA2A7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88F0FA1-FCDA-48F2-A8D3-568AE0A0E8D4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DFF769-6DA9-4791-B377-16BE88AC1053}"/>
                </a:ext>
              </a:extLst>
            </p:cNvPr>
            <p:cNvGrpSpPr/>
            <p:nvPr/>
          </p:nvGrpSpPr>
          <p:grpSpPr>
            <a:xfrm>
              <a:off x="2496631" y="3037875"/>
              <a:ext cx="166523" cy="1080000"/>
              <a:chOff x="3531059" y="3276000"/>
              <a:chExt cx="180448" cy="10800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411B7D9-8111-4DA5-8D01-8B0BD1147353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C8534F6-EDA6-4031-A52D-BCCFCC624EC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2851F23-2E11-4F77-8F87-7AD0C8E4687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5978980-D646-48B5-A027-1C847DFC2638}"/>
                </a:ext>
              </a:extLst>
            </p:cNvPr>
            <p:cNvGrpSpPr/>
            <p:nvPr/>
          </p:nvGrpSpPr>
          <p:grpSpPr>
            <a:xfrm>
              <a:off x="6785078" y="3037829"/>
              <a:ext cx="166523" cy="1080000"/>
              <a:chOff x="3531059" y="3276000"/>
              <a:chExt cx="180448" cy="1080000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5425850-A160-4EA0-9B90-BF77F3CA2B6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14318A8-1F07-48A8-A259-02C0D31F1FE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165578-F4DB-4E93-8F41-36A84BE022A6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6C1846A-A8D3-48A6-956D-11AA4062A2C0}"/>
                </a:ext>
              </a:extLst>
            </p:cNvPr>
            <p:cNvGrpSpPr/>
            <p:nvPr/>
          </p:nvGrpSpPr>
          <p:grpSpPr>
            <a:xfrm>
              <a:off x="1294984" y="3037875"/>
              <a:ext cx="166523" cy="1080000"/>
              <a:chOff x="3531059" y="3276000"/>
              <a:chExt cx="180448" cy="108000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0E926E0-67BA-4A4A-BA65-627581A029CC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A2E6CF5-820A-4520-AA9C-9DD6F8637E4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018B057-D713-4062-A156-E5115BC291F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898FE99-9F7F-466D-801D-BF7E07B2F841}"/>
                </a:ext>
              </a:extLst>
            </p:cNvPr>
            <p:cNvGrpSpPr/>
            <p:nvPr/>
          </p:nvGrpSpPr>
          <p:grpSpPr>
            <a:xfrm>
              <a:off x="887381" y="3037875"/>
              <a:ext cx="166523" cy="1080000"/>
              <a:chOff x="3531059" y="3276000"/>
              <a:chExt cx="180448" cy="108000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CDB8E42-F000-4AE2-B3E7-911430E713C8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88B5212-11EB-4317-B75A-8B781ED58316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A1D028B-CAF5-4A3A-BA7D-8DD170FD0C1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C2E20D0-CF47-42DB-B579-E4CAFFA05983}"/>
                </a:ext>
              </a:extLst>
            </p:cNvPr>
            <p:cNvSpPr/>
            <p:nvPr/>
          </p:nvSpPr>
          <p:spPr bwMode="auto">
            <a:xfrm>
              <a:off x="880524" y="3037875"/>
              <a:ext cx="42191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BD24A5ED-D2FF-4D05-93EE-DF3DF21E5FCE}"/>
                </a:ext>
              </a:extLst>
            </p:cNvPr>
            <p:cNvSpPr/>
            <p:nvPr/>
          </p:nvSpPr>
          <p:spPr bwMode="auto">
            <a:xfrm>
              <a:off x="10634838" y="480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600A613C-7AAC-4C8E-9FA3-F7D3EFA4E640}"/>
                </a:ext>
              </a:extLst>
            </p:cNvPr>
            <p:cNvSpPr/>
            <p:nvPr/>
          </p:nvSpPr>
          <p:spPr bwMode="auto">
            <a:xfrm rot="10800000">
              <a:off x="10064090" y="408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E77E3C-F7DB-47BE-9C0E-2EEE2DCB8801}"/>
                </a:ext>
              </a:extLst>
            </p:cNvPr>
            <p:cNvCxnSpPr>
              <a:cxnSpLocks/>
              <a:stCxn id="103" idx="2"/>
            </p:cNvCxnSpPr>
            <p:nvPr/>
          </p:nvCxnSpPr>
          <p:spPr bwMode="auto">
            <a:xfrm>
              <a:off x="880524" y="3577875"/>
              <a:ext cx="80629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426E202-2F25-459F-9232-BC4A22670736}"/>
                </a:ext>
              </a:extLst>
            </p:cNvPr>
            <p:cNvSpPr/>
            <p:nvPr/>
          </p:nvSpPr>
          <p:spPr bwMode="auto">
            <a:xfrm>
              <a:off x="9700661" y="3757875"/>
              <a:ext cx="125338" cy="1080000"/>
            </a:xfrm>
            <a:prstGeom prst="ellipse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BB2DC28-1070-4BC7-BBFE-0552854DDD1D}"/>
                </a:ext>
              </a:extLst>
            </p:cNvPr>
            <p:cNvSpPr/>
            <p:nvPr/>
          </p:nvSpPr>
          <p:spPr bwMode="auto">
            <a:xfrm>
              <a:off x="9923540" y="3757875"/>
              <a:ext cx="125338" cy="1080000"/>
            </a:xfrm>
            <a:prstGeom prst="ellipse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617FA2A5-1F2E-4C19-BF65-D9913D083468}"/>
                </a:ext>
              </a:extLst>
            </p:cNvPr>
            <p:cNvSpPr/>
            <p:nvPr/>
          </p:nvSpPr>
          <p:spPr bwMode="auto">
            <a:xfrm>
              <a:off x="9308198" y="408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515C758-A54C-42B7-A0B8-B6F67F3EB00F}"/>
                </a:ext>
              </a:extLst>
            </p:cNvPr>
            <p:cNvSpPr/>
            <p:nvPr/>
          </p:nvSpPr>
          <p:spPr bwMode="auto">
            <a:xfrm>
              <a:off x="3511237" y="2965875"/>
              <a:ext cx="42191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27543C-C808-4DB1-AA8C-7E78013F1F2E}"/>
                </a:ext>
              </a:extLst>
            </p:cNvPr>
            <p:cNvSpPr/>
            <p:nvPr/>
          </p:nvSpPr>
          <p:spPr bwMode="auto">
            <a:xfrm>
              <a:off x="3511237" y="3721875"/>
              <a:ext cx="42191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38FA6DF-0A1F-4B2E-9AC3-6A13B9202208}"/>
                </a:ext>
              </a:extLst>
            </p:cNvPr>
            <p:cNvSpPr/>
            <p:nvPr/>
          </p:nvSpPr>
          <p:spPr bwMode="auto">
            <a:xfrm>
              <a:off x="2747132" y="3004225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E776241-FED7-4AD5-ADB0-C4992AED058C}"/>
                </a:ext>
              </a:extLst>
            </p:cNvPr>
            <p:cNvSpPr/>
            <p:nvPr/>
          </p:nvSpPr>
          <p:spPr bwMode="auto">
            <a:xfrm>
              <a:off x="2747132" y="3125461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5D479CA-8FBC-46ED-8355-ADB26F5A447B}"/>
                </a:ext>
              </a:extLst>
            </p:cNvPr>
            <p:cNvSpPr/>
            <p:nvPr/>
          </p:nvSpPr>
          <p:spPr bwMode="auto">
            <a:xfrm>
              <a:off x="2747132" y="3253340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44AE0D8-8EAC-4FB2-A0B8-7F7884869D14}"/>
                </a:ext>
              </a:extLst>
            </p:cNvPr>
            <p:cNvSpPr/>
            <p:nvPr/>
          </p:nvSpPr>
          <p:spPr bwMode="auto">
            <a:xfrm>
              <a:off x="2747132" y="337882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62D1FAE-1A14-4D26-8AF4-CDC78B63628F}"/>
                </a:ext>
              </a:extLst>
            </p:cNvPr>
            <p:cNvSpPr/>
            <p:nvPr/>
          </p:nvSpPr>
          <p:spPr bwMode="auto">
            <a:xfrm>
              <a:off x="2747132" y="3503214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C243F07-EB31-48E2-B13A-7FE34D3D50CC}"/>
                </a:ext>
              </a:extLst>
            </p:cNvPr>
            <p:cNvSpPr/>
            <p:nvPr/>
          </p:nvSpPr>
          <p:spPr bwMode="auto">
            <a:xfrm>
              <a:off x="2747132" y="3627942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E001A8E-59AD-4EEA-8C0A-9A00A99703B4}"/>
                </a:ext>
              </a:extLst>
            </p:cNvPr>
            <p:cNvSpPr/>
            <p:nvPr/>
          </p:nvSpPr>
          <p:spPr bwMode="auto">
            <a:xfrm>
              <a:off x="2747132" y="3753899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0D8FA38-3005-428A-B0D7-3DB9875D6879}"/>
                </a:ext>
              </a:extLst>
            </p:cNvPr>
            <p:cNvSpPr/>
            <p:nvPr/>
          </p:nvSpPr>
          <p:spPr bwMode="auto">
            <a:xfrm>
              <a:off x="2747132" y="3878315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2812B2C-6558-4F8D-9BC9-51CB67BF27EE}"/>
                </a:ext>
              </a:extLst>
            </p:cNvPr>
            <p:cNvSpPr/>
            <p:nvPr/>
          </p:nvSpPr>
          <p:spPr bwMode="auto">
            <a:xfrm>
              <a:off x="2747132" y="400619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43578D3-CF8F-41F4-9887-3D2BD8C326EF}"/>
                </a:ext>
              </a:extLst>
            </p:cNvPr>
            <p:cNvSpPr/>
            <p:nvPr/>
          </p:nvSpPr>
          <p:spPr bwMode="auto">
            <a:xfrm>
              <a:off x="2747132" y="412822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70FAF-FC30-4916-B943-D8A125298529}"/>
                </a:ext>
              </a:extLst>
            </p:cNvPr>
            <p:cNvCxnSpPr/>
            <p:nvPr/>
          </p:nvCxnSpPr>
          <p:spPr bwMode="auto">
            <a:xfrm>
              <a:off x="886703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B919EEA8-F9AA-467E-99E3-DCF282D0A134}"/>
                </a:ext>
              </a:extLst>
            </p:cNvPr>
            <p:cNvCxnSpPr>
              <a:cxnSpLocks/>
              <a:endCxn id="140" idx="1"/>
            </p:cNvCxnSpPr>
            <p:nvPr/>
          </p:nvCxnSpPr>
          <p:spPr bwMode="auto">
            <a:xfrm>
              <a:off x="8943450" y="3577875"/>
              <a:ext cx="427617" cy="72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CDD46FA-D49A-4259-B792-7AE7445F4C0A}"/>
                </a:ext>
              </a:extLst>
            </p:cNvPr>
            <p:cNvCxnSpPr>
              <a:cxnSpLocks/>
              <a:stCxn id="144" idx="1"/>
            </p:cNvCxnSpPr>
            <p:nvPr/>
          </p:nvCxnSpPr>
          <p:spPr bwMode="auto">
            <a:xfrm>
              <a:off x="10399884" y="4297875"/>
              <a:ext cx="429933" cy="7506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073FF22-4942-4FDB-8E83-5F812CF4720E}"/>
                </a:ext>
              </a:extLst>
            </p:cNvPr>
            <p:cNvCxnSpPr>
              <a:cxnSpLocks/>
              <a:stCxn id="140" idx="1"/>
              <a:endCxn id="144" idx="1"/>
            </p:cNvCxnSpPr>
            <p:nvPr/>
          </p:nvCxnSpPr>
          <p:spPr bwMode="auto">
            <a:xfrm>
              <a:off x="9371067" y="4297875"/>
              <a:ext cx="10288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3E2610C-46DC-470F-95CB-9F83AB5FD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29713" y="5036925"/>
              <a:ext cx="95939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955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40A50C-56C8-4B69-8FEC-2457D02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606" y="634614"/>
            <a:ext cx="13630806" cy="611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42FFA-C38B-47A7-97EF-C262278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Fields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69D39-827F-44AA-AF9C-5E9B972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AFF0-26B6-4678-A3A7-10D45CD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ED68A-1582-4DEF-AB62-266EFE04D8DC}"/>
              </a:ext>
            </a:extLst>
          </p:cNvPr>
          <p:cNvGrpSpPr/>
          <p:nvPr/>
        </p:nvGrpSpPr>
        <p:grpSpPr>
          <a:xfrm>
            <a:off x="733426" y="2677875"/>
            <a:ext cx="11261695" cy="2556000"/>
            <a:chOff x="733426" y="2677875"/>
            <a:chExt cx="11261695" cy="2556000"/>
          </a:xfrm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1B107380-8390-4196-BC3E-FC6C1B12F691}"/>
                </a:ext>
              </a:extLst>
            </p:cNvPr>
            <p:cNvSpPr/>
            <p:nvPr/>
          </p:nvSpPr>
          <p:spPr bwMode="auto">
            <a:xfrm rot="10800000">
              <a:off x="8744119" y="3349691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8174674-FCF1-4934-9093-0FCAAA8B61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06988" y="3577875"/>
              <a:ext cx="298211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262503-8D9A-41BC-A8F7-3405F83F6EBE}"/>
                </a:ext>
              </a:extLst>
            </p:cNvPr>
            <p:cNvCxnSpPr/>
            <p:nvPr/>
          </p:nvCxnSpPr>
          <p:spPr bwMode="auto">
            <a:xfrm>
              <a:off x="1883361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096E92-2F27-444A-951D-A49AA5EADDFD}"/>
                </a:ext>
              </a:extLst>
            </p:cNvPr>
            <p:cNvCxnSpPr/>
            <p:nvPr/>
          </p:nvCxnSpPr>
          <p:spPr bwMode="auto">
            <a:xfrm>
              <a:off x="2880020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A7DAB9-ADC6-4DED-97DD-5523BF2E8440}"/>
                </a:ext>
              </a:extLst>
            </p:cNvPr>
            <p:cNvCxnSpPr/>
            <p:nvPr/>
          </p:nvCxnSpPr>
          <p:spPr bwMode="auto">
            <a:xfrm>
              <a:off x="4873336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18340-1665-4CF9-850E-5C5F2714E73A}"/>
                </a:ext>
              </a:extLst>
            </p:cNvPr>
            <p:cNvCxnSpPr/>
            <p:nvPr/>
          </p:nvCxnSpPr>
          <p:spPr bwMode="auto">
            <a:xfrm>
              <a:off x="5869995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D40AA7-D3C5-4CDC-8118-E998236BCF89}"/>
                </a:ext>
              </a:extLst>
            </p:cNvPr>
            <p:cNvCxnSpPr/>
            <p:nvPr/>
          </p:nvCxnSpPr>
          <p:spPr bwMode="auto">
            <a:xfrm>
              <a:off x="6866653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024E6D-67C9-4FC6-AF92-598075264934}"/>
                </a:ext>
              </a:extLst>
            </p:cNvPr>
            <p:cNvSpPr txBox="1"/>
            <p:nvPr/>
          </p:nvSpPr>
          <p:spPr>
            <a:xfrm>
              <a:off x="733426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AABA04-2932-4A8A-B319-84F8E98664D7}"/>
                </a:ext>
              </a:extLst>
            </p:cNvPr>
            <p:cNvSpPr txBox="1"/>
            <p:nvPr/>
          </p:nvSpPr>
          <p:spPr>
            <a:xfrm>
              <a:off x="1719010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2FB5A-2210-455E-A689-077A310302A7}"/>
                </a:ext>
              </a:extLst>
            </p:cNvPr>
            <p:cNvSpPr txBox="1"/>
            <p:nvPr/>
          </p:nvSpPr>
          <p:spPr>
            <a:xfrm>
              <a:off x="2723643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5D26BC-AAD8-4880-B1B8-A1DDAD061E2A}"/>
                </a:ext>
              </a:extLst>
            </p:cNvPr>
            <p:cNvSpPr txBox="1"/>
            <p:nvPr/>
          </p:nvSpPr>
          <p:spPr>
            <a:xfrm>
              <a:off x="3728275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1E0893-82AE-4E82-9FA8-6E1CDC5F46CB}"/>
                </a:ext>
              </a:extLst>
            </p:cNvPr>
            <p:cNvSpPr txBox="1"/>
            <p:nvPr/>
          </p:nvSpPr>
          <p:spPr>
            <a:xfrm>
              <a:off x="4732908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9E70A9-297C-442B-8A67-29CE3E691ABD}"/>
                </a:ext>
              </a:extLst>
            </p:cNvPr>
            <p:cNvSpPr txBox="1"/>
            <p:nvPr/>
          </p:nvSpPr>
          <p:spPr>
            <a:xfrm>
              <a:off x="573754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968F68-FAF4-47FB-8B91-DBF0280D6AF8}"/>
                </a:ext>
              </a:extLst>
            </p:cNvPr>
            <p:cNvSpPr txBox="1"/>
            <p:nvPr/>
          </p:nvSpPr>
          <p:spPr>
            <a:xfrm>
              <a:off x="6698320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784766-5FE2-438F-BE12-763F1A26DD8D}"/>
                </a:ext>
              </a:extLst>
            </p:cNvPr>
            <p:cNvSpPr txBox="1"/>
            <p:nvPr/>
          </p:nvSpPr>
          <p:spPr>
            <a:xfrm>
              <a:off x="11188490" y="358421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(m)</a:t>
              </a:r>
              <a:endParaRPr 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1FACB0-4925-45BD-A67C-F0DC0CDF65CB}"/>
                </a:ext>
              </a:extLst>
            </p:cNvPr>
            <p:cNvCxnSpPr/>
            <p:nvPr/>
          </p:nvCxnSpPr>
          <p:spPr bwMode="auto">
            <a:xfrm>
              <a:off x="7863311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2EB69A-5CDD-4DED-9B70-1AE575647207}"/>
                </a:ext>
              </a:extLst>
            </p:cNvPr>
            <p:cNvSpPr txBox="1"/>
            <p:nvPr/>
          </p:nvSpPr>
          <p:spPr>
            <a:xfrm>
              <a:off x="769896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A6B779-FC15-4248-9229-17A8C3231AC4}"/>
                </a:ext>
              </a:extLst>
            </p:cNvPr>
            <p:cNvCxnSpPr/>
            <p:nvPr/>
          </p:nvCxnSpPr>
          <p:spPr bwMode="auto">
            <a:xfrm>
              <a:off x="8859970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796C86-3551-46FB-A612-80C5F4E61BC5}"/>
                </a:ext>
              </a:extLst>
            </p:cNvPr>
            <p:cNvSpPr txBox="1"/>
            <p:nvPr/>
          </p:nvSpPr>
          <p:spPr>
            <a:xfrm>
              <a:off x="8699601" y="4009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2D55E7-A45F-4B71-9A5A-521716963212}"/>
                </a:ext>
              </a:extLst>
            </p:cNvPr>
            <p:cNvCxnSpPr/>
            <p:nvPr/>
          </p:nvCxnSpPr>
          <p:spPr bwMode="auto">
            <a:xfrm>
              <a:off x="3876678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107637-A762-40AF-B79A-FE15848E44ED}"/>
                </a:ext>
              </a:extLst>
            </p:cNvPr>
            <p:cNvCxnSpPr/>
            <p:nvPr/>
          </p:nvCxnSpPr>
          <p:spPr bwMode="auto">
            <a:xfrm>
              <a:off x="9856628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01EC73-4093-41E7-B674-0A6C1916E7DF}"/>
                </a:ext>
              </a:extLst>
            </p:cNvPr>
            <p:cNvCxnSpPr/>
            <p:nvPr/>
          </p:nvCxnSpPr>
          <p:spPr bwMode="auto">
            <a:xfrm>
              <a:off x="10853286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D5E717-F405-4D8C-9C47-1CB4CE9330C9}"/>
                </a:ext>
              </a:extLst>
            </p:cNvPr>
            <p:cNvSpPr txBox="1"/>
            <p:nvPr/>
          </p:nvSpPr>
          <p:spPr>
            <a:xfrm>
              <a:off x="9692277" y="26778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48908D-3CC7-44DA-B84B-63FD2898C8B8}"/>
                </a:ext>
              </a:extLst>
            </p:cNvPr>
            <p:cNvSpPr txBox="1"/>
            <p:nvPr/>
          </p:nvSpPr>
          <p:spPr>
            <a:xfrm>
              <a:off x="10606012" y="2677875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F8D2FFD-18BD-4708-A0AD-C0CE66AD6136}"/>
                </a:ext>
              </a:extLst>
            </p:cNvPr>
            <p:cNvSpPr/>
            <p:nvPr/>
          </p:nvSpPr>
          <p:spPr bwMode="auto">
            <a:xfrm>
              <a:off x="545978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F8682A4-1157-44F9-943E-1AF836DAE3F7}"/>
                </a:ext>
              </a:extLst>
            </p:cNvPr>
            <p:cNvSpPr/>
            <p:nvPr/>
          </p:nvSpPr>
          <p:spPr bwMode="auto">
            <a:xfrm>
              <a:off x="5573913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191EC0A-DDF7-4162-9F4E-B0A5D0A2E505}"/>
                </a:ext>
              </a:extLst>
            </p:cNvPr>
            <p:cNvSpPr/>
            <p:nvPr/>
          </p:nvSpPr>
          <p:spPr bwMode="auto">
            <a:xfrm>
              <a:off x="5693845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051B716-FB16-4BD1-A75A-3006FB275A93}"/>
                </a:ext>
              </a:extLst>
            </p:cNvPr>
            <p:cNvSpPr/>
            <p:nvPr/>
          </p:nvSpPr>
          <p:spPr bwMode="auto">
            <a:xfrm>
              <a:off x="5813838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5AC962-B839-44D4-B05C-12429638BFBA}"/>
                </a:ext>
              </a:extLst>
            </p:cNvPr>
            <p:cNvSpPr/>
            <p:nvPr/>
          </p:nvSpPr>
          <p:spPr bwMode="auto">
            <a:xfrm>
              <a:off x="5928561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AA62DEC-76CC-4917-A03E-933D7C01FBA5}"/>
                </a:ext>
              </a:extLst>
            </p:cNvPr>
            <p:cNvSpPr/>
            <p:nvPr/>
          </p:nvSpPr>
          <p:spPr bwMode="auto">
            <a:xfrm>
              <a:off x="6043284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B2437E0-E0BE-43C0-830B-E0DF97953637}"/>
                </a:ext>
              </a:extLst>
            </p:cNvPr>
            <p:cNvSpPr/>
            <p:nvPr/>
          </p:nvSpPr>
          <p:spPr bwMode="auto">
            <a:xfrm>
              <a:off x="6163277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6F49C77-C627-4955-A3F7-118171648D71}"/>
                </a:ext>
              </a:extLst>
            </p:cNvPr>
            <p:cNvSpPr/>
            <p:nvPr/>
          </p:nvSpPr>
          <p:spPr bwMode="auto">
            <a:xfrm>
              <a:off x="6282734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E49EBCF-2F9A-430B-AB4F-8CDAE1BF6601}"/>
                </a:ext>
              </a:extLst>
            </p:cNvPr>
            <p:cNvSpPr/>
            <p:nvPr/>
          </p:nvSpPr>
          <p:spPr bwMode="auto">
            <a:xfrm>
              <a:off x="5337073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BAB9374-960F-427D-9930-9FA08179021D}"/>
                </a:ext>
              </a:extLst>
            </p:cNvPr>
            <p:cNvSpPr/>
            <p:nvPr/>
          </p:nvSpPr>
          <p:spPr bwMode="auto">
            <a:xfrm>
              <a:off x="1829257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8202FEC-A210-48C7-8B3E-B8966D09D831}"/>
                </a:ext>
              </a:extLst>
            </p:cNvPr>
            <p:cNvSpPr/>
            <p:nvPr/>
          </p:nvSpPr>
          <p:spPr bwMode="auto">
            <a:xfrm>
              <a:off x="194339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1E37ABC-CACA-44F4-BBA9-5BF31BA3D109}"/>
                </a:ext>
              </a:extLst>
            </p:cNvPr>
            <p:cNvSpPr/>
            <p:nvPr/>
          </p:nvSpPr>
          <p:spPr bwMode="auto">
            <a:xfrm>
              <a:off x="1706550" y="3037875"/>
              <a:ext cx="125338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72CFD-F6D1-4BB1-8FFD-B84FDFE07FB1}"/>
                </a:ext>
              </a:extLst>
            </p:cNvPr>
            <p:cNvGrpSpPr/>
            <p:nvPr/>
          </p:nvGrpSpPr>
          <p:grpSpPr>
            <a:xfrm>
              <a:off x="3945945" y="3037875"/>
              <a:ext cx="166523" cy="1080000"/>
              <a:chOff x="3531059" y="3276000"/>
              <a:chExt cx="180448" cy="108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500416-09EA-4E95-861B-6255268ADCDA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1614F42-2FBA-439E-97C6-B297545F9EC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D46A535-695D-498C-9B58-E7A37BC38982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A16D038-9E6E-4226-B564-F9232C9BF44E}"/>
                </a:ext>
              </a:extLst>
            </p:cNvPr>
            <p:cNvGrpSpPr/>
            <p:nvPr/>
          </p:nvGrpSpPr>
          <p:grpSpPr>
            <a:xfrm>
              <a:off x="4891427" y="3037852"/>
              <a:ext cx="166523" cy="1080000"/>
              <a:chOff x="3531059" y="3276000"/>
              <a:chExt cx="180448" cy="108000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E2093E3-4368-4C21-BD39-17D7FFE8C6D5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DF571A9-5648-4469-A34B-CD49C7EC574D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D21AB65-819F-459E-816C-546877EC0745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A3E6BD3-5DCA-4724-BFB8-41E54D3227B4}"/>
                </a:ext>
              </a:extLst>
            </p:cNvPr>
            <p:cNvGrpSpPr/>
            <p:nvPr/>
          </p:nvGrpSpPr>
          <p:grpSpPr>
            <a:xfrm>
              <a:off x="2900337" y="3037829"/>
              <a:ext cx="166523" cy="1080000"/>
              <a:chOff x="3531059" y="3276000"/>
              <a:chExt cx="180448" cy="108000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65C6D80-F11E-4323-8DF7-9122D704FB9D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77FFDF1-B383-40E5-B5C7-F6141CEA2A77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88F0FA1-FCDA-48F2-A8D3-568AE0A0E8D4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DFF769-6DA9-4791-B377-16BE88AC1053}"/>
                </a:ext>
              </a:extLst>
            </p:cNvPr>
            <p:cNvGrpSpPr/>
            <p:nvPr/>
          </p:nvGrpSpPr>
          <p:grpSpPr>
            <a:xfrm>
              <a:off x="2496631" y="3037875"/>
              <a:ext cx="166523" cy="1080000"/>
              <a:chOff x="3531059" y="3276000"/>
              <a:chExt cx="180448" cy="10800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411B7D9-8111-4DA5-8D01-8B0BD1147353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C8534F6-EDA6-4031-A52D-BCCFCC624ECB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2851F23-2E11-4F77-8F87-7AD0C8E4687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5978980-D646-48B5-A027-1C847DFC2638}"/>
                </a:ext>
              </a:extLst>
            </p:cNvPr>
            <p:cNvGrpSpPr/>
            <p:nvPr/>
          </p:nvGrpSpPr>
          <p:grpSpPr>
            <a:xfrm>
              <a:off x="6785078" y="3037829"/>
              <a:ext cx="166523" cy="1080000"/>
              <a:chOff x="3531059" y="3276000"/>
              <a:chExt cx="180448" cy="1080000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5425850-A160-4EA0-9B90-BF77F3CA2B6F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14318A8-1F07-48A8-A259-02C0D31F1FE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165578-F4DB-4E93-8F41-36A84BE022A6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6C1846A-A8D3-48A6-956D-11AA4062A2C0}"/>
                </a:ext>
              </a:extLst>
            </p:cNvPr>
            <p:cNvGrpSpPr/>
            <p:nvPr/>
          </p:nvGrpSpPr>
          <p:grpSpPr>
            <a:xfrm>
              <a:off x="1294984" y="3037875"/>
              <a:ext cx="166523" cy="1080000"/>
              <a:chOff x="3531059" y="3276000"/>
              <a:chExt cx="180448" cy="108000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0E926E0-67BA-4A4A-BA65-627581A029CC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A2E6CF5-820A-4520-AA9C-9DD6F8637E4E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018B057-D713-4062-A156-E5115BC291F8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898FE99-9F7F-466D-801D-BF7E07B2F841}"/>
                </a:ext>
              </a:extLst>
            </p:cNvPr>
            <p:cNvGrpSpPr/>
            <p:nvPr/>
          </p:nvGrpSpPr>
          <p:grpSpPr>
            <a:xfrm>
              <a:off x="887381" y="3037875"/>
              <a:ext cx="166523" cy="1080000"/>
              <a:chOff x="3531059" y="3276000"/>
              <a:chExt cx="180448" cy="108000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CDB8E42-F000-4AE2-B3E7-911430E713C8}"/>
                  </a:ext>
                </a:extLst>
              </p:cNvPr>
              <p:cNvSpPr/>
              <p:nvPr/>
            </p:nvSpPr>
            <p:spPr bwMode="auto">
              <a:xfrm>
                <a:off x="3531059" y="3276000"/>
                <a:ext cx="179545" cy="10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88B5212-11EB-4317-B75A-8B781ED58316}"/>
                  </a:ext>
                </a:extLst>
              </p:cNvPr>
              <p:cNvSpPr/>
              <p:nvPr/>
            </p:nvSpPr>
            <p:spPr bwMode="auto">
              <a:xfrm>
                <a:off x="3531477" y="3276024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A1D028B-CAF5-4A3A-BA7D-8DD170FD0C1D}"/>
                  </a:ext>
                </a:extLst>
              </p:cNvPr>
              <p:cNvSpPr/>
              <p:nvPr/>
            </p:nvSpPr>
            <p:spPr bwMode="auto">
              <a:xfrm>
                <a:off x="3531507" y="4175977"/>
                <a:ext cx="180000" cy="180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C2E20D0-CF47-42DB-B579-E4CAFFA05983}"/>
                </a:ext>
              </a:extLst>
            </p:cNvPr>
            <p:cNvSpPr/>
            <p:nvPr/>
          </p:nvSpPr>
          <p:spPr bwMode="auto">
            <a:xfrm>
              <a:off x="880524" y="3037875"/>
              <a:ext cx="42191" cy="1080000"/>
            </a:xfrm>
            <a:prstGeom prst="ellipse">
              <a:avLst/>
            </a:prstGeom>
            <a:solidFill>
              <a:srgbClr val="020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BD24A5ED-D2FF-4D05-93EE-DF3DF21E5FCE}"/>
                </a:ext>
              </a:extLst>
            </p:cNvPr>
            <p:cNvSpPr/>
            <p:nvPr/>
          </p:nvSpPr>
          <p:spPr bwMode="auto">
            <a:xfrm>
              <a:off x="10634838" y="480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600A613C-7AAC-4C8E-9FA3-F7D3EFA4E640}"/>
                </a:ext>
              </a:extLst>
            </p:cNvPr>
            <p:cNvSpPr/>
            <p:nvPr/>
          </p:nvSpPr>
          <p:spPr bwMode="auto">
            <a:xfrm rot="10800000">
              <a:off x="10064090" y="408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E77E3C-F7DB-47BE-9C0E-2EEE2DCB8801}"/>
                </a:ext>
              </a:extLst>
            </p:cNvPr>
            <p:cNvCxnSpPr>
              <a:cxnSpLocks/>
              <a:stCxn id="103" idx="2"/>
            </p:cNvCxnSpPr>
            <p:nvPr/>
          </p:nvCxnSpPr>
          <p:spPr bwMode="auto">
            <a:xfrm>
              <a:off x="880524" y="3577875"/>
              <a:ext cx="80629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426E202-2F25-459F-9232-BC4A22670736}"/>
                </a:ext>
              </a:extLst>
            </p:cNvPr>
            <p:cNvSpPr/>
            <p:nvPr/>
          </p:nvSpPr>
          <p:spPr bwMode="auto">
            <a:xfrm>
              <a:off x="9700661" y="3757875"/>
              <a:ext cx="125338" cy="1080000"/>
            </a:xfrm>
            <a:prstGeom prst="ellipse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6BB2DC28-1070-4BC7-BBFE-0552854DDD1D}"/>
                </a:ext>
              </a:extLst>
            </p:cNvPr>
            <p:cNvSpPr/>
            <p:nvPr/>
          </p:nvSpPr>
          <p:spPr bwMode="auto">
            <a:xfrm>
              <a:off x="9923540" y="3757875"/>
              <a:ext cx="125338" cy="1080000"/>
            </a:xfrm>
            <a:prstGeom prst="ellipse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617FA2A5-1F2E-4C19-BF65-D9913D083468}"/>
                </a:ext>
              </a:extLst>
            </p:cNvPr>
            <p:cNvSpPr/>
            <p:nvPr/>
          </p:nvSpPr>
          <p:spPr bwMode="auto">
            <a:xfrm>
              <a:off x="9308198" y="4081875"/>
              <a:ext cx="398663" cy="432000"/>
            </a:xfrm>
            <a:prstGeom prst="trapezoid">
              <a:avLst>
                <a:gd name="adj" fmla="val 31540"/>
              </a:avLst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515C758-A54C-42B7-A0B8-B6F67F3EB00F}"/>
                </a:ext>
              </a:extLst>
            </p:cNvPr>
            <p:cNvSpPr/>
            <p:nvPr/>
          </p:nvSpPr>
          <p:spPr bwMode="auto">
            <a:xfrm>
              <a:off x="3511237" y="2965875"/>
              <a:ext cx="42191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27543C-C808-4DB1-AA8C-7E78013F1F2E}"/>
                </a:ext>
              </a:extLst>
            </p:cNvPr>
            <p:cNvSpPr/>
            <p:nvPr/>
          </p:nvSpPr>
          <p:spPr bwMode="auto">
            <a:xfrm>
              <a:off x="3511237" y="3721875"/>
              <a:ext cx="42191" cy="502411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38FA6DF-0A1F-4B2E-9AC3-6A13B9202208}"/>
                </a:ext>
              </a:extLst>
            </p:cNvPr>
            <p:cNvSpPr/>
            <p:nvPr/>
          </p:nvSpPr>
          <p:spPr bwMode="auto">
            <a:xfrm>
              <a:off x="2747132" y="3004225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E776241-FED7-4AD5-ADB0-C4992AED058C}"/>
                </a:ext>
              </a:extLst>
            </p:cNvPr>
            <p:cNvSpPr/>
            <p:nvPr/>
          </p:nvSpPr>
          <p:spPr bwMode="auto">
            <a:xfrm>
              <a:off x="2747132" y="3125461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5D479CA-8FBC-46ED-8355-ADB26F5A447B}"/>
                </a:ext>
              </a:extLst>
            </p:cNvPr>
            <p:cNvSpPr/>
            <p:nvPr/>
          </p:nvSpPr>
          <p:spPr bwMode="auto">
            <a:xfrm>
              <a:off x="2747132" y="3253340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44AE0D8-8EAC-4FB2-A0B8-7F7884869D14}"/>
                </a:ext>
              </a:extLst>
            </p:cNvPr>
            <p:cNvSpPr/>
            <p:nvPr/>
          </p:nvSpPr>
          <p:spPr bwMode="auto">
            <a:xfrm>
              <a:off x="2747132" y="337882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62D1FAE-1A14-4D26-8AF4-CDC78B63628F}"/>
                </a:ext>
              </a:extLst>
            </p:cNvPr>
            <p:cNvSpPr/>
            <p:nvPr/>
          </p:nvSpPr>
          <p:spPr bwMode="auto">
            <a:xfrm>
              <a:off x="2747132" y="3503214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C243F07-EB31-48E2-B13A-7FE34D3D50CC}"/>
                </a:ext>
              </a:extLst>
            </p:cNvPr>
            <p:cNvSpPr/>
            <p:nvPr/>
          </p:nvSpPr>
          <p:spPr bwMode="auto">
            <a:xfrm>
              <a:off x="2747132" y="3627942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E001A8E-59AD-4EEA-8C0A-9A00A99703B4}"/>
                </a:ext>
              </a:extLst>
            </p:cNvPr>
            <p:cNvSpPr/>
            <p:nvPr/>
          </p:nvSpPr>
          <p:spPr bwMode="auto">
            <a:xfrm>
              <a:off x="2747132" y="3753899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0D8FA38-3005-428A-B0D7-3DB9875D6879}"/>
                </a:ext>
              </a:extLst>
            </p:cNvPr>
            <p:cNvSpPr/>
            <p:nvPr/>
          </p:nvSpPr>
          <p:spPr bwMode="auto">
            <a:xfrm>
              <a:off x="2747132" y="3878315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2812B2C-6558-4F8D-9BC9-51CB67BF27EE}"/>
                </a:ext>
              </a:extLst>
            </p:cNvPr>
            <p:cNvSpPr/>
            <p:nvPr/>
          </p:nvSpPr>
          <p:spPr bwMode="auto">
            <a:xfrm>
              <a:off x="2747132" y="400619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43578D3-CF8F-41F4-9887-3D2BD8C326EF}"/>
                </a:ext>
              </a:extLst>
            </p:cNvPr>
            <p:cNvSpPr/>
            <p:nvPr/>
          </p:nvSpPr>
          <p:spPr bwMode="auto">
            <a:xfrm>
              <a:off x="2747132" y="4128227"/>
              <a:ext cx="49833" cy="54000"/>
            </a:xfrm>
            <a:prstGeom prst="rect">
              <a:avLst/>
            </a:prstGeom>
            <a:solidFill>
              <a:srgbClr val="09FF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A70FAF-FC30-4916-B943-D8A125298529}"/>
                </a:ext>
              </a:extLst>
            </p:cNvPr>
            <p:cNvCxnSpPr/>
            <p:nvPr/>
          </p:nvCxnSpPr>
          <p:spPr bwMode="auto">
            <a:xfrm>
              <a:off x="886703" y="3109875"/>
              <a:ext cx="0" cy="93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B919EEA8-F9AA-467E-99E3-DCF282D0A134}"/>
                </a:ext>
              </a:extLst>
            </p:cNvPr>
            <p:cNvCxnSpPr>
              <a:cxnSpLocks/>
              <a:endCxn id="140" idx="1"/>
            </p:cNvCxnSpPr>
            <p:nvPr/>
          </p:nvCxnSpPr>
          <p:spPr bwMode="auto">
            <a:xfrm>
              <a:off x="8943450" y="3577875"/>
              <a:ext cx="427617" cy="72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CDD46FA-D49A-4259-B792-7AE7445F4C0A}"/>
                </a:ext>
              </a:extLst>
            </p:cNvPr>
            <p:cNvCxnSpPr>
              <a:cxnSpLocks/>
              <a:stCxn id="144" idx="1"/>
            </p:cNvCxnSpPr>
            <p:nvPr/>
          </p:nvCxnSpPr>
          <p:spPr bwMode="auto">
            <a:xfrm>
              <a:off x="10399884" y="4297875"/>
              <a:ext cx="429933" cy="7506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073FF22-4942-4FDB-8E83-5F812CF4720E}"/>
                </a:ext>
              </a:extLst>
            </p:cNvPr>
            <p:cNvCxnSpPr>
              <a:cxnSpLocks/>
              <a:stCxn id="140" idx="1"/>
              <a:endCxn id="144" idx="1"/>
            </p:cNvCxnSpPr>
            <p:nvPr/>
          </p:nvCxnSpPr>
          <p:spPr bwMode="auto">
            <a:xfrm>
              <a:off x="9371067" y="4297875"/>
              <a:ext cx="10288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3E2610C-46DC-470F-95CB-9F83AB5FD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829713" y="5036925"/>
              <a:ext cx="95939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3972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0FC76873-B08E-4ED6-8AAD-932AF83D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606" y="634614"/>
            <a:ext cx="13630806" cy="611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42FFA-C38B-47A7-97EF-C262278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Fields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69D39-827F-44AA-AF9C-5E9B972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AFF0-26B6-4678-A3A7-10D45CD3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8AE7B-D877-45BF-A424-C487C04F681D}"/>
              </a:ext>
            </a:extLst>
          </p:cNvPr>
          <p:cNvSpPr txBox="1"/>
          <p:nvPr/>
        </p:nvSpPr>
        <p:spPr>
          <a:xfrm>
            <a:off x="5207267" y="2281188"/>
            <a:ext cx="13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 MV/m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AAE1B-6B3A-474E-944E-B3A156FE3BDA}"/>
              </a:ext>
            </a:extLst>
          </p:cNvPr>
          <p:cNvSpPr txBox="1"/>
          <p:nvPr/>
        </p:nvSpPr>
        <p:spPr>
          <a:xfrm>
            <a:off x="1221665" y="2050355"/>
            <a:ext cx="13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 MV/m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3479D-553A-455F-85D7-2499FABD7B0E}"/>
              </a:ext>
            </a:extLst>
          </p:cNvPr>
          <p:cNvSpPr txBox="1"/>
          <p:nvPr/>
        </p:nvSpPr>
        <p:spPr>
          <a:xfrm>
            <a:off x="899999" y="1040551"/>
            <a:ext cx="13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35 MV/m</a:t>
            </a:r>
          </a:p>
        </p:txBody>
      </p:sp>
    </p:spTree>
    <p:extLst>
      <p:ext uri="{BB962C8B-B14F-4D97-AF65-F5344CB8AC3E}">
        <p14:creationId xmlns:p14="http://schemas.microsoft.com/office/powerpoint/2010/main" val="304289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637B-D4F4-4E65-B950-0F2CD86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F225F-3763-472B-A46A-6EEE5EE3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36DA7-D123-4976-AB36-392BA23B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CF5B3F4-297C-4805-BC90-E0649BBA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4" y="1157438"/>
            <a:ext cx="6673516" cy="5005137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18337A6-AB73-4551-BB44-B2B022B9C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60486"/>
              </p:ext>
            </p:extLst>
          </p:nvPr>
        </p:nvGraphicFramePr>
        <p:xfrm>
          <a:off x="6862812" y="1574800"/>
          <a:ext cx="5067077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0380">
                  <a:extLst>
                    <a:ext uri="{9D8B030D-6E8A-4147-A177-3AD203B41FA5}">
                      <a16:colId xmlns:a16="http://schemas.microsoft.com/office/drawing/2014/main" val="2501356620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117685163"/>
                    </a:ext>
                  </a:extLst>
                </a:gridCol>
                <a:gridCol w="1577117">
                  <a:extLst>
                    <a:ext uri="{9D8B030D-6E8A-4147-A177-3AD203B41FA5}">
                      <a16:colId xmlns:a16="http://schemas.microsoft.com/office/drawing/2014/main" val="1954356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Focusing 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Bucking coil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1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Inner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3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Outer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2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41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 of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9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1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D28E-031D-4D79-BD18-3C4EB5F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Nov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39F-C971-4886-9B23-F65CC5DE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Beam dynamics - Pepitone Tibai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26543-BC8D-4513-9F72-06B54FAFEF54}"/>
              </a:ext>
            </a:extLst>
          </p:cNvPr>
          <p:cNvSpPr/>
          <p:nvPr/>
        </p:nvSpPr>
        <p:spPr bwMode="auto">
          <a:xfrm>
            <a:off x="-1589" y="844062"/>
            <a:ext cx="12193589" cy="5761526"/>
          </a:xfrm>
          <a:prstGeom prst="rect">
            <a:avLst/>
          </a:prstGeom>
          <a:gradFill flip="none" rotWithShape="1">
            <a:gsLst>
              <a:gs pos="0">
                <a:srgbClr val="B50000"/>
              </a:gs>
              <a:gs pos="100000">
                <a:srgbClr val="DDDDDD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 – Electron </a:t>
            </a:r>
            <a:r>
              <a:rPr lang="en-US" sz="6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distibution</a:t>
            </a:r>
            <a:endParaRPr lang="en-US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75902"/>
      </p:ext>
    </p:extLst>
  </p:cSld>
  <p:clrMapOvr>
    <a:masterClrMapping/>
  </p:clrMapOvr>
</p:sld>
</file>

<file path=ppt/theme/theme1.xml><?xml version="1.0" encoding="utf-8"?>
<a:theme xmlns:a="http://schemas.openxmlformats.org/drawingml/2006/main" name="RR004-UUgrabard-ES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28284</TotalTime>
  <Words>728</Words>
  <Application>Microsoft Office PowerPoint</Application>
  <PresentationFormat>Widescreen</PresentationFormat>
  <Paragraphs>282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RR004-UUgrabard-ESS</vt:lpstr>
      <vt:lpstr>Graph</vt:lpstr>
      <vt:lpstr>Origin Graph</vt:lpstr>
      <vt:lpstr>SAC meeting on Ångström FEL Beam dynamics</vt:lpstr>
      <vt:lpstr>Outline</vt:lpstr>
      <vt:lpstr>PowerPoint Presentation</vt:lpstr>
      <vt:lpstr>Layout</vt:lpstr>
      <vt:lpstr>Layout</vt:lpstr>
      <vt:lpstr>Layout - Fields</vt:lpstr>
      <vt:lpstr>Layout - Fields</vt:lpstr>
      <vt:lpstr>Solenoids</vt:lpstr>
      <vt:lpstr>PowerPoint Presentation</vt:lpstr>
      <vt:lpstr>Photoemission</vt:lpstr>
      <vt:lpstr>Electron distribution</vt:lpstr>
      <vt:lpstr>PowerPoint Presentation</vt:lpstr>
      <vt:lpstr>Electron diffraction and 4f-imaging</vt:lpstr>
      <vt:lpstr>Electron diffraction and 4f-imaging</vt:lpstr>
      <vt:lpstr>Simulations – e- beam</vt:lpstr>
      <vt:lpstr>PowerPoint Presentation</vt:lpstr>
      <vt:lpstr>Simulations – energy</vt:lpstr>
      <vt:lpstr>Simulations – energy spread</vt:lpstr>
      <vt:lpstr>Simulations – beam size</vt:lpstr>
      <vt:lpstr>Simulations - emittance</vt:lpstr>
      <vt:lpstr>Simulations – beam divergence</vt:lpstr>
      <vt:lpstr>PowerPoint Presentation</vt:lpstr>
    </vt:vector>
  </TitlesOfParts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 meeting on Ångström FEL Beam dynamics</dc:title>
  <dc:creator>pepitone.kevin@gmail.com</dc:creator>
  <cp:lastModifiedBy>Kevin Pepitone</cp:lastModifiedBy>
  <cp:revision>441</cp:revision>
  <cp:lastPrinted>2015-01-29T11:56:53Z</cp:lastPrinted>
  <dcterms:created xsi:type="dcterms:W3CDTF">2010-02-24T17:17:31Z</dcterms:created>
  <dcterms:modified xsi:type="dcterms:W3CDTF">2020-11-05T09:48:45Z</dcterms:modified>
</cp:coreProperties>
</file>