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5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kimi959\AppData\Local\Temp\Piezo%20test%20for%20CTS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kimi959\AppData\Local\Temp\Piezo%20test%20for%20CTS2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kimi959\AppData\Local\Temp\Piezo%20test%20for%20CTS2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kimi959\AppData\Local\Temp\Piezo%20test%20for%20CTS2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unipolar,</a:t>
            </a:r>
            <a:r>
              <a:rPr lang="fr-FR" sz="1800" b="1" i="0" u="none" strike="noStrike" baseline="0">
                <a:effectLst/>
              </a:rPr>
              <a:t>CTS2, PZ20&amp;PZ21 @1.78mm</a:t>
            </a:r>
            <a:endParaRPr lang="fr-FR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p1 DF (Hz)_run1</c:v>
          </c:tx>
          <c:xVal>
            <c:numRef>
              <c:f>'ZA02 Pzt@1.78mm'!#REF!</c:f>
            </c:numRef>
          </c:xVal>
          <c:yVal>
            <c:numRef>
              <c:f>'ZA02 Pzt@1.78mm'!#REF!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6BD-4B88-B36D-713471F15E78}"/>
            </c:ext>
          </c:extLst>
        </c:ser>
        <c:ser>
          <c:idx val="2"/>
          <c:order val="1"/>
          <c:tx>
            <c:v>P1 df (Hz)_run2</c:v>
          </c:tx>
          <c:xVal>
            <c:numRef>
              <c:f>'[Piezo test for CTS2.xlsx]ZA02 Pzt@1.78mm'!$A$3:$A$11</c:f>
              <c:numCache>
                <c:formatCode>General</c:formatCode>
                <c:ptCount val="9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150</c:v>
                </c:pt>
                <c:pt idx="6">
                  <c:v>100</c:v>
                </c:pt>
                <c:pt idx="7">
                  <c:v>50</c:v>
                </c:pt>
                <c:pt idx="8">
                  <c:v>0</c:v>
                </c:pt>
              </c:numCache>
            </c:numRef>
          </c:xVal>
          <c:yVal>
            <c:numRef>
              <c:f>'[Piezo test for CTS2.xlsx]ZA02 Pzt@1.78mm'!$C$3:$C$11</c:f>
              <c:numCache>
                <c:formatCode>0.00</c:formatCode>
                <c:ptCount val="9"/>
                <c:pt idx="0">
                  <c:v>0</c:v>
                </c:pt>
                <c:pt idx="1">
                  <c:v>115.99300000000009</c:v>
                </c:pt>
                <c:pt idx="2">
                  <c:v>239.51300000000023</c:v>
                </c:pt>
                <c:pt idx="3">
                  <c:v>380.9820000000002</c:v>
                </c:pt>
                <c:pt idx="4">
                  <c:v>473.42900000000003</c:v>
                </c:pt>
                <c:pt idx="5">
                  <c:v>410.89700000000011</c:v>
                </c:pt>
                <c:pt idx="6">
                  <c:v>299.53600000000017</c:v>
                </c:pt>
                <c:pt idx="7">
                  <c:v>187.01699999999994</c:v>
                </c:pt>
                <c:pt idx="8">
                  <c:v>5.0180000000000984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6BD-4B88-B36D-713471F15E78}"/>
            </c:ext>
          </c:extLst>
        </c:ser>
        <c:ser>
          <c:idx val="1"/>
          <c:order val="2"/>
          <c:tx>
            <c:v>P2_run1</c:v>
          </c:tx>
          <c:xVal>
            <c:numRef>
              <c:f>'ZA02 Pzt@1.78mm'!#REF!</c:f>
            </c:numRef>
          </c:xVal>
          <c:yVal>
            <c:numRef>
              <c:f>'ZA02 Pzt@1.78mm'!#REF!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F6BD-4B88-B36D-713471F15E78}"/>
            </c:ext>
          </c:extLst>
        </c:ser>
        <c:ser>
          <c:idx val="3"/>
          <c:order val="3"/>
          <c:tx>
            <c:v>P2_run2</c:v>
          </c:tx>
          <c:xVal>
            <c:numRef>
              <c:f>'[Piezo test for CTS2.xlsx]ZA02 Pzt@1.78mm'!$A$3:$A$11</c:f>
              <c:numCache>
                <c:formatCode>General</c:formatCode>
                <c:ptCount val="9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150</c:v>
                </c:pt>
                <c:pt idx="6">
                  <c:v>100</c:v>
                </c:pt>
                <c:pt idx="7">
                  <c:v>50</c:v>
                </c:pt>
                <c:pt idx="8">
                  <c:v>0</c:v>
                </c:pt>
              </c:numCache>
            </c:numRef>
          </c:xVal>
          <c:yVal>
            <c:numRef>
              <c:f>'[Piezo test for CTS2.xlsx]ZA02 Pzt@1.78mm'!$F$3:$F$11</c:f>
              <c:numCache>
                <c:formatCode>0.00</c:formatCode>
                <c:ptCount val="9"/>
                <c:pt idx="0">
                  <c:v>0</c:v>
                </c:pt>
                <c:pt idx="1">
                  <c:v>92.639999999999944</c:v>
                </c:pt>
                <c:pt idx="2">
                  <c:v>158.06699999999995</c:v>
                </c:pt>
                <c:pt idx="3">
                  <c:v>237.58299999999977</c:v>
                </c:pt>
                <c:pt idx="4">
                  <c:v>297.79899999999986</c:v>
                </c:pt>
                <c:pt idx="5">
                  <c:v>260.16400000000004</c:v>
                </c:pt>
                <c:pt idx="6">
                  <c:v>198.98300000000006</c:v>
                </c:pt>
                <c:pt idx="7">
                  <c:v>118.88799999999993</c:v>
                </c:pt>
                <c:pt idx="8">
                  <c:v>18.141999999999957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F6BD-4B88-B36D-713471F15E78}"/>
            </c:ext>
          </c:extLst>
        </c:ser>
        <c:ser>
          <c:idx val="4"/>
          <c:order val="4"/>
          <c:tx>
            <c:v>P2_run3</c:v>
          </c:tx>
          <c:xVal>
            <c:numRef>
              <c:f>'[Piezo test for CTS2.xlsx]ZA02 Pzt@1.78mm'!$A$13:$A$21</c:f>
              <c:numCache>
                <c:formatCode>General</c:formatCode>
                <c:ptCount val="9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150</c:v>
                </c:pt>
                <c:pt idx="6">
                  <c:v>100</c:v>
                </c:pt>
                <c:pt idx="7">
                  <c:v>50</c:v>
                </c:pt>
                <c:pt idx="8">
                  <c:v>0</c:v>
                </c:pt>
              </c:numCache>
            </c:numRef>
          </c:xVal>
          <c:yVal>
            <c:numRef>
              <c:f>'[Piezo test for CTS2.xlsx]ZA02 Pzt@1.78mm'!$F$13:$F$21</c:f>
              <c:numCache>
                <c:formatCode>0.00</c:formatCode>
                <c:ptCount val="9"/>
                <c:pt idx="0">
                  <c:v>0</c:v>
                </c:pt>
                <c:pt idx="1">
                  <c:v>67.3569999999999</c:v>
                </c:pt>
                <c:pt idx="2">
                  <c:v>145.13599999999991</c:v>
                </c:pt>
                <c:pt idx="3">
                  <c:v>224.07300000000001</c:v>
                </c:pt>
                <c:pt idx="4">
                  <c:v>289.88599999999991</c:v>
                </c:pt>
                <c:pt idx="5">
                  <c:v>249.74199999999968</c:v>
                </c:pt>
                <c:pt idx="6">
                  <c:v>199.56199999999978</c:v>
                </c:pt>
                <c:pt idx="7">
                  <c:v>110.78199999999991</c:v>
                </c:pt>
                <c:pt idx="8">
                  <c:v>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4-F6BD-4B88-B36D-713471F15E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706112"/>
        <c:axId val="137740672"/>
      </c:scatterChart>
      <c:valAx>
        <c:axId val="137706112"/>
        <c:scaling>
          <c:orientation val="minMax"/>
        </c:scaling>
        <c:delete val="0"/>
        <c:axPos val="b"/>
        <c:title>
          <c:layout/>
          <c:overlay val="0"/>
        </c:title>
        <c:numFmt formatCode="General" sourceLinked="1"/>
        <c:majorTickMark val="out"/>
        <c:minorTickMark val="none"/>
        <c:tickLblPos val="nextTo"/>
        <c:crossAx val="137740672"/>
        <c:crosses val="autoZero"/>
        <c:crossBetween val="midCat"/>
      </c:valAx>
      <c:valAx>
        <c:axId val="137740672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out"/>
        <c:minorTickMark val="none"/>
        <c:tickLblPos val="nextTo"/>
        <c:crossAx val="13770611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unipolar,</a:t>
            </a:r>
            <a:r>
              <a:rPr lang="fr-FR" sz="1800" b="1" i="0" u="none" strike="noStrike" baseline="0">
                <a:effectLst/>
              </a:rPr>
              <a:t>CTS2 @1,78mm</a:t>
            </a:r>
            <a:endParaRPr lang="fr-FR"/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28527018243702523"/>
          <c:y val="0.15711620606247748"/>
          <c:w val="0.6804388014825179"/>
          <c:h val="0.71132597395913744"/>
        </c:manualLayout>
      </c:layout>
      <c:scatterChart>
        <c:scatterStyle val="lineMarker"/>
        <c:varyColors val="0"/>
        <c:ser>
          <c:idx val="0"/>
          <c:order val="0"/>
          <c:tx>
            <c:v>PZ20</c:v>
          </c:tx>
          <c:xVal>
            <c:numRef>
              <c:f>'[Piezo test for CTS2.xlsx]ZA02 Pzt@1.78mm (20201208)'!$P$5:$P$13</c:f>
              <c:numCache>
                <c:formatCode>General</c:formatCode>
                <c:ptCount val="9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150</c:v>
                </c:pt>
                <c:pt idx="6">
                  <c:v>100</c:v>
                </c:pt>
                <c:pt idx="7">
                  <c:v>50</c:v>
                </c:pt>
                <c:pt idx="8">
                  <c:v>0</c:v>
                </c:pt>
              </c:numCache>
            </c:numRef>
          </c:xVal>
          <c:yVal>
            <c:numRef>
              <c:f>'[Piezo test for CTS2.xlsx]ZA02 Pzt@1.78mm (20201208)'!$R$5:$R$13</c:f>
              <c:numCache>
                <c:formatCode>General</c:formatCode>
                <c:ptCount val="9"/>
                <c:pt idx="0">
                  <c:v>0</c:v>
                </c:pt>
                <c:pt idx="1">
                  <c:v>127.76599999999995</c:v>
                </c:pt>
                <c:pt idx="2">
                  <c:v>268.07699999999988</c:v>
                </c:pt>
                <c:pt idx="3">
                  <c:v>406.26499999999999</c:v>
                </c:pt>
                <c:pt idx="4">
                  <c:v>526.69699999999989</c:v>
                </c:pt>
                <c:pt idx="5">
                  <c:v>461.26999999999987</c:v>
                </c:pt>
                <c:pt idx="6">
                  <c:v>349.32999999999987</c:v>
                </c:pt>
                <c:pt idx="7">
                  <c:v>228.89799999999983</c:v>
                </c:pt>
                <c:pt idx="8">
                  <c:v>3.8599999999997805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1BA1-4864-BCC5-0531FE21D925}"/>
            </c:ext>
          </c:extLst>
        </c:ser>
        <c:ser>
          <c:idx val="1"/>
          <c:order val="1"/>
          <c:tx>
            <c:v>PZ21</c:v>
          </c:tx>
          <c:xVal>
            <c:numRef>
              <c:f>'[Piezo test for CTS2.xlsx]ZA02 Pzt@1.78mm (20201208)'!$V$15:$V$23</c:f>
              <c:numCache>
                <c:formatCode>General</c:formatCode>
                <c:ptCount val="9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140</c:v>
                </c:pt>
                <c:pt idx="6">
                  <c:v>100</c:v>
                </c:pt>
                <c:pt idx="7">
                  <c:v>50</c:v>
                </c:pt>
                <c:pt idx="8">
                  <c:v>0</c:v>
                </c:pt>
              </c:numCache>
            </c:numRef>
          </c:xVal>
          <c:yVal>
            <c:numRef>
              <c:f>'[Piezo test for CTS2.xlsx]ZA02 Pzt@1.78mm (20201208)'!$X$15:$X$23</c:f>
              <c:numCache>
                <c:formatCode>General</c:formatCode>
                <c:ptCount val="9"/>
                <c:pt idx="0">
                  <c:v>0</c:v>
                </c:pt>
                <c:pt idx="1">
                  <c:v>99.356399999999923</c:v>
                </c:pt>
                <c:pt idx="2">
                  <c:v>208.82599999999999</c:v>
                </c:pt>
                <c:pt idx="3">
                  <c:v>329.64399999999995</c:v>
                </c:pt>
                <c:pt idx="4">
                  <c:v>456.63799999999992</c:v>
                </c:pt>
                <c:pt idx="5">
                  <c:v>362.26099999999991</c:v>
                </c:pt>
                <c:pt idx="6">
                  <c:v>270.39299999999997</c:v>
                </c:pt>
                <c:pt idx="7">
                  <c:v>161.34799999999998</c:v>
                </c:pt>
                <c:pt idx="8">
                  <c:v>26.633999999999915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1BA1-4864-BCC5-0531FE21D925}"/>
            </c:ext>
          </c:extLst>
        </c:ser>
        <c:ser>
          <c:idx val="2"/>
          <c:order val="2"/>
          <c:tx>
            <c:v>PZ20</c:v>
          </c:tx>
          <c:xVal>
            <c:numRef>
              <c:f>'[Piezo test for CTS2.xlsx]ZA02 Pzt@1.78mm (20201208)'!$P$5:$P$13</c:f>
              <c:numCache>
                <c:formatCode>General</c:formatCode>
                <c:ptCount val="9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150</c:v>
                </c:pt>
                <c:pt idx="6">
                  <c:v>100</c:v>
                </c:pt>
                <c:pt idx="7">
                  <c:v>50</c:v>
                </c:pt>
                <c:pt idx="8">
                  <c:v>0</c:v>
                </c:pt>
              </c:numCache>
            </c:numRef>
          </c:xVal>
          <c:yVal>
            <c:numRef>
              <c:f>'[Piezo test for CTS2.xlsx]ZA02 Pzt@1.78mm (20201208)'!$R$5:$R$13</c:f>
              <c:numCache>
                <c:formatCode>General</c:formatCode>
                <c:ptCount val="9"/>
                <c:pt idx="0">
                  <c:v>0</c:v>
                </c:pt>
                <c:pt idx="1">
                  <c:v>127.76599999999995</c:v>
                </c:pt>
                <c:pt idx="2">
                  <c:v>268.07699999999988</c:v>
                </c:pt>
                <c:pt idx="3">
                  <c:v>406.26499999999999</c:v>
                </c:pt>
                <c:pt idx="4">
                  <c:v>526.69699999999989</c:v>
                </c:pt>
                <c:pt idx="5">
                  <c:v>461.26999999999987</c:v>
                </c:pt>
                <c:pt idx="6">
                  <c:v>349.32999999999987</c:v>
                </c:pt>
                <c:pt idx="7">
                  <c:v>228.89799999999983</c:v>
                </c:pt>
                <c:pt idx="8">
                  <c:v>3.8599999999997805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2-1BA1-4864-BCC5-0531FE21D925}"/>
            </c:ext>
          </c:extLst>
        </c:ser>
        <c:ser>
          <c:idx val="3"/>
          <c:order val="3"/>
          <c:tx>
            <c:v>PZ21</c:v>
          </c:tx>
          <c:xVal>
            <c:numRef>
              <c:f>'[Piezo test for CTS2.xlsx]ZA02 Pzt@1.78mm (20201208)'!$V$15:$V$23</c:f>
              <c:numCache>
                <c:formatCode>General</c:formatCode>
                <c:ptCount val="9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140</c:v>
                </c:pt>
                <c:pt idx="6">
                  <c:v>100</c:v>
                </c:pt>
                <c:pt idx="7">
                  <c:v>50</c:v>
                </c:pt>
                <c:pt idx="8">
                  <c:v>0</c:v>
                </c:pt>
              </c:numCache>
            </c:numRef>
          </c:xVal>
          <c:yVal>
            <c:numRef>
              <c:f>'[Piezo test for CTS2.xlsx]ZA02 Pzt@1.78mm (20201208)'!$X$15:$X$23</c:f>
              <c:numCache>
                <c:formatCode>General</c:formatCode>
                <c:ptCount val="9"/>
                <c:pt idx="0">
                  <c:v>0</c:v>
                </c:pt>
                <c:pt idx="1">
                  <c:v>99.356399999999923</c:v>
                </c:pt>
                <c:pt idx="2">
                  <c:v>208.82599999999999</c:v>
                </c:pt>
                <c:pt idx="3">
                  <c:v>329.64399999999995</c:v>
                </c:pt>
                <c:pt idx="4">
                  <c:v>456.63799999999992</c:v>
                </c:pt>
                <c:pt idx="5">
                  <c:v>362.26099999999991</c:v>
                </c:pt>
                <c:pt idx="6">
                  <c:v>270.39299999999997</c:v>
                </c:pt>
                <c:pt idx="7">
                  <c:v>161.34799999999998</c:v>
                </c:pt>
                <c:pt idx="8">
                  <c:v>26.633999999999915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3-1BA1-4864-BCC5-0531FE21D9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706112"/>
        <c:axId val="137740672"/>
      </c:scatterChart>
      <c:valAx>
        <c:axId val="137706112"/>
        <c:scaling>
          <c:orientation val="minMax"/>
        </c:scaling>
        <c:delete val="0"/>
        <c:axPos val="b"/>
        <c:title>
          <c:layout/>
          <c:overlay val="0"/>
        </c:title>
        <c:numFmt formatCode="General" sourceLinked="1"/>
        <c:majorTickMark val="out"/>
        <c:minorTickMark val="none"/>
        <c:tickLblPos val="nextTo"/>
        <c:crossAx val="137740672"/>
        <c:crosses val="autoZero"/>
        <c:crossBetween val="midCat"/>
      </c:valAx>
      <c:valAx>
        <c:axId val="137740672"/>
        <c:scaling>
          <c:orientation val="minMax"/>
        </c:scaling>
        <c:delete val="0"/>
        <c:axPos val="l"/>
        <c:majorGridlines/>
        <c:title>
          <c:layout/>
          <c:overlay val="0"/>
        </c:title>
        <c:numFmt formatCode="General" sourceLinked="1"/>
        <c:majorTickMark val="out"/>
        <c:minorTickMark val="none"/>
        <c:tickLblPos val="nextTo"/>
        <c:crossAx val="13770611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unipolar,</a:t>
            </a:r>
            <a:r>
              <a:rPr lang="fr-FR" sz="1800" b="1" i="0" u="none" strike="noStrike" baseline="0">
                <a:effectLst/>
              </a:rPr>
              <a:t>CTS2, PZ20&amp;PZ21 @1,78mm</a:t>
            </a:r>
            <a:endParaRPr lang="fr-FR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2"/>
          <c:order val="0"/>
          <c:tx>
            <c:v>PZ20 and PZ21</c:v>
          </c:tx>
          <c:xVal>
            <c:numRef>
              <c:f>'[Piezo test for CTS2.xlsx]ZA02 Pzt@1.78mm (20201208)'!$A$5:$A$14</c:f>
              <c:numCache>
                <c:formatCode>General</c:formatCode>
                <c:ptCount val="10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150</c:v>
                </c:pt>
                <c:pt idx="6">
                  <c:v>100</c:v>
                </c:pt>
                <c:pt idx="7">
                  <c:v>50</c:v>
                </c:pt>
                <c:pt idx="8">
                  <c:v>0</c:v>
                </c:pt>
                <c:pt idx="9">
                  <c:v>0</c:v>
                </c:pt>
              </c:numCache>
            </c:numRef>
          </c:xVal>
          <c:yVal>
            <c:numRef>
              <c:f>'[Piezo test for CTS2.xlsx]ZA02 Pzt@1.78mm (20201208)'!$C$5:$C$15</c:f>
              <c:numCache>
                <c:formatCode>General</c:formatCode>
                <c:ptCount val="11"/>
                <c:pt idx="0">
                  <c:v>0</c:v>
                </c:pt>
                <c:pt idx="1">
                  <c:v>207.86100000000005</c:v>
                </c:pt>
                <c:pt idx="2">
                  <c:v>420.93299999999999</c:v>
                </c:pt>
                <c:pt idx="3">
                  <c:v>563.17399999999998</c:v>
                </c:pt>
                <c:pt idx="4">
                  <c:v>746.33100000000013</c:v>
                </c:pt>
                <c:pt idx="5">
                  <c:v>675.30700000000002</c:v>
                </c:pt>
                <c:pt idx="6">
                  <c:v>539.43500000000006</c:v>
                </c:pt>
                <c:pt idx="7">
                  <c:v>357.24300000000011</c:v>
                </c:pt>
                <c:pt idx="8">
                  <c:v>16.791000000000086</c:v>
                </c:pt>
                <c:pt idx="9">
                  <c:v>0</c:v>
                </c:pt>
                <c:pt idx="10">
                  <c:v>179.876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9D57-4AED-84B3-E1AFC5CAF312}"/>
            </c:ext>
          </c:extLst>
        </c:ser>
        <c:ser>
          <c:idx val="3"/>
          <c:order val="1"/>
          <c:tx>
            <c:v>PZ20 and PZ21</c:v>
          </c:tx>
          <c:xVal>
            <c:numRef>
              <c:f>'[Piezo test for CTS2.xlsx]ZA02 Pzt@1.78mm (20201208)'!$A$14:$A$22</c:f>
              <c:numCache>
                <c:formatCode>General</c:formatCode>
                <c:ptCount val="9"/>
                <c:pt idx="0">
                  <c:v>0</c:v>
                </c:pt>
                <c:pt idx="1">
                  <c:v>50</c:v>
                </c:pt>
                <c:pt idx="2">
                  <c:v>100</c:v>
                </c:pt>
                <c:pt idx="3">
                  <c:v>150</c:v>
                </c:pt>
                <c:pt idx="4">
                  <c:v>200</c:v>
                </c:pt>
                <c:pt idx="5">
                  <c:v>150</c:v>
                </c:pt>
                <c:pt idx="6">
                  <c:v>100</c:v>
                </c:pt>
                <c:pt idx="7">
                  <c:v>50</c:v>
                </c:pt>
                <c:pt idx="8">
                  <c:v>0</c:v>
                </c:pt>
              </c:numCache>
            </c:numRef>
          </c:xVal>
          <c:yVal>
            <c:numRef>
              <c:f>'[Piezo test for CTS2.xlsx]ZA02 Pzt@1.78mm (20201208)'!$C$14:$C$22</c:f>
              <c:numCache>
                <c:formatCode>General</c:formatCode>
                <c:ptCount val="9"/>
                <c:pt idx="0">
                  <c:v>0</c:v>
                </c:pt>
                <c:pt idx="1">
                  <c:v>179.876</c:v>
                </c:pt>
                <c:pt idx="2">
                  <c:v>393.33399999999989</c:v>
                </c:pt>
                <c:pt idx="3">
                  <c:v>562.40200000000004</c:v>
                </c:pt>
                <c:pt idx="4">
                  <c:v>749.80499999999995</c:v>
                </c:pt>
                <c:pt idx="5">
                  <c:v>691.32599999999991</c:v>
                </c:pt>
                <c:pt idx="6">
                  <c:v>555.84</c:v>
                </c:pt>
                <c:pt idx="7">
                  <c:v>351.45299999999986</c:v>
                </c:pt>
                <c:pt idx="8">
                  <c:v>40.915999999999947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9D57-4AED-84B3-E1AFC5CAF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706112"/>
        <c:axId val="137740672"/>
      </c:scatterChart>
      <c:valAx>
        <c:axId val="137706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V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7740672"/>
        <c:crosses val="autoZero"/>
        <c:crossBetween val="midCat"/>
      </c:valAx>
      <c:valAx>
        <c:axId val="1377406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Hz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770611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r-FR"/>
              <a:t>bipolar,</a:t>
            </a:r>
            <a:r>
              <a:rPr lang="fr-FR" sz="1800" b="1" i="0" u="none" strike="noStrike" baseline="0">
                <a:effectLst/>
              </a:rPr>
              <a:t>CTS2, PZ20&amp;PZ21 @1,78mm</a:t>
            </a:r>
            <a:endParaRPr lang="fr-FR"/>
          </a:p>
        </c:rich>
      </c:tx>
      <c:layout/>
      <c:overlay val="0"/>
    </c:title>
    <c:autoTitleDeleted val="0"/>
    <c:plotArea>
      <c:layout/>
      <c:scatterChart>
        <c:scatterStyle val="lineMarker"/>
        <c:varyColors val="0"/>
        <c:ser>
          <c:idx val="2"/>
          <c:order val="0"/>
          <c:tx>
            <c:v>PZ20 and PZ21</c:v>
          </c:tx>
          <c:xVal>
            <c:numRef>
              <c:f>'[Piezo test for CTS2.xlsx]ZA02 Pzt@1.78mm (20201208)'!$A$25:$A$36</c:f>
              <c:numCache>
                <c:formatCode>General</c:formatCode>
                <c:ptCount val="12"/>
                <c:pt idx="0">
                  <c:v>0</c:v>
                </c:pt>
                <c:pt idx="1">
                  <c:v>-40</c:v>
                </c:pt>
                <c:pt idx="2">
                  <c:v>0</c:v>
                </c:pt>
                <c:pt idx="3">
                  <c:v>50</c:v>
                </c:pt>
                <c:pt idx="4">
                  <c:v>100</c:v>
                </c:pt>
                <c:pt idx="5">
                  <c:v>150</c:v>
                </c:pt>
                <c:pt idx="6">
                  <c:v>200</c:v>
                </c:pt>
                <c:pt idx="7">
                  <c:v>150</c:v>
                </c:pt>
                <c:pt idx="8">
                  <c:v>100</c:v>
                </c:pt>
                <c:pt idx="9">
                  <c:v>50</c:v>
                </c:pt>
                <c:pt idx="10">
                  <c:v>0</c:v>
                </c:pt>
                <c:pt idx="11">
                  <c:v>-40</c:v>
                </c:pt>
              </c:numCache>
            </c:numRef>
          </c:xVal>
          <c:yVal>
            <c:numRef>
              <c:f>'[Piezo test for CTS2.xlsx]ZA02 Pzt@1.78mm (20201208)'!$C$25:$C$36</c:f>
              <c:numCache>
                <c:formatCode>General</c:formatCode>
                <c:ptCount val="12"/>
                <c:pt idx="0">
                  <c:v>0</c:v>
                </c:pt>
                <c:pt idx="1">
                  <c:v>-199.36900000000011</c:v>
                </c:pt>
                <c:pt idx="2">
                  <c:v>-156.52300000000011</c:v>
                </c:pt>
                <c:pt idx="3">
                  <c:v>85.498999999999995</c:v>
                </c:pt>
                <c:pt idx="4">
                  <c:v>333.11799999999994</c:v>
                </c:pt>
                <c:pt idx="5">
                  <c:v>493.69400000000002</c:v>
                </c:pt>
                <c:pt idx="6">
                  <c:v>706.76600000000008</c:v>
                </c:pt>
                <c:pt idx="7">
                  <c:v>622.61799999999994</c:v>
                </c:pt>
                <c:pt idx="8">
                  <c:v>460.88400000000007</c:v>
                </c:pt>
                <c:pt idx="9">
                  <c:v>259.971</c:v>
                </c:pt>
                <c:pt idx="10">
                  <c:v>-58.092999999999961</c:v>
                </c:pt>
                <c:pt idx="11">
                  <c:v>-282.16599999999994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2C8E-4413-BD03-327A535D1159}"/>
            </c:ext>
          </c:extLst>
        </c:ser>
        <c:ser>
          <c:idx val="3"/>
          <c:order val="1"/>
          <c:tx>
            <c:v>PZ20 and PZ21_run2</c:v>
          </c:tx>
          <c:xVal>
            <c:numRef>
              <c:f>'[Piezo test for CTS2.xlsx]ZA02 Pzt@1.78mm (20201208)'!$A$38:$A$48</c:f>
              <c:numCache>
                <c:formatCode>General</c:formatCode>
                <c:ptCount val="11"/>
                <c:pt idx="0">
                  <c:v>-40</c:v>
                </c:pt>
                <c:pt idx="1">
                  <c:v>0</c:v>
                </c:pt>
                <c:pt idx="2">
                  <c:v>50</c:v>
                </c:pt>
                <c:pt idx="3">
                  <c:v>100</c:v>
                </c:pt>
                <c:pt idx="4">
                  <c:v>150</c:v>
                </c:pt>
                <c:pt idx="5">
                  <c:v>200</c:v>
                </c:pt>
                <c:pt idx="6">
                  <c:v>150</c:v>
                </c:pt>
                <c:pt idx="7">
                  <c:v>100</c:v>
                </c:pt>
                <c:pt idx="8">
                  <c:v>50</c:v>
                </c:pt>
                <c:pt idx="9">
                  <c:v>0</c:v>
                </c:pt>
                <c:pt idx="10">
                  <c:v>-40</c:v>
                </c:pt>
              </c:numCache>
            </c:numRef>
          </c:xVal>
          <c:yVal>
            <c:numRef>
              <c:f>'[Piezo test for CTS2.xlsx]ZA02 Pzt@1.78mm (20201208)'!$C$38:$C$48</c:f>
              <c:numCache>
                <c:formatCode>General</c:formatCode>
                <c:ptCount val="11"/>
                <c:pt idx="0">
                  <c:v>-305.13300000000004</c:v>
                </c:pt>
                <c:pt idx="1">
                  <c:v>-140.11800000000008</c:v>
                </c:pt>
                <c:pt idx="2">
                  <c:v>131.23999999999995</c:v>
                </c:pt>
                <c:pt idx="3">
                  <c:v>373.26199999999994</c:v>
                </c:pt>
                <c:pt idx="4">
                  <c:v>573.596</c:v>
                </c:pt>
                <c:pt idx="5">
                  <c:v>744.01499999999987</c:v>
                </c:pt>
                <c:pt idx="6">
                  <c:v>673.56999999999994</c:v>
                </c:pt>
                <c:pt idx="7">
                  <c:v>538.85599999999988</c:v>
                </c:pt>
                <c:pt idx="8">
                  <c:v>296.06199999999995</c:v>
                </c:pt>
                <c:pt idx="9">
                  <c:v>17.17700000000001</c:v>
                </c:pt>
                <c:pt idx="10">
                  <c:v>-298.18500000000006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2C8E-4413-BD03-327A535D11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706112"/>
        <c:axId val="137740672"/>
      </c:scatterChart>
      <c:valAx>
        <c:axId val="13770611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V</a:t>
                </a:r>
                <a:endParaRPr lang="en-US" dirty="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37740672"/>
        <c:crosses val="autoZero"/>
        <c:crossBetween val="midCat"/>
      </c:valAx>
      <c:valAx>
        <c:axId val="13774067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Hz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5286704473850031E-2"/>
              <c:y val="0.45449745252431684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crossAx val="137706112"/>
        <c:crosses val="autoZero"/>
        <c:crossBetween val="midCat"/>
      </c:valAx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C746-8446-4EE7-BB3D-60D472D1F997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7C4E-F016-4B90-AF62-2AB196914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981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C746-8446-4EE7-BB3D-60D472D1F997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7C4E-F016-4B90-AF62-2AB196914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1066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C746-8446-4EE7-BB3D-60D472D1F997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7C4E-F016-4B90-AF62-2AB196914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86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C746-8446-4EE7-BB3D-60D472D1F997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7C4E-F016-4B90-AF62-2AB196914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947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C746-8446-4EE7-BB3D-60D472D1F997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7C4E-F016-4B90-AF62-2AB196914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2117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C746-8446-4EE7-BB3D-60D472D1F997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7C4E-F016-4B90-AF62-2AB196914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11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C746-8446-4EE7-BB3D-60D472D1F997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7C4E-F016-4B90-AF62-2AB196914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2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C746-8446-4EE7-BB3D-60D472D1F997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7C4E-F016-4B90-AF62-2AB196914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18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C746-8446-4EE7-BB3D-60D472D1F997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7C4E-F016-4B90-AF62-2AB196914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411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C746-8446-4EE7-BB3D-60D472D1F997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7C4E-F016-4B90-AF62-2AB196914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5451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CC746-8446-4EE7-BB3D-60D472D1F997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E7C4E-F016-4B90-AF62-2AB196914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4224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2CC746-8446-4EE7-BB3D-60D472D1F997}" type="datetimeFigureOut">
              <a:rPr lang="en-US" smtClean="0"/>
              <a:t>12/17/2020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E7C4E-F016-4B90-AF62-2AB1969147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854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ESS CM02 weekly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Akira Miyazaki</a:t>
            </a:r>
          </a:p>
          <a:p>
            <a:r>
              <a:rPr lang="en-US" dirty="0" smtClean="0"/>
              <a:t>Dec 16</a:t>
            </a:r>
            <a:r>
              <a:rPr lang="en-US" baseline="30000" dirty="0" smtClean="0"/>
              <a:t>th</a:t>
            </a:r>
            <a:r>
              <a:rPr lang="en-US" dirty="0" smtClean="0"/>
              <a:t> 2020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508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469" y="851834"/>
            <a:ext cx="9115425" cy="58889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69850"/>
            <a:ext cx="10515600" cy="911225"/>
          </a:xfrm>
        </p:spPr>
        <p:txBody>
          <a:bodyPr/>
          <a:lstStyle/>
          <a:p>
            <a:r>
              <a:rPr lang="en-US" dirty="0" smtClean="0"/>
              <a:t>Warming up finished within 4 days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605587" y="1250423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TT06 top of the cavity</a:t>
            </a:r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686426" y="2496919"/>
            <a:ext cx="1295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7030A0"/>
                </a:solidFill>
              </a:rPr>
              <a:t>Bottom of 2K He tank</a:t>
            </a: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448550" y="4218842"/>
            <a:ext cx="1343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Warm He gas flow to </a:t>
            </a:r>
            <a:r>
              <a:rPr lang="en-US" dirty="0" err="1" smtClean="0"/>
              <a:t>He</a:t>
            </a:r>
            <a:r>
              <a:rPr lang="en-US" dirty="0" smtClean="0"/>
              <a:t> circuit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7900987" y="3324225"/>
            <a:ext cx="52389" cy="4720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8251032" y="2866696"/>
            <a:ext cx="1947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Break insulation vacuum by dry N2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9096375" y="2496919"/>
            <a:ext cx="128589" cy="42304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504509" y="1941127"/>
            <a:ext cx="1515666" cy="2249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228310" y="3143248"/>
            <a:ext cx="241696" cy="180975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483845" y="1965491"/>
            <a:ext cx="13430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Open angle valves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4753051" y="2335335"/>
            <a:ext cx="510704" cy="32316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231711" y="3237100"/>
            <a:ext cx="1032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Beam vacuum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4826870" y="5705475"/>
            <a:ext cx="1200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Saturday morning</a:t>
            </a:r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H="1" flipV="1">
            <a:off x="5263755" y="5316501"/>
            <a:ext cx="52389" cy="472083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0271522" y="5788584"/>
            <a:ext cx="1387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Wednesday morning</a:t>
            </a:r>
            <a:endParaRPr lang="en-US" dirty="0"/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10271522" y="5552542"/>
            <a:ext cx="312575" cy="23604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37184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Dismounting process on Dec 16th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2232"/>
            <a:ext cx="10515600" cy="456473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All the cables, water pipes, compressed airs, optical fibers</a:t>
            </a:r>
          </a:p>
          <a:p>
            <a:r>
              <a:rPr lang="en-US" dirty="0" smtClean="0"/>
              <a:t>Unscrewed bellows waveguide</a:t>
            </a:r>
          </a:p>
          <a:p>
            <a:r>
              <a:rPr lang="en-US" dirty="0" smtClean="0"/>
              <a:t>Disconnected the aiming windows for cavity alignment and connect transport supports</a:t>
            </a:r>
          </a:p>
          <a:p>
            <a:r>
              <a:rPr lang="en-US" dirty="0" smtClean="0"/>
              <a:t>Disconnect two pumping stations</a:t>
            </a:r>
          </a:p>
          <a:p>
            <a:r>
              <a:rPr lang="en-US" dirty="0" smtClean="0"/>
              <a:t>½ days with 4 people (bunker was open during warming up)</a:t>
            </a:r>
          </a:p>
          <a:p>
            <a:endParaRPr lang="en-US" dirty="0"/>
          </a:p>
          <a:p>
            <a:r>
              <a:rPr lang="en-US" dirty="0" smtClean="0"/>
              <a:t>Today: disconnect the jumper and move the CM out of the bunker</a:t>
            </a:r>
          </a:p>
          <a:p>
            <a:r>
              <a:rPr lang="en-US" dirty="0" smtClean="0"/>
              <a:t>Doorknob dismounting &amp; safety </a:t>
            </a:r>
            <a:r>
              <a:rPr lang="en-US" smtClean="0"/>
              <a:t>valve dismounting </a:t>
            </a:r>
            <a:r>
              <a:rPr lang="en-US" dirty="0" smtClean="0">
                <a:sym typeface="Wingdings" panose="05000000000000000000" pitchFamily="2" charset="2"/>
              </a:rPr>
              <a:t> tomorrow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smtClean="0">
                <a:sym typeface="Wingdings" panose="05000000000000000000" pitchFamily="2" charset="2"/>
              </a:rPr>
              <a:t>or next week (depending on </a:t>
            </a:r>
            <a:r>
              <a:rPr lang="en-US" dirty="0">
                <a:sym typeface="Wingdings" panose="05000000000000000000" pitchFamily="2" charset="2"/>
              </a:rPr>
              <a:t>J</a:t>
            </a:r>
            <a:r>
              <a:rPr lang="en-US" dirty="0" smtClean="0">
                <a:sym typeface="Wingdings" panose="05000000000000000000" pitchFamily="2" charset="2"/>
              </a:rPr>
              <a:t>ohan)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26961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0424" y="615456"/>
            <a:ext cx="2078411" cy="37411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4" y="1"/>
            <a:ext cx="11877675" cy="78105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Wiring issues inside CM (confirmed at LEMO feedthroughs)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666750" y="523876"/>
            <a:ext cx="160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CM02-LC01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7696479"/>
              </p:ext>
            </p:extLst>
          </p:nvPr>
        </p:nvGraphicFramePr>
        <p:xfrm>
          <a:off x="274636" y="893208"/>
          <a:ext cx="2097090" cy="577428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90">
                  <a:extLst>
                    <a:ext uri="{9D8B030D-6E8A-4147-A177-3AD203B41FA5}">
                      <a16:colId xmlns:a16="http://schemas.microsoft.com/office/drawing/2014/main" val="1225047141"/>
                    </a:ext>
                  </a:extLst>
                </a:gridCol>
                <a:gridCol w="505099">
                  <a:extLst>
                    <a:ext uri="{9D8B030D-6E8A-4147-A177-3AD203B41FA5}">
                      <a16:colId xmlns:a16="http://schemas.microsoft.com/office/drawing/2014/main" val="1521606678"/>
                    </a:ext>
                  </a:extLst>
                </a:gridCol>
                <a:gridCol w="791801">
                  <a:extLst>
                    <a:ext uri="{9D8B030D-6E8A-4147-A177-3AD203B41FA5}">
                      <a16:colId xmlns:a16="http://schemas.microsoft.com/office/drawing/2014/main" val="4252786929"/>
                    </a:ext>
                  </a:extLst>
                </a:gridCol>
              </a:tblGrid>
              <a:tr h="3396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reality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058147"/>
                  </a:ext>
                </a:extLst>
              </a:tr>
              <a:tr h="339664">
                <a:tc rowSpan="4">
                  <a:txBody>
                    <a:bodyPr/>
                    <a:lstStyle/>
                    <a:p>
                      <a:r>
                        <a:rPr lang="en-US" sz="1600" dirty="0" smtClean="0"/>
                        <a:t>TT10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29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834534"/>
                  </a:ext>
                </a:extLst>
              </a:tr>
              <a:tr h="33966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773851"/>
                  </a:ext>
                </a:extLst>
              </a:tr>
              <a:tr h="33966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512472"/>
                  </a:ext>
                </a:extLst>
              </a:tr>
              <a:tr h="33966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32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690942"/>
                  </a:ext>
                </a:extLst>
              </a:tr>
              <a:tr h="339664">
                <a:tc rowSpan="4">
                  <a:txBody>
                    <a:bodyPr/>
                    <a:lstStyle/>
                    <a:p>
                      <a:r>
                        <a:rPr lang="en-US" sz="1600" dirty="0" smtClean="0"/>
                        <a:t>TT11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25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496838"/>
                  </a:ext>
                </a:extLst>
              </a:tr>
              <a:tr h="3396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26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34781"/>
                  </a:ext>
                </a:extLst>
              </a:tr>
              <a:tr h="3396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27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004222"/>
                  </a:ext>
                </a:extLst>
              </a:tr>
              <a:tr h="33966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28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155069"/>
                  </a:ext>
                </a:extLst>
              </a:tr>
              <a:tr h="339664">
                <a:tc rowSpan="4">
                  <a:txBody>
                    <a:bodyPr/>
                    <a:lstStyle/>
                    <a:p>
                      <a:r>
                        <a:rPr lang="en-US" sz="1600" dirty="0" smtClean="0"/>
                        <a:t>TT20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41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33840126"/>
                  </a:ext>
                </a:extLst>
              </a:tr>
              <a:tr h="33966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42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4575337"/>
                  </a:ext>
                </a:extLst>
              </a:tr>
              <a:tr h="33966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39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43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6182448"/>
                  </a:ext>
                </a:extLst>
              </a:tr>
              <a:tr h="33966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44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6865443"/>
                  </a:ext>
                </a:extLst>
              </a:tr>
              <a:tr h="339664">
                <a:tc rowSpan="4">
                  <a:txBody>
                    <a:bodyPr/>
                    <a:lstStyle/>
                    <a:p>
                      <a:r>
                        <a:rPr lang="en-US" sz="1600" dirty="0" smtClean="0"/>
                        <a:t>TT21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37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7168299"/>
                  </a:ext>
                </a:extLst>
              </a:tr>
              <a:tr h="3396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38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4552004"/>
                  </a:ext>
                </a:extLst>
              </a:tr>
              <a:tr h="33966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39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45348"/>
                  </a:ext>
                </a:extLst>
              </a:tr>
              <a:tr h="33966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40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3720426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257550" y="523876"/>
            <a:ext cx="160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CM02-LC02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4831091"/>
              </p:ext>
            </p:extLst>
          </p:nvPr>
        </p:nvGraphicFramePr>
        <p:xfrm>
          <a:off x="2857502" y="893208"/>
          <a:ext cx="2097090" cy="3056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0190">
                  <a:extLst>
                    <a:ext uri="{9D8B030D-6E8A-4147-A177-3AD203B41FA5}">
                      <a16:colId xmlns:a16="http://schemas.microsoft.com/office/drawing/2014/main" val="1225047141"/>
                    </a:ext>
                  </a:extLst>
                </a:gridCol>
                <a:gridCol w="505099">
                  <a:extLst>
                    <a:ext uri="{9D8B030D-6E8A-4147-A177-3AD203B41FA5}">
                      <a16:colId xmlns:a16="http://schemas.microsoft.com/office/drawing/2014/main" val="1521606678"/>
                    </a:ext>
                  </a:extLst>
                </a:gridCol>
                <a:gridCol w="791801">
                  <a:extLst>
                    <a:ext uri="{9D8B030D-6E8A-4147-A177-3AD203B41FA5}">
                      <a16:colId xmlns:a16="http://schemas.microsoft.com/office/drawing/2014/main" val="4252786929"/>
                    </a:ext>
                  </a:extLst>
                </a:gridCol>
              </a:tblGrid>
              <a:tr h="3396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reality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058147"/>
                  </a:ext>
                </a:extLst>
              </a:tr>
              <a:tr h="339664"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EH01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834534"/>
                  </a:ext>
                </a:extLst>
              </a:tr>
              <a:tr h="33966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2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773851"/>
                  </a:ext>
                </a:extLst>
              </a:tr>
              <a:tr h="339664"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EH02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3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512472"/>
                  </a:ext>
                </a:extLst>
              </a:tr>
              <a:tr h="33966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4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690942"/>
                  </a:ext>
                </a:extLst>
              </a:tr>
              <a:tr h="339664"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EH10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5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3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496838"/>
                  </a:ext>
                </a:extLst>
              </a:tr>
              <a:tr h="33966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6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4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34781"/>
                  </a:ext>
                </a:extLst>
              </a:tr>
              <a:tr h="339664">
                <a:tc rowSpan="2">
                  <a:txBody>
                    <a:bodyPr/>
                    <a:lstStyle/>
                    <a:p>
                      <a:r>
                        <a:rPr lang="en-US" sz="1600" dirty="0" smtClean="0"/>
                        <a:t>EH11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004222"/>
                  </a:ext>
                </a:extLst>
              </a:tr>
              <a:tr h="33966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155069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486521" y="542332"/>
            <a:ext cx="16097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CM02-LC07</a:t>
            </a:r>
            <a:endParaRPr lang="en-US" dirty="0"/>
          </a:p>
        </p:txBody>
      </p:sp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792224"/>
              </p:ext>
            </p:extLst>
          </p:nvPr>
        </p:nvGraphicFramePr>
        <p:xfrm>
          <a:off x="5267323" y="893208"/>
          <a:ext cx="3520378" cy="30569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5655">
                  <a:extLst>
                    <a:ext uri="{9D8B030D-6E8A-4147-A177-3AD203B41FA5}">
                      <a16:colId xmlns:a16="http://schemas.microsoft.com/office/drawing/2014/main" val="1225047141"/>
                    </a:ext>
                  </a:extLst>
                </a:gridCol>
                <a:gridCol w="497205">
                  <a:extLst>
                    <a:ext uri="{9D8B030D-6E8A-4147-A177-3AD203B41FA5}">
                      <a16:colId xmlns:a16="http://schemas.microsoft.com/office/drawing/2014/main" val="1521606678"/>
                    </a:ext>
                  </a:extLst>
                </a:gridCol>
                <a:gridCol w="730568">
                  <a:extLst>
                    <a:ext uri="{9D8B030D-6E8A-4147-A177-3AD203B41FA5}">
                      <a16:colId xmlns:a16="http://schemas.microsoft.com/office/drawing/2014/main" val="1929848919"/>
                    </a:ext>
                  </a:extLst>
                </a:gridCol>
                <a:gridCol w="766382">
                  <a:extLst>
                    <a:ext uri="{9D8B030D-6E8A-4147-A177-3AD203B41FA5}">
                      <a16:colId xmlns:a16="http://schemas.microsoft.com/office/drawing/2014/main" val="4252786929"/>
                    </a:ext>
                  </a:extLst>
                </a:gridCol>
                <a:gridCol w="730568">
                  <a:extLst>
                    <a:ext uri="{9D8B030D-6E8A-4147-A177-3AD203B41FA5}">
                      <a16:colId xmlns:a16="http://schemas.microsoft.com/office/drawing/2014/main" val="1852758433"/>
                    </a:ext>
                  </a:extLst>
                </a:gridCol>
              </a:tblGrid>
              <a:tr h="339664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Design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pin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Signal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reality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Signal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058147"/>
                  </a:ext>
                </a:extLst>
              </a:tr>
              <a:tr h="339664">
                <a:tc rowSpan="4">
                  <a:txBody>
                    <a:bodyPr/>
                    <a:lstStyle/>
                    <a:p>
                      <a:r>
                        <a:rPr lang="en-US" sz="1600" dirty="0" smtClean="0"/>
                        <a:t>LT01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V+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1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V+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834534"/>
                  </a:ext>
                </a:extLst>
              </a:tr>
              <a:tr h="33966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I+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I+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1773851"/>
                  </a:ext>
                </a:extLst>
              </a:tr>
              <a:tr h="33966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I-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I-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09512472"/>
                  </a:ext>
                </a:extLst>
              </a:tr>
              <a:tr h="33966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V-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V-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690942"/>
                  </a:ext>
                </a:extLst>
              </a:tr>
              <a:tr h="339664">
                <a:tc rowSpan="4">
                  <a:txBody>
                    <a:bodyPr/>
                    <a:lstStyle/>
                    <a:p>
                      <a:r>
                        <a:rPr lang="en-US" sz="1600" dirty="0" smtClean="0"/>
                        <a:t>LT02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V+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6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I+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7496838"/>
                  </a:ext>
                </a:extLst>
              </a:tr>
              <a:tr h="33966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I+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5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0000"/>
                          </a:solidFill>
                        </a:rPr>
                        <a:t>V+</a:t>
                      </a:r>
                      <a:endParaRPr lang="en-US" sz="16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4234781"/>
                  </a:ext>
                </a:extLst>
              </a:tr>
              <a:tr h="33966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7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I-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1004222"/>
                  </a:ext>
                </a:extLst>
              </a:tr>
              <a:tr h="33966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8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V-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3155069"/>
                  </a:ext>
                </a:extLst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633659" y="4082173"/>
            <a:ext cx="931544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need to improve the qualification of wiring before cooling down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So far, we have checked only the electric continuity and was not careful about swapping the sensors, wires, and polarities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heaters, energize EH01 and EH02 for a while to see the response of TT10, 11, 20, 21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For level gauges, we can profit from the asymmetry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Between V+ &amp; I+ must be 10 Ohm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Between V- &amp; I- must be 5 Ohm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Between V+ &amp; I- must be 370 Ohm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Between I+ &amp; V- must be 375 Ohm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766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9" y="375741"/>
            <a:ext cx="8543925" cy="613960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3450" y="117475"/>
            <a:ext cx="10515600" cy="815975"/>
          </a:xfrm>
        </p:spPr>
        <p:txBody>
          <a:bodyPr/>
          <a:lstStyle/>
          <a:p>
            <a:r>
              <a:rPr lang="en-US" dirty="0" smtClean="0"/>
              <a:t>Swapped heater </a:t>
            </a:r>
            <a:r>
              <a:rPr lang="en-US" dirty="0" smtClean="0">
                <a:sym typeface="Wingdings" panose="05000000000000000000" pitchFamily="2" charset="2"/>
              </a:rPr>
              <a:t> accidental overheating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791200" y="1419225"/>
            <a:ext cx="2400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Disengage CTS1 on purpose max T &lt; 300K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343650" y="2076172"/>
            <a:ext cx="171451" cy="49530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481264" y="791130"/>
            <a:ext cx="2995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Accidentally reached &gt;350K</a:t>
            </a:r>
            <a:endParaRPr lang="en-US" dirty="0"/>
          </a:p>
        </p:txBody>
      </p:sp>
      <p:cxnSp>
        <p:nvCxnSpPr>
          <p:cNvPr id="9" name="Straight Arrow Connector 8"/>
          <p:cNvCxnSpPr>
            <a:stCxn id="8" idx="1"/>
          </p:cNvCxnSpPr>
          <p:nvPr/>
        </p:nvCxnSpPr>
        <p:spPr>
          <a:xfrm flipH="1">
            <a:off x="1724025" y="975796"/>
            <a:ext cx="757239" cy="55388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07169" y="5730623"/>
            <a:ext cx="33766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Decided to quickly warm up the CM to replace the windows for cavity alignment campaign</a:t>
            </a:r>
            <a:endParaRPr lang="en-US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1895475" y="3600452"/>
            <a:ext cx="104775" cy="205739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7088980" y="2227170"/>
            <a:ext cx="5037535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switched on EH01 and </a:t>
            </a:r>
            <a:r>
              <a:rPr lang="en-US" dirty="0" smtClean="0">
                <a:solidFill>
                  <a:srgbClr val="FF0000"/>
                </a:solidFill>
              </a:rPr>
              <a:t>EH02</a:t>
            </a:r>
            <a:r>
              <a:rPr lang="en-US" dirty="0" smtClean="0"/>
              <a:t> to accelerate the unexpected warming up on Nov 12 to replace the windows for alignment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No temperature sensors around these two heaters in </a:t>
            </a:r>
            <a:r>
              <a:rPr lang="en-US" dirty="0" err="1" smtClean="0"/>
              <a:t>LHe</a:t>
            </a:r>
            <a:r>
              <a:rPr lang="en-US" dirty="0" smtClean="0"/>
              <a:t> tank so that we were blind and gave up soon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Unfortunately, this </a:t>
            </a:r>
            <a:r>
              <a:rPr lang="en-US" dirty="0" smtClean="0">
                <a:solidFill>
                  <a:srgbClr val="FF0000"/>
                </a:solidFill>
              </a:rPr>
              <a:t>EH02</a:t>
            </a:r>
            <a:r>
              <a:rPr lang="en-US" dirty="0" smtClean="0"/>
              <a:t> was in reality </a:t>
            </a:r>
            <a:r>
              <a:rPr lang="en-US" dirty="0" smtClean="0">
                <a:solidFill>
                  <a:srgbClr val="FF0000"/>
                </a:solidFill>
              </a:rPr>
              <a:t>EH10</a:t>
            </a:r>
            <a:r>
              <a:rPr lang="en-US" dirty="0" smtClean="0"/>
              <a:t> placed on the CTS1’s disengage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realized this issue only at the very end of the test when we used the disengage system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disengage system of CTS1 was accidentally warmed up before all the tests at cold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might explain the malfunctioning of CTS1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79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The goal is to move the present </a:t>
            </a:r>
            <a:r>
              <a:rPr lang="en-US" dirty="0" err="1" smtClean="0"/>
              <a:t>cryomodule</a:t>
            </a:r>
            <a:r>
              <a:rPr lang="en-US" dirty="0" smtClean="0"/>
              <a:t> into the transport box before the arrival of the next </a:t>
            </a:r>
            <a:r>
              <a:rPr lang="en-US" dirty="0" err="1" smtClean="0"/>
              <a:t>cryomodule</a:t>
            </a:r>
            <a:endParaRPr lang="en-US" dirty="0" smtClean="0"/>
          </a:p>
          <a:p>
            <a:pPr lvl="1"/>
            <a:r>
              <a:rPr lang="en-US" dirty="0" smtClean="0"/>
              <a:t>The shock sensors must be connected beforehand</a:t>
            </a:r>
          </a:p>
          <a:p>
            <a:pPr lvl="1"/>
            <a:r>
              <a:rPr lang="en-US" dirty="0" smtClean="0"/>
              <a:t>Outgoing test as well</a:t>
            </a:r>
          </a:p>
          <a:p>
            <a:pPr lvl="1"/>
            <a:r>
              <a:rPr lang="en-US" dirty="0" smtClean="0"/>
              <a:t>It seems feasible maybe next week </a:t>
            </a:r>
            <a:r>
              <a:rPr lang="en-US" i="1" dirty="0" smtClean="0"/>
              <a:t>if necessary</a:t>
            </a:r>
          </a:p>
          <a:p>
            <a:r>
              <a:rPr lang="en-US" dirty="0" smtClean="0"/>
              <a:t>What is the delay anticipated now to make CM04 ready?</a:t>
            </a:r>
          </a:p>
          <a:p>
            <a:r>
              <a:rPr lang="en-US" dirty="0" smtClean="0"/>
              <a:t>Minor but important points</a:t>
            </a:r>
          </a:p>
          <a:p>
            <a:pPr lvl="1"/>
            <a:r>
              <a:rPr lang="en-US" dirty="0" smtClean="0"/>
              <a:t>Is it possible to install pt100 at the ceramic window at </a:t>
            </a:r>
            <a:r>
              <a:rPr lang="en-US" dirty="0" err="1" smtClean="0"/>
              <a:t>Orsay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Last time, we removed them from the prototype and Jean spent long time to install them to CM02</a:t>
            </a:r>
          </a:p>
          <a:p>
            <a:pPr lvl="1"/>
            <a:r>
              <a:rPr lang="en-US" dirty="0" smtClean="0"/>
              <a:t>We are not confident if we can remove/install such fragile things every time in a very limited </a:t>
            </a:r>
            <a:r>
              <a:rPr lang="en-US" dirty="0" smtClean="0"/>
              <a:t>time</a:t>
            </a:r>
          </a:p>
          <a:p>
            <a:r>
              <a:rPr lang="en-US" dirty="0" smtClean="0"/>
              <a:t>How do we deal with the safety valve RV90 and pressure gauges PT02 &amp; PT03?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31947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23301"/>
          </a:xfrm>
        </p:spPr>
        <p:txBody>
          <a:bodyPr>
            <a:normAutofit/>
          </a:bodyPr>
          <a:lstStyle/>
          <a:p>
            <a:r>
              <a:rPr lang="en-US" dirty="0" smtClean="0"/>
              <a:t>Static heat load</a:t>
            </a:r>
          </a:p>
          <a:p>
            <a:pPr lvl="1"/>
            <a:r>
              <a:rPr lang="en-US" dirty="0" smtClean="0"/>
              <a:t>Vapor flow measurement: mystery between 4K and 2K line</a:t>
            </a:r>
          </a:p>
          <a:p>
            <a:pPr lvl="1"/>
            <a:r>
              <a:rPr lang="en-US" dirty="0" err="1" smtClean="0"/>
              <a:t>LHe</a:t>
            </a:r>
            <a:r>
              <a:rPr lang="en-US" dirty="0" smtClean="0"/>
              <a:t> level decrease measurement: mystery on 6cm offset from the CAD model</a:t>
            </a:r>
          </a:p>
          <a:p>
            <a:r>
              <a:rPr lang="en-US" dirty="0" smtClean="0"/>
              <a:t>Piezo test results continued (CTS2)</a:t>
            </a:r>
          </a:p>
          <a:p>
            <a:r>
              <a:rPr lang="en-US" dirty="0" smtClean="0"/>
              <a:t>Disengage system (CTS1)</a:t>
            </a:r>
          </a:p>
          <a:p>
            <a:pPr lvl="1"/>
            <a:r>
              <a:rPr lang="en-US" dirty="0" smtClean="0"/>
              <a:t>Surprised at swapped EH10 and EH02</a:t>
            </a:r>
          </a:p>
          <a:p>
            <a:r>
              <a:rPr lang="en-US" dirty="0" smtClean="0"/>
              <a:t>Warming up finished</a:t>
            </a:r>
          </a:p>
          <a:p>
            <a:r>
              <a:rPr lang="en-US" dirty="0" smtClean="0"/>
              <a:t>Dismounting progress</a:t>
            </a:r>
          </a:p>
          <a:p>
            <a:r>
              <a:rPr lang="en-US" dirty="0" smtClean="0"/>
              <a:t>Nonconformity of wirings confirmed</a:t>
            </a:r>
          </a:p>
          <a:p>
            <a:pPr lvl="1"/>
            <a:r>
              <a:rPr lang="en-US" dirty="0" smtClean="0"/>
              <a:t>Improve in-coming test at the reception</a:t>
            </a:r>
          </a:p>
        </p:txBody>
      </p:sp>
    </p:spTree>
    <p:extLst>
      <p:ext uri="{BB962C8B-B14F-4D97-AF65-F5344CB8AC3E}">
        <p14:creationId xmlns:p14="http://schemas.microsoft.com/office/powerpoint/2010/main" val="7035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15" y="100432"/>
            <a:ext cx="10515600" cy="5419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Static heat load from vapor flow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5810" y="814851"/>
            <a:ext cx="9332822" cy="59148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638673" y="2775284"/>
            <a:ext cx="617621" cy="50532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764378" y="3854025"/>
            <a:ext cx="31442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Read </a:t>
            </a:r>
            <a:r>
              <a:rPr lang="en-US" dirty="0" err="1" smtClean="0">
                <a:solidFill>
                  <a:srgbClr val="FF0000"/>
                </a:solidFill>
              </a:rPr>
              <a:t>GHe</a:t>
            </a:r>
            <a:r>
              <a:rPr lang="en-US" dirty="0" smtClean="0">
                <a:solidFill>
                  <a:srgbClr val="FF0000"/>
                </a:solidFill>
              </a:rPr>
              <a:t> exhaust FT551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From 2K: 1.07W x FT551 [m</a:t>
            </a:r>
            <a:r>
              <a:rPr lang="en-US" baseline="30000" dirty="0" smtClean="0">
                <a:solidFill>
                  <a:srgbClr val="FF0000"/>
                </a:solidFill>
              </a:rPr>
              <a:t>3</a:t>
            </a:r>
            <a:r>
              <a:rPr lang="en-US" dirty="0" smtClean="0">
                <a:solidFill>
                  <a:srgbClr val="FF0000"/>
                </a:solidFill>
              </a:rPr>
              <a:t>/h]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>
            <a:endCxn id="4" idx="2"/>
          </p:cNvCxnSpPr>
          <p:nvPr/>
        </p:nvCxnSpPr>
        <p:spPr>
          <a:xfrm flipH="1" flipV="1">
            <a:off x="8947484" y="3280610"/>
            <a:ext cx="180474" cy="71442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7098632" y="1756611"/>
            <a:ext cx="449180" cy="3449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932947" y="3027947"/>
            <a:ext cx="449180" cy="34490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08508" y="2872586"/>
            <a:ext cx="11901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Close inlet JT CV01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>
            <a:stCxn id="10" idx="1"/>
            <a:endCxn id="9" idx="3"/>
          </p:cNvCxnSpPr>
          <p:nvPr/>
        </p:nvCxnSpPr>
        <p:spPr>
          <a:xfrm flipH="1">
            <a:off x="5382127" y="3195752"/>
            <a:ext cx="526381" cy="464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063915" y="1790290"/>
            <a:ext cx="15420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Manually control CV551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34588" y="1459102"/>
            <a:ext cx="521369" cy="4178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375483" y="1140585"/>
            <a:ext cx="1114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Fix CV03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834938" y="4455017"/>
            <a:ext cx="5213683" cy="230832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Strangely, we observed interference from 4K line whose valve CV03 regulation became mad when CV01 is closed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 principle, 4K line and 2K line are separated, but why interfered?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With CV03 fixed, statistical uncertainty of heat load estimate from FT551 is 0.5W but systematic uncertainty due to CV551 control was higher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3498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221" y="68346"/>
            <a:ext cx="10515600" cy="956231"/>
          </a:xfrm>
        </p:spPr>
        <p:txBody>
          <a:bodyPr/>
          <a:lstStyle/>
          <a:p>
            <a:r>
              <a:rPr lang="en-US" dirty="0" smtClean="0"/>
              <a:t>Example of vapor flow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220" y="1281614"/>
            <a:ext cx="6190707" cy="37722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03682" y="2220696"/>
            <a:ext cx="20373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9900"/>
                </a:solidFill>
              </a:rPr>
              <a:t>FT551 = 5-19 m</a:t>
            </a:r>
            <a:r>
              <a:rPr lang="en-US" baseline="30000" dirty="0" smtClean="0">
                <a:solidFill>
                  <a:srgbClr val="FF9900"/>
                </a:solidFill>
              </a:rPr>
              <a:t>3</a:t>
            </a:r>
            <a:r>
              <a:rPr lang="en-US" dirty="0" smtClean="0">
                <a:solidFill>
                  <a:srgbClr val="FF9900"/>
                </a:solidFill>
              </a:rPr>
              <a:t>/h</a:t>
            </a:r>
          </a:p>
          <a:p>
            <a:r>
              <a:rPr lang="en-US" dirty="0" smtClean="0">
                <a:solidFill>
                  <a:srgbClr val="FF9900"/>
                </a:solidFill>
                <a:sym typeface="Wingdings" panose="05000000000000000000" pitchFamily="2" charset="2"/>
              </a:rPr>
              <a:t> 7.5-20 W </a:t>
            </a:r>
            <a:endParaRPr lang="en-US" dirty="0">
              <a:solidFill>
                <a:srgbClr val="FF99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83369" y="4264312"/>
            <a:ext cx="165233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</a:rPr>
              <a:t>LHe</a:t>
            </a:r>
            <a:r>
              <a:rPr lang="en-US" dirty="0" smtClean="0">
                <a:solidFill>
                  <a:srgbClr val="0000FF"/>
                </a:solidFill>
              </a:rPr>
              <a:t> Level drop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40570" y="3465378"/>
            <a:ext cx="1296651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CM Pressure variation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77436" y="1050013"/>
            <a:ext cx="315227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/>
              <a:t>CV03 (4K line) under regulation</a:t>
            </a:r>
            <a:endParaRPr lang="en-US" u="sng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424" y="1419346"/>
            <a:ext cx="5807576" cy="353766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82405" y="1024577"/>
            <a:ext cx="176100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u="sng" dirty="0" smtClean="0"/>
              <a:t>Fix CV03 at 40%</a:t>
            </a:r>
            <a:endParaRPr lang="en-US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9015661" y="1783312"/>
            <a:ext cx="2037348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FT551 = 9.5 m</a:t>
            </a:r>
            <a:r>
              <a:rPr lang="en-US" baseline="30000" dirty="0" smtClean="0">
                <a:solidFill>
                  <a:srgbClr val="00B050"/>
                </a:solidFill>
              </a:rPr>
              <a:t>3</a:t>
            </a:r>
            <a:r>
              <a:rPr lang="en-US" dirty="0" smtClean="0">
                <a:solidFill>
                  <a:srgbClr val="00B050"/>
                </a:solidFill>
              </a:rPr>
              <a:t>/h</a:t>
            </a:r>
          </a:p>
          <a:p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 </a:t>
            </a:r>
            <a:r>
              <a:rPr lang="en-US" b="1" dirty="0" smtClean="0">
                <a:solidFill>
                  <a:srgbClr val="00B050"/>
                </a:solidFill>
                <a:sym typeface="Wingdings" panose="05000000000000000000" pitchFamily="2" charset="2"/>
              </a:rPr>
              <a:t>10.2 W </a:t>
            </a:r>
            <a:r>
              <a:rPr lang="en-US" dirty="0" smtClean="0">
                <a:solidFill>
                  <a:srgbClr val="00B050"/>
                </a:solidFill>
                <a:sym typeface="Wingdings" panose="05000000000000000000" pitchFamily="2" charset="2"/>
              </a:rPr>
              <a:t>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20316" y="4997838"/>
            <a:ext cx="1195938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We found the working point but why 4K and 2K lines interfere?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/>
              <a:t>Via supercritical </a:t>
            </a:r>
            <a:r>
              <a:rPr lang="en-US" sz="2000" dirty="0" err="1" smtClean="0"/>
              <a:t>GHe</a:t>
            </a:r>
            <a:r>
              <a:rPr lang="en-US" sz="2000" dirty="0" smtClean="0"/>
              <a:t> line that cool down the coupler? </a:t>
            </a:r>
            <a:r>
              <a:rPr lang="en-US" sz="2000" dirty="0" smtClean="0">
                <a:sym typeface="Wingdings" panose="05000000000000000000" pitchFamily="2" charset="2"/>
              </a:rPr>
              <a:t> No because the real heat load cannot be 20W by decrease coupler cooling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CV01 (JT valve 2K inlet) may not be fully closed ??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ym typeface="Wingdings" panose="05000000000000000000" pitchFamily="2" charset="2"/>
              </a:rPr>
              <a:t>Any other possibilities?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74773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6115" y="100432"/>
            <a:ext cx="10515600" cy="54196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Static heat load from </a:t>
            </a:r>
            <a:r>
              <a:rPr lang="en-US" dirty="0" err="1" smtClean="0"/>
              <a:t>LHe</a:t>
            </a:r>
            <a:r>
              <a:rPr lang="en-US" dirty="0" smtClean="0"/>
              <a:t> level decrease</a:t>
            </a:r>
            <a:endParaRPr lang="en-US" dirty="0"/>
          </a:p>
        </p:txBody>
      </p:sp>
      <p:sp>
        <p:nvSpPr>
          <p:cNvPr id="6" name="AutoShape 2" descr="data:image/jpeg;base64,/9j/4AAQSkZJRgABAQAAAQABAAD/2wBDABALDA4MChAODQ4SERATGCgaGBYWGDEjJR0oOjM9PDkzODdASFxOQERXRTc4UG1RV19iZ2hnPk1xeXBkeFxlZ2P/2wBDARESEhgVGC8aGi9jQjhCY2NjY2NjY2NjY2NjY2NjY2NjY2NjY2NjY2NjY2NjY2NjY2NjY2NjY2NjY2NjY2NjY2P/wAARCAJNBQ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0Ciims20UAOoqPzB6UeYPSgCSio/MHpR5g9KAJKKi84byuDwAaXzB6UASUVH5g9KPMHpQBJRUTTBccHk4pfMHpQBJRUfmD0o8welAElFR+YPSjzB6UASUVH5g9KPMHpQBJRUfmD0o8welAElFR+YPSjzB6UASUVH5g9KPMHpQBJRUfmD0o8welAElFR+YPSkaYAgYPJxQBLRUfmD0o8welAElFR+YPSjzB6UASUVH5g9KPMHpQBJRUfmD0o8welAElFR+YPSjzB6UASUVH5g9KPMHpQBJRUfmD0o8welAElFR+YPSjzB6UASUVE0wBUYPJx+lL5g9KAJKKj8welHmD0oAkoqPzB6UeYPSgCSiokmDKGweRml8welAElFR+YPSjzB6UASUVH5g9KPMHpQBJRUfmD0o8welAElFR+YPSjzB6UASUVH5g9KPMHpQBJRUfmD0pGmC44PJxQBLRUfmD0o8welAElFR+YPSjzB6UASUVH5g9KPMHpQBJRUfmD0o8welAElFRNMFUtg8DNL5g9DQBJRUfmD0o8welAElFR+YPSjzB6UASUVH5g9KPMHpQBJRUfmD0o8welAElFR+YPSjzB6UASUVH5g9KPMHpQBJRUfmD0o8welAElFR+YPSjzB6UASUVE8wVC2DwM0vmD0oAkoqPzB6UeYPSgCSio/MHpR5g9KAJKKj8welHmD0oAkoqPzB6UeYPSgCSio/MHpR5g9KAJKKj8welHmD0oAkoqPzB6UeYPSgCSio/MHpSGYAqMHmgCWio/MHpR5g9KAJKKj8welHmD0oAkoqPzB6U5W3DNAC0UhOKN1S5JAOopu6jdS54hYdRTd1G6jniFh1FN3UbqOeIWHUU3dRuo54hYdRTd1G6jniFh1FN3UbqOeIWHUU3dRuo54hYdRTd1G6jniFh1FN3UbqOeIWFopN1AanzoLDqKSlqgCiiigAooooAKKKKACiiigAooooAKKKKACiiigAooooAKKKKACiiigAooooAKjl6D61JUcvQfWgDEutaki1Kayt7CS4aKMSMVcDg+1SQ69p8lnFcvOIllyAr9QRwc1UubLVItcub2yjt3WaFYx5jkFSO+MVnP4UuIhAyOtwRG6TJ5hjB3HJII7e1A2dFFqAl1SWzVeEiWQOD1zn/CrtZOnadNbai07hFjNtHEFDFiCuc9frWtQIYP8AXN/uj+ZrGv8AxGtldXaNZyPDaMgllDDjcBjj8a2R/rm/3R/M1kJoMUut317eRRypK0ZhBOcbVwcj60ATxa1b/wClG5ZYEgm8oEn7xwDwPxp0muafG9uvnhvtBIjKjI/H0rMn0S9F213F5Lst556xuxAZSoHJxwaSDQ723+yzKIGlS5eZ48kKA3YHHahAdFJ1T/eqhqetW+l3dpBcghbliofPCkY6/nV+Tqn+9WdqmlDUryAyqrW6xSI4PX5sYI/KgCVNXtttw8x8pIZjDk87jjPGKdJq+nxwRzPdxiOUEo2fvY64rDt9D1W008wJOsjG6MjHzCpdMYHOODTtM0C7gbTFuVhZLN5ycMTkP908igDat9X0+6mWG3u45JGTeAD29afaajZ3rultOkjJ1A/n9KwrPw5cQwabG3lIYI50mZDz84wCOOam8O6NcabMjXMaFo4TCJRMzbhkEfKelPqB0NFFFIAooooAKKKKACiiigAooooAKY/3o/8Ae/oafTH+9H/vf0NAFDVNVawurS2jtmuJbosEAcLjaMmqr+JES2mZrWRbmCVIpIGYAgseDn0qTWbG9n1LTryySJzamQssjlc7lx6Gs+50C+ube8nm8h7y7mido8kIFQ/dz9KBlseJA1msqWchka6+y+XvA+fHUHoRT49eefT5LuCxd/KdklQuBtK9ee9Z8Xhy6ezjgnEKxfbhP5CMSsceDkA/U5q/p2l3VnpN3pzeWY8sLd88kH+970dBE+n6wLqKGS4g+yrPjyd7g7/yqxNq1hb5866jTBK8+o6isjVbCWHwtbwc/a4NnlmMFvnz/KobvT7i1n0eO3t0uJE3tJ5mQpYjkk49aANx9X0+O3jna6jEUv3GHOauI6ugdCGVhkEdDXJf8IxeRw2jAxyOgkWWISGMYY54I/Kum0+D7NYQQbAnloF2hiwGB0yetAFiiiigAooooAKKKKACiiigBj/ej/3v6Gq15qC2l7ZWzRljduygg/dwM1Zf70f+9/Q1nazY3FxNY3VoI2mtJS2yQ4DAjBGfWgB6a1ahrgXDiAQzeTuc8McA8fnStq9syW8sDpLDM5XeGxjA5471mDQ7qZoprhYd7X32mRAcgLtwAOOTSWug3ULQbjFtjvJJzg/wt07daANODXdPnszdLPtiDbCWBBz6Yq7BNHcQrLC25GGQcYrnhot3/ZBspbeGQpMXjZZShxnIOccEVs6TBc22nQxXkolnUfMwpgLd3YsNLku2QusUe4qDycVStfEELyTx3kRs2hVGYuwIw3TkVZ1K1kvdDntodvmSxFV3HAzVG78PRf2O1rZwxJLI0ZkJP3trAnJ+maQMvPrWmpCkrXcYSTO08nODgn6e9ST6pY27RLLcoDKMoBzkevHb3rN1LSrr+0jeWMcEge1NuY5DtC5Ocjiq9lol7pdzBJAIbpRarA4kYqVIOcjg8c0Aba6lZtdm1W4QzDqtNj1SxlWVkuEKwjLtyAPxrEtfD9xbak8jIs8ZnaZHMzDbu6jb0NOtdEu4o7yF4o/ssqbVtjMWXOeTnHFAGs+rQG3jmt2WVHlEeSdvX6inDV9Pa6FsLuMzFioTPOR2rHh0XUfsMcM0iHZdpKiM5bYg7bsc09NCnWRXxEG+3m4JzyU59uvNMDVGrWDXX2YXUZm3bNv+16VdriLaC5j1W1sURZI4L5pd4iYNjnliRjv+NdvS6B1CiiigApkn8H+9T6ZJ/B/vUAZ2o6x9jv4bKK386aVC4BcIMDtk96sS6naW8scNxMsc0mMR9Tz9Ko+ItOn1KMQxWsEny/JK8hVo29RgVDaaXf2GpNcL5N0s8caSNI2GUqMEjg59aEDNVNTtJJ3t45laZASU5HTr9arW2u2j6Za3l1Itv9oXcFJzWbaaPqiarFdXLRybTKrMZSflbpgYwO3FQN4bvFt9P+5I0Nu0E0QlKAgnOQwFAHWKyuoZSCpGQR3pagsIfs9jbwFQnlxqu0NuAwOmT1qegAooooAbL/qn/wB01Xvrma1gEkNsbjHLAOFwMdasS/6p/wDdNNlQyW7ovVlIH5UMDJttekuNOF81kYoW27C8o+bLYq5PrGnW85gmu4klDBSpPQkZFZ39jXP/AAi1vpuY/PjMZJz8vDgnn6Cm3egy3E2oOUhb7TcwSLu/uLt3A8exoEai6vp72r3K3UZhRtjN/telWIbmG4txPDIrxEZDCuevvD1zOLhomRT9tW5jUMVBAUDBI6HrWppdg1tpkls8YiLljgSF+vfJoGRxa2JprVVhIjuXdUcnsverUGqWNxM0MVzG0i5JGfTrWRbaVdPFYROojFmZI2JP3gRgEVDF4evZFt7eYwxRW0ciLLGctJuGOR2oA201nT5FlZLlWWL75AJA5x6c/hUc2sQBbN7YiZLmfydwONpwT/Ss5NP1dNGSxjS3ieHYokSQgyKDz244ptnod7EluknlARX5uM7ySVIPqOuTQDNrT74XscuUMcsMhjkQ87WH9CMH8at1maPBKsl7dzIY2upt6oeoUAKM+5xn8a06ACiiigAooooAKKKKAGTf6mT/AHT/ACqtquoLpln9peNnjDKr7T90E4zVmb/Uyf7p/lUd9ape2U1tJ92VCp/GgCCXVIIrtoX4VIhI8nYZOAPx5/Ko7jWYEt4Z7YidJZhFkHGCazLbRtUt9Dkj89Gv5GXLhsAouABnHHH86bbaHfJa+TJ5QIvFnB8wt8vfqOtAG8t/asFInUh3Ma+7DtSQ6jZz3LW0Vwjyr1UVhxaLqSXEKEwfZorppsgncQc/40uj6BcaffxtIiypE7lZfObIDf7HShAzpaKKKACiiigAooooAKKKKACiiigApj/fj+p/lT6Y/wB+P6n+VAFHU9Yg0y5tYbgEC4baHzwp96VdYtQs7TuIVhl8rLHO4+2Kj1XShqV1bmRVaBUdXB68jgise18O6haLDJ5kdxLBcNIA7HDqRgZOODQBty65p8RtQZwwum2xlRkE+9TrqVm92bVbhDOP4P6fWsOLQ72BbOYLA80dy8zx7iFAYdAcdqWy0C4tdWM0iLLF57TI/nMNu4c/L0JoA3LXUbS8keO2mWRk64Bx+fer0f3fxrnND0u8sL+ViEgsymBAshcbyckjI4HtXRR/d/GgBW60lK3WsTU7gLqkcNxevZweXuRlbbvbPTP9K5pfEUjWSaKQ4SRWPoDzTvMTzPL3DfjO3POPWuSW7ngRxDIVXyyWcDlQZMFvypLm5aHUlezvHuLbyQJrgNvZF3HOD3/pS5QOvLAYBIGeB70tYevCNv7Mma5eKFZ/mlV8DBRsEn/PWqtjeyve2pF5JJcSzuk9sTkIgDYOO2MLz3zRYDoxIhlMe4bwNxXPOPX9KVXViwVgSpwwBzg+hrntWjlbVb6WG4lgeHT1cbDjJDORn246e9QveyG5kjnumtrZ7vbJMp24/cowXPbJJ59sUJXA6dHSRdyMGGSMg9wcGnVw0N7dIixRXawwgO8Mkk3lhyZXyTx83GOPeuj1ido47RWuGt4JHxLMp24GOOe2TQ42A1qK5vSZ7q81JUa8lMESFl/6ajcQCafq95JBrES/aT5fyARRy7XyT124+Yfyo5dQN9HWRdyMGHTIp1ck0l3YWqT208rvKZwIjyoIDMMD1yKSTUpbNmntb2a9tIFjlmO7ecklSv5EHHbFHKB11MeWOMEu6qAQDk9z0rC0a51CTUTaXjsXtoy8pxgPvIKY+gDD8Kp6qifa9Sj+1SJM9xbsse7sTGNwHsRRy6gdZSMQoyxAHqa5S9uby1ma1+1P5AnIMsk2wj5AQC+Djmrd6ZbjwmHluN7jBMsTcEBuufpRYDoajE8RhM3mL5YGd2eMVy76iRqUS216zKsiJh593mAjkhcdPeqSTbdGMcF68xe2m86DdkRgA447c/nT5QO4BBAI5FKOtcna3t6+qKjXKRMs4QRPLjdH7JjnI5zmusHUUrWaAfS0lLXUSFFFFABRRRQAUUUUAFFFFABRRRQAUUUUAFFFFABRRRQAUUUUAFFFFABRRRQAVFMSFG1GbntipaKAKuZP+eEn6f40Zk/54Sfp/jUu5yTgqADjkZpf3n95f++f/r0WFchzJ/zwk/T/ABozJ/zwk/T/ABqb95/eX/vn/wCvQpbeFbByM8DFAXKwL+c37l87Rxx7+9PzJ/zwk/T/ABqZf+Ph/wDdX+Zp9AytmT/nhJ+n+NGZP+eEn6f41ZpaAKUhfKfuXHze3+NPzJ/zwk/T/Gppesf+/wD40+gCtmT/AJ4Sfp/jRmT/AJ4Sfp/jVnNFAFbMn/PCT9P8aMyf88JP0/xq1SUAVsyf88JP0/xozJ/zwk/T/GrNFAFbMn/PCT9P8aMyf88JP0/xqzRQBWzJ/wA8JP0/xozJ/wA8JP0/xqzS0AVcyf8APCT9P8aMyf8APCT9P8atUUAVcyf88JP0/wAaMyf88JP0/wAas0UAVsyf88JP0/xpjl9yfuXHze3ofertRS/fi/3/AOhoAizJ/wA8JP0/xozJ/wA8JP0/xqzRQBWzJ/zwk/T/ABozJ/zwk/T/ABqzS0AVcyf88JP0/wAaMyf88JP0/wAatUlAFbMn/PCT9P8AGjMn/PCT9P8AGrNFAFbMn/PCT9P8aMyf88JP0/xqzRQBWzJ/zwk/T/GjMn/PCT9P8atUUAVcyf8APCT9P8aMyf8APCT9P8as0UAVsyf88JP0/wAaMyf88JP0/wAatUlAFNy+6P8AcuPm9ueD70/Mn/PCT9P8aml+/F/v/wDspqSgCrmT/nhJ+n+NGZP+eEn6f41aooAq5k/54Sfp/jRmT/nhJ+n+NWqKAKURfylxC5GOox/jT8yf88JP0/xqa3/1Cf7opTIuSOTj0BNAEGZP+eEn6f40Zk/54Sfp/jU/mD/a/wC+TR5g/wBr/vk0AQZk/wCeEn6f40Zk/wCeEn6f41P5g/2v++TR5g/2v++TQBBmT/nhJ+n+NGZP+eEn6f41P5g/2v8Avk0eYP8Aa/75NAFfL/8APB/0/wAaXMn/ADwk/T/Gp/MH+1/3yaPMH+1/3yaAIMyf88JP0/xozJ/zwk/Mf41P5g9G/wC+TVP+17L/AJ7H/vhv8Kai5bIlyS3ZLmT/AJ4Sfp/jTJGf5f3Lj5vb/GnwX9tcNtilBb0II/nUsvVP94UNNbjTT2Isyf8APCT9P8aMyf8APCT9P8askhRknApvmL/tf98mkMgzJ/zwk/T/ABozJ/zwk/T/ABqfzB/tf98mjzB/tf8AfJoAgzJ/zwk/T/GjMn/PCT9P8an8wf7X/fJo8xf9r/vk0AQZk/54SfmP8aMyf88JPzH+NMk1O0ikKPIQw6jY3+FEep2cjhVm5PTKkfzFVyStexPPHa4SF/KfMLjg88f404GTA/cyfp/jU83+ok/3T/KnjoKkorZk/wCeEn6f40Zk/wCeEn6f41ZooArZk/54Sfp/jRmT/nhJ+n+NWqSgCtmT/nhJ+n+NGZP+eEn6f41aooAq5k/54Sfp/jRmT/nhJ+n+NWqKAKuZP+eEn6f40Zk/54Sfp/jVqkoArZk/54Sfp/jRmT/nhJ+n+NWqKAKuZP8AnhJ+n+NGZP8AnhJ+n+NWaKAK2ZP+eEn6f40Zk/54Sfp/jVmigCnKX8l8wuBtPJx/jT8yf88JP0/xqW4/495f9w/yqSgCtmT/AJ4Sfp/jRmT/AJ4Sfp/jVqigCrmT/nhJ+n+NGZP+eEn6f41ZooArZk/54Sfp/jRmT/nhJ+n+NWaKAK2ZP+eEn6f40Zk/54Sfp/jVmigCtmT/AJ4Sfp/jRmT/AJ4Sfp/jVmloAq5k/wCeEn6f40Zk/wCeEn6f41apKAK2ZP8AnhJ+n+NGZP8AnhJ+n+NWaKAK2ZP+eEn6f40xy+9P3L9T6en1q7Ucn+si+p/kaAIcyf8APCT9P8aMyf8APCT9P8atUUAVcyf88JP0/wAaMyf88JP0/wAatUUAVcyf88JP0/xqWIkodyFTnocVLSUANbrTGRWxuUHHqKlxmkwKxlBt3HcZtX+6PypBGgGAigewqTAowKXs2FxhVWXBUEehFIEQMWCqGPfHNSYFGBR7NhcZgHPA54pCiMCCoIPOCKkwKMCj2bC5EY0OMopx046U5lVhhlBHoRT8CjAo9mwuMCqOgA7cCkKIWDFQWHfHNSYFGBR7NhcZtHoKQRooIVFAPUAVJgUYFHs2FxmBnOOfWkKKW3FRn1xUmBRgUezYXI2RWBDKCD6il2rt27Rj0xxT8CjAo9mwuRCKMEEIoI74pRGgzhFGeuB1qTAowKPZsLkexCwbYu4d8c04dadgUuBQqbC4UtJS1uIKKKKACiiigAooooAKKKKACiiigAooooAKKKKACiiigAooooAKKKKACiiigAooooAiT+L/AHjUd1dR2iCSbIjzgt2X3PtUidW/3jUd1ax3SCObJjzkr2b60O/QcbX97YfDKJolkCsoYZAYYNO/5ar9D/SmwReTCsYZnCjALHJp3/LVfof6UxO19BF/4+H/AN1f5msLX7m6F8kFu8ijy9+IyQTyfT6Vur/x8P8A7q/zNZuq6ZcXN3FdWsqxyIMfNn1P+Na0JRjO8jGsm42Rm2c91b3tosl1K7Skb42YkKD06966isC00W6W/W6upkYht5Kkkk/kK36qu4trlJoKSTuRy9Y/9/8AxrkfGh/4mMH/AFy/qa66XrH/AL/+NZOtaD/atwkv2nytq7cbN2ec+oqaElGd5FV4uULROO0w/wDE0tP+uyf+hCu5vby5OoxWFl5SSNGZXllUsFUEAAKCMkk+o6Vl23hL7PdQzfbd3lur48rGcHPrWtfafLNeQ3lpcC3uYlKEtHvV0PYjIPUZGDVYicZyTiRh4SgmpFK/1a90u802G58iVJ3YTyIhXauVCkAsccsM9ansdWe71m/tSiLb24XZJ3c5Ib8iCPwNFxo8l8F+3XIkbyZYmMcewEPt5HJxjb70tpoVtbkq+J4WgSFklQNuIZmLN6kls9K5zpJdSvZYfIitBG89w+xS/Krxkk468dqp6nfanpVks0htrljKq/JEyYTucFjzVm50S3aCNbBY7GSKTzI3hiAAbpyoxkYofTrm6RBfXUUuyQPtjh2DGCMcsfWgCH+2nfXEtIYg9uYDIzgfMWwCAOfQ1bgvZJdTktim1FgSUbhhgSWGD+VVrPQksWha3uHzEJMGQbiS2P5Y6U+TT777abq3vYUdoljcPblgcEnIw4x1oAhE+sf2t9jNxY7fK80t9nfON2Mff/Wkg1W7eWCd1h+x3Fw1uqBTvTBYBic4OSvTHGRzxWiLQ/2l9sMmT5PlbdvvnOapRaM6XEQa5DWkMzTxQ+XhgxzwWzyAWJAwO3PFAE9rd3D6veWk3leXFHHJGUBzhi45yf8AZFEmqok8EAtrhpplL7AFBVQcEnJHr2yabBYXcesTXr3cLRyqqGIQEEKpYr827r83PHPtUeo6RPqCQJNcw5jOTJ9n+cHOcod3ynt3oAqJrly2sm0D2rgXHleQqnzVXAO8nJ4/AVPNrTyXlvDZxSbJJTH5zp+7bAPTnPX2qRtEHnGeO42XH2gzJJs6AgAqeeQcVHBolxFcQE3wa2glMkcXk/Nzngtn39KAHQ6tLNBaKqILqWUxyLzhNv3z/L861JPvRf739DVG30iODWJ9QEhPmjiLHCH+Ij64FXpPvRf739DQBR1G5vF1C1tLN4IzMkjs00Zf7u3gAMP71Z9zrt1bp5UzWltPHdCCWWQFotpQuGAyCM8DGfzrSv7G4nu7e5tbmOCSFXX95CZAQ230Yf3arNokoRJI70fbBcfaHmki3Bm2FMbQRgYPHPagClJ4gufsthK01ja/aI5XMkysVfaQF2jcCNwOccmt6xmkubGCeWMxSSIGZD/CSOlZsHh6JFjWeXzl2zCRSmAxlYE4GflAx096mt3vbCJLVrW5vRGNouA0a5HbOXzkDvjmgCtbaxM0t41zLAn2YMWtfLKygDodxbBB+lW7FtUnEVxNLaLDINxiWJiyg9Pm3YJ/Co30mW7uxNf3Ecioroixw7Gw3GC245/DFEWnalFb/ZhqaeSEKIfs/wC8AxgZbdg4+goAistaluby7jeJUjVDJbP/AM9FGQT+Y/Iirtvfg6NHf3GEHk+a+3oOMnFVP+EctImt3tMW8sQKs4XO9SMEHn15pF0W6fT49Pur6KW1XYpVLcqzKp+6TvPXAzx60AVxrt2NFuZ7iOG2vbeVEdXyURXZcMeR/C3r1Bq/ot/LfxzmR4ZVil2JPACI5RgHIyT0JI6npVebw5B57vaOLdJBH5qBMhyjhlPX0BH4+1TpbS6XLcSWsUtzDO+8W6bR5TH7xBZhwfT1z60ALfXN9/acFnZPbpvheRmmjZ+hUYGGH96qqaxeXEkdnFFFFemR0kZ8sihQDuAGCc5HGRU8lte3lzFewt9gljR4jHPEJcglTn5XwOlNGhmJIpLa6ZbyN2kM8iBhIW6hlGOPoR0oAZ/a13BP9luFhadZkQugIVlYHkDPB49TS6rq01ml0UMCCJ41DyglQGxknBHTNObRJJIpXlvN15JIsglEeFUr0AXPT8aJNHuZ4JjLeJ9plkSTesJ2Ltxgbd2e3rQBHYazcXKWRZYWE87x+ZGDtdVBIZQTxnHfNLfapPFrX2FLuztl8tGXz42ZpGZmGBhh6D86RdCuIwkkV8guVuGnZ2gyhLDBAUMMD8amOnait411Ff26yvEscm61JB2liCPnGPve9MDSk+/F/v8A/spqvfajHZPDH5Us80xIjiiALNjqeSAAPc1Yk+/Dn+9/7Kaq6hYS3M9vc21wILi33BSyb1ZWxkEZHoO/akBXuvEFvaStHLb3WUCGQrHuEe7pnB/QZq3YX6XyyFYpYmjbaySqAw/U1Vk0hpfPaW5BebyixEeBlPbPf9KuWtp9nnuZd+7z3DYxjbxigC1RRRQBHb/6hP8AdFEX+qX3GaLf/UJ/uimJLGiBXYKy8YPFAE9FRfaIf+eqf99UfaIf+eqf99UAS0VF9oh/56p/31R9oh/56p/31QBLRUX2iH/nqn/fVH2iH/nqn/fVAEtJUf2iH/nqn/fVH2iH/nqn/fVAEh6VxcE0GWadiQBwq9WP17V15nhx/rU/76rgLa8e3ZgYxJGwwyN0Nd2DjzKVvI48Ve8TXs5IxqsAhcshcYJGD9DXUy9U/wB4Vx2ktcX2swylOEYE4GAoHauxl6p/vCpxatJLyKw1+ViyclB/tVFdTPD5OzHzyBTn05qWU4AbGQpyahmNvNs3SgbGDDBHWuM6jPTXAior29xORCksssaKqorEgEgtnseBmpU121fUfsYV8mQxLJlcFwCSuM7ux5IxxSpYWUaSKJziSFYTlx91c47dfmNIlhaR3LyLduI3ZmMIZQm5upzjd3JxnGe1AEX/AAkUGJQbW48yMxjygULNvbavRsDnsSDWtGxeNWZChIyVYjK+xxxWNbaLY2+P9Nlk2iIKGKAKI23KPlUd+tbHnw/89U/76oA5nUJI/wC1pllfagbkgZPSqtzNBgPbswyOVbqPxqPVLp4dcnkiIOG+oIxVeSea/lSGGEIvRUQHAz3r2oU/di+ljypX5mrdTuic2Z/65/0ouBOYMW0kccnHzSIWAH0BH86VgVtCD1Cf0qtq1jLqOnm2iuBBuI3EpuDKOqkZHB6HmvFZ6iKEOrXc1lAEEBuLi5aCOYKfLYDcd4XOSMKeM9e9Tw3d9cWkwE1rBNbTNHNK8ZZCAM5A3DHBHU8c9afJptxLawK9zELm2kEkUiQbUHBGCu7pgkdarz6FNLYiEXieY9x9onZ4dySn+6V3D5eF4z25zQMbBqt5d2tgsKwx3N2Hfe6MU2L/ABBcg/NlSOeh71oabffa7JJZdqSZZXAPGVJBxntxUU+n3UqW0ouolvYN2JfJ+RgeCNu7Pp37UQaHYLbRRXNtBdPHk+ZNErEknJPTjk0APu7q4h1C0jTyjBMSrZB3dM8HOKivru8tL+3USW7xTyBBD5beZjHLbt2OPpT73T7ie6tZLe5ihjtzkRmAtntjO4Y49qYum3aavJereRMsmBse3yyqP4Vbdx+VAGlvXONwz6ZqjZ3VzJql7az+VsiVGjKAg4bPXJ9qlXTLBLr7SllbLcZLeaIlDZPU5xmobawuotWuLyS7ieOZQpiEBUgDOPm3H154/KgBdLuri4lvY7kRbrefywYwQCNit3P+1V5ywRigBbHAJwM+9UNNsLu0urqWe7imW4fzCqQFCGwF67jxhavuGKMEIVscEjIB+lAGNY6reT6Vf3EkcX2i2lkjVYwSp2/qabpeszTWjT3MkF18ypsson3Rk/3lJJFTaXpd5p8V0rX0UpnkaUH7Pt2ux5/iOR7U230e7imuLk6goup2Us6QALtH8IUk9fXNADZ9Rv7XW7S0kNtNHcs3yRoweNR/ETk5H4Cpor+6OvyWMyQiEQ+ahTJY845qGy0W9tNUmu/7SSVZn3OrW43EdlDbuAPpUw0y7/tw6j9ti2FPL8ryDnbnP3t3X3xQDItS1O6TSn1G1aK2ijRmZLyFgzEHAGNwxn8etRahqmowaMmpr9lt18hXaCZGLFz/AAA5GPToaL3Qr+7ks5H1ZWe2Jb95ahlZieG25AyB0p19ouoXV5a3I1VFe3j2hXtQyl+7gbuD/KgDUEjy6d5kkZjd4tzIeqkjpUWs3/8AZunSXOFLAqq7s4yxAGcduanZXWyZZHDuIyGYDGTjk47UzUbMX9o0BcxtlXRwM7WBBBx35FDBGU+tyQ6aZftEM0xmWIH7O8YjJ/vISW/xrS0q6a6tS7zxzsGKkpC0WPYqxJBqo2jSyJLLLdKbx5EkEixYRSv3RtzyOvfvU9pp9xbgt9qUyyTeZMRFgPxjaBk4/M0AQabqNzdahPDcTWyeWzYg8plk2g8NknBH0FPsdUkvdTmiSNRaLGGik7yHJBP044p506WbUBcXc8ciRqyRxpEV4bruJY5/SkttDsrTUBd20EcTCPYoVenJ5oApWetznTbu7uJLeSWCPe1tHG0boewbcTx74q1BqM9rPPFqkkGI4BP5sSlVC5IIIJPTHXvnpSNo8l09zJf3CSPPB5A8mPywq5JzyTk5NOi0fzWmfVZIrxpI1i2+VsQKpz0yeSefwFABp97fX8F5mOO2mjlCxq6ltqlVYbhkc4boCKqNrdxBp9xJIYZJEuRbxzIjCNycfNtyTwSQQD1FTHw8sVrqMNjOLV71gRIiZMagAbevPRvT71SnSp305LaS4hV4XV4Ght9ix7cEDbuORx6igBsN5dT6a80N7aF42O93tnQKB2KFsg/U1A+pX0WhrfXVxZ2zctloGZWX+HjfkE/U1OdGkktZo5rkGS4lEkzJHtDAY+UDPAwPU1cvYLqWIR2k8MIIIbzIS/HthhigCndXt8ukx3qSW0H7sNIskbSZJ6BcMOv9aZd6td2mnwB4on1B0DyIuQka55Y859h6n6Gp10dVt7C384mK0YMVK/6wgcZ9Oeadqei2Wpo5mgjMzLt80rkgUAU9T1qSDUGtY5obdYolkkklgeUfMTjhSNoGOWJ71Lq11qds0ZspbNvOZY4opImLMT1OQw4AyenQUXmitI8gtLhLeOeAW8yGLdlBnG3kYOCRzkdOKtJpypqMd0ZCVhg8mKMj7vPJz6nCj8PegCq2oXI1w2jT28MYKhFkhfdLxk7X3AZ68YPStR/9ZF9T/I1Su7C4vLuJpLmMWsUqyrGsXzkr0BbdjGeeBV1/9ZF9T/I0AS0UlLQAUUUUAFFFFABRRRQAUUUUAFFFFABRRRQAUUUUAFFFFABRRRQAUUUUAFFFFABRRRQAUUUUAFFFFABRRRQAUUUUAFFFFABRRRQAUUUUAFFFFABRRRQAUUUUAFFFFABRRRQAUUUUAFFFFAEfl8khiM+lHl/7bfpSAFi3zEc44pdh/vt+dMQeX/tt+lKqYbOST05pNp/vt+dIuRIBuJBB6/hQAL/x8P8A7q/zNSVGP+Ph/wDdX+ZpXkSP77qv1OKQx9FRpPE5wkiMfQMDUlGwk7kcvWP/AH/8akqOXrH/AL/+NQXepWdk4S5uEjZhkBu4oKSb0RborPj1vTZZFjS7jZ2ICgdya0KAcWtwpaSigQUUUUAFFLSUAFFFFABS0lFAC0lFFAC1FL9+L/f/AKGpail+9F/v/wBDQBJRRRQAtJRS0AJS0UlABRS0lABRRS0AJS0UlABRRRQAtJRRQAyX78X+/wD+ympKjl+/F/v/APspqSgAooooAKKKKAI7f/UJ/uin0y3/ANQn+6KA5b7q5H1oAfgelGB6U3c39z9aNzf3P1oAdgelGB6U3c39z9aNzf3P1oAdgelGB6U3c39z9aNzf3P1oAdgelGB6U3c39z9aNzf3P1oAdgUmB6Um5v7n61lf28n/PBv++hVwhKfwkSnGO5r4qOXqn+8KpWurRXEwjKMjN0z3q7L1j/3hSlFxdmOMlJXRJRgUjMFGaTc39z9akodgelGB6U3c39z9aNzf3P1oAdgelGB6U3c39z9aNzf3P1oAXA9BS4A7VmXGsLBO0TQsSp65FNTXImcBomUHvkGtfYztexl7WF7XNKb/USf7p/lTx0FMlOYHI7qf5U8dBWRqFFFFABS0UUAJRRRQAtFFFABSUUUAFFFLQAlLSUUALSUUUAR3H/HvL/uH+VS1Fcf8e8v+4f5VJQAtFJRQAUUUUALSUUUAFFFFABS0lFABRRRQAUUUUALUb/6yL6n+RqSo5P9ZF9T/I0ASUUUUAFFFFABRRRQAUUUUAFFFFABRRRQAUUUUAFFFFABRRRQAUUUUAFFFFABRRRQAUUUUAFFFFABRRRQAUUUUAFFFFABRRRQAUUUUAFFFFABRRRQAUUUUAFFFFABRRRQAUUUUAFFFFABSUtJQBGn8X+8ar6hdmyt/O271B+ZR1I9qsJ1b/eodEcgsoO05GR0oY4tJ6jbaRpbdJG25YZ+U5FP/wCWq/Q/0pI40iQJGoVR0A6Cl/5ar/un+lMUrX0EX/j4f/dX+Zrntfje41aKBWAzECoY4Gcn/CuhH/Hw/wDur/M1U1DSoNQdXkZ0dRjKntWlGahO7Mq0HONkYFuiW2p2kMf+tVgJWB4ye34V11ZVpoVva3CzB5HZTkbiOtatVXqKbViaMHBO5HL1j/3/APGuN8cf8hKD/rl/U12UvWP/AH/8aqX+j2WoyrJdRF2UbQQxHH4VgdlGahPmZ59pf/IVs/8Arun/AKEK7m9eW51qCwE8kMPkNMxjO1nIIAGfQZoh8N6XDMkscDB0YMp3t1ByO9XL3Tra+aNpQwkiJKSIxVlz1wRQXiKqqNNGLrM11pV5pvkXEzwReZLcB23FkBQHP0DE/hUmnapJLquoTyyO1mI0aBVUt8oZlLADrkqT9MVprpVoFQOjy7UdMyOWJD43A565wKlt7G3tpA8EYQiJYgB0CrnAx+JoOczr7Uftf2SG1lkgW4m8t3ZCjYwTgZHeodaiudOsY/sV3cGRplP7xyxIAJK/jiti9soL6DybhNy5yMHBB9QexqKLS7eMLkyyFXDgyys5yPqaAMm21O4vtdhe3l/0RoHCpnhnABJP0zitG3mnbW5oZW+VbaNtgPAYs2SPyqZNLs4inlQiPYGC7DjG7rUc2j2s0yylp0kCCPckzKSB0zg89TQBSFm4137P9uvPKEHmbfOPXdiobe5uN1pfG5kZri8eBoifk2ZcAAdiNoOfrW6LaIXP2jB83Z5e7P8ADnNV49JtI7z7SqNvDFwpc7VY9WC9ATzz7mgCna+YdcItbieWCNXFwZH3IH42qvuOc4p99qVzZzWscqRRpJnzJWDFAcjC8dM56mp7LR7WxlMluZlyWO0zMVyTknBOKWbSbWdI0lMzInG0ythuc/MM8/jQBiR3ty3iAwrNcDN0V+dv3RQKCVA9asSX15eXNk67YrWSdkXax38AjntWs+l2kisGjPzS+dkMQQ3HIPbpUUeiWMV0twiOHRy6jzDtUnqQM4FAFC1vrid7bTzK32mKZhOw6lF7/jkVuS/ei/3v6Goo7G3ivZbxIwJ5VCu/qB0qWT78X+9/Q0AZupLJNq1jbC4mijeOVm8p9pJGzH8zWVc3d2jmz8+4mEV+Ig8TASOpiL7c+oP8q6C906C9kiklMqvECFaORkIBxnofYVE2jWTW0cAR0WOTzVKSFW3YIzuByTyaAOdl1K4+xWTTT3jER3BlEDYdSrKAG9doODXU6a0r6dbNO6vKY1Lsp4Jx1FR2+lWdt5XlRYMYdQSxOd5BbPqSQOtRR2V3aKIbCW3itl+6kkbMR6jO6gDNF3cWFxdfbGuPtGyR4SXzFIByMDsRV/TrU+RDezXtw7Mm98yfIcj06YqeLSraO489vMkfBAEkjMFz1wCeKiXQrJVKDzxGQR5XnNsGeuBnAoAydN1qWa/uFknLJcxtJAuCPL25GPywfzrUi1A23hmO/nJd1tw5z1ZscD8TVubT7aZIVePiE5TBxjjH8jVeHQ7KFEQee0cZUqjzMyjb04JoAwo9Uuf7GvbeS6kluoJov3qZVmR3Xpn6sv4VseHZ5Z4bpnklaNZykazHMiAAAhvxz+GKt3Ol2l1MJZY8uFC5BIyAwYdPcCmy2Lxzy3Fg0UM8xHmmRSysAOOARz70AV79JLnW7e2FzPDGbeRyIn25IZAM/maz4Lu7uruPTpLpwgmkRpkOGcKAQM+vP6VqPpf2spLfybp0DKr27PENpxkEbuelSPpFk1tHbiLy0iO5CjFWU+oI5zQBkyXVxa3hsxcyPHHcxAOxydrA5UnvT9Zu7hPtixSyjbLCoEbYbBxkD61pDR7IWr2/lsVkbczlyXLeu7rmm/2NZm2kgYSsJGDs7SsXJHQ7s54oAzNOvblmso5JpN32qSN0c/MAFJCse56VNePPL4ieANeGJYYjiCTaFJZgSefYflVw6FY+SkYWVdkhkDrKwfcRgktnJ4obRbVpBJvuRIECFluHBIBJGTnnqaYF6T78P+//AOymqeo3s8N1a2lokZnuNzBpM7VVcZ6deoq5Jw8P+9/7KahvbCC+8vzgweM5R0Yqyn2I5pAZd7rF/bTzJHbQyCARbyWILF+MCr+mXc9wbiO5SNZYX2nyycHjPen/ANl2u1wUZt4QMS5JO37vNTxW8cMksiDDStufnqaAJqKSloAjt/8AUJ/uili/1Kf7opLf/UJ/uimKzxjYY2bHAK4oAnoqLzm/54yfp/jR5zf88ZP0/wAaAJaKi85v+eMn6f40ec3/ADxk/T/GgCWiovOb/njJ+n+NHnN/zxk/T/GgCWkqPzm/54yfp/jR5zf88ZP0/wAaAJD0rirWcqskixeYVHfovviuw81sf6mT9P8AGuMh0vWYJN8Vs6t6hl/xrtwnLaSbscmJUm1ZFu2k/wCJxbr5Zjy4O0npXUy/8s/94Vy+k6RqH9pR3F3GUCNuJZgST+FdRL1T/eFTi3HmSi76FYeMlF3HP1T/AHv6VXvmZfI2sRmVQcdxzU8gJAKjJBzimMwfG+BztORwOD+dch0mJFqV6sYECQmKC2imfzCxZtxbIBz6L3qaLWLmTUGXyFFqJnhLEYK7Qfmznnp0x3rQEUKhgLMgMoQjaOVGcDr05NNFtbC6NyLL9+RgvtGT+tAGQuvXrh0WOEu3kGJirBcSPt5Gcn17V0Me8Rr5hBfHzFRgZ9qpQ2Flb58nTlTJUnai9jkd+xq35p/54yfp/jQBzN7JnWpl2GTBztBxniqt5OWjWRovKLA9OAfwqXU9N1KXVJp7e2faWyp3KO31qL+yNXvLhTcxMoPBZmHA/A17EHTUU3JbHmShNyat1OvP/Hmf+uf9Kj1AxCxdp53gjUAs6NtP04qV122rL6IR+lRX1jBqNsILkMU3BvlYqcjpyK8dnpox0kvRZ2VvLLNGLq7ZQzN+8WLDMoJ9TtFPSZRY3SXl3cBLW5MavG5EkgwCF45J+bH4VpHS7drQWzGVlDb1ZpWLq3qGzkVHJollJaxW7JIFik81WWRg2/nLEg5J5NAFCM3zppljdzSxPMsjyMrYfC/dUn1wRn6VPp+sIljF9rMrybnTcsTNuCsRk4HtVyXS7eW2ihYynyiSj+a28Z6/NnPerFtBHawJDCm2NBhRQBQvXkXUtPeOaRUkYhkzgEYzyKivN51eFLSedpt4aVN/7tEx3Hqau3em293cRTymbfEcpslZQD9AaYNItRfPeKZlldgzbZmAYj1GcUAPTUrd7v7MBL5mSvMTBePfGKgsTKut6hC00kiBI3VWOQud2cflWnVKHS7eC/kvEabzpOG3SsQR24zjjJoAh0dpfP1KKWZ5RFchVLnJA8tDj8ya0XBZGCsVJGAR296qWWl29jPLLC0xeU5ffKzAnjnBPXgVbdQ6MpyAwwcHBoAwdJkvbjSdSQTvLcJcSxRuxwRjgUzR7m6VZ4FM8t7EyebHdSZAB6lSK0rPRrSxjnS385VnyXzMxyT1PJ4PvSR6FYojrskYu6uztIxZiOmTnNAGezXDeI4Y7C6nlRGJuwz5jQY4Ue9WYZLhPFMsDXEkkLW/mBD0U7iOKlt/D9hbXhuoUlWUuXP71sE/TOKkGj2o1E3+ZvPPGfObGPTGcY9qAZnazLcDTlaaWWC/cMkEFrIfnbsf5Z9Kj1X7XHptuGurj+1XhCpDA+A0ndiPT1Jq9L4a02Xyd0coMAIQrMwIycnnPvS3HhzTrmWKWRJvMijESMszA7R9DQBdAlGnYnIaURfOR0LY5qtr91NaaWz2+fMZ0jBXqNzAce/NW3jWKyaNM7UjKjJzwBS3VvFd27wTpujcYIoYI56a9uILNrWMXC3P2hI3Dzb2Ab+63vWto8wa2lRvOEkMhWQSyeYQfY9xTho9oLaSArIwkYOztIS5YdDu68U+LTLaFEVQ52yeZuLklm9Se/40AZVjrDXeu7DK6ROjLHCUI6H7x471LZwyPrUnk3ly9vApWQPJuDOew+g/nWubeI3Cz7f3igqD7U23tIbaOSOJSqyMztycknrzQBz0l7dae2q4a4Uw2wkhS4ffuPOWHt049qJL640+wvlxcC7WFHXzZfMBDNt3DsDnPFbMOkWkZmLCSYzJ5bmaQuSv93ntzRDo9nFFNGUeUTII3MrlyVHRcntyaAKenZf7ZZTvdQyoqOzPPvIU5wQ3boc0aRFNNY3Nx9ruWhn5t975ZUA4bP8AtdfpirkekWscFxFiRxcJskZ5GZiuCMbic45P51Ze2ja1+zDcke3aNjFSB7EUAYj6pLb+H7Q73a4nXaJWUtt65Y4qK41pl0GAQzv58sbZnKH5cdT061uWdhBZWotoQ5iGcB3LY/E1ItrCtt9nCfutpXHsaAMe6nE+iW1yl1cea6hIxG5QyOemaNSgmg022j+23TXjAQxlZCN7nufpyfwrVNjbsbclP+Pc5j5PBxinSWsMtzDcOuZIQwQ56Z68fhQBjailzZmCSee6e0hhVZJIpdrbs8sw79qk1lpra9tZo3uVR5o1eTf+6VScYK+/T8a0L3TYL51NwZWUYzGJCEbByMr0NJPplvcXKzTGVtrKwjMjbMjoducUAYup3l3a3k8rvcrIlxGsCKD5TREqDntnJb36V0b/AOsi+p/kary6bBNdi4lMrlWDKjSEoGHQ7emasP8A6yL6n+RoAlooooAKKKKACiiigAooooAKKKKACiiigAooooAKKKKACiiigAooooAKKKKACiiigAooooAKKKKACiiigAooooAKKKKACiiigAooooAKKKKACiiigAooooAKKKKACiiigAooooAKKKKACkpaSgBpRCclQT9KTyo/7i/lTQisWLKCc96Xy0/uL+VMQ7yo/wC4v5Uqoq/dUD6CmeWn9xfyoVQso2gDIPT8KABf+Ph/91f5mpKjH/Hw/wDur/M1Fd39tZ4FxKEJ6DBJ/ShJt2QNpK7LNFUrfVbK5kEcU2XPQFSM/mKu0OLjo0Ckpaojl6x/7/8AjUlRy9Y/9/8AxrP1TXbbS5kinjlZmXcNgBGPxNIUpKKuzUorCt/FVlPcRwrFcBpGCglVxknHrW7kYyaAjNS2CiiigoKWkoBB6UALRSUUAFFLSZoAKKMjOKKACiikZgoyxAHqaAFpkv34v9/+hp9Ry/fi/wB/+hoAkooooAWkoooAWikzRkZxmgAooooAKWkooAKKKKACiiigApaSigBkv34v9/8A9lNSVHL9+L/f/wDZTUlABRRSUALRRRQBHb/6hP8AdFSVHb/6hP8AdFCl3GRgA9MjNAElFMxJ/eX/AL5/+vRiT+8v/fP/ANegB9FMxJ/eX/vn/wCvRiT+8v8A3z/9egB9FMxJ/eX/AL5/+vRiT+8v/fP/ANegB9JTcSf3l/75/wDr0Yk/vL/3z/8AXoAdRTMP/eX/AL5/+vWCNbuycBYifZT/AI1pCnKexnOpGG50NRy9U/3hWVZaxJNcrFMqfOcAqCOfzrVl6p/vClOEoOzHCamrolpKa7FRwMknApDv7so/D/69QWSUlMBZhlXQg9CB/wDXpcSf3l/75/8Ar0AOopuJP7y/98//AF6MSf3l/wC+f/r0AOorEvNWuYLqSJREQpxyp/xqNNbnVx5yR7e4AIP862WHm1cxdeCdjcm/1En+6f5U8dBUcp3Wzkd0P8qkHQVibBS0UUAFFFFABRRRQAUUUUAJRS0UAFJS0UAJRS0UAJRS0UARXH/HvL/uH+VS1Fcf8e8v+4f5VLQAlFLRQAlFLRQAlFLRQAlFLRQAlLRRQAlFLRQAlFLRQAVHJ/rIvqf5GpKjk/1kX1P8jQBJRRRQAUUUUAFFFFABRRRQAUUUUAFFFFABRRRQAUUUUAFFFFABRRRQAUUUUAFFFFABRRRQAUUUUAFFFFABRRRQAUUUUAFFFFABRRRQAUUUUAFFFFABRRRQAUUUUAFFFFABRRRQAUUUUAFJS0lAEafxf7xqrqc81vAr243y7uI8ff8Ab29fwqyGClgTg5pfMT+8KGrhFpO7I7OQy2schk8wsuS2MZ/Cpf8Alqv0P9KTzE/vChWDSjBzgH+lMG7sB/x8P/ur/M1zuvokmsRJLJ5StEBvIyAct1roh/x8P/ur/M1FdWNteYNxEHI6HJB/StKM+SV2ZVYOcbI5qBoxqlpBBtZYnALj+Nu5z6V11U4NLsraQSQwBXHQ5Jx+dXKdaoptWFRpuCdyOXrH/v8A+Nch41/5CMH/AFy/qa6+XrH/AL/+NMmtLa4YNPBFIQMAugJH51iOrDnjY860z/kKWn/XZP8A0IV2GpJDc+IbS1vwr2zQO0cUn3HkBHUdCQOmfU1pLp1kjBktIFYHIIjAINSXNrb3cfl3MMcyZztkUMM/jQKjS9mmrnM67BFZ3mnTackcaWKzXHlxAAEApvGB/slvxqXSLiWTVr/UFikn+0wRyRRAgHZudVxuIAyAG59a6CGztoFRYbeKNUBChEA2g9cfWpBEiyb1RQ+0KWA5wOg+nJoNjD1W4a4WzS/tpbS2kuNkqSMpDDBwCVJGCcdah13TrRLOKHTYoreRrhWxAoX5gCRnH0ropYo542jmjWRG4KuMg/hUMFhZ2yhYLWCJQd2EjA59frQBzljcvqWu29/vZFaCSJMj7pXG44PvmrmraZYzXmmST20E8ks+2SRo1zIPLbr+QrcaCJiC0SMQCBlQeD1H40eTFiMeUmIzlBtHy9uPSgDC1HRtMGp6Yo061CvIysPKXDARnAPHsKqX8MKDVZCirdWskSWeBgxjauwJ6AsWHHXpXUtGjsrMilkOVJGSPpUclpbS3CXElvE80f3JGQFl+hoA5hS66nPe3MNnOy6isAEiFpkBKhSrfw4znGOeTmtfVpb2G1D207PiUmQxhN6p6KG4JHvzitBrO1a6F01tCbhRgSlBuH49aSWwtJ02TWsEibt+1owRu9fr70AclqZS5vXulhjljMUBN2/EkIJPzAAfnyKu6ndy3AulN8scUMsSLDtU+bkg5yeee2K6P7PD837qP5l2t8o5Hofaozp9kzq7WkBdRtVjGMgeg4oAwZC0d5JoYBAuJhKmP+eR+Zv1GPxro3ABiA6Bv6GlMUZlEpjXzANofHIHpmkk+/F/vf0NAGTq1tbXWt6dFeQxSxeVMdsqgjPyetY08SSEW9ukNxZLqQWCOdyYv9SxZc4Pyhs+vNdZc2VrebRdW0M+37vmxhsfTNJJY2k0C28trC8KfdjaMFR9B0oA40oZrOxjWyivngjuw0MjfKGDrnYcHIHRfbuK63Ryh0i08ufz18pQJf73HWrEdtBEIxHDGnlgqm1QNoPUD0HAqq2m/vCYLy4tkJz5UIjC579VPWgDEMbaXd3CrBBNNcJK8F3GP3ucZKt/Q1d0y30eCwgvxHb+aE3mcgGQnHzZbqT1rUgsLS2laWC1hjlf7zpGAzfUimjS7AStL9htvMfO5/KXJ9cnFAHNafcTw38stxFcRrqMbsTKBtDjJULz/d/lWnFffZPCcE0RDzfZ0WJRyWcgBR+ZFbMkMUqqskSOqnKhlBwfaoIdMsIHDw2NtGwOdyRKDn14FHkByfzW+k3ukyQykCWGWFbnAMitIu4Hrxuz/wB9Vt+GVWMX8XlpbOtwd1oh+WEYGMdMhsbsgDrWvLbwTOHlhjkZeAWUEjkH+YB/AVFc2SzNvjle2lOA0sIXcwGcAkg8c0AZ2p2tpda/apewwyxi1lIEoBAO5Oeay7by7i4tradzLpbXEoiEhyr4A2rz1Gc4z6V0P9l20kareqt8yklXuY0ZhnsMKKsy2sE0HkTQRyRdNjKCv5UAcxJ5NvdyRWxC2UN3FgKfkjYg5A9O1P1vbN9vVVjkHnwKVc/KenBPpXRLZ2y2xtlt4hARjygg2/l0pq6fZLbG2WzgEBOTF5Y2k/TGKAOb0x1jexiJVDFeyqyo2Y1+VjhD6VZu7aO78TyF7WyuUW3iybg8oNz8rwefy6Ctp9OsXgWB7O3aFDlYzEpUfQYpj6TpsgUPp9o2wbVzCp2j0HFMCzJ9+H/e/wDZTWJ4oe7jk09rEZnDyYAGTjy2zgdzjoD3rbk4eHH97/2U04xozK7IpZDlSRyvbikBU0j7IdMgNg2+3K5VicknuT75zn3q7TIoYoQwijSMMxZtqgZJ6k+9PoAWiiigCO3/ANQn+6KWH/VJ/uikt/8AUJ/uimgSpwoVl7ZOKAJqKizP/cj/AO+j/hRmf+5H/wB9H/CgCWiosz/3I/8Avo/4UZn/ALkf/fR/woAloqLM/wDcj/76P+FGZ/7kf/fR/wAKAJaSo8z/ANyP/vo/4UZn/uR/99H/AAoAkPSuKsZp28z7Nt83bx/ex3212GZv7if99H/CuVHha/U5E8II7gt/hXZhZQSkpuxy4iE5NcqCCVjrkCyFN+8btnTP+NdXL/B/vCsDSvDs1reJcXMqMEOQEz1rfl6p/vCpxMoSkuV3sisPCUYvmHP1T/e/oaragP8Aj3/67L/WrMill+U4IOQaZmb+4n/fR/wrlOg56Ka9MZMN20EdtaRSrEkSbWYlsg/L0wo4GKfDqN62svG9woCyurWpIJ8sA4YKF3ZPByWxzj0rfzN/cj/76P8AhSZm/uR/99H/AAoA5S21e9uRJHBqDsH+zESfunaPfIVYYC4Bx2OcetdbGpSNVLs5UYLNjLe5xxTczf3I/wDvo/4UuZv7kf8A30f8KAOWvJWGuyqhj37vl39M4qvqE06on2raJMH/AHse9XtQ8PXt3fS3CyQqHOQCTx+lRReFrppQbieMpnnBJJ/SvVhUopJuWyPNlSqNvTqdMf8AjzP/AFz/AKVMOgqORdts6jshH6VIOgrynueihaKSloGFFFFABRRRQAUUUUAFFFFABRRRQAUUUUAFFFFAEVx/x7y/7h/lUtRXH/HvL/uH+VS0AFFFFABRRRQAUUUUAFFFFABRRRQAUUUUAFFFFABUcn+si+p/kakqOT/WRfU/yNAElFFFABRRRQAUUUUAFFFFABRRRQAUUUUAFFFFABRRRQAUUUUAFFFFABRRRQAUUUUAFFFFABRRRQAUUUUAFFFFABRRRQAUUUUAFFFFABRRRQAUUUUAFFFFABRRRQAUUUUAFFFFABRRRQAUlLRQAwyKDgnmjzE9aanVv9406mIPMT1oV1Y4BopP+Wq/7p/pQAg/4+H/AN1f5mpKjX/j4f8A3V/mao6lq8enyLGYy7sN2AcYFOMXN2iKUlFXZpUVk2muJcTRxtA8YkOFYnIJrWonCUHaQozUldEcvWP/AH/8akqOXrH/AL/+NYPiPxFPo93FDFBHIHTcSxPqRSScnZFnRUVxll4zurm+t4GtYQJZFQkE8ZOK6q7vreyCm4k2bzhQASW+gHNOUXHcCzRVNNUsne3QTAPcFhErKVLFevUVMl1BJdSWySK00QBdB1UHpUgTUVDc3MNpCZZ5AiDuarjWLEx+YZ9i7wmXRl+Y9ByKAL1LUDXcC3a2plAndS6p3IHeq9zq9jaT+TPMUkzgDy2OTjPGBzQBeorNfXdORlVp2DN90GJ+eM+lTPqtkk0cTTgPIFIBU8Z6Z44z70AXKKozaxYwXHkSzlJNwTBRsZPQZxjvV6gAoqncarZW1x9nmnCScHBU4GemTjAqeeeO3hMshwgwM/U4FAEtMl+/F/v/ANDUQvbY2zXAlXykJDN6EHGPzqSQ5aIjpu/oaAJKKq3eoWtiyLcSFWkztAUsTjGeg9xTH1axS2S4Nwpid9ilQSS3JxgDOeDQBdoqhJrNhHFFK1wNkwJQqpOQOvQds1djkSWNZI2DIwyrDoRQA6iqkOpWk87Qxy7nTOflOOOvOMU2HVrKecQxSl2JwCEbB/HGKALtFQJeW8kk8aSqzwf6xR/DxnmpIpUmhSWNgyONysO4oAfRVMapZGyN6LhWtg20yDJGc4x+dS2l5b3sbPbSBwrbW4IIPoQaAJ6KqXepWllIkdxLtdwSoCliQOp4HuKJNSs47Zbhp1MTnCledx9ABzQBboqrFqVpLEsiTAqz+WMgg7vQjtS3F/a2qyNNMFEZAbgnBPTpQBZpaqQ6haTrE0U6sJWKp15I6im3Gp2lrceRNKRLtDbQjNweh4HsaALMv34v9/8A9lNSVFJ9+L/f/wDZTRJPFHJHG7hXlJCA98DJ/SgCWiobe4iuYRLA4eMkgMOhxxU1ABRRRQBHb/6hP90VJUdv/qE/3RSIC6hix554oAlopmz/AGm/OjZ/tN+dAD6KZs/2m/OjZ/tN+dAD6KZs/wBpvzo2f7TfnQA+imbP9pvzo2f7TfnQA6im7P8Aab865iG7vJn2pPIT1PPArWnSdS9uhlUqKFjqajl6p/vCsKxv7lL9IZnZtzbSG7Vuy9U/3xSqU3B2Y6dRTV0SUU1yQAB1JxTJGSLbvdhubaOe9ZmhLRUUTLNEsis+1hkZ4P5U/Z/tN+dADqKbsH95vzo2f7TfnQA6iudvbu5XUJIYppPvYCg1E99eWsgMkrHvgnIIrpWGk1uc7xCTtY6Sb/USf7p/lTx0FRyHdbMfVCf0qQdBXMdAtFFFABRRRQAUUUUAFFFFABRRRQAUUUUAFFFFABRRRQBFcf8AHvL/ALh/lUtRXH/HvL/uH+VS0AFFFFABRRRQAUUUUAFFFFABRRRQAUUUUAFFFFABUcn+si+p/kakqOT/AFkX1P8AI0ASUUUUAFFFFABRRRQAUUUUAFFFFABRRRQAUUUUAFFFFABRRRQAUUUUAFFFFABRRRQAUUUUAFFFFABRRRQAUUUUAFFFFABRRRQAUUUUAFFFFABRRRQAUUUUAFFFFABRRRQAUUUUAFFFFABSUtJQBGnVv941V1OKeaBVtjtm3ZV/7vufWrQ3KW+QnJzkYo3N/wA82/T/ABoauEZcruR2astpGroUYLyCcnP1qX/lqv0P9KTc3/PNv0/xoGTICVIABHNMG7u4L/x8P/ur/M1z+vhU1SKSeNmhMYU447np78iugH/Hw/8Aur/M08qD1ANXTnySuZ1Ic6scjay/atWtlgUiGJgEHoB1J9zXX0gVR0AH4UtOrUU2rKwqVPkvqRy9Y/8Af/xrjvG9pc3GowNBbyyqIsEohYDk+ldjL1j/AN//ABqSojLldzU8w0vTr5NVs2ezuFVZ0JJiYADcPau21Am0122vpYpJLfyGiLRoX8tiQckDnnGOPStminOfM7gczrUT6pPZXNnDLvgjmliLIU/eKyFRz0zgjnsTT9KtL1NQu7hkEN1dQJIzOpZVYu+F467V2iujoqAMLUY72MWlzdKl0sE+91gjIIXBGcZOcGm6t5etWsUUEUpXzhlniZccHB5A6HFb9FAHLWVrdNqcF7f28iyNDJG4HOFAAHT15Nal7Hvk0kwxuY0nycqcqPLbr6Vq0UAZuoRO2p6YyoSqSuWIHC/IetZeoxyK2rWfkyNNeyI0DKhK42qvLdBgqTzXTUUAZbxyXuthZI2FtZqrrkcSSHOD77R+p9qq63HG9jmLzRtuCxRoXdZG5yCBzj0PSt6igDk7u1vbh5ZlikSLyYTJbBfvgZyoPqPakv18+4nMttdPMzxG3IjbCpkZ+nuK62igDnZrO4/tr7GsTGynkFy74+UEdV/FsGt6T78X+/8A0NSVHL96L/e/oaAMzVJRbaxYXEkcrRLFMpaOJnwTsxnAPoayLmGYt9tEdxbRTagJF2RbnRRCV3bcHGT7d666igDjoLLUJYLJLbzLeRYroLK8fLgspBYHoW610ejsn9lW6rE8GxAnlydVI4x7/Wr1VJ9LsLibzp7OCSU/xsgJ/OgDD8uU3VxaaaZzBMknmRyxFVib1ViO5q5ZapFDp8cP2S5E8MeDF5DcED1xjmtoAAYHSloA5O2stQsLiO4liVhdRuk/lAltxywLfqPxqxFeyP4cisrWK4W8MSQ/PC6hCRgnJHbk/hXSUUAcfLY3tnFdWCw4inaCaEwISqESIG6/QN+dbGhxy21xfQ3YdpzL5hnIwsqkYUjsCAMEe3vWxUF1aW94gS6gjmQHIDqCAfWgDNv51tdctp5I5Xi+zSJmOJn5LIQOAfQ1nwQTWl1DqM1rItu08j+Wq7mjDAAMVH07etdHbWsFpH5dtCkKZztRcDNTUAcvOss00+oxW8otxPEwUoQzBQQW29e9Gos93BeXMMdwsbTw7XER3YGMkKRnj6V1FFAHJWhktltJpYbhokvJG8wwsXdSp+ZlAyOT6VZmuB/bzXW+8iheCLGy2Zt+GfIPykj9OtdJRQBHJy8P+9/7KaxvEtjcXz2MVsWRt8mWAOPuHhvQHp+NbUv34v8Af/8AZTT6AKelzi4sYz9me2ZfkaJlxsI4wPUe4q5RRQAUtJS0AR2/+oT/AHRRF/qk+got/wDUJ/uim+UQfkkZR6cGgCaiovLk/wCe7fkP8KPLk/57t+Q/woAloqLy5P8Anu35D/Cjy5P+e7fkP8KAJaKi8uT/AJ7t+Q/wo8uT/nu35D/CgCWkqPy5P+e7fkP8KPLk/wCe7fkP8KAJD0rg7SZZN8bTmIsOCfun2Ndv5cn/AD2b8h/hWJ/wiVr/AM/Nx+a/4V14apCCkp9Tmr05Ta5ehmWc6vrdsqSNIocDc3euvl/g/wB4Vmaf4ftbCcTK8kjjpvI4/IVpy9U/3hU4mpGcly9CqFNwj7wsnVP97+lQ3kbyeTsGdsoY+w5qd1Drg/pTPLf/AJ7N+Q/wrmNzAGjyy75JoCZUtIlhO7lZAWJxz1+7Sw6feLrLzskpkEruJQVCMhB2qT17jjHat7y5P+e7fkP8KPLk/wCe7fkP8KAOVttKvJRIklm8UUn2cyIdoBIkJfGCc8dzya62NFijWNFCqowAOwpnlyf892/If4UeXJ/z3b8h/hQByeozqmuTh5GjXdjcvUcVUvJUjRYknMxAJJH3R9K6G78NW93cvPJcTbnOTjbj+VNg8LWcUqu0s0mDnaxGP0FenHE0klfojz3h6jkzX/5cz/1z/pUw6CmSjEDgdNp/lTx0FeY9z0ELRRRQAUUUUAFFFFABRRRQAUUUUAFFFFABRRRQAUUUUARXH/HvL/uH+VS1Fcf8e8v+4f5VLQAUUUUAFFFFABRRRQAUUUUAFFFFABRRRQAUUUUAFRyf6yL6n+RqSo5P9ZF9T/I0ASUUUUAFFFFABRRRQAUUUUAFFFFABRRRQAUUUUAFFFFABRRRQAUUUUAFFFFABRRRQAUUUUAFFFFABRRRQAUUUUAFFFFABRRRQAUUUUAFFFFABRRRQAUUUUAFFFFABRRRQAUUUUAFFFFABRRRQBGZOSArHHpijzD/AM82/T/GkT+L/eNKzqpAZgCxwAT1pi1YeYf+ebfp/jSq+WwVIOM80isrqGUhge4OaP8Alqv0P9KAEH/Hw/8Aur/M1JUY/wCPh/8AdX+ZrK1nV5bGdIYUQkruJbJ7n/CnCDm+WJM5qCuzZorBs9Yu3ngFxFEI5zhSuQfr1Nb1OdNwdmEJqauiOXrH/v8A+NSVHL1j/wB//GsLxFqV5ZXcaW02xSmSNoPOfcVlKSirs1hBzdkdDRXHWet6jLewRvcZVpFUjYvIJ+ldJe6ilrLFAsMtxcSglYogM4HUkkgAcjqaUZqWxVSm4OzLtFZj63DBcWVvdW89vLeOyIr7flI9SGPXIxjNT2+pQXGpXVhHuMtsFMhx8vzcgfWrMy5RVW+vorGJWkV3d22RxxjLO3oKqXGuJZ24mvrO5tlMqxAPsPJ7/Kx4oA1aKovqtsmqJp5J81ojNnjaFHqc1Fd6x9lnijFhdTiVtsckRjKucZ4y47A9aANOisqbWpIZoYn0m+3zHCAGLk4yR9/0p0utRQyFXt7jbHtE8gClYC2MBufcZxkDNAGnRWa2swi6MXkzGITCBrgAbBIei9c9SBnGMmrct5awxNLNcwxxq20u7gAH0ye9AE9LWVc63DbTtH9nnljRVd5owpRQ3Q/eyfwBqe91O1slHmSoZTgrFvAZgSBkD8aALtMl+/F/v/0NU/7Wt/sUtyVkAify2Qgbt2cY6+tW3OTEcY+b+hoAkoqlfaiLSeGBbWe4lmDMqw7eAuM53MPUVXOuweSjR29zJK03kGAKokV9pbB3EDoM5zQBq0VknXoTHA0NpdTNMJD5aKoZNhAbOWHQntmtG1uI7u2juIiTHKoZcjBwaAJaWs631ZLhpGFvOlum4G4bbsO3r/Fu/Si01Rrt0MdhdCCT7s7BApHrjduA/CgDQoqhb6va3NzdwRFi9p/rOOD9PXoR+FWba5S4tI7lcrHIgcbuCARnmgCaisqLX7WbSW1GFJnjWQR7AAHLFgo4JxzkHr0NWrC/S9EoEMsMsL7JI5QAynAI6Eg8EdDQBboqje6l9luY7dLS4uZZEZ8Q7eACAc7mHqKi/ty2aGN4Y5ppZHMawIuH3DqCCQBj3NAGnRWamswMAHimil80RNE4G5SemcHGPcE0+71WK0E2YppGiZFKoBli3TGSPWgC/RWdb6xBOYQI5keWVotjqAUZQSQefbtmnXGpmK+a0isrm4dUV2MWzCgkgfeYehoAuSffi/3/AP2U1JUUn34v9/8A9lNRXV9DZyQpOSol3Yfsu1SxJPbgUAWaKgtLkXdsk6RyIr8qJBgkdjj361PQAtFFFAEdv/qE/wB0VJUdv/qE/wB0UkaKyBmAYnnmgCWimeWn9xfyo8tP7i/lQA+imeWn9xfyo8tP7i/lQA+imeWn9xfyo8tP7i/lQA+kpvlp/cX8qPLT+4v5UAOozTTGmPuL+VchBGsxY5REUZZm6CtqVL2l3e1jGrV5LaHY1HL1T/eFc3Yu9tqcUWcbmAODwwPeukl6p/vClVp+zdr3HTqc6uSUUyTkKPU4qOZoofLzGDvcIMAd6yNSeis9dR08CFZ5raCaYArE8qbjnpjB5/CplubJrs2izW5uVGTEGG8D6daALVFURqOltFJKt5ZmOIgSP5i4Qnpk54qzH5MsayRhHRhlWXBBHqKAJaM1y18nmarLGirnd+A4qGXNoyyRupHVXToa61hrpanK8RZ7HWTf6iT/AHT/ACp46ConO61Ynumf0qUdBXIdQtFFFABRRRQAUUUUAFFFFABRRRQAUUUUAFFFFABRRRQBFcf8e8v+4f5VLUVx/wAe8v8AuH+VS0AFFFFABRRRQAUUUUAFFFFABRRRQAUUUUAFFFFABUcn+si+p/kakqOT/WRfU/yNAElFFFABRRRQAUUUUAFFFFABRRRQAUUUUAFFFFABRRRQAUUUUAFFFFABRRRQAUUUUAFFFFABRRRQAUUUUAFFFFABRRRQAUUUUAFFFFABRRRQAUUUUAFFFFABRRRQAUUUUAFFFFABRRRQAUlLRQBEn8X+8ar6jaNe24hDbATkuPvL9PerG1wTjBBOeaXEn+z+dDVwjJxd0R2sbRW0cbhAyqAQnT8Kk/5ar9D/AEoxJ/s/nQqtv3NjgY4pibu7iD/j4f8A3V/maxdat7j+0YrmO2+0Js2sm3OeTn+fWtsA+cxxwVAz+Jp9VTnyO5M4c6scta215carFM9s8SIwwCCAqjoK6miinUqc9hU6fIRy9Y/9/wDxrD8Q6Zd3t1G9vGHVUwTuA5z71uyAkpjnDZNPrGUVJWZtCbg7o4+z0PUIr2CR4QFSRWJ3joD9a2r6C6h1eHULWD7QvlGGSMMFYDIIIzx+ta1FKMFHYqpUdTcwNTsLvVmgkNv9ndIpdu9wSkm5DGTgnuueKXTtJuobiZ5pWjkngXzJoiM+YXdmxkHgbgBkdK3qKszMa80+8iW3mt55b2W3l37JyoLAjBAIAA696L2C51aCOOWze3QSjcHdSduDk8E1s0UAc9YaTeW13BcXKpPIEkWQqeCMAIOfYVoXdtLPJpzpFsEM291yPlGxh/MjpWjRQBRvbeWa/wBPlQZSGRmc56AoQP1NZ19YXjNqFrFBvi1B1bztwAi+VVbI69FyMetb9FAHPXmky3GohIY7iK3Nwk8hMq+UxUgkhR82TjGDgd+tWdVtpbi2Uw2kqzxzFozE0YIOCNx3cEH061sUUAc1c6Ne3Ur3MgHnrFEQgkIjkZc7lK5xj60XNjfSSXA/s9ZDcSRyCRpF/dgEZH1HtXS0UAYkul3Da6si7fsLkTSDPPmKMAY9O/1Fa8n34v8Ae/oakpkgJaPA6Nk/kaAM7UUuU1Ozure1e4WKORGVHVSN23H3iPQ1m3el3kw+1S2zPJLeCZ4IZtrKgiKAbsjnpnBrpqKAOWj0C7mt7SCYvbpFHcIvlS4aIMy7FJB+bgHPUHvWnZ6lbWdtDa30lva3MahDErjAxwMexrWooA51tNnuL6ZoLaSyinR1mJkUpKSPlYKCeffirVtPqcVmtudNPmxx7RJ5qbCQOCOc/pWxRQBzcWiXtnJbzRTGc+W0UyEKvDAnOe+G9fWnrDqU2hJpZsnt2MawvKZEIC9GIwc9M/nXQ0UAczdaJeq1zDE7TwXXkuxBWMoyOucYx1UdR/dq3YquhG5jvJFW2eXfFcSSZaQkcqxJySMYz6Y9K26KAMWWd59Sgv8AToft0KwyRMYpFGGJUjqR6VBHpt9bXEWo+Uk1wZXeWBGAwrADCk4BIwPSuhooA56awvrh5b824SYyxukBcZKr6nOMnNJfWV7fW11I1m6mWWJlh81Q+1cZ+YHAP410VFAHM21hqFpHautmzJDcvIsAlUuiFSOWJwTk+pqWe2uZNY+3Pply4MMYVUuFQoysxIbDgHqPUV0NFAEcn34f97/2U1l6/pLas9nHyscbszOCModp2nHfnHFasgJeMgdGyfyNPoArae929qv26JY7hSVbYcq2P4h7H0NWaKKAFooooAjt/wDUJ/uiiE/ul9hiiEFYUBGCAKQwoSTggn0JFAEtFReQn+1/30aPIT/a/wC+jQBLRUXkJ/tf99GjyE/2v++jQBLRUXkJ/tf99GjyE/2v++jQBLSVH5Cf7X/fRo8hP9r/AL6NADz0rz+2uIMstwGCsOHXqp+neu98hP8Aa/76NUP+Ef0z/n1H/fR/xrqw1aFNNS69jnr0nUtZ7HN6dMkutW4gQrGHGATk49TXZy9U/wB4VXtdMsrN99vAqN68k/rVmQElMDo2anEVY1JJxWiKo03TVmEhwUJ6bqjuoWm8raQNkgc59BUzAMCCMg1H5Cf7X/fRrnNjKj0aRY51domMlrHCOvBUsc9OnI/KmxaNOl+XLI0QmedHMrFlZgRjZ043HnPTtWx5Cf7X/fRo8hP9r/vo0AYEGh3xk33UkJIFuD+8Z8+XIWJxtAGewHFdHUfkJ/tf99GjyE/2v++jQBx2qTpHrk/mqXTdggHB6VUuZ4DtjtQ7erN1Y/Suwl0XT5pWkltwztySWPP60RaLp0MgeO2UMOQSSa9KOLppLR3SOF4WTbdy0f8AjzP/AFz/AKVMvQUyUEwuAOSpAFPHQV5rO4WiiigAooooAKKKKACiiigAooooAKKKKACiiigAooooAiuP+PeX/cP8qlqOcFoJABklSAPwqSgAooooAKKKKACiiigAooooAKKKKACiiigAooooAKjk/wBZF9T/ACNSVG4JkjIHQnP5GgCSiiigAooooAKKKKACiiigAooooAKKKKACiiigAooooAKKKKACiiigAooooAKKKKACiiigAooooAKKKKACiiigAooooAKKKKACiiigAooooAKKKKACiiigAooooAKKKKACiiigAooooAKKKKAEpaKKAEopaKAEopaSgBaKSigAopaKAEopaKAEopaKAEpaKKAEopaKAEopaKACkpaKAEpaKKAEpaKKACiiigBKKWigBKKWigApKWigBKKWigBKKWigBKKWigAooooAKKKKACiiigAooooAKKKKACiiigAooooAKKKKACiiigAooooASilooASilooASilooAKSlooASilooAKKKKACiiigAooooAKKKKACiiigAooooAKKKKACiiigAooooAKKKKACiiigAooooAKKKKACiiigAooooAKKKKACiiigAooooAKKKKACiiigAooooAKKKKACiiigAooooAKKKKACiiigAooooAKKKKACiiigAooooAKKKKACiiigAooooAKKKKACiiigAooooAKKKKACiiigAooooAKKKKACiiigAooooAKKKKACiiigAooooASiqt3f29k8K3DFTO+xPlJBP9KrrrmnvPeQrN+8s1LTDaflA/nQBpUVkjxJpjW804mby4I0kc+W3Ct909KsjVrMvZqs243oLQEAkMAMn6cUAXaKw4/FujyMn+kOiyNtV3iZVJ9N2MVZ1DX9P065FtNI7Tld/lxRl2C+px0oA06KzYdd064Nr5NwHF0SIiAcEjqD6H2NNXxDpjw3cqzkpZnEx2Hj/GgDUoqndanaWdit5cSbIWxtO0knPQAdc1Vh8R6bLBcSiR0FsA0qPGysoPQ4IoA1qKyLzxJp1ixFw0yhQGLCByuD05xjvTX8T6Wnk/vJWM8fmoEhZiVzjOAPagDaoqrY3sN/B50HmbMkfOhQ/katUAJRTXYqvHXOOaT95/eX/vn/AOvQIfRTP3n95f8Avn/69H7z+8v/AHz/APXoC4+imfvP7y/98/8A16P3n95f++f/AK9AXJKKjzJ6r+X/ANek3swTbgbhnmgLklFM/ef3l/75/wDr0fvP7y/98/8A16LBcfRTP3n95f8Avn/69H7z+8v/AHz/APXoC4+imfvP7y/98/8A16P3n95f++f/AK9AXJKKj/ef3l/75/8Ar0m9vLB4znHt1oC5JRTP3n95f++f/r0fvP7y/wDfP/16AuPopn7z+8v/AHz/APXo/ef3l/75/wDr0BckoqLewD7sHaM8UuZPVfy/+vQFx9FM/ef3l/75/wDr0fvP7y/98/8A16AuPopn7z+8v/fP/wBegFg4DEHI7CgLj6KjVnZQwKgH2/8Ar0v7z+8v/fP/ANeiwXH0Uz95/eX/AL5/+vR+8/vL/wB8/wD16AuPopn7z+8v/fP/ANekJdRklSPp/wDXosFySimEsXIUgAeozR+8/vL/AN8//XosFx9FM/ef3l/75/8Ar0fvP7y/98//AF6AuSUVCzSKpbKnAzjH/wBenMzb9q4GBnkUBcfRTP3n95f++f8A69H7z+8v/fP/ANegLj6KZ+8/vL/3z/8AXo/ef3l/75/+vQFySiosuGUEggnHAxQGdskFQMkdKAuSUUz95/eX/vn/AOvR+8/vL/3z/wDXoC4+imfvP7y/98//AF6P3n95f++f/r0BcfRUYdgWDYOBninfP6r+VAXHUtMw/wDeX8v/AK9GH/vL+X/16AHUU3D+q/l/9ekLMuc4PGeKAH0VWQ3Dorb4xuGcbCcfrTsXH/PSP/v2f8adguT0VDi4/wCesf8A37P+NJi4/wCekf8A37P+NFguT0VAjyiYRyFGDKSCoI6Ee/vTlaRlDZUZ5xj/AOvRYLktFM/ef3l/75/+vR+8/vL/AN8//XpBcfRTP3n95f8Avn/69ALBwGIOR2GKAuPoqNWdgCCoB9v/AK9L+8/vL/3z/wDXosFx9FM/ef3l/wC+f/r0fvP7y/8AfP8A9egLklFRhnDAMQQfQYpAztyCo/CgLklFM/ef3l/75/8Ar0fvP7y/98//AF6AuPopn7z+8v8A3z/9ej95/eX/AL5/+vQFySioizrgkqRkDpRuYswUgAHHIzQFySimfvP7y/8AfP8A9ej95/eX/vn/AOvQFx9FM/ef3l/75/8Ar0fvP7y/98//AF6AuSUVEzSKpOVOOen/ANelZm3BVwMgnJoC4+imfvP7y/8AfP8A9ej95/eX/vn/AOvQFx9FM/ef3l/75/8Ar0fvP7y/98//AF6AuSUVEHIDbsEr6UAyEfeX8v8A69AXJKKZ+8/vL/3z/wDXo/ef3l/75/8Ar0BcfRTP3n95f++f/r0jM6gklTj2/wDr0WC5JRTCWLkKQAPUZo/ef3l/75/+vQFx9FM/ef3l/wC+f/r0fvP7y/8AfP8A9egLj6KZ+8/vL/3z/wDXoUtv2tg5GeBQFySiiigYUUVn6nq9npbRLdM4aYkIEQuTj2AoAv0Vkt4k02O0N1K8sUIkEe6SFl5P1FWJ9Ws7edoZJTvWA3BwpP7sdTQBeorHtfE+lXdxDBHO6vN/qvMiZA/0JGK2KAFoopKAFopKKAFopKWgAopKKAFopKWgAopKKAFopKKAFopKKAFopKKAFopKKAFpKKYzNv2rgYGeRQA+imfvP7y/98//AF6P3n95f++f/r0CuPopn7z+8v8A3z/9ej95/eX/AL5/+vQFySiomaRVJypxz0/+vSlm3YXA4zyKAuPopn7z+8v/AHz/APXo/ef3l/75/wDr0BckoqPMnqv5f/XpN7HbtwMjPNFguSUUz95/eX/vn/69H7z+8v8A3z/9egLj6Wo/3n95fy/+vTkO5AfUZoAdRRRQMKSlooAwfGMLPoTzxjMls6zL+Brjbu1uodOs75B+/wBW3RTH/eYEf4V6fRQFzz/WIVt18RQqMKlvbKB9MUtrZ3Ol+LdK09jusVMstsx6gMhyufYj9feu/op3Hc83t9UtLjwX/YkIe41GRmVYFjJwTJkHOMdK1re+h8N+INQbV98a3SRGK48ssr7VwV4HXP8AKuyoIB60hM86nini8PTaxFbtCV1A3MCMMHYeMkfjUM2mz2smmwIP+Qoq+efU7t38q9LooQGB4tS3GiotxBO8CyLl4Dhocfx9D0rmFu3nsNYjhvH1GzW2GLmSHa6nI+UsRk16NQBjpQB5/rOtWd3f2+lX9y1rp9uitPhWJnbAIXgHj/PpTtU1PTj4gtLqLU5bG0ax2xzQxnJw5+XG04HHp2rvqKAObtbzSrux0931G4uwt2EimZWUvLyQDwOMH6V0lFFADJOg/wB4UtJJ0H+8KdTEUY7if+15bZ/LMQiEiYB3dSOTn2ol1S3hleOTerJIExjrld2R7YB/KnCxxqTXv2mYkps8o7dmOv8Adz+tRS6Yk+rfa5VUp5HlbcnnJOcj6fzNIZHDr1vPbTTQQzSeURuQFM4IyDktgD6kH2qa31WK6uY4YIpnDxLMX2gKqsDtzk57HjFQHQozBHEbu5KxOHjOI8rwRj7vPBPJyferNhpsVhgxySOfJSHLkfdTOOgHPzGmIu1GnSP/AHP8KkqNOkf+5/hQA85xx1qnptxPcJN9o8vfHM0eYwQCB9SauHp6VVsbH7F53+kTTea5c+Zt4J9NqigCnJ4ggQuPst2QoY7ggwQv3iOe3/6s1P8A2vB9pEQjmKbghmCjYHIyFPOc/hj3pH0e3dSpeTHlyJ1HR+vagaRELgSiaYJuDmHI2FgMBjxn8M49qAKx8RRtavNDZXL4EbKrBV3qzbQRz6+uPy5p8OsH+05rSeCUDzljjcKNqkxh8Mc9fvdPapP7Et/s4hEkwAhSEMCMgKcqenXP4e1SjTIRN5pkkZzMJySRywTZ6dMfrQPQu0z/AJZj/f8A60+mf8sx/v8A9aBD6z4bq5/tZ7WR4ZY9m/8AdxlTHzwGO45z9BWhVKy037FPLIl3cSLKxcxvsxk98hQf1oAZNrVnBMIpSyNudeR02jJ/TpV6JxJGrgEBhnB6iqF1olpdTzTSeYGm2b8Nx8v+PQ+1aIGBgUARv/y1/wBz/Gpaif8A5a/7n+NS0AUbq5nh1KziXyzDOWRsg7shS2Qc47elF9qttYMVn3ggBhgZzk44/E065sPtN5bXBuZozbtuVE27SSCDnKk9CR1ovNNgvZo5ZtwaMMo2nGQR3/nQBNb3CXKF487QxXJ747ipP+Wi/Q1FZ2sdlaR20OdkY2jJyfxqX/lov0NACRf6tfpVPWLi4tLJ7i3lgTywSRLGW3nsowRyTx369KuR/wCrX6VVv9OF9JBJ9pngaBiymLaeSMZIZSOmfzNDBDdRurmDSzPBF+/+TKmNpNoLAMdq8nAJPHpTob1F0v7ZPPHIiIXeSJCq4Gc4BJI+make2kIk23k6M4UAgIduOpAK457/AKYqNNNgXTHsCXeKQMHLH5mLEljx3JJPFADNOvpbye5WW3kgEZUKkgG7kZycEirsn3DVawsPsZlY3M9xJKQWeYrngYGMACrMn3DQAo/1jfhTLgyCBzCUEgHylwSM+4FPH+sf8KbPGZYWjWRoiwxvTGR9Mgj9KGCKtpfh9Hjv7kqg8kSyFQcDjJwKZp1/LeXVyklvJAsYTakgG7kZzwSKkh02KPSv7OeSSaHyzHl8btpGMcAUWGnizeWQ3M9xJLjLTFeABgAYAo6gWpf9U/8Auml/5at/uj+tJL/qn/3TS/8ALVv90f1oASXf5TeWVD443DIz71h3WtXEGjW10TDG8hYO5iZ1GM9FBzzj14rckQvGyB2QkY3LjI/MEVmroiJbQwreXIaEsVl+Tdhuo+7j9KAH3V/LDpkF0EDu5TKoN2c+nNWrK7S9t/ORHT5ipVwAVIOCDimCwhFpFbAsEiIK888VJa2yWsbJGWIZ2c7j3Jyf50ASt95Pr/Q0kf3T/vH+dK33k+v9DSR/dP8AvH+dAFXV7ie00u5ubby/MhjaTEgJBwM44IqLUbq6tnt3ieErI6p5LRku5J52ndxgc9D0qzqFoL+yltWlkiSVSrNHjOD1HINV20otdw3P266EkUfl8CPDDOTn5eCeM4x0oATVNRewuLYCJ5Uk3blRQW4Ge5FX4ZFmhSVM7XUMM+hqC6sorqRHkLAoGAwf7wwamgiWCFIlJKooUZ68UADfef8A3alHQVE33n/3alHQUAV7idonRQVG71UnPI49uvWnzSmMx4UtubGB16E/0olgEhJLMMjawGOR6U9kDMhP8JyPyI/rSGCOJEV16MMimyd/9006NBHGqDOFAAzTZO/+6aaExIP9RH/uj+VZ+r6o1i0UcKq8jMu/ceEQsBn6+laEH+oj/wB0fyqtf6VZaiB9pt43YEEOUBYYOcZIo6iWwzUr6SykttkTyiRiCiKCxwM8ZIA/GrVrcJdW0dxFnZKoZcjBwaSa1jmeJmyPKztA6cjFLaW6WlrFbxklIlCqW64FAwb/AI/I/wDcb+a0+L/VJ9BTG/4/I/8Acb+a0+L/AFSfQUCW5S1i5ubO18+3eEbf+WckZYyN2VcEYJ+hpdSvZLNIHSJpN8gVkUZY/TkUt7p32u4gnF1PA8G7b5ewjnqcMp5xxn3NTz2yT+UXZv3bbhjufekMLS5S7tknjDBXGQGGCKl/5ar9DUVpbJaW6wRliq5xu68nNS/8tV+hpgJH/q1+lVdUuJ7WCOWDy8edGjhwTkM4XjBHPNWo/wDVr9Kr6jY/b4FiNxNAA6vmLbkkEEfeB7gGgEM1S7eyhikjQuWmRCqrkkE44qayukvbZZ41dASylXGCpBIIOPQg0s9ss6xB2b926uCMcketFpbJZw+TGWKl3f5jzlmLH9SaAJW++n1/pSR/d/E/zpW++n1/pSR/d/E/zoAo6xdz2VqJ4ZI1weQ8TPuPYZBG36mq8+p3Mc7OqxCCF40kUglmL45BzgAbh2NX76zN7F5RuZoY2BDrHt+cHscg/pioJNIhedZBLKqAqWhBG1yv3ScjPGB0I6UIBdQ1WHT2CyRTSfIZGMaghVB5J5/+vU1lepeiXbHLE0T7GSQAHoCOhPUEU2806G88zzWceZC0J2kfdPXt1qW3tUglnkQsTMwZs9iFC8fgBQBJJ90f7w/mKVfvv/vf0FJJ90f7w/mKVfvyf739BQBHdNIltI0JQSBSV3gkZ98VmSaleNbQNCIFlMBnkLqSpA7Dnj61qXERmgeMSPHvGNyYyPpkEfpVFtGQ20UP2u5BjUpvGzcyHqp+XGPoM0hksupJDZQXDRSSGcqFSMZJJGcc4pthq0V/JsSCeLK7lMqgBhnBxz2P/wBbNTyWcTpbp8yrAwZAD6Ajn86ZbafDbNGyM5MaFBkjoTn0pi6FmT/VP9DSt/rV/wB0/wBKST/VP9DSt/rV/wB0/wBKAByQjEDJA4FZ2hXs99Z+ZdPH54xviSFozEcZKsGJP48ZrSPTriqtnZC1aWRp5biWXG6STaCQBwMKAP0oApN4ggDlVtLxgN2GCDBCnDHr0H/6s1rIwdQy8gjIqiNJgC7d8mNrr1H8TZParyII41QdFAAzQA09Jfp/SnjoKYekv0/pTx0FAFO4uJ4tRtYl8vyJgwYEHdkDPBzjH4U3UdUi05lWSGaUsjyYiUHCrjcTkj1p9xYme9guPtU8fkHIjXZtPrnKk9Pelu7CK8fdIzg+TJD8pH3Xxnt1+UUAhLC/S+8zbFNEUI4lUAkEZDYz0Pvg+oqzJ/q2+lRQWscEskili0gVTk/3RgVLJ/q2+lACj/WN+FRXjyR2zvFIsbLzuaMyAf8AAQQTUo/1jfhTJ43liKJNJAx6OgUkfmCP0oAx01W8uLa1+z/Z/OmjeUsyttIXHAGcgnPcnHvV19Wij0yC+ZHZZtu1VwCS3QZJAH4kVGdFi8iONLieN03ZlUrufd97PGOfYD2qzc2KT2P2RJHhjxt+RVPHphgR+lAFlG3ICVKkjOD1FH/LVf8AdP8ASmW0CW1tFBHnZGoVcnJwBin/APLVf90/0oAkpKWikMSuS8aTR2+oaTJNdyWkas+Zo13MvHYYNdbRQBweozWeqaJBDFqU+oxtqESO8qlCAew4FVYYbyz1bUbC7O4WulzRwvjlo+q/zx+FejUUDucAuo22r6Poml6fvnvIZITJiM4hCjkkkYrrrA2R1TURbu7XAZPtCtnAO35cZ46elaNFAgrF1NC+pRR29xP9qbBVFlKpEoPLMoODnpzmtqqs+mWFxOJ57K2lmGMSPErNx05IoAyEkf7XHcLcymaS7aFo/MJULg8bOgxxzioWZ44bqazu7hrcBY3mkmLbmLgMy5+7gE8jA/Kug+xWouWuBbQ+ew2mTYNxHpmootL0+BnaGwtYy4KsUhUFgeoOBzQBRtJnspbyGBLq9ijdNqrIHZSVyRl2GR3696llE39t2r/aJlSWGT9ySAq4284HU8nrmtC2toLSLyraGOGPOdkahR+QpzxRuwZ0ViAQCRnAPUUAYullo3uLi1e6u7VUCjdLvaeQH5mXccAduMA9uAMz3rTSGwud1xbDzlU25IGckj5sE547ZxVy106xs3L2llbwOwwWiiVSR6cCrDor43qrbTkZGcH1oAzdOEseq6hFJcSzACNxvP3c7uAOgHArUpojRXZwih2ADMBycdM06gDG1td80SRz3H2pxiGKOUoFOeXbB5A96ZLGzazEkN1PJcKVab96RHGmOm3oSfz7+laV1p1jeOHu7K3nZRgNLErED8RSNpentcCdrG2MwIIkMK7hjpzjNAFus7UDZjUNPFy8izmRvIC5wW285xx09a0aKAOel1Fn8QQhnuIoo5zAsXluBJ8jEueMEZwB6YJ78OsdRa514NI9wiyLIkcDRuqgKRhjkYyeTn0wK3WVWKllBKnKkjocYyPwJoKKXDlQWAIBxyB/kUAOrMEtjFrF26mVrxIA0iAEjb2wOma06KAOXj1GZor6QzzrK8avtZGUQgnBxkADA71p6WPJv7q2jlklgREcGSQuVYg5GSSfQ/jWmY0YsSiksMHI6j0qO2tbe0j8u2gjhQnO2NQoz+FAE1M/5at/uj+tPpn/AC1b/dH9aBMivZmt7KeZAC0cbOAemQM1jf8ACQSmNcW6rN5R3xMeUlDKu0n0+bP0xW3cQrcW8kLkhZFKkjrgjFUptEs5rqa5ZWEk0QicqcZAOQfqPWmBWl1K9sbpILz7PKDtcyRoUAXODwSen1p+latPfyrG8SRspfzF7gA4UjnvUjaJDNDPHdzz3LTJ5bSSFQwX0GAB+lWLTTbezuJZ4QQ8qqrZ9FGBQBak/wBW30NIP9Yf90f1pZP9W30NIP8AWH/dH9aAHEgAknAHc1VttQhvJStsHliAOZ1H7sn0B/i/DI461aqtBYwW07SW6tEGzujU4QnOc7egPuOueaALJ6UxP+Wf+5/hTz0pif8ALP8A3P8ACgBzEhSQCSB0Heq1rqENzIYSGhuAMmGUbWA9fce4yKtMMqQCRkdR2qva2MFqzOilpX+9I5LO34n+XSgCxRF/ql+lFEX+qX6UAPooopDCiiigApKWigBKKWigBKKWigBKKWigAooooASilooASilooAayhhg03yz/AH2/Sn0tAEfln++36UeWf77fpUlFArEfln++36UeWf77fpUlFAWI/L/22/SgxjjBIwMDFSUUAR+Wf77fpR5Z/vt+lSUUBYj8s/32/Sjyz/fb9KkooCxH5Z/vt+lHln++36VJRQFiPyz/AH2/Sl2DZt5xT6KBkfln++36UeWf77fpUlFArEfln++36UeWf77fpUlFAWIxGMNkk7hg5o8v/bb9KkooAj8s/wB9v0o8s/32/SpKKAsR+Wf77fpShMNkkk+9PooAjEeBgMwHpR5Z/vt+lSUUXCxH5Z/vt+lHln++36VJRQFiPyz/AH2/Sgx56sxp9FAWGlMkkEgn0pPLP99v0qSigCPyz/fb9KPLP99v0qSigLEZjyMFmI9KVky2ckHpxT6KAI/LP99v0o8s/wB9v0qSigLEfln++36UeWf77fpUlFAWIwnzAlicetHl9cMwzzxUlFAEfln++36UeWf77fpUlFAWI/LP99v0o8s/32/SpKKAsMCAZySc8c0bP9tqdVe8tEvIhHI8igHOUbaaAJtv+21G3/bas3+wbf8A573f/f40f2Db/wDPe7/7/Gq07k3l2NLaf77UbBzkk5GOao22kw206zJLcMy5wHlJHTHStCk/IpeZALcqMLNIAOg4/wAKXyG/57y/p/hU1FF2FkQ+Q3/PeT9P8KPIb/nvJ+n+FTUUXCyIkh2vvLu7YwN2OKcI8DAZgPSn0UrhYZ5Z/vt+lHln++36VJRQFiPyz/fb9KUJg5JJPvT6KAIxHgYDMB6UeWf77fpUlFFwsR+Wf77fpR5Z/vt+lSUUBYjCYIJYnHrR5eOjMKkooAj8s/32/Sjyz/fb9KkooCxH5Z/vt+lHln++36VJRQFiPy+mWY4OeaCnJIYjPXFSUUAR+Wf77fpR5Z/vt+lSUUBYj8s/32/Sjyz/AH2/SpKKAsRmPIwWYilZNxByQR6U+igCPyz/AH2/Sjyz/fb9KkooCxH5Z/vt+lHln++36VJRQFhgQAEcnPXNJ5f+236VJRQBH5Z/vt+lHln++36VJRQFiPyz/fb9KDHkcsxHpT6KAsNKZOQSD7Unln++36VJRQBH5Z/vt+lHln++36VJRQFiPyz/AH2/SlVMNnJJ6c0+igYUUUUAFFFFACUUtFACUUtFABSUtFACUUtFACUtFFABSUtFABRRRQAUlLRQAUlLRQAlFLRQAUUUUAJS0UUAFMZMtnJB6cU+igCPyz/fb9KPLP8Afb9KkooFYj8s/wB9v0o8s/32/SpKKAsRmPIwWYilKZOQSDjHFPooAj8s/wB9v0o2Y/jb9KfTZf8AVP8A7poAjyh/5amlJj4w+MDHFPpjTRpKkTOA752r3OOtMEm9gyn/AD1P6UZX/nqf0prXMKqWMgwDtP1qJNRtHDFZhhfvEgjFK6KUJPZE+U/56mnK8agAMOOKjguYbgEwuGx17EU+X/VP9DT3Jaa3JaKSlpD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mS/6p/8AdNPpkg3RsB1IIoAKyL21u5rxrmML+5ICAjkjqcH36fhWrub/AJ5t+lG4/wBxv0oauVCo4O6MyKKcT+UYWA84ybzjGMfzp0lrMbaYCPLefvC/3hnNaO4/3G/Sjcf7jfpRYr2rvexTtFkkvpLlomiQoqBWxkkEnPH1q5J/qn+ho3H+436UjlmQgI3Ix2oSsRKXMS0tJS0CCq93dx2iK0gYhjgbRViqt4SHhwccn+VAFf8Atq2/uy/kP8aP7atv7sv5D/GpQ7f3j+dODN/eP50AQf21bf3ZfyH+NH9tW392X8h/jVgMfU04E+poAq/21bf3ZfyH+NH9tW392X8h/jVsE+tOBoApf21bf3ZfyH+NH9tW392X8h/jV4U4UAZ/9tW392X8h/jR/bVt/dl/If41o4oxQBnf21bf3ZfyH+NH9tW392X8h/jWjijFAGd/bVt/dl/If40f21bf3ZfyH+NaOKMUAZ39tW392X8h/jR/bVt/dl/If41o4oxQBnf21bf3ZfyH+NH9tW392X8h/jVxP+PiQewqXFAGd/bVt/dl/If40f21bf3ZfyH+NaOKMUAZ39tW392X8h/jR/bVt/dl/If41o4oxQBnf21bf3ZfyH+NH9tW392X8h/jVy54hbHHSpcUAZ39tW392X8h/jR/bVt/dl/If41o4oxQBnf21bf3ZfyH+NH9tW392X8h/jWjijFAGd/bVt/dl/If40f21bf3ZfyH+NaOKii/1kv+9/QUAU/7atv7sv5D/Gj+2rb+7L+Q/wAa0cUYoAzv7atv7sv5D/Gj+2rb+7L+Q/xrRxRigDO/tq2/uy/kP8aP7atv7sv5D/GtHFRXHCpj++v86AKf9tW392X8h/jR/bVt/dl/If41o4oxQBnf21bf3ZfyH+NH9tW392X8h/jWgw+U/SorTm1jJ5OKAKn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yX/vkf41o4oxQBnf21bf3Jf++R/jR/bVt/cl/75H+NaOKMUAZ39tW39yX/AL5H+NH9tW392X8h/jWjijFAGd/bVt/dl/If41btbpLuMyRhgAdvzCpsUUALVS9+/D/vH+VW6qXv34f94/yoAiYFkYBipIwCO3vXO28Wotr0tk2sXBjijWT7ifNk9DxXSCqcen7NVnvxISZYwmzHTHfNAdC+KUGuGtNP1KOS8W2gmDyQyKZZFKPuzxznDH3pbTSrt7GaFYbhIpJoAY/LZBwfnYZYnp1NAHbR3EUk0kKsS8WC4wQBnpz0NTA1xuqaVdxrdwWEMi2ge3GwAsGjAO4AZye2Rnmqs+l3jaZbK0N0yJLKUjaAlVUgbQVDbh3we1AHfCnCqWlCZdLtRcR+XKIlDpknBx6nmrooAWlpKWgAooooAKKKKACiiigCFP8Aj4k+gqaoU/4+JPoKmoAKKKKACiiigCG5/wBQ34fzqaobn/UN+H86moAKKKKACiiigAqGL/WTf739BU1Qxf6yb/e/oKAJqKKKACiiigAqG4+6n/XRf51NUNx91P8Arov86AJqKKKAGt90/SorP/j1j+lSt90/SorP/j1j+lAE9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TviA0JJwNx6/SrlNZVYfMoP1FAFASJ/fX86cJE/vr+dWjFH/AM81/KmmKP8A55r+VMRCJE/vr+dKJE/vr+dSGKP+4v5U0xx/3F/KiwXASx/31/OlEsf99fzphjT+4v5UhjT+4v5U+UXMTCWP/nov504Sx/8APRfzqqY0/uL+VNMaf3F/KjlFzF5XV/usD9DTqpWihbl8AD5B0+tXalqxS1CloooGFFFFABRSUUARJ/x8SfQVNUKf8fEn0FTUAFFFFABRSUUARXP+ob8P51NUNz/qG/D+dTUAFFFFABRSUUALUMX+sm/3v6Cpqhi/1k3+9/QUATUUUUAFFFFABUNx91P+ui/zqaobj7qf9dF/nQBNRSUUAI33T9KhtADax/Spm+6fpUVn/wAesf0oAdM6QQvLIcIilmPsKIZEnhSWM5R1DKfUGoNX/wCQRef9cH/9BNGj/wDIHs/+uKfyFO2lwLe0UbRS0UgE2ijaKWigBNoo2ilooATaKNooooANoo2ilpKADaKNoopaAE2ijaKWigBNoo2ilooATaKNopaKAE2ijaKWigBNoo2ilooATaKNopaKAE2ijaKWigBNoo2ilooATaKNopaKAE2ijaKWigBNoo2ilooATaKNopaKAE2ijaKWigBuBRtFLVS6vltru0tyhY3LMoIP3cDNAFvaKNoopaAE2ijaKWigBNoo2ilooATaKNopaKAE2ijaKWigBNoo2ilooATaKNopaKAE2ijaKWigBNoo2ilooATaKNopaKAE2ijaKWigBNoo2ilooATaKNooooANoo2ilooATaKNopaKAE2ijaKWigBNoo2ilooATaKNopaKAG4FGBWR4h1GfT0tjb43SSYORnjvWxRYVw2ijaKWkoGG0UbRS0UAJtFG0UtFACbRRtFLRQAm0UbRS0UAJtFG0UtFACbRRtFLRQAm0UbRS0UAJtFG0UtFACbRRtFLRQAm0UbRS0UAJtFG0UtFACbRRtFLRQAm0UbRS0UAJtFG0UtFACbRRtFLRQAm0UbRS0UAJS0UUAFFFFABSUtJQBV1GOSXT7hImZJCh2lTgg9q5ptTuJ5rS8jmcQWqxidQeGL8HP04NdcayYtBs4bK8tE3eXdszOeMgn0+lAFPT9WjWQec7ySXs7mFAR8sYOAeT0wM/nWst5avGzrcwsiHazBwQD6Gsu+0ZjDBb2iALFaSwq7EcEhQv8jVSTTZ7tgRp32aICBHjZl+fbICTwcYAz7mqRLNz7dZkgC6gJI3D94ORjOfyqSORJoxJE6ujchlOQfxrFfRw08zG1Qg3sci9PuKij8sg8VoaZbtawSxsmwGeRlA/uliR/OmiWWjTTTjTTVEjrX/AI+n/wBwfzq5VO1/4+n/ANwfzq5Wb3NY7C0UUUhiU12CIWbOAMnAzTqD0oAqDUrQqx8wjaQCCjA5PTjGasRSJLGskbblbkGsz7NcJ5d0YTJKZS7xgjIGCAB24H9au2ETRWaxyDDckj0yc4q2lbQiLbepIn/HxJ9BU1V4UVJ5AowMCrFQWFJS0lAFae+t7dwkzMpOBnYxHJwOcYpYryCaZoY5MyLnIwR0ODg9/wAKju4ZLi6tkK/uEJkc+rD7o/M5/wCAiqtnazrcW4khKLb+Z8+Rh8njHfpzzQXZWNG5/wBQ34fzqaq93GpjLkfMMc/jU9BAUU1gSpAOD6+lZKx3U1lsSZ5GS5cMWkKFlBPGQOO1BLdjYorKa8EujxSQu8e9kQktllBcKTn8+agRme+Nk11L5CySYYSEMcKh27uvBZvy9qBOZuVFF/rJv97+gqLTpZJtMtpWOZHiViT3OKkt926XfjO7t9BQUtSekpaoXfmLqFoyzOEYlTGPunjqaBl6ismyeS3vmiumYtIrSK/nll2g/wB0/d6iq93cTpLJcRSu0iXIiWLcdpXb029/XNOwG9UVx91P+ui/zrN0uSQXca+fJMktqsrlmzhieo9AeeOnFX7jzMp93ZvX69aTVgLFFU9ULrYyPHK0ZQbsr39qrXt24v4kBlREdQcI2Hz747VLlYpRuajfdP0qKz/49Y/pT5d+w7Nucd6js8/ZIun3aokj1f8A5BF5/wBcH/8AQTRo/wDyB7P/AK4p/IUmr5/si86f6h//AEE0aPn+yLPp/qU/kKf2QLtFJz7UnPtSAdRSc+1HPtQAtJSc+1HPtQAtFUbnVrO2k8ppg83/ADzjBds+mBVXz9T1GTNorWMCrndNGCzn029hRYpRZrkgAknAHrTIpop13QyJIvTKsCKy5LLVb1PLu7qGKI8OkCnLjvyemaWbQoUHmaeTaXC/dZCcH2I9KYWXc16KyXu9TszG1zbxzxHhvs6sWU/TuKs2+qWs8vlCQpL/AM85FKN+RpC5WXaWm8+1Lz7UCFopOfajn2oAWik59qOfagBaKTn2o59qAFopOfajn2oAWik59qOfagBaKTn2o59qAFopOfajn2oAWik59qOfagBaKTn2o59qAFopOfajn2oAWik59qOfagBaKTn2o59qACsXWW263ow9ZZP/AEH/AOvWzz7Via3n+3NF/wCusn8hVR3A3KWm8+1Lz7VIC0UnPtRz7UALRSc+1HPtQAtFJz7Uc+1AC0UnPtRz7UALRSc+1HPtQAtFJz7Uc+1AC0UnPtRz7UALRSc+1HPtQAtFJz7Uc+1AC0UnPtRz7UALRSc+1HPtQAVk605S50/DEfvu1avPtWNr2ftOn/8AXb/Ck9io7m1S03n2pefamSLRSc+1HPtQAtFJz7Uc+1AC0UnPtRz7UALRSc+1HPtQBzvi7pZf77f0roq5zxdnFl/vt/Sui59qp7IlbsWimRyLKu6NlZc4yDTufapKFpabz7UvPtQAtFJz7Uc+1AC0UnPtRz7UALRSc+1HPtQAtFJz7Uc+1AC0UnPtRz7UALRSc+1HPtQAtFJz7Uc+1AC0UnPtRz7UALRSc+1HPtQAtFJz7Uc+1AC0UnPtRz7UALRSc+1HPtQAtFJz7Uc+1AC0UnPtRz7UALRSc+1HPtQAtFJS0AFFFFABTWZVHzMB9TTqSgCMyx/89F/OkMkf99fzqQ000xEZkT++v50hkT++v508000xDC6f3l/Oml1/vD86kNNNUSMLr/eH500sv94fnTzTTTEOtCDdPj+4P51cqna/8fT/AO4P51crN7mi2FooopDCikoJAGT0oAKKqf2la+WZN77cgA+W3zE/3ePm/DNWIpUmjEkbbkboadmhJpjU/wCPiT6CpqhT/j4k+gqakMKSlpKACiq8t5BFOkDMxlcZCqhYgZxk4HA9zRFe2807QxuS65/hIBwcHBxg4PpQOzH3P+ob8P51LUVz/qG/D+dS0CEZQwKsMg8EGq39nWQUqLSAKTkjyxgn/Jq1RQJpMhNtARtMMeCuzG0fd9PpTTZWrQrCbaIxKchCg2g+uPxqxRQFkAAAAAwBUUX+sm/3v6Cpaii/1k3+9/QUDJagms7aeVZJreKSRPusyAkfQ1PS0AVksrWPzNltEvmDD7UA3D39ad9ktxOJ/Ij84DAfYN2PrU9FAEEFrBbbvIhji3HLbFAz9aW4+6n/AF0X+dTVDcfdT/rov86AFmginULNGkig5wy5FKIowiqEXav3RjgfSn0UBcRvun6Vm282oeUqx2cJQD5WafGfw2mtJvun6VFZ/wDHrH9KBpmRqOpyjT7yG8spoHaFwrKPMQ8H+IDj8afpt7dLpVmIdNmkURKNxdFB46jmr+r/APIIvP8Arg//AKCaZorq+j2hXtEqnIxggYI/Oq6DuuxG+o3bArDpdx5vQeYVVfzyaYf7dyBnTwD1OH4/xo8R3D22nxyJK0X7+MFg2OM88+lagIIBByD3pdLhfyM1k1qMjy5rOYdzIjIf0Jo8/WIh89lbTZ/55TFcfXIrTopBzeRlveatyiaWgboHM4Kj3PAND2F9d4F7ehI/4ordSuf+BE5rUop3Dm7Fe0s7eziEdvEqL7dT9T3qxRRSJFpKKWgBKgubK2uwBcQRyY6blyRU9FAGT/ZMtpltMu3iH/PGT54/wzyKn06/e4eS3uYfJuYsbl3ZBB7j2q/WXfE2uq2dzzslzA5yABnlf1zTKTvozUpaSlpEhRRRQAUUUUAFFFFABRRRQAxXVmIVgSvBAPSnVkaP/wAhXWP+u6/+g1r02rALRRRSAKKKKACiiigAooooAKKKKACikpkc0cpcRyI5Q7WCkHafQ+hoAzvEk8ttok8sEjRyKUwynBGXAqlq5J8T6UCTgcgZ45zn+Qqz4tOPDtzj1T/0MVV1QZ8VaefQLj/x+rWwmdFS0UVAwooooAKKKKACiiigAoopKAFooooAKKKKACiiigAooooAKKKKACiiigAoopKACsLX3P8AaGnr28zNbtc54oO26sm54fPH1pMqG50dLTV5UH2p1MkKKKKACiiigAooooAKKKKAOc8XdLL/AH2/pWzYXX2y0E4TZkkYznocVgeKiv26ANniM7cDvuH9Aa0/DX/IHj/3m/nQ3shqOjYzwzKH051ySVkOc/nWxWB4RJNnPn/np/Str7RF9o+z7x5u3dt749aS2HP4mS0tFFMkKKKKACiiigAooooAKKKKACiiigAooooAKKKKACiiigAooooAKKKKACiiigAooooAKKKKACiiigAopKWgAooooAKKKKACkpaSgCtqMz2+n3E0f3442Zc+oFY0GmRfYYL9r+4juTtdp2nYqc9ipO3B6dK33VXUqwBUjBB71kJ4dtEKL5tw0CPvW3aT92DnI49PbNCEWzqNoWeNbiN5UUsUVgW468U1dRtWMKtOiSTKGSNmAY59qxLeyubn5EtljSO6nk84kZbO4Yx17/pTjpV4qS2/2eN/tDRN55Yfu9oUEevG3jHrVITNqzvbe+jd7eQOqSNG2OxBwamNU9Lgltop45Ywv7+R1IIO5WYsD+uKuGqRLGmmmnGmmmSOtf8Aj6f/AHB/OrlU7X/j6f8A3B/OrlZvc1jsLRRRSGJUN3E09pLEp2s6FQfTIqaigRiQWt5E0UogkKxEfuXmDHoQSCT05HGa0rGFobNY5BhuSQD0yc1ZoqnJsmMUiCFFSeQL0wOpzVioU/4+JPoKmqSwpKWkoAyL6zuX1FpoBJl1jCusm1U2sS24Z5GD6Hv0p1naTrcQCSIolvv+fcMPk8YA56HvWrRQVzu1iC7jUxliDkY7n1qxUNz/AKhvw/nU1BI1iQpIBOOw71TivJ5rUyJbASCRkKPJgDBIySAfSrjAlTg4PY1mvpkz2skBu8LJJvbEeM5JJHXoaCZX6Er6hjSlvRF94KdjNgDJA5PpzSfb5GSBYYopZZQzYWX5AF6ndj3HbvUqwXCx7VuFBCgDEfA59M+nFV00toiJIrgrPvdmfZkHdjIx26D8qCXzFy2uFntI7gAqsiB8HtkUW7K7SspyN39BS20C21tHAmdsahRn2FEP+sl/3v6CgtE1VZ7p4ryCEQkpLn95uGAfTHWrVU7q1lnuIZUnCLEc7dmc/jmgY2K9lbUWtJYAnyb1ZX3cZxyMcfrTP7SI1Ga2KwqkXUmX5yNobIXHI5x1ot7CeGW4kN0HaYH5jFyD25z0HpT5rB7mdGnmDRISwQJg52kdc+5qtAG2WoPcTiKaARM8Qmjw+7K5xzwMEcfnVi4kXciZ+bevH41BZae1tIJJJvOZYxEh24wo/mf8Ks3H3U/66L/OkwGXtw1rAZViMm3qAQMD1pJrmSGeNTEDG7Bd2/nJ9sUt5A1zbtEsgQNwTtzxTDaym6Sdpwdq42lOPcjniodylaxYlkWNCXOAajsyPskXP8NTN90/SorP/j1j+lUSV9YCyaeyNyrSRqw9QXUEflS6UQLLH/TWT/0M0uq/8eQ/67Rf+jFo0r/jzP8A11k/9DNV9kCt4iIOnf8AAv6GtC3I+zxc/wAA/lVDxF/yDv8Agf8AQ1oW/wDx7Rf7g/lR0Ak3D1o3D1paKkBNw9aNw9aWigBNw9aNw9aWigBNw9aNw9aWigBNw9aNw9aWkoATI9azdcVWtIpGcKsNxG7E+m4D+tadVdTtvtmnTwAZLocDPfqP1prca3LIYY60ZFZcWtwRgJeo9rIAMiRePzrRinimUNFIjg8jBzSBpok3D1o3D1oooEG4etG4etFLQAm4etG4etLRQAm4etG4etLSUAY+jkf2rrH/AF3X/wBBrY3D1rH0Yg6rrBByPPX/ANBrYqpbgG4etJuHrS1jxyOviHUAGOFt0IGeAeaSVwNjcPWjcPWsaK7muPDEty7/AL0wudy8c4NXtKZn0u1Z2LMYlJJOSeKGrAW9w9aNw9aWikAm4etG4etLRQAm4etG4etLRQA3cPWubjeS3bWWgkKuwMi+itudc/korpa5s/e1f/c/9qSVUQJNWka78JMZTh2ChiOeQw5/So9XkWPxNYOx+UbBnHqXH9akvP8AkUm+v/s9V9e/5GCy+kX/AKGanmtJovlTSOo3D1o3D1opaCBNw9aNw9aWigBNw9aNw9aWigBNw9ar3t0lnZy3Dgssa7iB1NWKz/EH/IDvP+uRprVgXYpVliSQcBlDYPvVMX0h1o2eE8oRb845zmrNl/x5Qf8AXNf5VmQsz+KZmIACw7RzyaaW4GzuHrRuHrVeG8jmu5rZc74cbsjjmrFSAbh60bh60tFACbh60bh60tFACbh60bh60UxJY5GdUcMyHDAHoaAH7h60bh60tFACbh60bh60tFACbh61Rtr5ptSu7UqAsAUhu5yKvVjaaxPiTVR2xH/6DTXUDZ3D1rmvFTA3FoM85z+orpa5rxR/x+2w/wBn/wBmqWVHc6NGGxee1LuHrQn3F+lLTJDcPWjcPWiloATcPWjcPWlooATcPWjcPWlooATcPWjcPWlooA5fxQf9Mj/64/8As4qbRr+Kx0a3M2cSSlMjt71F4o/4/Y/+uP8A7OKpH/kA2f8A12b+VQ/iN4q8LGl4SwLe4H+0P5VaBH/CTk/9MB/Oq3hL/UXH+8v8qsf8zV/2wH9aZD3Zr7hnGeaNw9ayr4n/AISGwAJxsfitaraMw3D1o3D1paKQCbh60bh60tFACbh60bh60tJQAbh60bh60UtACbh60bh60tFACbh60bh60tFACbh60bh60tFACbh60bh60tFACbh60bh60tFADdw9aMj1papSXrJq8NnsG2SNnLZ5GKLAXdw9aNw9aKWgBNw9aNw9aWigBNw9aNw9aWigBNw9aNw9aWigDG1mcre6dGjOCZsttzjHvWxuHrXMXV1LL4o8hyPLiKbRj1rp6qSskAUtFFSAUUUUAFNZgo5p1JQBGZU9f0pDIvr+lSHimFhjORj1piGb0/yKQuvr+lPNNNMQwuvr+lNLj/IqQ001RIwsKaWFPNNNMQ60Obp/9wfzq7VK1/4+n/3B/OrtZvc0jsFFFFIYUyRxGjO3RRk0+o5RuicBQxII2noaAK39oR+QspjlG84RSvLfQVYglSeJZIzlW9azI7G5icTRRxpscFYN5IAwQece/wClX7KBoLRY5MFuSce5zVySS0Ii23qPT/j4k+gqaq8KLHPIEGBgVYqCwpKWkoArSXiJdi2EcjvgMSq5CgkgZ/I0kN/DNP5S7s87WI4bBwcGoL20kmukkjiRWUr+/wB+GAByRjHPf86baWU6XEPmhBHb79jBuWyeOO3FBdo2L1z/AKhvw/nU1V7uNDGXK/MMYP41YoIEooqMzxLGZDKgQHBYsMD8aAJKKZ5ieX5m9dmM7s8Y9c003MAiEpmjEZ4D7hg/jQK5LUUX+sm/3v6CpQQRkVFF/rJv97+goGTUUUwuqsFZlDN0BPJoAfRUSzxPI0aSozp95QwJH1FBniEwhMiCUjITcN35UASVFcfdT/rov86WKeKYsIpUcqcNtYHB96S4+6n/AF0X+dAEtFIzqi7mYKPUnFNMsauEZ1DnopPJoAc33T9Kis/+PWP6VK33T9Kis/8Aj1j+lAEOq/8AHl/22i/9GLWfYXcqahb2ikeVIJnYY5yHNaGq/wDHl/22i/8ARi1kWf8AyHbP/cn/APRhq47AX/EX/IO/4H/Q1Pc3RstHa5C7vKiDY9eKh15GkskRBlnkCgepINV9Tdbrw5EcMElEYI6HHHFC1SA2IX82COTGNyhsfUUy8uUs7WS4lzsjGTjrRZ/8ecH/AFzX+VU/EZA0G8ycZTFSlqBoRuJI1dejAEU6orT/AI9If9xf5VNSAKKKKACiiigAooooASlpKKAGvGkgxIisPRhms+fRLOVi8aGCTOd8R2nNaVFFxptbGV9g1GE5t9SLknkTICMe2KSO81OAbLqxMzZ+/Cwxj6VrUU7j5u5k/wBuonFxZ3Ub91Ee7H4inSeIdNjTcbjnIG0A5FalRmCFs7okOf8AZFGgXXYihv7ScAxXEbZ6Ybmp0kRxlGDDpkHNU5dH0+Yktaxhj/Eowfzqr/wjtpGP9Gkngb+8kh/rRoHumxRWPFpl/ZRgWmoM4X+Cdcg+2e1Onv8AU7SDfNp6y4HzeTJnH4EUWC3ZkWiJ5V3MFI2yhnIx3EjCtuub0XU7R7tf3yqWifhjjkyMcfXBroUlRywR1YqcEA5wfenLcTTH1iJ/yMOpf9eyf1rbrET/AJGHUv8Ar2T+tEeoiG1Yr4OIVdxdDGBnHLHaP51oWVzFaaRYmdtoZEjH+8RwKzrX/kU4v99P/RgpNRcDSNIj5LNNCRgdhjJ/UVTVwOjpaTtRWYC0UUlAC0UUUAJXNMwT+12Y4Aj/APakldLXL3H+q1n/AHP/AGrJVxEyS8mj/wCESX5v9a2E9zuJ/kDUXiE416zPtF/6Gagv/wDkVLD/AK+D/J6l8REHXrQAjIEWR6fOazl8TNY/Cvn+R1dLSUisG+6Qe3FMzHUUUUAFU9Svv7PtfO8syc42g47E/wBKt1leJP8AkG/8CP8A6C1NasDURtyBvUZrN8Sf8gC8/wBz+taEP+pT/dFZ/iT/AJAF5/uf1oW4FizcR6VBI/RYFJ/75FYml3Md54nlnhJKPFkZGK10/wCQAn/XsP8A0Guc8J/8hJf+uNUlo2Szb07/AJD+pfRP5Vr1i6a5PiLU19AlbVKW5QUVXsbyK+t/Oh3bdxX5hg5BxVipAWiiigBKyNG/5Cerf9dx/wCg1r1j6L/yFNX/AOu4/lTWzA2aKKKQBSUtJQAVi2BVfE2pDPzOqED6Af41tVg2Z/4q+8HrH/RaLlJJpm3PJ5ULyEZ2KWx9K5bWLkXn2K5C7RLEGwe3zV0t9/x43H/XNv5VyboZLDTiP4bYMf8AvoUPa4R3OyT7i/SsvxI7R6SzIxU+YnIOP4hWon3F+lY3i0kaK2D/AMtE/nTjuSas9xFawGadwkYxlj78VLXNeIb4y2eoWZQAQCFt2eu5hXSjpQ1ZXAWikpaQBRRRQAUlLSUAcRc3kt/aWtzOQZHibOBgcS4/pSzMV8PWhHH71z+lVov+QTZf9cn/APRxqef/AJF61/66P/Kpn8ZvH4DW8LOI7O6duikE/lVTU9QBuZby2kZC1pmNsYOeaq6Tcyx3K26tiKZZN6+uE4rPuZBayREDKKB8v4VcY6Il7s6ed2bXNILMSWhJPvxXQVzC3UVxrmlCJ9xjiKtx0OK6enLoYi0UUlSMKKR/uN9KzPDUjzaDaySuXcqcknk/MadtLgatZUNxJ/wkVzC0h8pYEKqTwCTWpXHa/IYtdlcNtwsRzn3NVBX0A6fUbwWFk9wyFwmOAfU4qCz1eG5v57M4SWPoM8sMda57UdVup9IhiZFlE6jcw67t3H8qz4dRlXxHLc2cJeSWMiNXGM8An+Rq1T0A7K+1SKzntVJQpM5Rn3cLgVoA56V55rQk/spTKhjdruRip6jIBrvkmjW3jcyIEYDDFhg56VEo2SAmopKWoAKKKKACiiigBKhS6ie6ltlb97EAzD0B6U644t5f9w/yrgbHV5bOQpbr51zcwxRpk5+bPQ/nVxhzAdNquvxWV9ZxRSrIsjHzFQbjgjjH41z2q+IvM16GeASRJbnY3GGYZ5GKuSeHBZxWFyqyvP50O5Ovljq360k+iWk/iyS3O9UePzjg87iSTWkeRBsX7PX7efX2QTsYZYlCKegbvmtCx1y0vryW1QlZYzjDfxfSuJ1eEHxTPEqnaHAwv+6KzY3kjvBIjMGV/vDr1qvZJoD1uiqNrqdpPYfalmHkpwztxg1BpmsxaheXMKSRlY2Hl4PLDHJrn5WBrUUUUgCiiigDkZlb/hLpW2nbujGccV1tY8w/0mU/9PMf8q2KuTvYBaKKKgAooooAKSlpKAKmqf8AIMuv+uL/AMjXMzTakdCsVltoFg8yH51mJbG4dsf1rrZo1mieNxlHBVh6g1XewtntY7Zo8wxlSq5PGDkc00Iy7/Wn2+RaxTQzNMsPmzQkKMk8jPXp/Kqst7qkUs1oLuN5RcxxLKYxwrKScj1rY1ize+sHgjEZYkHbKDtOO2RyPqOlUNJ0MWvmyXKpveVZVSN2YIVGB8x5Y9etAmZ2oapqFq04S6MzWmxXCW/yE4Gd7Hoeei9OKn1C91JZr+W2uI1jtJY0WNowd24LnJ6/xdq0brQtPu5JnmidvO5kUSMFY4xkgHGfep30+2dZlaPInZXk+Y8kAAf+giqEVdNluvtV3bXUwmMO0q4QKcEHjA+lXzTUgjjmkmVcSS43HPXHT+dONUSOtf8Aj6f/AHB/OrlU7X/j6f8A3B/OrlZvc0jsLRRRSGFJRRQAUVVbULVUZ/NyFfyztBJ3egA6/hU8UqTRiSM7kboaLMV0xqf8fEn0FTVCn/HxJ9BU1AwpKWigBKKguLuC2aJZpArSuEQddxpIr23mnaGNyXGeNpAODg4PQ4PpQOzH3P8AqG/D+dS1Fc/6hvw/nUtAhsm3Y24ZXHIxnIrDh2LFGFglEUV0zsvksPlO7BAxz1HSt6iglxuYoDf2WIhBKB5ol2bD/q/Nzj647VGgCXv2l7aX7K0km1fKJIJVBnb1GSr9u/vW9RQS4FXTonj0y2ilyrrEoYZ5BxUluu1pRkn5upOewqaoov8AWTf739BQWlYmrMvzGupWbmJzICRvWJmwD7gcVpUUDMGwDRSwE28qvbxy+efLPzEkdD/FnB6U26illnkiiikW4a5EiybDgLt/vdB6YroKKrmAxtJQm6jdIpIkjtVjcOhXL56c9cc8+9aNwgyj7m++vGeOvpViorj7qf8AXRf50m7gVtXVWsXDRs7fwBULEN+FVrhWkncLHJvkZGRth4A9+1a9FQ43KUrIZKm9CCWH0OKjsx/okfJ+7UzfdP0qKz/49Y/pVElfU41drNGyVNwCRn0ViP1ArHtFZPE0cTNuEYmAPTgkN/WtrUP9bZf9fA/9AasZHWPxapY43GRQcd8Lx+laR2A2NSHFr1/4+E/rWbOP+KZtOv8Ayz/nWnqXS1/6+E/rVFWVNC09nYKoeIkk4A5FJAXoZgukJNGQ2IQw54PFZ17M1/4ft5pEBaUqSq9M81at/wDkX+P+eTf1rKu5Xh8G2kkbFXXYQR25oQm7K5uWtzALO1LShfMUKmeMnHSrePc/nXMzgSaLphcBjwckd8jmumH3RSaGVrO8S8e4VFZfs8pibJ6kd/1qzj3P51k6B/r9V/6/X/kK16T0YCY9z+dGPc/nTqKQDce5/OjHufzp1JQBkalq/wDZ+pJFIuYDCZGx97O4AfzqR7qX+3re3VyIXt2cr75rD8Xkm6EiFh5apE3HB3HOP0FaN5OLbXIJ2BIjsXYgd8HNacqsgN3Hufzox7n86jtZxc2sU6gqJEDgHtkVNWYDce5/Oqup3YsLCW5xuKDgE9T2FW6zde/48B/11T/0IU1uBegfzYI5DxvUNjPqKfj3P51Bp7rJYW7IQVMa4I+lck2t31tql7GLj90kygB8EKCeevSmouWwHaY9z+dGPc/nXOWGpXF7eac7yYWTzQyocK2DxxWkdRK669mWTykt/Nb1Bz/hQ4tAaOPc/nS4+tRwTR3EKSwtvjcZVh3FSVIHPWVjbXcxiniV1Mbn8fNapJvDxiy2mXctsTyU3Eqx96do7q16wVgSqOGAPQ+ax5rbqm2mO77nNanf6vbacwmtCjKQDPFJx19OtVF1a3GrvPMJoGkj8tg4I42jBP45rX8Syg2S2yvGJJWHysecA9QKql1/tGSZ0IjEbrkjOcKoPFXHYd0+hBZ3EA0E24ukZhMm1S4zjep6VPdYNlpeD2Xv/tJVZNOt57GJJIVVnudrMFAbAUnGe3SoX0e2Eds8LSwt5UTEo/UlwM809BaHY49z+dGPc/nXL2R1M213IuriOO3neIeegIIB6ljUmq3euW2mTPJHAyFP9dbuQU9+f6Vnyu9gsu50mPc/nRj3P51hW/iW1R4ILuK4t3dR88yYXp1zn9av3Gr2kVpLPFNFP5a7tqSAk0uVhZl7Hufzox7n86bDJ5sSSAY3KGx9abc3MNrGJJ32KWC5wTyelIRJj3P51yrqxsNRkdstLbrIccYzI5xXV9q5K6AbTpARkGCDj/to9XET2I7/AP5FSw/6+D/J6drYH9vp6+ZD/Okv/wDkVbD/AK+D/J6jlJkuYHbkqLYZPXJANZy+J/11NYfCvmdnj3P51i+GpQ8d9F825LpyfxPH8qlN5JJ4iSCNz5CRHfgjBbt/Ks/wzPFDLqTSSKoe6wpJ6nJrS2hlfU6XHufzox7n86jW4ia4eBXBlQBmXuAelS1AxMe5/OsLxeB/ZK5z/rR/6C1b1YXi/wD5BK/9dR/6CaTdhxV3Zmosnk6eJSCdkW7GeuBmsjWro3nhT7QgMfnqp25zgEjirlzdxf2bNah/362Zk24P3duM5+tcla6hI+lTW0zPsxGsIJGMrjcB/wB9Ka0S0uJK7sdTZyCTwyGDlisJUnPpxXL6XeNpUQupFZnMRAHHHpU0d19lhkuZZWWIk2+xRwcoTk/jiqt/ayz6ZHJF0iiDPzjirS79SJO0kjd8MSTTarqD3DBpMJkgYz+FX9F1DzNNie8mzJJK6KT3IY4FZcWoHTtVlfyxIskcS4zgjgc/rVSwuSdPtCy/LBfHlRk4POf1ocb6jTub/hfB0ng/8tZO/wDtGtfHufzrkND1KaO0tre3AGblvNZv7u5eB/32PyrQs75NPudWkusrEJhJuHPBO3GPqKiUXco2WuYVvFtCx85kLgewOKmx7n86xLieJfEsE/mL5S2bsXByMBuTWiuoQPdQwISxnj81GA4K/wCTUtAQ6xdS2kduYWwXmVDnng1X0Uf8TTV+v+vH8qq+Kb+OCaytiDuaVXzjgAGs2z1W+XWL5LG3WZ7htyrkALjjP5Vaj7om9TtOB3/WqCX5bW5bBtoVYg6nnJ9ayptI1G8Yy3kwCSLukTd9wgHAUDg9R+VUfs5vhpkt1K7vdSPuI424XAxjpjFCiu4zsFdGZlVwSv3gD0+tOx7n864PSNRiTxQs9xPxJGqluuWKgdveutub94dXs7QbPLnR2YnrkYxilKDTsBn6zqcm29t4d8T2skA8xW5YOaLT/kcLv/rn/RazdScl9Wmcj55oMADoFkdf5Ln8a0rT/kcLv/rn/RaUlaxUdmbF8P8AQLjk/wCrb+VcvGP+JdZf9ef/ALMK6m//AOPC4/65t/KuWj/5Btl/15/+zCk/hCO50Ftfh7u6t3XalsisWz1BGa5/V9WGp6ZcRKAP36iBucOuSAfzU1JNeRrq9/aJKBNdCKNcE+nzcgVNqWiWdhpUZjVmkicBXY84LZI4+tXZR1M5OybMLV5pbm4vftCqkgmiRghJHCvXQad4hV4tt3nlo445FHDFhjJ59Qa5/WrKT/hI5kRtxcmXAHYKWx9cZrWtNCGraNphM7RRqhEgXq3Jxj8Sat8rWoou7Zc8P6iqaXp0EgkaSVmQk9j97+RFb7EKpYk4Aya5TVZxpWrQvJExt45/MXy4yAAU24z07VYm1a6fV5LUOBCJNmNoyQUzUON9UWb9tPFdQLNCxaNuh5FS49z+dc54VvJXP2Q48qOEOvHOSxrR0KeWe3naV2ciZ1BJ6DPSplGwGlj3P50Y9z+dLUEt3BDPFDJKqyynCKerVIHE26btItjnGyB2/wDI+P60vmF9FjVsYSd1H/fAP9adaf8AIGi/69m/9KBWYgmWc7g4hZSVznaTjBx+lKavJm8PhLUTmFlnViHiVmAGORhQ36E1GT5zwO4GCB/I0uCxwASfKl4H+4KbFgGMDjBHH4VovhRnf32izYziG+WePDFdxUg8fdrrNP1NZrexE5Pn3Ue4bRx71xkU0WyEhuFj2njvg1q296tpLYedlhZxyK5Re3QfjVW5mxPZHYY9z+dVNVvf7OsXudhk2lRt3Y6kD+tUbzxDCiqLYGRy+whlK7cg89OeQelYdzqdxfabeC5lGNtuyrwBknJx+VKMH1JNvRLkGwlE037xp5QgZuTg9BT/AApz4ctCfRv/AEI1hae++awOMf6Vdf8AoGa3fCf/ACLlp9G/9DNElZAa+Pc/nXn2sKG8RXYPIJPB/wB2u51ElbCcqxU7DgjqK4zUrG3gnZY4JFiOFD/eO4DLHrnvSg+XUyqS5UmWdLgtpIZmuV2QW4XBBP3s5HA+tJbWCWniDTsXKyOrMjKFI2/KT/WqlpczRWFzCYTIk5UrICM5HA4/CpUupW195bJN0sqkRbxjtnv9CKpz1ZnKuk9C14ogMGq2k7Ki28kyMzZ7jGc/hVOXUp5rOyh27bNI42DN1JjI3Efy/Cl1wTy2CpIred9rb5CckZAIHFdT/Z+m3VjCWhj8lo8Jj5BhueOmM0KasrmsJ8zOeu71v7fiubeaV7aWZXZQeCqxoc8/75rsse5/OvOzL5GqG0bLLBJJErY6gKqj9FH51u2HiEiO2gaZJbh7oxyB85VMnB/lTnG6VjS9zp8e5/OjHufzrBufEQtLm6VtsqDaIdvRiR3PpVrSdZW9tJJrhUtzHJ5Zy+QT7Vm4tK4Gpj3P50Y9z+dLRUgc5qephbrU7GeUBfLRYUA5YsOf6VnQ6XZz6rFNZyrDb2hjmy/8QLZ/D0qpcl9U1mbUoInxbSIHj4+6B1z+H61O1jew31vYyqGjnWMSpHlvkDdSccVq3y7GNSbi1Y1Z/E0JvLZLfe0THL4XJPoB75rHvNYP/CS/a4lkiVAI2BHzHB5GK6e50S3cQGCOOJ4pEYvtySF7ZqvFY2reIblWt4mUwq+CoPzE8ms0zOSqbNmfHq1j/b8sskbIk0YQs64Knvmsueaximlt7PKxNcI43nPPOcH0rRu9GurnXribytlup3b2HBwOgrESxaaGS4UrhJQmCO5pxk0zP2lSLsyayvHfQNUtDt8tAGX1JL0eCv8AkPD/AK5t/SsuWzK2YuVcEbtrrnkHnHH4U3TpruG7U2JcTnhdgyTXVZNOx2ppq6PWce5/OjHufzrn31bVLW0tvN02dnRf37YDbuOoweMn2pY/FVsLuOK6X7Orx5JY5KvuKlT+R5rl5GM38e5/OjHufzoVg6hlOQRkGs03Mo8QmDefKFtv29s560krgZt45e8jcZVTeAdeuBXSY9z+dcQsgXVI2lkXc9wrHPHrXcU5EQd7hS0UVJYUUUUAFNbdj5SB9RmnUlAEZEn95f8Avn/69IRJ/eX/AL5/+vRcSiC3kmYErGpYgdeBmsmPXiUhluNPube3mICzMUZRnpnDEj8qYjUIf+8v/fP/ANemkP8A3l/L/wCvUbX1oLj7ObqET/8APPeN35VXt9Ysbi1e5W4jWFHZCzuAMg49e/amItkP/eX8v/r00hvUflSxTRTxLLDIskbchkOQfxpTVEjCG9R+VNO71H5U8000xC2mftL5/uD+dXqpWv8Ax9P/ALg/nV2s3uaR2CkpaSkMKjnR3hdY32OykK2M4PripKKAMSGyvLRwwjSZY5chIwFLDbjPLfzrSsIXis1jlUBuSR6ZOcVZoqpSbIjBIghRY55AgwMCrFQp/wAfEn0FTVJYUlLSUAZGpafeT3IniljYbowqNGcoAwJIO72yeOQAKWztbhbi3WSExpbeZ8+4YfJ4wAc9DnnFa1FBXO7WILuNDGXKjcMYP41PUVz/AKhvw/nUtBIUUVXvTttnk894Ag3MyAE4A9waBMsUVnD7f/Y6nczXZCkkBQwBIyOeMgZqGO6luXhtormaNsyea7om8FcfL02/xDkdhQTzGvUUX+sm/wB7+gqOxne406CdgC7xqxA4GSKfbli0pZdp3dM57CgpaompaKSgYUVm25uBqzxfa5ZoY0zIHVAAx6AEKO38xUc9zcW2oyNO84gJxCoCeW3yZwTjcDkN7cU7Aa1RXH3U/wCui/zrP06e5N0kc8xmE1uJs7QAhzyBgdOe/PFXbhnyg2fLvX5s+9K1gLFFFZdzeSpqSxq7iPKg4UFBnruPUH0pN2Glc02+6fpWLp12y6tNDLNiIQx7FY4GTnpWxKzKh2Ju/HFcXcxFp2kfzAxYMCSR93fjH5VpFXEdXqH+tsv+vgf+gNWM3/Iw/wDbf+laUiy3GqWymVhHFGJdgA+ZuRyetV7nT/J1aO8ErETTKPLPQHByQaI6AXtSI/0X/r4T+tY94CfDsEMqqTFciI45B2uVz+la94obULDcoOHcjPY7TWTqDgaYqHq2oPgfSRiaSFLYtxMy+F1KEA+VjJGaoXcOfDf2Pzg5inEe7AyAD3FH22K10eOz5Mk8jLGCTgDdzz7ZqG/u47iZREzASTb9pyMjacGqsS2uUnlIXQtNLEAAAkn6iumUgqCORiuUR1jsoYZZTsWKUIrc5OOla99c3Nvp9stmm+eQqFXHUY5+nFJq5S2G6B/r9V/6/X/kK2KxfDsElvHdRyx7ZfNVnBbPzFFJ5+tbGT6VMtxjqKbk+lGT6UgFqG5uoLSLzLiZIk/vOcVLk+lc744ydFHH/LQU4q7sBX8Q7bmOTY/yyTxYYf7tJqzyEwT7gS1kyNkdcqxz/wCO1PDZC+tCpcp5Qik4Gc4TpVa+UtaFyWJWMIBngDynP9a2XYDotI/5BFn/ANcU/lV2s/RX36Ra/KQVjCEHggjg/wAqvZPpWL3AoXV7JFrFlaKF8udZC5I5+UDGKqapev8A2rFY7F2Yjl3d8+YBisjR939u2rsdzSSTSscY5aKNj/OruoOr+K0UEErFGGHofMB/qK05UmA9NegtbeO0VJPPbKqdvyg8nOap21oweze9gj8+4bdLwDuyeM4qB7BC01wGZfIuyqp1GDWrdN/pmlJglmRcADPQVWi2AzNXuHsWSaElCjTBWVchTu4q7M6GR55MFjJt34z1gHf3NWtNXztSuhIQyIXAQgY5Y5/lWfaIF8MlwDl5znJz0JA/QClcBPC2qi20Z2u5JGVZvLjAUsQNucfTqa1dOklk13UGd8phQijOBgkVlXEaRWrLHGqL5oOFGB/x7mtGyLRavK+QUl80EY5G1gev/Av0pSS3Ap+HP+QvqX1b/wBCrU8PTz3Gmq1zL5sgI+cjBIKhv61gaVIxXVZ1DR+bbvInOGAOcHitqC4j0qwu3WImOKUKFB7bVApNEw2M3xN/yHrL/rm386ZJcw3FwsCOxPmNuxkcEqOtL4kbdrdi2OsRNUkbZfo/92MH9RTbskaJXub3H2kQ4IK3ncdijYqqfMWzY8SNbwZ/u7hHJn+S0+zunvLmKd1UM1wuQvT/AFbU070GpxNg+XbygEccEk/1pIkgY58Na2fW5k/9CFFhG8/gi3t42IMzmM4xzlzxzUcsUiWV3bhyY75pCoK8K4kx1+mPyq7pcf2fRbW2LK72975b7T0IkP8A9b86p6L5gLIUur/Qy8eVaGXKuAf4R1rNbT7O68PXVyU23ELPyny4weBjp0qzd28VxY2TSpuMVtI6HJGGDJzx9aieeMaVdRSH935qFyjdicYOOaa8hOyJlOqaY1pFbXn2hbgDCzrkJx65zTdY1iSS2Nrc2ckc0MqM5j+dODnrU7zl102dl4VVLFQTgZxmmyMDr11EU3b5I8jGRgKc5pJa3KuSXviDT7u1MVvcHeroeVIzzzVOSRH059jq37mAcHP/AC0es9reSALBJEq4TzOoPHmNjGPrTYLaGW1u3aMbojFsI425Yg1nopWRUknTuRXsz+dBapIxhRnJjDZCtlscfQ1o5y0R9fsn/oIqvqNvb24g2NOZ5vmYs+VIBYfn/jTobe5KApPu2rbvllHGQu38s4qZO7+4KbUoL5jtMc/23eIVyPtTkHA4OW702yRU04mJgCssbnjPIz2qrbNeRXl1LHsZ1ujuOOC2W/TrTYbho7cJ5ZYNIjZB74PGK2b1M0tHLsdTpcvna1eXTOCrxLjAxgA1YuNSMl7pf2SXMFw7hvl+8AvuMjmuf0vWYoLuZZo3jRomXJBJB69ADS2F3bLPpai4XbHPIfmb7oK+/Sk46jWux1mpu0WmXciMVdIXZSOoIBrB1l3m8KWMkjF3cIST1JKGtS9vILzRr9rdw4WKRSenIU1j6lJjw1pUePvIjZz6J/8AXrKS90qO5V1Q2t3u1CKdmENvFENnQlg2QffpxWbFZSCzlYYba8MhPTAKN/iKtXqXlnbW2ksVdSokIU8A72bOSPSnESRWUjHGGcWzgMcHaqlTj8G/OrnK0dDn9p+8Via00/8AtPTZQSoWG58x1PcBMY4pgkX+w52PyqYCqluMnI6VLpkCQXEr8kkspc8DlDx/Kl8RtFFpscEaKn7lTgAAc0KV2hNucrroVbGI3usx2tzIWTADEcFsAY+lSWVhdRWizRPuszIzMuB8hB2jnOTmpNWja31PT5IIyheNWJiHLdM9OtSveT2GheU0Yx5vzAg5wRv/AANVzNWEnytJmVp0pikscNtDXhDfTMdal8n21dWt4WHmNJHHzwAxmP8AjWPBCzW6bxtKO0mCOufLx/OtGS4+x3WqSKQX81JQrd9s3/6qp7lxdiGUyWqW8B2kjT543/8AH+n4gVtad/yENG/7B4/kKwLiVZ7gyoxZTbzbc+m1z/WtnS7gS6lo2wcCxK8+o4P6ilItSuJ4vA81WwNypwe45FUfC648QqRuw0BYFup6c1d8WJcS3G2KMMiQl3OegzWTpFpJdXyIrujiAkAHBPoPpU81kR1b7HdXtxFbWryTNtQDBOM9eK5WOOSz1/TbFpvMjiyy/LjqCTVv+zLuXZ5kZVXUvMZH3gMMgcZ9x+VV3ilvLezJlZZbxnDuO2BwAOw4FQnYh1JdivrVtYxXLxxREyCWRpHkVeSYyQAfQe9Qa3qcOp3ekvAHAU87sZHzY7H/AGf1FVr24mm1pbmEqJSofIGQDs5/rSa8fL8QuyIPlkRto4B+VTW8HfcqFXmRb1EpEupDktNcofxEkv8ARa2FcxeKL+ReqwEjP0WsPUWEonYjhpwcZ/6aTVqWxJ1e7J5JtBkn/cWsp7o2g90aVxeTTeE3uyQsrw5JA4rJBCaZZsTgCzyf++hV7O7wRhcH9xjOfeqiJ/oVkjqCPsmCDyD8wqZWSsON+a5L4fjgfVdRu5IyCDuVnUghTk5waSW6e+tbuJZN5kuVaAu3DLuwAPxU1DcyXCa9IbeORoZR5OASqFtuME9OK3INIiimtZowIzApBVeQ2c/1J/Ohu5y+9O6Rytmk7680l05EyeYpRm3HmN+/tgfnW34OuJZNLZHbKxYCDHQYzUV1ZSQa1CXZSJ3ndcdgYwOaqaa82n2dqLGNJLi4QZQn7/LZ79cAc076WFGTgrM1Y9Qh1Kwt4761VnnYqVK8KQMg8+xFczYXBbU4mcFY3AYFupwm3PX1BraVDb3lpbSffilwTjAP7oDI/I1yfmebGoIx5a7Rz7k/1rSnsy4zdtTU0uaeJ91vMY28uPkc5GTxVvSbqVr8osrhA5yqsdrbgxOR+ArFt7l0uGUsqrs28cdMkVY0mU2+oJIzhYR98sRjO1scmtGac51GiX62tlaWsyNvkdkUqcjgbuaqalqS3f2e7hJiYxMyAkbgRu5/SqVncAvb3T7tkJZwinP8LZ/kKrXSNHZ2iuu10hkB9uXqOVJ3KuS2T50sJjGy2Pf1nqvg/ZYTg43yjP8AwFKsRnGnXWP+fZf/AEbVXbcRwjduEDhmQE8EgYJrlcru5vblSXmTWTOtw0sf3oImkIPRgdoI/LNIwzfL/vD/ANBqSwjdprpFUsxszwB7ikliZNTEfVty8dOq9KvojFr94/Qq3Ki2mMqj5RIp2jjpitdIbfVdSkjnt5I0uwkiMB6DnmszUoHgt0hZCsgALL1Oa2IL2O2fTftBC/Z0ZWwc+w/OqjJoxc3GMb/1qZMClniQu21FLY65IkYDP5mq10Wht7WSNiC42t3BxGuOP+BN+dRia58weVyJAVTAyQu8k/rmogktzNHFlgqocbjxwgJx+A/lXTcqU+iNzTGxLp49bq5/9AFX9D1iGy8NINrPJBGXZRxwZCBzXOaddSx3EUmdwiEswU9NxRs/+gimrefZrLyPL3faIAm7ONuJGNS430KTOy8S6k9lbwoqqVnypBBz04xVS8tLqawW4khEW1mkZSwJAKgdqo+JL/7Vdw2/l7fs86jO7O7K5/Cuyjz5ScdhWMlZImcefQ53Q7OK88/zwWEZUIOgBxnP61YGhi21Gxmtw7iMsJGZhwMccfjWpb2iW808qFiZm3MCRgfSrGT6VBMaStqYGv2IF1a3iyEZnjDJtGCc9c1nTjUxa2vnI6wxoG8kIf4CMZPYmuquLeO5VVmTcEYOOSMEdDU3PpQKVK7buea3TtdCS7XKbp55ODyPlQ1ansxaz6cVkR45p3dSjFscIME+uc0akpVr3Ixm5uSPySo4s3AsklIeJZnCoOMdCTkc85/St+ewva8r1ITbbIbidpt0cDxgIWOeo5x0PGaksb2R457cY8lrhZBkc53UhiuJoZnMDKPPQlsYUdsU4xCWzaKNttwlyT1I4J4/Wq511KVVdTrdB1hb+PyZZVa6UsSqjGFBwKpWeuiw0mNrjzJpHaUqWb+6x4JNY2m3Eul2c8m8CY79j8HnI5wfx7VUe4V7DThKu7YZHfOMHJPb8KSgvkapq1yxoUs7vLiPFteXKRyNu5HOcD8M16FXJ+BVVrC4ygbE2RnscCuryfSsqnxMmMbNsWoFtY1vHuRnzHUIeeMCpsn0qnJcSrqsMA/1bRsxHuKzbsWo3LtZur2JubcCEIrLIJGJ4yBWjk+lIw3KVI4IxTJlG6seayeZDDLG8K7LjkM46YPUVFo0qWOrwTy5McZydoyehFd9eaVDJpTWiQl9oJjBbndzjmuW0jRLka4kd1ApVBukRiCMHOKuM2k0ciU6TsjsrbULW6gWaKZCjccnHOM4+tc94o0RdQdLiya1jZUaSUk4Zxxg8Dnoa1rrQLC4jZVgELMMAx8Ae+Oma5jXtMure6iiG6aMRlYcDLbBzz9M/pSUnF3RtOpOCu0ST69c2j296bWSIS2flRBmDKWDA7vyx+dL4avfM1Fp7iYZFsxdnbgfMT3qvr09teNEzpPtW2CxHG0b85zz2xVLR1S41BYbmVkhaEiQ7scAE4J9K2i4uLLjUjLYuBmaV5njKodrKRzlQ3Wu+Rg6KynIIyK55oI4vDkGxVYqu0PgZI5rdtCfskPH8C/yrFipq1yalpKWpNQooooAKSlppIHUgfWgCvqKNJp9yiAszRMAB3OK54Nd32lWumpp9zEw2eZJKu1VCkE49TxXTl1/vD86Quv94fnTEcbLaXbXS5tJQUvhIVjgG3bu+8XPJOPSnvDcRRxxrZSJ5d5KzSCDeQCWKlR34OM9q60sv94fnTSy/wB4fnTW1hGP4agmt7GZJ45I2Nw7ASKASCcg4HH5VrGlLL6imlh6iqRIhpppxI9RTSR60xDrX/j6f/cH86u1Stf+Pp/9wfzq7Wb3NI7BRRRSGJSMQqlj0HNOpj7gjFBlscDOM0AVRqVvsLfOCGC7Ch3ZPtViGVJ4lkjOVboayorG6il89IhxIGEbSZP3SDzWjZQtDaLHJjdyTj3OauSS2M4uTeo9P+PiT6CpqghRUnkCjAwKnqDQKSlpKAK815FBMkUm4FiADtO3JOACaSK+gmnMSE7ucEqQGwcHB74qtqNrNc3EOxCBHIj79+BwckFe/FNtLOdLiDzUVUt9+1g33snjj6UF2jYv3R/cN+H86mqvdIpjLEcjHP41YoIEqOWFJ49kq7lJBIPsc1JRQBDLbRSli4bJUKSrleAc9jUR020Map5RAViwIYhsnqc5zzVuigVkNRFjRURQqqMADoBTIv8AWTf739BUtRRf6yb/AHv6CgZNRRRQBALWELMoTiYkvycnPFM+w2/niYoxcdMuxA4xwM46VaooArWtjb2hJgj2kgLyxPA6AZPA56U+4+6n/XRf51LUVx91P+ui/wA6AJarvZwSTeayZfg/eODjpkdDViigLiN90/SuO8QzPFLbqjYJt9wGM5IJH8ia7Fvun6VzOqC1mWL5SbmJNp/3SrGqi7Mibsi7K5cajMspzFbBF2/w/KT+fNSIxbT9KZiWYvGSSck/Iar2NrJbeF5/PBEzxOz7uvQ4/SpJCF8PWkxYr5IifcO3QH9CaHuH2i9d/wDIQsf95/8A0GsS+ZWtolBBK38oYenLH+RFSapqKCWe6SQyRW0YjQJ03vkE59sD86qWxMsVqZDuL3kW4nvmFM00KUlrEnsm3TzQsgJggds9R820j+v5VDLYyTQ6RPGi7VQoze56Vb022e3gv7iQBYZIlCEn0BFWLb/kC6f/ALyUN66EvX7jDbF0sMTBlKbgSvbJxW7YF5200vITtgLHgcngVhWy7LuZQSRvBwe2SK2dBjBvrxgpCQO0Sc8feJOPzFNjhuy/AoTWLvaTh4o3Izxn5hn8gPyq/VKP/kMXH/XCP/0J6u1DNQooopAJWdrCq0cIYAjf0I9jWjVC9j86+tY2J2fMxA7nFOO4GSupRWMdymN0phRgvQYwB1/Gq14+LAcElzGgA5JLRsAPzNZ1xFOjTyybyA3kHeMYGeMfgKnNwsdjC1xMpZL2PAxzsTjNarcyjO8mmdXo/FgB/tv/AOhGs9NZnhttSmnRX+zOTGFOMruKgH/vmmpqyafprzt+9h+07VK8fK3zZ/WqV5GJbO6EYBeRJl+v7/j+dSlrqaXKXhyczapYM/UvKPwESAfoK1br/kYf+2q/zhrG8OL5Wt2UDEeZHJMGAOf+Waj+hq3qVxIni9Y0Xf8AMCqg4yxVcZ9sgVb3+RKlZXZu+IY5TphNumXEik4XOBnk/lUH23SzPbSi4MkkChF2dOeOajtNWluEuoLsqriMheMZYDkVzOkxvLIyRAFyy4BPHWsbmE67TXKbsSBPGrlVChhngYz8ooumWw0y5sBukNvIrbsY3byTjH41YtmmbUrH7Q4eVTKpI9jTbqTytU1ESW7SRShF34GFIXv+Yp82pfPbUpavKYIWj2/P5sZwehVoivB/A/lWhpkVxF9k+1jEzxTMwPUcp1rB09m1F0gnPyx7UUjsAkpH61t2tzNPr4WRyyrZ7gPQkLmqbKjO9n3KGmyK9pOqjmPTnVvrkn+RFX9SYHS9TjAJZZlbGOxC/wCBrK0g4t78/wDTi/8AIU+K4aKyu5JW4kljdsc8EFsD86UXcuVouxa1m5C3UUyDcGtOM+5FZpObkH1h/qKfrDrJcWkeTlbUZ/HpVXPmzRiTADIF4PbIol0HTesiyk0vlRxwSeWTIz7gOQVQ9PzNXJTPHcTTSSjy7qwd8cD5tvNZ0YlFwAB8qEKM9y6kf0rU1aCOTRld1DNFZoVPocgVMXql5BU0u13GXd3GLSzO/ai3kqyELnA3Fv8ACtK7/dauoUHy7lopQc8blbaePoU/KuXwzeHLdgCcXDkn/gA610C3f26XS7gKV3AjH0kUf0rR7kRnd2I7spbwTBQAqpdbVHH/AC0Q4rJKv/ZN6WXDPJG2Bz1NW9dbDwrjJeS6QfUsBTZUVbi1tGJH2hEDAeqseaaFJ3djQj/5Blr2/cD/ANDFZ2s3LRateeQ/707QAOTjbg1NczNEmnLkhXjKkD/f4qvAhbxeAo589jQgk9LImuhENKtZhuEyKsEgYYxj5ulVLSQLDP8AdJdonQHowDnP4citLxCjf2k6ZyrBZB7Hhf6frWYEMaWiHqIMHH/XUVz3943pfw7M0HtnaMzTxcKHVGPI+67HHtnH5UWxCwSkkACC1JP/AHxWlef8geH6yf8AoD1is4fSb4ryBa24P1wtJdSlFRskJbOj2t7IhBVrzIYdxlqr6XCk7LHIMqWH/oJqe1sJh4Qnk2hvOZGjA68HFO8ORrJqao2do5wP901s3qYQ1g0yvoy+RdSyIxBMMv4cgVJbfZ7jWbIiPdGS2VkAOeG61PbwpbQSO2Mjz1z7ZHFVLWCSbWIo0cwujcvjpkE9PoDWlyE7bF+00m2fQ765eICYLIwZGIx8ucfSqzW2/R9OlSech1YFJGyFKjHHoOKtaTdRDStXsg7M6JIwJ7rtwKZEM6NpanPAn49wTWc9mbwk20EqXtxpIvWnQieRUK7SCNrFRzn6/nVnUdMvlsXMn2QRo/msItwJOMd66C0tIYLOOBEBjXkBueSc/wA6i1lgulXGTjK4H1NZv4SIQtLU5eOyvtRt3ijt1KLPvZhIAc7cY5o1xXnjlE9s6vBAMbXBxjua3tMt5bewu2cbfMJdTnttFZTEtpVwzHJNvyT9aXNZouEVGMpWEbUXnv7IGykBiUcbcvjHaofEN7FNHcxtHIu5g6FkIz8oH9KvW3/IyQf9cx/6CKveJbSOfS5pSP3kcZ2nPqRmqi+rM5pO9jlPtMW1xvG4RDg8Z4i/+JP5VPCYZ7tA7iRZSN+T1zOuf0qtZKGl1DeAxW2GMjOMFRVj7PD9o01mjVkuZTHjGOkikn8sitk7oTVpWIHjVYnZONiyIAOmCsn+Aq7puRd6QQSGWGT/ANDaqLW8RtLtvmVo5SmAcY+SQ4/QVMIhFf2wjuXjAMgLsc7f3jgdfpTBJbmhY3bXlrOZZDJMlmwkJ653cfpS6D/yMAx/zx/oKp6FFc3c15HbTREPEqszDqMDpV/TbW+g1GWWK3illi/dsTJtHSsai95FKLldo6lxuRgO4xWCLZ7STR4JCCyyPnH0NW21G/j4fS5GP+w4NMfVypDXGmXKFeQdobFFmOVPmKeo6Tbw3lqsQ2tcSvufuMqf0rB1m1khv7hpZvNdJEUuVwWyuensBXQXeqW91d2UgWaNIZCzl4iBjGKo3Fxp95capK84BKhoecbiIyKaujnnSfRFGSM3BdEPVi/12mdv6VcLtHPeTpjJsxgH/cWqNncobiMdpIpHBJ9pv/ihVmN/OguX6A2xX8lUVU90dMOrL9qMeCpgP7p/mKjXfJFbpGAGW04J9SwqNy0fg91DH/XBSfUZFM0dmdmySdkeOf8AeFZTLpu8bHVWNube2CSP5jklmbGOSc1Hq08lvZGSJtrblGcepq4OgrP13/kHH/fT/wBCFKWwoJXSC/s3nu7W5VlC26ybgep3LjiodCt4pdJsJXTLxKShz0zkGtG5ljhtmeZtqYwT9eKLO2SztY4Is7EGBnrVXMuT3rlTUdJt7wyTOv70xFATyB6HHqK4WOwQWdxJufKorKemctg/1r0l/uN9K4Qq39kytg4MKc44/wBYaqLdzKorSVjLuLTyZ+csOhyMYOM4qWVAlvLgYDLE3PvmtDUoWkumyCF39f8AtnS3tuBb3Rxu220JX2NaqS0FFrYrJJ5QMK8gq/U9Pkb/ABpZnaTT7R3JZjDIST/vSUt+ptJbglG2p8oJ75Vh/Wlu0WO1gjXokco/8ekp9DREsQJ066A/59l/9G1PdwMdBs5cjCeapHfk/wD1qh05vPgvoshdkCrk/wC/nP61enw3hyOPOCsj5GOnU/yIrhfQ7mt/Uf4eVY9VLNgf6Lkn8RVbU9kmsNLCQwZ1YEHg8f8A1qsWAMN4p6iW3Mf0woNVjAUa2kJBDgEfkaHK6sTCDUrlzxDFG9zaT7Bul27h68itOLSkN7dPLEvkylGUDjkd6iuII7i805JV3L5ecfQCtrtWkephOCbTPPbSNY3SWUYCRtjPb96RUu0yPYouN3lzDn/riK19F04zyLNNGGg2OuD/AHvMJFLd6fHaa1aFTkStcPjGAMxgYrXm1uzlSd+ZnI2zLE2WOAYWHPqUcfzNV7n/AFqJ/cG39Sf61cnA+zTbRwBFnHbqP50gtne6V2jJiMyIT25HStFPVG20W3uS2xW61OFAd0WYhj3CgH+VelAAAAdBXDeDLV/7RLug2iPdz9SK637cF1GS3kKqiopBPcms6slzDppybaLtFRXNwltA0smdq9cUefH5qxbhvZdwHtWdzSzJaKpapqMenW/mMNzHhV9TVxTlQfUUXV7BZ2uc5eads0nVZLmIbmlkkjbuFOP8KsXGirdWlo9u6wywplfl4YkDr+VXRIt9c31jMgMUYQdfvbhmrqqEQKvRRgU07mTpLZnPHS7r+zbiAJlzOjDnqBjJqC70GSGCNoYy1w0pZ2TJ46jIrqqKCXRizgEsybaV7xXWWMMURxxn0x+JrEQEyKmehx9OK9P1Cwiv4fLlyMZIwcc4rjrzThbai0KEEo8IPHX5DWkJ20Znyuno9jU8CJt064PrL/QV1Fc74UVraO4hfgYWU5GCMj/61aMWpLJdXHzp5EaKyt9azlNN3OqEZON2aNZ03/Iet/8Ark39KzJdbuJLe1nhRiwciRQMKSegzVTUdTafVI5YkcLAcHGQT0zn0rKVRHRCjK51Qnja4aAN+8VQxHtVaGaRtYuIix8tY1IX0NZB1lbfWJHlhYFkVGGfumoH1wx6nNNFEDvCoMn070OogVGXY6ys238l9auZFk/eBFQoR6c5FWL27+y2L3G3cVAOPqRWNaHPiyY+qH+QqpSs0jKNPmTb6HR010V1IZQQQQfpTqKsgxdZ0KK8s4kiYxC2U7FAyMccfpXO6dYR3Gu28NxGR+65HQ5213lQi2gFwZxEvmngvjmi5jKinK6Me7lt4/J0ePfkYG49hg1p6WzPpsBc5bbgnHpxWJfwMdTa+R8BHCgEdxWhb3q2ej2x2l5XGI4x1Y80ottG8oqLSRr0VBaecLaP7QQZdvzY9anpiCiiigAqpe/eh+p/lVuql79+H/eP8qAIwB6U4AelIKUUAKAPQU4KPQUgpwoAUKPQUoUeg/KgUooAUKv90flShV/uj8qBThQABQOgAp1JS0AFFFFABRRTWO1ScE4GeKAFoqiNUiIYeVMJQwXyio3EkZ9cfrVq3mW4hWRM7W9eoptNCUkxE/4+JPoKmqFP+PiT6CpqQwoopKACiq1xeLbzIjxybWKr5gHygk4AP4/zpsGoRTz+UquM7tjEfK+Dg4oHZk1z/qG/D+dTVDc/6hvw/nU1AhKq392LONG2hi77BubaBwTyfwq1UNzHJJGBEYw2f+Wi7hj8xQJ3toMluvKsxOyZZtoCq2ckkADP1PWq41Jy3krbE3G5laPdwMAHOfoy/nSJpsiWKWqzjam1lJX+MNuz9O2KQadcLKLhbhPtJZixKfKQQowBn/ZXvQQ+YvW9wk9rHcLwjqHGewIpIGDPKVII3dR9BRawLbWsUAO5Y0C5PfApYRiSXH97+goLRNSUtJQMpWN/9skkARFVCRkSAt17jtTJdUWGchoj5CyeU0uejYz09O1C2M/2trhpYg4jZE2R4692556UyXS3mlYSTKbdpfNKbfm3Yx1z0zzVaAS2eoG5lEbwmItGJUy2dyk/oen51PcOuUTcN29eM89ar2NhLbzCWeVZWSIQoVXb8oOcnnqePyqzcAYQ453rz+NJgTVVe9AvBbKoLYBJLgdfQd6tVRnsDLdGUOoVipYFcnj0NS79Bxt1LcrqiEuwX6muTmLPdSPsIBUKPU4VxXWuAVORnisZbV5dStZPLJjW2b5uwbPH8zTMaqui3fMk2lDDHZIY1OOMgsAf0NZkDqmoQWTqwgxLE0Z+7ySR+lTmSQPZ6fdx+WwkUja2Q4AJ/mBxU95aR2twl6N5LTLu5yFB46fUigl3bug1KztTZwWYRVhaVV2rxWBaS41C2syGTZKsm0j7xUJH/wCyv+VdJO6T6pbQqpcw5dzjhcjA59apW8EX9qRymMidLiWMk/3SGcf+hCqTsN/FcV7uEaOls5IlkJjVCOSQ2DTo1YSR2mcLHOSOc5GMgUtirNrVzG4Qrb5KnHPzkH9MVYkspBq8VxGT5WCZATxnGAQKkSTeplmGN4VeJQrqjO/GCxU9D+AroYShjDKAu4bjisizT7Re3kTMQEDJjHI3d6igv7hpIF3GNbdhFPuxhm6Y/wA+tARlymix8vW0IfiaAgr/ALrcf+hGr+R61Q1EbLiynCBtk20nuAwI/nir9Nm4ZHrRketFFIBCygEkjArP+0R3Op2xhO9RGzFh0x0qbVJPK0+YgsCRtG0c5PFUNEs7m0mMc0REcUexH4+YZz61SWlwKniFfMEqAgEzxjP/AAGqeqWlveTRLgIUtWmYJx8w5rcuLSO6nuhJnEbI4we4WsucgxNJG/Kp5bD6xk/0FK9jkkmm2YFzFcPJfxRJm2VsnJ4UhSePw/lVyzY/2rceZu+ziZjK+ThVDZ5+pFal4EEV1Zq5DKJpSuOSNnH4ZJrPtWSfTtQmiB/feYR6kblx/OtObQpy0uuhDp8sUHi21ldgkflKN3bJjwP1NW7xGfxpHKuGQSqpI7YVev51DLF5d3aKQQWs1dgezYx/JR+VW7I/6fDuJaSaUv06nMbH9M0r6XCMvd+YatZvbanA7EMJJWfIHTir0kMEN7YGNFV5FUnaOuBWxeWkd5D5UhYDIOVODQbOHzYpdvzRLtQ56CsyvZWbsYEkM1xdTvZvi5hkO3ngAsc0q3JuNLllmZBNLLuKDsB8v9K1rS2kj1S9mZMRybdp9cDmsdNLmS6FoHTzPKLbjnHLk/1pN2CNNu/zKFpCtr4ljtoc+W0W/B5y3ln/AOKNX7A51KK4MbJut5E+bgnaqD+eatG0ii8RWsm0eaqKpYd/lkH/ALKPyq3qAH9p2v8A1wn/APZKu9whH8DmNNPlwXisP9ZYtjHT7oP8qn1ILi9iGOZowFHcbO1Q2gbyHZsfNYvjHoEA/pVu6iZtfljjVcMqOSfXGKIbGtZGcIJLucyRklI7fJLHkDJxUMEJuHtTuwUAc++CK0dILbdRRsHZbhQR0I6/1qtp4VEt3Yn50I9vvCioyYaKTLwwbOIcZNzH/I0y4uJGtHt5Nrg27JwOwUsP5CnW4DNGCpJTa2ccD5lA5/Op9RtYooLe4RcSSwsG98RmsU7WZra935v8jO0+7jj8M3Nk6sJjk4K8D7vWkTd9k0gI7K5WbaV/vb+P1rSuIFu7OwQAxi6mkOehIOSCf0pj6WdP1SwBmHkxKG56bsqGPsOh/Otk9bnHFPmuUrmxupXjuriRAio8qgEnI3An8SW/StFraOWe1um3B4wm0ezMalkt2lie3gG4mO4VBn/bXFT3Fu41DT0wR+7/AHhxkfLggUrvcdne5lzqstvZkMP3cZbj1EnSn6cn/FSGUgYeV8Ej0HaquAba+z/DE+B6fNWxoto0q29yGAETSAj1yauWxo1fYs+IUjFg0u0F8qM98Z6VzEjBmtmHQw5/8iiur11Q2n4PQyKP1rmb2NIrmFIgfLEZC59PNGKw+2dcV7tzbvP+QPD9ZP8A0B6yrLaNCvi6hlCQEj1HGRWvcJ5mlW65xlpBn/gD1m6TAsujXcJJAkeJCR1x8ooT0B+ROLhbfQUto05jgjlyTwSxzj9apeHMprxiI5UHJ7dCKvaZGlxeyQTDdHGPIx/eVemffiq+8xaonlAq3mcsP7u4jFJT6k+ztp6Fe6K/ZgGI5llHPfkVZMLR6pPdp8+wqSgGTjlf65qz4jiiu7q1to3CSRtvYbexxV+ytpYdYuSwJhKLtYjjPcVtzaaHK4te6c9e7bPTWuFixJIGhZsc/Mq9fwzViX/j0s/9+5/9CNJ4i0xxNM5nUJOd6rgk7l6AfXNRG5Ejra4O+3kuN2AcYPI5/E/lRJ3gaUX71n0OvDqluHY8KuT+VZV1qEd5DKkYO1GiYMe+7mtGf/jwk/65H+Vc5Y/6mf8A3bf+VYyfQ6acU7s6DI/sv/tl/SufjjebTZo41LO0GAB3rfVlfSgynIMX9KytIfy134zthJxSe6BK8JIm0+2RtWklkBEkSKBz6jmrWtOr6LdFWDDYeQar6Lcfaru6mK7WYLlfQ4qTSIUn0cxSruRmcEevzGqiyKkNGc5YoZbTUNqqNkTZY9Tkrgf+On86nhi+0WmgzbgPKcuR65kQf1potpLewlmRztuJdmxeuBu4qeyaKRNMKxP9mtDIZGIyB8oYE/jj8qqE7RsY1IyTfn/mZ11aSS21/wDwg3QkBPcKjk/yq3aRxzX2yVVZd7HB6f6x6JZHe4ubW2jaVZZCU68Bkx+Xz5q7p+nFrm6lt2CyCUn58lfvOOlWp3Rk+bZkPh3yrCSZyByUTjqSwzmtnTSPt2oc/wDLUfyrNaxksZFRmV/NlRgRxgKMGrthcRxXN3JKdgkmAXPOeKycve1OmlBqma+R6ijI9aOKOKsQh2kYOD9aoarb250u7PlR5ELkHaOuDWhWTrM0oY2yEbJbabIx1IXii9gSucZDFA1nC4GJURR/vZLEn8ttSpbqbNSGZSzbeD23KP61NDaO2kxSZUCJQ2O53EL/AOyH86fp8H2qC2BO396Rg+u5R+nWkpXd2Xbli0v62GToTE1lFfM7faGDxN045Bp2lNdBpvIWNuMHeccZFarpZPcSRwrCLoSuznb82AM1Q0FsyXS45UD/ANCFObuxUXfU6H7XqkajfYxycc7Jf8apanqF3LZlZtNkhXcp3FwR1rUtZpH1K6iZsogTaPTIqhf3ZuLS7idQpinVRgHld3B/Q/lUOS5TSK97Yo3+qvOt1DJFMgYR7EK/dwcnP5VrJr9nx5gmh95IyKx2uTd3d1IV287cfSNxXTXUsdvAZZV3AYGAMkk8AClBp3Y6itZWKg13S3wou0546EVQ1VtPXQ2tLaePCkbVDgnrmtW2ltL5DsjU4ALAr0yMiorvR9PmikLWsYYjO5VwfzrVNbowlHpbUq6hafbxZpbuhVQQ7Ag4+XGar3+mzQ29yy4kUwxou3kkg88U/TdEsLmyjlkRvMI5KyEd/rT7TTEnjb7LfXsCIxXaJOMikmmTKjHUxvESs8N4gQ5jKO2fQk8/rVK5Rpp7pIcZjL5z05Bz+ma6G+0XUns5Yk1Azq4AKSKMnn+92rMu7XUluJIHjj8yT/loOA3H/wCur5+VWIUJJ2iVdJ+5qn/XIf0rdvkEkUqE8GUdP+uIrD05xHb6j+5kcuqrvUZC/X8q0rjUoyrEwTrmTPzJj/lmF/8Ar/SuZ6q56FtSSAAXluvYLIP/ABwVC6qPIA4AYYH4Gok1G3E8MobIAYEY5GVA/wAfypzXELeURKhwwzz7GoZokaNpdNcalbBgB5YKjHfgVv5HrXMaQ27UIHOPmycA5xxW1cTOmp2sSthHDbh61pB6XZz1Y+9ZF0bQOMAe1QTWsM1xDO4y8O7Zz6jBqxVXUbsWVqZtoY5AAzjOTWjdjBRvocg8ANtqwSMk4QAAf9Na0NP0uSTTIpI2VjJOkhB42heDV/S7iKKLyXB3zTShePTnmrOgf8ga3+h/maiL2KnT3v8A1uM0nSk01FZpd8gj2E9BjcT/AFrM1I5vpZC2SXAH0HT+db2oj/QJ8f3DXPpbSXVk0qqrIoIYHOcgDtSqa6GlCKggnvHGnRW7MNjxliT1yGqOW4uLvWIlR9mVIjKnHY45+tX9Ct1fz1kBIUBArdgRn+tQR2Jg8RQJCGaOJcknsCDUWbSZunFNoqausi2e2U/OLhiRnOMgV1iSIIlJdQCBg5rH1mwiE0V11Z5kUjt1qvd2V7bWfmzSo8cKgqozhSMAYqleLZm7TilcfJM8XiCYIxUPPCrY7jYa6DI9a5Lznl1CG7yGLuruo6fKi9P++jXVmWNSFZ1BJwATzn0pwe5FWNrD8j1oyPWjiitTEMj1qlcadbz3CT/dkVw5YdWwMAGrtHFAmk9zIEixajqjt0ESHj6GueihuZ2gj+cRTFY5No6ANjn+dKlxPPrBUyHMr+WfTHT9K7G3t47ZCkS4BJY855NYJc52Sfsl6lW4sN1pbQRFQIZEYk9wP61VSyt21e7h24SSMMwB6knNbVRiGMTGYKPMYYJ9q0cUc6m0ZDaKk17czzDksDHhu2O9c/8AYJVd2fCFJQhHfJru6z9UszNCPJVQwkDt2zionTW6NadZp2ZjR3Sy+HryNpMyhskeg3CqWhXSw6qjzMTvG3PXk4xUsVjGFLNuPmQPIQTxkHismKQxSpIvVGDDPtWLbTTOmMU1JLqejZHrRketc1c66+2yl8pwv3mIOA5xgge2a1Y9ZsntfPMqqMZ2Ejd+VdKmmcUqUl0NDI9azzIw1wruO3yM4zxnNWzcQgZMiD5d+CQCB61jG/WW/kuIcf6ghd3c7sUSaCEW7j7pXewVsruZnf245/pUWgM1zPmTBFopjU44yTn+VX57dlggg3BnKuM9Mkiobe5W3t4FtbPfPONzKrADjgkmri7Izm0nc2KWmRlmjUuoViOVBzj8adQAtFFFABVS9+/D/vH+VW6qXv34f94/yoAYKUUgpRQA4U4U0U4UAOFKKQUooAcKcKaKcKAFpaSloAKKKKAEpsm/y28sAvj5QTgZp9JQBkRWV4gSUpCbhZN7HzCQ+Rg87eMDp1q/ZwGC0WKTBbktjpyc1YoqnJslRSIIUSOeQIoUYHAFWKhT/j4k+gqapKCkpaSgDPvILqa+hISJ7WPDbWcqd+evQ5x2HrTLWxnjuITL5fl2+/YVY5bceMjHHH1rTooK5naxBdxoYy5QFhjBxz1qxUNz/qG/D+dTUEhRSUUAFFFFABUUX+sm/wB7+gqWoov9ZN/vf0FAE1FFFABSUUUALUNx91P+ui/zqWorj7qf9dF/nQBLRS0lACN90/SorP8A49Y/pUrfdP0qKz/49Y/pQBIUVmVmUEr0JHSm3EKXELwyruRxgipKKBEFrZwWaFYIwueSepY+571WWwkGsNdM4MJG5U7hyAufyH61oUUC5UJgAk45PU0tFFBRDHbRRzyTIuJJMbjnriodRiVbCcxxjP3yBxnBz/SrlIQGBBGQeCDQS0rWKGpL9p0h2RdxCiRRnHI561ct5Vnt45UIKuoYYOaoaNbC0+1228yKkvG7sCqnH60unRx217e2sSGNAyyKv8OGHOPxBp9Ai7o0qWkopFFHWDtsSw6hlP606yvPM01bq4IXgliBwKh1wn7NGu4hWkG7AGT7VnvDJcaNaWSStDJKxB256DOc4pdRy0g2adi32l7uYEFJG2rj0Axmsm5tZrfTYYLg4Ml4q5BGSpyO3tW3p1lHp9olvGchepI5JqwyJJjcobByMjOD60zHkutSteWUdxDJhVExiaNXPbIrn7aXfDBIEbfeM2AOgPmDjPsq11Z6Vk+GlB0K2JAOC2P++jQKUbySRR8RaZPPO93G21RAIwQeQSxycemDUlhaxQRrqMm9Y7fcI1HO5doXJz9M1tXdut1bSQOzKrjBKnBH0qpqEKW+iSwx52pHgZOaG9C4005+RfRg6K46MMinVFbf8esX+4P5VSiv3SC8mmy6wyEAAAHFTc15W9jSrN/5mL/t3/8AZqW/mcPYlGZQ8gyAcZGOhpP+Zi/7dv8A2ak3cpKwkltNJ4gimwRbpDnIxgv8wA9ejGmapII9UscgnfFOgx2OFP8AQ1rVi+IYJWaznjlaLynYF1iMmAVPYduMfjWiMLcquYZZIbC2djjzLGRDx1JyB+pFbjOG1hYFXL4Rz7KAawryzlmsNNjj3AgBSfTLnqPwrq9NkS7to7zykSSRcEgc4B6ZpJq1iqicmZ2mpG8eox7eVyjArjH3qzNMs0n03azMvlJvUr6hjXQani2sppIFVHcjcwAy3bmqNvEkAuo412osZwPxNRJ9CqVNpak8aBNDRR2dR/4+KrahEZbKwQcbkKk+m4Bc/rVof8gVf99f/QxUdx/x62H0X/0JKlm1rl+3sY47a1jkAka2UBWxjkDGayfE8cjSwMFkMYjkDFQSM8YB/GuhqjrH/Hn/AMDFXLYwjFXSI9LsPs8j3DyB2kUbBtxtBJJH5n9K0SAaZbf8e8f+4P5VJTQWS2OQsrVZZNXibeqqjAD9a2fDIcaOnmMrOWYkqcjrVuHT4oZLhwzt5/3lY5A+lTwQx28KxRLtRRgAdqtu5EU0ylrn/HgP+uifzrmdWDG+04DODFggd/m/xxXTa5/x4D/ron86zVto5Z7Wds74Ui24PHLnP8qxbtI6V8Gnctk5tbOPBJJkbAHYKw/qPzrK8OZ/sq5z/wA/Kf8AoYrZt+tt/wBcpf5rVOwtxbWMiKxbe8MnP+0wP9aL6B1/ruWbG3jiuUkUYaWSUtz6EiqTqN27Az56jP8AwJqvqGWKB1bGJZVIx6lqpSRD7MAgYEeW3y9c4JqXsXHV6ktxZLea7IxfYYVRwfbuK20dZFDIwZT0IORWRZEPd3UoyS8fJNW9F/5BkX4/zq4synBLX0H6hZLerCC20xSrIDjPTtWLdxTpJMjQBYo3ciXpv3AnH4c810tZ+tf8eX4n/wBBNOWxnGK50yg8kjy3MiuwVo2jXPQAFQSB9S1VrAbJ1CtlW8sEe67P/ijVgSL5CkMCH8wKRznMoxU93bxWdxZJDGVjZyvBz8xZW5z/ALprK19TpvbQrwMVv5omcHEDqvbPzGoJlm0zT1YOHd48dOADS3E62hnn8sMxuWXrg8qe9WdctDPpEUqkAxIGOe4xR0ZWzV9mWNMt1tZ53L5EiK5zxjijRZ449Nj3uBvkcL7ncaWSRIoZmkYKDbqMn6GqrECGzJIA+1t/M1S0M2ubcrwkTW1pAMEC4Zn55HzYx/49UscCWtrqcMRYRiI4BOem4fyApsH/AB8x/wC8P/adTyE7r5VALSYjGTjlnI/rUoprUW1kjF9ZybgEFmSW7DGM1p2ltbw75bdRic7yQcg55yPzrDn+83/XpP8A+hGtPT7hYvJswrH/AFm0k5wFYgD8quLM5wvqJqG0XQZsDag5Pb5hWdJkxsUxlZlbn2zWpfDM0uf+eJ/nWS2VMaLuPmJvI7DBIzUy3NKew+4vJpi5DN8s6ugYEAqAScfkadePMGv5Y3cSFVC7TyPmA4pk3+qh/wB3/wCLqWdSbyJVwDJKVJPoMN/SlqVZI1Ir+CSaKFSxeSPeOO3vWR4lLfbbJVYqWypI9CQKSK5Nssd0yZWOMLgHk4Uf40eJGzd2D4JxlsDk9QacpXiTCFpogeAQafcW4YkR+WgJ74lcU7R7OOII8qEmIyOF5HIK064YNHc7eSzptGcE/vZDV2Ng+5h0ZJSPzFCYnHQtq0U+nNcrEqNJGSeOenrXP2EMtrbyzOg2tEHUj+LkVs27lPDqEDJ8rAB9+KghtnubNbYFVxb7d2e+f/rU3dkxik/mVbHUHWQXKp/x8ON464GSKlO2cyK64+0Mm0EZyC7n+VVbS0kt28uaI+ZHCWAxk/f7fhV63XF3pjDcPMjYFT7A4/8AQjUK/U1lZO6Mq1tzDdz2gYNJvIHbOEf/ABFa9tePqMdu00SqRPkAcgjaxFRz2rW+swOzA+dJM4x2Gyq2k3KieztsHcxD57YCsKF7rsEvfXMT6Pdx2qXLzBlCskZGMkELg9PoavTaopumtVjJ+bYWJ/2c8Vn3UAtbm4gQMRKDOWY8dDkD86q3gMl7eFSQIyr7gfUAf1p8zirAoRk7lvQpFS6be4UGFQMnHOTVrTbmOGJ42bDyTSBOO45rGYeXKDHgKAMEHoVyas2wl+2QK5UhSZOB3dTx+lJSsOUE7s29JmafT45JH3Mc5P41R1h1kcMjBlMbYIPHRqm0uWKC0Ku6puY4BOM8ZNZS/wDIOg/65v8A+zVTeljOMfebEhhMVprR2hVcgrj0DMP6UmoXJNzcWu0Y2+Zu/wC2QGKt7HksNQRFZmIOAoyT+8erer2iPpxnbcHhhYAduRg5pWbWhSaUtSlLEZpZoVi3Obbcox1yFHH5GqU9tCHRTEgbdhuPat61t5Pt8Vxt/dfZQmc985qHU7SBbu2dUw00w34PXim4u1xRmr2MGK1tiY9wIJjJO0nIOOKla3eOGK4juZ/N8oODu6Z7Crt1bC3NxGisse6NVPPT61JaWjXYMWTEbYrHuHIOCf6VKvsaOS3KH9o6grmCK/WcYGCyDnI559ulRfbb14Vjlj85EAIwemUb+mT+FaWr7YdR4XgQDhR/t1Rhj3y26oRvZXRueMiMcH6ZNDbvqONmrpELX6bERlkjZWmOSP7wIA+ua6KwvbSDTNyyp5cZbhTnA3HHH5VhLtcSyBAu+Pdj3KSVDerbG4NvHaR+aWKq6kqVO48EdDxiiMktRThzaHW30iLaOGdQWU7QT1pbG1S1gKoSdxLnPqa5WC3ubyVYra7Mipgoszn0z1H5Vtfb9Xt0xLpIl2/xRTDB+g61tH3ncwnHlVrl+1tTBPcSFgRM+4ADpxRHaldRludw2ugXH0rP/wCEjiiAN1ZXlv7vFx+dTxeINLlOFvEH++Cv8xVcpHvMu3FvHcqiygkKwcYOOR0qVlDKQwBHoahjvLaVcx3ETg91cGp85osTqcfcriW52jCiW46DgcLSRI1rf25YMI2nyAR2UDBH/fRrffTWFlewpIGa5dnBIwFzjj9KnlsILm3jiuY1fYAAe4+h/CsPZu50e2VrMxL7WvOniMOGWORWUDIJ471Pa+IHYOs0IMiuF+U4GM4q/wD2TCYpYizbHkD4HGMdqWbSLOYAeXs6n5DjP1quWe9xc1O1rFiO8t5ZjDHKrSAZIBzisR79zpkcUkknmzSOA6nsD61YbRZLWEjTpisjZyZG7H0IFZX2SaCaOCZQ0kbqqsM4O7cTz+NKTkOnGHc0PCiKbWZyAW8zGe/QVv1l6DYy2NmyzYDO27Hpx0rUq4K0TKq7zbQUUUVZmFFLSUAIVUgggY6VzMOkkeIGB8to1/eMpHY5wMV09GKmUVIuM3G9ioNOtBFHF5K7Yzlc9uc1V1DQ7e7+ZcxkFmwvG5j3P5Vq0UOKYlOSd0znLvSb37LG0JDTsjLOSeWBxgD2GKzIbGd9SgtCdrqA2G7dyK7aofs8JnE/lJ5o4345qHTTNY12lYZc/wDHzbfU/wAqp6RayxTTtcL8yHy4zjGV9RVu9B3QOCQVkA496tVotzCUb2YUtJS0wCiiigAqpe/fh/3j/KrdVL378P8AvH+VADBSikFKKAHCnCminCgBwpRSClFADhThTRThQAtLSUtABRRRQAUhIAyelLTT0PGaAK39o2ptxOsu6MttBVSST6AAZP4VPDKk0ayRtuRuQay1iuwVl+ytuSZn2F1ywIxxz2q9YwtDaLHIBu5JHpk5xVNJIiLbZIn/AB8SfQVNVeFFSeQIABgdKnqSxaSlpKAIJLuCO6jtmlUTyAlU7kDv+hpIr23mnaGNyXGf4SAcHBwcYOD6VBerO17ZtHbs6ROXZgyjqrLjk++ahs7SdbiASRbEt9+GDDD5PHH09aC+VWuaFz/qG/D+dS1BdxoYy5UFhjB/Gp6CAqhrE1tBZbrqNZF3AKjHAZuwOeMfWr9FAmroxz9nfRUtXvYTtjQtITuTAYe4yMjHWqqS20i263ccCWSNKoKrtidhjDAdOm/8Qa6KighwKmnCQ6XbCQssnlLkt1Bx396ltwQ0oZix3dT9BU1RRf6yb/e/oKC0rE1JRS0DMGxmsDq1zcW8sMaRxkSBX+aQg5ZyPQev1ps/lR6y0sDWs9xMeFCAzQ/u8Zznpx6fxVv0U7gYWieSbtTZlTH9lXz9vUyZ43f7XXPetW4Vso287d6/LgetWKiuPup/10X+dDdwJayL8zHUIWaCQxpIojIIwSep6/hWvRUtXGnYZKrMh2uU47AGo7MH7JFz/DUzfdP0qKz/AOPWP6UxEvPrTY3WVA8cgdT0KnINMupDDazSAZKIWA+grP066gsrKC3mkG8sy8DP8RH4VLdnYpRurmrg+tGD60tFUSJg+tGD6mnUUANwfWjB9aWigDMvBLZXf26NPMidQs6qvzYGcMPXGapya7p0GoTTm6Vla3TaFBJJDNx068it+kIB4IzTRNmmZNhr9lcwFp7iG2kBwY3mX+fep21rTF4Oo2/4SA1ceGKQYeNGA7MoNBghCbfKTaO20Yo0KOVOpLcs8T3K+XHI8u52yWGflVa1NJZ7mWN0DiGFW+ZkwGJPbPtSWTIdLu34wZnKn2J4rQ0z/jxT6n+dZp3aNJrR+pawfWjB9aWirMyG5nS1t3mlYhE64GaWGKOGJUhVUjHRVAAFUtfZRo8/I+YAD35FXopEfKKwLIBuAPTipvrYrl0uPwfWqOsnbpkw5YuNoAHc1DDqkk2prbhFVPMkjbuTtAIPt1p+q3CEi2GTLlXxjtuxSck0VGLUlcuW3/HtFz/AP5Visd2lamwzhnJGRjNWLRg2pIR/z6gc/WqLXAazuLRTh35JxkY5/wAKls0jGzL963z6cnJO8Hp0GKfI3l66znOFtc/+PVHJIks1kyMGGAMikuH3axPxgLblMnueD/IigVjStLlbuBZY9wB4wwwQajtLl7ia5QgAQybBjvxVO2vFs9LkmI3bJCCAfU//AF6LF2S9uhhSk7O6sDyNuB/Wq5tiOTcfYf688/wP/wChmn6AD/Y1vz2P8zVeEmC1Dx8MtluBPPPXP51b0hPJs/s5H+pcpn17g/kaS3HLZmfrskhvYLfefKdSzKOMkGlB2y3IOfnjbBxxwef51Jq1s02oRyhgBFESR680zJaPzCNocSEZ/Cpe7NFblRJvA0kISQ3mquCO+4H+VNn/AOPWw57L/wChJUgPKf8AXwf/AEE1DM2YLMAfKiIxbPqyj+lN7CW5pQXXnXNxDgr5BAznrkZqLVx/ofX+MVlXLM0OqllI80Ar3yFO3+n61duLhbrR45UBClgMHrwSP6U+a6sTyWaaNK3z9ni5/gH8qalzFIspVziIkPx0qhcSPHNYFZWRdnIB4blBz+ZqvGwa11JcZDOWB7EdP6U+a2glC+psRTxzIjpICHGVzwSPpSzyCCF5WPCgnk4zWRtUSWJHG3gYOOM1a1dEvLY2qyKHLqD3K0c2guRXM6TUm1HTSzR7T56qoXngYPNTQ/dTn+GD/wBDaoU0maxt8s0ZRRliCeTk/wBD+lTQsMRjPJSEj3/eGs1e+ps+W3ukthhriUEYkiiKHOOPmbP9KZF/x6Hntb/zFXktPKvLq5yMTIBgD0FUIPl0qSZySA0WeOirtP8AjVbGd76osDP2WHn/AJbv/wChNVePovP8Mf8A6CalaQppUNwRhfMMnJx8rEkfoRUdt891FDxyiMcnnABoZS2YyxkWN5tzYzEcD15p1hcTW4s7bja8jK2VwcAZFRRqYICJdy/NIBu69sUSylb2N1RnFvIzybeoBGBxU3sU1c2NQyNPuTn/AJZN/KqVsXlttOjyV2/f3DnKjBH51UF5deVdxXpCLLEzQhsZIweKsWdyjXsFsAd6mVz6YLGr5k2Z8jSLkemW0YhCqw8kkp8x7nP481Fqw/eWH/Xyv8jWlRVWVjNSd7s5e6tZLvzIowebw5OM7eOprX1RDHokyE52xYq1b2yW7SlCf3j7zn1pmpQPc2E0MYBd1wM1KjZMtzu12Rk6tB50dvCjBZJkVRuPBxReRrAkgZRhJQxwO+wc1fe3k+3WTbSVjQhj6HFR32lyXM0zrLhXThCeA3TPT0FS4stTWiZnRplW3ggiMsAeoOIyKsZH2mZS3Jkj4/7a1LPZ3ETzPtDR+ScEHnOFGMf8BqHEkwtblIWKyyk5HJUF1Iz+Cmi1ht3K9zkq7ruGyOSMnjByHOP0FXLX/kKW/P8ADN/6GaqTZEF2jAApIy9ev7tz/WpkcG6Vljd2t3fdhCSuWJFJbjeqLuoZDTkHkW5/nVOGDdc2sQZvmtW575Jq5py3cs0kl4oxtAX5cZzg4x7Ve8iLzlm2Deo2g+gq7X1Mubl0MgaZcsYhK3CRMCQf4uccd+pqOJZC+nPMT5kkjlsjGOPSugpjRo7KzIpKnKkjp9KfIHtX1OauLa5FslqRhpJXRSwxkBRg/jirdyINQaCZZDmO3eQAEZHQYP6/lWxJBHK8buuWjOVOehqm1l5B1CZcYnXIUDoQpz+ZqeSw1UuZdsQ8+5WBBBwR/wBtqsW7BYQzNgeVJkn6rS29k7W1ncqcBLcq6nv8px/6EaijLvbw+UhcSbo9w6DJHJ/I1K0LbTZZgXboTKCcLwATnHIqXSmDMdrZwgBx9TVaQXE8z2kLmPa5dwy8MMjvVnTCWu7s7SAr4ye9UtyZfCzQ8pPM8zaN+MbsDOPSkaBHlSRgC6Z2n0z1qSitbGFyjfWjzXNvcBgFgD5B6nK44qPRI1OlWrkDcF4OORzWkaaqqqhVAAHQAVNtblc3u2K81mslyLhmJKoU28YINczbx7LWbIKsYlJB6/e//VXYUmBnOBmlKFyoVHFWOcu9NuBMWjj3LKxYbB0+XHPpRPaXCrK3lyh1ij2lQfvDg4x9a6Sil7NFe2Zyt6ghlkRw4WJeDkkYZSM4+uBT7llWEqTs2B1IIxj72P5iuiuLeK5haKVdyN1GcZqu2mQPLM8m51lADITx+H5UnB9ClVXUr6RuF1eRsMFCPxyWYfo1aE8C3ELwyZKOMECoLW1eG9u5SRsmK7cdeBirlXFaWZlN3ldDUTYiqp4UYFQXNoLh4WLkeU+8cdas0U7EJ2ILq1S6iEcjMAGDceop8cKRltihdxycADJ9TUlFFguyMwRtJ5hRS+Nu4gZx6VWl06KS6inX5GQsSFA+YsMZNXaKLJjTa2OdudGnSK4S3DP8iCI7gCTyDn8Ca0J9HillaUORI0qyElQenYelaVFTyIt1JMpWWm29kFMYYuq7dzHJxnP9auYPrS0VSSWxDbbuxMH1qGazt5/9fDFJ/voD/Op6KYjMm0DS5jua0QH/AGMr/Koh4dhjBW2vL23TskcxCj8K2KKd2F2Yw0/WLdQLfVVlC9EniHP1Yc0fatdt8+dYQXI7GCXbj8G5NbNFFx3Zix+IYkAF9bXNmfWSMlfzx/Sr1rqVnenFvdI7f3c4P5HmrZGetU7jR9Puc+daREnuF2n8xRoF0XPxpjxJIVLqGKnIyAcH1rMXQzbg/YL64tvRSd6j8DTc67anJFvep7HY3+FFrhp0NjB9aMH1rITX44+L60uLVsfxIWB+mKnTXdNckfa0Uj+/8v8AOizDlZoYPrRg+tQwXttcLuhnjcZxlWBqYMGGQQR7UhWDB9aMH1NLRQAmD60YPrTqSgBMH1NGD6mlooATB9aMH1p1FAFS9B2xc/8ALVas4PrVe9+7D/11WrNLqN7BS0lLTEFFFFABVS9+/D/vH+VW6qXv34f94/yoAYKUUgpRQA4U4U0U4UAOFKKQUooAcKcKaKcKAFpaSloASiq91dpbbQyu7MCQqDJwOpokvIkt0mBLrJjYFGS2emKdmK6LFFUG1W3VQ2JDwWYBfuAHBLenIP5VcEsZk8sOpfGduecfSizBSTH0VBPdxworcvubaoQZJNPgmSeFZUPyt60rMLoRP+PiT6CpahRgJ5TkYAFR21/FcyFEDg7dw3DG4eooHZstUVROq2yswYsqqGIcj5W29cVJDfwyK5YmLyyAwlwpGRkUD5WWqKb5iZUbhlvu89arQ38M0/lKGyd21iOGwcHBoCzJrn/UN+H86lqG5I8lhn0/nVS/uLhJXWB1QRReacjO7np+lBLdkaNFULiad3t4oHWNpEZyxGcYxx+tVY9RuZY/tAZVRDErJj7xbGef+BfpQS5pGzRWdb6tHOWJjdY8FlfBOQDjpj3pi373v2VbVvKMqM7FlzjAXjn3Yc+1Ac6NSoov9ZN/vf0FR2Vw1xYQTsvzSRhiB6kVFPcNb2t3OE+ZOQD9BQUtS9RVCznnV7iK4cStEqtuC46jOKotqN4jRKXRjcqCny8R84/HinyjN2isUay9s0kEyGeaNm5UbcqMc49easvq8C3Bhw+7yy/3T+XSjlYGjUVx91P+ui/zqjp91ctdJFcOsnm24mBVcbDnBHv1H5VbuGO5F2nG9fm7daQFiiiqdxLLHdRBHBV2A8vbzjuc0DSuW2+6fpUVn/x6x/SnysVQ4Ut9KpQQ3LW6FbnapHTYOKQIqNNcahObZphEp352jOV4GD+dSpo6rd3Rx+6njxnOTuz1qza6fFay+au5n27cmrmT6VKjfc0c7aRMK11S6hR4bmFpJ0kCtgYCqcYzWxdXMdpCZZSQgIHAz1pk1pHIs20bHlwWYdeOlQzWU86hJbktHkEjYBQrpCbjJ32LwIIBHQ81Be3X2S3Muwuc4Cjuah+y3PleWLs7cbfuDOKYNOlMKQvcs0S9ioyfxp3Ykl1ZfjffGrdNwBp1Z/2G4xGPtjgR/dwo/WpDDe54uxj/AK5ii7FZdy5RVTybvH/H3z/1zFJ5N5j/AI++f+uYp3C3mXKR/un6VVEN53u//IYoaC6IwLs/jGKLhZdyhaAHS8EZG9P/AEFa0LAhbQZIADN/M1BHprRKI1nby8qSpUdgB1/Ckn0ozI8YuZUiYk7FxwTUJNFtp6XJp9StoJxDI+Dt3Z7VT1G4aDUFdCSPIYYzxnkjP5Gny6Mk1v5Mkzk5UhgoyMDFSSaWs0brNK7s2PnAAIwMf40PmY1yIySbgbtOkBKxRu6sB9/g4/nVuxvI4rm5uZWVYZxuRs9dvy1shRkHbyBgGmG3hYKDChC9BgcUcjQOonpY5yynVdYieTMYkkklUtx8rgbf5GrUzJJrHmK4bLBBz2BQ8fma2mgicYaJSMY5A6U0W0AKEQoNhyuB0o5GHtFe9jEkgnh33EjNGUbygFHDLnrUhtI4L21dQ2ZQuR9K3TzwRSd+lHIL2rMZYmuriWKNmjeFmbfjoS3FRM8klm946lG8zpjOflCmt7ABJ28ml7Y20+QXtDDKh5xaEEGR1fbj7wEf/wAUtPgBs2g+04iJWQcn/dx/Ktgqu4MUG4cA0jorjDoGHuM0coe0MWSRYrNA+R5lltXjqcdKsNdSWzXEUcTNOzhkGOCMD/A1p4GANvTp7Uv4UcouZdjL81rzzpUjYBYtuCOd3UioBFJNaWe2FmGSGHTAyOv5Vt/hRn2o5RqdtjOa3k/tEFIv3ZcOWzxwpH9aga1mSC7V4gI1hcJjnPJI4rYyfSjPtT5ULnZhESGO2ZEYiZ2XBGCBv3A/pUspaOX7HLGdrz70YDhgWyR9Rk1sfhQeeopco+cxltridPs7xEeTE0Yd+Qx3Lg/ktStp9wfLTchjYAS9jwc8VqZ9qM+1HKhe0Zj/AGW5kRo2hH7oEI2eGOcjFPttPke4W6kZ42Zizxk5z6Vq59qM+1HKh+0YkiLJGyOMqwwRWfNp7CWzW3CiKIYYk84ypH8q0cn0oyfSqaTIUmgYZQj1GKoWFm6WElvcgfPlTtPUYxV/PtRn2osF2lYjFvELdYNoMagKAfQdKd5SeYH2LvAxuxzinZPpRk+lMVyG4tY7kxtIDmNty4OKlWNFYsqKGbqQOTS5PpRn2pWHdle8sob2IpMv0YdR+NVrfShBqJu/NZuoVcdM81o59qMn0o5U9RqTSsLRSZPpRk+lMkdSUmT6UZPpQAtFJk+lGT6UABAYEHoaSONIkCIoVRwAO1Ln2oz7UAQXFnBcxtHLGCGOTjjJqRIY43d0UBnOWPrT8n0oz7UrId2LRSZPpRk+lMQtLTcn0oyfSgBaKTJ9KMn0oAUjNRwwxwJsiUKuScCn5PpRk+lAC0gAGcADPpRk+lGT6UALRSZPpRk+lAC0UmT6UZPpQAtFJk+lGT6UAOopuT6UZPpQAtFJk+lGT6UAOpKTJ9KMn0oAWikyfSjJ9KAFpabk+lGT6UALRSZPpRk+lADqSkyfSjJ9KAFpabk+lGT6UAOopuT6UZPpQAtLTcn0oyfSgB1FNyfSjJ9KAHUlJk+lGT6UALRSZPpRk+lAC1C9pbSHL28TH1KA1Lk+lGT6UAZ8mh6bI25rRAfUZFQjw7aoCIprqJeypKQB+Fa2fajJ9Kd2F2ZC6NdxAiHVrhR6Mob9TSJaa3DnZfwyjt5qc/pWxk+lGT6UXHdmR9o1yIHdZQS47rJgn8KUa1LGM3WnXMS/3tu4fpWtn2oyfSi6C5mR+INPf/WStCfSVStWYdSsp/8AVXMTd/vVO8Ucn34lb6gGqk2j6fOS0lpHu9QMGjQLovAgjIOaWsn+wLQfce5X0xMeKcmm3UTHy9Rn2nswDYosgsi1fEKkRJwBKvNZ41O7vpZIdOhQBGwZpDlfyqSfSJbmPy57+d485K4AzUsWjWcMIjjR1x/EHO786nVMtcqRdt0kSBFlfzHA+ZsYyakpsabEVck4GMk5NOpmYtFFFABVS9+/D/vH+VW6qXv34f8AeP8AKgBgpRSClFADhThTRThQA4UopBSigBwpwpopwoAWlpKWgCleRXH2iOe3VHZEZNrtgc45/SoDaXMdvaxxhG+ylCpJxv8AlKnPpwa06KfMS4pmIdNuwk4XyybqNkkyx/dksxyOOfvn8qlg02SO7kZ+VMjOsiyEMMjGMY7dOta1FPnYuRGWNOlt0iaBzK8cjNtkc4IOfrjrVyygaC0WOTBbknHTk5qxRScm9xqKWxXESl5o1AUMuOPpVO1tbqOVJJFj3RRiJcMfmGeT044q+n/HxJ9BUtItOxiy6XczRrE3lqsO8xtuzuJPGRjiibTbqa4+1MqB94JiEnBUKQOcdcknpW1RQV7RmYulDdaP5kkfkLjYJCR0xjNFrZTpcQ+aEEdvv2MrctuPGR24rTooFzsgukUxFioJGOfxptzYw3LBpA2QMHDEZHofUVJc/wCob8P51LQQ1cqy6fBKuG3g5JBVyCM9QPak/s228xXCEbdvyhiFO3pkd8VbooFyorW9nFbMTFvAOfl3EqMnPA7US2EEqRLtZPKGEKMVKjGMcdqs0UDshsUaRRrHGAqIAqgdgKi8tJhcRyDcjHBH4Cp6ii/1k3+9/QUDIYdOghA2eYTkElnJJwMAH1FMGk2gVl2uQwwMufl5zx6c1eop3YFH+yrbC48xWUk7xIQxz1ye9W/JjL7yoLbduT1x6VJRSuBVtLCCzJMQbJUKNzFsKOgGeg5qS4+6n/XRf51LUVx91P8Arov86AJartZxtc/aMuJMY4YgY+lWKKATsI33T9Kis/8Aj1j+lSt90/SorP8A49Y/pQBNRS0UAJS0UUAJRS0UAFFFFACUUtFACUUtFACUUtFACUUtFACUUtFABSUtFABSUtFACUUtFACUUtFACUUtFACUUtFACUUtFACUUtFACUUtFACUUtFACUUtFABSUtFABSUtFABRRRQAlLRRQAUUUUAFFFFABRRRQAUlLRQAlFLRQAUUUUAFFFFABRRRQAUUUUAFFFFABRRRQAUUUUAFFFFABRRRQAUUUUAFFFFABRRRQAUUUUAFFFFABRRRQAUUUUAFFFFABRRRQAUUUUAFFFFABRRRQAUUUUAJRS0UAFFFFACUUtFACUUtFACUtFFACUUtFABRRRQAUUUUAFVL378P+8f5Vbqpe/fh/wB4/wAqAGClFIKUUAOFOFNFOFADhSikFKKAHCnCminCgBaWkpaAEopaKAEopaKACiiigCFP+PiT6CpaiT/j4k+gqagAooooASilooAhuf8AUN+H86lqK5/1Dfh/OpqAEopaKACiiigAqGL/AFk3+9/QVNUMX+sm/wB7+goAmooooAKKKKACobj7qf8AXRf51NUNx91P+ui/zoAmooooAa33T9Kis/8Aj1j+lSt90/SqtrbQNbRs0MZJHJKigC5RUP2S3/594v8AvgUfZLf/AJ94v++BQBNRVaSygYDbDEuGBPyDpT/slv8A8+8X/fAoAmoqH7Jb/wDPvF/3wKPslv8A8+8X/fAoAmoqH7Jb/wDPvF/3wKPslv8A8+8X/fAoAmoqH7Jb/wDPvF/3wKPslv8A8+8X/fAoAmoqH7Jb/wDPvF/3wKPslv8A8+8X/fAoAmoqH7Jb/wDPvF/3wKPslv8A8+8X/fAoAmoqH7Jb/wDPvF/3wKPslv8A8+8X/fAoAmoqH7Jb/wDPvF/3wKZHZQImGhiY5POwetAFmiofslv/AM+8X/fAo+yW/wDz7xf98CgCaiofslv/AM+8X/fAo+yW/wDz7xf98CgCaiofslv/AM+8X/fAo+yW/wDz7xf98CgCaiofslv/AM+8X/fAo+yW/wDz7xf98CgCaiofslv/AM+8X/fAo+yW/wDz7xf98CgCaiofslv/AM+8X/fAo+yW/wDz7xf98CgCaiofslv/AM+8X/fAphsoPNDeTFtAI27BQBZoqH7Jb/8APvF/3wKPslv/AM+8X/fAoAmoqH7Jb/8APvF/3wKPslv/AM+8X/fAoAmoqH7Jb/8APvF/3wKPslv/AM+8X/fAoAmoqH7Jb/8APvF/3wKPslv/AM+8X/fAoAmoqH7Jb/8APvF/3wKPslv/AM+8X/fAoAmoqH7Jb/8APvF/3wKPslv/AM+8X/fAoAmoqH7Jb/8APvF/3wKZJZwNGyrDEpI4OwcUAWaKgFpb4/1EX/fApfslv/z7xf8AfAoAmoqH7Jb/APPvF/3wKPslv/z7xf8AfAoAmoqH7Jb/APPvF/3wKPslv/z7xf8AfAoAmoqH7Jb/APPvF/3wKPslv/z7xf8AfAoAmoqH7Jb/APPvF/3wKPslv/z7xf8AfAoAmoqH7Jb/APPvF/3wKPslv/z7xf8AfAoAmoqH7Jb/APPvF/3wKPslv/z7xf8AfAoAmoqstlAGcmGIgngbBxT/ALJb/wDPvF/3wKAJqKh+yW//AD7xf98Cj7Jb/wDPvF/3wKAJqKh+yW//AD7xf98Cj7Jb/wDPvF/3wKAJqKh+yW//AD7xf98Cj7Jb/wDPvF/3wKAJqKh+yW//AD7xf98Cj7Jb/wDPvF/3wKAJqKh+yW//AD7xf98Cj7Jb/wDPvF/3wKAJqKh+yW//AD7xf98Cj7Jb/wDPvF/3wKAJqKrPZQMV2wxDByfkHNP+yW//AD7xf98CgCaiofslv/z7xf8AfAo+yW//AD7xf98CgCaiofslv/z7xf8AfAo+yW//AD7xf98CgCaiofslv/z7xf8AfAo+yW//AD7xf98CgCaiofslv/z7xf8AfAo+yW//AD7xf98CgCaiofslv/z7xf8AfAo+yW//AD7xf98CgCaiofslv/z7xf8AfAo+yW//AD7xf98CgCaioPslt/z7xf8AfApsdlAqANDEx9dgoAs0VD9kt/8An3i/74FH2S3/AOfeL/vgUATUVD9kt/8An3i/74FH2S3/AOfeL/vgUATUVD9kt/8An3i/74FH2S3/AOfeL/vgUATUVD9kt/8An3i/74FH2S3/AOfeL/vgUATUVD9kt/8An3i/74FH2S3/AOfeL/vgUATUVD9kt/8An3i/74FH2S3/AOfeL/vgUATUVD9kt/8An3i/74FM+xQeaG8mLbtxjYOtAFmiofslv/z7xf8AfAo+yW//AD7xf98CgCaiofslv/z7xf8AfAo+yW//AD7xf98CgCaiofslv/z7xf8AfAo+yW//AD7xf98CgCaiofslv/z7xf8AfAo+yW//AD7xf98CgCaiofslv/z7xf8AfAo+yW//AD7xf98CgCaimqqooVVCgdABgU6gAooooAKqXv34f94/yq3VS9+/D/vH+VADBSikFKKAHCnCminCgBwpRSClFADhThTRThQAtLSUtABRRRQAUUUUAFFFFAEKf8fEn0FTVCn/AB8SfQVNQAUUUUAFFFFAENz/AKhvw/nU1Q3P+ob8P51NQAUUUUAFFFFABUMX+sm/3v6Cpqhi/wBZN/vf0FAE1FFFABRRRQAVDcfdT/rov86mqG4+6n/XRf50ATUUUUANb7p+lRWf/HrH9Klb7p+lRWf/AB6x/SgCeqrTTCSdQinZHvQDJJ69fyq1UBtwZWk8yQFht6jp+XvQA2C4LKd53OGAIVCpXPqDUH2yYIjFUPmrlBzxyAM+v3hVlLdUYtvcszAsxPJx2+lM+xRbduWIxhRn7vOePyH5UASQSM5kWTaWRsZUYB4B/rU1RxRCIEAkljkk9SakoAKKKKACiiigAooooAKKKKAEqG5kkiQNGFI3AHcfUgVNUc0ImXazMozn5aAIWuT9qMeQqqQuSpOSRnr0FJNcyDeY1AEcfmNvByeTx7dDUhtULhiznkEjPBI6E0j2iP8Aed+Rtbn7wznBoAYlzI0ikhfLeQxgd+Aec/gat1Atsiy7wW+8WC54BPU1PQAtFFFABRRRQAUUUUAFFFFABTTnBxyadSEZBGcUAVklleF2Zo0ZGIJwSMD8RTftMq2qu6DzGAI4IXk4H86kFqoR0LuyucnJp0sKygqxbBGMA/r9aAIBcTmYwDy/MBOWwcYwD0z7irFvJ50EchGN6g4qM2iZ3b5A+Sd4PPIx/QflUyIsaKijCqMAUAPooooAKKKKACiiigAooooAKKKKAIHkkW5RMLsYHnPNQQXjySurKCFGSFByOenvViSAPKshdwV6AYxTVtEXkO/AwOfuj2oAhku5I90hVTGGZdv8XAJzn8KlglkaQxy7M7A4KjHXPH6UG0jLEksQSTtJ4yRgmnwwLESQzMSAMscnA7UATUUUUAFFFFABRRRQAUUUUAFFFFAEUzOkTNGFLAZ+Y8VWmvHjRG/drlNx3Z59hVuRPMQruK57iovsw2KhkcoOMEjn9KAGyTyF0SJQrNzuccdP/r1El5K6+YFQIpUMO5Jx0/OrElurkHc6kHgg9OKaLOIEbdwHGVzwcdM0AWaKKKACiiigAooooAKKKKACiiigAqnLcyxSOpCNhSwAzxzxmrlVhaIDJ87kSHLAkUAIs8iCQSqGZO6DjpmovtU4KoRHvkAKkA4Gc9fXpVhbZVUgs7bjliT19qYLKPGNzkjGDnlcelAElvI0iHfjcrFTjocGpqjijESbVyecknqTUlABRRRQAUUUUAFFFFABRRRQAVXu5JIYjIhQBR0YdT2AqxUM0CzMjMzKUORg96AGiWT7SI2VQpQkc5Pb/Go5LmQMxRQFQAsGHJyf0qXyB5qyGR8qMdRj+VI1qjNks/uM/e+tAEaXMjSpkL5bsVAxyMVcqBLZEk3gtwSQM8DNT0AFFFFABRRRQAUUUUAFFFFABTW3bTtxuxxnpmnU113oVyRkYyOtAFaOaV0l+aLMbY34O3GOeM/1pBdSG1jfy8O4GM/dGTj/AOvTvsSeR5O+TZxxkf4U9rcOm13c8dc++c0AQ/aZixjGzepOWwccD0zVmCTzYUfGNwziojaIR95w2SS2eTmp0UIgVeABgUAOooooAKKKKACiiigAooooAKKKKACiiigAqpe/fh/3j/KrdVL378P+8f5UAMFKKQUooAcKcKaKcKAHClFIKUUAOFOFNFOFAC0tJS0AQTs4I2F/+Armo983rL/37H+NOugpK5Cn6qT/ACqDCekf/ft6AJd83rL/AN+x/jRvm9Zf+/Y/xqLCekf/AH7ejCekf/ft6AJd83rL/wB+x/jSq824ZMn/AH7H+NQ4T0j/AO/b0qBd44Tr/wA82oAsAnzpcZzgdKj3zesv/fsf41J/y1m/3R29qrYT0j/79vQBLvm9Zf8Av2P8aN83rL/37H+NRYT0j/79vRhPSP8A79vQBLvm9Zf+/Y/xo3zesv8A37H+NRYT0j/79vRhPSP/AL9vQBM5Y2zb92cjquKdM0gf5C+PZAaj4+ytgAc9lI/nS3IXzOQvTujH+VABvm9Zf+/Y/wAaN83rL/37H+NRYT0j/wC/b0YT0j/79vQBLvm9Zf8Av2P8aN83rL/37H+NRYT0j/79vRhPSP8A79vQBMjy7xkyYz3QCnAkGfbnO7sM9hUMQXzVwE69o2FS9p8469wT2FADd83rL/37H+NG+b1l/wC/Y/xqLCekf/ft6MJ6R/8Aft6AJd83rL/37H+NG+b1l/79j/GosJ6R/wDft6MJ6R/9+3oAl3zesv8A37H+NOcsYYy2c+YvUYPWoMJ6R/8Aft6l4+zxYxjzF6Ajv70AOlaQOdpfHsgIpu+b1l/79j/GknCmU5CZ90Y/yqPCekf/AH7egCxG0h3by+MfxKBTLVJTbRkS4GOm0UW4XLYCjjsrD+dSWf8Ax6x/SgB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GqCFwzbj64xTqKKACiiigAqpe/fh/3j/KrdVL378P+8f5UAMFKKQUooAcKcKaKcKAHClFIKUUAOFOFNFOFAC0tJS0AVrpgCuWA+spSoN6/89E/8CjV/ANGB6CgChvX/non/gUaN6/89E/8CjV/A9BRgegoAob1/wCeif8AgUaVHXcP3i9f+fkmr2B6CjA9KAIOks3+6O+O3rVfev8Az0T/AMCjV/A9KMD0FAFDev8Az0T/AMCjRvX/AJ6J/wCBRq/gegowPQUAUN6/89E/8CjRvX/non/gUav4HoKMD0FAFTINq+CDz2k3/rS3LASYLqOO8xT9KtYGMY4owD2oAob1/wCeif8AgUaN6/8APRP/AAKNX8D0FGB6CgChvX/non/gUaN6/wDPRP8AwKNX8D0FGB6CgClE4Mi4dTz/AM/BP6VLnHn8456ltvYd6sYHpRgc8daAKG9f+eif+BRo3r/z0T/wKNX8D0FGB6CgChvX/non/gUaN6/89E/8CjV/A9BRgegoAob1/wCeif8AgUalJzBGQQf3i8h93f1q1gegpMD0oAq3DASkF1HsZyv6VHvX/non/gUav4HpRgegoAqwMCWwynjtMXqSz/49Y/pU2B6UAADAGBQAt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Uvfvw/7x/lVuql79+H/eP8qAGClFIKUUAOFOFNFKKAHCnCminCgBRThTRThQA6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WikooAWiiigAooooAKKKKAP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AutoShape 4" descr="data:image/jpeg;base64,/9j/4AAQSkZJRgABAQAAAQABAAD/2wBDABALDA4MChAODQ4SERATGCgaGBYWGDEjJR0oOjM9PDkzODdASFxOQERXRTc4UG1RV19iZ2hnPk1xeXBkeFxlZ2P/2wBDARESEhgVGC8aGi9jQjhCY2NjY2NjY2NjY2NjY2NjY2NjY2NjY2NjY2NjY2NjY2NjY2NjY2NjY2NjY2NjY2NjY2P/wAARCAJNBQ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0Ciims20UAOoqPzB6UeYPSgCSio/MHpR5g9KAJKKi84byuDwAaXzB6UASUVH5g9KPMHpQBJRUTTBccHk4pfMHpQBJRUfmD0o8welAElFR+YPSjzB6UASUVH5g9KPMHpQBJRUfmD0o8welAElFR+YPSjzB6UASUVH5g9KPMHpQBJRUfmD0o8welAElFR+YPSkaYAgYPJxQBLRUfmD0o8welAElFR+YPSjzB6UASUVH5g9KPMHpQBJRUfmD0o8welAElFR+YPSjzB6UASUVH5g9KPMHpQBJRUfmD0o8welAElFR+YPSjzB6UASUVE0wBUYPJx+lL5g9KAJKKj8welHmD0oAkoqPzB6UeYPSgCSiokmDKGweRml8welAElFR+YPSjzB6UASUVH5g9KPMHpQBJRUfmD0o8welAElFR+YPSjzB6UASUVH5g9KPMHpQBJRUfmD0pGmC44PJxQBLRUfmD0o8welAElFR+YPSjzB6UASUVH5g9KPMHpQBJRUfmD0o8welAElFRNMFUtg8DNL5g9DQBJRUfmD0o8welAElFR+YPSjzB6UASUVH5g9KPMHpQBJRUfmD0o8welAElFR+YPSjzB6UASUVH5g9KPMHpQBJRUfmD0o8welAElFR+YPSjzB6UASUVE8wVC2DwM0vmD0oAkoqPzB6UeYPSgCSio/MHpR5g9KAJKKj8welHmD0oAkoqPzB6UeYPSgCSio/MHpR5g9KAJKKj8welHmD0oAkoqPzB6UeYPSgCSio/MHpSGYAqMHmgCWio/MHpR5g9KAJKKj8welHmD0oAkoqPzB6U5W3DNAC0UhOKN1S5JAOopu6jdS54hYdRTd1G6jniFh1FN3UbqOeIWHUU3dRuo54hYdRTd1G6jniFh1FN3UbqOeIWHUU3dRuo54hYdRTd1G6jniFh1FN3UbqOeIWFopN1AanzoLDqKSlqgCiiigAooooAKKKKACiiigAooooAKKKKACiiigAooooAKKKKACiiigAooooAKjl6D61JUcvQfWgDEutaki1Kayt7CS4aKMSMVcDg+1SQ69p8lnFcvOIllyAr9QRwc1UubLVItcub2yjt3WaFYx5jkFSO+MVnP4UuIhAyOtwRG6TJ5hjB3HJII7e1A2dFFqAl1SWzVeEiWQOD1zn/CrtZOnadNbai07hFjNtHEFDFiCuc9frWtQIYP8AXN/uj+ZrGv8AxGtldXaNZyPDaMgllDDjcBjj8a2R/rm/3R/M1kJoMUut317eRRypK0ZhBOcbVwcj60ATxa1b/wClG5ZYEgm8oEn7xwDwPxp0muafG9uvnhvtBIjKjI/H0rMn0S9F213F5Lst556xuxAZSoHJxwaSDQ723+yzKIGlS5eZ48kKA3YHHahAdFJ1T/eqhqetW+l3dpBcghbliofPCkY6/nV+Tqn+9WdqmlDUryAyqrW6xSI4PX5sYI/KgCVNXtttw8x8pIZjDk87jjPGKdJq+nxwRzPdxiOUEo2fvY64rDt9D1W008wJOsjG6MjHzCpdMYHOODTtM0C7gbTFuVhZLN5ycMTkP908igDat9X0+6mWG3u45JGTeAD29afaajZ3rultOkjJ1A/n9KwrPw5cQwabG3lIYI50mZDz84wCOOam8O6NcabMjXMaFo4TCJRMzbhkEfKelPqB0NFFFIAooooAKKKKACiiigAooooAKY/3o/8Ae/oafTH+9H/vf0NAFDVNVawurS2jtmuJbosEAcLjaMmqr+JES2mZrWRbmCVIpIGYAgseDn0qTWbG9n1LTryySJzamQssjlc7lx6Gs+50C+ube8nm8h7y7mido8kIFQ/dz9KBlseJA1msqWchka6+y+XvA+fHUHoRT49eefT5LuCxd/KdklQuBtK9ee9Z8Xhy6ezjgnEKxfbhP5CMSsceDkA/U5q/p2l3VnpN3pzeWY8sLd88kH+970dBE+n6wLqKGS4g+yrPjyd7g7/yqxNq1hb5866jTBK8+o6isjVbCWHwtbwc/a4NnlmMFvnz/KobvT7i1n0eO3t0uJE3tJ5mQpYjkk49aANx9X0+O3jna6jEUv3GHOauI6ugdCGVhkEdDXJf8IxeRw2jAxyOgkWWISGMYY54I/Kum0+D7NYQQbAnloF2hiwGB0yetAFiiiigAooooAKKKKACiiigBj/ej/3v6Gq15qC2l7ZWzRljduygg/dwM1Zf70f+9/Q1nazY3FxNY3VoI2mtJS2yQ4DAjBGfWgB6a1ahrgXDiAQzeTuc8McA8fnStq9syW8sDpLDM5XeGxjA5471mDQ7qZoprhYd7X32mRAcgLtwAOOTSWug3ULQbjFtjvJJzg/wt07daANODXdPnszdLPtiDbCWBBz6Yq7BNHcQrLC25GGQcYrnhot3/ZBspbeGQpMXjZZShxnIOccEVs6TBc22nQxXkolnUfMwpgLd3YsNLku2QusUe4qDycVStfEELyTx3kRs2hVGYuwIw3TkVZ1K1kvdDntodvmSxFV3HAzVG78PRf2O1rZwxJLI0ZkJP3trAnJ+maQMvPrWmpCkrXcYSTO08nODgn6e9ST6pY27RLLcoDKMoBzkevHb3rN1LSrr+0jeWMcEge1NuY5DtC5Ocjiq9lol7pdzBJAIbpRarA4kYqVIOcjg8c0Aba6lZtdm1W4QzDqtNj1SxlWVkuEKwjLtyAPxrEtfD9xbak8jIs8ZnaZHMzDbu6jb0NOtdEu4o7yF4o/ssqbVtjMWXOeTnHFAGs+rQG3jmt2WVHlEeSdvX6inDV9Pa6FsLuMzFioTPOR2rHh0XUfsMcM0iHZdpKiM5bYg7bsc09NCnWRXxEG+3m4JzyU59uvNMDVGrWDXX2YXUZm3bNv+16VdriLaC5j1W1sURZI4L5pd4iYNjnliRjv+NdvS6B1CiiigApkn8H+9T6ZJ/B/vUAZ2o6x9jv4bKK386aVC4BcIMDtk96sS6naW8scNxMsc0mMR9Tz9Ko+ItOn1KMQxWsEny/JK8hVo29RgVDaaXf2GpNcL5N0s8caSNI2GUqMEjg59aEDNVNTtJJ3t45laZASU5HTr9arW2u2j6Za3l1Itv9oXcFJzWbaaPqiarFdXLRybTKrMZSflbpgYwO3FQN4bvFt9P+5I0Nu0E0QlKAgnOQwFAHWKyuoZSCpGQR3pagsIfs9jbwFQnlxqu0NuAwOmT1qegAooooAbL/qn/wB01Xvrma1gEkNsbjHLAOFwMdasS/6p/wDdNNlQyW7ovVlIH5UMDJttekuNOF81kYoW27C8o+bLYq5PrGnW85gmu4klDBSpPQkZFZ39jXP/AAi1vpuY/PjMZJz8vDgnn6Cm3egy3E2oOUhb7TcwSLu/uLt3A8exoEai6vp72r3K3UZhRtjN/telWIbmG4txPDIrxEZDCuevvD1zOLhomRT9tW5jUMVBAUDBI6HrWppdg1tpkls8YiLljgSF+vfJoGRxa2JprVVhIjuXdUcnsverUGqWNxM0MVzG0i5JGfTrWRbaVdPFYROojFmZI2JP3gRgEVDF4evZFt7eYwxRW0ciLLGctJuGOR2oA201nT5FlZLlWWL75AJA5x6c/hUc2sQBbN7YiZLmfydwONpwT/Ss5NP1dNGSxjS3ieHYokSQgyKDz244ptnod7EluknlARX5uM7ySVIPqOuTQDNrT74XscuUMcsMhjkQ87WH9CMH8at1maPBKsl7dzIY2upt6oeoUAKM+5xn8a06ACiiigAooooAKKKKAGTf6mT/AHT/ACqtquoLpln9peNnjDKr7T90E4zVmb/Uyf7p/lUd9ape2U1tJ92VCp/GgCCXVIIrtoX4VIhI8nYZOAPx5/Ko7jWYEt4Z7YidJZhFkHGCazLbRtUt9Dkj89Gv5GXLhsAouABnHHH86bbaHfJa+TJ5QIvFnB8wt8vfqOtAG8t/asFInUh3Ma+7DtSQ6jZz3LW0Vwjyr1UVhxaLqSXEKEwfZorppsgncQc/40uj6BcaffxtIiypE7lZfObIDf7HShAzpaKKKACiiigAooooAKKKKACiiigApj/fj+p/lT6Y/wB+P6n+VAFHU9Yg0y5tYbgEC4baHzwp96VdYtQs7TuIVhl8rLHO4+2Kj1XShqV1bmRVaBUdXB68jgise18O6haLDJ5kdxLBcNIA7HDqRgZOODQBty65p8RtQZwwum2xlRkE+9TrqVm92bVbhDOP4P6fWsOLQ72BbOYLA80dy8zx7iFAYdAcdqWy0C4tdWM0iLLF57TI/nMNu4c/L0JoA3LXUbS8keO2mWRk64Bx+fer0f3fxrnND0u8sL+ViEgsymBAshcbyckjI4HtXRR/d/GgBW60lK3WsTU7gLqkcNxevZweXuRlbbvbPTP9K5pfEUjWSaKQ4SRWPoDzTvMTzPL3DfjO3POPWuSW7ngRxDIVXyyWcDlQZMFvypLm5aHUlezvHuLbyQJrgNvZF3HOD3/pS5QOvLAYBIGeB70tYevCNv7Mma5eKFZ/mlV8DBRsEn/PWqtjeyve2pF5JJcSzuk9sTkIgDYOO2MLz3zRYDoxIhlMe4bwNxXPOPX9KVXViwVgSpwwBzg+hrntWjlbVb6WG4lgeHT1cbDjJDORn246e9QveyG5kjnumtrZ7vbJMp24/cowXPbJJ59sUJXA6dHSRdyMGGSMg9wcGnVw0N7dIixRXawwgO8Mkk3lhyZXyTx83GOPeuj1ido47RWuGt4JHxLMp24GOOe2TQ42A1qK5vSZ7q81JUa8lMESFl/6ajcQCafq95JBrES/aT5fyARRy7XyT124+Yfyo5dQN9HWRdyMGHTIp1ck0l3YWqT208rvKZwIjyoIDMMD1yKSTUpbNmntb2a9tIFjlmO7ecklSv5EHHbFHKB11MeWOMEu6qAQDk9z0rC0a51CTUTaXjsXtoy8pxgPvIKY+gDD8Kp6qifa9Sj+1SJM9xbsse7sTGNwHsRRy6gdZSMQoyxAHqa5S9uby1ma1+1P5AnIMsk2wj5AQC+Djmrd6ZbjwmHluN7jBMsTcEBuufpRYDoajE8RhM3mL5YGd2eMVy76iRqUS216zKsiJh593mAjkhcdPeqSTbdGMcF68xe2m86DdkRgA447c/nT5QO4BBAI5FKOtcna3t6+qKjXKRMs4QRPLjdH7JjnI5zmusHUUrWaAfS0lLXUSFFFFABRRRQAUUUUAFFFFABRRRQAUUUUAFFFFABRRRQAUUUUAFFFFABRRRQAVFMSFG1GbntipaKAKuZP+eEn6f40Zk/54Sfp/jUu5yTgqADjkZpf3n95f++f/r0WFchzJ/zwk/T/ABozJ/zwk/T/ABqb95/eX/vn/wCvQpbeFbByM8DFAXKwL+c37l87Rxx7+9PzJ/zwk/T/ABqZf+Ph/wDdX+Zp9AytmT/nhJ+n+NGZP+eEn6f41ZpaAKUhfKfuXHze3+NPzJ/zwk/T/Gppesf+/wD40+gCtmT/AJ4Sfp/jRmT/AJ4Sfp/jVnNFAFbMn/PCT9P8aMyf88JP0/xq1SUAVsyf88JP0/xozJ/zwk/T/GrNFAFbMn/PCT9P8aMyf88JP0/xqzRQBWzJ/wA8JP0/xozJ/wA8JP0/xqzS0AVcyf8APCT9P8aMyf8APCT9P8atUUAVcyf88JP0/wAaMyf88JP0/wAas0UAVsyf88JP0/xpjl9yfuXHze3ofertRS/fi/3/AOhoAizJ/wA8JP0/xozJ/wA8JP0/xqzRQBWzJ/zwk/T/ABozJ/zwk/T/ABqzS0AVcyf88JP0/wAaMyf88JP0/wAatUlAFbMn/PCT9P8AGjMn/PCT9P8AGrNFAFbMn/PCT9P8aMyf88JP0/xqzRQBWzJ/zwk/T/GjMn/PCT9P8atUUAVcyf8APCT9P8aMyf8APCT9P8as0UAVsyf88JP0/wAaMyf88JP0/wAatUlAFNy+6P8AcuPm9ueD70/Mn/PCT9P8aml+/F/v/wDspqSgCrmT/nhJ+n+NGZP+eEn6f41aooAq5k/54Sfp/jRmT/nhJ+n+NWqKAKURfylxC5GOox/jT8yf88JP0/xqa3/1Cf7opTIuSOTj0BNAEGZP+eEn6f40Zk/54Sfp/jU/mD/a/wC+TR5g/wBr/vk0AQZk/wCeEn6f40Zk/wCeEn6f41P5g/2v++TR5g/2v++TQBBmT/nhJ+n+NGZP+eEn6f41P5g/2v8Avk0eYP8Aa/75NAFfL/8APB/0/wAaXMn/ADwk/T/Gp/MH+1/3yaPMH+1/3yaAIMyf88JP0/xozJ/zwk/Mf41P5g9G/wC+TVP+17L/AJ7H/vhv8Kai5bIlyS3ZLmT/AJ4Sfp/jTJGf5f3Lj5vb/GnwX9tcNtilBb0II/nUsvVP94UNNbjTT2Isyf8APCT9P8aMyf8APCT9P8askhRknApvmL/tf98mkMgzJ/zwk/T/ABozJ/zwk/T/ABqfzB/tf98mjzB/tf8AfJoAgzJ/zwk/T/GjMn/PCT9P8an8wf7X/fJo8xf9r/vk0AQZk/54SfmP8aMyf88JPzH+NMk1O0ikKPIQw6jY3+FEep2cjhVm5PTKkfzFVyStexPPHa4SF/KfMLjg88f404GTA/cyfp/jU83+ok/3T/KnjoKkorZk/wCeEn6f40Zk/wCeEn6f41ZooArZk/54Sfp/jRmT/nhJ+n+NWqSgCtmT/nhJ+n+NGZP+eEn6f41aooAq5k/54Sfp/jRmT/nhJ+n+NWqKAKuZP+eEn6f40Zk/54Sfp/jVqkoArZk/54Sfp/jRmT/nhJ+n+NWqKAKuZP8AnhJ+n+NGZP8AnhJ+n+NWaKAK2ZP+eEn6f40Zk/54Sfp/jVmigCnKX8l8wuBtPJx/jT8yf88JP0/xqW4/495f9w/yqSgCtmT/AJ4Sfp/jRmT/AJ4Sfp/jVqigCrmT/nhJ+n+NGZP+eEn6f41ZooArZk/54Sfp/jRmT/nhJ+n+NWaKAK2ZP+eEn6f40Zk/54Sfp/jVmigCtmT/AJ4Sfp/jRmT/AJ4Sfp/jVmloAq5k/wCeEn6f40Zk/wCeEn6f41apKAK2ZP8AnhJ+n+NGZP8AnhJ+n+NWaKAK2ZP+eEn6f40xy+9P3L9T6en1q7Ucn+si+p/kaAIcyf8APCT9P8aMyf8APCT9P8atUUAVcyf88JP0/wAaMyf88JP0/wAatUUAVcyf88JP0/xqWIkodyFTnocVLSUANbrTGRWxuUHHqKlxmkwKxlBt3HcZtX+6PypBGgGAigewqTAowKXs2FxhVWXBUEehFIEQMWCqGPfHNSYFGBR7NhcZgHPA54pCiMCCoIPOCKkwKMCj2bC5EY0OMopx046U5lVhhlBHoRT8CjAo9mwuMCqOgA7cCkKIWDFQWHfHNSYFGBR7NhcZtHoKQRooIVFAPUAVJgUYFHs2FxmBnOOfWkKKW3FRn1xUmBRgUezYXI2RWBDKCD6il2rt27Rj0xxT8CjAo9mwuRCKMEEIoI74pRGgzhFGeuB1qTAowKPZsLkexCwbYu4d8c04dadgUuBQqbC4UtJS1uIKKKKACiiigAooooAKKKKACiiigAooooAKKKKACiiigAooooAKKKKACiiigAooooAiT+L/AHjUd1dR2iCSbIjzgt2X3PtUidW/3jUd1ax3SCObJjzkr2b60O/QcbX97YfDKJolkCsoYZAYYNO/5ar9D/SmwReTCsYZnCjALHJp3/LVfof6UxO19BF/4+H/AN1f5msLX7m6F8kFu8ijy9+IyQTyfT6Vur/x8P8A7q/zNZuq6ZcXN3FdWsqxyIMfNn1P+Na0JRjO8jGsm42Rm2c91b3tosl1K7Skb42YkKD06966isC00W6W/W6upkYht5Kkkk/kK36qu4trlJoKSTuRy9Y/9/8AxrkfGh/4mMH/AFy/qa66XrH/AL/+NZOtaD/atwkv2nytq7cbN2ec+oqaElGd5FV4uULROO0w/wDE0tP+uyf+hCu5vby5OoxWFl5SSNGZXllUsFUEAAKCMkk+o6Vl23hL7PdQzfbd3lur48rGcHPrWtfafLNeQ3lpcC3uYlKEtHvV0PYjIPUZGDVYicZyTiRh4SgmpFK/1a90u802G58iVJ3YTyIhXauVCkAsccsM9ansdWe71m/tSiLb24XZJ3c5Ib8iCPwNFxo8l8F+3XIkbyZYmMcewEPt5HJxjb70tpoVtbkq+J4WgSFklQNuIZmLN6kls9K5zpJdSvZYfIitBG89w+xS/Krxkk468dqp6nfanpVks0htrljKq/JEyYTucFjzVm50S3aCNbBY7GSKTzI3hiAAbpyoxkYofTrm6RBfXUUuyQPtjh2DGCMcsfWgCH+2nfXEtIYg9uYDIzgfMWwCAOfQ1bgvZJdTktim1FgSUbhhgSWGD+VVrPQksWha3uHzEJMGQbiS2P5Y6U+TT777abq3vYUdoljcPblgcEnIw4x1oAhE+sf2t9jNxY7fK80t9nfON2Mff/Wkg1W7eWCd1h+x3Fw1uqBTvTBYBic4OSvTHGRzxWiLQ/2l9sMmT5PlbdvvnOapRaM6XEQa5DWkMzTxQ+XhgxzwWzyAWJAwO3PFAE9rd3D6veWk3leXFHHJGUBzhi45yf8AZFEmqok8EAtrhpplL7AFBVQcEnJHr2yabBYXcesTXr3cLRyqqGIQEEKpYr827r83PHPtUeo6RPqCQJNcw5jOTJ9n+cHOcod3ynt3oAqJrly2sm0D2rgXHleQqnzVXAO8nJ4/AVPNrTyXlvDZxSbJJTH5zp+7bAPTnPX2qRtEHnGeO42XH2gzJJs6AgAqeeQcVHBolxFcQE3wa2glMkcXk/Nzngtn39KAHQ6tLNBaKqILqWUxyLzhNv3z/L861JPvRf739DVG30iODWJ9QEhPmjiLHCH+Ij64FXpPvRf739DQBR1G5vF1C1tLN4IzMkjs00Zf7u3gAMP71Z9zrt1bp5UzWltPHdCCWWQFotpQuGAyCM8DGfzrSv7G4nu7e5tbmOCSFXX95CZAQ230Yf3arNokoRJI70fbBcfaHmki3Bm2FMbQRgYPHPagClJ4gufsthK01ja/aI5XMkysVfaQF2jcCNwOccmt6xmkubGCeWMxSSIGZD/CSOlZsHh6JFjWeXzl2zCRSmAxlYE4GflAx096mt3vbCJLVrW5vRGNouA0a5HbOXzkDvjmgCtbaxM0t41zLAn2YMWtfLKygDodxbBB+lW7FtUnEVxNLaLDINxiWJiyg9Pm3YJ/Co30mW7uxNf3Ecioroixw7Gw3GC245/DFEWnalFb/ZhqaeSEKIfs/wC8AxgZbdg4+goAistaluby7jeJUjVDJbP/AM9FGQT+Y/Iirtvfg6NHf3GEHk+a+3oOMnFVP+EctImt3tMW8sQKs4XO9SMEHn15pF0W6fT49Pur6KW1XYpVLcqzKp+6TvPXAzx60AVxrt2NFuZ7iOG2vbeVEdXyURXZcMeR/C3r1Bq/ot/LfxzmR4ZVil2JPACI5RgHIyT0JI6npVebw5B57vaOLdJBH5qBMhyjhlPX0BH4+1TpbS6XLcSWsUtzDO+8W6bR5TH7xBZhwfT1z60ALfXN9/acFnZPbpvheRmmjZ+hUYGGH96qqaxeXEkdnFFFFemR0kZ8sihQDuAGCc5HGRU8lte3lzFewt9gljR4jHPEJcglTn5XwOlNGhmJIpLa6ZbyN2kM8iBhIW6hlGOPoR0oAZ/a13BP9luFhadZkQugIVlYHkDPB49TS6rq01ml0UMCCJ41DyglQGxknBHTNObRJJIpXlvN15JIsglEeFUr0AXPT8aJNHuZ4JjLeJ9plkSTesJ2Ltxgbd2e3rQBHYazcXKWRZYWE87x+ZGDtdVBIZQTxnHfNLfapPFrX2FLuztl8tGXz42ZpGZmGBhh6D86RdCuIwkkV8guVuGnZ2gyhLDBAUMMD8amOnait411Ff26yvEscm61JB2liCPnGPve9MDSk+/F/v8A/spqvfajHZPDH5Us80xIjiiALNjqeSAAPc1Yk+/Dn+9/7Kaq6hYS3M9vc21wILi33BSyb1ZWxkEZHoO/akBXuvEFvaStHLb3WUCGQrHuEe7pnB/QZq3YX6XyyFYpYmjbaySqAw/U1Vk0hpfPaW5BebyixEeBlPbPf9KuWtp9nnuZd+7z3DYxjbxigC1RRRQBHb/6hP8AdFEX+qX3GaLf/UJ/uimJLGiBXYKy8YPFAE9FRfaIf+eqf99UfaIf+eqf99UAS0VF9oh/56p/31R9oh/56p/31QBLRUX2iH/nqn/fVH2iH/nqn/fVAEtJUf2iH/nqn/fVH2iH/nqn/fVAEh6VxcE0GWadiQBwq9WP17V15nhx/rU/76rgLa8e3ZgYxJGwwyN0Nd2DjzKVvI48Ve8TXs5IxqsAhcshcYJGD9DXUy9U/wB4Vx2ktcX2swylOEYE4GAoHauxl6p/vCpxatJLyKw1+ViyclB/tVFdTPD5OzHzyBTn05qWU4AbGQpyahmNvNs3SgbGDDBHWuM6jPTXAior29xORCksssaKqorEgEgtnseBmpU121fUfsYV8mQxLJlcFwCSuM7ux5IxxSpYWUaSKJziSFYTlx91c47dfmNIlhaR3LyLduI3ZmMIZQm5upzjd3JxnGe1AEX/AAkUGJQbW48yMxjygULNvbavRsDnsSDWtGxeNWZChIyVYjK+xxxWNbaLY2+P9Nlk2iIKGKAKI23KPlUd+tbHnw/89U/76oA5nUJI/wC1pllfagbkgZPSqtzNBgPbswyOVbqPxqPVLp4dcnkiIOG+oIxVeSea/lSGGEIvRUQHAz3r2oU/di+ljypX5mrdTuic2Z/65/0ouBOYMW0kccnHzSIWAH0BH86VgVtCD1Cf0qtq1jLqOnm2iuBBuI3EpuDKOqkZHB6HmvFZ6iKEOrXc1lAEEBuLi5aCOYKfLYDcd4XOSMKeM9e9Tw3d9cWkwE1rBNbTNHNK8ZZCAM5A3DHBHU8c9afJptxLawK9zELm2kEkUiQbUHBGCu7pgkdarz6FNLYiEXieY9x9onZ4dySn+6V3D5eF4z25zQMbBqt5d2tgsKwx3N2Hfe6MU2L/ABBcg/NlSOeh71oabffa7JJZdqSZZXAPGVJBxntxUU+n3UqW0ouolvYN2JfJ+RgeCNu7Pp37UQaHYLbRRXNtBdPHk+ZNErEknJPTjk0APu7q4h1C0jTyjBMSrZB3dM8HOKivru8tL+3USW7xTyBBD5beZjHLbt2OPpT73T7ie6tZLe5ihjtzkRmAtntjO4Y49qYum3aavJereRMsmBse3yyqP4Vbdx+VAGlvXONwz6ZqjZ3VzJql7az+VsiVGjKAg4bPXJ9qlXTLBLr7SllbLcZLeaIlDZPU5xmobawuotWuLyS7ieOZQpiEBUgDOPm3H154/KgBdLuri4lvY7kRbrefywYwQCNit3P+1V5ywRigBbHAJwM+9UNNsLu0urqWe7imW4fzCqQFCGwF67jxhavuGKMEIVscEjIB+lAGNY6reT6Vf3EkcX2i2lkjVYwSp2/qabpeszTWjT3MkF18ypsson3Rk/3lJJFTaXpd5p8V0rX0UpnkaUH7Pt2ux5/iOR7U230e7imuLk6goup2Us6QALtH8IUk9fXNADZ9Rv7XW7S0kNtNHcs3yRoweNR/ETk5H4Cpor+6OvyWMyQiEQ+ahTJY845qGy0W9tNUmu/7SSVZn3OrW43EdlDbuAPpUw0y7/tw6j9ti2FPL8ryDnbnP3t3X3xQDItS1O6TSn1G1aK2ijRmZLyFgzEHAGNwxn8etRahqmowaMmpr9lt18hXaCZGLFz/AAA5GPToaL3Qr+7ks5H1ZWe2Jb95ahlZieG25AyB0p19ouoXV5a3I1VFe3j2hXtQyl+7gbuD/KgDUEjy6d5kkZjd4tzIeqkjpUWs3/8AZunSXOFLAqq7s4yxAGcduanZXWyZZHDuIyGYDGTjk47UzUbMX9o0BcxtlXRwM7WBBBx35FDBGU+tyQ6aZftEM0xmWIH7O8YjJ/vISW/xrS0q6a6tS7zxzsGKkpC0WPYqxJBqo2jSyJLLLdKbx5EkEixYRSv3RtzyOvfvU9pp9xbgt9qUyyTeZMRFgPxjaBk4/M0AQabqNzdahPDcTWyeWzYg8plk2g8NknBH0FPsdUkvdTmiSNRaLGGik7yHJBP044p506WbUBcXc8ciRqyRxpEV4bruJY5/SkttDsrTUBd20EcTCPYoVenJ5oApWetznTbu7uJLeSWCPe1tHG0boewbcTx74q1BqM9rPPFqkkGI4BP5sSlVC5IIIJPTHXvnpSNo8l09zJf3CSPPB5A8mPywq5JzyTk5NOi0fzWmfVZIrxpI1i2+VsQKpz0yeSefwFABp97fX8F5mOO2mjlCxq6ltqlVYbhkc4boCKqNrdxBp9xJIYZJEuRbxzIjCNycfNtyTwSQQD1FTHw8sVrqMNjOLV71gRIiZMagAbevPRvT71SnSp305LaS4hV4XV4Ght9ix7cEDbuORx6igBsN5dT6a80N7aF42O93tnQKB2KFsg/U1A+pX0WhrfXVxZ2zctloGZWX+HjfkE/U1OdGkktZo5rkGS4lEkzJHtDAY+UDPAwPU1cvYLqWIR2k8MIIIbzIS/HthhigCndXt8ukx3qSW0H7sNIskbSZJ6BcMOv9aZd6td2mnwB4on1B0DyIuQka55Y859h6n6Gp10dVt7C384mK0YMVK/6wgcZ9Oeadqei2Wpo5mgjMzLt80rkgUAU9T1qSDUGtY5obdYolkkklgeUfMTjhSNoGOWJ71Lq11qds0ZspbNvOZY4opImLMT1OQw4AyenQUXmitI8gtLhLeOeAW8yGLdlBnG3kYOCRzkdOKtJpypqMd0ZCVhg8mKMj7vPJz6nCj8PegCq2oXI1w2jT28MYKhFkhfdLxk7X3AZ68YPStR/9ZF9T/I1Su7C4vLuJpLmMWsUqyrGsXzkr0BbdjGeeBV1/9ZF9T/I0AS0UlLQAUUUUAFFFFABRRRQAUUUUAFFFFABRRRQAUUUUAFFFFABRRRQAUUUUAFFFFABRRRQAUUUUAFFFFABRRRQAUUUUAFFFFABRRRQAUUUUAFFFFABRRRQAUUUUAFFFFABRRRQAUUUUAFFFFAEfl8khiM+lHl/7bfpSAFi3zEc44pdh/vt+dMQeX/tt+lKqYbOST05pNp/vt+dIuRIBuJBB6/hQAL/x8P8A7q/zNSVGP+Ph/wDdX+ZpXkSP77qv1OKQx9FRpPE5wkiMfQMDUlGwk7kcvWP/AH/8akqOXrH/AL/+NQXepWdk4S5uEjZhkBu4oKSb0RborPj1vTZZFjS7jZ2ICgdya0KAcWtwpaSigQUUUUAFFLSUAFFFFABS0lFAC0lFFAC1FL9+L/f/AKGpail+9F/v/wBDQBJRRRQAtJRS0AJS0UlABRS0lABRRS0AJS0UlABRRRQAtJRRQAyX78X+/wD+ympKjl+/F/v/APspqSgAooooAKKKKAI7f/UJ/uin0y3/ANQn+6KA5b7q5H1oAfgelGB6U3c39z9aNzf3P1oAdgelGB6U3c39z9aNzf3P1oAdgelGB6U3c39z9aNzf3P1oAdgelGB6U3c39z9aNzf3P1oAdgUmB6Um5v7n61lf28n/PBv++hVwhKfwkSnGO5r4qOXqn+8KpWurRXEwjKMjN0z3q7L1j/3hSlFxdmOMlJXRJRgUjMFGaTc39z9akodgelGB6U3c39z9aNzf3P1oAdgelGB6U3c39z9aNzf3P1oAXA9BS4A7VmXGsLBO0TQsSp65FNTXImcBomUHvkGtfYztexl7WF7XNKb/USf7p/lTx0FMlOYHI7qf5U8dBWRqFFFFABS0UUAJRRRQAtFFFABSUUUAFFFLQAlLSUUALSUUUAR3H/HvL/uH+VS1Fcf8e8v+4f5VJQAtFJRQAUUUUALSUUUAFFFFABS0lFABRRRQAUUUUALUb/6yL6n+RqSo5P9ZF9T/I0ASUUUUAFFFFABRRRQAUUUUAFFFFABRRRQAUUUUAFFFFABRRRQAUUUUAFFFFABRRRQAUUUUAFFFFABRRRQAUUUUAFFFFABRRRQAUUUUAFFFFABRRRQAUUUUAFFFFABRRRQAUUUUAFFFFABSUtJQBGn8X+8ar6hdmyt/O271B+ZR1I9qsJ1b/eodEcgsoO05GR0oY4tJ6jbaRpbdJG25YZ+U5FP/wCWq/Q/0pI40iQJGoVR0A6Cl/5ar/un+lMUrX0EX/j4f/dX+Zrntfje41aKBWAzECoY4Gcn/CuhH/Hw/wDur/M1U1DSoNQdXkZ0dRjKntWlGahO7Mq0HONkYFuiW2p2kMf+tVgJWB4ye34V11ZVpoVva3CzB5HZTkbiOtatVXqKbViaMHBO5HL1j/3/APGuN8cf8hKD/rl/U12UvWP/AH/8aqX+j2WoyrJdRF2UbQQxHH4VgdlGahPmZ59pf/IVs/8Arun/AKEK7m9eW51qCwE8kMPkNMxjO1nIIAGfQZoh8N6XDMkscDB0YMp3t1ByO9XL3Tra+aNpQwkiJKSIxVlz1wRQXiKqqNNGLrM11pV5pvkXEzwReZLcB23FkBQHP0DE/hUmnapJLquoTyyO1mI0aBVUt8oZlLADrkqT9MVprpVoFQOjy7UdMyOWJD43A565wKlt7G3tpA8EYQiJYgB0CrnAx+JoOczr7Uftf2SG1lkgW4m8t3ZCjYwTgZHeodaiudOsY/sV3cGRplP7xyxIAJK/jiti9soL6DybhNy5yMHBB9QexqKLS7eMLkyyFXDgyys5yPqaAMm21O4vtdhe3l/0RoHCpnhnABJP0zitG3mnbW5oZW+VbaNtgPAYs2SPyqZNLs4inlQiPYGC7DjG7rUc2j2s0yylp0kCCPckzKSB0zg89TQBSFm4137P9uvPKEHmbfOPXdiobe5uN1pfG5kZri8eBoifk2ZcAAdiNoOfrW6LaIXP2jB83Z5e7P8ADnNV49JtI7z7SqNvDFwpc7VY9WC9ATzz7mgCna+YdcItbieWCNXFwZH3IH42qvuOc4p99qVzZzWscqRRpJnzJWDFAcjC8dM56mp7LR7WxlMluZlyWO0zMVyTknBOKWbSbWdI0lMzInG0ythuc/MM8/jQBiR3ty3iAwrNcDN0V+dv3RQKCVA9asSX15eXNk67YrWSdkXax38AjntWs+l2kisGjPzS+dkMQQ3HIPbpUUeiWMV0twiOHRy6jzDtUnqQM4FAFC1vrid7bTzK32mKZhOw6lF7/jkVuS/ei/3v6Goo7G3ivZbxIwJ5VCu/qB0qWT78X+9/Q0AZupLJNq1jbC4mijeOVm8p9pJGzH8zWVc3d2jmz8+4mEV+Ig8TASOpiL7c+oP8q6C906C9kiklMqvECFaORkIBxnofYVE2jWTW0cAR0WOTzVKSFW3YIzuByTyaAOdl1K4+xWTTT3jER3BlEDYdSrKAG9doODXU6a0r6dbNO6vKY1Lsp4Jx1FR2+lWdt5XlRYMYdQSxOd5BbPqSQOtRR2V3aKIbCW3itl+6kkbMR6jO6gDNF3cWFxdfbGuPtGyR4SXzFIByMDsRV/TrU+RDezXtw7Mm98yfIcj06YqeLSraO489vMkfBAEkjMFz1wCeKiXQrJVKDzxGQR5XnNsGeuBnAoAydN1qWa/uFknLJcxtJAuCPL25GPywfzrUi1A23hmO/nJd1tw5z1ZscD8TVubT7aZIVePiE5TBxjjH8jVeHQ7KFEQee0cZUqjzMyjb04JoAwo9Uuf7GvbeS6kluoJov3qZVmR3Xpn6sv4VseHZ5Z4bpnklaNZykazHMiAAAhvxz+GKt3Ol2l1MJZY8uFC5BIyAwYdPcCmy2Lxzy3Fg0UM8xHmmRSysAOOARz70AV79JLnW7e2FzPDGbeRyIn25IZAM/maz4Lu7uruPTpLpwgmkRpkOGcKAQM+vP6VqPpf2spLfybp0DKr27PENpxkEbuelSPpFk1tHbiLy0iO5CjFWU+oI5zQBkyXVxa3hsxcyPHHcxAOxydrA5UnvT9Zu7hPtixSyjbLCoEbYbBxkD61pDR7IWr2/lsVkbczlyXLeu7rmm/2NZm2kgYSsJGDs7SsXJHQ7s54oAzNOvblmso5JpN32qSN0c/MAFJCse56VNePPL4ieANeGJYYjiCTaFJZgSefYflVw6FY+SkYWVdkhkDrKwfcRgktnJ4obRbVpBJvuRIECFluHBIBJGTnnqaYF6T78P+//AOymqeo3s8N1a2lokZnuNzBpM7VVcZ6deoq5Jw8P+9/7KahvbCC+8vzgweM5R0Yqyn2I5pAZd7rF/bTzJHbQyCARbyWILF+MCr+mXc9wbiO5SNZYX2nyycHjPen/ANl2u1wUZt4QMS5JO37vNTxW8cMksiDDStufnqaAJqKSloAjt/8AUJ/uili/1Kf7opLf/UJ/uimKzxjYY2bHAK4oAnoqLzm/54yfp/jR5zf88ZP0/wAaAJaKi85v+eMn6f40ec3/ADxk/T/GgCWiovOb/njJ+n+NHnN/zxk/T/GgCWkqPzm/54yfp/jR5zf88ZP0/wAaAJD0rirWcqskixeYVHfovviuw81sf6mT9P8AGuMh0vWYJN8Vs6t6hl/xrtwnLaSbscmJUm1ZFu2k/wCJxbr5Zjy4O0npXUy/8s/94Vy+k6RqH9pR3F3GUCNuJZgST+FdRL1T/eFTi3HmSi76FYeMlF3HP1T/AHv6VXvmZfI2sRmVQcdxzU8gJAKjJBzimMwfG+BztORwOD+dch0mJFqV6sYECQmKC2imfzCxZtxbIBz6L3qaLWLmTUGXyFFqJnhLEYK7Qfmznnp0x3rQEUKhgLMgMoQjaOVGcDr05NNFtbC6NyLL9+RgvtGT+tAGQuvXrh0WOEu3kGJirBcSPt5Gcn17V0Me8Rr5hBfHzFRgZ9qpQ2Flb58nTlTJUnai9jkd+xq35p/54yfp/jQBzN7JnWpl2GTBztBxniqt5OWjWRovKLA9OAfwqXU9N1KXVJp7e2faWyp3KO31qL+yNXvLhTcxMoPBZmHA/A17EHTUU3JbHmShNyat1OvP/Hmf+uf9Kj1AxCxdp53gjUAs6NtP04qV122rL6IR+lRX1jBqNsILkMU3BvlYqcjpyK8dnpox0kvRZ2VvLLNGLq7ZQzN+8WLDMoJ9TtFPSZRY3SXl3cBLW5MavG5EkgwCF45J+bH4VpHS7drQWzGVlDb1ZpWLq3qGzkVHJollJaxW7JIFik81WWRg2/nLEg5J5NAFCM3zppljdzSxPMsjyMrYfC/dUn1wRn6VPp+sIljF9rMrybnTcsTNuCsRk4HtVyXS7eW2ihYynyiSj+a28Z6/NnPerFtBHawJDCm2NBhRQBQvXkXUtPeOaRUkYhkzgEYzyKivN51eFLSedpt4aVN/7tEx3Hqau3em293cRTymbfEcpslZQD9AaYNItRfPeKZlldgzbZmAYj1GcUAPTUrd7v7MBL5mSvMTBePfGKgsTKut6hC00kiBI3VWOQud2cflWnVKHS7eC/kvEabzpOG3SsQR24zjjJoAh0dpfP1KKWZ5RFchVLnJA8tDj8ya0XBZGCsVJGAR296qWWl29jPLLC0xeU5ffKzAnjnBPXgVbdQ6MpyAwwcHBoAwdJkvbjSdSQTvLcJcSxRuxwRjgUzR7m6VZ4FM8t7EyebHdSZAB6lSK0rPRrSxjnS385VnyXzMxyT1PJ4PvSR6FYojrskYu6uztIxZiOmTnNAGezXDeI4Y7C6nlRGJuwz5jQY4Ue9WYZLhPFMsDXEkkLW/mBD0U7iOKlt/D9hbXhuoUlWUuXP71sE/TOKkGj2o1E3+ZvPPGfObGPTGcY9qAZnazLcDTlaaWWC/cMkEFrIfnbsf5Z9Kj1X7XHptuGurj+1XhCpDA+A0ndiPT1Jq9L4a02Xyd0coMAIQrMwIycnnPvS3HhzTrmWKWRJvMijESMszA7R9DQBdAlGnYnIaURfOR0LY5qtr91NaaWz2+fMZ0jBXqNzAce/NW3jWKyaNM7UjKjJzwBS3VvFd27wTpujcYIoYI56a9uILNrWMXC3P2hI3Dzb2Ab+63vWto8wa2lRvOEkMhWQSyeYQfY9xTho9oLaSArIwkYOztIS5YdDu68U+LTLaFEVQ52yeZuLklm9Se/40AZVjrDXeu7DK6ROjLHCUI6H7x471LZwyPrUnk3ly9vApWQPJuDOew+g/nWubeI3Cz7f3igqD7U23tIbaOSOJSqyMztycknrzQBz0l7dae2q4a4Uw2wkhS4ffuPOWHt049qJL640+wvlxcC7WFHXzZfMBDNt3DsDnPFbMOkWkZmLCSYzJ5bmaQuSv93ntzRDo9nFFNGUeUTII3MrlyVHRcntyaAKenZf7ZZTvdQyoqOzPPvIU5wQ3boc0aRFNNY3Nx9ruWhn5t975ZUA4bP8AtdfpirkekWscFxFiRxcJskZ5GZiuCMbic45P51Ze2ja1+zDcke3aNjFSB7EUAYj6pLb+H7Q73a4nXaJWUtt65Y4qK41pl0GAQzv58sbZnKH5cdT061uWdhBZWotoQ5iGcB3LY/E1ItrCtt9nCfutpXHsaAMe6nE+iW1yl1cea6hIxG5QyOemaNSgmg022j+23TXjAQxlZCN7nufpyfwrVNjbsbclP+Pc5j5PBxinSWsMtzDcOuZIQwQ56Z68fhQBjailzZmCSee6e0hhVZJIpdrbs8sw79qk1lpra9tZo3uVR5o1eTf+6VScYK+/T8a0L3TYL51NwZWUYzGJCEbByMr0NJPplvcXKzTGVtrKwjMjbMjoducUAYup3l3a3k8rvcrIlxGsCKD5TREqDntnJb36V0b/AOsi+p/kary6bBNdi4lMrlWDKjSEoGHQ7emasP8A6yL6n+RoAlooooAKKKKACiiigAooooAKKKKACiiigAooooAKKKKACiiigAooooAKKKKACiiigAooooAKKKKACiiigAooooAKKKKACiiigAooooAKKKKACiiigAooooAKKKKACiiigAooooAKKKKACkpaSgBpRCclQT9KTyo/7i/lTQisWLKCc96Xy0/uL+VMQ7yo/wC4v5Uqoq/dUD6CmeWn9xfyoVQso2gDIPT8KABf+Ph/91f5mpKjH/Hw/wDur/M1Fd39tZ4FxKEJ6DBJ/ShJt2QNpK7LNFUrfVbK5kEcU2XPQFSM/mKu0OLjo0Ckpaojl6x/7/8AjUlRy9Y/9/8AxrP1TXbbS5kinjlZmXcNgBGPxNIUpKKuzUorCt/FVlPcRwrFcBpGCglVxknHrW7kYyaAjNS2CiiigoKWkoBB6UALRSUUAFFLSZoAKKMjOKKACiikZgoyxAHqaAFpkv34v9/+hp9Ry/fi/wB/+hoAkooooAWkoooAWikzRkZxmgAooooAKWkooAKKKKACiiigApaSigBkv34v9/8A9lNSVHL9+L/f/wDZTUlABRRSUALRRRQBHb/6hP8AdFSVHb/6hP8AdFCl3GRgA9MjNAElFMxJ/eX/AL5/+vRiT+8v/fP/ANegB9FMxJ/eX/vn/wCvRiT+8v8A3z/9egB9FMxJ/eX/AL5/+vRiT+8v/fP/ANegB9JTcSf3l/75/wDr0Yk/vL/3z/8AXoAdRTMP/eX/AL5/+vWCNbuycBYifZT/AI1pCnKexnOpGG50NRy9U/3hWVZaxJNcrFMqfOcAqCOfzrVl6p/vClOEoOzHCamrolpKa7FRwMknApDv7so/D/69QWSUlMBZhlXQg9CB/wDXpcSf3l/75/8Ar0AOopuJP7y/98//AF6MSf3l/wC+f/r0AOorEvNWuYLqSJREQpxyp/xqNNbnVx5yR7e4AIP862WHm1cxdeCdjcm/1En+6f5U8dBUcp3Wzkd0P8qkHQVibBS0UUAFFFFABRRRQAUUUUAJRS0UAFJS0UAJRS0UAJRS0UARXH/HvL/uH+VS1Fcf8e8v+4f5VLQAlFLRQAlFLRQAlFLRQAlFLRQAlLRRQAlFLRQAlFLRQAVHJ/rIvqf5GpKjk/1kX1P8jQBJRRRQAUUUUAFFFFABRRRQAUUUUAFFFFABRRRQAUUUUAFFFFABRRRQAUUUUAFFFFABRRRQAUUUUAFFFFABRRRQAUUUUAFFFFABRRRQAUUUUAFFFFABRRRQAUUUUAFFFFABRRRQAUUUUAFJS0lAEafxf7xqrqc81vAr243y7uI8ff8Ab29fwqyGClgTg5pfMT+8KGrhFpO7I7OQy2schk8wsuS2MZ/Cpf8Alqv0P9KTzE/vChWDSjBzgH+lMG7sB/x8P/ur/M1zuvokmsRJLJ5StEBvIyAct1roh/x8P/ur/M1FdWNteYNxEHI6HJB/StKM+SV2ZVYOcbI5qBoxqlpBBtZYnALj+Nu5z6V11U4NLsraQSQwBXHQ5Jx+dXKdaoptWFRpuCdyOXrH/v8A+Nch41/5CMH/AFy/qa6+XrH/AL/+NMmtLa4YNPBFIQMAugJH51iOrDnjY860z/kKWn/XZP8A0IV2GpJDc+IbS1vwr2zQO0cUn3HkBHUdCQOmfU1pLp1kjBktIFYHIIjAINSXNrb3cfl3MMcyZztkUMM/jQKjS9mmrnM67BFZ3mnTackcaWKzXHlxAAEApvGB/slvxqXSLiWTVr/UFikn+0wRyRRAgHZudVxuIAyAG59a6CGztoFRYbeKNUBChEA2g9cfWpBEiyb1RQ+0KWA5wOg+nJoNjD1W4a4WzS/tpbS2kuNkqSMpDDBwCVJGCcdah13TrRLOKHTYoreRrhWxAoX5gCRnH0ropYo542jmjWRG4KuMg/hUMFhZ2yhYLWCJQd2EjA59frQBzljcvqWu29/vZFaCSJMj7pXG44PvmrmraZYzXmmST20E8ks+2SRo1zIPLbr+QrcaCJiC0SMQCBlQeD1H40eTFiMeUmIzlBtHy9uPSgDC1HRtMGp6Yo061CvIysPKXDARnAPHsKqX8MKDVZCirdWskSWeBgxjauwJ6AsWHHXpXUtGjsrMilkOVJGSPpUclpbS3CXElvE80f3JGQFl+hoA5hS66nPe3MNnOy6isAEiFpkBKhSrfw4znGOeTmtfVpb2G1D207PiUmQxhN6p6KG4JHvzitBrO1a6F01tCbhRgSlBuH49aSWwtJ02TWsEibt+1owRu9fr70AclqZS5vXulhjljMUBN2/EkIJPzAAfnyKu6ndy3AulN8scUMsSLDtU+bkg5yeee2K6P7PD837qP5l2t8o5Hofaozp9kzq7WkBdRtVjGMgeg4oAwZC0d5JoYBAuJhKmP+eR+Zv1GPxro3ABiA6Bv6GlMUZlEpjXzANofHIHpmkk+/F/vf0NAGTq1tbXWt6dFeQxSxeVMdsqgjPyetY08SSEW9ukNxZLqQWCOdyYv9SxZc4Pyhs+vNdZc2VrebRdW0M+37vmxhsfTNJJY2k0C28trC8KfdjaMFR9B0oA40oZrOxjWyivngjuw0MjfKGDrnYcHIHRfbuK63Ryh0i08ufz18pQJf73HWrEdtBEIxHDGnlgqm1QNoPUD0HAqq2m/vCYLy4tkJz5UIjC579VPWgDEMbaXd3CrBBNNcJK8F3GP3ucZKt/Q1d0y30eCwgvxHb+aE3mcgGQnHzZbqT1rUgsLS2laWC1hjlf7zpGAzfUimjS7AStL9htvMfO5/KXJ9cnFAHNafcTw38stxFcRrqMbsTKBtDjJULz/d/lWnFffZPCcE0RDzfZ0WJRyWcgBR+ZFbMkMUqqskSOqnKhlBwfaoIdMsIHDw2NtGwOdyRKDn14FHkByfzW+k3ukyQykCWGWFbnAMitIu4Hrxuz/wB9Vt+GVWMX8XlpbOtwd1oh+WEYGMdMhsbsgDrWvLbwTOHlhjkZeAWUEjkH+YB/AVFc2SzNvjle2lOA0sIXcwGcAkg8c0AZ2p2tpda/apewwyxi1lIEoBAO5Oeay7by7i4tradzLpbXEoiEhyr4A2rz1Gc4z6V0P9l20kareqt8yklXuY0ZhnsMKKsy2sE0HkTQRyRdNjKCv5UAcxJ5NvdyRWxC2UN3FgKfkjYg5A9O1P1vbN9vVVjkHnwKVc/KenBPpXRLZ2y2xtlt4hARjygg2/l0pq6fZLbG2WzgEBOTF5Y2k/TGKAOb0x1jexiJVDFeyqyo2Y1+VjhD6VZu7aO78TyF7WyuUW3iybg8oNz8rwefy6Ctp9OsXgWB7O3aFDlYzEpUfQYpj6TpsgUPp9o2wbVzCp2j0HFMCzJ9+H/e/wDZTWJ4oe7jk09rEZnDyYAGTjy2zgdzjoD3rbk4eHH97/2U04xozK7IpZDlSRyvbikBU0j7IdMgNg2+3K5VicknuT75zn3q7TIoYoQwijSMMxZtqgZJ6k+9PoAWiiigCO3/ANQn+6KWH/VJ/uikt/8AUJ/uimgSpwoVl7ZOKAJqKizP/cj/AO+j/hRmf+5H/wB9H/CgCWiosz/3I/8Avo/4UZn/ALkf/fR/woAloqLM/wDcj/76P+FGZ/7kf/fR/wAKAJaSo8z/ANyP/vo/4UZn/uR/99H/AAoAkPSuKsZp28z7Nt83bx/ex3212GZv7if99H/CuVHha/U5E8II7gt/hXZhZQSkpuxy4iE5NcqCCVjrkCyFN+8btnTP+NdXL/B/vCsDSvDs1reJcXMqMEOQEz1rfl6p/vCpxMoSkuV3sisPCUYvmHP1T/e/oaragP8Aj3/67L/WrMill+U4IOQaZmb+4n/fR/wrlOg56Ka9MZMN20EdtaRSrEkSbWYlsg/L0wo4GKfDqN62svG9woCyurWpIJ8sA4YKF3ZPByWxzj0rfzN/cj/76P8AhSZm/uR/99H/AAoA5S21e9uRJHBqDsH+zESfunaPfIVYYC4Bx2OcetdbGpSNVLs5UYLNjLe5xxTczf3I/wDvo/4UuZv7kf8A30f8KAOWvJWGuyqhj37vl39M4qvqE06on2raJMH/AHse9XtQ8PXt3fS3CyQqHOQCTx+lRReFrppQbieMpnnBJJ/SvVhUopJuWyPNlSqNvTqdMf8AjzP/AFz/AKVMOgqORdts6jshH6VIOgrynueihaKSloGFFFFABRRRQAUUUUAFFFFABRRRQAUUUUAFFFFAEVx/x7y/7h/lUtRXH/HvL/uH+VS0AFFFFABRRRQAUUUUAFFFFABRRRQAUUUUAFFFFABUcn+si+p/kakqOT/WRfU/yNAElFFFABRRRQAUUUUAFFFFABRRRQAUUUUAFFFFABRRRQAUUUUAFFFFABRRRQAUUUUAFFFFABRRRQAUUUUAFFFFABRRRQAUUUUAFFFFABRRRQAUUUUAFFFFABRRRQAUUUUAFFFFABRRRQAUlLRQAwyKDgnmjzE9aanVv9406mIPMT1oV1Y4BopP+Wq/7p/pQAg/4+H/AN1f5mpKjX/j4f8A3V/mao6lq8enyLGYy7sN2AcYFOMXN2iKUlFXZpUVk2muJcTRxtA8YkOFYnIJrWonCUHaQozUldEcvWP/AH/8akqOXrH/AL/+NYPiPxFPo93FDFBHIHTcSxPqRSScnZFnRUVxll4zurm+t4GtYQJZFQkE8ZOK6q7vreyCm4k2bzhQASW+gHNOUXHcCzRVNNUsne3QTAPcFhErKVLFevUVMl1BJdSWySK00QBdB1UHpUgTUVDc3MNpCZZ5AiDuarjWLEx+YZ9i7wmXRl+Y9ByKAL1LUDXcC3a2plAndS6p3IHeq9zq9jaT+TPMUkzgDy2OTjPGBzQBeorNfXdORlVp2DN90GJ+eM+lTPqtkk0cTTgPIFIBU8Z6Z44z70AXKKozaxYwXHkSzlJNwTBRsZPQZxjvV6gAoqncarZW1x9nmnCScHBU4GemTjAqeeeO3hMshwgwM/U4FAEtMl+/F/v/ANDUQvbY2zXAlXykJDN6EHGPzqSQ5aIjpu/oaAJKKq3eoWtiyLcSFWkztAUsTjGeg9xTH1axS2S4Nwpid9ilQSS3JxgDOeDQBdoqhJrNhHFFK1wNkwJQqpOQOvQds1djkSWNZI2DIwyrDoRQA6iqkOpWk87Qxy7nTOflOOOvOMU2HVrKecQxSl2JwCEbB/HGKALtFQJeW8kk8aSqzwf6xR/DxnmpIpUmhSWNgyONysO4oAfRVMapZGyN6LhWtg20yDJGc4x+dS2l5b3sbPbSBwrbW4IIPoQaAJ6KqXepWllIkdxLtdwSoCliQOp4HuKJNSs47Zbhp1MTnCledx9ABzQBboqrFqVpLEsiTAqz+WMgg7vQjtS3F/a2qyNNMFEZAbgnBPTpQBZpaqQ6haTrE0U6sJWKp15I6im3Gp2lrceRNKRLtDbQjNweh4HsaALMv34v9/8A9lNSVFJ9+L/f/wDZTRJPFHJHG7hXlJCA98DJ/SgCWiobe4iuYRLA4eMkgMOhxxU1ABRRRQBHb/6hP90VJUdv/qE/3RSIC6hix554oAlopmz/AGm/OjZ/tN+dAD6KZs/2m/OjZ/tN+dAD6KZs/wBpvzo2f7TfnQA+imbP9pvzo2f7TfnQA6im7P8Aab865iG7vJn2pPIT1PPArWnSdS9uhlUqKFjqajl6p/vCsKxv7lL9IZnZtzbSG7Vuy9U/3xSqU3B2Y6dRTV0SUU1yQAB1JxTJGSLbvdhubaOe9ZmhLRUUTLNEsis+1hkZ4P5U/Z/tN+dADqKbsH95vzo2f7TfnQA6iudvbu5XUJIYppPvYCg1E99eWsgMkrHvgnIIrpWGk1uc7xCTtY6Sb/USf7p/lTx0FRyHdbMfVCf0qQdBXMdAtFFFABRRRQAUUUUAFFFFABRRRQAUUUUAFFFFABRRRQBFcf8AHvL/ALh/lUtRXH/HvL/uH+VS0AFFFFABRRRQAUUUUAFFFFABRRRQAUUUUAFFFFABUcn+si+p/kakqOT/AFkX1P8AI0ASUUUUAFFFFABRRRQAUUUUAFFFFABRRRQAUUUUAFFFFABRRRQAUUUUAFFFFABRRRQAUUUUAFFFFABRRRQAUUUUAFFFFABRRRQAUUUUAFFFFABRRRQAUUUUAFFFFABRRRQAUUUUAFFFFABSUtJQBGnVv941V1OKeaBVtjtm3ZV/7vufWrQ3KW+QnJzkYo3N/wA82/T/ABoauEZcruR2astpGroUYLyCcnP1qX/lqv0P9KTc3/PNv0/xoGTICVIABHNMG7u4L/x8P/ur/M1z+vhU1SKSeNmhMYU447np78iugH/Hw/8Aur/M08qD1ANXTnySuZ1Ic6scjay/atWtlgUiGJgEHoB1J9zXX0gVR0AH4UtOrUU2rKwqVPkvqRy9Y/8Af/xrjvG9pc3GowNBbyyqIsEohYDk+ldjL1j/AN//ABqSojLldzU8w0vTr5NVs2ezuFVZ0JJiYADcPau21Am0122vpYpJLfyGiLRoX8tiQckDnnGOPStminOfM7gczrUT6pPZXNnDLvgjmliLIU/eKyFRz0zgjnsTT9KtL1NQu7hkEN1dQJIzOpZVYu+F467V2iujoqAMLUY72MWlzdKl0sE+91gjIIXBGcZOcGm6t5etWsUUEUpXzhlniZccHB5A6HFb9FAHLWVrdNqcF7f28iyNDJG4HOFAAHT15Nal7Hvk0kwxuY0nycqcqPLbr6Vq0UAZuoRO2p6YyoSqSuWIHC/IetZeoxyK2rWfkyNNeyI0DKhK42qvLdBgqTzXTUUAZbxyXuthZI2FtZqrrkcSSHOD77R+p9qq63HG9jmLzRtuCxRoXdZG5yCBzj0PSt6igDk7u1vbh5ZlikSLyYTJbBfvgZyoPqPakv18+4nMttdPMzxG3IjbCpkZ+nuK62igDnZrO4/tr7GsTGynkFy74+UEdV/FsGt6T78X+/8A0NSVHL96L/e/oaAMzVJRbaxYXEkcrRLFMpaOJnwTsxnAPoayLmGYt9tEdxbRTagJF2RbnRRCV3bcHGT7d666igDjoLLUJYLJLbzLeRYroLK8fLgspBYHoW610ejsn9lW6rE8GxAnlydVI4x7/Wr1VJ9LsLibzp7OCSU/xsgJ/OgDD8uU3VxaaaZzBMknmRyxFVib1ViO5q5ZapFDp8cP2S5E8MeDF5DcED1xjmtoAAYHSloA5O2stQsLiO4liVhdRuk/lAltxywLfqPxqxFeyP4cisrWK4W8MSQ/PC6hCRgnJHbk/hXSUUAcfLY3tnFdWCw4inaCaEwISqESIG6/QN+dbGhxy21xfQ3YdpzL5hnIwsqkYUjsCAMEe3vWxUF1aW94gS6gjmQHIDqCAfWgDNv51tdctp5I5Xi+zSJmOJn5LIQOAfQ1nwQTWl1DqM1rItu08j+Wq7mjDAAMVH07etdHbWsFpH5dtCkKZztRcDNTUAcvOss00+oxW8otxPEwUoQzBQQW29e9Gos93BeXMMdwsbTw7XER3YGMkKRnj6V1FFAHJWhktltJpYbhokvJG8wwsXdSp+ZlAyOT6VZmuB/bzXW+8iheCLGy2Zt+GfIPykj9OtdJRQBHJy8P+9/7KaxvEtjcXz2MVsWRt8mWAOPuHhvQHp+NbUv34v8Af/8AZTT6AKelzi4sYz9me2ZfkaJlxsI4wPUe4q5RRQAUtJS0AR2/+oT/AHRRF/qk+got/wDUJ/uim+UQfkkZR6cGgCaiovLk/wCe7fkP8KPLk/57t+Q/woAloqLy5P8Anu35D/Cjy5P+e7fkP8KAJaKi8uT/AJ7t+Q/wo8uT/nu35D/CgCWkqPy5P+e7fkP8KPLk/wCe7fkP8KAJD0rg7SZZN8bTmIsOCfun2Ndv5cn/AD2b8h/hWJ/wiVr/AM/Nx+a/4V14apCCkp9Tmr05Ta5ehmWc6vrdsqSNIocDc3euvl/g/wB4Vmaf4ftbCcTK8kjjpvI4/IVpy9U/3hU4mpGcly9CqFNwj7wsnVP97+lQ3kbyeTsGdsoY+w5qd1Drg/pTPLf/AJ7N+Q/wrmNzAGjyy75JoCZUtIlhO7lZAWJxz1+7Sw6feLrLzskpkEruJQVCMhB2qT17jjHat7y5P+e7fkP8KPLk/wCe7fkP8KAOVttKvJRIklm8UUn2cyIdoBIkJfGCc8dzya62NFijWNFCqowAOwpnlyf892/If4UeXJ/z3b8h/hQByeozqmuTh5GjXdjcvUcVUvJUjRYknMxAJJH3R9K6G78NW93cvPJcTbnOTjbj+VNg8LWcUqu0s0mDnaxGP0FenHE0klfojz3h6jkzX/5cz/1z/pUw6CmSjEDgdNp/lTx0FeY9z0ELRRRQAUUUUAFFFFABRRRQAUUUUAFFFFABRRRQAUUUUARXH/HvL/uH+VS1Fcf8e8v+4f5VLQAUUUUAFFFFABRRRQAUUUUAFFFFABRRRQAUUUUAFRyf6yL6n+RqSo5P9ZF9T/I0ASUUUUAFFFFABRRRQAUUUUAFFFFABRRRQAUUUUAFFFFABRRRQAUUUUAFFFFABRRRQAUUUUAFFFFABRRRQAUUUUAFFFFABRRRQAUUUUAFFFFABRRRQAUUUUAFFFFABRRRQAUUUUAFFFFABRRRQBGZOSArHHpijzD/AM82/T/GkT+L/eNKzqpAZgCxwAT1pi1YeYf+ebfp/jSq+WwVIOM80isrqGUhge4OaP8Alqv0P9KAEH/Hw/8Aur/M1JUY/wCPh/8AdX+ZrK1nV5bGdIYUQkruJbJ7n/CnCDm+WJM5qCuzZorBs9Yu3ngFxFEI5zhSuQfr1Nb1OdNwdmEJqauiOXrH/v8A+NSVHL1j/wB//GsLxFqV5ZXcaW02xSmSNoPOfcVlKSirs1hBzdkdDRXHWet6jLewRvcZVpFUjYvIJ+ldJe6ilrLFAsMtxcSglYogM4HUkkgAcjqaUZqWxVSm4OzLtFZj63DBcWVvdW89vLeOyIr7flI9SGPXIxjNT2+pQXGpXVhHuMtsFMhx8vzcgfWrMy5RVW+vorGJWkV3d22RxxjLO3oKqXGuJZ24mvrO5tlMqxAPsPJ7/Kx4oA1aKovqtsmqJp5J81ojNnjaFHqc1Fd6x9lnijFhdTiVtsckRjKucZ4y47A9aANOisqbWpIZoYn0m+3zHCAGLk4yR9/0p0utRQyFXt7jbHtE8gClYC2MBufcZxkDNAGnRWa2swi6MXkzGITCBrgAbBIei9c9SBnGMmrct5awxNLNcwxxq20u7gAH0ye9AE9LWVc63DbTtH9nnljRVd5owpRQ3Q/eyfwBqe91O1slHmSoZTgrFvAZgSBkD8aALtMl+/F/v/0NU/7Wt/sUtyVkAify2Qgbt2cY6+tW3OTEcY+b+hoAkoqlfaiLSeGBbWe4lmDMqw7eAuM53MPUVXOuweSjR29zJK03kGAKokV9pbB3EDoM5zQBq0VknXoTHA0NpdTNMJD5aKoZNhAbOWHQntmtG1uI7u2juIiTHKoZcjBwaAJaWs631ZLhpGFvOlum4G4bbsO3r/Fu/Si01Rrt0MdhdCCT7s7BApHrjduA/CgDQoqhb6va3NzdwRFi9p/rOOD9PXoR+FWba5S4tI7lcrHIgcbuCARnmgCaisqLX7WbSW1GFJnjWQR7AAHLFgo4JxzkHr0NWrC/S9EoEMsMsL7JI5QAynAI6Eg8EdDQBboqje6l9luY7dLS4uZZEZ8Q7eACAc7mHqKi/ty2aGN4Y5ppZHMawIuH3DqCCQBj3NAGnRWamswMAHimil80RNE4G5SemcHGPcE0+71WK0E2YppGiZFKoBli3TGSPWgC/RWdb6xBOYQI5keWVotjqAUZQSQefbtmnXGpmK+a0isrm4dUV2MWzCgkgfeYehoAuSffi/3/AP2U1JUUn34v9/8A9lNRXV9DZyQpOSol3Yfsu1SxJPbgUAWaKgtLkXdsk6RyIr8qJBgkdjj361PQAtFFFAEdv/qE/wB0VJUdv/qE/wB0UkaKyBmAYnnmgCWimeWn9xfyo8tP7i/lQA+imeWn9xfyo8tP7i/lQA+imeWn9xfyo8tP7i/lQA+kpvlp/cX8qPLT+4v5UAOozTTGmPuL+VchBGsxY5REUZZm6CtqVL2l3e1jGrV5LaHY1HL1T/eFc3Yu9tqcUWcbmAODwwPeukl6p/vClVp+zdr3HTqc6uSUUyTkKPU4qOZoofLzGDvcIMAd6yNSeis9dR08CFZ5raCaYArE8qbjnpjB5/CplubJrs2izW5uVGTEGG8D6daALVFURqOltFJKt5ZmOIgSP5i4Qnpk54qzH5MsayRhHRhlWXBBHqKAJaM1y18nmarLGirnd+A4qGXNoyyRupHVXToa61hrpanK8RZ7HWTf6iT/AHT/ACp46ConO61Ynumf0qUdBXIdQtFFFABRRRQAUUUUAFFFFABRRRQAUUUUAFFFFABRRRQBFcf8e8v+4f5VLUVx/wAe8v8AuH+VS0AFFFFABRRRQAUUUUAFFFFABRRRQAUUUUAFFFFABUcn+si+p/kakqOT/WRfU/yNAElFFFABRRRQAUUUUAFFFFABRRRQAUUUUAFFFFABRRRQAUUUUAFFFFABRRRQAUUUUAFFFFABRRRQAUUUUAFFFFABRRRQAUUUUAFFFFABRRRQAUUUUAFFFFABRRRQAUUUUAFFFFABRRRQAUlLRQBEn8X+8ar6jaNe24hDbATkuPvL9PerG1wTjBBOeaXEn+z+dDVwjJxd0R2sbRW0cbhAyqAQnT8Kk/5ar9D/AEoxJ/s/nQqtv3NjgY4pibu7iD/j4f8A3V/maxdat7j+0YrmO2+0Js2sm3OeTn+fWtsA+cxxwVAz+Jp9VTnyO5M4c6scta215carFM9s8SIwwCCAqjoK6miinUqc9hU6fIRy9Y/9/wDxrD8Q6Zd3t1G9vGHVUwTuA5z71uyAkpjnDZNPrGUVJWZtCbg7o4+z0PUIr2CR4QFSRWJ3joD9a2r6C6h1eHULWD7QvlGGSMMFYDIIIzx+ta1FKMFHYqpUdTcwNTsLvVmgkNv9ndIpdu9wSkm5DGTgnuueKXTtJuobiZ5pWjkngXzJoiM+YXdmxkHgbgBkdK3qKszMa80+8iW3mt55b2W3l37JyoLAjBAIAA696L2C51aCOOWze3QSjcHdSduDk8E1s0UAc9YaTeW13BcXKpPIEkWQqeCMAIOfYVoXdtLPJpzpFsEM291yPlGxh/MjpWjRQBRvbeWa/wBPlQZSGRmc56AoQP1NZ19YXjNqFrFBvi1B1bztwAi+VVbI69FyMetb9FAHPXmky3GohIY7iK3Nwk8hMq+UxUgkhR82TjGDgd+tWdVtpbi2Uw2kqzxzFozE0YIOCNx3cEH061sUUAc1c6Ne3Ur3MgHnrFEQgkIjkZc7lK5xj60XNjfSSXA/s9ZDcSRyCRpF/dgEZH1HtXS0UAYkul3Da6si7fsLkTSDPPmKMAY9O/1Fa8n34v8Ae/oakpkgJaPA6Nk/kaAM7UUuU1Ozure1e4WKORGVHVSN23H3iPQ1m3el3kw+1S2zPJLeCZ4IZtrKgiKAbsjnpnBrpqKAOWj0C7mt7SCYvbpFHcIvlS4aIMy7FJB+bgHPUHvWnZ6lbWdtDa30lva3MahDErjAxwMexrWooA51tNnuL6ZoLaSyinR1mJkUpKSPlYKCeffirVtPqcVmtudNPmxx7RJ5qbCQOCOc/pWxRQBzcWiXtnJbzRTGc+W0UyEKvDAnOe+G9fWnrDqU2hJpZsnt2MawvKZEIC9GIwc9M/nXQ0UAczdaJeq1zDE7TwXXkuxBWMoyOucYx1UdR/dq3YquhG5jvJFW2eXfFcSSZaQkcqxJySMYz6Y9K26KAMWWd59Sgv8AToft0KwyRMYpFGGJUjqR6VBHpt9bXEWo+Uk1wZXeWBGAwrADCk4BIwPSuhooA56awvrh5b824SYyxukBcZKr6nOMnNJfWV7fW11I1m6mWWJlh81Q+1cZ+YHAP410VFAHM21hqFpHautmzJDcvIsAlUuiFSOWJwTk+pqWe2uZNY+3Pply4MMYVUuFQoysxIbDgHqPUV0NFAEcn34f97/2U1l6/pLas9nHyscbszOCModp2nHfnHFasgJeMgdGyfyNPoArae929qv26JY7hSVbYcq2P4h7H0NWaKKAFooooAjt/wDUJ/uiiE/ul9hiiEFYUBGCAKQwoSTggn0JFAEtFReQn+1/30aPIT/a/wC+jQBLRUXkJ/tf99GjyE/2v++jQBLRUXkJ/tf99GjyE/2v++jQBLSVH5Cf7X/fRo8hP9r/AL6NADz0rz+2uIMstwGCsOHXqp+neu98hP8Aa/76NUP+Ef0z/n1H/fR/xrqw1aFNNS69jnr0nUtZ7HN6dMkutW4gQrGHGATk49TXZy9U/wB4VXtdMsrN99vAqN68k/rVmQElMDo2anEVY1JJxWiKo03TVmEhwUJ6bqjuoWm8raQNkgc59BUzAMCCMg1H5Cf7X/fRrnNjKj0aRY51domMlrHCOvBUsc9OnI/KmxaNOl+XLI0QmedHMrFlZgRjZ043HnPTtWx5Cf7X/fRo8hP9r/vo0AYEGh3xk33UkJIFuD+8Z8+XIWJxtAGewHFdHUfkJ/tf99GjyE/2v++jQBx2qTpHrk/mqXTdggHB6VUuZ4DtjtQ7erN1Y/Suwl0XT5pWkltwztySWPP60RaLp0MgeO2UMOQSSa9KOLppLR3SOF4WTbdy0f8AjzP/AFz/AKVMvQUyUEwuAOSpAFPHQV5rO4WiiigAooooAKKKKACiiigAooooAKKKKACiiigAooooAiuP+PeX/cP8qlqOcFoJABklSAPwqSgAooooAKKKKACiiigAooooAKKKKACiiigAooooAKjk/wBZF9T/ACNSVG4JkjIHQnP5GgCSiiigAooooAKKKKACiiigAooooAKKKKACiiigAooooAKKKKACiiigAooooAKKKKACiiigAooooAKKKKACiiigAooooAKKKKACiiigAooooAKKKKACiiigAooooAKKKKACiiigAooooAKKKKAEpaKKAEopaKAEopaSgBaKSigAopaKAEopaKAEopaKAEpaKKAEopaKAEopaKACkpaKAEpaKKAEpaKKACiiigBKKWigBKKWigApKWigBKKWigBKKWigBKKWigAooooAKKKKACiiigAooooAKKKKACiiigAooooAKKKKACiiigAooooASilooASilooASilooAKSlooASilooAKKKKACiiigAooooAKKKKACiiigAooooAKKKKACiiigAooooAKKKKACiiigAooooAKKKKACiiigAooooAKKKKACiiigAooooAKKKKACiiigAooooAKKKKACiiigAooooAKKKKACiiigAooooAKKKKACiiigAooooAKKKKACiiigAooooAKKKKACiiigAooooAKKKKACiiigAooooAKKKKACiiigAooooAKKKKACiiigAooooASiqt3f29k8K3DFTO+xPlJBP9KrrrmnvPeQrN+8s1LTDaflA/nQBpUVkjxJpjW804mby4I0kc+W3Ct909KsjVrMvZqs243oLQEAkMAMn6cUAXaKw4/FujyMn+kOiyNtV3iZVJ9N2MVZ1DX9P065FtNI7Tld/lxRl2C+px0oA06KzYdd064Nr5NwHF0SIiAcEjqD6H2NNXxDpjw3cqzkpZnEx2Hj/GgDUoqndanaWdit5cSbIWxtO0knPQAdc1Vh8R6bLBcSiR0FsA0qPGysoPQ4IoA1qKyLzxJp1ixFw0yhQGLCByuD05xjvTX8T6Wnk/vJWM8fmoEhZiVzjOAPagDaoqrY3sN/B50HmbMkfOhQ/katUAJRTXYqvHXOOaT95/eX/vn/AOvQIfRTP3n95f8Avn/69H7z+8v/AHz/APXoC4+imfvP7y/98/8A16P3n95f++f/AK9AXJKKjzJ6r+X/ANek3swTbgbhnmgLklFM/ef3l/75/wDr0fvP7y/98/8A16LBcfRTP3n95f8Avn/69H7z+8v/AHz/APXoC4+imfvP7y/98/8A16P3n95f++f/AK9AXJKKj/ef3l/75/8Ar0m9vLB4znHt1oC5JRTP3n95f++f/r0fvP7y/wDfP/16AuPopn7z+8v/AHz/APXo/ef3l/75/wDr0BckoqLewD7sHaM8UuZPVfy/+vQFx9FM/ef3l/75/wDr0fvP7y/98/8A16AuPopn7z+8v/fP/wBegFg4DEHI7CgLj6KjVnZQwKgH2/8Ar0v7z+8v/fP/ANeiwXH0Uz95/eX/AL5/+vR+8/vL/wB8/wD16AuPopn7z+8v/fP/ANekJdRklSPp/wDXosFySimEsXIUgAeozR+8/vL/AN8//XosFx9FM/ef3l/75/8Ar0fvP7y/98//AF6AuSUVCzSKpbKnAzjH/wBenMzb9q4GBnkUBcfRTP3n95f++f8A69H7z+8v/fP/ANegLj6KZ+8/vL/3z/8AXo/ef3l/75/+vQFySiosuGUEggnHAxQGdskFQMkdKAuSUUz95/eX/vn/AOvR+8/vL/3z/wDXoC4+imfvP7y/98//AF6P3n95f++f/r0BcfRUYdgWDYOBninfP6r+VAXHUtMw/wDeX8v/AK9GH/vL+X/16AHUU3D+q/l/9ekLMuc4PGeKAH0VWQ3Dorb4xuGcbCcfrTsXH/PSP/v2f8adguT0VDi4/wCesf8A37P+NJi4/wCekf8A37P+NFguT0VAjyiYRyFGDKSCoI6Ee/vTlaRlDZUZ5xj/AOvRYLktFM/ef3l/75/+vR+8/vL/AN8//XpBcfRTP3n95f8Avn/69ALBwGIOR2GKAuPoqNWdgCCoB9v/AK9L+8/vL/3z/wDXosFx9FM/ef3l/wC+f/r0fvP7y/8AfP8A9egLklFRhnDAMQQfQYpAztyCo/CgLklFM/ef3l/75/8Ar0fvP7y/98//AF6AuPopn7z+8v8A3z/9ej95/eX/AL5/+vQFySioizrgkqRkDpRuYswUgAHHIzQFySimfvP7y/8AfP8A9ej95/eX/vn/AOvQFx9FM/ef3l/75/8Ar0fvP7y/98//AF6AuSUVEzSKpOVOOen/ANelZm3BVwMgnJoC4+imfvP7y/8AfP8A9ej95/eX/vn/AOvQFx9FM/ef3l/75/8Ar0fvP7y/98//AF6AuSUVEHIDbsEr6UAyEfeX8v8A69AXJKKZ+8/vL/3z/wDXo/ef3l/75/8Ar0BcfRTP3n95f++f/r0jM6gklTj2/wDr0WC5JRTCWLkKQAPUZo/ef3l/75/+vQFx9FM/ef3l/wC+f/r0fvP7y/8AfP8A9egLj6KZ+8/vL/3z/wDXoUtv2tg5GeBQFySiiigYUUVn6nq9npbRLdM4aYkIEQuTj2AoAv0Vkt4k02O0N1K8sUIkEe6SFl5P1FWJ9Ws7edoZJTvWA3BwpP7sdTQBeorHtfE+lXdxDBHO6vN/qvMiZA/0JGK2KAFoopKAFopKKAFopKWgAopKKAFopKWgAopKKAFopKKAFopKKAFopKKAFopKKAFpKKYzNv2rgYGeRQA+imfvP7y/98//AF6P3n95f++f/r0CuPopn7z+8v8A3z/9ej95/eX/AL5/+vQFySiomaRVJypxz0/+vSlm3YXA4zyKAuPopn7z+8v/AHz/APXo/ef3l/75/wDr0BckoqPMnqv5f/XpN7HbtwMjPNFguSUUz95/eX/vn/69H7z+8v8A3z/9egLj6Wo/3n95fy/+vTkO5AfUZoAdRRRQMKSlooAwfGMLPoTzxjMls6zL+Brjbu1uodOs75B+/wBW3RTH/eYEf4V6fRQFzz/WIVt18RQqMKlvbKB9MUtrZ3Ol+LdK09jusVMstsx6gMhyufYj9feu/op3Hc83t9UtLjwX/YkIe41GRmVYFjJwTJkHOMdK1re+h8N+INQbV98a3SRGK48ssr7VwV4HXP8AKuyoIB60hM86nini8PTaxFbtCV1A3MCMMHYeMkfjUM2mz2smmwIP+Qoq+efU7t38q9LooQGB4tS3GiotxBO8CyLl4Dhocfx9D0rmFu3nsNYjhvH1GzW2GLmSHa6nI+UsRk16NQBjpQB5/rOtWd3f2+lX9y1rp9uitPhWJnbAIXgHj/PpTtU1PTj4gtLqLU5bG0ax2xzQxnJw5+XG04HHp2rvqKAObtbzSrux0931G4uwt2EimZWUvLyQDwOMH6V0lFFADJOg/wB4UtJJ0H+8KdTEUY7if+15bZ/LMQiEiYB3dSOTn2ol1S3hleOTerJIExjrld2R7YB/KnCxxqTXv2mYkps8o7dmOv8Adz+tRS6Yk+rfa5VUp5HlbcnnJOcj6fzNIZHDr1vPbTTQQzSeURuQFM4IyDktgD6kH2qa31WK6uY4YIpnDxLMX2gKqsDtzk57HjFQHQozBHEbu5KxOHjOI8rwRj7vPBPJyferNhpsVhgxySOfJSHLkfdTOOgHPzGmIu1GnSP/AHP8KkqNOkf+5/hQA85xx1qnptxPcJN9o8vfHM0eYwQCB9SauHp6VVsbH7F53+kTTea5c+Zt4J9NqigCnJ4ggQuPst2QoY7ggwQv3iOe3/6s1P8A2vB9pEQjmKbghmCjYHIyFPOc/hj3pH0e3dSpeTHlyJ1HR+vagaRELgSiaYJuDmHI2FgMBjxn8M49qAKx8RRtavNDZXL4EbKrBV3qzbQRz6+uPy5p8OsH+05rSeCUDzljjcKNqkxh8Mc9fvdPapP7Et/s4hEkwAhSEMCMgKcqenXP4e1SjTIRN5pkkZzMJySRywTZ6dMfrQPQu0z/AJZj/f8A60+mf8sx/v8A9aBD6z4bq5/tZ7WR4ZY9m/8AdxlTHzwGO45z9BWhVKy037FPLIl3cSLKxcxvsxk98hQf1oAZNrVnBMIpSyNudeR02jJ/TpV6JxJGrgEBhnB6iqF1olpdTzTSeYGm2b8Nx8v+PQ+1aIGBgUARv/y1/wBz/Gpaif8A5a/7n+NS0AUbq5nh1KziXyzDOWRsg7shS2Qc47elF9qttYMVn3ggBhgZzk44/E065sPtN5bXBuZozbtuVE27SSCDnKk9CR1ovNNgvZo5ZtwaMMo2nGQR3/nQBNb3CXKF487QxXJ747ipP+Wi/Q1FZ2sdlaR20OdkY2jJyfxqX/lov0NACRf6tfpVPWLi4tLJ7i3lgTywSRLGW3nsowRyTx369KuR/wCrX6VVv9OF9JBJ9pngaBiymLaeSMZIZSOmfzNDBDdRurmDSzPBF+/+TKmNpNoLAMdq8nAJPHpTob1F0v7ZPPHIiIXeSJCq4Gc4BJI+make2kIk23k6M4UAgIduOpAK457/AKYqNNNgXTHsCXeKQMHLH5mLEljx3JJPFADNOvpbye5WW3kgEZUKkgG7kZycEirsn3DVawsPsZlY3M9xJKQWeYrngYGMACrMn3DQAo/1jfhTLgyCBzCUEgHylwSM+4FPH+sf8KbPGZYWjWRoiwxvTGR9Mgj9KGCKtpfh9Hjv7kqg8kSyFQcDjJwKZp1/LeXVyklvJAsYTakgG7kZzwSKkh02KPSv7OeSSaHyzHl8btpGMcAUWGnizeWQ3M9xJLjLTFeABgAYAo6gWpf9U/8Auml/5at/uj+tJL/qn/3TS/8ALVv90f1oASXf5TeWVD443DIz71h3WtXEGjW10TDG8hYO5iZ1GM9FBzzj14rckQvGyB2QkY3LjI/MEVmroiJbQwreXIaEsVl+Tdhuo+7j9KAH3V/LDpkF0EDu5TKoN2c+nNWrK7S9t/ORHT5ipVwAVIOCDimCwhFpFbAsEiIK888VJa2yWsbJGWIZ2c7j3Jyf50ASt95Pr/Q0kf3T/vH+dK33k+v9DSR/dP8AvH+dAFXV7ie00u5ubby/MhjaTEgJBwM44IqLUbq6tnt3ieErI6p5LRku5J52ndxgc9D0qzqFoL+yltWlkiSVSrNHjOD1HINV20otdw3P266EkUfl8CPDDOTn5eCeM4x0oATVNRewuLYCJ5Uk3blRQW4Ge5FX4ZFmhSVM7XUMM+hqC6sorqRHkLAoGAwf7wwamgiWCFIlJKooUZ68UADfef8A3alHQVE33n/3alHQUAV7idonRQVG71UnPI49uvWnzSmMx4UtubGB16E/0olgEhJLMMjawGOR6U9kDMhP8JyPyI/rSGCOJEV16MMimyd/9006NBHGqDOFAAzTZO/+6aaExIP9RH/uj+VZ+r6o1i0UcKq8jMu/ceEQsBn6+laEH+oj/wB0fyqtf6VZaiB9pt43YEEOUBYYOcZIo6iWwzUr6SykttkTyiRiCiKCxwM8ZIA/GrVrcJdW0dxFnZKoZcjBwaSa1jmeJmyPKztA6cjFLaW6WlrFbxklIlCqW64FAwb/AI/I/wDcb+a0+L/VJ9BTG/4/I/8Acb+a0+L/AFSfQUCW5S1i5ubO18+3eEbf+WckZYyN2VcEYJ+hpdSvZLNIHSJpN8gVkUZY/TkUt7p32u4gnF1PA8G7b5ewjnqcMp5xxn3NTz2yT+UXZv3bbhjufekMLS5S7tknjDBXGQGGCKl/5ar9DUVpbJaW6wRliq5xu68nNS/8tV+hpgJH/q1+lVdUuJ7WCOWDy8edGjhwTkM4XjBHPNWo/wDVr9Kr6jY/b4FiNxNAA6vmLbkkEEfeB7gGgEM1S7eyhikjQuWmRCqrkkE44qayukvbZZ41dASylXGCpBIIOPQg0s9ss6xB2b926uCMcketFpbJZw+TGWKl3f5jzlmLH9SaAJW++n1/pSR/d/E/zpW++n1/pSR/d/E/zoAo6xdz2VqJ4ZI1weQ8TPuPYZBG36mq8+p3Mc7OqxCCF40kUglmL45BzgAbh2NX76zN7F5RuZoY2BDrHt+cHscg/pioJNIhedZBLKqAqWhBG1yv3ScjPGB0I6UIBdQ1WHT2CyRTSfIZGMaghVB5J5/+vU1lepeiXbHLE0T7GSQAHoCOhPUEU2806G88zzWceZC0J2kfdPXt1qW3tUglnkQsTMwZs9iFC8fgBQBJJ90f7w/mKVfvv/vf0FJJ90f7w/mKVfvyf739BQBHdNIltI0JQSBSV3gkZ98VmSaleNbQNCIFlMBnkLqSpA7Dnj61qXERmgeMSPHvGNyYyPpkEfpVFtGQ20UP2u5BjUpvGzcyHqp+XGPoM0hksupJDZQXDRSSGcqFSMZJJGcc4pthq0V/JsSCeLK7lMqgBhnBxz2P/wBbNTyWcTpbp8yrAwZAD6Ajn86ZbafDbNGyM5MaFBkjoTn0pi6FmT/VP9DSt/rV/wB0/wBKST/VP9DSt/rV/wB0/wBKAByQjEDJA4FZ2hXs99Z+ZdPH54xviSFozEcZKsGJP48ZrSPTriqtnZC1aWRp5biWXG6STaCQBwMKAP0oApN4ggDlVtLxgN2GCDBCnDHr0H/6s1rIwdQy8gjIqiNJgC7d8mNrr1H8TZParyII41QdFAAzQA09Jfp/SnjoKYekv0/pTx0FAFO4uJ4tRtYl8vyJgwYEHdkDPBzjH4U3UdUi05lWSGaUsjyYiUHCrjcTkj1p9xYme9guPtU8fkHIjXZtPrnKk9Pelu7CK8fdIzg+TJD8pH3Xxnt1+UUAhLC/S+8zbFNEUI4lUAkEZDYz0Pvg+oqzJ/q2+lRQWscEskili0gVTk/3RgVLJ/q2+lACj/WN+FRXjyR2zvFIsbLzuaMyAf8AAQQTUo/1jfhTJ43liKJNJAx6OgUkfmCP0oAx01W8uLa1+z/Z/OmjeUsyttIXHAGcgnPcnHvV19Wij0yC+ZHZZtu1VwCS3QZJAH4kVGdFi8iONLieN03ZlUrufd97PGOfYD2qzc2KT2P2RJHhjxt+RVPHphgR+lAFlG3ICVKkjOD1FH/LVf8AdP8ASmW0CW1tFBHnZGoVcnJwBin/APLVf90/0oAkpKWikMSuS8aTR2+oaTJNdyWkas+Zo13MvHYYNdbRQBweozWeqaJBDFqU+oxtqESO8qlCAew4FVYYbyz1bUbC7O4WulzRwvjlo+q/zx+FejUUDucAuo22r6Poml6fvnvIZITJiM4hCjkkkYrrrA2R1TURbu7XAZPtCtnAO35cZ46elaNFAgrF1NC+pRR29xP9qbBVFlKpEoPLMoODnpzmtqqs+mWFxOJ57K2lmGMSPErNx05IoAyEkf7XHcLcymaS7aFo/MJULg8bOgxxzioWZ44bqazu7hrcBY3mkmLbmLgMy5+7gE8jA/Kug+xWouWuBbQ+ew2mTYNxHpmootL0+BnaGwtYy4KsUhUFgeoOBzQBRtJnspbyGBLq9ijdNqrIHZSVyRl2GR3696llE39t2r/aJlSWGT9ySAq4284HU8nrmtC2toLSLyraGOGPOdkahR+QpzxRuwZ0ViAQCRnAPUUAYullo3uLi1e6u7VUCjdLvaeQH5mXccAduMA9uAMz3rTSGwud1xbDzlU25IGckj5sE547ZxVy106xs3L2llbwOwwWiiVSR6cCrDor43qrbTkZGcH1oAzdOEseq6hFJcSzACNxvP3c7uAOgHArUpojRXZwih2ADMBycdM06gDG1td80SRz3H2pxiGKOUoFOeXbB5A96ZLGzazEkN1PJcKVab96RHGmOm3oSfz7+laV1p1jeOHu7K3nZRgNLErED8RSNpentcCdrG2MwIIkMK7hjpzjNAFus7UDZjUNPFy8izmRvIC5wW285xx09a0aKAOel1Fn8QQhnuIoo5zAsXluBJ8jEueMEZwB6YJ78OsdRa514NI9wiyLIkcDRuqgKRhjkYyeTn0wK3WVWKllBKnKkjocYyPwJoKKXDlQWAIBxyB/kUAOrMEtjFrF26mVrxIA0iAEjb2wOma06KAOXj1GZor6QzzrK8avtZGUQgnBxkADA71p6WPJv7q2jlklgREcGSQuVYg5GSSfQ/jWmY0YsSiksMHI6j0qO2tbe0j8u2gjhQnO2NQoz+FAE1M/5at/uj+tPpn/AC1b/dH9aBMivZmt7KeZAC0cbOAemQM1jf8ACQSmNcW6rN5R3xMeUlDKu0n0+bP0xW3cQrcW8kLkhZFKkjrgjFUptEs5rqa5ZWEk0QicqcZAOQfqPWmBWl1K9sbpILz7PKDtcyRoUAXODwSen1p+latPfyrG8SRspfzF7gA4UjnvUjaJDNDPHdzz3LTJ5bSSFQwX0GAB+lWLTTbezuJZ4QQ8qqrZ9FGBQBak/wBW30NIP9Yf90f1pZP9W30NIP8AWH/dH9aAHEgAknAHc1VttQhvJStsHliAOZ1H7sn0B/i/DI461aqtBYwW07SW6tEGzujU4QnOc7egPuOueaALJ6UxP+Wf+5/hTz0pif8ALP8A3P8ACgBzEhSQCSB0Heq1rqENzIYSGhuAMmGUbWA9fce4yKtMMqQCRkdR2qva2MFqzOilpX+9I5LO34n+XSgCxRF/ql+lFEX+qX6UAPooopDCiiigApKWigBKKWigBKKWigBKKWigAooooASilooASilooAayhhg03yz/AH2/Sn0tAEfln++36UeWf77fpUlFArEfln++36UeWf77fpUlFAWI/L/22/SgxjjBIwMDFSUUAR+Wf77fpR5Z/vt+lSUUBYj8s/32/Sjyz/fb9KkooCxH5Z/vt+lHln++36VJRQFiPyz/AH2/Sl2DZt5xT6KBkfln++36UeWf77fpUlFArEfln++36UeWf77fpUlFAWIxGMNkk7hg5o8v/bb9KkooAj8s/wB9v0o8s/32/SpKKAsR+Wf77fpShMNkkk+9PooAjEeBgMwHpR5Z/vt+lSUUXCxH5Z/vt+lHln++36VJRQFiPyz/AH2/Sgx56sxp9FAWGlMkkEgn0pPLP99v0qSigCPyz/fb9KPLP99v0qSigLEZjyMFmI9KVky2ckHpxT6KAI/LP99v0o8s/wB9v0qSigLEfln++36UeWf77fpUlFAWIwnzAlicetHl9cMwzzxUlFAEfln++36UeWf77fpUlFAWI/LP99v0o8s/32/SpKKAsMCAZySc8c0bP9tqdVe8tEvIhHI8igHOUbaaAJtv+21G3/bas3+wbf8A573f/f40f2Db/wDPe7/7/Gq07k3l2NLaf77UbBzkk5GOao22kw206zJLcMy5wHlJHTHStCk/IpeZALcqMLNIAOg4/wAKXyG/57y/p/hU1FF2FkQ+Q3/PeT9P8KPIb/nvJ+n+FTUUXCyIkh2vvLu7YwN2OKcI8DAZgPSn0UrhYZ5Z/vt+lHln++36VJRQFiPyz/fb9KUJg5JJPvT6KAIxHgYDMB6UeWf77fpUlFFwsR+Wf77fpR5Z/vt+lSUUBYjCYIJYnHrR5eOjMKkooAj8s/32/Sjyz/fb9KkooCxH5Z/vt+lHln++36VJRQFiPy+mWY4OeaCnJIYjPXFSUUAR+Wf77fpR5Z/vt+lSUUBYj8s/32/Sjyz/AH2/SpKKAsRmPIwWYilZNxByQR6U+igCPyz/AH2/Sjyz/fb9KkooCxH5Z/vt+lHln++36VJRQFhgQAEcnPXNJ5f+236VJRQBH5Z/vt+lHln++36VJRQFiPyz/fb9KDHkcsxHpT6KAsNKZOQSD7Unln++36VJRQBH5Z/vt+lHln++36VJRQFiPyz/AH2/SlVMNnJJ6c0+igYUUUUAFFFFACUUtFACUUtFABSUtFACUUtFACUtFFABSUtFABRRRQAUlLRQAUlLRQAlFLRQAUUUUAJS0UUAFMZMtnJB6cU+igCPyz/fb9KPLP8Afb9KkooFYj8s/wB9v0o8s/32/SpKKAsRmPIwWYilKZOQSDjHFPooAj8s/wB9v0o2Y/jb9KfTZf8AVP8A7poAjyh/5amlJj4w+MDHFPpjTRpKkTOA752r3OOtMEm9gyn/AD1P6UZX/nqf0prXMKqWMgwDtP1qJNRtHDFZhhfvEgjFK6KUJPZE+U/56mnK8agAMOOKjguYbgEwuGx17EU+X/VP9DT3Jaa3JaKSlpD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mS/6p/8AdNPpkg3RsB1IIoAKyL21u5rxrmML+5ICAjkjqcH36fhWrub/AJ5t+lG4/wBxv0oauVCo4O6MyKKcT+UYWA84ybzjGMfzp0lrMbaYCPLefvC/3hnNaO4/3G/Sjcf7jfpRYr2rvexTtFkkvpLlomiQoqBWxkkEnPH1q5J/qn+ho3H+436UjlmQgI3Ix2oSsRKXMS0tJS0CCq93dx2iK0gYhjgbRViqt4SHhwccn+VAFf8Atq2/uy/kP8aP7atv7sv5D/GpQ7f3j+dODN/eP50AQf21bf3ZfyH+NH9tW392X8h/jVgMfU04E+poAq/21bf3ZfyH+NH9tW392X8h/jVsE+tOBoApf21bf3ZfyH+NH9tW392X8h/jV4U4UAZ/9tW392X8h/jR/bVt/dl/If41o4oxQBnf21bf3ZfyH+NH9tW392X8h/jWjijFAGd/bVt/dl/If40f21bf3ZfyH+NaOKMUAZ39tW392X8h/jR/bVt/dl/If41o4oxQBnf21bf3ZfyH+NH9tW392X8h/jVxP+PiQewqXFAGd/bVt/dl/If40f21bf3ZfyH+NaOKMUAZ39tW392X8h/jR/bVt/dl/If41o4oxQBnf21bf3ZfyH+NH9tW392X8h/jVy54hbHHSpcUAZ39tW392X8h/jR/bVt/dl/If41o4oxQBnf21bf3ZfyH+NH9tW392X8h/jWjijFAGd/bVt/dl/If40f21bf3ZfyH+NaOKii/1kv+9/QUAU/7atv7sv5D/Gj+2rb+7L+Q/wAa0cUYoAzv7atv7sv5D/Gj+2rb+7L+Q/xrRxRigDO/tq2/uy/kP8aP7atv7sv5D/GtHFRXHCpj++v86AKf9tW392X8h/jR/bVt/dl/If41o4oxQBnf21bf3ZfyH+NH9tW392X8h/jWgw+U/SorTm1jJ5OKAKn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yX/vkf41o4oxQBnf21bf3Jf++R/jR/bVt/cl/75H+NaOKMUAZ39tW39yX/AL5H+NH9tW392X8h/jWjijFAGd/bVt/dl/If41btbpLuMyRhgAdvzCpsUUALVS9+/D/vH+VW6qXv34f94/yoAiYFkYBipIwCO3vXO28Wotr0tk2sXBjijWT7ifNk9DxXSCqcen7NVnvxISZYwmzHTHfNAdC+KUGuGtNP1KOS8W2gmDyQyKZZFKPuzxznDH3pbTSrt7GaFYbhIpJoAY/LZBwfnYZYnp1NAHbR3EUk0kKsS8WC4wQBnpz0NTA1xuqaVdxrdwWEMi2ge3GwAsGjAO4AZye2Rnmqs+l3jaZbK0N0yJLKUjaAlVUgbQVDbh3we1AHfCnCqWlCZdLtRcR+XKIlDpknBx6nmrooAWlpKWgAooooAKKKKACiiigCFP8Aj4k+gqaoU/4+JPoKmoAKKKKACiiigCG5/wBQ34fzqaobn/UN+H86moAKKKKACiiigAqGL/WTf739BU1Qxf6yb/e/oKAJqKKKACiiigAqG4+6n/XRf51NUNx91P8Arov86AJqKKKAGt90/SorP/j1j+lSt90/SorP/j1j+lAE9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TviA0JJwNx6/SrlNZVYfMoP1FAFASJ/fX86cJE/vr+dWjFH/AM81/KmmKP8A55r+VMRCJE/vr+dKJE/vr+dSGKP+4v5U0xx/3F/KiwXASx/31/OlEsf99fzphjT+4v5UhjT+4v5U+UXMTCWP/nov504Sx/8APRfzqqY0/uL+VNMaf3F/KjlFzF5XV/usD9DTqpWihbl8AD5B0+tXalqxS1CloooGFFFFABRSUUARJ/x8SfQVNUKf8fEn0FTUAFFFFABRSUUARXP+ob8P51NUNz/qG/D+dTUAFFFFABRSUUALUMX+sm/3v6Cpqhi/1k3+9/QUATUUUUAFFFFABUNx91P+ui/zqaobj7qf9dF/nQBNRSUUAI33T9KhtADax/Spm+6fpUVn/wAesf0oAdM6QQvLIcIilmPsKIZEnhSWM5R1DKfUGoNX/wCQRef9cH/9BNGj/wDIHs/+uKfyFO2lwLe0UbRS0UgE2ijaKWigBNoo2ilooATaKNooooANoo2ilpKADaKNoopaAE2ijaKWigBNoo2ilooATaKNopaKAE2ijaKWigBNoo2ilooATaKNopaKAE2ijaKWigBNoo2ilooATaKNopaKAE2ijaKWigBNoo2ilooATaKNopaKAE2ijaKWigBuBRtFLVS6vltru0tyhY3LMoIP3cDNAFvaKNoopaAE2ijaKWigBNoo2ilooATaKNopaKAE2ijaKWigBNoo2ilooATaKNopaKAE2ijaKWigBNoo2ilooATaKNopaKAE2ijaKWigBNoo2ilooATaKNooooANoo2ilooATaKNopaKAE2ijaKWigBNoo2ilooATaKNopaKAG4FGBWR4h1GfT0tjb43SSYORnjvWxRYVw2ijaKWkoGG0UbRS0UAJtFG0UtFACbRRtFLRQAm0UbRS0UAJtFG0UtFACbRRtFLRQAm0UbRS0UAJtFG0UtFACbRRtFLRQAm0UbRS0UAJtFG0UtFACbRRtFLRQAm0UbRS0UAJtFG0UtFACbRRtFLRQAm0UbRS0UAJS0UUAFFFFABSUtJQBV1GOSXT7hImZJCh2lTgg9q5ptTuJ5rS8jmcQWqxidQeGL8HP04NdcayYtBs4bK8tE3eXdszOeMgn0+lAFPT9WjWQec7ySXs7mFAR8sYOAeT0wM/nWst5avGzrcwsiHazBwQD6Gsu+0ZjDBb2iALFaSwq7EcEhQv8jVSTTZ7tgRp32aICBHjZl+fbICTwcYAz7mqRLNz7dZkgC6gJI3D94ORjOfyqSORJoxJE6ujchlOQfxrFfRw08zG1Qg3sci9PuKij8sg8VoaZbtawSxsmwGeRlA/uliR/OmiWWjTTTjTTVEjrX/AI+n/wBwfzq5VO1/4+n/ANwfzq5Wb3NY7C0UUUhiU12CIWbOAMnAzTqD0oAqDUrQqx8wjaQCCjA5PTjGasRSJLGskbblbkGsz7NcJ5d0YTJKZS7xgjIGCAB24H9au2ETRWaxyDDckj0yc4q2lbQiLbepIn/HxJ9BU1V4UVJ5AowMCrFQWFJS0lAFae+t7dwkzMpOBnYxHJwOcYpYryCaZoY5MyLnIwR0ODg9/wAKju4ZLi6tkK/uEJkc+rD7o/M5/wCAiqtnazrcW4khKLb+Z8+Rh8njHfpzzQXZWNG5/wBQ34fzqaq93GpjLkfMMc/jU9BAUU1gSpAOD6+lZKx3U1lsSZ5GS5cMWkKFlBPGQOO1BLdjYorKa8EujxSQu8e9kQktllBcKTn8+agRme+Nk11L5CySYYSEMcKh27uvBZvy9qBOZuVFF/rJv97+gqLTpZJtMtpWOZHiViT3OKkt926XfjO7t9BQUtSekpaoXfmLqFoyzOEYlTGPunjqaBl6ismyeS3vmiumYtIrSK/nll2g/wB0/d6iq93cTpLJcRSu0iXIiWLcdpXb029/XNOwG9UVx91P+ui/zrN0uSQXca+fJMktqsrlmzhieo9AeeOnFX7jzMp93ZvX69aTVgLFFU9ULrYyPHK0ZQbsr39qrXt24v4kBlREdQcI2Hz747VLlYpRuajfdP0qKz/49Y/pT5d+w7Nucd6js8/ZIun3aokj1f8A5BF5/wBcH/8AQTRo/wDyB7P/AK4p/IUmr5/si86f6h//AEE0aPn+yLPp/qU/kKf2QLtFJz7UnPtSAdRSc+1HPtQAtJSc+1HPtQAtFUbnVrO2k8ppg83/ADzjBds+mBVXz9T1GTNorWMCrndNGCzn029hRYpRZrkgAknAHrTIpop13QyJIvTKsCKy5LLVb1PLu7qGKI8OkCnLjvyemaWbQoUHmaeTaXC/dZCcH2I9KYWXc16KyXu9TszG1zbxzxHhvs6sWU/TuKs2+qWs8vlCQpL/AM85FKN+RpC5WXaWm8+1Lz7UCFopOfajn2oAWik59qOfagBaKTn2o59qAFopOfajn2oAWik59qOfagBaKTn2o59qAFopOfajn2oAWik59qOfagBaKTn2o59qAFopOfajn2oAWik59qOfagBaKTn2o59qACsXWW263ow9ZZP/AEH/AOvWzz7Via3n+3NF/wCusn8hVR3A3KWm8+1Lz7VIC0UnPtRz7UALRSc+1HPtQAtFJz7Uc+1AC0UnPtRz7UALRSc+1HPtQAtFJz7Uc+1AC0UnPtRz7UALRSc+1HPtQAtFJz7Uc+1AC0UnPtRz7UALRSc+1HPtQAVk605S50/DEfvu1avPtWNr2ftOn/8AXb/Ck9io7m1S03n2pefamSLRSc+1HPtQAtFJz7Uc+1AC0UnPtRz7UALRSc+1HPtQBzvi7pZf77f0roq5zxdnFl/vt/Sui59qp7IlbsWimRyLKu6NlZc4yDTufapKFpabz7UvPtQAtFJz7Uc+1AC0UnPtRz7UALRSc+1HPtQAtFJz7Uc+1AC0UnPtRz7UALRSc+1HPtQAtFJz7Uc+1AC0UnPtRz7UALRSc+1HPtQAtFJz7Uc+1AC0UnPtRz7UALRSc+1HPtQAtFJz7Uc+1AC0UnPtRz7UALRSc+1HPtQAtFJS0AFFFFABTWZVHzMB9TTqSgCMyx/89F/OkMkf99fzqQ000xEZkT++v50hkT++v508000xDC6f3l/Oml1/vD86kNNNUSMLr/eH500sv94fnTzTTTEOtCDdPj+4P51cqna/8fT/AO4P51crN7mi2FooopDCikoJAGT0oAKKqf2la+WZN77cgA+W3zE/3ePm/DNWIpUmjEkbbkboadmhJpjU/wCPiT6CpqhT/j4k+gqakMKSlpKACiq8t5BFOkDMxlcZCqhYgZxk4HA9zRFe2807QxuS65/hIBwcHBxg4PpQOzH3P+ob8P51LUVz/qG/D+dS0CEZQwKsMg8EGq39nWQUqLSAKTkjyxgn/Jq1RQJpMhNtARtMMeCuzG0fd9PpTTZWrQrCbaIxKchCg2g+uPxqxRQFkAAAAAwBUUX+sm/3v6Cpaii/1k3+9/QUDJagms7aeVZJreKSRPusyAkfQ1PS0AVksrWPzNltEvmDD7UA3D39ad9ktxOJ/Ij84DAfYN2PrU9FAEEFrBbbvIhji3HLbFAz9aW4+6n/AF0X+dTVDcfdT/rov86AFmginULNGkig5wy5FKIowiqEXav3RjgfSn0UBcRvun6Vm282oeUqx2cJQD5WafGfw2mtJvun6VFZ/wDHrH9KBpmRqOpyjT7yG8spoHaFwrKPMQ8H+IDj8afpt7dLpVmIdNmkURKNxdFB46jmr+r/APIIvP8Arg//AKCaZorq+j2hXtEqnIxggYI/Oq6DuuxG+o3bArDpdx5vQeYVVfzyaYf7dyBnTwD1OH4/xo8R3D22nxyJK0X7+MFg2OM88+lagIIBByD3pdLhfyM1k1qMjy5rOYdzIjIf0Jo8/WIh89lbTZ/55TFcfXIrTopBzeRlveatyiaWgboHM4Kj3PAND2F9d4F7ehI/4ordSuf+BE5rUop3Dm7Fe0s7eziEdvEqL7dT9T3qxRRSJFpKKWgBKgubK2uwBcQRyY6blyRU9FAGT/ZMtpltMu3iH/PGT54/wzyKn06/e4eS3uYfJuYsbl3ZBB7j2q/WXfE2uq2dzzslzA5yABnlf1zTKTvozUpaSlpEhRRRQAUUUUAFFFFABRRRQAxXVmIVgSvBAPSnVkaP/wAhXWP+u6/+g1r02rALRRRSAKKKKACiiigAooooAKKKKACikpkc0cpcRyI5Q7WCkHafQ+hoAzvEk8ttok8sEjRyKUwynBGXAqlq5J8T6UCTgcgZ45zn+Qqz4tOPDtzj1T/0MVV1QZ8VaefQLj/x+rWwmdFS0UVAwooooAKKKKACiiigAoopKAFooooAKKKKACiiigAooooAKKKKACiiigAoopKACsLX3P8AaGnr28zNbtc54oO26sm54fPH1pMqG50dLTV5UH2p1MkKKKKACiiigAooooAKKKKAOc8XdLL/AH2/pWzYXX2y0E4TZkkYznocVgeKiv26ANniM7cDvuH9Aa0/DX/IHj/3m/nQ3shqOjYzwzKH051ySVkOc/nWxWB4RJNnPn/np/Str7RF9o+z7x5u3dt749aS2HP4mS0tFFMkKKKKACiiigAooooAKKKKACiiigAooooAKKKKACiiigAooooAKKKKACiiigAooooAKKKKACiiigAopKWgAooooAKKKKACkpaSgCtqMz2+n3E0f3442Zc+oFY0GmRfYYL9r+4juTtdp2nYqc9ipO3B6dK33VXUqwBUjBB71kJ4dtEKL5tw0CPvW3aT92DnI49PbNCEWzqNoWeNbiN5UUsUVgW468U1dRtWMKtOiSTKGSNmAY59qxLeyubn5EtljSO6nk84kZbO4Yx17/pTjpV4qS2/2eN/tDRN55Yfu9oUEevG3jHrVITNqzvbe+jd7eQOqSNG2OxBwamNU9Lgltop45Ywv7+R1IIO5WYsD+uKuGqRLGmmmnGmmmSOtf8Aj6f/AHB/OrlU7X/j6f8A3B/OrlZvc1jsLRRRSGJUN3E09pLEp2s6FQfTIqaigRiQWt5E0UogkKxEfuXmDHoQSCT05HGa0rGFobNY5BhuSQD0yc1ZoqnJsmMUiCFFSeQL0wOpzVioU/4+JPoKmqSwpKWkoAyL6zuX1FpoBJl1jCusm1U2sS24Z5GD6Hv0p1naTrcQCSIolvv+fcMPk8YA56HvWrRQVzu1iC7jUxliDkY7n1qxUNz/AKhvw/nU1BI1iQpIBOOw71TivJ5rUyJbASCRkKPJgDBIySAfSrjAlTg4PY1mvpkz2skBu8LJJvbEeM5JJHXoaCZX6Er6hjSlvRF94KdjNgDJA5PpzSfb5GSBYYopZZQzYWX5AF6ndj3HbvUqwXCx7VuFBCgDEfA59M+nFV00toiJIrgrPvdmfZkHdjIx26D8qCXzFy2uFntI7gAqsiB8HtkUW7K7SspyN39BS20C21tHAmdsahRn2FEP+sl/3v6CgtE1VZ7p4ryCEQkpLn95uGAfTHWrVU7q1lnuIZUnCLEc7dmc/jmgY2K9lbUWtJYAnyb1ZX3cZxyMcfrTP7SI1Ga2KwqkXUmX5yNobIXHI5x1ot7CeGW4kN0HaYH5jFyD25z0HpT5rB7mdGnmDRISwQJg52kdc+5qtAG2WoPcTiKaARM8Qmjw+7K5xzwMEcfnVi4kXciZ+bevH41BZae1tIJJJvOZYxEh24wo/mf8Ks3H3U/66L/OkwGXtw1rAZViMm3qAQMD1pJrmSGeNTEDG7Bd2/nJ9sUt5A1zbtEsgQNwTtzxTDaym6Sdpwdq42lOPcjniodylaxYlkWNCXOAajsyPskXP8NTN90/SorP/j1j+lUSV9YCyaeyNyrSRqw9QXUEflS6UQLLH/TWT/0M0uq/8eQ/67Rf+jFo0r/jzP8A11k/9DNV9kCt4iIOnf8AAv6GtC3I+zxc/wAA/lVDxF/yDv8Agf8AQ1oW/wDx7Rf7g/lR0Ak3D1o3D1paKkBNw9aNw9aWigBNw9aNw9aWigBNw9aNw9aWigBNw9aNw9aWkoATI9azdcVWtIpGcKsNxG7E+m4D+tadVdTtvtmnTwAZLocDPfqP1prca3LIYY60ZFZcWtwRgJeo9rIAMiRePzrRinimUNFIjg8jBzSBpok3D1o3D1oooEG4etG4etFLQAm4etG4etLRQAm4etG4etLSUAY+jkf2rrH/AF3X/wBBrY3D1rH0Yg6rrBByPPX/ANBrYqpbgG4etJuHrS1jxyOviHUAGOFt0IGeAeaSVwNjcPWjcPWsaK7muPDEty7/AL0wudy8c4NXtKZn0u1Z2LMYlJJOSeKGrAW9w9aNw9aWikAm4etG4etLRQAm4etG4etLRQA3cPWubjeS3bWWgkKuwMi+itudc/korpa5s/e1f/c/9qSVUQJNWka78JMZTh2ChiOeQw5/So9XkWPxNYOx+UbBnHqXH9akvP8AkUm+v/s9V9e/5GCy+kX/AKGanmtJovlTSOo3D1o3D1opaCBNw9aNw9aWigBNw9aNw9aWigBNw9ar3t0lnZy3Dgssa7iB1NWKz/EH/IDvP+uRprVgXYpVliSQcBlDYPvVMX0h1o2eE8oRb845zmrNl/x5Qf8AXNf5VmQsz+KZmIACw7RzyaaW4GzuHrRuHrVeG8jmu5rZc74cbsjjmrFSAbh60bh60tFACbh60bh60tFACbh60bh60UxJY5GdUcMyHDAHoaAH7h60bh60tFACbh60bh60tFACbh61Rtr5ptSu7UqAsAUhu5yKvVjaaxPiTVR2xH/6DTXUDZ3D1rmvFTA3FoM85z+orpa5rxR/x+2w/wBn/wBmqWVHc6NGGxee1LuHrQn3F+lLTJDcPWjcPWiloATcPWjcPWlooATcPWjcPWlooATcPWjcPWlooA5fxQf9Mj/64/8As4qbRr+Kx0a3M2cSSlMjt71F4o/4/Y/+uP8A7OKpH/kA2f8A12b+VQ/iN4q8LGl4SwLe4H+0P5VaBH/CTk/9MB/Oq3hL/UXH+8v8qsf8zV/2wH9aZD3Zr7hnGeaNw9ayr4n/AISGwAJxsfitaraMw3D1o3D1paKQCbh60bh60tFACbh60bh60tJQAbh60bh60UtACbh60bh60tFACbh60bh60tFACbh60bh60tFACbh60bh60tFACbh60bh60tFADdw9aMj1papSXrJq8NnsG2SNnLZ5GKLAXdw9aNw9aKWgBNw9aNw9aWigBNw9aNw9aWigBNw9aNw9aWigDG1mcre6dGjOCZsttzjHvWxuHrXMXV1LL4o8hyPLiKbRj1rp6qSskAUtFFSAUUUUAFNZgo5p1JQBGZU9f0pDIvr+lSHimFhjORj1piGb0/yKQuvr+lPNNNMQwuvr+lNLj/IqQ001RIwsKaWFPNNNMQ60Obp/9wfzq7VK1/4+n/3B/OrtZvc0jsFFFFIYUyRxGjO3RRk0+o5RuicBQxII2noaAK39oR+QspjlG84RSvLfQVYglSeJZIzlW9azI7G5icTRRxpscFYN5IAwQece/wClX7KBoLRY5MFuSce5zVySS0Ii23qPT/j4k+gqaq8KLHPIEGBgVYqCwpKWkoArSXiJdi2EcjvgMSq5CgkgZ/I0kN/DNP5S7s87WI4bBwcGoL20kmukkjiRWUr+/wB+GAByRjHPf86baWU6XEPmhBHb79jBuWyeOO3FBdo2L1z/AKhvw/nU1V7uNDGXK/MMYP41YoIEooqMzxLGZDKgQHBYsMD8aAJKKZ5ieX5m9dmM7s8Y9c003MAiEpmjEZ4D7hg/jQK5LUUX+sm/3v6CpQQRkVFF/rJv97+goGTUUUwuqsFZlDN0BPJoAfRUSzxPI0aSozp95QwJH1FBniEwhMiCUjITcN35UASVFcfdT/rov86WKeKYsIpUcqcNtYHB96S4+6n/AF0X+dAEtFIzqi7mYKPUnFNMsauEZ1DnopPJoAc33T9Kis/+PWP6VK33T9Kis/8Aj1j+lAEOq/8AHl/22i/9GLWfYXcqahb2ikeVIJnYY5yHNaGq/wDHl/22i/8ARi1kWf8AyHbP/cn/APRhq47AX/EX/IO/4H/Q1Pc3RstHa5C7vKiDY9eKh15GkskRBlnkCgepINV9Tdbrw5EcMElEYI6HHHFC1SA2IX82COTGNyhsfUUy8uUs7WS4lzsjGTjrRZ/8ecH/AFzX+VU/EZA0G8ycZTFSlqBoRuJI1dejAEU6orT/AI9If9xf5VNSAKKKKACiiigAooooASlpKKAGvGkgxIisPRhms+fRLOVi8aGCTOd8R2nNaVFFxptbGV9g1GE5t9SLknkTICMe2KSO81OAbLqxMzZ+/Cwxj6VrUU7j5u5k/wBuonFxZ3Ub91Ee7H4inSeIdNjTcbjnIG0A5FalRmCFs7okOf8AZFGgXXYihv7ScAxXEbZ6Ybmp0kRxlGDDpkHNU5dH0+Yktaxhj/Eowfzqr/wjtpGP9Gkngb+8kh/rRoHumxRWPFpl/ZRgWmoM4X+Cdcg+2e1Onv8AU7SDfNp6y4HzeTJnH4EUWC3ZkWiJ5V3MFI2yhnIx3EjCtuub0XU7R7tf3yqWifhjjkyMcfXBroUlRywR1YqcEA5wfenLcTTH1iJ/yMOpf9eyf1rbrET/AJGHUv8Ar2T+tEeoiG1Yr4OIVdxdDGBnHLHaP51oWVzFaaRYmdtoZEjH+8RwKzrX/kU4v99P/RgpNRcDSNIj5LNNCRgdhjJ/UVTVwOjpaTtRWYC0UUlAC0UUUAJXNMwT+12Y4Aj/APakldLXL3H+q1n/AHP/AGrJVxEyS8mj/wCESX5v9a2E9zuJ/kDUXiE416zPtF/6Gagv/wDkVLD/AK+D/J6l8REHXrQAjIEWR6fOazl8TNY/Cvn+R1dLSUisG+6Qe3FMzHUUUUAFU9Svv7PtfO8syc42g47E/wBKt1leJP8AkG/8CP8A6C1NasDURtyBvUZrN8Sf8gC8/wBz+taEP+pT/dFZ/iT/AJAF5/uf1oW4FizcR6VBI/RYFJ/75FYml3Md54nlnhJKPFkZGK10/wCQAn/XsP8A0Guc8J/8hJf+uNUlo2Szb07/AJD+pfRP5Vr1i6a5PiLU19AlbVKW5QUVXsbyK+t/Oh3bdxX5hg5BxVipAWiiigBKyNG/5Cerf9dx/wCg1r1j6L/yFNX/AOu4/lTWzA2aKKKQBSUtJQAVi2BVfE2pDPzOqED6Af41tVg2Z/4q+8HrH/RaLlJJpm3PJ5ULyEZ2KWx9K5bWLkXn2K5C7RLEGwe3zV0t9/x43H/XNv5VyboZLDTiP4bYMf8AvoUPa4R3OyT7i/SsvxI7R6SzIxU+YnIOP4hWon3F+lY3i0kaK2D/AMtE/nTjuSas9xFawGadwkYxlj78VLXNeIb4y2eoWZQAQCFt2eu5hXSjpQ1ZXAWikpaQBRRRQAUlLSUAcRc3kt/aWtzOQZHibOBgcS4/pSzMV8PWhHH71z+lVov+QTZf9cn/APRxqef/AJF61/66P/Kpn8ZvH4DW8LOI7O6duikE/lVTU9QBuZby2kZC1pmNsYOeaq6Tcyx3K26tiKZZN6+uE4rPuZBayREDKKB8v4VcY6Il7s6ed2bXNILMSWhJPvxXQVzC3UVxrmlCJ9xjiKtx0OK6enLoYi0UUlSMKKR/uN9KzPDUjzaDaySuXcqcknk/MadtLgatZUNxJ/wkVzC0h8pYEKqTwCTWpXHa/IYtdlcNtwsRzn3NVBX0A6fUbwWFk9wyFwmOAfU4qCz1eG5v57M4SWPoM8sMda57UdVup9IhiZFlE6jcw67t3H8qz4dRlXxHLc2cJeSWMiNXGM8An+Rq1T0A7K+1SKzntVJQpM5Rn3cLgVoA56V55rQk/spTKhjdruRip6jIBrvkmjW3jcyIEYDDFhg56VEo2SAmopKWoAKKKKACiiigBKhS6ie6ltlb97EAzD0B6U644t5f9w/yrgbHV5bOQpbr51zcwxRpk5+bPQ/nVxhzAdNquvxWV9ZxRSrIsjHzFQbjgjjH41z2q+IvM16GeASRJbnY3GGYZ5GKuSeHBZxWFyqyvP50O5Ovljq360k+iWk/iyS3O9UePzjg87iSTWkeRBsX7PX7efX2QTsYZYlCKegbvmtCx1y0vryW1QlZYzjDfxfSuJ1eEHxTPEqnaHAwv+6KzY3kjvBIjMGV/vDr1qvZJoD1uiqNrqdpPYfalmHkpwztxg1BpmsxaheXMKSRlY2Hl4PLDHJrn5WBrUUUUgCiiigDkZlb/hLpW2nbujGccV1tY8w/0mU/9PMf8q2KuTvYBaKKKgAooooAKSlpKAKmqf8AIMuv+uL/AMjXMzTakdCsVltoFg8yH51mJbG4dsf1rrZo1mieNxlHBVh6g1XewtntY7Zo8wxlSq5PGDkc00Iy7/Wn2+RaxTQzNMsPmzQkKMk8jPXp/Kqst7qkUs1oLuN5RcxxLKYxwrKScj1rY1ize+sHgjEZYkHbKDtOO2RyPqOlUNJ0MWvmyXKpveVZVSN2YIVGB8x5Y9etAmZ2oapqFq04S6MzWmxXCW/yE4Gd7Hoeei9OKn1C91JZr+W2uI1jtJY0WNowd24LnJ6/xdq0brQtPu5JnmidvO5kUSMFY4xkgHGfep30+2dZlaPInZXk+Y8kAAf+giqEVdNluvtV3bXUwmMO0q4QKcEHjA+lXzTUgjjmkmVcSS43HPXHT+dONUSOtf8Aj6f/AHB/OrlU7X/j6f8A3B/OrlZvc0jsLRRRSGFJRRQAUVVbULVUZ/NyFfyztBJ3egA6/hU8UqTRiSM7kboaLMV0xqf8fEn0FTVCn/HxJ9BU1AwpKWigBKKguLuC2aJZpArSuEQddxpIr23mnaGNyXGeNpAODg4PQ4PpQOzH3P8AqG/D+dS1Fc/6hvw/nUtAhsm3Y24ZXHIxnIrDh2LFGFglEUV0zsvksPlO7BAxz1HSt6iglxuYoDf2WIhBKB5ol2bD/q/Nzj647VGgCXv2l7aX7K0km1fKJIJVBnb1GSr9u/vW9RQS4FXTonj0y2ilyrrEoYZ5BxUluu1pRkn5upOewqaoov8AWTf739BQWlYmrMvzGupWbmJzICRvWJmwD7gcVpUUDMGwDRSwE28qvbxy+efLPzEkdD/FnB6U26illnkiiikW4a5EiybDgLt/vdB6YroKKrmAxtJQm6jdIpIkjtVjcOhXL56c9cc8+9aNwgyj7m++vGeOvpViorj7qf8AXRf50m7gVtXVWsXDRs7fwBULEN+FVrhWkncLHJvkZGRth4A9+1a9FQ43KUrIZKm9CCWH0OKjsx/okfJ+7UzfdP0qKz/49Y/pVElfU41drNGyVNwCRn0ViP1ArHtFZPE0cTNuEYmAPTgkN/WtrUP9bZf9fA/9AasZHWPxapY43GRQcd8Lx+laR2A2NSHFr1/4+E/rWbOP+KZtOv8Ayz/nWnqXS1/6+E/rVFWVNC09nYKoeIkk4A5FJAXoZgukJNGQ2IQw54PFZ17M1/4ft5pEBaUqSq9M81at/wDkX+P+eTf1rKu5Xh8G2kkbFXXYQR25oQm7K5uWtzALO1LShfMUKmeMnHSrePc/nXMzgSaLphcBjwckd8jmumH3RSaGVrO8S8e4VFZfs8pibJ6kd/1qzj3P51k6B/r9V/6/X/kK16T0YCY9z+dGPc/nTqKQDce5/OjHufzp1JQBkalq/wDZ+pJFIuYDCZGx97O4AfzqR7qX+3re3VyIXt2cr75rD8Xkm6EiFh5apE3HB3HOP0FaN5OLbXIJ2BIjsXYgd8HNacqsgN3Hufzox7n86jtZxc2sU6gqJEDgHtkVNWYDce5/Oqup3YsLCW5xuKDgE9T2FW6zde/48B/11T/0IU1uBegfzYI5DxvUNjPqKfj3P51Bp7rJYW7IQVMa4I+lck2t31tql7GLj90kygB8EKCeevSmouWwHaY9z+dGPc/nXOWGpXF7eac7yYWTzQyocK2DxxWkdRK669mWTykt/Nb1Bz/hQ4tAaOPc/nS4+tRwTR3EKSwtvjcZVh3FSVIHPWVjbXcxiniV1Mbn8fNapJvDxiy2mXctsTyU3Eqx96do7q16wVgSqOGAPQ+ax5rbqm2mO77nNanf6vbacwmtCjKQDPFJx19OtVF1a3GrvPMJoGkj8tg4I42jBP45rX8Syg2S2yvGJJWHysecA9QKql1/tGSZ0IjEbrkjOcKoPFXHYd0+hBZ3EA0E24ukZhMm1S4zjep6VPdYNlpeD2Xv/tJVZNOt57GJJIVVnudrMFAbAUnGe3SoX0e2Eds8LSwt5UTEo/UlwM809BaHY49z+dGPc/nXL2R1M213IuriOO3neIeegIIB6ljUmq3euW2mTPJHAyFP9dbuQU9+f6Vnyu9gsu50mPc/nRj3P51hW/iW1R4ILuK4t3dR88yYXp1zn9av3Gr2kVpLPFNFP5a7tqSAk0uVhZl7Hufzox7n86bDJ5sSSAY3KGx9abc3MNrGJJ32KWC5wTyelIRJj3P51yrqxsNRkdstLbrIccYzI5xXV9q5K6AbTpARkGCDj/to9XET2I7/AP5FSw/6+D/J6drYH9vp6+ZD/Okv/wDkVbD/AK+D/J6jlJkuYHbkqLYZPXJANZy+J/11NYfCvmdnj3P51i+GpQ8d9F825LpyfxPH8qlN5JJ4iSCNz5CRHfgjBbt/Ks/wzPFDLqTSSKoe6wpJ6nJrS2hlfU6XHufzox7n86jW4ia4eBXBlQBmXuAelS1AxMe5/OsLxeB/ZK5z/rR/6C1b1YXi/wD5BK/9dR/6CaTdhxV3Zmosnk6eJSCdkW7GeuBmsjWro3nhT7QgMfnqp25zgEjirlzdxf2bNah/362Zk24P3duM5+tcla6hI+lTW0zPsxGsIJGMrjcB/wB9Ka0S0uJK7sdTZyCTwyGDlisJUnPpxXL6XeNpUQupFZnMRAHHHpU0d19lhkuZZWWIk2+xRwcoTk/jiqt/ayz6ZHJF0iiDPzjirS79SJO0kjd8MSTTarqD3DBpMJkgYz+FX9F1DzNNie8mzJJK6KT3IY4FZcWoHTtVlfyxIskcS4zgjgc/rVSwuSdPtCy/LBfHlRk4POf1ocb6jTub/hfB0ng/8tZO/wDtGtfHufzrkND1KaO0tre3AGblvNZv7u5eB/32PyrQs75NPudWkusrEJhJuHPBO3GPqKiUXco2WuYVvFtCx85kLgewOKmx7n86xLieJfEsE/mL5S2bsXByMBuTWiuoQPdQwISxnj81GA4K/wCTUtAQ6xdS2kduYWwXmVDnng1X0Uf8TTV+v+vH8qq+Kb+OCaytiDuaVXzjgAGs2z1W+XWL5LG3WZ7htyrkALjjP5Vaj7om9TtOB3/WqCX5bW5bBtoVYg6nnJ9ayptI1G8Yy3kwCSLukTd9wgHAUDg9R+VUfs5vhpkt1K7vdSPuI424XAxjpjFCiu4zsFdGZlVwSv3gD0+tOx7n864PSNRiTxQs9xPxJGqluuWKgdveutub94dXs7QbPLnR2YnrkYxilKDTsBn6zqcm29t4d8T2skA8xW5YOaLT/kcLv/rn/RazdScl9Wmcj55oMADoFkdf5Ln8a0rT/kcLv/rn/RaUlaxUdmbF8P8AQLjk/wCrb+VcvGP+JdZf9ef/ALMK6m//AOPC4/65t/KuWj/5Btl/15/+zCk/hCO50Ftfh7u6t3XalsisWz1BGa5/V9WGp6ZcRKAP36iBucOuSAfzU1JNeRrq9/aJKBNdCKNcE+nzcgVNqWiWdhpUZjVmkicBXY84LZI4+tXZR1M5OybMLV5pbm4vftCqkgmiRghJHCvXQad4hV4tt3nlo445FHDFhjJ59Qa5/WrKT/hI5kRtxcmXAHYKWx9cZrWtNCGraNphM7RRqhEgXq3Jxj8Sat8rWoou7Zc8P6iqaXp0EgkaSVmQk9j97+RFb7EKpYk4Aya5TVZxpWrQvJExt45/MXy4yAAU24z07VYm1a6fV5LUOBCJNmNoyQUzUON9UWb9tPFdQLNCxaNuh5FS49z+dc54VvJXP2Q48qOEOvHOSxrR0KeWe3naV2ciZ1BJ6DPSplGwGlj3P50Y9z+dLUEt3BDPFDJKqyynCKerVIHE26btItjnGyB2/wDI+P60vmF9FjVsYSd1H/fAP9adaf8AIGi/69m/9KBWYgmWc7g4hZSVznaTjBx+lKavJm8PhLUTmFlnViHiVmAGORhQ36E1GT5zwO4GCB/I0uCxwASfKl4H+4KbFgGMDjBHH4VovhRnf32izYziG+WePDFdxUg8fdrrNP1NZrexE5Pn3Ue4bRx71xkU0WyEhuFj2njvg1q296tpLYedlhZxyK5Re3QfjVW5mxPZHYY9z+dVNVvf7OsXudhk2lRt3Y6kD+tUbzxDCiqLYGRy+whlK7cg89OeQelYdzqdxfabeC5lGNtuyrwBknJx+VKMH1JNvRLkGwlE037xp5QgZuTg9BT/AApz4ctCfRv/AEI1hae++awOMf6Vdf8AoGa3fCf/ACLlp9G/9DNElZAa+Pc/nXn2sKG8RXYPIJPB/wB2u51ElbCcqxU7DgjqK4zUrG3gnZY4JFiOFD/eO4DLHrnvSg+XUyqS5UmWdLgtpIZmuV2QW4XBBP3s5HA+tJbWCWniDTsXKyOrMjKFI2/KT/WqlpczRWFzCYTIk5UrICM5HA4/CpUupW195bJN0sqkRbxjtnv9CKpz1ZnKuk9C14ogMGq2k7Ki28kyMzZ7jGc/hVOXUp5rOyh27bNI42DN1JjI3Efy/Cl1wTy2CpIred9rb5CckZAIHFdT/Z+m3VjCWhj8lo8Jj5BhueOmM0KasrmsJ8zOeu71v7fiubeaV7aWZXZQeCqxoc8/75rsse5/OvOzL5GqG0bLLBJJErY6gKqj9FH51u2HiEiO2gaZJbh7oxyB85VMnB/lTnG6VjS9zp8e5/OjHufzrBufEQtLm6VtsqDaIdvRiR3PpVrSdZW9tJJrhUtzHJ5Zy+QT7Vm4tK4Gpj3P50Y9z+dLRUgc5qephbrU7GeUBfLRYUA5YsOf6VnQ6XZz6rFNZyrDb2hjmy/8QLZ/D0qpcl9U1mbUoInxbSIHj4+6B1z+H61O1jew31vYyqGjnWMSpHlvkDdSccVq3y7GNSbi1Y1Z/E0JvLZLfe0THL4XJPoB75rHvNYP/CS/a4lkiVAI2BHzHB5GK6e50S3cQGCOOJ4pEYvtySF7ZqvFY2reIblWt4mUwq+CoPzE8ms0zOSqbNmfHq1j/b8sskbIk0YQs64Knvmsueaximlt7PKxNcI43nPPOcH0rRu9GurnXribytlup3b2HBwOgrESxaaGS4UrhJQmCO5pxk0zP2lSLsyayvHfQNUtDt8tAGX1JL0eCv8AkPD/AK5t/SsuWzK2YuVcEbtrrnkHnHH4U3TpruG7U2JcTnhdgyTXVZNOx2ppq6PWce5/OjHufzrn31bVLW0tvN02dnRf37YDbuOoweMn2pY/FVsLuOK6X7Orx5JY5KvuKlT+R5rl5GM38e5/OjHufzoVg6hlOQRkGs03Mo8QmDefKFtv29s560krgZt45e8jcZVTeAdeuBXSY9z+dcQsgXVI2lkXc9wrHPHrXcU5EQd7hS0UVJYUUUUAFNbdj5SB9RmnUlAEZEn95f8Avn/69IRJ/eX/AL5/+vRcSiC3kmYErGpYgdeBmsmPXiUhluNPube3mICzMUZRnpnDEj8qYjUIf+8v/fP/ANemkP8A3l/L/wCvUbX1oLj7ObqET/8APPeN35VXt9Ysbi1e5W4jWFHZCzuAMg49e/amItkP/eX8v/r00hvUflSxTRTxLLDIskbchkOQfxpTVEjCG9R+VNO71H5U8000xC2mftL5/uD+dXqpWv8Ax9P/ALg/nV2s3uaR2CkpaSkMKjnR3hdY32OykK2M4PripKKAMSGyvLRwwjSZY5chIwFLDbjPLfzrSsIXis1jlUBuSR6ZOcVZoqpSbIjBIghRY55AgwMCrFQp/wAfEn0FTVJYUlLSUAZGpafeT3IniljYbowqNGcoAwJIO72yeOQAKWztbhbi3WSExpbeZ8+4YfJ4wAc9DnnFa1FBXO7WILuNDGXKjcMYP41PUVz/AKhvw/nUtBIUUVXvTttnk894Ag3MyAE4A9waBMsUVnD7f/Y6nczXZCkkBQwBIyOeMgZqGO6luXhtormaNsyea7om8FcfL02/xDkdhQTzGvUUX+sm/wB7+gqOxne406CdgC7xqxA4GSKfbli0pZdp3dM57CgpaompaKSgYUVm25uBqzxfa5ZoY0zIHVAAx6AEKO38xUc9zcW2oyNO84gJxCoCeW3yZwTjcDkN7cU7Aa1RXH3U/wCui/zrP06e5N0kc8xmE1uJs7QAhzyBgdOe/PFXbhnyg2fLvX5s+9K1gLFFFZdzeSpqSxq7iPKg4UFBnruPUH0pN2Glc02+6fpWLp12y6tNDLNiIQx7FY4GTnpWxKzKh2Ju/HFcXcxFp2kfzAxYMCSR93fjH5VpFXEdXqH+tsv+vgf+gNWM3/Iw/wDbf+laUiy3GqWymVhHFGJdgA+ZuRyetV7nT/J1aO8ErETTKPLPQHByQaI6AXtSI/0X/r4T+tY94CfDsEMqqTFciI45B2uVz+la94obULDcoOHcjPY7TWTqDgaYqHq2oPgfSRiaSFLYtxMy+F1KEA+VjJGaoXcOfDf2Pzg5inEe7AyAD3FH22K10eOz5Mk8jLGCTgDdzz7ZqG/u47iZREzASTb9pyMjacGqsS2uUnlIXQtNLEAAAkn6iumUgqCORiuUR1jsoYZZTsWKUIrc5OOla99c3Nvp9stmm+eQqFXHUY5+nFJq5S2G6B/r9V/6/X/kK2KxfDsElvHdRyx7ZfNVnBbPzFFJ5+tbGT6VMtxjqKbk+lGT6UgFqG5uoLSLzLiZIk/vOcVLk+lc744ydFHH/LQU4q7sBX8Q7bmOTY/yyTxYYf7tJqzyEwT7gS1kyNkdcqxz/wCO1PDZC+tCpcp5Qik4Gc4TpVa+UtaFyWJWMIBngDynP9a2XYDotI/5BFn/ANcU/lV2s/RX36Ra/KQVjCEHggjg/wAqvZPpWL3AoXV7JFrFlaKF8udZC5I5+UDGKqapev8A2rFY7F2Yjl3d8+YBisjR939u2rsdzSSTSscY5aKNj/OruoOr+K0UEErFGGHofMB/qK05UmA9NegtbeO0VJPPbKqdvyg8nOap21oweze9gj8+4bdLwDuyeM4qB7BC01wGZfIuyqp1GDWrdN/pmlJglmRcADPQVWi2AzNXuHsWSaElCjTBWVchTu4q7M6GR55MFjJt34z1gHf3NWtNXztSuhIQyIXAQgY5Y5/lWfaIF8MlwDl5znJz0JA/QClcBPC2qi20Z2u5JGVZvLjAUsQNucfTqa1dOklk13UGd8phQijOBgkVlXEaRWrLHGqL5oOFGB/x7mtGyLRavK+QUl80EY5G1gev/Av0pSS3Ap+HP+QvqX1b/wBCrU8PTz3Gmq1zL5sgI+cjBIKhv61gaVIxXVZ1DR+bbvInOGAOcHitqC4j0qwu3WImOKUKFB7bVApNEw2M3xN/yHrL/rm386ZJcw3FwsCOxPmNuxkcEqOtL4kbdrdi2OsRNUkbZfo/92MH9RTbskaJXub3H2kQ4IK3ncdijYqqfMWzY8SNbwZ/u7hHJn+S0+zunvLmKd1UM1wuQvT/AFbU070GpxNg+XbygEccEk/1pIkgY58Na2fW5k/9CFFhG8/gi3t42IMzmM4xzlzxzUcsUiWV3bhyY75pCoK8K4kx1+mPyq7pcf2fRbW2LK72975b7T0IkP8A9b86p6L5gLIUur/Qy8eVaGXKuAf4R1rNbT7O68PXVyU23ELPyny4weBjp0qzd28VxY2TSpuMVtI6HJGGDJzx9aieeMaVdRSH935qFyjdicYOOaa8hOyJlOqaY1pFbXn2hbgDCzrkJx65zTdY1iSS2Nrc2ckc0MqM5j+dODnrU7zl102dl4VVLFQTgZxmmyMDr11EU3b5I8jGRgKc5pJa3KuSXviDT7u1MVvcHeroeVIzzzVOSRH059jq37mAcHP/AC0es9reSALBJEq4TzOoPHmNjGPrTYLaGW1u3aMbojFsI425Yg1nopWRUknTuRXsz+dBapIxhRnJjDZCtlscfQ1o5y0R9fsn/oIqvqNvb24g2NOZ5vmYs+VIBYfn/jTobe5KApPu2rbvllHGQu38s4qZO7+4KbUoL5jtMc/23eIVyPtTkHA4OW702yRU04mJgCssbnjPIz2qrbNeRXl1LHsZ1ujuOOC2W/TrTYbho7cJ5ZYNIjZB74PGK2b1M0tHLsdTpcvna1eXTOCrxLjAxgA1YuNSMl7pf2SXMFw7hvl+8AvuMjmuf0vWYoLuZZo3jRomXJBJB69ADS2F3bLPpai4XbHPIfmb7oK+/Sk46jWux1mpu0WmXciMVdIXZSOoIBrB1l3m8KWMkjF3cIST1JKGtS9vILzRr9rdw4WKRSenIU1j6lJjw1pUePvIjZz6J/8AXrKS90qO5V1Q2t3u1CKdmENvFENnQlg2QffpxWbFZSCzlYYba8MhPTAKN/iKtXqXlnbW2ksVdSokIU8A72bOSPSnESRWUjHGGcWzgMcHaqlTj8G/OrnK0dDn9p+8Via00/8AtPTZQSoWG58x1PcBMY4pgkX+w52PyqYCqluMnI6VLpkCQXEr8kkspc8DlDx/Kl8RtFFpscEaKn7lTgAAc0KV2hNucrroVbGI3usx2tzIWTADEcFsAY+lSWVhdRWizRPuszIzMuB8hB2jnOTmpNWja31PT5IIyheNWJiHLdM9OtSveT2GheU0Yx5vzAg5wRv/AANVzNWEnytJmVp0pikscNtDXhDfTMdal8n21dWt4WHmNJHHzwAxmP8AjWPBCzW6bxtKO0mCOufLx/OtGS4+x3WqSKQX81JQrd9s3/6qp7lxdiGUyWqW8B2kjT543/8AH+n4gVtad/yENG/7B4/kKwLiVZ7gyoxZTbzbc+m1z/WtnS7gS6lo2wcCxK8+o4P6ilItSuJ4vA81WwNypwe45FUfC648QqRuw0BYFup6c1d8WJcS3G2KMMiQl3OegzWTpFpJdXyIrujiAkAHBPoPpU81kR1b7HdXtxFbWryTNtQDBOM9eK5WOOSz1/TbFpvMjiyy/LjqCTVv+zLuXZ5kZVXUvMZH3gMMgcZ9x+VV3ilvLezJlZZbxnDuO2BwAOw4FQnYh1JdivrVtYxXLxxREyCWRpHkVeSYyQAfQe9Qa3qcOp3ekvAHAU87sZHzY7H/AGf1FVr24mm1pbmEqJSofIGQDs5/rSa8fL8QuyIPlkRto4B+VTW8HfcqFXmRb1EpEupDktNcofxEkv8ARa2FcxeKL+ReqwEjP0WsPUWEonYjhpwcZ/6aTVqWxJ1e7J5JtBkn/cWsp7o2g90aVxeTTeE3uyQsrw5JA4rJBCaZZsTgCzyf++hV7O7wRhcH9xjOfeqiJ/oVkjqCPsmCDyD8wqZWSsON+a5L4fjgfVdRu5IyCDuVnUghTk5waSW6e+tbuJZN5kuVaAu3DLuwAPxU1DcyXCa9IbeORoZR5OASqFtuME9OK3INIiimtZowIzApBVeQ2c/1J/Ohu5y+9O6Rytmk7680l05EyeYpRm3HmN+/tgfnW34OuJZNLZHbKxYCDHQYzUV1ZSQa1CXZSJ3ndcdgYwOaqaa82n2dqLGNJLi4QZQn7/LZ79cAc076WFGTgrM1Y9Qh1Kwt4761VnnYqVK8KQMg8+xFczYXBbU4mcFY3AYFupwm3PX1BraVDb3lpbSffilwTjAP7oDI/I1yfmebGoIx5a7Rz7k/1rSnsy4zdtTU0uaeJ91vMY28uPkc5GTxVvSbqVr8osrhA5yqsdrbgxOR+ArFt7l0uGUsqrs28cdMkVY0mU2+oJIzhYR98sRjO1scmtGac51GiX62tlaWsyNvkdkUqcjgbuaqalqS3f2e7hJiYxMyAkbgRu5/SqVncAvb3T7tkJZwinP8LZ/kKrXSNHZ2iuu10hkB9uXqOVJ3KuS2T50sJjGy2Pf1nqvg/ZYTg43yjP8AwFKsRnGnXWP+fZf/AEbVXbcRwjduEDhmQE8EgYJrlcru5vblSXmTWTOtw0sf3oImkIPRgdoI/LNIwzfL/vD/ANBqSwjdprpFUsxszwB7ikliZNTEfVty8dOq9KvojFr94/Qq3Ki2mMqj5RIp2jjpitdIbfVdSkjnt5I0uwkiMB6DnmszUoHgt0hZCsgALL1Oa2IL2O2fTftBC/Z0ZWwc+w/OqjJoxc3GMb/1qZMClniQu21FLY65IkYDP5mq10Wht7WSNiC42t3BxGuOP+BN+dRia58weVyJAVTAyQu8k/rmogktzNHFlgqocbjxwgJx+A/lXTcqU+iNzTGxLp49bq5/9AFX9D1iGy8NINrPJBGXZRxwZCBzXOaddSx3EUmdwiEswU9NxRs/+gimrefZrLyPL3faIAm7ONuJGNS430KTOy8S6k9lbwoqqVnypBBz04xVS8tLqawW4khEW1mkZSwJAKgdqo+JL/7Vdw2/l7fs86jO7O7K5/Cuyjz5ScdhWMlZImcefQ53Q7OK88/zwWEZUIOgBxnP61YGhi21Gxmtw7iMsJGZhwMccfjWpb2iW808qFiZm3MCRgfSrGT6VBMaStqYGv2IF1a3iyEZnjDJtGCc9c1nTjUxa2vnI6wxoG8kIf4CMZPYmuquLeO5VVmTcEYOOSMEdDU3PpQKVK7buea3TtdCS7XKbp55ODyPlQ1ansxaz6cVkR45p3dSjFscIME+uc0akpVr3Ixm5uSPySo4s3AsklIeJZnCoOMdCTkc85/St+ewva8r1ITbbIbidpt0cDxgIWOeo5x0PGaksb2R457cY8lrhZBkc53UhiuJoZnMDKPPQlsYUdsU4xCWzaKNttwlyT1I4J4/Wq511KVVdTrdB1hb+PyZZVa6UsSqjGFBwKpWeuiw0mNrjzJpHaUqWb+6x4JNY2m3Eul2c8m8CY79j8HnI5wfx7VUe4V7DThKu7YZHfOMHJPb8KSgvkapq1yxoUs7vLiPFteXKRyNu5HOcD8M16FXJ+BVVrC4ygbE2RnscCuryfSsqnxMmMbNsWoFtY1vHuRnzHUIeeMCpsn0qnJcSrqsMA/1bRsxHuKzbsWo3LtZur2JubcCEIrLIJGJ4yBWjk+lIw3KVI4IxTJlG6seayeZDDLG8K7LjkM46YPUVFo0qWOrwTy5McZydoyehFd9eaVDJpTWiQl9oJjBbndzjmuW0jRLka4kd1ApVBukRiCMHOKuM2k0ciU6TsjsrbULW6gWaKZCjccnHOM4+tc94o0RdQdLiya1jZUaSUk4Zxxg8Dnoa1rrQLC4jZVgELMMAx8Ae+Oma5jXtMure6iiG6aMRlYcDLbBzz9M/pSUnF3RtOpOCu0ST69c2j296bWSIS2flRBmDKWDA7vyx+dL4avfM1Fp7iYZFsxdnbgfMT3qvr09teNEzpPtW2CxHG0b85zz2xVLR1S41BYbmVkhaEiQ7scAE4J9K2i4uLLjUjLYuBmaV5njKodrKRzlQ3Wu+Rg6KynIIyK55oI4vDkGxVYqu0PgZI5rdtCfskPH8C/yrFipq1yalpKWpNQooooAKSlppIHUgfWgCvqKNJp9yiAszRMAB3OK54Nd32lWumpp9zEw2eZJKu1VCkE49TxXTl1/vD86Quv94fnTEcbLaXbXS5tJQUvhIVjgG3bu+8XPJOPSnvDcRRxxrZSJ5d5KzSCDeQCWKlR34OM9q60sv94fnTSy/wB4fnTW1hGP4agmt7GZJ45I2Nw7ASKASCcg4HH5VrGlLL6imlh6iqRIhpppxI9RTSR60xDrX/j6f/cH86u1Stf+Pp/9wfzq7Wb3NI7BRRRSGJSMQqlj0HNOpj7gjFBlscDOM0AVRqVvsLfOCGC7Ch3ZPtViGVJ4lkjOVboayorG6il89IhxIGEbSZP3SDzWjZQtDaLHJjdyTj3OauSS2M4uTeo9P+PiT6CpqghRUnkCjAwKnqDQKSlpKAK815FBMkUm4FiADtO3JOACaSK+gmnMSE7ucEqQGwcHB74qtqNrNc3EOxCBHIj79+BwckFe/FNtLOdLiDzUVUt9+1g33snjj6UF2jYv3R/cN+H86mqvdIpjLEcjHP41YoIEqOWFJ49kq7lJBIPsc1JRQBDLbRSli4bJUKSrleAc9jUR020Map5RAViwIYhsnqc5zzVuigVkNRFjRURQqqMADoBTIv8AWTf739BUtRRf6yb/AHv6CgZNRRRQBALWELMoTiYkvycnPFM+w2/niYoxcdMuxA4xwM46VaooArWtjb2hJgj2kgLyxPA6AZPA56U+4+6n/XRf51LUVx91P+ui/wA6AJarvZwSTeayZfg/eODjpkdDViigLiN90/SuO8QzPFLbqjYJt9wGM5IJH8ia7Fvun6VzOqC1mWL5SbmJNp/3SrGqi7Mibsi7K5cajMspzFbBF2/w/KT+fNSIxbT9KZiWYvGSSck/Iar2NrJbeF5/PBEzxOz7uvQ4/SpJCF8PWkxYr5IifcO3QH9CaHuH2i9d/wDIQsf95/8A0GsS+ZWtolBBK38oYenLH+RFSapqKCWe6SQyRW0YjQJ03vkE59sD86qWxMsVqZDuL3kW4nvmFM00KUlrEnsm3TzQsgJggds9R820j+v5VDLYyTQ6RPGi7VQoze56Vb022e3gv7iQBYZIlCEn0BFWLb/kC6f/ALyUN66EvX7jDbF0sMTBlKbgSvbJxW7YF5200vITtgLHgcngVhWy7LuZQSRvBwe2SK2dBjBvrxgpCQO0Sc8feJOPzFNjhuy/AoTWLvaTh4o3Izxn5hn8gPyq/VKP/kMXH/XCP/0J6u1DNQooopAJWdrCq0cIYAjf0I9jWjVC9j86+tY2J2fMxA7nFOO4GSupRWMdymN0phRgvQYwB1/Gq14+LAcElzGgA5JLRsAPzNZ1xFOjTyybyA3kHeMYGeMfgKnNwsdjC1xMpZL2PAxzsTjNarcyjO8mmdXo/FgB/tv/AOhGs9NZnhttSmnRX+zOTGFOMruKgH/vmmpqyafprzt+9h+07VK8fK3zZ/WqV5GJbO6EYBeRJl+v7/j+dSlrqaXKXhyczapYM/UvKPwESAfoK1br/kYf+2q/zhrG8OL5Wt2UDEeZHJMGAOf+Waj+hq3qVxIni9Y0Xf8AMCqg4yxVcZ9sgVb3+RKlZXZu+IY5TphNumXEik4XOBnk/lUH23SzPbSi4MkkChF2dOeOajtNWluEuoLsqriMheMZYDkVzOkxvLIyRAFyy4BPHWsbmE67TXKbsSBPGrlVChhngYz8ooumWw0y5sBukNvIrbsY3byTjH41YtmmbUrH7Q4eVTKpI9jTbqTytU1ESW7SRShF34GFIXv+Yp82pfPbUpavKYIWj2/P5sZwehVoivB/A/lWhpkVxF9k+1jEzxTMwPUcp1rB09m1F0gnPyx7UUjsAkpH61t2tzNPr4WRyyrZ7gPQkLmqbKjO9n3KGmyK9pOqjmPTnVvrkn+RFX9SYHS9TjAJZZlbGOxC/wCBrK0g4t78/wDTi/8AIU+K4aKyu5JW4kljdsc8EFsD86UXcuVouxa1m5C3UUyDcGtOM+5FZpObkH1h/qKfrDrJcWkeTlbUZ/HpVXPmzRiTADIF4PbIol0HTesiyk0vlRxwSeWTIz7gOQVQ9PzNXJTPHcTTSSjy7qwd8cD5tvNZ0YlFwAB8qEKM9y6kf0rU1aCOTRld1DNFZoVPocgVMXql5BU0u13GXd3GLSzO/ai3kqyELnA3Fv8ACtK7/dauoUHy7lopQc8blbaePoU/KuXwzeHLdgCcXDkn/gA610C3f26XS7gKV3AjH0kUf0rR7kRnd2I7spbwTBQAqpdbVHH/AC0Q4rJKv/ZN6WXDPJG2Bz1NW9dbDwrjJeS6QfUsBTZUVbi1tGJH2hEDAeqseaaFJ3djQj/5Blr2/cD/ANDFZ2s3LRateeQ/707QAOTjbg1NczNEmnLkhXjKkD/f4qvAhbxeAo589jQgk9LImuhENKtZhuEyKsEgYYxj5ulVLSQLDP8AdJdonQHowDnP4citLxCjf2k6ZyrBZB7Hhf6frWYEMaWiHqIMHH/XUVz3943pfw7M0HtnaMzTxcKHVGPI+67HHtnH5UWxCwSkkACC1JP/AHxWlef8geH6yf8AoD1is4fSb4ryBa24P1wtJdSlFRskJbOj2t7IhBVrzIYdxlqr6XCk7LHIMqWH/oJqe1sJh4Qnk2hvOZGjA68HFO8ORrJqao2do5wP901s3qYQ1g0yvoy+RdSyIxBMMv4cgVJbfZ7jWbIiPdGS2VkAOeG61PbwpbQSO2Mjz1z7ZHFVLWCSbWIo0cwujcvjpkE9PoDWlyE7bF+00m2fQ765eICYLIwZGIx8ucfSqzW2/R9OlSech1YFJGyFKjHHoOKtaTdRDStXsg7M6JIwJ7rtwKZEM6NpanPAn49wTWc9mbwk20EqXtxpIvWnQieRUK7SCNrFRzn6/nVnUdMvlsXMn2QRo/msItwJOMd66C0tIYLOOBEBjXkBueSc/wA6i1lgulXGTjK4H1NZv4SIQtLU5eOyvtRt3ijt1KLPvZhIAc7cY5o1xXnjlE9s6vBAMbXBxjua3tMt5bewu2cbfMJdTnttFZTEtpVwzHJNvyT9aXNZouEVGMpWEbUXnv7IGykBiUcbcvjHaofEN7FNHcxtHIu5g6FkIz8oH9KvW3/IyQf9cx/6CKveJbSOfS5pSP3kcZ2nPqRmqi+rM5pO9jlPtMW1xvG4RDg8Z4i/+JP5VPCYZ7tA7iRZSN+T1zOuf0qtZKGl1DeAxW2GMjOMFRVj7PD9o01mjVkuZTHjGOkikn8sitk7oTVpWIHjVYnZONiyIAOmCsn+Aq7puRd6QQSGWGT/ANDaqLW8RtLtvmVo5SmAcY+SQ4/QVMIhFf2wjuXjAMgLsc7f3jgdfpTBJbmhY3bXlrOZZDJMlmwkJ653cfpS6D/yMAx/zx/oKp6FFc3c15HbTREPEqszDqMDpV/TbW+g1GWWK3illi/dsTJtHSsai95FKLldo6lxuRgO4xWCLZ7STR4JCCyyPnH0NW21G/j4fS5GP+w4NMfVypDXGmXKFeQdobFFmOVPmKeo6Tbw3lqsQ2tcSvufuMqf0rB1m1khv7hpZvNdJEUuVwWyuensBXQXeqW91d2UgWaNIZCzl4iBjGKo3Fxp95capK84BKhoecbiIyKaujnnSfRFGSM3BdEPVi/12mdv6VcLtHPeTpjJsxgH/cWqNncobiMdpIpHBJ9pv/ihVmN/OguX6A2xX8lUVU90dMOrL9qMeCpgP7p/mKjXfJFbpGAGW04J9SwqNy0fg91DH/XBSfUZFM0dmdmySdkeOf8AeFZTLpu8bHVWNube2CSP5jklmbGOSc1Hq08lvZGSJtrblGcepq4OgrP13/kHH/fT/wBCFKWwoJXSC/s3nu7W5VlC26ybgep3LjiodCt4pdJsJXTLxKShz0zkGtG5ljhtmeZtqYwT9eKLO2SztY4Is7EGBnrVXMuT3rlTUdJt7wyTOv70xFATyB6HHqK4WOwQWdxJufKorKemctg/1r0l/uN9K4Qq39kytg4MKc44/wBYaqLdzKorSVjLuLTyZ+csOhyMYOM4qWVAlvLgYDLE3PvmtDUoWkumyCF39f8AtnS3tuBb3Rxu220JX2NaqS0FFrYrJJ5QMK8gq/U9Pkb/ABpZnaTT7R3JZjDIST/vSUt+ptJbglG2p8oJ75Vh/Wlu0WO1gjXokco/8ekp9DREsQJ066A/59l/9G1PdwMdBs5cjCeapHfk/wD1qh05vPgvoshdkCrk/wC/nP61enw3hyOPOCsj5GOnU/yIrhfQ7mt/Uf4eVY9VLNgf6Lkn8RVbU9kmsNLCQwZ1YEHg8f8A1qsWAMN4p6iW3Mf0woNVjAUa2kJBDgEfkaHK6sTCDUrlzxDFG9zaT7Bul27h68itOLSkN7dPLEvkylGUDjkd6iuII7i805JV3L5ecfQCtrtWkephOCbTPPbSNY3SWUYCRtjPb96RUu0yPYouN3lzDn/riK19F04zyLNNGGg2OuD/AHvMJFLd6fHaa1aFTkStcPjGAMxgYrXm1uzlSd+ZnI2zLE2WOAYWHPqUcfzNV7n/AFqJ/cG39Sf61cnA+zTbRwBFnHbqP50gtne6V2jJiMyIT25HStFPVG20W3uS2xW61OFAd0WYhj3CgH+VelAAAAdBXDeDLV/7RLug2iPdz9SK637cF1GS3kKqiopBPcms6slzDppybaLtFRXNwltA0smdq9cUefH5qxbhvZdwHtWdzSzJaKpapqMenW/mMNzHhV9TVxTlQfUUXV7BZ2uc5eads0nVZLmIbmlkkjbuFOP8KsXGirdWlo9u6wywplfl4YkDr+VXRIt9c31jMgMUYQdfvbhmrqqEQKvRRgU07mTpLZnPHS7r+zbiAJlzOjDnqBjJqC70GSGCNoYy1w0pZ2TJ46jIrqqKCXRizgEsybaV7xXWWMMURxxn0x+JrEQEyKmehx9OK9P1Cwiv4fLlyMZIwcc4rjrzThbai0KEEo8IPHX5DWkJ20Znyuno9jU8CJt064PrL/QV1Fc74UVraO4hfgYWU5GCMj/61aMWpLJdXHzp5EaKyt9azlNN3OqEZON2aNZ03/Iet/8Ark39KzJdbuJLe1nhRiwciRQMKSegzVTUdTafVI5YkcLAcHGQT0zn0rKVRHRCjK51Qnja4aAN+8VQxHtVaGaRtYuIix8tY1IX0NZB1lbfWJHlhYFkVGGfumoH1wx6nNNFEDvCoMn070OogVGXY6ys238l9auZFk/eBFQoR6c5FWL27+y2L3G3cVAOPqRWNaHPiyY+qH+QqpSs0jKNPmTb6HR010V1IZQQQQfpTqKsgxdZ0KK8s4kiYxC2U7FAyMccfpXO6dYR3Gu28NxGR+65HQ5213lQi2gFwZxEvmngvjmi5jKinK6Me7lt4/J0ePfkYG49hg1p6WzPpsBc5bbgnHpxWJfwMdTa+R8BHCgEdxWhb3q2ej2x2l5XGI4x1Y80ottG8oqLSRr0VBaecLaP7QQZdvzY9anpiCiiigAqpe/eh+p/lVuql79+H/eP8qAIwB6U4AelIKUUAKAPQU4KPQUgpwoAUKPQUoUeg/KgUooAUKv90flShV/uj8qBThQABQOgAp1JS0AFFFFABRRTWO1ScE4GeKAFoqiNUiIYeVMJQwXyio3EkZ9cfrVq3mW4hWRM7W9eoptNCUkxE/4+JPoKmqFP+PiT6CpqQwoopKACiq1xeLbzIjxybWKr5gHygk4AP4/zpsGoRTz+UquM7tjEfK+Dg4oHZk1z/qG/D+dTVDc/6hvw/nU1AhKq392LONG2hi77BubaBwTyfwq1UNzHJJGBEYw2f+Wi7hj8xQJ3toMluvKsxOyZZtoCq2ckkADP1PWq41Jy3krbE3G5laPdwMAHOfoy/nSJpsiWKWqzjam1lJX+MNuz9O2KQadcLKLhbhPtJZixKfKQQowBn/ZXvQQ+YvW9wk9rHcLwjqHGewIpIGDPKVII3dR9BRawLbWsUAO5Y0C5PfApYRiSXH97+goLRNSUtJQMpWN/9skkARFVCRkSAt17jtTJdUWGchoj5CyeU0uejYz09O1C2M/2trhpYg4jZE2R4692556UyXS3mlYSTKbdpfNKbfm3Yx1z0zzVaAS2eoG5lEbwmItGJUy2dyk/oen51PcOuUTcN29eM89ar2NhLbzCWeVZWSIQoVXb8oOcnnqePyqzcAYQ453rz+NJgTVVe9AvBbKoLYBJLgdfQd6tVRnsDLdGUOoVipYFcnj0NS79Bxt1LcrqiEuwX6muTmLPdSPsIBUKPU4VxXWuAVORnisZbV5dStZPLJjW2b5uwbPH8zTMaqui3fMk2lDDHZIY1OOMgsAf0NZkDqmoQWTqwgxLE0Z+7ySR+lTmSQPZ6fdx+WwkUja2Q4AJ/mBxU95aR2twl6N5LTLu5yFB46fUigl3bug1KztTZwWYRVhaVV2rxWBaS41C2syGTZKsm0j7xUJH/wCyv+VdJO6T6pbQqpcw5dzjhcjA59apW8EX9qRymMidLiWMk/3SGcf+hCqTsN/FcV7uEaOls5IlkJjVCOSQ2DTo1YSR2mcLHOSOc5GMgUtirNrVzG4Qrb5KnHPzkH9MVYkspBq8VxGT5WCZATxnGAQKkSTeplmGN4VeJQrqjO/GCxU9D+AroYShjDKAu4bjisizT7Re3kTMQEDJjHI3d6igv7hpIF3GNbdhFPuxhm6Y/wA+tARlymix8vW0IfiaAgr/ALrcf+hGr+R61Q1EbLiynCBtk20nuAwI/nir9Nm4ZHrRketFFIBCygEkjArP+0R3Op2xhO9RGzFh0x0qbVJPK0+YgsCRtG0c5PFUNEs7m0mMc0REcUexH4+YZz61SWlwKniFfMEqAgEzxjP/AAGqeqWlveTRLgIUtWmYJx8w5rcuLSO6nuhJnEbI4we4WsucgxNJG/Kp5bD6xk/0FK9jkkmm2YFzFcPJfxRJm2VsnJ4UhSePw/lVyzY/2rceZu+ziZjK+ThVDZ5+pFal4EEV1Zq5DKJpSuOSNnH4ZJrPtWSfTtQmiB/feYR6kblx/OtObQpy0uuhDp8sUHi21ldgkflKN3bJjwP1NW7xGfxpHKuGQSqpI7YVev51DLF5d3aKQQWs1dgezYx/JR+VW7I/6fDuJaSaUv06nMbH9M0r6XCMvd+YatZvbanA7EMJJWfIHTir0kMEN7YGNFV5FUnaOuBWxeWkd5D5UhYDIOVODQbOHzYpdvzRLtQ56CsyvZWbsYEkM1xdTvZvi5hkO3ngAsc0q3JuNLllmZBNLLuKDsB8v9K1rS2kj1S9mZMRybdp9cDmsdNLmS6FoHTzPKLbjnHLk/1pN2CNNu/zKFpCtr4ljtoc+W0W/B5y3ln/AOKNX7A51KK4MbJut5E+bgnaqD+eatG0ii8RWsm0eaqKpYd/lkH/ALKPyq3qAH9p2v8A1wn/APZKu9whH8DmNNPlwXisP9ZYtjHT7oP8qn1ILi9iGOZowFHcbO1Q2gbyHZsfNYvjHoEA/pVu6iZtfljjVcMqOSfXGKIbGtZGcIJLucyRklI7fJLHkDJxUMEJuHtTuwUAc++CK0dILbdRRsHZbhQR0I6/1qtp4VEt3Yn50I9vvCioyYaKTLwwbOIcZNzH/I0y4uJGtHt5Nrg27JwOwUsP5CnW4DNGCpJTa2ccD5lA5/Op9RtYooLe4RcSSwsG98RmsU7WZra935v8jO0+7jj8M3Nk6sJjk4K8D7vWkTd9k0gI7K5WbaV/vb+P1rSuIFu7OwQAxi6mkOehIOSCf0pj6WdP1SwBmHkxKG56bsqGPsOh/Otk9bnHFPmuUrmxupXjuriRAio8qgEnI3An8SW/StFraOWe1um3B4wm0ezMalkt2lie3gG4mO4VBn/bXFT3Fu41DT0wR+7/AHhxkfLggUrvcdne5lzqstvZkMP3cZbj1EnSn6cn/FSGUgYeV8Ej0HaquAba+z/DE+B6fNWxoto0q29yGAETSAj1yauWxo1fYs+IUjFg0u0F8qM98Z6VzEjBmtmHQw5/8iiur11Q2n4PQyKP1rmb2NIrmFIgfLEZC59PNGKw+2dcV7tzbvP+QPD9ZP8A0B6yrLaNCvi6hlCQEj1HGRWvcJ5mlW65xlpBn/gD1m6TAsujXcJJAkeJCR1x8ooT0B+ROLhbfQUto05jgjlyTwSxzj9apeHMprxiI5UHJ7dCKvaZGlxeyQTDdHGPIx/eVemffiq+8xaonlAq3mcsP7u4jFJT6k+ztp6Fe6K/ZgGI5llHPfkVZMLR6pPdp8+wqSgGTjlf65qz4jiiu7q1to3CSRtvYbexxV+ytpYdYuSwJhKLtYjjPcVtzaaHK4te6c9e7bPTWuFixJIGhZsc/Mq9fwzViX/j0s/9+5/9CNJ4i0xxNM5nUJOd6rgk7l6AfXNRG5Ejra4O+3kuN2AcYPI5/E/lRJ3gaUX71n0OvDqluHY8KuT+VZV1qEd5DKkYO1GiYMe+7mtGf/jwk/65H+Vc5Y/6mf8A3bf+VYyfQ6acU7s6DI/sv/tl/SufjjebTZo41LO0GAB3rfVlfSgynIMX9KytIfy134zthJxSe6BK8JIm0+2RtWklkBEkSKBz6jmrWtOr6LdFWDDYeQar6Lcfaru6mK7WYLlfQ4qTSIUn0cxSruRmcEevzGqiyKkNGc5YoZbTUNqqNkTZY9Tkrgf+On86nhi+0WmgzbgPKcuR65kQf1potpLewlmRztuJdmxeuBu4qeyaKRNMKxP9mtDIZGIyB8oYE/jj8qqE7RsY1IyTfn/mZ11aSS21/wDwg3QkBPcKjk/yq3aRxzX2yVVZd7HB6f6x6JZHe4ubW2jaVZZCU68Bkx+Xz5q7p+nFrm6lt2CyCUn58lfvOOlWp3Rk+bZkPh3yrCSZyByUTjqSwzmtnTSPt2oc/wDLUfyrNaxksZFRmV/NlRgRxgKMGrthcRxXN3JKdgkmAXPOeKycve1OmlBqma+R6ijI9aOKOKsQh2kYOD9aoarb250u7PlR5ELkHaOuDWhWTrM0oY2yEbJbabIx1IXii9gSucZDFA1nC4GJURR/vZLEn8ttSpbqbNSGZSzbeD23KP61NDaO2kxSZUCJQ2O53EL/AOyH86fp8H2qC2BO396Rg+u5R+nWkpXd2Xbli0v62GToTE1lFfM7faGDxN045Bp2lNdBpvIWNuMHeccZFarpZPcSRwrCLoSuznb82AM1Q0FsyXS45UD/ANCFObuxUXfU6H7XqkajfYxycc7Jf8apanqF3LZlZtNkhXcp3FwR1rUtZpH1K6iZsogTaPTIqhf3ZuLS7idQpinVRgHld3B/Q/lUOS5TSK97Yo3+qvOt1DJFMgYR7EK/dwcnP5VrJr9nx5gmh95IyKx2uTd3d1IV287cfSNxXTXUsdvAZZV3AYGAMkk8AClBp3Y6itZWKg13S3wou0546EVQ1VtPXQ2tLaePCkbVDgnrmtW2ltL5DsjU4ALAr0yMiorvR9PmikLWsYYjO5VwfzrVNbowlHpbUq6hafbxZpbuhVQQ7Ag4+XGar3+mzQ29yy4kUwxou3kkg88U/TdEsLmyjlkRvMI5KyEd/rT7TTEnjb7LfXsCIxXaJOMikmmTKjHUxvESs8N4gQ5jKO2fQk8/rVK5Rpp7pIcZjL5z05Bz+ma6G+0XUns5Yk1Azq4AKSKMnn+92rMu7XUluJIHjj8yT/loOA3H/wCur5+VWIUJJ2iVdJ+5qn/XIf0rdvkEkUqE8GUdP+uIrD05xHb6j+5kcuqrvUZC/X8q0rjUoyrEwTrmTPzJj/lmF/8Ar/SuZ6q56FtSSAAXluvYLIP/ABwVC6qPIA4AYYH4Gok1G3E8MobIAYEY5GVA/wAfypzXELeURKhwwzz7GoZokaNpdNcalbBgB5YKjHfgVv5HrXMaQ27UIHOPmycA5xxW1cTOmp2sSthHDbh61pB6XZz1Y+9ZF0bQOMAe1QTWsM1xDO4y8O7Zz6jBqxVXUbsWVqZtoY5AAzjOTWjdjBRvocg8ANtqwSMk4QAAf9Na0NP0uSTTIpI2VjJOkhB42heDV/S7iKKLyXB3zTShePTnmrOgf8ga3+h/maiL2KnT3v8A1uM0nSk01FZpd8gj2E9BjcT/AFrM1I5vpZC2SXAH0HT+db2oj/QJ8f3DXPpbSXVk0qqrIoIYHOcgDtSqa6GlCKggnvHGnRW7MNjxliT1yGqOW4uLvWIlR9mVIjKnHY45+tX9Ct1fz1kBIUBArdgRn+tQR2Jg8RQJCGaOJcknsCDUWbSZunFNoqausi2e2U/OLhiRnOMgV1iSIIlJdQCBg5rH1mwiE0V11Z5kUjt1qvd2V7bWfmzSo8cKgqozhSMAYqleLZm7TilcfJM8XiCYIxUPPCrY7jYa6DI9a5Lznl1CG7yGLuruo6fKi9P++jXVmWNSFZ1BJwATzn0pwe5FWNrD8j1oyPWjiitTEMj1qlcadbz3CT/dkVw5YdWwMAGrtHFAmk9zIEixajqjt0ESHj6GueihuZ2gj+cRTFY5No6ANjn+dKlxPPrBUyHMr+WfTHT9K7G3t47ZCkS4BJY855NYJc52Sfsl6lW4sN1pbQRFQIZEYk9wP61VSyt21e7h24SSMMwB6knNbVRiGMTGYKPMYYJ9q0cUc6m0ZDaKk17czzDksDHhu2O9c/8AYJVd2fCFJQhHfJru6z9UszNCPJVQwkDt2zionTW6NadZp2ZjR3Sy+HryNpMyhskeg3CqWhXSw6qjzMTvG3PXk4xUsVjGFLNuPmQPIQTxkHismKQxSpIvVGDDPtWLbTTOmMU1JLqejZHrRketc1c66+2yl8pwv3mIOA5xgge2a1Y9ZsntfPMqqMZ2Ejd+VdKmmcUqUl0NDI9azzIw1wruO3yM4zxnNWzcQgZMiD5d+CQCB61jG/WW/kuIcf6ghd3c7sUSaCEW7j7pXewVsruZnf245/pUWgM1zPmTBFopjU44yTn+VX57dlggg3BnKuM9Mkiobe5W3t4FtbPfPONzKrADjgkmri7Izm0nc2KWmRlmjUuoViOVBzj8adQAtFFFABVS9+/D/vH+VW6qXv34f94/yoAYKUUgpRQA4U4U0U4UAOFKKQUooAcKcKaKcKAFpaSloAKKKKAEpsm/y28sAvj5QTgZp9JQBkRWV4gSUpCbhZN7HzCQ+Rg87eMDp1q/ZwGC0WKTBbktjpyc1YoqnJslRSIIUSOeQIoUYHAFWKhT/j4k+gqapKCkpaSgDPvILqa+hISJ7WPDbWcqd+evQ5x2HrTLWxnjuITL5fl2+/YVY5bceMjHHH1rTooK5naxBdxoYy5QFhjBxz1qxUNz/qG/D+dTUEhRSUUAFFFFABUUX+sm/wB7+gqWoov9ZN/vf0FAE1FFFABSUUUALUNx91P+ui/zqWorj7qf9dF/nQBLRS0lACN90/SorP8A49Y/pUrfdP0qKz/49Y/pQBIUVmVmUEr0JHSm3EKXELwyruRxgipKKBEFrZwWaFYIwueSepY+571WWwkGsNdM4MJG5U7hyAufyH61oUUC5UJgAk45PU0tFFBRDHbRRzyTIuJJMbjnriodRiVbCcxxjP3yBxnBz/SrlIQGBBGQeCDQS0rWKGpL9p0h2RdxCiRRnHI561ct5Vnt45UIKuoYYOaoaNbC0+1228yKkvG7sCqnH60unRx217e2sSGNAyyKv8OGHOPxBp9Ai7o0qWkopFFHWDtsSw6hlP606yvPM01bq4IXgliBwKh1wn7NGu4hWkG7AGT7VnvDJcaNaWSStDJKxB256DOc4pdRy0g2adi32l7uYEFJG2rj0Axmsm5tZrfTYYLg4Ml4q5BGSpyO3tW3p1lHp9olvGchepI5JqwyJJjcobByMjOD60zHkutSteWUdxDJhVExiaNXPbIrn7aXfDBIEbfeM2AOgPmDjPsq11Z6Vk+GlB0K2JAOC2P++jQKUbySRR8RaZPPO93G21RAIwQeQSxycemDUlhaxQRrqMm9Y7fcI1HO5doXJz9M1tXdut1bSQOzKrjBKnBH0qpqEKW+iSwx52pHgZOaG9C4005+RfRg6K46MMinVFbf8esX+4P5VSiv3SC8mmy6wyEAAAHFTc15W9jSrN/5mL/t3/8AZqW/mcPYlGZQ8gyAcZGOhpP+Zi/7dv8A2ak3cpKwkltNJ4gimwRbpDnIxgv8wA9ejGmapII9UscgnfFOgx2OFP8AQ1rVi+IYJWaznjlaLynYF1iMmAVPYduMfjWiMLcquYZZIbC2djjzLGRDx1JyB+pFbjOG1hYFXL4Rz7KAawryzlmsNNjj3AgBSfTLnqPwrq9NkS7to7zykSSRcEgc4B6ZpJq1iqicmZ2mpG8eox7eVyjArjH3qzNMs0n03azMvlJvUr6hjXQani2sppIFVHcjcwAy3bmqNvEkAuo412osZwPxNRJ9CqVNpak8aBNDRR2dR/4+KrahEZbKwQcbkKk+m4Bc/rVof8gVf99f/QxUdx/x62H0X/0JKlm1rl+3sY47a1jkAka2UBWxjkDGayfE8cjSwMFkMYjkDFQSM8YB/GuhqjrH/Hn/AMDFXLYwjFXSI9LsPs8j3DyB2kUbBtxtBJJH5n9K0SAaZbf8e8f+4P5VJTQWS2OQsrVZZNXibeqqjAD9a2fDIcaOnmMrOWYkqcjrVuHT4oZLhwzt5/3lY5A+lTwQx28KxRLtRRgAdqtu5EU0ylrn/HgP+uifzrmdWDG+04DODFggd/m/xxXTa5/x4D/ron86zVto5Z7Wds74Ui24PHLnP8qxbtI6V8Gnctk5tbOPBJJkbAHYKw/qPzrK8OZ/sq5z/wA/Kf8AoYrZt+tt/wBcpf5rVOwtxbWMiKxbe8MnP+0wP9aL6B1/ruWbG3jiuUkUYaWSUtz6EiqTqN27Az56jP8AwJqvqGWKB1bGJZVIx6lqpSRD7MAgYEeW3y9c4JqXsXHV6ktxZLea7IxfYYVRwfbuK20dZFDIwZT0IORWRZEPd3UoyS8fJNW9F/5BkX4/zq4synBLX0H6hZLerCC20xSrIDjPTtWLdxTpJMjQBYo3ciXpv3AnH4c810tZ+tf8eX4n/wBBNOWxnGK50yg8kjy3MiuwVo2jXPQAFQSB9S1VrAbJ1CtlW8sEe67P/ijVgSL5CkMCH8wKRznMoxU93bxWdxZJDGVjZyvBz8xZW5z/ALprK19TpvbQrwMVv5omcHEDqvbPzGoJlm0zT1YOHd48dOADS3E62hnn8sMxuWXrg8qe9WdctDPpEUqkAxIGOe4xR0ZWzV9mWNMt1tZ53L5EiK5zxjijRZ449Nj3uBvkcL7ncaWSRIoZmkYKDbqMn6GqrECGzJIA+1t/M1S0M2ubcrwkTW1pAMEC4Zn55HzYx/49UscCWtrqcMRYRiI4BOem4fyApsH/AB8x/wC8P/adTyE7r5VALSYjGTjlnI/rUoprUW1kjF9ZybgEFmSW7DGM1p2ltbw75bdRic7yQcg55yPzrDn+83/XpP8A+hGtPT7hYvJswrH/AFm0k5wFYgD8quLM5wvqJqG0XQZsDag5Pb5hWdJkxsUxlZlbn2zWpfDM0uf+eJ/nWS2VMaLuPmJvI7DBIzUy3NKew+4vJpi5DN8s6ugYEAqAScfkadePMGv5Y3cSFVC7TyPmA4pk3+qh/wB3/wCLqWdSbyJVwDJKVJPoMN/SlqVZI1Ir+CSaKFSxeSPeOO3vWR4lLfbbJVYqWypI9CQKSK5Nssd0yZWOMLgHk4Uf40eJGzd2D4JxlsDk9QacpXiTCFpogeAQafcW4YkR+WgJ74lcU7R7OOII8qEmIyOF5HIK064YNHc7eSzptGcE/vZDV2Ng+5h0ZJSPzFCYnHQtq0U+nNcrEqNJGSeOenrXP2EMtrbyzOg2tEHUj+LkVs27lPDqEDJ8rAB9+KghtnubNbYFVxb7d2e+f/rU3dkxik/mVbHUHWQXKp/x8ON464GSKlO2cyK64+0Mm0EZyC7n+VVbS0kt28uaI+ZHCWAxk/f7fhV63XF3pjDcPMjYFT7A4/8AQjUK/U1lZO6Mq1tzDdz2gYNJvIHbOEf/ABFa9tePqMdu00SqRPkAcgjaxFRz2rW+swOzA+dJM4x2Gyq2k3KieztsHcxD57YCsKF7rsEvfXMT6Pdx2qXLzBlCskZGMkELg9PoavTaopumtVjJ+bYWJ/2c8Vn3UAtbm4gQMRKDOWY8dDkD86q3gMl7eFSQIyr7gfUAf1p8zirAoRk7lvQpFS6be4UGFQMnHOTVrTbmOGJ42bDyTSBOO45rGYeXKDHgKAMEHoVyas2wl+2QK5UhSZOB3dTx+lJSsOUE7s29JmafT45JH3Mc5P41R1h1kcMjBlMbYIPHRqm0uWKC0Ku6puY4BOM8ZNZS/wDIOg/65v8A+zVTeljOMfebEhhMVprR2hVcgrj0DMP6UmoXJNzcWu0Y2+Zu/wC2QGKt7HksNQRFZmIOAoyT+8erer2iPpxnbcHhhYAduRg5pWbWhSaUtSlLEZpZoVi3Obbcox1yFHH5GqU9tCHRTEgbdhuPat61t5Pt8Vxt/dfZQmc985qHU7SBbu2dUw00w34PXim4u1xRmr2MGK1tiY9wIJjJO0nIOOKla3eOGK4juZ/N8oODu6Z7Crt1bC3NxGisse6NVPPT61JaWjXYMWTEbYrHuHIOCf6VKvsaOS3KH9o6grmCK/WcYGCyDnI559ulRfbb14Vjlj85EAIwemUb+mT+FaWr7YdR4XgQDhR/t1Rhj3y26oRvZXRueMiMcH6ZNDbvqONmrpELX6bERlkjZWmOSP7wIA+ua6KwvbSDTNyyp5cZbhTnA3HHH5VhLtcSyBAu+Pdj3KSVDerbG4NvHaR+aWKq6kqVO48EdDxiiMktRThzaHW30iLaOGdQWU7QT1pbG1S1gKoSdxLnPqa5WC3ubyVYra7Mipgoszn0z1H5Vtfb9Xt0xLpIl2/xRTDB+g61tH3ncwnHlVrl+1tTBPcSFgRM+4ADpxRHaldRludw2ugXH0rP/wCEjiiAN1ZXlv7vFx+dTxeINLlOFvEH++Cv8xVcpHvMu3FvHcqiygkKwcYOOR0qVlDKQwBHoahjvLaVcx3ETg91cGp85osTqcfcriW52jCiW46DgcLSRI1rf25YMI2nyAR2UDBH/fRrffTWFlewpIGa5dnBIwFzjj9KnlsILm3jiuY1fYAAe4+h/CsPZu50e2VrMxL7WvOniMOGWORWUDIJ471Pa+IHYOs0IMiuF+U4GM4q/wD2TCYpYizbHkD4HGMdqWbSLOYAeXs6n5DjP1quWe9xc1O1rFiO8t5ZjDHKrSAZIBzisR79zpkcUkknmzSOA6nsD61YbRZLWEjTpisjZyZG7H0IFZX2SaCaOCZQ0kbqqsM4O7cTz+NKTkOnGHc0PCiKbWZyAW8zGe/QVv1l6DYy2NmyzYDO27Hpx0rUq4K0TKq7zbQUUUVZmFFLSUAIVUgggY6VzMOkkeIGB8to1/eMpHY5wMV09GKmUVIuM3G9ioNOtBFHF5K7Yzlc9uc1V1DQ7e7+ZcxkFmwvG5j3P5Vq0UOKYlOSd0znLvSb37LG0JDTsjLOSeWBxgD2GKzIbGd9SgtCdrqA2G7dyK7aofs8JnE/lJ5o4345qHTTNY12lYZc/wDHzbfU/wAqp6RayxTTtcL8yHy4zjGV9RVu9B3QOCQVkA496tVotzCUb2YUtJS0wCiiigAqpe/fh/3j/KrdVL378P8AvH+VADBSikFKKAHCnCminCgBwpRSClFADhThTRThQAtLSUtABRRRQAUhIAyelLTT0PGaAK39o2ptxOsu6MttBVSST6AAZP4VPDKk0ayRtuRuQay1iuwVl+ytuSZn2F1ywIxxz2q9YwtDaLHIBu5JHpk5xVNJIiLbZIn/AB8SfQVNVeFFSeQIABgdKnqSxaSlpKAIJLuCO6jtmlUTyAlU7kDv+hpIr23mnaGNyXGf4SAcHBwcYOD6VBerO17ZtHbs6ROXZgyjqrLjk++ahs7SdbiASRbEt9+GDDD5PHH09aC+VWuaFz/qG/D+dS1BdxoYy5UFhjB/Gp6CAqhrE1tBZbrqNZF3AKjHAZuwOeMfWr9FAmroxz9nfRUtXvYTtjQtITuTAYe4yMjHWqqS20i263ccCWSNKoKrtidhjDAdOm/8Qa6KighwKmnCQ6XbCQssnlLkt1Bx396ltwQ0oZix3dT9BU1RRf6yb/e/oKC0rE1JRS0DMGxmsDq1zcW8sMaRxkSBX+aQg5ZyPQev1ps/lR6y0sDWs9xMeFCAzQ/u8Zznpx6fxVv0U7gYWieSbtTZlTH9lXz9vUyZ43f7XXPetW4Vso287d6/LgetWKiuPup/10X+dDdwJayL8zHUIWaCQxpIojIIwSep6/hWvRUtXGnYZKrMh2uU47AGo7MH7JFz/DUzfdP0qKz/AOPWP6UxEvPrTY3WVA8cgdT0KnINMupDDazSAZKIWA+grP066gsrKC3mkG8sy8DP8RH4VLdnYpRurmrg+tGD60tFUSJg+tGD6mnUUANwfWjB9aWigDMvBLZXf26NPMidQs6qvzYGcMPXGapya7p0GoTTm6Vla3TaFBJJDNx068it+kIB4IzTRNmmZNhr9lcwFp7iG2kBwY3mX+fep21rTF4Oo2/4SA1ceGKQYeNGA7MoNBghCbfKTaO20Yo0KOVOpLcs8T3K+XHI8u52yWGflVa1NJZ7mWN0DiGFW+ZkwGJPbPtSWTIdLu34wZnKn2J4rQ0z/jxT6n+dZp3aNJrR+pawfWjB9aWirMyG5nS1t3mlYhE64GaWGKOGJUhVUjHRVAAFUtfZRo8/I+YAD35FXopEfKKwLIBuAPTipvrYrl0uPwfWqOsnbpkw5YuNoAHc1DDqkk2prbhFVPMkjbuTtAIPt1p+q3CEi2GTLlXxjtuxSck0VGLUlcuW3/HtFz/AP5Visd2lamwzhnJGRjNWLRg2pIR/z6gc/WqLXAazuLRTh35JxkY5/wAKls0jGzL963z6cnJO8Hp0GKfI3l66znOFtc/+PVHJIks1kyMGGAMikuH3axPxgLblMnueD/IigVjStLlbuBZY9wB4wwwQajtLl7ia5QgAQybBjvxVO2vFs9LkmI3bJCCAfU//AF6LF2S9uhhSk7O6sDyNuB/Wq5tiOTcfYf688/wP/wChmn6AD/Y1vz2P8zVeEmC1Dx8MtluBPPPXP51b0hPJs/s5H+pcpn17g/kaS3HLZmfrskhvYLfefKdSzKOMkGlB2y3IOfnjbBxxwef51Jq1s02oRyhgBFESR680zJaPzCNocSEZ/Cpe7NFblRJvA0kISQ3mquCO+4H+VNn/AOPWw57L/wChJUgPKf8AXwf/AEE1DM2YLMAfKiIxbPqyj+lN7CW5pQXXnXNxDgr5BAznrkZqLVx/ofX+MVlXLM0OqllI80Ar3yFO3+n61duLhbrR45UBClgMHrwSP6U+a6sTyWaaNK3z9ni5/gH8qalzFIspVziIkPx0qhcSPHNYFZWRdnIB4blBz+ZqvGwa11JcZDOWB7EdP6U+a2glC+psRTxzIjpICHGVzwSPpSzyCCF5WPCgnk4zWRtUSWJHG3gYOOM1a1dEvLY2qyKHLqD3K0c2guRXM6TUm1HTSzR7T56qoXngYPNTQ/dTn+GD/wBDaoU0maxt8s0ZRRliCeTk/wBD+lTQsMRjPJSEj3/eGs1e+ps+W3ukthhriUEYkiiKHOOPmbP9KZF/x6Hntb/zFXktPKvLq5yMTIBgD0FUIPl0qSZySA0WeOirtP8AjVbGd76osDP2WHn/AJbv/wChNVePovP8Mf8A6CalaQppUNwRhfMMnJx8rEkfoRUdt891FDxyiMcnnABoZS2YyxkWN5tzYzEcD15p1hcTW4s7bja8jK2VwcAZFRRqYICJdy/NIBu69sUSylb2N1RnFvIzybeoBGBxU3sU1c2NQyNPuTn/AJZN/KqVsXlttOjyV2/f3DnKjBH51UF5deVdxXpCLLEzQhsZIweKsWdyjXsFsAd6mVz6YLGr5k2Z8jSLkemW0YhCqw8kkp8x7nP481Fqw/eWH/Xyv8jWlRVWVjNSd7s5e6tZLvzIowebw5OM7eOprX1RDHokyE52xYq1b2yW7SlCf3j7zn1pmpQPc2E0MYBd1wM1KjZMtzu12Rk6tB50dvCjBZJkVRuPBxReRrAkgZRhJQxwO+wc1fe3k+3WTbSVjQhj6HFR32lyXM0zrLhXThCeA3TPT0FS4stTWiZnRplW3ggiMsAeoOIyKsZH2mZS3Jkj4/7a1LPZ3ETzPtDR+ScEHnOFGMf8BqHEkwtblIWKyyk5HJUF1Iz+Cmi1ht3K9zkq7ruGyOSMnjByHOP0FXLX/kKW/P8ADN/6GaqTZEF2jAApIy9ev7tz/WpkcG6Vljd2t3fdhCSuWJFJbjeqLuoZDTkHkW5/nVOGDdc2sQZvmtW575Jq5py3cs0kl4oxtAX5cZzg4x7Ve8iLzlm2Deo2g+gq7X1Mubl0MgaZcsYhK3CRMCQf4uccd+pqOJZC+nPMT5kkjlsjGOPSugpjRo7KzIpKnKkjp9KfIHtX1OauLa5FslqRhpJXRSwxkBRg/jirdyINQaCZZDmO3eQAEZHQYP6/lWxJBHK8buuWjOVOehqm1l5B1CZcYnXIUDoQpz+ZqeSw1UuZdsQ8+5WBBBwR/wBtqsW7BYQzNgeVJkn6rS29k7W1ncqcBLcq6nv8px/6EaijLvbw+UhcSbo9w6DJHJ/I1K0LbTZZgXboTKCcLwATnHIqXSmDMdrZwgBx9TVaQXE8z2kLmPa5dwy8MMjvVnTCWu7s7SAr4ye9UtyZfCzQ8pPM8zaN+MbsDOPSkaBHlSRgC6Z2n0z1qSitbGFyjfWjzXNvcBgFgD5B6nK44qPRI1OlWrkDcF4OORzWkaaqqqhVAAHQAVNtblc3u2K81mslyLhmJKoU28YINczbx7LWbIKsYlJB6/e//VXYUmBnOBmlKFyoVHFWOcu9NuBMWjj3LKxYbB0+XHPpRPaXCrK3lyh1ij2lQfvDg4x9a6Sil7NFe2Zyt6ghlkRw4WJeDkkYZSM4+uBT7llWEqTs2B1IIxj72P5iuiuLeK5haKVdyN1GcZqu2mQPLM8m51lADITx+H5UnB9ClVXUr6RuF1eRsMFCPxyWYfo1aE8C3ELwyZKOMECoLW1eG9u5SRsmK7cdeBirlXFaWZlN3ldDUTYiqp4UYFQXNoLh4WLkeU+8cdas0U7EJ2ILq1S6iEcjMAGDceop8cKRltihdxycADJ9TUlFFguyMwRtJ5hRS+Nu4gZx6VWl06KS6inX5GQsSFA+YsMZNXaKLJjTa2OdudGnSK4S3DP8iCI7gCTyDn8Ca0J9HillaUORI0qyElQenYelaVFTyIt1JMpWWm29kFMYYuq7dzHJxnP9auYPrS0VSSWxDbbuxMH1qGazt5/9fDFJ/voD/Op6KYjMm0DS5jua0QH/AGMr/Koh4dhjBW2vL23TskcxCj8K2KKd2F2Yw0/WLdQLfVVlC9EniHP1Yc0fatdt8+dYQXI7GCXbj8G5NbNFFx3Zix+IYkAF9bXNmfWSMlfzx/Sr1rqVnenFvdI7f3c4P5HmrZGetU7jR9Puc+daREnuF2n8xRoF0XPxpjxJIVLqGKnIyAcH1rMXQzbg/YL64tvRSd6j8DTc67anJFvep7HY3+FFrhp0NjB9aMH1rITX44+L60uLVsfxIWB+mKnTXdNckfa0Uj+/8v8AOizDlZoYPrRg+tQwXttcLuhnjcZxlWBqYMGGQQR7UhWDB9aMH1NLRQAmD60YPrTqSgBMH1NGD6mlooATB9aMH1p1FAFS9B2xc/8ALVas4PrVe9+7D/11WrNLqN7BS0lLTEFFFFABVS9+/D/vH+VW6qXv34f94/yoAYKUUgpRQA4U4U0U4UAOFKKQUooAcKcKaKcKAFpaSloASiq91dpbbQyu7MCQqDJwOpokvIkt0mBLrJjYFGS2emKdmK6LFFUG1W3VQ2JDwWYBfuAHBLenIP5VcEsZk8sOpfGduecfSizBSTH0VBPdxworcvubaoQZJNPgmSeFZUPyt60rMLoRP+PiT6CpahRgJ5TkYAFR21/FcyFEDg7dw3DG4eooHZstUVROq2yswYsqqGIcj5W29cVJDfwyK5YmLyyAwlwpGRkUD5WWqKb5iZUbhlvu89arQ38M0/lKGyd21iOGwcHBoCzJrn/UN+H86lqG5I8lhn0/nVS/uLhJXWB1QRReacjO7np+lBLdkaNFULiad3t4oHWNpEZyxGcYxx+tVY9RuZY/tAZVRDErJj7xbGef+BfpQS5pGzRWdb6tHOWJjdY8FlfBOQDjpj3pi373v2VbVvKMqM7FlzjAXjn3Yc+1Ac6NSoov9ZN/vf0FR2Vw1xYQTsvzSRhiB6kVFPcNb2t3OE+ZOQD9BQUtS9RVCznnV7iK4cStEqtuC46jOKotqN4jRKXRjcqCny8R84/HinyjN2isUay9s0kEyGeaNm5UbcqMc49easvq8C3Bhw+7yy/3T+XSjlYGjUVx91P+ui/zqjp91ctdJFcOsnm24mBVcbDnBHv1H5VbuGO5F2nG9fm7daQFiiiqdxLLHdRBHBV2A8vbzjuc0DSuW2+6fpUVn/x6x/SnysVQ4Ut9KpQQ3LW6FbnapHTYOKQIqNNcahObZphEp352jOV4GD+dSpo6rd3Rx+6njxnOTuz1qza6fFay+au5n27cmrmT6VKjfc0c7aRMK11S6hR4bmFpJ0kCtgYCqcYzWxdXMdpCZZSQgIHAz1pk1pHIs20bHlwWYdeOlQzWU86hJbktHkEjYBQrpCbjJ32LwIIBHQ81Be3X2S3Muwuc4Cjuah+y3PleWLs7cbfuDOKYNOlMKQvcs0S9ioyfxp3Ykl1ZfjffGrdNwBp1Z/2G4xGPtjgR/dwo/WpDDe54uxj/AK5ii7FZdy5RVTybvH/H3z/1zFJ5N5j/AI++f+uYp3C3mXKR/un6VVEN53u//IYoaC6IwLs/jGKLhZdyhaAHS8EZG9P/AEFa0LAhbQZIADN/M1BHprRKI1nby8qSpUdgB1/Ckn0ozI8YuZUiYk7FxwTUJNFtp6XJp9StoJxDI+Dt3Z7VT1G4aDUFdCSPIYYzxnkjP5Gny6Mk1v5Mkzk5UhgoyMDFSSaWs0brNK7s2PnAAIwMf40PmY1yIySbgbtOkBKxRu6sB9/g4/nVuxvI4rm5uZWVYZxuRs9dvy1shRkHbyBgGmG3hYKDChC9BgcUcjQOonpY5yynVdYieTMYkkklUtx8rgbf5GrUzJJrHmK4bLBBz2BQ8fma2mgicYaJSMY5A6U0W0AKEQoNhyuB0o5GHtFe9jEkgnh33EjNGUbygFHDLnrUhtI4L21dQ2ZQuR9K3TzwRSd+lHIL2rMZYmuriWKNmjeFmbfjoS3FRM8klm946lG8zpjOflCmt7ABJ28ml7Y20+QXtDDKh5xaEEGR1fbj7wEf/wAUtPgBs2g+04iJWQcn/dx/Ktgqu4MUG4cA0jorjDoGHuM0coe0MWSRYrNA+R5lltXjqcdKsNdSWzXEUcTNOzhkGOCMD/A1p4GANvTp7Uv4UcouZdjL81rzzpUjYBYtuCOd3UioBFJNaWe2FmGSGHTAyOv5Vt/hRn2o5RqdtjOa3k/tEFIv3ZcOWzxwpH9aga1mSC7V4gI1hcJjnPJI4rYyfSjPtT5ULnZhESGO2ZEYiZ2XBGCBv3A/pUspaOX7HLGdrz70YDhgWyR9Rk1sfhQeeopco+cxltridPs7xEeTE0Yd+Qx3Lg/ktStp9wfLTchjYAS9jwc8VqZ9qM+1HKhe0Zj/AGW5kRo2hH7oEI2eGOcjFPttPke4W6kZ42Zizxk5z6Vq59qM+1HKh+0YkiLJGyOMqwwRWfNp7CWzW3CiKIYYk84ypH8q0cn0oyfSqaTIUmgYZQj1GKoWFm6WElvcgfPlTtPUYxV/PtRn2osF2lYjFvELdYNoMagKAfQdKd5SeYH2LvAxuxzinZPpRk+lMVyG4tY7kxtIDmNty4OKlWNFYsqKGbqQOTS5PpRn2pWHdle8sob2IpMv0YdR+NVrfShBqJu/NZuoVcdM81o59qMn0o5U9RqTSsLRSZPpRk+lMkdSUmT6UZPpQAtFJk+lGT6UABAYEHoaSONIkCIoVRwAO1Ln2oz7UAQXFnBcxtHLGCGOTjjJqRIY43d0UBnOWPrT8n0oz7UrId2LRSZPpRk+lMQtLTcn0oyfSgBaKTJ9KMn0oAUjNRwwxwJsiUKuScCn5PpRk+lAC0gAGcADPpRk+lGT6UALRSZPpRk+lAC0UmT6UZPpQAtFJk+lGT6UAOopuT6UZPpQAtFJk+lGT6UAOpKTJ9KMn0oAWikyfSjJ9KAFpabk+lGT6UALRSZPpRk+lADqSkyfSjJ9KAFpabk+lGT6UAOopuT6UZPpQAtLTcn0oyfSgB1FNyfSjJ9KAHUlJk+lGT6UALRSZPpRk+lAC1C9pbSHL28TH1KA1Lk+lGT6UAZ8mh6bI25rRAfUZFQjw7aoCIprqJeypKQB+Fa2fajJ9Kd2F2ZC6NdxAiHVrhR6Mob9TSJaa3DnZfwyjt5qc/pWxk+lGT6UXHdmR9o1yIHdZQS47rJgn8KUa1LGM3WnXMS/3tu4fpWtn2oyfSi6C5mR+INPf/WStCfSVStWYdSsp/8AVXMTd/vVO8Ucn34lb6gGqk2j6fOS0lpHu9QMGjQLovAgjIOaWsn+wLQfce5X0xMeKcmm3UTHy9Rn2nswDYosgsi1fEKkRJwBKvNZ41O7vpZIdOhQBGwZpDlfyqSfSJbmPy57+d485K4AzUsWjWcMIjjR1x/EHO786nVMtcqRdt0kSBFlfzHA+ZsYyakpsabEVck4GMk5NOpmYtFFFABVS9+/D/vH+VW6qXv34f8AeP8AKgBgpRSClFADhThTRThQA4UopBSigBwpwpopwoAWlpKWgCleRXH2iOe3VHZEZNrtgc45/SoDaXMdvaxxhG+ylCpJxv8AlKnPpwa06KfMS4pmIdNuwk4XyybqNkkyx/dksxyOOfvn8qlg02SO7kZ+VMjOsiyEMMjGMY7dOta1FPnYuRGWNOlt0iaBzK8cjNtkc4IOfrjrVyygaC0WOTBbknHTk5qxRScm9xqKWxXESl5o1AUMuOPpVO1tbqOVJJFj3RRiJcMfmGeT044q+n/HxJ9BUtItOxiy6XczRrE3lqsO8xtuzuJPGRjiibTbqa4+1MqB94JiEnBUKQOcdcknpW1RQV7RmYulDdaP5kkfkLjYJCR0xjNFrZTpcQ+aEEdvv2MrctuPGR24rTooFzsgukUxFioJGOfxptzYw3LBpA2QMHDEZHofUVJc/wCob8P51LQQ1cqy6fBKuG3g5JBVyCM9QPak/s228xXCEbdvyhiFO3pkd8VbooFyorW9nFbMTFvAOfl3EqMnPA7US2EEqRLtZPKGEKMVKjGMcdqs0UDshsUaRRrHGAqIAqgdgKi8tJhcRyDcjHBH4Cp6ii/1k3+9/QUDIYdOghA2eYTkElnJJwMAH1FMGk2gVl2uQwwMufl5zx6c1eop3YFH+yrbC48xWUk7xIQxz1ye9W/JjL7yoLbduT1x6VJRSuBVtLCCzJMQbJUKNzFsKOgGeg5qS4+6n/XRf51LUVx91P8Arov86AJartZxtc/aMuJMY4YgY+lWKKATsI33T9Kis/8Aj1j+lSt90/SorP8A49Y/pQBNRS0UAJS0UUAJRS0UAFFFFACUUtFACUUtFACUUtFACUUtFACUUtFABSUtFABSUtFACUUtFACUUtFACUUtFACUUtFACUUtFACUUtFACUUtFACUUtFACUUtFABSUtFABSUtFABRRRQAlLRRQAUUUUAFFFFABRRRQAUlLRQAlFLRQAUUUUAFFFFABRRRQAUUUUAFFFFABRRRQAUUUUAFFFFABRRRQAUUUUAFFFFABRRRQAUUUUAFFFFABRRRQAUUUUAFFFFABRRRQAUUUUAFFFFABRRRQAUUUUAJRS0UAFFFFACUUtFACUUtFACUtFFACUUtFABRRRQAUUUUAFVL378P+8f5Vbqpe/fh/wB4/wAqAGClFIKUUAOFOFNFOFADhSikFKKAHCnCminCgBaWkpaAEopaKAEopaKACiiigCFP+PiT6CpaiT/j4k+gqagAooooASilooAhuf8AUN+H86lqK5/1Dfh/OpqAEopaKACiiigAqGL/AFk3+9/QVNUMX+sm/wB7+goAmooooAKKKKACobj7qf8AXRf51NUNx91P+ui/zoAmooooAa33T9Kis/8Aj1j+lSt90/SqtrbQNbRs0MZJHJKigC5RUP2S3/594v8AvgUfZLf/AJ94v++BQBNRVaSygYDbDEuGBPyDpT/slv8A8+8X/fAoAmoqH7Jb/wDPvF/3wKPslv8A8+8X/fAoAmoqH7Jb/wDPvF/3wKPslv8A8+8X/fAoAmoqH7Jb/wDPvF/3wKPslv8A8+8X/fAoAmoqH7Jb/wDPvF/3wKPslv8A8+8X/fAoAmoqH7Jb/wDPvF/3wKPslv8A8+8X/fAoAmoqH7Jb/wDPvF/3wKPslv8A8+8X/fAoAmoqH7Jb/wDPvF/3wKZHZQImGhiY5POwetAFmiofslv/AM+8X/fAo+yW/wDz7xf98CgCaiofslv/AM+8X/fAo+yW/wDz7xf98CgCaiofslv/AM+8X/fAo+yW/wDz7xf98CgCaiofslv/AM+8X/fAo+yW/wDz7xf98CgCaiofslv/AM+8X/fAo+yW/wDz7xf98CgCaiofslv/AM+8X/fAo+yW/wDz7xf98CgCaiofslv/AM+8X/fAphsoPNDeTFtAI27BQBZoqH7Jb/8APvF/3wKPslv/AM+8X/fAoAmoqH7Jb/8APvF/3wKPslv/AM+8X/fAoAmoqH7Jb/8APvF/3wKPslv/AM+8X/fAoAmoqH7Jb/8APvF/3wKPslv/AM+8X/fAoAmoqH7Jb/8APvF/3wKPslv/AM+8X/fAoAmoqH7Jb/8APvF/3wKPslv/AM+8X/fAoAmoqH7Jb/8APvF/3wKZJZwNGyrDEpI4OwcUAWaKgFpb4/1EX/fApfslv/z7xf8AfAoAmoqH7Jb/APPvF/3wKPslv/z7xf8AfAoAmoqH7Jb/APPvF/3wKPslv/z7xf8AfAoAmoqH7Jb/APPvF/3wKPslv/z7xf8AfAoAmoqH7Jb/APPvF/3wKPslv/z7xf8AfAoAmoqH7Jb/APPvF/3wKPslv/z7xf8AfAoAmoqH7Jb/APPvF/3wKPslv/z7xf8AfAoAmoqstlAGcmGIgngbBxT/ALJb/wDPvF/3wKAJqKh+yW//AD7xf98Cj7Jb/wDPvF/3wKAJqKh+yW//AD7xf98Cj7Jb/wDPvF/3wKAJqKh+yW//AD7xf98Cj7Jb/wDPvF/3wKAJqKh+yW//AD7xf98Cj7Jb/wDPvF/3wKAJqKh+yW//AD7xf98Cj7Jb/wDPvF/3wKAJqKh+yW//AD7xf98Cj7Jb/wDPvF/3wKAJqKrPZQMV2wxDByfkHNP+yW//AD7xf98CgCaiofslv/z7xf8AfAo+yW//AD7xf98CgCaiofslv/z7xf8AfAo+yW//AD7xf98CgCaiofslv/z7xf8AfAo+yW//AD7xf98CgCaiofslv/z7xf8AfAo+yW//AD7xf98CgCaiofslv/z7xf8AfAo+yW//AD7xf98CgCaiofslv/z7xf8AfAo+yW//AD7xf98CgCaioPslt/z7xf8AfApsdlAqANDEx9dgoAs0VD9kt/8An3i/74FH2S3/AOfeL/vgUATUVD9kt/8An3i/74FH2S3/AOfeL/vgUATUVD9kt/8An3i/74FH2S3/AOfeL/vgUATUVD9kt/8An3i/74FH2S3/AOfeL/vgUATUVD9kt/8An3i/74FH2S3/AOfeL/vgUATUVD9kt/8An3i/74FH2S3/AOfeL/vgUATUVD9kt/8An3i/74FM+xQeaG8mLbtxjYOtAFmiofslv/z7xf8AfAo+yW//AD7xf98CgCaiofslv/z7xf8AfAo+yW//AD7xf98CgCaiofslv/z7xf8AfAo+yW//AD7xf98CgCaiofslv/z7xf8AfAo+yW//AD7xf98CgCaiofslv/z7xf8AfAo+yW//AD7xf98CgCaimqqooVVCgdABgU6gAooooAKqXv34f94/yq3VS9+/D/vH+VADBSikFKKAHCnCminCgBwpRSClFADhThTRThQAtLSUtABRRRQAUUUUAFFFFAEKf8fEn0FTVCn/AB8SfQVNQAUUUUAFFFFAENz/AKhvw/nU1Q3P+ob8P51NQAUUUUAFFFFABUMX+sm/3v6Cpqhi/wBZN/vf0FAE1FFFABRRRQAVDcfdT/rov86mqG4+6n/XRf50ATUUUUANb7p+lRWf/HrH9Klb7p+lRWf/AB6x/SgCeqrTTCSdQinZHvQDJJ69fyq1UBtwZWk8yQFht6jp+XvQA2C4LKd53OGAIVCpXPqDUH2yYIjFUPmrlBzxyAM+v3hVlLdUYtvcszAsxPJx2+lM+xRbduWIxhRn7vOePyH5UASQSM5kWTaWRsZUYB4B/rU1RxRCIEAkljkk9SakoAKKKKACiiigAooooAKKKKAEqG5kkiQNGFI3AHcfUgVNUc0ImXazMozn5aAIWuT9qMeQqqQuSpOSRnr0FJNcyDeY1AEcfmNvByeTx7dDUhtULhiznkEjPBI6E0j2iP8Aed+Rtbn7wznBoAYlzI0ikhfLeQxgd+Aec/gat1Atsiy7wW+8WC54BPU1PQAtFFFABRRRQAUUUUAFFFFABTTnBxyadSEZBGcUAVklleF2Zo0ZGIJwSMD8RTftMq2qu6DzGAI4IXk4H86kFqoR0LuyucnJp0sKygqxbBGMA/r9aAIBcTmYwDy/MBOWwcYwD0z7irFvJ50EchGN6g4qM2iZ3b5A+Sd4PPIx/QflUyIsaKijCqMAUAPooooAKKKKACiiigAooooAKKKKAIHkkW5RMLsYHnPNQQXjySurKCFGSFByOenvViSAPKshdwV6AYxTVtEXkO/AwOfuj2oAhku5I90hVTGGZdv8XAJzn8KlglkaQxy7M7A4KjHXPH6UG0jLEksQSTtJ4yRgmnwwLESQzMSAMscnA7UATUUUUAFFFFABRRRQAUUUUAFFFFAEUzOkTNGFLAZ+Y8VWmvHjRG/drlNx3Z59hVuRPMQruK57iovsw2KhkcoOMEjn9KAGyTyF0SJQrNzuccdP/r1El5K6+YFQIpUMO5Jx0/OrElurkHc6kHgg9OKaLOIEbdwHGVzwcdM0AWaKKKACiiigAooooAKKKKACiiigAqnLcyxSOpCNhSwAzxzxmrlVhaIDJ87kSHLAkUAIs8iCQSqGZO6DjpmovtU4KoRHvkAKkA4Gc9fXpVhbZVUgs7bjliT19qYLKPGNzkjGDnlcelAElvI0iHfjcrFTjocGpqjijESbVyecknqTUlABRRRQAUUUUAFFFFABRRRQAVXu5JIYjIhQBR0YdT2AqxUM0CzMjMzKUORg96AGiWT7SI2VQpQkc5Pb/Go5LmQMxRQFQAsGHJyf0qXyB5qyGR8qMdRj+VI1qjNks/uM/e+tAEaXMjSpkL5bsVAxyMVcqBLZEk3gtwSQM8DNT0AFFFFABRRRQAUUUUAFFFFABTW3bTtxuxxnpmnU113oVyRkYyOtAFaOaV0l+aLMbY34O3GOeM/1pBdSG1jfy8O4GM/dGTj/AOvTvsSeR5O+TZxxkf4U9rcOm13c8dc++c0AQ/aZixjGzepOWwccD0zVmCTzYUfGNwziojaIR95w2SS2eTmp0UIgVeABgUAOooooAKKKKACiiigAooooAKKKKACiiigAqpe/fh/3j/KrdVL378P+8f5UAMFKKQUooAcKcKaKcKAHClFIKUUAOFOFNFOFAC0tJS0AQTs4I2F/+Armo983rL/37H+NOugpK5Cn6qT/ACqDCekf/ft6AJd83rL/AN+x/jRvm9Zf+/Y/xqLCekf/AH7ejCekf/ft6AJd83rL/wB+x/jSq824ZMn/AH7H+NQ4T0j/AO/b0qBd44Tr/wA82oAsAnzpcZzgdKj3zesv/fsf41J/y1m/3R29qrYT0j/79vQBLvm9Zf8Av2P8aN83rL/37H+NRYT0j/79vRhPSP8A79vQBLvm9Zf+/Y/xo3zesv8A37H+NRYT0j/79vRhPSP/AL9vQBM5Y2zb92cjquKdM0gf5C+PZAaj4+ytgAc9lI/nS3IXzOQvTujH+VABvm9Zf+/Y/wAaN83rL/37H+NRYT0j/wC/b0YT0j/79vQBLvm9Zf8Av2P8aN83rL/37H+NRYT0j/79vRhPSP8A79vQBMjy7xkyYz3QCnAkGfbnO7sM9hUMQXzVwE69o2FS9p8469wT2FADd83rL/37H+NG+b1l/wC/Y/xqLCekf/ft6MJ6R/8Aft6AJd83rL/37H+NG+b1l/79j/GosJ6R/wDft6MJ6R/9+3oAl3zesv8A37H+NOcsYYy2c+YvUYPWoMJ6R/8Aft6l4+zxYxjzF6Ajv70AOlaQOdpfHsgIpu+b1l/79j/GknCmU5CZ90Y/yqPCekf/AH7egCxG0h3by+MfxKBTLVJTbRkS4GOm0UW4XLYCjjsrD+dSWf8Ax6x/SgB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GqCFwzbj64xTqKKACiiigAqpe/fh/3j/KrdVL378P+8f5UAMFKKQUooAcKcKaKcKAHClFIKUUAOFOFNFOFAC0tJS0AVrpgCuWA+spSoN6/89E/8CjV/ANGB6CgChvX/non/gUaN6/89E/8CjV/A9BRgegoAob1/wCeif8AgUaVHXcP3i9f+fkmr2B6CjA9KAIOks3+6O+O3rVfev8Az0T/AMCjV/A9KMD0FAFDev8Az0T/AMCjRvX/AJ6J/wCBRq/gegowPQUAUN6/89E/8CjRvX/non/gUav4HoKMD0FAFTINq+CDz2k3/rS3LASYLqOO8xT9KtYGMY4owD2oAob1/wCeif8AgUaN6/8APRP/AAKNX8D0FGB6CgChvX/non/gUaN6/wDPRP8AwKNX8D0FGB6CgClE4Mi4dTz/AM/BP6VLnHn8456ltvYd6sYHpRgc8daAKG9f+eif+BRo3r/z0T/wKNX8D0FGB6CgChvX/non/gUaN6/89E/8CjV/A9BRgegoAob1/wCeif8AgUalJzBGQQf3i8h93f1q1gegpMD0oAq3DASkF1HsZyv6VHvX/non/gUav4HpRgegoAqwMCWwynjtMXqSz/49Y/pU2B6UAADAGBQAt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Uvfvw/7x/lVuql79+H/eP8qAGClFIKUUAOFOFNFKKAHCnCminCgBRThTRThQA6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WikooAWiiigAooooAKKKKAP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AutoShape 6" descr="data:image/jpeg;base64,/9j/4AAQSkZJRgABAQAAAQABAAD/2wBDABALDA4MChAODQ4SERATGCgaGBYWGDEjJR0oOjM9PDkzODdASFxOQERXRTc4UG1RV19iZ2hnPk1xeXBkeFxlZ2P/2wBDARESEhgVGC8aGi9jQjhCY2NjY2NjY2NjY2NjY2NjY2NjY2NjY2NjY2NjY2NjY2NjY2NjY2NjY2NjY2NjY2NjY2P/wAARCAJNBQ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0Ciims20UAOoqPzB6UeYPSgCSio/MHpR5g9KAJKKi84byuDwAaXzB6UASUVH5g9KPMHpQBJRUTTBccHk4pfMHpQBJRUfmD0o8welAElFR+YPSjzB6UASUVH5g9KPMHpQBJRUfmD0o8welAElFR+YPSjzB6UASUVH5g9KPMHpQBJRUfmD0o8welAElFR+YPSkaYAgYPJxQBLRUfmD0o8welAElFR+YPSjzB6UASUVH5g9KPMHpQBJRUfmD0o8welAElFR+YPSjzB6UASUVH5g9KPMHpQBJRUfmD0o8welAElFR+YPSjzB6UASUVE0wBUYPJx+lL5g9KAJKKj8welHmD0oAkoqPzB6UeYPSgCSiokmDKGweRml8welAElFR+YPSjzB6UASUVH5g9KPMHpQBJRUfmD0o8welAElFR+YPSjzB6UASUVH5g9KPMHpQBJRUfmD0pGmC44PJxQBLRUfmD0o8welAElFR+YPSjzB6UASUVH5g9KPMHpQBJRUfmD0o8welAElFRNMFUtg8DNL5g9DQBJRUfmD0o8welAElFR+YPSjzB6UASUVH5g9KPMHpQBJRUfmD0o8welAElFR+YPSjzB6UASUVH5g9KPMHpQBJRUfmD0o8welAElFR+YPSjzB6UASUVE8wVC2DwM0vmD0oAkoqPzB6UeYPSgCSio/MHpR5g9KAJKKj8welHmD0oAkoqPzB6UeYPSgCSio/MHpR5g9KAJKKj8welHmD0oAkoqPzB6UeYPSgCSio/MHpSGYAqMHmgCWio/MHpR5g9KAJKKj8welHmD0oAkoqPzB6U5W3DNAC0UhOKN1S5JAOopu6jdS54hYdRTd1G6jniFh1FN3UbqOeIWHUU3dRuo54hYdRTd1G6jniFh1FN3UbqOeIWHUU3dRuo54hYdRTd1G6jniFh1FN3UbqOeIWFopN1AanzoLDqKSlqgCiiigAooooAKKKKACiiigAooooAKKKKACiiigAooooAKKKKACiiigAooooAKjl6D61JUcvQfWgDEutaki1Kayt7CS4aKMSMVcDg+1SQ69p8lnFcvOIllyAr9QRwc1UubLVItcub2yjt3WaFYx5jkFSO+MVnP4UuIhAyOtwRG6TJ5hjB3HJII7e1A2dFFqAl1SWzVeEiWQOD1zn/CrtZOnadNbai07hFjNtHEFDFiCuc9frWtQIYP8AXN/uj+ZrGv8AxGtldXaNZyPDaMgllDDjcBjj8a2R/rm/3R/M1kJoMUut317eRRypK0ZhBOcbVwcj60ATxa1b/wClG5ZYEgm8oEn7xwDwPxp0muafG9uvnhvtBIjKjI/H0rMn0S9F213F5Lst556xuxAZSoHJxwaSDQ723+yzKIGlS5eZ48kKA3YHHahAdFJ1T/eqhqetW+l3dpBcghbliofPCkY6/nV+Tqn+9WdqmlDUryAyqrW6xSI4PX5sYI/KgCVNXtttw8x8pIZjDk87jjPGKdJq+nxwRzPdxiOUEo2fvY64rDt9D1W008wJOsjG6MjHzCpdMYHOODTtM0C7gbTFuVhZLN5ycMTkP908igDat9X0+6mWG3u45JGTeAD29afaajZ3rultOkjJ1A/n9KwrPw5cQwabG3lIYI50mZDz84wCOOam8O6NcabMjXMaFo4TCJRMzbhkEfKelPqB0NFFFIAooooAKKKKACiiigAooooAKY/3o/8Ae/oafTH+9H/vf0NAFDVNVawurS2jtmuJbosEAcLjaMmqr+JES2mZrWRbmCVIpIGYAgseDn0qTWbG9n1LTryySJzamQssjlc7lx6Gs+50C+ube8nm8h7y7mido8kIFQ/dz9KBlseJA1msqWchka6+y+XvA+fHUHoRT49eefT5LuCxd/KdklQuBtK9ee9Z8Xhy6ezjgnEKxfbhP5CMSsceDkA/U5q/p2l3VnpN3pzeWY8sLd88kH+970dBE+n6wLqKGS4g+yrPjyd7g7/yqxNq1hb5866jTBK8+o6isjVbCWHwtbwc/a4NnlmMFvnz/KobvT7i1n0eO3t0uJE3tJ5mQpYjkk49aANx9X0+O3jna6jEUv3GHOauI6ugdCGVhkEdDXJf8IxeRw2jAxyOgkWWISGMYY54I/Kum0+D7NYQQbAnloF2hiwGB0yetAFiiiigAooooAKKKKACiiigBj/ej/3v6Gq15qC2l7ZWzRljduygg/dwM1Zf70f+9/Q1nazY3FxNY3VoI2mtJS2yQ4DAjBGfWgB6a1ahrgXDiAQzeTuc8McA8fnStq9syW8sDpLDM5XeGxjA5471mDQ7qZoprhYd7X32mRAcgLtwAOOTSWug3ULQbjFtjvJJzg/wt07daANODXdPnszdLPtiDbCWBBz6Yq7BNHcQrLC25GGQcYrnhot3/ZBspbeGQpMXjZZShxnIOccEVs6TBc22nQxXkolnUfMwpgLd3YsNLku2QusUe4qDycVStfEELyTx3kRs2hVGYuwIw3TkVZ1K1kvdDntodvmSxFV3HAzVG78PRf2O1rZwxJLI0ZkJP3trAnJ+maQMvPrWmpCkrXcYSTO08nODgn6e9ST6pY27RLLcoDKMoBzkevHb3rN1LSrr+0jeWMcEge1NuY5DtC5Ocjiq9lol7pdzBJAIbpRarA4kYqVIOcjg8c0Aba6lZtdm1W4QzDqtNj1SxlWVkuEKwjLtyAPxrEtfD9xbak8jIs8ZnaZHMzDbu6jb0NOtdEu4o7yF4o/ssqbVtjMWXOeTnHFAGs+rQG3jmt2WVHlEeSdvX6inDV9Pa6FsLuMzFioTPOR2rHh0XUfsMcM0iHZdpKiM5bYg7bsc09NCnWRXxEG+3m4JzyU59uvNMDVGrWDXX2YXUZm3bNv+16VdriLaC5j1W1sURZI4L5pd4iYNjnliRjv+NdvS6B1CiiigApkn8H+9T6ZJ/B/vUAZ2o6x9jv4bKK386aVC4BcIMDtk96sS6naW8scNxMsc0mMR9Tz9Ko+ItOn1KMQxWsEny/JK8hVo29RgVDaaXf2GpNcL5N0s8caSNI2GUqMEjg59aEDNVNTtJJ3t45laZASU5HTr9arW2u2j6Za3l1Itv9oXcFJzWbaaPqiarFdXLRybTKrMZSflbpgYwO3FQN4bvFt9P+5I0Nu0E0QlKAgnOQwFAHWKyuoZSCpGQR3pagsIfs9jbwFQnlxqu0NuAwOmT1qegAooooAbL/qn/wB01Xvrma1gEkNsbjHLAOFwMdasS/6p/wDdNNlQyW7ovVlIH5UMDJttekuNOF81kYoW27C8o+bLYq5PrGnW85gmu4klDBSpPQkZFZ39jXP/AAi1vpuY/PjMZJz8vDgnn6Cm3egy3E2oOUhb7TcwSLu/uLt3A8exoEai6vp72r3K3UZhRtjN/telWIbmG4txPDIrxEZDCuevvD1zOLhomRT9tW5jUMVBAUDBI6HrWppdg1tpkls8YiLljgSF+vfJoGRxa2JprVVhIjuXdUcnsverUGqWNxM0MVzG0i5JGfTrWRbaVdPFYROojFmZI2JP3gRgEVDF4evZFt7eYwxRW0ciLLGctJuGOR2oA201nT5FlZLlWWL75AJA5x6c/hUc2sQBbN7YiZLmfydwONpwT/Ss5NP1dNGSxjS3ieHYokSQgyKDz244ptnod7EluknlARX5uM7ySVIPqOuTQDNrT74XscuUMcsMhjkQ87WH9CMH8at1maPBKsl7dzIY2upt6oeoUAKM+5xn8a06ACiiigAooooAKKKKAGTf6mT/AHT/ACqtquoLpln9peNnjDKr7T90E4zVmb/Uyf7p/lUd9ape2U1tJ92VCp/GgCCXVIIrtoX4VIhI8nYZOAPx5/Ko7jWYEt4Z7YidJZhFkHGCazLbRtUt9Dkj89Gv5GXLhsAouABnHHH86bbaHfJa+TJ5QIvFnB8wt8vfqOtAG8t/asFInUh3Ma+7DtSQ6jZz3LW0Vwjyr1UVhxaLqSXEKEwfZorppsgncQc/40uj6BcaffxtIiypE7lZfObIDf7HShAzpaKKKACiiigAooooAKKKKACiiigApj/fj+p/lT6Y/wB+P6n+VAFHU9Yg0y5tYbgEC4baHzwp96VdYtQs7TuIVhl8rLHO4+2Kj1XShqV1bmRVaBUdXB68jgise18O6haLDJ5kdxLBcNIA7HDqRgZOODQBty65p8RtQZwwum2xlRkE+9TrqVm92bVbhDOP4P6fWsOLQ72BbOYLA80dy8zx7iFAYdAcdqWy0C4tdWM0iLLF57TI/nMNu4c/L0JoA3LXUbS8keO2mWRk64Bx+fer0f3fxrnND0u8sL+ViEgsymBAshcbyckjI4HtXRR/d/GgBW60lK3WsTU7gLqkcNxevZweXuRlbbvbPTP9K5pfEUjWSaKQ4SRWPoDzTvMTzPL3DfjO3POPWuSW7ngRxDIVXyyWcDlQZMFvypLm5aHUlezvHuLbyQJrgNvZF3HOD3/pS5QOvLAYBIGeB70tYevCNv7Mma5eKFZ/mlV8DBRsEn/PWqtjeyve2pF5JJcSzuk9sTkIgDYOO2MLz3zRYDoxIhlMe4bwNxXPOPX9KVXViwVgSpwwBzg+hrntWjlbVb6WG4lgeHT1cbDjJDORn246e9QveyG5kjnumtrZ7vbJMp24/cowXPbJJ59sUJXA6dHSRdyMGGSMg9wcGnVw0N7dIixRXawwgO8Mkk3lhyZXyTx83GOPeuj1ido47RWuGt4JHxLMp24GOOe2TQ42A1qK5vSZ7q81JUa8lMESFl/6ajcQCafq95JBrES/aT5fyARRy7XyT124+Yfyo5dQN9HWRdyMGHTIp1ck0l3YWqT208rvKZwIjyoIDMMD1yKSTUpbNmntb2a9tIFjlmO7ecklSv5EHHbFHKB11MeWOMEu6qAQDk9z0rC0a51CTUTaXjsXtoy8pxgPvIKY+gDD8Kp6qifa9Sj+1SJM9xbsse7sTGNwHsRRy6gdZSMQoyxAHqa5S9uby1ma1+1P5AnIMsk2wj5AQC+Djmrd6ZbjwmHluN7jBMsTcEBuufpRYDoajE8RhM3mL5YGd2eMVy76iRqUS216zKsiJh593mAjkhcdPeqSTbdGMcF68xe2m86DdkRgA447c/nT5QO4BBAI5FKOtcna3t6+qKjXKRMs4QRPLjdH7JjnI5zmusHUUrWaAfS0lLXUSFFFFABRRRQAUUUUAFFFFABRRRQAUUUUAFFFFABRRRQAUUUUAFFFFABRRRQAVFMSFG1GbntipaKAKuZP+eEn6f40Zk/54Sfp/jUu5yTgqADjkZpf3n95f++f/r0WFchzJ/zwk/T/ABozJ/zwk/T/ABqb95/eX/vn/wCvQpbeFbByM8DFAXKwL+c37l87Rxx7+9PzJ/zwk/T/ABqZf+Ph/wDdX+Zp9AytmT/nhJ+n+NGZP+eEn6f41ZpaAKUhfKfuXHze3+NPzJ/zwk/T/Gppesf+/wD40+gCtmT/AJ4Sfp/jRmT/AJ4Sfp/jVnNFAFbMn/PCT9P8aMyf88JP0/xq1SUAVsyf88JP0/xozJ/zwk/T/GrNFAFbMn/PCT9P8aMyf88JP0/xqzRQBWzJ/wA8JP0/xozJ/wA8JP0/xqzS0AVcyf8APCT9P8aMyf8APCT9P8atUUAVcyf88JP0/wAaMyf88JP0/wAas0UAVsyf88JP0/xpjl9yfuXHze3ofertRS/fi/3/AOhoAizJ/wA8JP0/xozJ/wA8JP0/xqzRQBWzJ/zwk/T/ABozJ/zwk/T/ABqzS0AVcyf88JP0/wAaMyf88JP0/wAatUlAFbMn/PCT9P8AGjMn/PCT9P8AGrNFAFbMn/PCT9P8aMyf88JP0/xqzRQBWzJ/zwk/T/GjMn/PCT9P8atUUAVcyf8APCT9P8aMyf8APCT9P8as0UAVsyf88JP0/wAaMyf88JP0/wAatUlAFNy+6P8AcuPm9ueD70/Mn/PCT9P8aml+/F/v/wDspqSgCrmT/nhJ+n+NGZP+eEn6f41aooAq5k/54Sfp/jRmT/nhJ+n+NWqKAKURfylxC5GOox/jT8yf88JP0/xqa3/1Cf7opTIuSOTj0BNAEGZP+eEn6f40Zk/54Sfp/jU/mD/a/wC+TR5g/wBr/vk0AQZk/wCeEn6f40Zk/wCeEn6f41P5g/2v++TR5g/2v++TQBBmT/nhJ+n+NGZP+eEn6f41P5g/2v8Avk0eYP8Aa/75NAFfL/8APB/0/wAaXMn/ADwk/T/Gp/MH+1/3yaPMH+1/3yaAIMyf88JP0/xozJ/zwk/Mf41P5g9G/wC+TVP+17L/AJ7H/vhv8Kai5bIlyS3ZLmT/AJ4Sfp/jTJGf5f3Lj5vb/GnwX9tcNtilBb0II/nUsvVP94UNNbjTT2Isyf8APCT9P8aMyf8APCT9P8askhRknApvmL/tf98mkMgzJ/zwk/T/ABozJ/zwk/T/ABqfzB/tf98mjzB/tf8AfJoAgzJ/zwk/T/GjMn/PCT9P8an8wf7X/fJo8xf9r/vk0AQZk/54SfmP8aMyf88JPzH+NMk1O0ikKPIQw6jY3+FEep2cjhVm5PTKkfzFVyStexPPHa4SF/KfMLjg88f404GTA/cyfp/jU83+ok/3T/KnjoKkorZk/wCeEn6f40Zk/wCeEn6f41ZooArZk/54Sfp/jRmT/nhJ+n+NWqSgCtmT/nhJ+n+NGZP+eEn6f41aooAq5k/54Sfp/jRmT/nhJ+n+NWqKAKuZP+eEn6f40Zk/54Sfp/jVqkoArZk/54Sfp/jRmT/nhJ+n+NWqKAKuZP8AnhJ+n+NGZP8AnhJ+n+NWaKAK2ZP+eEn6f40Zk/54Sfp/jVmigCnKX8l8wuBtPJx/jT8yf88JP0/xqW4/495f9w/yqSgCtmT/AJ4Sfp/jRmT/AJ4Sfp/jVqigCrmT/nhJ+n+NGZP+eEn6f41ZooArZk/54Sfp/jRmT/nhJ+n+NWaKAK2ZP+eEn6f40Zk/54Sfp/jVmigCtmT/AJ4Sfp/jRmT/AJ4Sfp/jVmloAq5k/wCeEn6f40Zk/wCeEn6f41apKAK2ZP8AnhJ+n+NGZP8AnhJ+n+NWaKAK2ZP+eEn6f40xy+9P3L9T6en1q7Ucn+si+p/kaAIcyf8APCT9P8aMyf8APCT9P8atUUAVcyf88JP0/wAaMyf88JP0/wAatUUAVcyf88JP0/xqWIkodyFTnocVLSUANbrTGRWxuUHHqKlxmkwKxlBt3HcZtX+6PypBGgGAigewqTAowKXs2FxhVWXBUEehFIEQMWCqGPfHNSYFGBR7NhcZgHPA54pCiMCCoIPOCKkwKMCj2bC5EY0OMopx046U5lVhhlBHoRT8CjAo9mwuMCqOgA7cCkKIWDFQWHfHNSYFGBR7NhcZtHoKQRooIVFAPUAVJgUYFHs2FxmBnOOfWkKKW3FRn1xUmBRgUezYXI2RWBDKCD6il2rt27Rj0xxT8CjAo9mwuRCKMEEIoI74pRGgzhFGeuB1qTAowKPZsLkexCwbYu4d8c04dadgUuBQqbC4UtJS1uIKKKKACiiigAooooAKKKKACiiigAooooAKKKKACiiigAooooAKKKKACiiigAooooAiT+L/AHjUd1dR2iCSbIjzgt2X3PtUidW/3jUd1ax3SCObJjzkr2b60O/QcbX97YfDKJolkCsoYZAYYNO/5ar9D/SmwReTCsYZnCjALHJp3/LVfof6UxO19BF/4+H/AN1f5msLX7m6F8kFu8ijy9+IyQTyfT6Vur/x8P8A7q/zNZuq6ZcXN3FdWsqxyIMfNn1P+Na0JRjO8jGsm42Rm2c91b3tosl1K7Skb42YkKD06966isC00W6W/W6upkYht5Kkkk/kK36qu4trlJoKSTuRy9Y/9/8AxrkfGh/4mMH/AFy/qa66XrH/AL/+NZOtaD/atwkv2nytq7cbN2ec+oqaElGd5FV4uULROO0w/wDE0tP+uyf+hCu5vby5OoxWFl5SSNGZXllUsFUEAAKCMkk+o6Vl23hL7PdQzfbd3lur48rGcHPrWtfafLNeQ3lpcC3uYlKEtHvV0PYjIPUZGDVYicZyTiRh4SgmpFK/1a90u802G58iVJ3YTyIhXauVCkAsccsM9ansdWe71m/tSiLb24XZJ3c5Ib8iCPwNFxo8l8F+3XIkbyZYmMcewEPt5HJxjb70tpoVtbkq+J4WgSFklQNuIZmLN6kls9K5zpJdSvZYfIitBG89w+xS/Krxkk468dqp6nfanpVks0htrljKq/JEyYTucFjzVm50S3aCNbBY7GSKTzI3hiAAbpyoxkYofTrm6RBfXUUuyQPtjh2DGCMcsfWgCH+2nfXEtIYg9uYDIzgfMWwCAOfQ1bgvZJdTktim1FgSUbhhgSWGD+VVrPQksWha3uHzEJMGQbiS2P5Y6U+TT777abq3vYUdoljcPblgcEnIw4x1oAhE+sf2t9jNxY7fK80t9nfON2Mff/Wkg1W7eWCd1h+x3Fw1uqBTvTBYBic4OSvTHGRzxWiLQ/2l9sMmT5PlbdvvnOapRaM6XEQa5DWkMzTxQ+XhgxzwWzyAWJAwO3PFAE9rd3D6veWk3leXFHHJGUBzhi45yf8AZFEmqok8EAtrhpplL7AFBVQcEnJHr2yabBYXcesTXr3cLRyqqGIQEEKpYr827r83PHPtUeo6RPqCQJNcw5jOTJ9n+cHOcod3ynt3oAqJrly2sm0D2rgXHleQqnzVXAO8nJ4/AVPNrTyXlvDZxSbJJTH5zp+7bAPTnPX2qRtEHnGeO42XH2gzJJs6AgAqeeQcVHBolxFcQE3wa2glMkcXk/Nzngtn39KAHQ6tLNBaKqILqWUxyLzhNv3z/L861JPvRf739DVG30iODWJ9QEhPmjiLHCH+Ij64FXpPvRf739DQBR1G5vF1C1tLN4IzMkjs00Zf7u3gAMP71Z9zrt1bp5UzWltPHdCCWWQFotpQuGAyCM8DGfzrSv7G4nu7e5tbmOCSFXX95CZAQ230Yf3arNokoRJI70fbBcfaHmki3Bm2FMbQRgYPHPagClJ4gufsthK01ja/aI5XMkysVfaQF2jcCNwOccmt6xmkubGCeWMxSSIGZD/CSOlZsHh6JFjWeXzl2zCRSmAxlYE4GflAx096mt3vbCJLVrW5vRGNouA0a5HbOXzkDvjmgCtbaxM0t41zLAn2YMWtfLKygDodxbBB+lW7FtUnEVxNLaLDINxiWJiyg9Pm3YJ/Co30mW7uxNf3Ecioroixw7Gw3GC245/DFEWnalFb/ZhqaeSEKIfs/wC8AxgZbdg4+goAistaluby7jeJUjVDJbP/AM9FGQT+Y/Iirtvfg6NHf3GEHk+a+3oOMnFVP+EctImt3tMW8sQKs4XO9SMEHn15pF0W6fT49Pur6KW1XYpVLcqzKp+6TvPXAzx60AVxrt2NFuZ7iOG2vbeVEdXyURXZcMeR/C3r1Bq/ot/LfxzmR4ZVil2JPACI5RgHIyT0JI6npVebw5B57vaOLdJBH5qBMhyjhlPX0BH4+1TpbS6XLcSWsUtzDO+8W6bR5TH7xBZhwfT1z60ALfXN9/acFnZPbpvheRmmjZ+hUYGGH96qqaxeXEkdnFFFFemR0kZ8sihQDuAGCc5HGRU8lte3lzFewt9gljR4jHPEJcglTn5XwOlNGhmJIpLa6ZbyN2kM8iBhIW6hlGOPoR0oAZ/a13BP9luFhadZkQugIVlYHkDPB49TS6rq01ml0UMCCJ41DyglQGxknBHTNObRJJIpXlvN15JIsglEeFUr0AXPT8aJNHuZ4JjLeJ9plkSTesJ2Ltxgbd2e3rQBHYazcXKWRZYWE87x+ZGDtdVBIZQTxnHfNLfapPFrX2FLuztl8tGXz42ZpGZmGBhh6D86RdCuIwkkV8guVuGnZ2gyhLDBAUMMD8amOnait411Ff26yvEscm61JB2liCPnGPve9MDSk+/F/v8A/spqvfajHZPDH5Us80xIjiiALNjqeSAAPc1Yk+/Dn+9/7Kaq6hYS3M9vc21wILi33BSyb1ZWxkEZHoO/akBXuvEFvaStHLb3WUCGQrHuEe7pnB/QZq3YX6XyyFYpYmjbaySqAw/U1Vk0hpfPaW5BebyixEeBlPbPf9KuWtp9nnuZd+7z3DYxjbxigC1RRRQBHb/6hP8AdFEX+qX3GaLf/UJ/uimJLGiBXYKy8YPFAE9FRfaIf+eqf99UfaIf+eqf99UAS0VF9oh/56p/31R9oh/56p/31QBLRUX2iH/nqn/fVH2iH/nqn/fVAEtJUf2iH/nqn/fVH2iH/nqn/fVAEh6VxcE0GWadiQBwq9WP17V15nhx/rU/76rgLa8e3ZgYxJGwwyN0Nd2DjzKVvI48Ve8TXs5IxqsAhcshcYJGD9DXUy9U/wB4Vx2ktcX2swylOEYE4GAoHauxl6p/vCpxatJLyKw1+ViyclB/tVFdTPD5OzHzyBTn05qWU4AbGQpyahmNvNs3SgbGDDBHWuM6jPTXAior29xORCksssaKqorEgEgtnseBmpU121fUfsYV8mQxLJlcFwCSuM7ux5IxxSpYWUaSKJziSFYTlx91c47dfmNIlhaR3LyLduI3ZmMIZQm5upzjd3JxnGe1AEX/AAkUGJQbW48yMxjygULNvbavRsDnsSDWtGxeNWZChIyVYjK+xxxWNbaLY2+P9Nlk2iIKGKAKI23KPlUd+tbHnw/89U/76oA5nUJI/wC1pllfagbkgZPSqtzNBgPbswyOVbqPxqPVLp4dcnkiIOG+oIxVeSea/lSGGEIvRUQHAz3r2oU/di+ljypX5mrdTuic2Z/65/0ouBOYMW0kccnHzSIWAH0BH86VgVtCD1Cf0qtq1jLqOnm2iuBBuI3EpuDKOqkZHB6HmvFZ6iKEOrXc1lAEEBuLi5aCOYKfLYDcd4XOSMKeM9e9Tw3d9cWkwE1rBNbTNHNK8ZZCAM5A3DHBHU8c9afJptxLawK9zELm2kEkUiQbUHBGCu7pgkdarz6FNLYiEXieY9x9onZ4dySn+6V3D5eF4z25zQMbBqt5d2tgsKwx3N2Hfe6MU2L/ABBcg/NlSOeh71oabffa7JJZdqSZZXAPGVJBxntxUU+n3UqW0ouolvYN2JfJ+RgeCNu7Pp37UQaHYLbRRXNtBdPHk+ZNErEknJPTjk0APu7q4h1C0jTyjBMSrZB3dM8HOKivru8tL+3USW7xTyBBD5beZjHLbt2OPpT73T7ie6tZLe5ihjtzkRmAtntjO4Y49qYum3aavJereRMsmBse3yyqP4Vbdx+VAGlvXONwz6ZqjZ3VzJql7az+VsiVGjKAg4bPXJ9qlXTLBLr7SllbLcZLeaIlDZPU5xmobawuotWuLyS7ieOZQpiEBUgDOPm3H154/KgBdLuri4lvY7kRbrefywYwQCNit3P+1V5ywRigBbHAJwM+9UNNsLu0urqWe7imW4fzCqQFCGwF67jxhavuGKMEIVscEjIB+lAGNY6reT6Vf3EkcX2i2lkjVYwSp2/qabpeszTWjT3MkF18ypsson3Rk/3lJJFTaXpd5p8V0rX0UpnkaUH7Pt2ux5/iOR7U230e7imuLk6goup2Us6QALtH8IUk9fXNADZ9Rv7XW7S0kNtNHcs3yRoweNR/ETk5H4Cpor+6OvyWMyQiEQ+ahTJY845qGy0W9tNUmu/7SSVZn3OrW43EdlDbuAPpUw0y7/tw6j9ti2FPL8ryDnbnP3t3X3xQDItS1O6TSn1G1aK2ijRmZLyFgzEHAGNwxn8etRahqmowaMmpr9lt18hXaCZGLFz/AAA5GPToaL3Qr+7ks5H1ZWe2Jb95ahlZieG25AyB0p19ouoXV5a3I1VFe3j2hXtQyl+7gbuD/KgDUEjy6d5kkZjd4tzIeqkjpUWs3/8AZunSXOFLAqq7s4yxAGcduanZXWyZZHDuIyGYDGTjk47UzUbMX9o0BcxtlXRwM7WBBBx35FDBGU+tyQ6aZftEM0xmWIH7O8YjJ/vISW/xrS0q6a6tS7zxzsGKkpC0WPYqxJBqo2jSyJLLLdKbx5EkEixYRSv3RtzyOvfvU9pp9xbgt9qUyyTeZMRFgPxjaBk4/M0AQabqNzdahPDcTWyeWzYg8plk2g8NknBH0FPsdUkvdTmiSNRaLGGik7yHJBP044p506WbUBcXc8ciRqyRxpEV4bruJY5/SkttDsrTUBd20EcTCPYoVenJ5oApWetznTbu7uJLeSWCPe1tHG0boewbcTx74q1BqM9rPPFqkkGI4BP5sSlVC5IIIJPTHXvnpSNo8l09zJf3CSPPB5A8mPywq5JzyTk5NOi0fzWmfVZIrxpI1i2+VsQKpz0yeSefwFABp97fX8F5mOO2mjlCxq6ltqlVYbhkc4boCKqNrdxBp9xJIYZJEuRbxzIjCNycfNtyTwSQQD1FTHw8sVrqMNjOLV71gRIiZMagAbevPRvT71SnSp305LaS4hV4XV4Ght9ix7cEDbuORx6igBsN5dT6a80N7aF42O93tnQKB2KFsg/U1A+pX0WhrfXVxZ2zctloGZWX+HjfkE/U1OdGkktZo5rkGS4lEkzJHtDAY+UDPAwPU1cvYLqWIR2k8MIIIbzIS/HthhigCndXt8ukx3qSW0H7sNIskbSZJ6BcMOv9aZd6td2mnwB4on1B0DyIuQka55Y859h6n6Gp10dVt7C384mK0YMVK/6wgcZ9Oeadqei2Wpo5mgjMzLt80rkgUAU9T1qSDUGtY5obdYolkkklgeUfMTjhSNoGOWJ71Lq11qds0ZspbNvOZY4opImLMT1OQw4AyenQUXmitI8gtLhLeOeAW8yGLdlBnG3kYOCRzkdOKtJpypqMd0ZCVhg8mKMj7vPJz6nCj8PegCq2oXI1w2jT28MYKhFkhfdLxk7X3AZ68YPStR/9ZF9T/I1Su7C4vLuJpLmMWsUqyrGsXzkr0BbdjGeeBV1/9ZF9T/I0AS0UlLQAUUUUAFFFFABRRRQAUUUUAFFFFABRRRQAUUUUAFFFFABRRRQAUUUUAFFFFABRRRQAUUUUAFFFFABRRRQAUUUUAFFFFABRRRQAUUUUAFFFFABRRRQAUUUUAFFFFABRRRQAUUUUAFFFFAEfl8khiM+lHl/7bfpSAFi3zEc44pdh/vt+dMQeX/tt+lKqYbOST05pNp/vt+dIuRIBuJBB6/hQAL/x8P8A7q/zNSVGP+Ph/wDdX+ZpXkSP77qv1OKQx9FRpPE5wkiMfQMDUlGwk7kcvWP/AH/8akqOXrH/AL/+NQXepWdk4S5uEjZhkBu4oKSb0RborPj1vTZZFjS7jZ2ICgdya0KAcWtwpaSigQUUUUAFFLSUAFFFFABS0lFAC0lFFAC1FL9+L/f/AKGpail+9F/v/wBDQBJRRRQAtJRS0AJS0UlABRS0lABRRS0AJS0UlABRRRQAtJRRQAyX78X+/wD+ympKjl+/F/v/APspqSgAooooAKKKKAI7f/UJ/uin0y3/ANQn+6KA5b7q5H1oAfgelGB6U3c39z9aNzf3P1oAdgelGB6U3c39z9aNzf3P1oAdgelGB6U3c39z9aNzf3P1oAdgelGB6U3c39z9aNzf3P1oAdgUmB6Um5v7n61lf28n/PBv++hVwhKfwkSnGO5r4qOXqn+8KpWurRXEwjKMjN0z3q7L1j/3hSlFxdmOMlJXRJRgUjMFGaTc39z9akodgelGB6U3c39z9aNzf3P1oAdgelGB6U3c39z9aNzf3P1oAXA9BS4A7VmXGsLBO0TQsSp65FNTXImcBomUHvkGtfYztexl7WF7XNKb/USf7p/lTx0FMlOYHI7qf5U8dBWRqFFFFABS0UUAJRRRQAtFFFABSUUUAFFFLQAlLSUUALSUUUAR3H/HvL/uH+VS1Fcf8e8v+4f5VJQAtFJRQAUUUUALSUUUAFFFFABS0lFABRRRQAUUUUALUb/6yL6n+RqSo5P9ZF9T/I0ASUUUUAFFFFABRRRQAUUUUAFFFFABRRRQAUUUUAFFFFABRRRQAUUUUAFFFFABRRRQAUUUUAFFFFABRRRQAUUUUAFFFFABRRRQAUUUUAFFFFABRRRQAUUUUAFFFFABRRRQAUUUUAFFFFABSUtJQBGn8X+8ar6hdmyt/O271B+ZR1I9qsJ1b/eodEcgsoO05GR0oY4tJ6jbaRpbdJG25YZ+U5FP/wCWq/Q/0pI40iQJGoVR0A6Cl/5ar/un+lMUrX0EX/j4f/dX+Zrntfje41aKBWAzECoY4Gcn/CuhH/Hw/wDur/M1U1DSoNQdXkZ0dRjKntWlGahO7Mq0HONkYFuiW2p2kMf+tVgJWB4ye34V11ZVpoVva3CzB5HZTkbiOtatVXqKbViaMHBO5HL1j/3/APGuN8cf8hKD/rl/U12UvWP/AH/8aqX+j2WoyrJdRF2UbQQxHH4VgdlGahPmZ59pf/IVs/8Arun/AKEK7m9eW51qCwE8kMPkNMxjO1nIIAGfQZoh8N6XDMkscDB0YMp3t1ByO9XL3Tra+aNpQwkiJKSIxVlz1wRQXiKqqNNGLrM11pV5pvkXEzwReZLcB23FkBQHP0DE/hUmnapJLquoTyyO1mI0aBVUt8oZlLADrkqT9MVprpVoFQOjy7UdMyOWJD43A565wKlt7G3tpA8EYQiJYgB0CrnAx+JoOczr7Uftf2SG1lkgW4m8t3ZCjYwTgZHeodaiudOsY/sV3cGRplP7xyxIAJK/jiti9soL6DybhNy5yMHBB9QexqKLS7eMLkyyFXDgyys5yPqaAMm21O4vtdhe3l/0RoHCpnhnABJP0zitG3mnbW5oZW+VbaNtgPAYs2SPyqZNLs4inlQiPYGC7DjG7rUc2j2s0yylp0kCCPckzKSB0zg89TQBSFm4137P9uvPKEHmbfOPXdiobe5uN1pfG5kZri8eBoifk2ZcAAdiNoOfrW6LaIXP2jB83Z5e7P8ADnNV49JtI7z7SqNvDFwpc7VY9WC9ATzz7mgCna+YdcItbieWCNXFwZH3IH42qvuOc4p99qVzZzWscqRRpJnzJWDFAcjC8dM56mp7LR7WxlMluZlyWO0zMVyTknBOKWbSbWdI0lMzInG0ythuc/MM8/jQBiR3ty3iAwrNcDN0V+dv3RQKCVA9asSX15eXNk67YrWSdkXax38AjntWs+l2kisGjPzS+dkMQQ3HIPbpUUeiWMV0twiOHRy6jzDtUnqQM4FAFC1vrid7bTzK32mKZhOw6lF7/jkVuS/ei/3v6Goo7G3ivZbxIwJ5VCu/qB0qWT78X+9/Q0AZupLJNq1jbC4mijeOVm8p9pJGzH8zWVc3d2jmz8+4mEV+Ig8TASOpiL7c+oP8q6C906C9kiklMqvECFaORkIBxnofYVE2jWTW0cAR0WOTzVKSFW3YIzuByTyaAOdl1K4+xWTTT3jER3BlEDYdSrKAG9doODXU6a0r6dbNO6vKY1Lsp4Jx1FR2+lWdt5XlRYMYdQSxOd5BbPqSQOtRR2V3aKIbCW3itl+6kkbMR6jO6gDNF3cWFxdfbGuPtGyR4SXzFIByMDsRV/TrU+RDezXtw7Mm98yfIcj06YqeLSraO489vMkfBAEkjMFz1wCeKiXQrJVKDzxGQR5XnNsGeuBnAoAydN1qWa/uFknLJcxtJAuCPL25GPywfzrUi1A23hmO/nJd1tw5z1ZscD8TVubT7aZIVePiE5TBxjjH8jVeHQ7KFEQee0cZUqjzMyjb04JoAwo9Uuf7GvbeS6kluoJov3qZVmR3Xpn6sv4VseHZ5Z4bpnklaNZykazHMiAAAhvxz+GKt3Ol2l1MJZY8uFC5BIyAwYdPcCmy2Lxzy3Fg0UM8xHmmRSysAOOARz70AV79JLnW7e2FzPDGbeRyIn25IZAM/maz4Lu7uruPTpLpwgmkRpkOGcKAQM+vP6VqPpf2spLfybp0DKr27PENpxkEbuelSPpFk1tHbiLy0iO5CjFWU+oI5zQBkyXVxa3hsxcyPHHcxAOxydrA5UnvT9Zu7hPtixSyjbLCoEbYbBxkD61pDR7IWr2/lsVkbczlyXLeu7rmm/2NZm2kgYSsJGDs7SsXJHQ7s54oAzNOvblmso5JpN32qSN0c/MAFJCse56VNePPL4ieANeGJYYjiCTaFJZgSefYflVw6FY+SkYWVdkhkDrKwfcRgktnJ4obRbVpBJvuRIECFluHBIBJGTnnqaYF6T78P+//AOymqeo3s8N1a2lokZnuNzBpM7VVcZ6deoq5Jw8P+9/7KahvbCC+8vzgweM5R0Yqyn2I5pAZd7rF/bTzJHbQyCARbyWILF+MCr+mXc9wbiO5SNZYX2nyycHjPen/ANl2u1wUZt4QMS5JO37vNTxW8cMksiDDStufnqaAJqKSloAjt/8AUJ/uili/1Kf7opLf/UJ/uimKzxjYY2bHAK4oAnoqLzm/54yfp/jR5zf88ZP0/wAaAJaKi85v+eMn6f40ec3/ADxk/T/GgCWiovOb/njJ+n+NHnN/zxk/T/GgCWkqPzm/54yfp/jR5zf88ZP0/wAaAJD0rirWcqskixeYVHfovviuw81sf6mT9P8AGuMh0vWYJN8Vs6t6hl/xrtwnLaSbscmJUm1ZFu2k/wCJxbr5Zjy4O0npXUy/8s/94Vy+k6RqH9pR3F3GUCNuJZgST+FdRL1T/eFTi3HmSi76FYeMlF3HP1T/AHv6VXvmZfI2sRmVQcdxzU8gJAKjJBzimMwfG+BztORwOD+dch0mJFqV6sYECQmKC2imfzCxZtxbIBz6L3qaLWLmTUGXyFFqJnhLEYK7Qfmznnp0x3rQEUKhgLMgMoQjaOVGcDr05NNFtbC6NyLL9+RgvtGT+tAGQuvXrh0WOEu3kGJirBcSPt5Gcn17V0Me8Rr5hBfHzFRgZ9qpQ2Flb58nTlTJUnai9jkd+xq35p/54yfp/jQBzN7JnWpl2GTBztBxniqt5OWjWRovKLA9OAfwqXU9N1KXVJp7e2faWyp3KO31qL+yNXvLhTcxMoPBZmHA/A17EHTUU3JbHmShNyat1OvP/Hmf+uf9Kj1AxCxdp53gjUAs6NtP04qV122rL6IR+lRX1jBqNsILkMU3BvlYqcjpyK8dnpox0kvRZ2VvLLNGLq7ZQzN+8WLDMoJ9TtFPSZRY3SXl3cBLW5MavG5EkgwCF45J+bH4VpHS7drQWzGVlDb1ZpWLq3qGzkVHJollJaxW7JIFik81WWRg2/nLEg5J5NAFCM3zppljdzSxPMsjyMrYfC/dUn1wRn6VPp+sIljF9rMrybnTcsTNuCsRk4HtVyXS7eW2ihYynyiSj+a28Z6/NnPerFtBHawJDCm2NBhRQBQvXkXUtPeOaRUkYhkzgEYzyKivN51eFLSedpt4aVN/7tEx3Hqau3em293cRTymbfEcpslZQD9AaYNItRfPeKZlldgzbZmAYj1GcUAPTUrd7v7MBL5mSvMTBePfGKgsTKut6hC00kiBI3VWOQud2cflWnVKHS7eC/kvEabzpOG3SsQR24zjjJoAh0dpfP1KKWZ5RFchVLnJA8tDj8ya0XBZGCsVJGAR296qWWl29jPLLC0xeU5ffKzAnjnBPXgVbdQ6MpyAwwcHBoAwdJkvbjSdSQTvLcJcSxRuxwRjgUzR7m6VZ4FM8t7EyebHdSZAB6lSK0rPRrSxjnS385VnyXzMxyT1PJ4PvSR6FYojrskYu6uztIxZiOmTnNAGezXDeI4Y7C6nlRGJuwz5jQY4Ue9WYZLhPFMsDXEkkLW/mBD0U7iOKlt/D9hbXhuoUlWUuXP71sE/TOKkGj2o1E3+ZvPPGfObGPTGcY9qAZnazLcDTlaaWWC/cMkEFrIfnbsf5Z9Kj1X7XHptuGurj+1XhCpDA+A0ndiPT1Jq9L4a02Xyd0coMAIQrMwIycnnPvS3HhzTrmWKWRJvMijESMszA7R9DQBdAlGnYnIaURfOR0LY5qtr91NaaWz2+fMZ0jBXqNzAce/NW3jWKyaNM7UjKjJzwBS3VvFd27wTpujcYIoYI56a9uILNrWMXC3P2hI3Dzb2Ab+63vWto8wa2lRvOEkMhWQSyeYQfY9xTho9oLaSArIwkYOztIS5YdDu68U+LTLaFEVQ52yeZuLklm9Se/40AZVjrDXeu7DK6ROjLHCUI6H7x471LZwyPrUnk3ly9vApWQPJuDOew+g/nWubeI3Cz7f3igqD7U23tIbaOSOJSqyMztycknrzQBz0l7dae2q4a4Uw2wkhS4ffuPOWHt049qJL640+wvlxcC7WFHXzZfMBDNt3DsDnPFbMOkWkZmLCSYzJ5bmaQuSv93ntzRDo9nFFNGUeUTII3MrlyVHRcntyaAKenZf7ZZTvdQyoqOzPPvIU5wQ3boc0aRFNNY3Nx9ruWhn5t975ZUA4bP8AtdfpirkekWscFxFiRxcJskZ5GZiuCMbic45P51Ze2ja1+zDcke3aNjFSB7EUAYj6pLb+H7Q73a4nXaJWUtt65Y4qK41pl0GAQzv58sbZnKH5cdT061uWdhBZWotoQ5iGcB3LY/E1ItrCtt9nCfutpXHsaAMe6nE+iW1yl1cea6hIxG5QyOemaNSgmg022j+23TXjAQxlZCN7nufpyfwrVNjbsbclP+Pc5j5PBxinSWsMtzDcOuZIQwQ56Z68fhQBjailzZmCSee6e0hhVZJIpdrbs8sw79qk1lpra9tZo3uVR5o1eTf+6VScYK+/T8a0L3TYL51NwZWUYzGJCEbByMr0NJPplvcXKzTGVtrKwjMjbMjoducUAYup3l3a3k8rvcrIlxGsCKD5TREqDntnJb36V0b/AOsi+p/kary6bBNdi4lMrlWDKjSEoGHQ7emasP8A6yL6n+RoAlooooAKKKKACiiigAooooAKKKKACiiigAooooAKKKKACiiigAooooAKKKKACiiigAooooAKKKKACiiigAooooAKKKKACiiigAooooAKKKKACiiigAooooAKKKKACiiigAooooAKKKKACkpaSgBpRCclQT9KTyo/7i/lTQisWLKCc96Xy0/uL+VMQ7yo/wC4v5Uqoq/dUD6CmeWn9xfyoVQso2gDIPT8KABf+Ph/91f5mpKjH/Hw/wDur/M1Fd39tZ4FxKEJ6DBJ/ShJt2QNpK7LNFUrfVbK5kEcU2XPQFSM/mKu0OLjo0Ckpaojl6x/7/8AjUlRy9Y/9/8AxrP1TXbbS5kinjlZmXcNgBGPxNIUpKKuzUorCt/FVlPcRwrFcBpGCglVxknHrW7kYyaAjNS2CiiigoKWkoBB6UALRSUUAFFLSZoAKKMjOKKACiikZgoyxAHqaAFpkv34v9/+hp9Ry/fi/wB/+hoAkooooAWkoooAWikzRkZxmgAooooAKWkooAKKKKACiiigApaSigBkv34v9/8A9lNSVHL9+L/f/wDZTUlABRRSUALRRRQBHb/6hP8AdFSVHb/6hP8AdFCl3GRgA9MjNAElFMxJ/eX/AL5/+vRiT+8v/fP/ANegB9FMxJ/eX/vn/wCvRiT+8v8A3z/9egB9FMxJ/eX/AL5/+vRiT+8v/fP/ANegB9JTcSf3l/75/wDr0Yk/vL/3z/8AXoAdRTMP/eX/AL5/+vWCNbuycBYifZT/AI1pCnKexnOpGG50NRy9U/3hWVZaxJNcrFMqfOcAqCOfzrVl6p/vClOEoOzHCamrolpKa7FRwMknApDv7so/D/69QWSUlMBZhlXQg9CB/wDXpcSf3l/75/8Ar0AOopuJP7y/98//AF6MSf3l/wC+f/r0AOorEvNWuYLqSJREQpxyp/xqNNbnVx5yR7e4AIP862WHm1cxdeCdjcm/1En+6f5U8dBUcp3Wzkd0P8qkHQVibBS0UUAFFFFABRRRQAUUUUAJRS0UAFJS0UAJRS0UAJRS0UARXH/HvL/uH+VS1Fcf8e8v+4f5VLQAlFLRQAlFLRQAlFLRQAlFLRQAlLRRQAlFLRQAlFLRQAVHJ/rIvqf5GpKjk/1kX1P8jQBJRRRQAUUUUAFFFFABRRRQAUUUUAFFFFABRRRQAUUUUAFFFFABRRRQAUUUUAFFFFABRRRQAUUUUAFFFFABRRRQAUUUUAFFFFABRRRQAUUUUAFFFFABRRRQAUUUUAFFFFABRRRQAUUUUAFJS0lAEafxf7xqrqc81vAr243y7uI8ff8Ab29fwqyGClgTg5pfMT+8KGrhFpO7I7OQy2schk8wsuS2MZ/Cpf8Alqv0P9KTzE/vChWDSjBzgH+lMG7sB/x8P/ur/M1zuvokmsRJLJ5StEBvIyAct1roh/x8P/ur/M1FdWNteYNxEHI6HJB/StKM+SV2ZVYOcbI5qBoxqlpBBtZYnALj+Nu5z6V11U4NLsraQSQwBXHQ5Jx+dXKdaoptWFRpuCdyOXrH/v8A+Nch41/5CMH/AFy/qa6+XrH/AL/+NMmtLa4YNPBFIQMAugJH51iOrDnjY860z/kKWn/XZP8A0IV2GpJDc+IbS1vwr2zQO0cUn3HkBHUdCQOmfU1pLp1kjBktIFYHIIjAINSXNrb3cfl3MMcyZztkUMM/jQKjS9mmrnM67BFZ3mnTackcaWKzXHlxAAEApvGB/slvxqXSLiWTVr/UFikn+0wRyRRAgHZudVxuIAyAG59a6CGztoFRYbeKNUBChEA2g9cfWpBEiyb1RQ+0KWA5wOg+nJoNjD1W4a4WzS/tpbS2kuNkqSMpDDBwCVJGCcdah13TrRLOKHTYoreRrhWxAoX5gCRnH0ropYo542jmjWRG4KuMg/hUMFhZ2yhYLWCJQd2EjA59frQBzljcvqWu29/vZFaCSJMj7pXG44PvmrmraZYzXmmST20E8ks+2SRo1zIPLbr+QrcaCJiC0SMQCBlQeD1H40eTFiMeUmIzlBtHy9uPSgDC1HRtMGp6Yo061CvIysPKXDARnAPHsKqX8MKDVZCirdWskSWeBgxjauwJ6AsWHHXpXUtGjsrMilkOVJGSPpUclpbS3CXElvE80f3JGQFl+hoA5hS66nPe3MNnOy6isAEiFpkBKhSrfw4znGOeTmtfVpb2G1D207PiUmQxhN6p6KG4JHvzitBrO1a6F01tCbhRgSlBuH49aSWwtJ02TWsEibt+1owRu9fr70AclqZS5vXulhjljMUBN2/EkIJPzAAfnyKu6ndy3AulN8scUMsSLDtU+bkg5yeee2K6P7PD837qP5l2t8o5Hofaozp9kzq7WkBdRtVjGMgeg4oAwZC0d5JoYBAuJhKmP+eR+Zv1GPxro3ABiA6Bv6GlMUZlEpjXzANofHIHpmkk+/F/vf0NAGTq1tbXWt6dFeQxSxeVMdsqgjPyetY08SSEW9ukNxZLqQWCOdyYv9SxZc4Pyhs+vNdZc2VrebRdW0M+37vmxhsfTNJJY2k0C28trC8KfdjaMFR9B0oA40oZrOxjWyivngjuw0MjfKGDrnYcHIHRfbuK63Ryh0i08ufz18pQJf73HWrEdtBEIxHDGnlgqm1QNoPUD0HAqq2m/vCYLy4tkJz5UIjC579VPWgDEMbaXd3CrBBNNcJK8F3GP3ucZKt/Q1d0y30eCwgvxHb+aE3mcgGQnHzZbqT1rUgsLS2laWC1hjlf7zpGAzfUimjS7AStL9htvMfO5/KXJ9cnFAHNafcTw38stxFcRrqMbsTKBtDjJULz/d/lWnFffZPCcE0RDzfZ0WJRyWcgBR+ZFbMkMUqqskSOqnKhlBwfaoIdMsIHDw2NtGwOdyRKDn14FHkByfzW+k3ukyQykCWGWFbnAMitIu4Hrxuz/wB9Vt+GVWMX8XlpbOtwd1oh+WEYGMdMhsbsgDrWvLbwTOHlhjkZeAWUEjkH+YB/AVFc2SzNvjle2lOA0sIXcwGcAkg8c0AZ2p2tpda/apewwyxi1lIEoBAO5Oeay7by7i4tradzLpbXEoiEhyr4A2rz1Gc4z6V0P9l20kareqt8yklXuY0ZhnsMKKsy2sE0HkTQRyRdNjKCv5UAcxJ5NvdyRWxC2UN3FgKfkjYg5A9O1P1vbN9vVVjkHnwKVc/KenBPpXRLZ2y2xtlt4hARjygg2/l0pq6fZLbG2WzgEBOTF5Y2k/TGKAOb0x1jexiJVDFeyqyo2Y1+VjhD6VZu7aO78TyF7WyuUW3iybg8oNz8rwefy6Ctp9OsXgWB7O3aFDlYzEpUfQYpj6TpsgUPp9o2wbVzCp2j0HFMCzJ9+H/e/wDZTWJ4oe7jk09rEZnDyYAGTjy2zgdzjoD3rbk4eHH97/2U04xozK7IpZDlSRyvbikBU0j7IdMgNg2+3K5VicknuT75zn3q7TIoYoQwijSMMxZtqgZJ6k+9PoAWiiigCO3/ANQn+6KWH/VJ/uikt/8AUJ/uimgSpwoVl7ZOKAJqKizP/cj/AO+j/hRmf+5H/wB9H/CgCWiosz/3I/8Avo/4UZn/ALkf/fR/woAloqLM/wDcj/76P+FGZ/7kf/fR/wAKAJaSo8z/ANyP/vo/4UZn/uR/99H/AAoAkPSuKsZp28z7Nt83bx/ex3212GZv7if99H/CuVHha/U5E8II7gt/hXZhZQSkpuxy4iE5NcqCCVjrkCyFN+8btnTP+NdXL/B/vCsDSvDs1reJcXMqMEOQEz1rfl6p/vCpxMoSkuV3sisPCUYvmHP1T/e/oaragP8Aj3/67L/WrMill+U4IOQaZmb+4n/fR/wrlOg56Ka9MZMN20EdtaRSrEkSbWYlsg/L0wo4GKfDqN62svG9woCyurWpIJ8sA4YKF3ZPByWxzj0rfzN/cj/76P8AhSZm/uR/99H/AAoA5S21e9uRJHBqDsH+zESfunaPfIVYYC4Bx2OcetdbGpSNVLs5UYLNjLe5xxTczf3I/wDvo/4UuZv7kf8A30f8KAOWvJWGuyqhj37vl39M4qvqE06on2raJMH/AHse9XtQ8PXt3fS3CyQqHOQCTx+lRReFrppQbieMpnnBJJ/SvVhUopJuWyPNlSqNvTqdMf8AjzP/AFz/AKVMOgqORdts6jshH6VIOgrynueihaKSloGFFFFABRRRQAUUUUAFFFFABRRRQAUUUUAFFFFAEVx/x7y/7h/lUtRXH/HvL/uH+VS0AFFFFABRRRQAUUUUAFFFFABRRRQAUUUUAFFFFABUcn+si+p/kakqOT/WRfU/yNAElFFFABRRRQAUUUUAFFFFABRRRQAUUUUAFFFFABRRRQAUUUUAFFFFABRRRQAUUUUAFFFFABRRRQAUUUUAFFFFABRRRQAUUUUAFFFFABRRRQAUUUUAFFFFABRRRQAUUUUAFFFFABRRRQAUlLRQAwyKDgnmjzE9aanVv9406mIPMT1oV1Y4BopP+Wq/7p/pQAg/4+H/AN1f5mpKjX/j4f8A3V/mao6lq8enyLGYy7sN2AcYFOMXN2iKUlFXZpUVk2muJcTRxtA8YkOFYnIJrWonCUHaQozUldEcvWP/AH/8akqOXrH/AL/+NYPiPxFPo93FDFBHIHTcSxPqRSScnZFnRUVxll4zurm+t4GtYQJZFQkE8ZOK6q7vreyCm4k2bzhQASW+gHNOUXHcCzRVNNUsne3QTAPcFhErKVLFevUVMl1BJdSWySK00QBdB1UHpUgTUVDc3MNpCZZ5AiDuarjWLEx+YZ9i7wmXRl+Y9ByKAL1LUDXcC3a2plAndS6p3IHeq9zq9jaT+TPMUkzgDy2OTjPGBzQBeorNfXdORlVp2DN90GJ+eM+lTPqtkk0cTTgPIFIBU8Z6Z44z70AXKKozaxYwXHkSzlJNwTBRsZPQZxjvV6gAoqncarZW1x9nmnCScHBU4GemTjAqeeeO3hMshwgwM/U4FAEtMl+/F/v/ANDUQvbY2zXAlXykJDN6EHGPzqSQ5aIjpu/oaAJKKq3eoWtiyLcSFWkztAUsTjGeg9xTH1axS2S4Nwpid9ilQSS3JxgDOeDQBdoqhJrNhHFFK1wNkwJQqpOQOvQds1djkSWNZI2DIwyrDoRQA6iqkOpWk87Qxy7nTOflOOOvOMU2HVrKecQxSl2JwCEbB/HGKALtFQJeW8kk8aSqzwf6xR/DxnmpIpUmhSWNgyONysO4oAfRVMapZGyN6LhWtg20yDJGc4x+dS2l5b3sbPbSBwrbW4IIPoQaAJ6KqXepWllIkdxLtdwSoCliQOp4HuKJNSs47Zbhp1MTnCledx9ABzQBboqrFqVpLEsiTAqz+WMgg7vQjtS3F/a2qyNNMFEZAbgnBPTpQBZpaqQ6haTrE0U6sJWKp15I6im3Gp2lrceRNKRLtDbQjNweh4HsaALMv34v9/8A9lNSVFJ9+L/f/wDZTRJPFHJHG7hXlJCA98DJ/SgCWiobe4iuYRLA4eMkgMOhxxU1ABRRRQBHb/6hP90VJUdv/qE/3RSIC6hix554oAlopmz/AGm/OjZ/tN+dAD6KZs/2m/OjZ/tN+dAD6KZs/wBpvzo2f7TfnQA+imbP9pvzo2f7TfnQA6im7P8Aab865iG7vJn2pPIT1PPArWnSdS9uhlUqKFjqajl6p/vCsKxv7lL9IZnZtzbSG7Vuy9U/3xSqU3B2Y6dRTV0SUU1yQAB1JxTJGSLbvdhubaOe9ZmhLRUUTLNEsis+1hkZ4P5U/Z/tN+dADqKbsH95vzo2f7TfnQA6iudvbu5XUJIYppPvYCg1E99eWsgMkrHvgnIIrpWGk1uc7xCTtY6Sb/USf7p/lTx0FRyHdbMfVCf0qQdBXMdAtFFFABRRRQAUUUUAFFFFABRRRQAUUUUAFFFFABRRRQBFcf8AHvL/ALh/lUtRXH/HvL/uH+VS0AFFFFABRRRQAUUUUAFFFFABRRRQAUUUUAFFFFABUcn+si+p/kakqOT/AFkX1P8AI0ASUUUUAFFFFABRRRQAUUUUAFFFFABRRRQAUUUUAFFFFABRRRQAUUUUAFFFFABRRRQAUUUUAFFFFABRRRQAUUUUAFFFFABRRRQAUUUUAFFFFABRRRQAUUUUAFFFFABRRRQAUUUUAFFFFABSUtJQBGnVv941V1OKeaBVtjtm3ZV/7vufWrQ3KW+QnJzkYo3N/wA82/T/ABoauEZcruR2astpGroUYLyCcnP1qX/lqv0P9KTc3/PNv0/xoGTICVIABHNMG7u4L/x8P/ur/M1z+vhU1SKSeNmhMYU447np78iugH/Hw/8Aur/M08qD1ANXTnySuZ1Ic6scjay/atWtlgUiGJgEHoB1J9zXX0gVR0AH4UtOrUU2rKwqVPkvqRy9Y/8Af/xrjvG9pc3GowNBbyyqIsEohYDk+ldjL1j/AN//ABqSojLldzU8w0vTr5NVs2ezuFVZ0JJiYADcPau21Am0122vpYpJLfyGiLRoX8tiQckDnnGOPStminOfM7gczrUT6pPZXNnDLvgjmliLIU/eKyFRz0zgjnsTT9KtL1NQu7hkEN1dQJIzOpZVYu+F467V2iujoqAMLUY72MWlzdKl0sE+91gjIIXBGcZOcGm6t5etWsUUEUpXzhlniZccHB5A6HFb9FAHLWVrdNqcF7f28iyNDJG4HOFAAHT15Nal7Hvk0kwxuY0nycqcqPLbr6Vq0UAZuoRO2p6YyoSqSuWIHC/IetZeoxyK2rWfkyNNeyI0DKhK42qvLdBgqTzXTUUAZbxyXuthZI2FtZqrrkcSSHOD77R+p9qq63HG9jmLzRtuCxRoXdZG5yCBzj0PSt6igDk7u1vbh5ZlikSLyYTJbBfvgZyoPqPakv18+4nMttdPMzxG3IjbCpkZ+nuK62igDnZrO4/tr7GsTGynkFy74+UEdV/FsGt6T78X+/8A0NSVHL96L/e/oaAMzVJRbaxYXEkcrRLFMpaOJnwTsxnAPoayLmGYt9tEdxbRTagJF2RbnRRCV3bcHGT7d666igDjoLLUJYLJLbzLeRYroLK8fLgspBYHoW610ejsn9lW6rE8GxAnlydVI4x7/Wr1VJ9LsLibzp7OCSU/xsgJ/OgDD8uU3VxaaaZzBMknmRyxFVib1ViO5q5ZapFDp8cP2S5E8MeDF5DcED1xjmtoAAYHSloA5O2stQsLiO4liVhdRuk/lAltxywLfqPxqxFeyP4cisrWK4W8MSQ/PC6hCRgnJHbk/hXSUUAcfLY3tnFdWCw4inaCaEwISqESIG6/QN+dbGhxy21xfQ3YdpzL5hnIwsqkYUjsCAMEe3vWxUF1aW94gS6gjmQHIDqCAfWgDNv51tdctp5I5Xi+zSJmOJn5LIQOAfQ1nwQTWl1DqM1rItu08j+Wq7mjDAAMVH07etdHbWsFpH5dtCkKZztRcDNTUAcvOss00+oxW8otxPEwUoQzBQQW29e9Gos93BeXMMdwsbTw7XER3YGMkKRnj6V1FFAHJWhktltJpYbhokvJG8wwsXdSp+ZlAyOT6VZmuB/bzXW+8iheCLGy2Zt+GfIPykj9OtdJRQBHJy8P+9/7KaxvEtjcXz2MVsWRt8mWAOPuHhvQHp+NbUv34v8Af/8AZTT6AKelzi4sYz9me2ZfkaJlxsI4wPUe4q5RRQAUtJS0AR2/+oT/AHRRF/qk+got/wDUJ/uim+UQfkkZR6cGgCaiovLk/wCe7fkP8KPLk/57t+Q/woAloqLy5P8Anu35D/Cjy5P+e7fkP8KAJaKi8uT/AJ7t+Q/wo8uT/nu35D/CgCWkqPy5P+e7fkP8KPLk/wCe7fkP8KAJD0rg7SZZN8bTmIsOCfun2Ndv5cn/AD2b8h/hWJ/wiVr/AM/Nx+a/4V14apCCkp9Tmr05Ta5ehmWc6vrdsqSNIocDc3euvl/g/wB4Vmaf4ftbCcTK8kjjpvI4/IVpy9U/3hU4mpGcly9CqFNwj7wsnVP97+lQ3kbyeTsGdsoY+w5qd1Drg/pTPLf/AJ7N+Q/wrmNzAGjyy75JoCZUtIlhO7lZAWJxz1+7Sw6feLrLzskpkEruJQVCMhB2qT17jjHat7y5P+e7fkP8KPLk/wCe7fkP8KAOVttKvJRIklm8UUn2cyIdoBIkJfGCc8dzya62NFijWNFCqowAOwpnlyf892/If4UeXJ/z3b8h/hQByeozqmuTh5GjXdjcvUcVUvJUjRYknMxAJJH3R9K6G78NW93cvPJcTbnOTjbj+VNg8LWcUqu0s0mDnaxGP0FenHE0klfojz3h6jkzX/5cz/1z/pUw6CmSjEDgdNp/lTx0FeY9z0ELRRRQAUUUUAFFFFABRRRQAUUUUAFFFFABRRRQAUUUUARXH/HvL/uH+VS1Fcf8e8v+4f5VLQAUUUUAFFFFABRRRQAUUUUAFFFFABRRRQAUUUUAFRyf6yL6n+RqSo5P9ZF9T/I0ASUUUUAFFFFABRRRQAUUUUAFFFFABRRRQAUUUUAFFFFABRRRQAUUUUAFFFFABRRRQAUUUUAFFFFABRRRQAUUUUAFFFFABRRRQAUUUUAFFFFABRRRQAUUUUAFFFFABRRRQAUUUUAFFFFABRRRQBGZOSArHHpijzD/AM82/T/GkT+L/eNKzqpAZgCxwAT1pi1YeYf+ebfp/jSq+WwVIOM80isrqGUhge4OaP8Alqv0P9KAEH/Hw/8Aur/M1JUY/wCPh/8AdX+ZrK1nV5bGdIYUQkruJbJ7n/CnCDm+WJM5qCuzZorBs9Yu3ngFxFEI5zhSuQfr1Nb1OdNwdmEJqauiOXrH/v8A+NSVHL1j/wB//GsLxFqV5ZXcaW02xSmSNoPOfcVlKSirs1hBzdkdDRXHWet6jLewRvcZVpFUjYvIJ+ldJe6ilrLFAsMtxcSglYogM4HUkkgAcjqaUZqWxVSm4OzLtFZj63DBcWVvdW89vLeOyIr7flI9SGPXIxjNT2+pQXGpXVhHuMtsFMhx8vzcgfWrMy5RVW+vorGJWkV3d22RxxjLO3oKqXGuJZ24mvrO5tlMqxAPsPJ7/Kx4oA1aKovqtsmqJp5J81ojNnjaFHqc1Fd6x9lnijFhdTiVtsckRjKucZ4y47A9aANOisqbWpIZoYn0m+3zHCAGLk4yR9/0p0utRQyFXt7jbHtE8gClYC2MBufcZxkDNAGnRWa2swi6MXkzGITCBrgAbBIei9c9SBnGMmrct5awxNLNcwxxq20u7gAH0ye9AE9LWVc63DbTtH9nnljRVd5owpRQ3Q/eyfwBqe91O1slHmSoZTgrFvAZgSBkD8aALtMl+/F/v/0NU/7Wt/sUtyVkAify2Qgbt2cY6+tW3OTEcY+b+hoAkoqlfaiLSeGBbWe4lmDMqw7eAuM53MPUVXOuweSjR29zJK03kGAKokV9pbB3EDoM5zQBq0VknXoTHA0NpdTNMJD5aKoZNhAbOWHQntmtG1uI7u2juIiTHKoZcjBwaAJaWs631ZLhpGFvOlum4G4bbsO3r/Fu/Si01Rrt0MdhdCCT7s7BApHrjduA/CgDQoqhb6va3NzdwRFi9p/rOOD9PXoR+FWba5S4tI7lcrHIgcbuCARnmgCaisqLX7WbSW1GFJnjWQR7AAHLFgo4JxzkHr0NWrC/S9EoEMsMsL7JI5QAynAI6Eg8EdDQBboqje6l9luY7dLS4uZZEZ8Q7eACAc7mHqKi/ty2aGN4Y5ppZHMawIuH3DqCCQBj3NAGnRWamswMAHimil80RNE4G5SemcHGPcE0+71WK0E2YppGiZFKoBli3TGSPWgC/RWdb6xBOYQI5keWVotjqAUZQSQefbtmnXGpmK+a0isrm4dUV2MWzCgkgfeYehoAuSffi/3/AP2U1JUUn34v9/8A9lNRXV9DZyQpOSol3Yfsu1SxJPbgUAWaKgtLkXdsk6RyIr8qJBgkdjj361PQAtFFFAEdv/qE/wB0VJUdv/qE/wB0UkaKyBmAYnnmgCWimeWn9xfyo8tP7i/lQA+imeWn9xfyo8tP7i/lQA+imeWn9xfyo8tP7i/lQA+kpvlp/cX8qPLT+4v5UAOozTTGmPuL+VchBGsxY5REUZZm6CtqVL2l3e1jGrV5LaHY1HL1T/eFc3Yu9tqcUWcbmAODwwPeukl6p/vClVp+zdr3HTqc6uSUUyTkKPU4qOZoofLzGDvcIMAd6yNSeis9dR08CFZ5raCaYArE8qbjnpjB5/CplubJrs2izW5uVGTEGG8D6daALVFURqOltFJKt5ZmOIgSP5i4Qnpk54qzH5MsayRhHRhlWXBBHqKAJaM1y18nmarLGirnd+A4qGXNoyyRupHVXToa61hrpanK8RZ7HWTf6iT/AHT/ACp46ConO61Ynumf0qUdBXIdQtFFFABRRRQAUUUUAFFFFABRRRQAUUUUAFFFFABRRRQBFcf8e8v+4f5VLUVx/wAe8v8AuH+VS0AFFFFABRRRQAUUUUAFFFFABRRRQAUUUUAFFFFABUcn+si+p/kakqOT/WRfU/yNAElFFFABRRRQAUUUUAFFFFABRRRQAUUUUAFFFFABRRRQAUUUUAFFFFABRRRQAUUUUAFFFFABRRRQAUUUUAFFFFABRRRQAUUUUAFFFFABRRRQAUUUUAFFFFABRRRQAUUUUAFFFFABRRRQAUlLRQBEn8X+8ar6jaNe24hDbATkuPvL9PerG1wTjBBOeaXEn+z+dDVwjJxd0R2sbRW0cbhAyqAQnT8Kk/5ar9D/AEoxJ/s/nQqtv3NjgY4pibu7iD/j4f8A3V/maxdat7j+0YrmO2+0Js2sm3OeTn+fWtsA+cxxwVAz+Jp9VTnyO5M4c6scta215carFM9s8SIwwCCAqjoK6miinUqc9hU6fIRy9Y/9/wDxrD8Q6Zd3t1G9vGHVUwTuA5z71uyAkpjnDZNPrGUVJWZtCbg7o4+z0PUIr2CR4QFSRWJ3joD9a2r6C6h1eHULWD7QvlGGSMMFYDIIIzx+ta1FKMFHYqpUdTcwNTsLvVmgkNv9ndIpdu9wSkm5DGTgnuueKXTtJuobiZ5pWjkngXzJoiM+YXdmxkHgbgBkdK3qKszMa80+8iW3mt55b2W3l37JyoLAjBAIAA696L2C51aCOOWze3QSjcHdSduDk8E1s0UAc9YaTeW13BcXKpPIEkWQqeCMAIOfYVoXdtLPJpzpFsEM291yPlGxh/MjpWjRQBRvbeWa/wBPlQZSGRmc56AoQP1NZ19YXjNqFrFBvi1B1bztwAi+VVbI69FyMetb9FAHPXmky3GohIY7iK3Nwk8hMq+UxUgkhR82TjGDgd+tWdVtpbi2Uw2kqzxzFozE0YIOCNx3cEH061sUUAc1c6Ne3Ur3MgHnrFEQgkIjkZc7lK5xj60XNjfSSXA/s9ZDcSRyCRpF/dgEZH1HtXS0UAYkul3Da6si7fsLkTSDPPmKMAY9O/1Fa8n34v8Ae/oakpkgJaPA6Nk/kaAM7UUuU1Ozure1e4WKORGVHVSN23H3iPQ1m3el3kw+1S2zPJLeCZ4IZtrKgiKAbsjnpnBrpqKAOWj0C7mt7SCYvbpFHcIvlS4aIMy7FJB+bgHPUHvWnZ6lbWdtDa30lva3MahDErjAxwMexrWooA51tNnuL6ZoLaSyinR1mJkUpKSPlYKCeffirVtPqcVmtudNPmxx7RJ5qbCQOCOc/pWxRQBzcWiXtnJbzRTGc+W0UyEKvDAnOe+G9fWnrDqU2hJpZsnt2MawvKZEIC9GIwc9M/nXQ0UAczdaJeq1zDE7TwXXkuxBWMoyOucYx1UdR/dq3YquhG5jvJFW2eXfFcSSZaQkcqxJySMYz6Y9K26KAMWWd59Sgv8AToft0KwyRMYpFGGJUjqR6VBHpt9bXEWo+Uk1wZXeWBGAwrADCk4BIwPSuhooA56awvrh5b824SYyxukBcZKr6nOMnNJfWV7fW11I1m6mWWJlh81Q+1cZ+YHAP410VFAHM21hqFpHautmzJDcvIsAlUuiFSOWJwTk+pqWe2uZNY+3Pply4MMYVUuFQoysxIbDgHqPUV0NFAEcn34f97/2U1l6/pLas9nHyscbszOCModp2nHfnHFasgJeMgdGyfyNPoArae929qv26JY7hSVbYcq2P4h7H0NWaKKAFooooAjt/wDUJ/uiiE/ul9hiiEFYUBGCAKQwoSTggn0JFAEtFReQn+1/30aPIT/a/wC+jQBLRUXkJ/tf99GjyE/2v++jQBLRUXkJ/tf99GjyE/2v++jQBLSVH5Cf7X/fRo8hP9r/AL6NADz0rz+2uIMstwGCsOHXqp+neu98hP8Aa/76NUP+Ef0z/n1H/fR/xrqw1aFNNS69jnr0nUtZ7HN6dMkutW4gQrGHGATk49TXZy9U/wB4VXtdMsrN99vAqN68k/rVmQElMDo2anEVY1JJxWiKo03TVmEhwUJ6bqjuoWm8raQNkgc59BUzAMCCMg1H5Cf7X/fRrnNjKj0aRY51domMlrHCOvBUsc9OnI/KmxaNOl+XLI0QmedHMrFlZgRjZ043HnPTtWx5Cf7X/fRo8hP9r/vo0AYEGh3xk33UkJIFuD+8Z8+XIWJxtAGewHFdHUfkJ/tf99GjyE/2v++jQBx2qTpHrk/mqXTdggHB6VUuZ4DtjtQ7erN1Y/Suwl0XT5pWkltwztySWPP60RaLp0MgeO2UMOQSSa9KOLppLR3SOF4WTbdy0f8AjzP/AFz/AKVMvQUyUEwuAOSpAFPHQV5rO4WiiigAooooAKKKKACiiigAooooAKKKKACiiigAooooAiuP+PeX/cP8qlqOcFoJABklSAPwqSgAooooAKKKKACiiigAooooAKKKKACiiigAooooAKjk/wBZF9T/ACNSVG4JkjIHQnP5GgCSiiigAooooAKKKKACiiigAooooAKKKKACiiigAooooAKKKKACiiigAooooAKKKKACiiigAooooAKKKKACiiigAooooAKKKKACiiigAooooAKKKKACiiigAooooAKKKKACiiigAooooAKKKKAEpaKKAEopaKAEopaSgBaKSigAopaKAEopaKAEopaKAEpaKKAEopaKAEopaKACkpaKAEpaKKAEpaKKACiiigBKKWigBKKWigApKWigBKKWigBKKWigBKKWigAooooAKKKKACiiigAooooAKKKKACiiigAooooAKKKKACiiigAooooASilooASilooASilooAKSlooASilooAKKKKACiiigAooooAKKKKACiiigAooooAKKKKACiiigAooooAKKKKACiiigAooooAKKKKACiiigAooooAKKKKACiiigAooooAKKKKACiiigAooooAKKKKACiiigAooooAKKKKACiiigAooooAKKKKACiiigAooooAKKKKACiiigAooooAKKKKACiiigAooooAKKKKACiiigAooooAKKKKACiiigAooooAKKKKACiiigAooooASiqt3f29k8K3DFTO+xPlJBP9KrrrmnvPeQrN+8s1LTDaflA/nQBpUVkjxJpjW804mby4I0kc+W3Ct909KsjVrMvZqs243oLQEAkMAMn6cUAXaKw4/FujyMn+kOiyNtV3iZVJ9N2MVZ1DX9P065FtNI7Tld/lxRl2C+px0oA06KzYdd064Nr5NwHF0SIiAcEjqD6H2NNXxDpjw3cqzkpZnEx2Hj/GgDUoqndanaWdit5cSbIWxtO0knPQAdc1Vh8R6bLBcSiR0FsA0qPGysoPQ4IoA1qKyLzxJp1ixFw0yhQGLCByuD05xjvTX8T6Wnk/vJWM8fmoEhZiVzjOAPagDaoqrY3sN/B50HmbMkfOhQ/katUAJRTXYqvHXOOaT95/eX/vn/AOvQIfRTP3n95f8Avn/69H7z+8v/AHz/APXoC4+imfvP7y/98/8A16P3n95f++f/AK9AXJKKjzJ6r+X/ANek3swTbgbhnmgLklFM/ef3l/75/wDr0fvP7y/98/8A16LBcfRTP3n95f8Avn/69H7z+8v/AHz/APXoC4+imfvP7y/98/8A16P3n95f++f/AK9AXJKKj/ef3l/75/8Ar0m9vLB4znHt1oC5JRTP3n95f++f/r0fvP7y/wDfP/16AuPopn7z+8v/AHz/APXo/ef3l/75/wDr0BckoqLewD7sHaM8UuZPVfy/+vQFx9FM/ef3l/75/wDr0fvP7y/98/8A16AuPopn7z+8v/fP/wBegFg4DEHI7CgLj6KjVnZQwKgH2/8Ar0v7z+8v/fP/ANeiwXH0Uz95/eX/AL5/+vR+8/vL/wB8/wD16AuPopn7z+8v/fP/ANekJdRklSPp/wDXosFySimEsXIUgAeozR+8/vL/AN8//XosFx9FM/ef3l/75/8Ar0fvP7y/98//AF6AuSUVCzSKpbKnAzjH/wBenMzb9q4GBnkUBcfRTP3n95f++f8A69H7z+8v/fP/ANegLj6KZ+8/vL/3z/8AXo/ef3l/75/+vQFySiosuGUEggnHAxQGdskFQMkdKAuSUUz95/eX/vn/AOvR+8/vL/3z/wDXoC4+imfvP7y/98//AF6P3n95f++f/r0BcfRUYdgWDYOBninfP6r+VAXHUtMw/wDeX8v/AK9GH/vL+X/16AHUU3D+q/l/9ekLMuc4PGeKAH0VWQ3Dorb4xuGcbCcfrTsXH/PSP/v2f8adguT0VDi4/wCesf8A37P+NJi4/wCekf8A37P+NFguT0VAjyiYRyFGDKSCoI6Ee/vTlaRlDZUZ5xj/AOvRYLktFM/ef3l/75/+vR+8/vL/AN8//XpBcfRTP3n95f8Avn/69ALBwGIOR2GKAuPoqNWdgCCoB9v/AK9L+8/vL/3z/wDXosFx9FM/ef3l/wC+f/r0fvP7y/8AfP8A9egLklFRhnDAMQQfQYpAztyCo/CgLklFM/ef3l/75/8Ar0fvP7y/98//AF6AuPopn7z+8v8A3z/9ej95/eX/AL5/+vQFySioizrgkqRkDpRuYswUgAHHIzQFySimfvP7y/8AfP8A9ej95/eX/vn/AOvQFx9FM/ef3l/75/8Ar0fvP7y/98//AF6AuSUVEzSKpOVOOen/ANelZm3BVwMgnJoC4+imfvP7y/8AfP8A9ej95/eX/vn/AOvQFx9FM/ef3l/75/8Ar0fvP7y/98//AF6AuSUVEHIDbsEr6UAyEfeX8v8A69AXJKKZ+8/vL/3z/wDXo/ef3l/75/8Ar0BcfRTP3n95f++f/r0jM6gklTj2/wDr0WC5JRTCWLkKQAPUZo/ef3l/75/+vQFx9FM/ef3l/wC+f/r0fvP7y/8AfP8A9egLj6KZ+8/vL/3z/wDXoUtv2tg5GeBQFySiiigYUUVn6nq9npbRLdM4aYkIEQuTj2AoAv0Vkt4k02O0N1K8sUIkEe6SFl5P1FWJ9Ws7edoZJTvWA3BwpP7sdTQBeorHtfE+lXdxDBHO6vN/qvMiZA/0JGK2KAFoopKAFopKKAFopKWgAopKKAFopKWgAopKKAFopKKAFopKKAFopKKAFopKKAFpKKYzNv2rgYGeRQA+imfvP7y/98//AF6P3n95f++f/r0CuPopn7z+8v8A3z/9ej95/eX/AL5/+vQFySiomaRVJypxz0/+vSlm3YXA4zyKAuPopn7z+8v/AHz/APXo/ef3l/75/wDr0BckoqPMnqv5f/XpN7HbtwMjPNFguSUUz95/eX/vn/69H7z+8v8A3z/9egLj6Wo/3n95fy/+vTkO5AfUZoAdRRRQMKSlooAwfGMLPoTzxjMls6zL+Brjbu1uodOs75B+/wBW3RTH/eYEf4V6fRQFzz/WIVt18RQqMKlvbKB9MUtrZ3Ol+LdK09jusVMstsx6gMhyufYj9feu/op3Hc83t9UtLjwX/YkIe41GRmVYFjJwTJkHOMdK1re+h8N+INQbV98a3SRGK48ssr7VwV4HXP8AKuyoIB60hM86nini8PTaxFbtCV1A3MCMMHYeMkfjUM2mz2smmwIP+Qoq+efU7t38q9LooQGB4tS3GiotxBO8CyLl4Dhocfx9D0rmFu3nsNYjhvH1GzW2GLmSHa6nI+UsRk16NQBjpQB5/rOtWd3f2+lX9y1rp9uitPhWJnbAIXgHj/PpTtU1PTj4gtLqLU5bG0ax2xzQxnJw5+XG04HHp2rvqKAObtbzSrux0931G4uwt2EimZWUvLyQDwOMH6V0lFFADJOg/wB4UtJJ0H+8KdTEUY7if+15bZ/LMQiEiYB3dSOTn2ol1S3hleOTerJIExjrld2R7YB/KnCxxqTXv2mYkps8o7dmOv8Adz+tRS6Yk+rfa5VUp5HlbcnnJOcj6fzNIZHDr1vPbTTQQzSeURuQFM4IyDktgD6kH2qa31WK6uY4YIpnDxLMX2gKqsDtzk57HjFQHQozBHEbu5KxOHjOI8rwRj7vPBPJyferNhpsVhgxySOfJSHLkfdTOOgHPzGmIu1GnSP/AHP8KkqNOkf+5/hQA85xx1qnptxPcJN9o8vfHM0eYwQCB9SauHp6VVsbH7F53+kTTea5c+Zt4J9NqigCnJ4ggQuPst2QoY7ggwQv3iOe3/6s1P8A2vB9pEQjmKbghmCjYHIyFPOc/hj3pH0e3dSpeTHlyJ1HR+vagaRELgSiaYJuDmHI2FgMBjxn8M49qAKx8RRtavNDZXL4EbKrBV3qzbQRz6+uPy5p8OsH+05rSeCUDzljjcKNqkxh8Mc9fvdPapP7Et/s4hEkwAhSEMCMgKcqenXP4e1SjTIRN5pkkZzMJySRywTZ6dMfrQPQu0z/AJZj/f8A60+mf8sx/v8A9aBD6z4bq5/tZ7WR4ZY9m/8AdxlTHzwGO45z9BWhVKy037FPLIl3cSLKxcxvsxk98hQf1oAZNrVnBMIpSyNudeR02jJ/TpV6JxJGrgEBhnB6iqF1olpdTzTSeYGm2b8Nx8v+PQ+1aIGBgUARv/y1/wBz/Gpaif8A5a/7n+NS0AUbq5nh1KziXyzDOWRsg7shS2Qc47elF9qttYMVn3ggBhgZzk44/E065sPtN5bXBuZozbtuVE27SSCDnKk9CR1ovNNgvZo5ZtwaMMo2nGQR3/nQBNb3CXKF487QxXJ747ipP+Wi/Q1FZ2sdlaR20OdkY2jJyfxqX/lov0NACRf6tfpVPWLi4tLJ7i3lgTywSRLGW3nsowRyTx369KuR/wCrX6VVv9OF9JBJ9pngaBiymLaeSMZIZSOmfzNDBDdRurmDSzPBF+/+TKmNpNoLAMdq8nAJPHpTob1F0v7ZPPHIiIXeSJCq4Gc4BJI+make2kIk23k6M4UAgIduOpAK457/AKYqNNNgXTHsCXeKQMHLH5mLEljx3JJPFADNOvpbye5WW3kgEZUKkgG7kZycEirsn3DVawsPsZlY3M9xJKQWeYrngYGMACrMn3DQAo/1jfhTLgyCBzCUEgHylwSM+4FPH+sf8KbPGZYWjWRoiwxvTGR9Mgj9KGCKtpfh9Hjv7kqg8kSyFQcDjJwKZp1/LeXVyklvJAsYTakgG7kZzwSKkh02KPSv7OeSSaHyzHl8btpGMcAUWGnizeWQ3M9xJLjLTFeABgAYAo6gWpf9U/8Auml/5at/uj+tJL/qn/3TS/8ALVv90f1oASXf5TeWVD443DIz71h3WtXEGjW10TDG8hYO5iZ1GM9FBzzj14rckQvGyB2QkY3LjI/MEVmroiJbQwreXIaEsVl+Tdhuo+7j9KAH3V/LDpkF0EDu5TKoN2c+nNWrK7S9t/ORHT5ipVwAVIOCDimCwhFpFbAsEiIK888VJa2yWsbJGWIZ2c7j3Jyf50ASt95Pr/Q0kf3T/vH+dK33k+v9DSR/dP8AvH+dAFXV7ie00u5ubby/MhjaTEgJBwM44IqLUbq6tnt3ieErI6p5LRku5J52ndxgc9D0qzqFoL+yltWlkiSVSrNHjOD1HINV20otdw3P266EkUfl8CPDDOTn5eCeM4x0oATVNRewuLYCJ5Uk3blRQW4Ge5FX4ZFmhSVM7XUMM+hqC6sorqRHkLAoGAwf7wwamgiWCFIlJKooUZ68UADfef8A3alHQVE33n/3alHQUAV7idonRQVG71UnPI49uvWnzSmMx4UtubGB16E/0olgEhJLMMjawGOR6U9kDMhP8JyPyI/rSGCOJEV16MMimyd/9006NBHGqDOFAAzTZO/+6aaExIP9RH/uj+VZ+r6o1i0UcKq8jMu/ceEQsBn6+laEH+oj/wB0fyqtf6VZaiB9pt43YEEOUBYYOcZIo6iWwzUr6SykttkTyiRiCiKCxwM8ZIA/GrVrcJdW0dxFnZKoZcjBwaSa1jmeJmyPKztA6cjFLaW6WlrFbxklIlCqW64FAwb/AI/I/wDcb+a0+L/VJ9BTG/4/I/8Acb+a0+L/AFSfQUCW5S1i5ubO18+3eEbf+WckZYyN2VcEYJ+hpdSvZLNIHSJpN8gVkUZY/TkUt7p32u4gnF1PA8G7b5ewjnqcMp5xxn3NTz2yT+UXZv3bbhjufekMLS5S7tknjDBXGQGGCKl/5ar9DUVpbJaW6wRliq5xu68nNS/8tV+hpgJH/q1+lVdUuJ7WCOWDy8edGjhwTkM4XjBHPNWo/wDVr9Kr6jY/b4FiNxNAA6vmLbkkEEfeB7gGgEM1S7eyhikjQuWmRCqrkkE44qayukvbZZ41dASylXGCpBIIOPQg0s9ss6xB2b926uCMcketFpbJZw+TGWKl3f5jzlmLH9SaAJW++n1/pSR/d/E/zpW++n1/pSR/d/E/zoAo6xdz2VqJ4ZI1weQ8TPuPYZBG36mq8+p3Mc7OqxCCF40kUglmL45BzgAbh2NX76zN7F5RuZoY2BDrHt+cHscg/pioJNIhedZBLKqAqWhBG1yv3ScjPGB0I6UIBdQ1WHT2CyRTSfIZGMaghVB5J5/+vU1lepeiXbHLE0T7GSQAHoCOhPUEU2806G88zzWceZC0J2kfdPXt1qW3tUglnkQsTMwZs9iFC8fgBQBJJ90f7w/mKVfvv/vf0FJJ90f7w/mKVfvyf739BQBHdNIltI0JQSBSV3gkZ98VmSaleNbQNCIFlMBnkLqSpA7Dnj61qXERmgeMSPHvGNyYyPpkEfpVFtGQ20UP2u5BjUpvGzcyHqp+XGPoM0hksupJDZQXDRSSGcqFSMZJJGcc4pthq0V/JsSCeLK7lMqgBhnBxz2P/wBbNTyWcTpbp8yrAwZAD6Ajn86ZbafDbNGyM5MaFBkjoTn0pi6FmT/VP9DSt/rV/wB0/wBKST/VP9DSt/rV/wB0/wBKAByQjEDJA4FZ2hXs99Z+ZdPH54xviSFozEcZKsGJP48ZrSPTriqtnZC1aWRp5biWXG6STaCQBwMKAP0oApN4ggDlVtLxgN2GCDBCnDHr0H/6s1rIwdQy8gjIqiNJgC7d8mNrr1H8TZParyII41QdFAAzQA09Jfp/SnjoKYekv0/pTx0FAFO4uJ4tRtYl8vyJgwYEHdkDPBzjH4U3UdUi05lWSGaUsjyYiUHCrjcTkj1p9xYme9guPtU8fkHIjXZtPrnKk9Pelu7CK8fdIzg+TJD8pH3Xxnt1+UUAhLC/S+8zbFNEUI4lUAkEZDYz0Pvg+oqzJ/q2+lRQWscEskili0gVTk/3RgVLJ/q2+lACj/WN+FRXjyR2zvFIsbLzuaMyAf8AAQQTUo/1jfhTJ43liKJNJAx6OgUkfmCP0oAx01W8uLa1+z/Z/OmjeUsyttIXHAGcgnPcnHvV19Wij0yC+ZHZZtu1VwCS3QZJAH4kVGdFi8iONLieN03ZlUrufd97PGOfYD2qzc2KT2P2RJHhjxt+RVPHphgR+lAFlG3ICVKkjOD1FH/LVf8AdP8ASmW0CW1tFBHnZGoVcnJwBin/APLVf90/0oAkpKWikMSuS8aTR2+oaTJNdyWkas+Zo13MvHYYNdbRQBweozWeqaJBDFqU+oxtqESO8qlCAew4FVYYbyz1bUbC7O4WulzRwvjlo+q/zx+FejUUDucAuo22r6Poml6fvnvIZITJiM4hCjkkkYrrrA2R1TURbu7XAZPtCtnAO35cZ46elaNFAgrF1NC+pRR29xP9qbBVFlKpEoPLMoODnpzmtqqs+mWFxOJ57K2lmGMSPErNx05IoAyEkf7XHcLcymaS7aFo/MJULg8bOgxxzioWZ44bqazu7hrcBY3mkmLbmLgMy5+7gE8jA/Kug+xWouWuBbQ+ew2mTYNxHpmootL0+BnaGwtYy4KsUhUFgeoOBzQBRtJnspbyGBLq9ijdNqrIHZSVyRl2GR3696llE39t2r/aJlSWGT9ySAq4284HU8nrmtC2toLSLyraGOGPOdkahR+QpzxRuwZ0ViAQCRnAPUUAYullo3uLi1e6u7VUCjdLvaeQH5mXccAduMA9uAMz3rTSGwud1xbDzlU25IGckj5sE547ZxVy106xs3L2llbwOwwWiiVSR6cCrDor43qrbTkZGcH1oAzdOEseq6hFJcSzACNxvP3c7uAOgHArUpojRXZwih2ADMBycdM06gDG1td80SRz3H2pxiGKOUoFOeXbB5A96ZLGzazEkN1PJcKVab96RHGmOm3oSfz7+laV1p1jeOHu7K3nZRgNLErED8RSNpentcCdrG2MwIIkMK7hjpzjNAFus7UDZjUNPFy8izmRvIC5wW285xx09a0aKAOel1Fn8QQhnuIoo5zAsXluBJ8jEueMEZwB6YJ78OsdRa514NI9wiyLIkcDRuqgKRhjkYyeTn0wK3WVWKllBKnKkjocYyPwJoKKXDlQWAIBxyB/kUAOrMEtjFrF26mVrxIA0iAEjb2wOma06KAOXj1GZor6QzzrK8avtZGUQgnBxkADA71p6WPJv7q2jlklgREcGSQuVYg5GSSfQ/jWmY0YsSiksMHI6j0qO2tbe0j8u2gjhQnO2NQoz+FAE1M/5at/uj+tPpn/AC1b/dH9aBMivZmt7KeZAC0cbOAemQM1jf8ACQSmNcW6rN5R3xMeUlDKu0n0+bP0xW3cQrcW8kLkhZFKkjrgjFUptEs5rqa5ZWEk0QicqcZAOQfqPWmBWl1K9sbpILz7PKDtcyRoUAXODwSen1p+latPfyrG8SRspfzF7gA4UjnvUjaJDNDPHdzz3LTJ5bSSFQwX0GAB+lWLTTbezuJZ4QQ8qqrZ9FGBQBak/wBW30NIP9Yf90f1pZP9W30NIP8AWH/dH9aAHEgAknAHc1VttQhvJStsHliAOZ1H7sn0B/i/DI461aqtBYwW07SW6tEGzujU4QnOc7egPuOueaALJ6UxP+Wf+5/hTz0pif8ALP8A3P8ACgBzEhSQCSB0Heq1rqENzIYSGhuAMmGUbWA9fce4yKtMMqQCRkdR2qva2MFqzOilpX+9I5LO34n+XSgCxRF/ql+lFEX+qX6UAPooopDCiiigApKWigBKKWigBKKWigBKKWigAooooASilooASilooAayhhg03yz/AH2/Sn0tAEfln++36UeWf77fpUlFArEfln++36UeWf77fpUlFAWI/L/22/SgxjjBIwMDFSUUAR+Wf77fpR5Z/vt+lSUUBYj8s/32/Sjyz/fb9KkooCxH5Z/vt+lHln++36VJRQFiPyz/AH2/Sl2DZt5xT6KBkfln++36UeWf77fpUlFArEfln++36UeWf77fpUlFAWIxGMNkk7hg5o8v/bb9KkooAj8s/wB9v0o8s/32/SpKKAsR+Wf77fpShMNkkk+9PooAjEeBgMwHpR5Z/vt+lSUUXCxH5Z/vt+lHln++36VJRQFiPyz/AH2/Sgx56sxp9FAWGlMkkEgn0pPLP99v0qSigCPyz/fb9KPLP99v0qSigLEZjyMFmI9KVky2ckHpxT6KAI/LP99v0o8s/wB9v0qSigLEfln++36UeWf77fpUlFAWIwnzAlicetHl9cMwzzxUlFAEfln++36UeWf77fpUlFAWI/LP99v0o8s/32/SpKKAsMCAZySc8c0bP9tqdVe8tEvIhHI8igHOUbaaAJtv+21G3/bas3+wbf8A573f/f40f2Db/wDPe7/7/Gq07k3l2NLaf77UbBzkk5GOao22kw206zJLcMy5wHlJHTHStCk/IpeZALcqMLNIAOg4/wAKXyG/57y/p/hU1FF2FkQ+Q3/PeT9P8KPIb/nvJ+n+FTUUXCyIkh2vvLu7YwN2OKcI8DAZgPSn0UrhYZ5Z/vt+lHln++36VJRQFiPyz/fb9KUJg5JJPvT6KAIxHgYDMB6UeWf77fpUlFFwsR+Wf77fpR5Z/vt+lSUUBYjCYIJYnHrR5eOjMKkooAj8s/32/Sjyz/fb9KkooCxH5Z/vt+lHln++36VJRQFiPy+mWY4OeaCnJIYjPXFSUUAR+Wf77fpR5Z/vt+lSUUBYj8s/32/Sjyz/AH2/SpKKAsRmPIwWYilZNxByQR6U+igCPyz/AH2/Sjyz/fb9KkooCxH5Z/vt+lHln++36VJRQFhgQAEcnPXNJ5f+236VJRQBH5Z/vt+lHln++36VJRQFiPyz/fb9KDHkcsxHpT6KAsNKZOQSD7Unln++36VJRQBH5Z/vt+lHln++36VJRQFiPyz/AH2/SlVMNnJJ6c0+igYUUUUAFFFFACUUtFACUUtFABSUtFACUUtFACUtFFABSUtFABRRRQAUlLRQAUlLRQAlFLRQAUUUUAJS0UUAFMZMtnJB6cU+igCPyz/fb9KPLP8Afb9KkooFYj8s/wB9v0o8s/32/SpKKAsRmPIwWYilKZOQSDjHFPooAj8s/wB9v0o2Y/jb9KfTZf8AVP8A7poAjyh/5amlJj4w+MDHFPpjTRpKkTOA752r3OOtMEm9gyn/AD1P6UZX/nqf0prXMKqWMgwDtP1qJNRtHDFZhhfvEgjFK6KUJPZE+U/56mnK8agAMOOKjguYbgEwuGx17EU+X/VP9DT3Jaa3JaKSlpD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mS/6p/8AdNPpkg3RsB1IIoAKyL21u5rxrmML+5ICAjkjqcH36fhWrub/AJ5t+lG4/wBxv0oauVCo4O6MyKKcT+UYWA84ybzjGMfzp0lrMbaYCPLefvC/3hnNaO4/3G/Sjcf7jfpRYr2rvexTtFkkvpLlomiQoqBWxkkEnPH1q5J/qn+ho3H+436UjlmQgI3Ix2oSsRKXMS0tJS0CCq93dx2iK0gYhjgbRViqt4SHhwccn+VAFf8Atq2/uy/kP8aP7atv7sv5D/GpQ7f3j+dODN/eP50AQf21bf3ZfyH+NH9tW392X8h/jVgMfU04E+poAq/21bf3ZfyH+NH9tW392X8h/jVsE+tOBoApf21bf3ZfyH+NH9tW392X8h/jV4U4UAZ/9tW392X8h/jR/bVt/dl/If41o4oxQBnf21bf3ZfyH+NH9tW392X8h/jWjijFAGd/bVt/dl/If40f21bf3ZfyH+NaOKMUAZ39tW392X8h/jR/bVt/dl/If41o4oxQBnf21bf3ZfyH+NH9tW392X8h/jVxP+PiQewqXFAGd/bVt/dl/If40f21bf3ZfyH+NaOKMUAZ39tW392X8h/jR/bVt/dl/If41o4oxQBnf21bf3ZfyH+NH9tW392X8h/jVy54hbHHSpcUAZ39tW392X8h/jR/bVt/dl/If41o4oxQBnf21bf3ZfyH+NH9tW392X8h/jWjijFAGd/bVt/dl/If40f21bf3ZfyH+NaOKii/1kv+9/QUAU/7atv7sv5D/Gj+2rb+7L+Q/wAa0cUYoAzv7atv7sv5D/Gj+2rb+7L+Q/xrRxRigDO/tq2/uy/kP8aP7atv7sv5D/GtHFRXHCpj++v86AKf9tW392X8h/jR/bVt/dl/If41o4oxQBnf21bf3ZfyH+NH9tW392X8h/jWgw+U/SorTm1jJ5OKAKn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yX/vkf41o4oxQBnf21bf3Jf++R/jR/bVt/cl/75H+NaOKMUAZ39tW39yX/AL5H+NH9tW392X8h/jWjijFAGd/bVt/dl/If41btbpLuMyRhgAdvzCpsUUALVS9+/D/vH+VW6qXv34f94/yoAiYFkYBipIwCO3vXO28Wotr0tk2sXBjijWT7ifNk9DxXSCqcen7NVnvxISZYwmzHTHfNAdC+KUGuGtNP1KOS8W2gmDyQyKZZFKPuzxznDH3pbTSrt7GaFYbhIpJoAY/LZBwfnYZYnp1NAHbR3EUk0kKsS8WC4wQBnpz0NTA1xuqaVdxrdwWEMi2ge3GwAsGjAO4AZye2Rnmqs+l3jaZbK0N0yJLKUjaAlVUgbQVDbh3we1AHfCnCqWlCZdLtRcR+XKIlDpknBx6nmrooAWlpKWgAooooAKKKKACiiigCFP8Aj4k+gqaoU/4+JPoKmoAKKKKACiiigCG5/wBQ34fzqaobn/UN+H86moAKKKKACiiigAqGL/WTf739BU1Qxf6yb/e/oKAJqKKKACiiigAqG4+6n/XRf51NUNx91P8Arov86AJqKKKAGt90/SorP/j1j+lSt90/SorP/j1j+lAE9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TviA0JJwNx6/SrlNZVYfMoP1FAFASJ/fX86cJE/vr+dWjFH/AM81/KmmKP8A55r+VMRCJE/vr+dKJE/vr+dSGKP+4v5U0xx/3F/KiwXASx/31/OlEsf99fzphjT+4v5UhjT+4v5U+UXMTCWP/nov504Sx/8APRfzqqY0/uL+VNMaf3F/KjlFzF5XV/usD9DTqpWihbl8AD5B0+tXalqxS1CloooGFFFFABRSUUARJ/x8SfQVNUKf8fEn0FTUAFFFFABRSUUARXP+ob8P51NUNz/qG/D+dTUAFFFFABRSUUALUMX+sm/3v6Cpqhi/1k3+9/QUATUUUUAFFFFABUNx91P+ui/zqaobj7qf9dF/nQBNRSUUAI33T9KhtADax/Spm+6fpUVn/wAesf0oAdM6QQvLIcIilmPsKIZEnhSWM5R1DKfUGoNX/wCQRef9cH/9BNGj/wDIHs/+uKfyFO2lwLe0UbRS0UgE2ijaKWigBNoo2ilooATaKNooooANoo2ilpKADaKNoopaAE2ijaKWigBNoo2ilooATaKNopaKAE2ijaKWigBNoo2ilooATaKNopaKAE2ijaKWigBNoo2ilooATaKNopaKAE2ijaKWigBNoo2ilooATaKNopaKAE2ijaKWigBuBRtFLVS6vltru0tyhY3LMoIP3cDNAFvaKNoopaAE2ijaKWigBNoo2ilooATaKNopaKAE2ijaKWigBNoo2ilooATaKNopaKAE2ijaKWigBNoo2ilooATaKNopaKAE2ijaKWigBNoo2ilooATaKNooooANoo2ilooATaKNopaKAE2ijaKWigBNoo2ilooATaKNopaKAG4FGBWR4h1GfT0tjb43SSYORnjvWxRYVw2ijaKWkoGG0UbRS0UAJtFG0UtFACbRRtFLRQAm0UbRS0UAJtFG0UtFACbRRtFLRQAm0UbRS0UAJtFG0UtFACbRRtFLRQAm0UbRS0UAJtFG0UtFACbRRtFLRQAm0UbRS0UAJtFG0UtFACbRRtFLRQAm0UbRS0UAJS0UUAFFFFABSUtJQBV1GOSXT7hImZJCh2lTgg9q5ptTuJ5rS8jmcQWqxidQeGL8HP04NdcayYtBs4bK8tE3eXdszOeMgn0+lAFPT9WjWQec7ySXs7mFAR8sYOAeT0wM/nWst5avGzrcwsiHazBwQD6Gsu+0ZjDBb2iALFaSwq7EcEhQv8jVSTTZ7tgRp32aICBHjZl+fbICTwcYAz7mqRLNz7dZkgC6gJI3D94ORjOfyqSORJoxJE6ujchlOQfxrFfRw08zG1Qg3sci9PuKij8sg8VoaZbtawSxsmwGeRlA/uliR/OmiWWjTTTjTTVEjrX/AI+n/wBwfzq5VO1/4+n/ANwfzq5Wb3NY7C0UUUhiU12CIWbOAMnAzTqD0oAqDUrQqx8wjaQCCjA5PTjGasRSJLGskbblbkGsz7NcJ5d0YTJKZS7xgjIGCAB24H9au2ETRWaxyDDckj0yc4q2lbQiLbepIn/HxJ9BU1V4UVJ5AowMCrFQWFJS0lAFae+t7dwkzMpOBnYxHJwOcYpYryCaZoY5MyLnIwR0ODg9/wAKju4ZLi6tkK/uEJkc+rD7o/M5/wCAiqtnazrcW4khKLb+Z8+Rh8njHfpzzQXZWNG5/wBQ34fzqaq93GpjLkfMMc/jU9BAUU1gSpAOD6+lZKx3U1lsSZ5GS5cMWkKFlBPGQOO1BLdjYorKa8EujxSQu8e9kQktllBcKTn8+agRme+Nk11L5CySYYSEMcKh27uvBZvy9qBOZuVFF/rJv97+gqLTpZJtMtpWOZHiViT3OKkt926XfjO7t9BQUtSekpaoXfmLqFoyzOEYlTGPunjqaBl6ismyeS3vmiumYtIrSK/nll2g/wB0/d6iq93cTpLJcRSu0iXIiWLcdpXb029/XNOwG9UVx91P+ui/zrN0uSQXca+fJMktqsrlmzhieo9AeeOnFX7jzMp93ZvX69aTVgLFFU9ULrYyPHK0ZQbsr39qrXt24v4kBlREdQcI2Hz747VLlYpRuajfdP0qKz/49Y/pT5d+w7Nucd6js8/ZIun3aokj1f8A5BF5/wBcH/8AQTRo/wDyB7P/AK4p/IUmr5/si86f6h//AEE0aPn+yLPp/qU/kKf2QLtFJz7UnPtSAdRSc+1HPtQAtJSc+1HPtQAtFUbnVrO2k8ppg83/ADzjBds+mBVXz9T1GTNorWMCrndNGCzn029hRYpRZrkgAknAHrTIpop13QyJIvTKsCKy5LLVb1PLu7qGKI8OkCnLjvyemaWbQoUHmaeTaXC/dZCcH2I9KYWXc16KyXu9TszG1zbxzxHhvs6sWU/TuKs2+qWs8vlCQpL/AM85FKN+RpC5WXaWm8+1Lz7UCFopOfajn2oAWik59qOfagBaKTn2o59qAFopOfajn2oAWik59qOfagBaKTn2o59qAFopOfajn2oAWik59qOfagBaKTn2o59qAFopOfajn2oAWik59qOfagBaKTn2o59qACsXWW263ow9ZZP/AEH/AOvWzz7Via3n+3NF/wCusn8hVR3A3KWm8+1Lz7VIC0UnPtRz7UALRSc+1HPtQAtFJz7Uc+1AC0UnPtRz7UALRSc+1HPtQAtFJz7Uc+1AC0UnPtRz7UALRSc+1HPtQAtFJz7Uc+1AC0UnPtRz7UALRSc+1HPtQAVk605S50/DEfvu1avPtWNr2ftOn/8AXb/Ck9io7m1S03n2pefamSLRSc+1HPtQAtFJz7Uc+1AC0UnPtRz7UALRSc+1HPtQBzvi7pZf77f0roq5zxdnFl/vt/Sui59qp7IlbsWimRyLKu6NlZc4yDTufapKFpabz7UvPtQAtFJz7Uc+1AC0UnPtRz7UALRSc+1HPtQAtFJz7Uc+1AC0UnPtRz7UALRSc+1HPtQAtFJz7Uc+1AC0UnPtRz7UALRSc+1HPtQAtFJz7Uc+1AC0UnPtRz7UALRSc+1HPtQAtFJz7Uc+1AC0UnPtRz7UALRSc+1HPtQAtFJS0AFFFFABTWZVHzMB9TTqSgCMyx/89F/OkMkf99fzqQ000xEZkT++v50hkT++v508000xDC6f3l/Oml1/vD86kNNNUSMLr/eH500sv94fnTzTTTEOtCDdPj+4P51cqna/8fT/AO4P51crN7mi2FooopDCikoJAGT0oAKKqf2la+WZN77cgA+W3zE/3ePm/DNWIpUmjEkbbkboadmhJpjU/wCPiT6CpqhT/j4k+gqakMKSlpKACiq8t5BFOkDMxlcZCqhYgZxk4HA9zRFe2807QxuS65/hIBwcHBxg4PpQOzH3P+ob8P51LUVz/qG/D+dS0CEZQwKsMg8EGq39nWQUqLSAKTkjyxgn/Jq1RQJpMhNtARtMMeCuzG0fd9PpTTZWrQrCbaIxKchCg2g+uPxqxRQFkAAAAAwBUUX+sm/3v6Cpaii/1k3+9/QUDJagms7aeVZJreKSRPusyAkfQ1PS0AVksrWPzNltEvmDD7UA3D39ad9ktxOJ/Ij84DAfYN2PrU9FAEEFrBbbvIhji3HLbFAz9aW4+6n/AF0X+dTVDcfdT/rov86AFmginULNGkig5wy5FKIowiqEXav3RjgfSn0UBcRvun6Vm282oeUqx2cJQD5WafGfw2mtJvun6VFZ/wDHrH9KBpmRqOpyjT7yG8spoHaFwrKPMQ8H+IDj8afpt7dLpVmIdNmkURKNxdFB46jmr+r/APIIvP8Arg//AKCaZorq+j2hXtEqnIxggYI/Oq6DuuxG+o3bArDpdx5vQeYVVfzyaYf7dyBnTwD1OH4/xo8R3D22nxyJK0X7+MFg2OM88+lagIIBByD3pdLhfyM1k1qMjy5rOYdzIjIf0Jo8/WIh89lbTZ/55TFcfXIrTopBzeRlveatyiaWgboHM4Kj3PAND2F9d4F7ehI/4ordSuf+BE5rUop3Dm7Fe0s7eziEdvEqL7dT9T3qxRRSJFpKKWgBKgubK2uwBcQRyY6blyRU9FAGT/ZMtpltMu3iH/PGT54/wzyKn06/e4eS3uYfJuYsbl3ZBB7j2q/WXfE2uq2dzzslzA5yABnlf1zTKTvozUpaSlpEhRRRQAUUUUAFFFFABRRRQAxXVmIVgSvBAPSnVkaP/wAhXWP+u6/+g1r02rALRRRSAKKKKACiiigAooooAKKKKACikpkc0cpcRyI5Q7WCkHafQ+hoAzvEk8ttok8sEjRyKUwynBGXAqlq5J8T6UCTgcgZ45zn+Qqz4tOPDtzj1T/0MVV1QZ8VaefQLj/x+rWwmdFS0UVAwooooAKKKKACiiigAoopKAFooooAKKKKACiiigAooooAKKKKACiiigAoopKACsLX3P8AaGnr28zNbtc54oO26sm54fPH1pMqG50dLTV5UH2p1MkKKKKACiiigAooooAKKKKAOc8XdLL/AH2/pWzYXX2y0E4TZkkYznocVgeKiv26ANniM7cDvuH9Aa0/DX/IHj/3m/nQ3shqOjYzwzKH051ySVkOc/nWxWB4RJNnPn/np/Str7RF9o+z7x5u3dt749aS2HP4mS0tFFMkKKKKACiiigAooooAKKKKACiiigAooooAKKKKACiiigAooooAKKKKACiiigAooooAKKKKACiiigAopKWgAooooAKKKKACkpaSgCtqMz2+n3E0f3442Zc+oFY0GmRfYYL9r+4juTtdp2nYqc9ipO3B6dK33VXUqwBUjBB71kJ4dtEKL5tw0CPvW3aT92DnI49PbNCEWzqNoWeNbiN5UUsUVgW468U1dRtWMKtOiSTKGSNmAY59qxLeyubn5EtljSO6nk84kZbO4Yx17/pTjpV4qS2/2eN/tDRN55Yfu9oUEevG3jHrVITNqzvbe+jd7eQOqSNG2OxBwamNU9Lgltop45Ywv7+R1IIO5WYsD+uKuGqRLGmmmnGmmmSOtf8Aj6f/AHB/OrlU7X/j6f8A3B/OrlZvc1jsLRRRSGJUN3E09pLEp2s6FQfTIqaigRiQWt5E0UogkKxEfuXmDHoQSCT05HGa0rGFobNY5BhuSQD0yc1ZoqnJsmMUiCFFSeQL0wOpzVioU/4+JPoKmqSwpKWkoAyL6zuX1FpoBJl1jCusm1U2sS24Z5GD6Hv0p1naTrcQCSIolvv+fcMPk8YA56HvWrRQVzu1iC7jUxliDkY7n1qxUNz/AKhvw/nU1BI1iQpIBOOw71TivJ5rUyJbASCRkKPJgDBIySAfSrjAlTg4PY1mvpkz2skBu8LJJvbEeM5JJHXoaCZX6Er6hjSlvRF94KdjNgDJA5PpzSfb5GSBYYopZZQzYWX5AF6ndj3HbvUqwXCx7VuFBCgDEfA59M+nFV00toiJIrgrPvdmfZkHdjIx26D8qCXzFy2uFntI7gAqsiB8HtkUW7K7SspyN39BS20C21tHAmdsahRn2FEP+sl/3v6CgtE1VZ7p4ryCEQkpLn95uGAfTHWrVU7q1lnuIZUnCLEc7dmc/jmgY2K9lbUWtJYAnyb1ZX3cZxyMcfrTP7SI1Ga2KwqkXUmX5yNobIXHI5x1ot7CeGW4kN0HaYH5jFyD25z0HpT5rB7mdGnmDRISwQJg52kdc+5qtAG2WoPcTiKaARM8Qmjw+7K5xzwMEcfnVi4kXciZ+bevH41BZae1tIJJJvOZYxEh24wo/mf8Ks3H3U/66L/OkwGXtw1rAZViMm3qAQMD1pJrmSGeNTEDG7Bd2/nJ9sUt5A1zbtEsgQNwTtzxTDaym6Sdpwdq42lOPcjniodylaxYlkWNCXOAajsyPskXP8NTN90/SorP/j1j+lUSV9YCyaeyNyrSRqw9QXUEflS6UQLLH/TWT/0M0uq/8eQ/67Rf+jFo0r/jzP8A11k/9DNV9kCt4iIOnf8AAv6GtC3I+zxc/wAA/lVDxF/yDv8Agf8AQ1oW/wDx7Rf7g/lR0Ak3D1o3D1paKkBNw9aNw9aWigBNw9aNw9aWigBNw9aNw9aWigBNw9aNw9aWkoATI9azdcVWtIpGcKsNxG7E+m4D+tadVdTtvtmnTwAZLocDPfqP1prca3LIYY60ZFZcWtwRgJeo9rIAMiRePzrRinimUNFIjg8jBzSBpok3D1o3D1oooEG4etG4etFLQAm4etG4etLRQAm4etG4etLSUAY+jkf2rrH/AF3X/wBBrY3D1rH0Yg6rrBByPPX/ANBrYqpbgG4etJuHrS1jxyOviHUAGOFt0IGeAeaSVwNjcPWjcPWsaK7muPDEty7/AL0wudy8c4NXtKZn0u1Z2LMYlJJOSeKGrAW9w9aNw9aWikAm4etG4etLRQAm4etG4etLRQA3cPWubjeS3bWWgkKuwMi+itudc/korpa5s/e1f/c/9qSVUQJNWka78JMZTh2ChiOeQw5/So9XkWPxNYOx+UbBnHqXH9akvP8AkUm+v/s9V9e/5GCy+kX/AKGanmtJovlTSOo3D1o3D1opaCBNw9aNw9aWigBNw9aNw9aWigBNw9ar3t0lnZy3Dgssa7iB1NWKz/EH/IDvP+uRprVgXYpVliSQcBlDYPvVMX0h1o2eE8oRb845zmrNl/x5Qf8AXNf5VmQsz+KZmIACw7RzyaaW4GzuHrRuHrVeG8jmu5rZc74cbsjjmrFSAbh60bh60tFACbh60bh60tFACbh60bh60UxJY5GdUcMyHDAHoaAH7h60bh60tFACbh60bh60tFACbh61Rtr5ptSu7UqAsAUhu5yKvVjaaxPiTVR2xH/6DTXUDZ3D1rmvFTA3FoM85z+orpa5rxR/x+2w/wBn/wBmqWVHc6NGGxee1LuHrQn3F+lLTJDcPWjcPWiloATcPWjcPWlooATcPWjcPWlooATcPWjcPWlooA5fxQf9Mj/64/8As4qbRr+Kx0a3M2cSSlMjt71F4o/4/Y/+uP8A7OKpH/kA2f8A12b+VQ/iN4q8LGl4SwLe4H+0P5VaBH/CTk/9MB/Oq3hL/UXH+8v8qsf8zV/2wH9aZD3Zr7hnGeaNw9ayr4n/AISGwAJxsfitaraMw3D1o3D1paKQCbh60bh60tFACbh60bh60tJQAbh60bh60UtACbh60bh60tFACbh60bh60tFACbh60bh60tFACbh60bh60tFACbh60bh60tFADdw9aMj1papSXrJq8NnsG2SNnLZ5GKLAXdw9aNw9aKWgBNw9aNw9aWigBNw9aNw9aWigBNw9aNw9aWigDG1mcre6dGjOCZsttzjHvWxuHrXMXV1LL4o8hyPLiKbRj1rp6qSskAUtFFSAUUUUAFNZgo5p1JQBGZU9f0pDIvr+lSHimFhjORj1piGb0/yKQuvr+lPNNNMQwuvr+lNLj/IqQ001RIwsKaWFPNNNMQ60Obp/9wfzq7VK1/4+n/3B/OrtZvc0jsFFFFIYUyRxGjO3RRk0+o5RuicBQxII2noaAK39oR+QspjlG84RSvLfQVYglSeJZIzlW9azI7G5icTRRxpscFYN5IAwQece/wClX7KBoLRY5MFuSce5zVySS0Ii23qPT/j4k+gqaq8KLHPIEGBgVYqCwpKWkoArSXiJdi2EcjvgMSq5CgkgZ/I0kN/DNP5S7s87WI4bBwcGoL20kmukkjiRWUr+/wB+GAByRjHPf86baWU6XEPmhBHb79jBuWyeOO3FBdo2L1z/AKhvw/nU1V7uNDGXK/MMYP41YoIEooqMzxLGZDKgQHBYsMD8aAJKKZ5ieX5m9dmM7s8Y9c003MAiEpmjEZ4D7hg/jQK5LUUX+sm/3v6CpQQRkVFF/rJv97+goGTUUUwuqsFZlDN0BPJoAfRUSzxPI0aSozp95QwJH1FBniEwhMiCUjITcN35UASVFcfdT/rov86WKeKYsIpUcqcNtYHB96S4+6n/AF0X+dAEtFIzqi7mYKPUnFNMsauEZ1DnopPJoAc33T9Kis/+PWP6VK33T9Kis/8Aj1j+lAEOq/8AHl/22i/9GLWfYXcqahb2ikeVIJnYY5yHNaGq/wDHl/22i/8ARi1kWf8AyHbP/cn/APRhq47AX/EX/IO/4H/Q1Pc3RstHa5C7vKiDY9eKh15GkskRBlnkCgepINV9Tdbrw5EcMElEYI6HHHFC1SA2IX82COTGNyhsfUUy8uUs7WS4lzsjGTjrRZ/8ecH/AFzX+VU/EZA0G8ycZTFSlqBoRuJI1dejAEU6orT/AI9If9xf5VNSAKKKKACiiigAooooASlpKKAGvGkgxIisPRhms+fRLOVi8aGCTOd8R2nNaVFFxptbGV9g1GE5t9SLknkTICMe2KSO81OAbLqxMzZ+/Cwxj6VrUU7j5u5k/wBuonFxZ3Ub91Ee7H4inSeIdNjTcbjnIG0A5FalRmCFs7okOf8AZFGgXXYihv7ScAxXEbZ6Ybmp0kRxlGDDpkHNU5dH0+Yktaxhj/Eowfzqr/wjtpGP9Gkngb+8kh/rRoHumxRWPFpl/ZRgWmoM4X+Cdcg+2e1Onv8AU7SDfNp6y4HzeTJnH4EUWC3ZkWiJ5V3MFI2yhnIx3EjCtuub0XU7R7tf3yqWifhjjkyMcfXBroUlRywR1YqcEA5wfenLcTTH1iJ/yMOpf9eyf1rbrET/AJGHUv8Ar2T+tEeoiG1Yr4OIVdxdDGBnHLHaP51oWVzFaaRYmdtoZEjH+8RwKzrX/kU4v99P/RgpNRcDSNIj5LNNCRgdhjJ/UVTVwOjpaTtRWYC0UUlAC0UUUAJXNMwT+12Y4Aj/APakldLXL3H+q1n/AHP/AGrJVxEyS8mj/wCESX5v9a2E9zuJ/kDUXiE416zPtF/6Gagv/wDkVLD/AK+D/J6l8REHXrQAjIEWR6fOazl8TNY/Cvn+R1dLSUisG+6Qe3FMzHUUUUAFU9Svv7PtfO8syc42g47E/wBKt1leJP8AkG/8CP8A6C1NasDURtyBvUZrN8Sf8gC8/wBz+taEP+pT/dFZ/iT/AJAF5/uf1oW4FizcR6VBI/RYFJ/75FYml3Md54nlnhJKPFkZGK10/wCQAn/XsP8A0Guc8J/8hJf+uNUlo2Szb07/AJD+pfRP5Vr1i6a5PiLU19AlbVKW5QUVXsbyK+t/Oh3bdxX5hg5BxVipAWiiigBKyNG/5Cerf9dx/wCg1r1j6L/yFNX/AOu4/lTWzA2aKKKQBSUtJQAVi2BVfE2pDPzOqED6Af41tVg2Z/4q+8HrH/RaLlJJpm3PJ5ULyEZ2KWx9K5bWLkXn2K5C7RLEGwe3zV0t9/x43H/XNv5VyboZLDTiP4bYMf8AvoUPa4R3OyT7i/SsvxI7R6SzIxU+YnIOP4hWon3F+lY3i0kaK2D/AMtE/nTjuSas9xFawGadwkYxlj78VLXNeIb4y2eoWZQAQCFt2eu5hXSjpQ1ZXAWikpaQBRRRQAUlLSUAcRc3kt/aWtzOQZHibOBgcS4/pSzMV8PWhHH71z+lVov+QTZf9cn/APRxqef/AJF61/66P/Kpn8ZvH4DW8LOI7O6duikE/lVTU9QBuZby2kZC1pmNsYOeaq6Tcyx3K26tiKZZN6+uE4rPuZBayREDKKB8v4VcY6Il7s6ed2bXNILMSWhJPvxXQVzC3UVxrmlCJ9xjiKtx0OK6enLoYi0UUlSMKKR/uN9KzPDUjzaDaySuXcqcknk/MadtLgatZUNxJ/wkVzC0h8pYEKqTwCTWpXHa/IYtdlcNtwsRzn3NVBX0A6fUbwWFk9wyFwmOAfU4qCz1eG5v57M4SWPoM8sMda57UdVup9IhiZFlE6jcw67t3H8qz4dRlXxHLc2cJeSWMiNXGM8An+Rq1T0A7K+1SKzntVJQpM5Rn3cLgVoA56V55rQk/spTKhjdruRip6jIBrvkmjW3jcyIEYDDFhg56VEo2SAmopKWoAKKKKACiiigBKhS6ie6ltlb97EAzD0B6U644t5f9w/yrgbHV5bOQpbr51zcwxRpk5+bPQ/nVxhzAdNquvxWV9ZxRSrIsjHzFQbjgjjH41z2q+IvM16GeASRJbnY3GGYZ5GKuSeHBZxWFyqyvP50O5Ovljq360k+iWk/iyS3O9UePzjg87iSTWkeRBsX7PX7efX2QTsYZYlCKegbvmtCx1y0vryW1QlZYzjDfxfSuJ1eEHxTPEqnaHAwv+6KzY3kjvBIjMGV/vDr1qvZJoD1uiqNrqdpPYfalmHkpwztxg1BpmsxaheXMKSRlY2Hl4PLDHJrn5WBrUUUUgCiiigDkZlb/hLpW2nbujGccV1tY8w/0mU/9PMf8q2KuTvYBaKKKgAooooAKSlpKAKmqf8AIMuv+uL/AMjXMzTakdCsVltoFg8yH51mJbG4dsf1rrZo1mieNxlHBVh6g1XewtntY7Zo8wxlSq5PGDkc00Iy7/Wn2+RaxTQzNMsPmzQkKMk8jPXp/Kqst7qkUs1oLuN5RcxxLKYxwrKScj1rY1ize+sHgjEZYkHbKDtOO2RyPqOlUNJ0MWvmyXKpveVZVSN2YIVGB8x5Y9etAmZ2oapqFq04S6MzWmxXCW/yE4Gd7Hoeei9OKn1C91JZr+W2uI1jtJY0WNowd24LnJ6/xdq0brQtPu5JnmidvO5kUSMFY4xkgHGfep30+2dZlaPInZXk+Y8kAAf+giqEVdNluvtV3bXUwmMO0q4QKcEHjA+lXzTUgjjmkmVcSS43HPXHT+dONUSOtf8Aj6f/AHB/OrlU7X/j6f8A3B/OrlZvc0jsLRRRSGFJRRQAUVVbULVUZ/NyFfyztBJ3egA6/hU8UqTRiSM7kboaLMV0xqf8fEn0FTVCn/HxJ9BU1AwpKWigBKKguLuC2aJZpArSuEQddxpIr23mnaGNyXGeNpAODg4PQ4PpQOzH3P8AqG/D+dS1Fc/6hvw/nUtAhsm3Y24ZXHIxnIrDh2LFGFglEUV0zsvksPlO7BAxz1HSt6iglxuYoDf2WIhBKB5ol2bD/q/Nzj647VGgCXv2l7aX7K0km1fKJIJVBnb1GSr9u/vW9RQS4FXTonj0y2ilyrrEoYZ5BxUluu1pRkn5upOewqaoov8AWTf739BQWlYmrMvzGupWbmJzICRvWJmwD7gcVpUUDMGwDRSwE28qvbxy+efLPzEkdD/FnB6U26illnkiiikW4a5EiybDgLt/vdB6YroKKrmAxtJQm6jdIpIkjtVjcOhXL56c9cc8+9aNwgyj7m++vGeOvpViorj7qf8AXRf50m7gVtXVWsXDRs7fwBULEN+FVrhWkncLHJvkZGRth4A9+1a9FQ43KUrIZKm9CCWH0OKjsx/okfJ+7UzfdP0qKz/49Y/pVElfU41drNGyVNwCRn0ViP1ArHtFZPE0cTNuEYmAPTgkN/WtrUP9bZf9fA/9AasZHWPxapY43GRQcd8Lx+laR2A2NSHFr1/4+E/rWbOP+KZtOv8Ayz/nWnqXS1/6+E/rVFWVNC09nYKoeIkk4A5FJAXoZgukJNGQ2IQw54PFZ17M1/4ft5pEBaUqSq9M81at/wDkX+P+eTf1rKu5Xh8G2kkbFXXYQR25oQm7K5uWtzALO1LShfMUKmeMnHSrePc/nXMzgSaLphcBjwckd8jmumH3RSaGVrO8S8e4VFZfs8pibJ6kd/1qzj3P51k6B/r9V/6/X/kK16T0YCY9z+dGPc/nTqKQDce5/OjHufzp1JQBkalq/wDZ+pJFIuYDCZGx97O4AfzqR7qX+3re3VyIXt2cr75rD8Xkm6EiFh5apE3HB3HOP0FaN5OLbXIJ2BIjsXYgd8HNacqsgN3Hufzox7n86jtZxc2sU6gqJEDgHtkVNWYDce5/Oqup3YsLCW5xuKDgE9T2FW6zde/48B/11T/0IU1uBegfzYI5DxvUNjPqKfj3P51Bp7rJYW7IQVMa4I+lck2t31tql7GLj90kygB8EKCeevSmouWwHaY9z+dGPc/nXOWGpXF7eac7yYWTzQyocK2DxxWkdRK669mWTykt/Nb1Bz/hQ4tAaOPc/nS4+tRwTR3EKSwtvjcZVh3FSVIHPWVjbXcxiniV1Mbn8fNapJvDxiy2mXctsTyU3Eqx96do7q16wVgSqOGAPQ+ax5rbqm2mO77nNanf6vbacwmtCjKQDPFJx19OtVF1a3GrvPMJoGkj8tg4I42jBP45rX8Syg2S2yvGJJWHysecA9QKql1/tGSZ0IjEbrkjOcKoPFXHYd0+hBZ3EA0E24ukZhMm1S4zjep6VPdYNlpeD2Xv/tJVZNOt57GJJIVVnudrMFAbAUnGe3SoX0e2Eds8LSwt5UTEo/UlwM809BaHY49z+dGPc/nXL2R1M213IuriOO3neIeegIIB6ljUmq3euW2mTPJHAyFP9dbuQU9+f6Vnyu9gsu50mPc/nRj3P51hW/iW1R4ILuK4t3dR88yYXp1zn9av3Gr2kVpLPFNFP5a7tqSAk0uVhZl7Hufzox7n86bDJ5sSSAY3KGx9abc3MNrGJJ32KWC5wTyelIRJj3P51yrqxsNRkdstLbrIccYzI5xXV9q5K6AbTpARkGCDj/to9XET2I7/AP5FSw/6+D/J6drYH9vp6+ZD/Okv/wDkVbD/AK+D/J6jlJkuYHbkqLYZPXJANZy+J/11NYfCvmdnj3P51i+GpQ8d9F825LpyfxPH8qlN5JJ4iSCNz5CRHfgjBbt/Ks/wzPFDLqTSSKoe6wpJ6nJrS2hlfU6XHufzox7n86jW4ia4eBXBlQBmXuAelS1AxMe5/OsLxeB/ZK5z/rR/6C1b1YXi/wD5BK/9dR/6CaTdhxV3Zmosnk6eJSCdkW7GeuBmsjWro3nhT7QgMfnqp25zgEjirlzdxf2bNah/362Zk24P3duM5+tcla6hI+lTW0zPsxGsIJGMrjcB/wB9Ka0S0uJK7sdTZyCTwyGDlisJUnPpxXL6XeNpUQupFZnMRAHHHpU0d19lhkuZZWWIk2+xRwcoTk/jiqt/ayz6ZHJF0iiDPzjirS79SJO0kjd8MSTTarqD3DBpMJkgYz+FX9F1DzNNie8mzJJK6KT3IY4FZcWoHTtVlfyxIskcS4zgjgc/rVSwuSdPtCy/LBfHlRk4POf1ocb6jTub/hfB0ng/8tZO/wDtGtfHufzrkND1KaO0tre3AGblvNZv7u5eB/32PyrQs75NPudWkusrEJhJuHPBO3GPqKiUXco2WuYVvFtCx85kLgewOKmx7n86xLieJfEsE/mL5S2bsXByMBuTWiuoQPdQwISxnj81GA4K/wCTUtAQ6xdS2kduYWwXmVDnng1X0Uf8TTV+v+vH8qq+Kb+OCaytiDuaVXzjgAGs2z1W+XWL5LG3WZ7htyrkALjjP5Vaj7om9TtOB3/WqCX5bW5bBtoVYg6nnJ9ayptI1G8Yy3kwCSLukTd9wgHAUDg9R+VUfs5vhpkt1K7vdSPuI424XAxjpjFCiu4zsFdGZlVwSv3gD0+tOx7n864PSNRiTxQs9xPxJGqluuWKgdveutub94dXs7QbPLnR2YnrkYxilKDTsBn6zqcm29t4d8T2skA8xW5YOaLT/kcLv/rn/RazdScl9Wmcj55oMADoFkdf5Ln8a0rT/kcLv/rn/RaUlaxUdmbF8P8AQLjk/wCrb+VcvGP+JdZf9ef/ALMK6m//AOPC4/65t/KuWj/5Btl/15/+zCk/hCO50Ftfh7u6t3XalsisWz1BGa5/V9WGp6ZcRKAP36iBucOuSAfzU1JNeRrq9/aJKBNdCKNcE+nzcgVNqWiWdhpUZjVmkicBXY84LZI4+tXZR1M5OybMLV5pbm4vftCqkgmiRghJHCvXQad4hV4tt3nlo445FHDFhjJ59Qa5/WrKT/hI5kRtxcmXAHYKWx9cZrWtNCGraNphM7RRqhEgXq3Jxj8Sat8rWoou7Zc8P6iqaXp0EgkaSVmQk9j97+RFb7EKpYk4Aya5TVZxpWrQvJExt45/MXy4yAAU24z07VYm1a6fV5LUOBCJNmNoyQUzUON9UWb9tPFdQLNCxaNuh5FS49z+dc54VvJXP2Q48qOEOvHOSxrR0KeWe3naV2ciZ1BJ6DPSplGwGlj3P50Y9z+dLUEt3BDPFDJKqyynCKerVIHE26btItjnGyB2/wDI+P60vmF9FjVsYSd1H/fAP9adaf8AIGi/69m/9KBWYgmWc7g4hZSVznaTjBx+lKavJm8PhLUTmFlnViHiVmAGORhQ36E1GT5zwO4GCB/I0uCxwASfKl4H+4KbFgGMDjBHH4VovhRnf32izYziG+WePDFdxUg8fdrrNP1NZrexE5Pn3Ue4bRx71xkU0WyEhuFj2njvg1q296tpLYedlhZxyK5Re3QfjVW5mxPZHYY9z+dVNVvf7OsXudhk2lRt3Y6kD+tUbzxDCiqLYGRy+whlK7cg89OeQelYdzqdxfabeC5lGNtuyrwBknJx+VKMH1JNvRLkGwlE037xp5QgZuTg9BT/AApz4ctCfRv/AEI1hae++awOMf6Vdf8AoGa3fCf/ACLlp9G/9DNElZAa+Pc/nXn2sKG8RXYPIJPB/wB2u51ElbCcqxU7DgjqK4zUrG3gnZY4JFiOFD/eO4DLHrnvSg+XUyqS5UmWdLgtpIZmuV2QW4XBBP3s5HA+tJbWCWniDTsXKyOrMjKFI2/KT/WqlpczRWFzCYTIk5UrICM5HA4/CpUupW195bJN0sqkRbxjtnv9CKpz1ZnKuk9C14ogMGq2k7Ki28kyMzZ7jGc/hVOXUp5rOyh27bNI42DN1JjI3Efy/Cl1wTy2CpIred9rb5CckZAIHFdT/Z+m3VjCWhj8lo8Jj5BhueOmM0KasrmsJ8zOeu71v7fiubeaV7aWZXZQeCqxoc8/75rsse5/OvOzL5GqG0bLLBJJErY6gKqj9FH51u2HiEiO2gaZJbh7oxyB85VMnB/lTnG6VjS9zp8e5/OjHufzrBufEQtLm6VtsqDaIdvRiR3PpVrSdZW9tJJrhUtzHJ5Zy+QT7Vm4tK4Gpj3P50Y9z+dLRUgc5qephbrU7GeUBfLRYUA5YsOf6VnQ6XZz6rFNZyrDb2hjmy/8QLZ/D0qpcl9U1mbUoInxbSIHj4+6B1z+H61O1jew31vYyqGjnWMSpHlvkDdSccVq3y7GNSbi1Y1Z/E0JvLZLfe0THL4XJPoB75rHvNYP/CS/a4lkiVAI2BHzHB5GK6e50S3cQGCOOJ4pEYvtySF7ZqvFY2reIblWt4mUwq+CoPzE8ms0zOSqbNmfHq1j/b8sskbIk0YQs64Knvmsueaximlt7PKxNcI43nPPOcH0rRu9GurnXribytlup3b2HBwOgrESxaaGS4UrhJQmCO5pxk0zP2lSLsyayvHfQNUtDt8tAGX1JL0eCv8AkPD/AK5t/SsuWzK2YuVcEbtrrnkHnHH4U3TpruG7U2JcTnhdgyTXVZNOx2ppq6PWce5/OjHufzrn31bVLW0tvN02dnRf37YDbuOoweMn2pY/FVsLuOK6X7Orx5JY5KvuKlT+R5rl5GM38e5/OjHufzoVg6hlOQRkGs03Mo8QmDefKFtv29s560krgZt45e8jcZVTeAdeuBXSY9z+dcQsgXVI2lkXc9wrHPHrXcU5EQd7hS0UVJYUUUUAFNbdj5SB9RmnUlAEZEn95f8Avn/69IRJ/eX/AL5/+vRcSiC3kmYErGpYgdeBmsmPXiUhluNPube3mICzMUZRnpnDEj8qYjUIf+8v/fP/ANemkP8A3l/L/wCvUbX1oLj7ObqET/8APPeN35VXt9Ysbi1e5W4jWFHZCzuAMg49e/amItkP/eX8v/r00hvUflSxTRTxLLDIskbchkOQfxpTVEjCG9R+VNO71H5U8000xC2mftL5/uD+dXqpWv8Ax9P/ALg/nV2s3uaR2CkpaSkMKjnR3hdY32OykK2M4PripKKAMSGyvLRwwjSZY5chIwFLDbjPLfzrSsIXis1jlUBuSR6ZOcVZoqpSbIjBIghRY55AgwMCrFQp/wAfEn0FTVJYUlLSUAZGpafeT3IniljYbowqNGcoAwJIO72yeOQAKWztbhbi3WSExpbeZ8+4YfJ4wAc9DnnFa1FBXO7WILuNDGXKjcMYP41PUVz/AKhvw/nUtBIUUVXvTttnk894Ag3MyAE4A9waBMsUVnD7f/Y6nczXZCkkBQwBIyOeMgZqGO6luXhtormaNsyea7om8FcfL02/xDkdhQTzGvUUX+sm/wB7+gqOxne406CdgC7xqxA4GSKfbli0pZdp3dM57CgpaompaKSgYUVm25uBqzxfa5ZoY0zIHVAAx6AEKO38xUc9zcW2oyNO84gJxCoCeW3yZwTjcDkN7cU7Aa1RXH3U/wCui/zrP06e5N0kc8xmE1uJs7QAhzyBgdOe/PFXbhnyg2fLvX5s+9K1gLFFFZdzeSpqSxq7iPKg4UFBnruPUH0pN2Glc02+6fpWLp12y6tNDLNiIQx7FY4GTnpWxKzKh2Ju/HFcXcxFp2kfzAxYMCSR93fjH5VpFXEdXqH+tsv+vgf+gNWM3/Iw/wDbf+laUiy3GqWymVhHFGJdgA+ZuRyetV7nT/J1aO8ErETTKPLPQHByQaI6AXtSI/0X/r4T+tY94CfDsEMqqTFciI45B2uVz+la94obULDcoOHcjPY7TWTqDgaYqHq2oPgfSRiaSFLYtxMy+F1KEA+VjJGaoXcOfDf2Pzg5inEe7AyAD3FH22K10eOz5Mk8jLGCTgDdzz7ZqG/u47iZREzASTb9pyMjacGqsS2uUnlIXQtNLEAAAkn6iumUgqCORiuUR1jsoYZZTsWKUIrc5OOla99c3Nvp9stmm+eQqFXHUY5+nFJq5S2G6B/r9V/6/X/kK2KxfDsElvHdRyx7ZfNVnBbPzFFJ5+tbGT6VMtxjqKbk+lGT6UgFqG5uoLSLzLiZIk/vOcVLk+lc744ydFHH/LQU4q7sBX8Q7bmOTY/yyTxYYf7tJqzyEwT7gS1kyNkdcqxz/wCO1PDZC+tCpcp5Qik4Gc4TpVa+UtaFyWJWMIBngDynP9a2XYDotI/5BFn/ANcU/lV2s/RX36Ra/KQVjCEHggjg/wAqvZPpWL3AoXV7JFrFlaKF8udZC5I5+UDGKqapev8A2rFY7F2Yjl3d8+YBisjR939u2rsdzSSTSscY5aKNj/OruoOr+K0UEErFGGHofMB/qK05UmA9NegtbeO0VJPPbKqdvyg8nOap21oweze9gj8+4bdLwDuyeM4qB7BC01wGZfIuyqp1GDWrdN/pmlJglmRcADPQVWi2AzNXuHsWSaElCjTBWVchTu4q7M6GR55MFjJt34z1gHf3NWtNXztSuhIQyIXAQgY5Y5/lWfaIF8MlwDl5znJz0JA/QClcBPC2qi20Z2u5JGVZvLjAUsQNucfTqa1dOklk13UGd8phQijOBgkVlXEaRWrLHGqL5oOFGB/x7mtGyLRavK+QUl80EY5G1gev/Av0pSS3Ap+HP+QvqX1b/wBCrU8PTz3Gmq1zL5sgI+cjBIKhv61gaVIxXVZ1DR+bbvInOGAOcHitqC4j0qwu3WImOKUKFB7bVApNEw2M3xN/yHrL/rm386ZJcw3FwsCOxPmNuxkcEqOtL4kbdrdi2OsRNUkbZfo/92MH9RTbskaJXub3H2kQ4IK3ncdijYqqfMWzY8SNbwZ/u7hHJn+S0+zunvLmKd1UM1wuQvT/AFbU070GpxNg+XbygEccEk/1pIkgY58Na2fW5k/9CFFhG8/gi3t42IMzmM4xzlzxzUcsUiWV3bhyY75pCoK8K4kx1+mPyq7pcf2fRbW2LK72975b7T0IkP8A9b86p6L5gLIUur/Qy8eVaGXKuAf4R1rNbT7O68PXVyU23ELPyny4weBjp0qzd28VxY2TSpuMVtI6HJGGDJzx9aieeMaVdRSH935qFyjdicYOOaa8hOyJlOqaY1pFbXn2hbgDCzrkJx65zTdY1iSS2Nrc2ckc0MqM5j+dODnrU7zl102dl4VVLFQTgZxmmyMDr11EU3b5I8jGRgKc5pJa3KuSXviDT7u1MVvcHeroeVIzzzVOSRH059jq37mAcHP/AC0es9reSALBJEq4TzOoPHmNjGPrTYLaGW1u3aMbojFsI425Yg1nopWRUknTuRXsz+dBapIxhRnJjDZCtlscfQ1o5y0R9fsn/oIqvqNvb24g2NOZ5vmYs+VIBYfn/jTobe5KApPu2rbvllHGQu38s4qZO7+4KbUoL5jtMc/23eIVyPtTkHA4OW702yRU04mJgCssbnjPIz2qrbNeRXl1LHsZ1ujuOOC2W/TrTYbho7cJ5ZYNIjZB74PGK2b1M0tHLsdTpcvna1eXTOCrxLjAxgA1YuNSMl7pf2SXMFw7hvl+8AvuMjmuf0vWYoLuZZo3jRomXJBJB69ADS2F3bLPpai4XbHPIfmb7oK+/Sk46jWux1mpu0WmXciMVdIXZSOoIBrB1l3m8KWMkjF3cIST1JKGtS9vILzRr9rdw4WKRSenIU1j6lJjw1pUePvIjZz6J/8AXrKS90qO5V1Q2t3u1CKdmENvFENnQlg2QffpxWbFZSCzlYYba8MhPTAKN/iKtXqXlnbW2ksVdSokIU8A72bOSPSnESRWUjHGGcWzgMcHaqlTj8G/OrnK0dDn9p+8Via00/8AtPTZQSoWG58x1PcBMY4pgkX+w52PyqYCqluMnI6VLpkCQXEr8kkspc8DlDx/Kl8RtFFpscEaKn7lTgAAc0KV2hNucrroVbGI3usx2tzIWTADEcFsAY+lSWVhdRWizRPuszIzMuB8hB2jnOTmpNWja31PT5IIyheNWJiHLdM9OtSveT2GheU0Yx5vzAg5wRv/AANVzNWEnytJmVp0pikscNtDXhDfTMdal8n21dWt4WHmNJHHzwAxmP8AjWPBCzW6bxtKO0mCOufLx/OtGS4+x3WqSKQX81JQrd9s3/6qp7lxdiGUyWqW8B2kjT543/8AH+n4gVtad/yENG/7B4/kKwLiVZ7gyoxZTbzbc+m1z/WtnS7gS6lo2wcCxK8+o4P6ilItSuJ4vA81WwNypwe45FUfC648QqRuw0BYFup6c1d8WJcS3G2KMMiQl3OegzWTpFpJdXyIrujiAkAHBPoPpU81kR1b7HdXtxFbWryTNtQDBOM9eK5WOOSz1/TbFpvMjiyy/LjqCTVv+zLuXZ5kZVXUvMZH3gMMgcZ9x+VV3ilvLezJlZZbxnDuO2BwAOw4FQnYh1JdivrVtYxXLxxREyCWRpHkVeSYyQAfQe9Qa3qcOp3ekvAHAU87sZHzY7H/AGf1FVr24mm1pbmEqJSofIGQDs5/rSa8fL8QuyIPlkRto4B+VTW8HfcqFXmRb1EpEupDktNcofxEkv8ARa2FcxeKL+ReqwEjP0WsPUWEonYjhpwcZ/6aTVqWxJ1e7J5JtBkn/cWsp7o2g90aVxeTTeE3uyQsrw5JA4rJBCaZZsTgCzyf++hV7O7wRhcH9xjOfeqiJ/oVkjqCPsmCDyD8wqZWSsON+a5L4fjgfVdRu5IyCDuVnUghTk5waSW6e+tbuJZN5kuVaAu3DLuwAPxU1DcyXCa9IbeORoZR5OASqFtuME9OK3INIiimtZowIzApBVeQ2c/1J/Ohu5y+9O6Rytmk7680l05EyeYpRm3HmN+/tgfnW34OuJZNLZHbKxYCDHQYzUV1ZSQa1CXZSJ3ndcdgYwOaqaa82n2dqLGNJLi4QZQn7/LZ79cAc076WFGTgrM1Y9Qh1Kwt4761VnnYqVK8KQMg8+xFczYXBbU4mcFY3AYFupwm3PX1BraVDb3lpbSffilwTjAP7oDI/I1yfmebGoIx5a7Rz7k/1rSnsy4zdtTU0uaeJ91vMY28uPkc5GTxVvSbqVr8osrhA5yqsdrbgxOR+ArFt7l0uGUsqrs28cdMkVY0mU2+oJIzhYR98sRjO1scmtGac51GiX62tlaWsyNvkdkUqcjgbuaqalqS3f2e7hJiYxMyAkbgRu5/SqVncAvb3T7tkJZwinP8LZ/kKrXSNHZ2iuu10hkB9uXqOVJ3KuS2T50sJjGy2Pf1nqvg/ZYTg43yjP8AwFKsRnGnXWP+fZf/AEbVXbcRwjduEDhmQE8EgYJrlcru5vblSXmTWTOtw0sf3oImkIPRgdoI/LNIwzfL/vD/ANBqSwjdprpFUsxszwB7ikliZNTEfVty8dOq9KvojFr94/Qq3Ki2mMqj5RIp2jjpitdIbfVdSkjnt5I0uwkiMB6DnmszUoHgt0hZCsgALL1Oa2IL2O2fTftBC/Z0ZWwc+w/OqjJoxc3GMb/1qZMClniQu21FLY65IkYDP5mq10Wht7WSNiC42t3BxGuOP+BN+dRia58weVyJAVTAyQu8k/rmogktzNHFlgqocbjxwgJx+A/lXTcqU+iNzTGxLp49bq5/9AFX9D1iGy8NINrPJBGXZRxwZCBzXOaddSx3EUmdwiEswU9NxRs/+gimrefZrLyPL3faIAm7ONuJGNS430KTOy8S6k9lbwoqqVnypBBz04xVS8tLqawW4khEW1mkZSwJAKgdqo+JL/7Vdw2/l7fs86jO7O7K5/Cuyjz5ScdhWMlZImcefQ53Q7OK88/zwWEZUIOgBxnP61YGhi21Gxmtw7iMsJGZhwMccfjWpb2iW808qFiZm3MCRgfSrGT6VBMaStqYGv2IF1a3iyEZnjDJtGCc9c1nTjUxa2vnI6wxoG8kIf4CMZPYmuquLeO5VVmTcEYOOSMEdDU3PpQKVK7buea3TtdCS7XKbp55ODyPlQ1ansxaz6cVkR45p3dSjFscIME+uc0akpVr3Ixm5uSPySo4s3AsklIeJZnCoOMdCTkc85/St+ewva8r1ITbbIbidpt0cDxgIWOeo5x0PGaksb2R457cY8lrhZBkc53UhiuJoZnMDKPPQlsYUdsU4xCWzaKNttwlyT1I4J4/Wq511KVVdTrdB1hb+PyZZVa6UsSqjGFBwKpWeuiw0mNrjzJpHaUqWb+6x4JNY2m3Eul2c8m8CY79j8HnI5wfx7VUe4V7DThKu7YZHfOMHJPb8KSgvkapq1yxoUs7vLiPFteXKRyNu5HOcD8M16FXJ+BVVrC4ygbE2RnscCuryfSsqnxMmMbNsWoFtY1vHuRnzHUIeeMCpsn0qnJcSrqsMA/1bRsxHuKzbsWo3LtZur2JubcCEIrLIJGJ4yBWjk+lIw3KVI4IxTJlG6seayeZDDLG8K7LjkM46YPUVFo0qWOrwTy5McZydoyehFd9eaVDJpTWiQl9oJjBbndzjmuW0jRLka4kd1ApVBukRiCMHOKuM2k0ciU6TsjsrbULW6gWaKZCjccnHOM4+tc94o0RdQdLiya1jZUaSUk4Zxxg8Dnoa1rrQLC4jZVgELMMAx8Ae+Oma5jXtMure6iiG6aMRlYcDLbBzz9M/pSUnF3RtOpOCu0ST69c2j296bWSIS2flRBmDKWDA7vyx+dL4avfM1Fp7iYZFsxdnbgfMT3qvr09teNEzpPtW2CxHG0b85zz2xVLR1S41BYbmVkhaEiQ7scAE4J9K2i4uLLjUjLYuBmaV5njKodrKRzlQ3Wu+Rg6KynIIyK55oI4vDkGxVYqu0PgZI5rdtCfskPH8C/yrFipq1yalpKWpNQooooAKSlppIHUgfWgCvqKNJp9yiAszRMAB3OK54Nd32lWumpp9zEw2eZJKu1VCkE49TxXTl1/vD86Quv94fnTEcbLaXbXS5tJQUvhIVjgG3bu+8XPJOPSnvDcRRxxrZSJ5d5KzSCDeQCWKlR34OM9q60sv94fnTSy/wB4fnTW1hGP4agmt7GZJ45I2Nw7ASKASCcg4HH5VrGlLL6imlh6iqRIhpppxI9RTSR60xDrX/j6f/cH86u1Stf+Pp/9wfzq7Wb3NI7BRRRSGJSMQqlj0HNOpj7gjFBlscDOM0AVRqVvsLfOCGC7Ch3ZPtViGVJ4lkjOVboayorG6il89IhxIGEbSZP3SDzWjZQtDaLHJjdyTj3OauSS2M4uTeo9P+PiT6CpqghRUnkCjAwKnqDQKSlpKAK815FBMkUm4FiADtO3JOACaSK+gmnMSE7ucEqQGwcHB74qtqNrNc3EOxCBHIj79+BwckFe/FNtLOdLiDzUVUt9+1g33snjj6UF2jYv3R/cN+H86mqvdIpjLEcjHP41YoIEqOWFJ49kq7lJBIPsc1JRQBDLbRSli4bJUKSrleAc9jUR020Map5RAViwIYhsnqc5zzVuigVkNRFjRURQqqMADoBTIv8AWTf739BUtRRf6yb/AHv6CgZNRRRQBALWELMoTiYkvycnPFM+w2/niYoxcdMuxA4xwM46VaooArWtjb2hJgj2kgLyxPA6AZPA56U+4+6n/XRf51LUVx91P+ui/wA6AJarvZwSTeayZfg/eODjpkdDViigLiN90/SuO8QzPFLbqjYJt9wGM5IJH8ia7Fvun6VzOqC1mWL5SbmJNp/3SrGqi7Mibsi7K5cajMspzFbBF2/w/KT+fNSIxbT9KZiWYvGSSck/Iar2NrJbeF5/PBEzxOz7uvQ4/SpJCF8PWkxYr5IifcO3QH9CaHuH2i9d/wDIQsf95/8A0GsS+ZWtolBBK38oYenLH+RFSapqKCWe6SQyRW0YjQJ03vkE59sD86qWxMsVqZDuL3kW4nvmFM00KUlrEnsm3TzQsgJggds9R820j+v5VDLYyTQ6RPGi7VQoze56Vb022e3gv7iQBYZIlCEn0BFWLb/kC6f/ALyUN66EvX7jDbF0sMTBlKbgSvbJxW7YF5200vITtgLHgcngVhWy7LuZQSRvBwe2SK2dBjBvrxgpCQO0Sc8feJOPzFNjhuy/AoTWLvaTh4o3Izxn5hn8gPyq/VKP/kMXH/XCP/0J6u1DNQooopAJWdrCq0cIYAjf0I9jWjVC9j86+tY2J2fMxA7nFOO4GSupRWMdymN0phRgvQYwB1/Gq14+LAcElzGgA5JLRsAPzNZ1xFOjTyybyA3kHeMYGeMfgKnNwsdjC1xMpZL2PAxzsTjNarcyjO8mmdXo/FgB/tv/AOhGs9NZnhttSmnRX+zOTGFOMruKgH/vmmpqyafprzt+9h+07VK8fK3zZ/WqV5GJbO6EYBeRJl+v7/j+dSlrqaXKXhyczapYM/UvKPwESAfoK1br/kYf+2q/zhrG8OL5Wt2UDEeZHJMGAOf+Waj+hq3qVxIni9Y0Xf8AMCqg4yxVcZ9sgVb3+RKlZXZu+IY5TphNumXEik4XOBnk/lUH23SzPbSi4MkkChF2dOeOajtNWluEuoLsqriMheMZYDkVzOkxvLIyRAFyy4BPHWsbmE67TXKbsSBPGrlVChhngYz8ooumWw0y5sBukNvIrbsY3byTjH41YtmmbUrH7Q4eVTKpI9jTbqTytU1ESW7SRShF34GFIXv+Yp82pfPbUpavKYIWj2/P5sZwehVoivB/A/lWhpkVxF9k+1jEzxTMwPUcp1rB09m1F0gnPyx7UUjsAkpH61t2tzNPr4WRyyrZ7gPQkLmqbKjO9n3KGmyK9pOqjmPTnVvrkn+RFX9SYHS9TjAJZZlbGOxC/wCBrK0g4t78/wDTi/8AIU+K4aKyu5JW4kljdsc8EFsD86UXcuVouxa1m5C3UUyDcGtOM+5FZpObkH1h/qKfrDrJcWkeTlbUZ/HpVXPmzRiTADIF4PbIol0HTesiyk0vlRxwSeWTIz7gOQVQ9PzNXJTPHcTTSSjy7qwd8cD5tvNZ0YlFwAB8qEKM9y6kf0rU1aCOTRld1DNFZoVPocgVMXql5BU0u13GXd3GLSzO/ai3kqyELnA3Fv8ACtK7/dauoUHy7lopQc8blbaePoU/KuXwzeHLdgCcXDkn/gA610C3f26XS7gKV3AjH0kUf0rR7kRnd2I7spbwTBQAqpdbVHH/AC0Q4rJKv/ZN6WXDPJG2Bz1NW9dbDwrjJeS6QfUsBTZUVbi1tGJH2hEDAeqseaaFJ3djQj/5Blr2/cD/ANDFZ2s3LRateeQ/707QAOTjbg1NczNEmnLkhXjKkD/f4qvAhbxeAo589jQgk9LImuhENKtZhuEyKsEgYYxj5ulVLSQLDP8AdJdonQHowDnP4citLxCjf2k6ZyrBZB7Hhf6frWYEMaWiHqIMHH/XUVz3943pfw7M0HtnaMzTxcKHVGPI+67HHtnH5UWxCwSkkACC1JP/AHxWlef8geH6yf8AoD1is4fSb4ryBa24P1wtJdSlFRskJbOj2t7IhBVrzIYdxlqr6XCk7LHIMqWH/oJqe1sJh4Qnk2hvOZGjA68HFO8ORrJqao2do5wP901s3qYQ1g0yvoy+RdSyIxBMMv4cgVJbfZ7jWbIiPdGS2VkAOeG61PbwpbQSO2Mjz1z7ZHFVLWCSbWIo0cwujcvjpkE9PoDWlyE7bF+00m2fQ765eICYLIwZGIx8ucfSqzW2/R9OlSech1YFJGyFKjHHoOKtaTdRDStXsg7M6JIwJ7rtwKZEM6NpanPAn49wTWc9mbwk20EqXtxpIvWnQieRUK7SCNrFRzn6/nVnUdMvlsXMn2QRo/msItwJOMd66C0tIYLOOBEBjXkBueSc/wA6i1lgulXGTjK4H1NZv4SIQtLU5eOyvtRt3ijt1KLPvZhIAc7cY5o1xXnjlE9s6vBAMbXBxjua3tMt5bewu2cbfMJdTnttFZTEtpVwzHJNvyT9aXNZouEVGMpWEbUXnv7IGykBiUcbcvjHaofEN7FNHcxtHIu5g6FkIz8oH9KvW3/IyQf9cx/6CKveJbSOfS5pSP3kcZ2nPqRmqi+rM5pO9jlPtMW1xvG4RDg8Z4i/+JP5VPCYZ7tA7iRZSN+T1zOuf0qtZKGl1DeAxW2GMjOMFRVj7PD9o01mjVkuZTHjGOkikn8sitk7oTVpWIHjVYnZONiyIAOmCsn+Aq7puRd6QQSGWGT/ANDaqLW8RtLtvmVo5SmAcY+SQ4/QVMIhFf2wjuXjAMgLsc7f3jgdfpTBJbmhY3bXlrOZZDJMlmwkJ653cfpS6D/yMAx/zx/oKp6FFc3c15HbTREPEqszDqMDpV/TbW+g1GWWK3illi/dsTJtHSsai95FKLldo6lxuRgO4xWCLZ7STR4JCCyyPnH0NW21G/j4fS5GP+w4NMfVypDXGmXKFeQdobFFmOVPmKeo6Tbw3lqsQ2tcSvufuMqf0rB1m1khv7hpZvNdJEUuVwWyuensBXQXeqW91d2UgWaNIZCzl4iBjGKo3Fxp95capK84BKhoecbiIyKaujnnSfRFGSM3BdEPVi/12mdv6VcLtHPeTpjJsxgH/cWqNncobiMdpIpHBJ9pv/ihVmN/OguX6A2xX8lUVU90dMOrL9qMeCpgP7p/mKjXfJFbpGAGW04J9SwqNy0fg91DH/XBSfUZFM0dmdmySdkeOf8AeFZTLpu8bHVWNube2CSP5jklmbGOSc1Hq08lvZGSJtrblGcepq4OgrP13/kHH/fT/wBCFKWwoJXSC/s3nu7W5VlC26ybgep3LjiodCt4pdJsJXTLxKShz0zkGtG5ljhtmeZtqYwT9eKLO2SztY4Is7EGBnrVXMuT3rlTUdJt7wyTOv70xFATyB6HHqK4WOwQWdxJufKorKemctg/1r0l/uN9K4Qq39kytg4MKc44/wBYaqLdzKorSVjLuLTyZ+csOhyMYOM4qWVAlvLgYDLE3PvmtDUoWkumyCF39f8AtnS3tuBb3Rxu220JX2NaqS0FFrYrJJ5QMK8gq/U9Pkb/ABpZnaTT7R3JZjDIST/vSUt+ptJbglG2p8oJ75Vh/Wlu0WO1gjXokco/8ekp9DREsQJ066A/59l/9G1PdwMdBs5cjCeapHfk/wD1qh05vPgvoshdkCrk/wC/nP61enw3hyOPOCsj5GOnU/yIrhfQ7mt/Uf4eVY9VLNgf6Lkn8RVbU9kmsNLCQwZ1YEHg8f8A1qsWAMN4p6iW3Mf0woNVjAUa2kJBDgEfkaHK6sTCDUrlzxDFG9zaT7Bul27h68itOLSkN7dPLEvkylGUDjkd6iuII7i805JV3L5ecfQCtrtWkephOCbTPPbSNY3SWUYCRtjPb96RUu0yPYouN3lzDn/riK19F04zyLNNGGg2OuD/AHvMJFLd6fHaa1aFTkStcPjGAMxgYrXm1uzlSd+ZnI2zLE2WOAYWHPqUcfzNV7n/AFqJ/cG39Sf61cnA+zTbRwBFnHbqP50gtne6V2jJiMyIT25HStFPVG20W3uS2xW61OFAd0WYhj3CgH+VelAAAAdBXDeDLV/7RLug2iPdz9SK637cF1GS3kKqiopBPcms6slzDppybaLtFRXNwltA0smdq9cUefH5qxbhvZdwHtWdzSzJaKpapqMenW/mMNzHhV9TVxTlQfUUXV7BZ2uc5eads0nVZLmIbmlkkjbuFOP8KsXGirdWlo9u6wywplfl4YkDr+VXRIt9c31jMgMUYQdfvbhmrqqEQKvRRgU07mTpLZnPHS7r+zbiAJlzOjDnqBjJqC70GSGCNoYy1w0pZ2TJ46jIrqqKCXRizgEsybaV7xXWWMMURxxn0x+JrEQEyKmehx9OK9P1Cwiv4fLlyMZIwcc4rjrzThbai0KEEo8IPHX5DWkJ20Znyuno9jU8CJt064PrL/QV1Fc74UVraO4hfgYWU5GCMj/61aMWpLJdXHzp5EaKyt9azlNN3OqEZON2aNZ03/Iet/8Ark39KzJdbuJLe1nhRiwciRQMKSegzVTUdTafVI5YkcLAcHGQT0zn0rKVRHRCjK51Qnja4aAN+8VQxHtVaGaRtYuIix8tY1IX0NZB1lbfWJHlhYFkVGGfumoH1wx6nNNFEDvCoMn070OogVGXY6ys238l9auZFk/eBFQoR6c5FWL27+y2L3G3cVAOPqRWNaHPiyY+qH+QqpSs0jKNPmTb6HR010V1IZQQQQfpTqKsgxdZ0KK8s4kiYxC2U7FAyMccfpXO6dYR3Gu28NxGR+65HQ5213lQi2gFwZxEvmngvjmi5jKinK6Me7lt4/J0ePfkYG49hg1p6WzPpsBc5bbgnHpxWJfwMdTa+R8BHCgEdxWhb3q2ej2x2l5XGI4x1Y80ottG8oqLSRr0VBaecLaP7QQZdvzY9anpiCiiigAqpe/eh+p/lVuql79+H/eP8qAIwB6U4AelIKUUAKAPQU4KPQUgpwoAUKPQUoUeg/KgUooAUKv90flShV/uj8qBThQABQOgAp1JS0AFFFFABRRTWO1ScE4GeKAFoqiNUiIYeVMJQwXyio3EkZ9cfrVq3mW4hWRM7W9eoptNCUkxE/4+JPoKmqFP+PiT6CpqQwoopKACiq1xeLbzIjxybWKr5gHygk4AP4/zpsGoRTz+UquM7tjEfK+Dg4oHZk1z/qG/D+dTVDc/6hvw/nU1AhKq392LONG2hi77BubaBwTyfwq1UNzHJJGBEYw2f+Wi7hj8xQJ3toMluvKsxOyZZtoCq2ckkADP1PWq41Jy3krbE3G5laPdwMAHOfoy/nSJpsiWKWqzjam1lJX+MNuz9O2KQadcLKLhbhPtJZixKfKQQowBn/ZXvQQ+YvW9wk9rHcLwjqHGewIpIGDPKVII3dR9BRawLbWsUAO5Y0C5PfApYRiSXH97+goLRNSUtJQMpWN/9skkARFVCRkSAt17jtTJdUWGchoj5CyeU0uejYz09O1C2M/2trhpYg4jZE2R4692556UyXS3mlYSTKbdpfNKbfm3Yx1z0zzVaAS2eoG5lEbwmItGJUy2dyk/oen51PcOuUTcN29eM89ar2NhLbzCWeVZWSIQoVXb8oOcnnqePyqzcAYQ453rz+NJgTVVe9AvBbKoLYBJLgdfQd6tVRnsDLdGUOoVipYFcnj0NS79Bxt1LcrqiEuwX6muTmLPdSPsIBUKPU4VxXWuAVORnisZbV5dStZPLJjW2b5uwbPH8zTMaqui3fMk2lDDHZIY1OOMgsAf0NZkDqmoQWTqwgxLE0Z+7ySR+lTmSQPZ6fdx+WwkUja2Q4AJ/mBxU95aR2twl6N5LTLu5yFB46fUigl3bug1KztTZwWYRVhaVV2rxWBaS41C2syGTZKsm0j7xUJH/wCyv+VdJO6T6pbQqpcw5dzjhcjA59apW8EX9qRymMidLiWMk/3SGcf+hCqTsN/FcV7uEaOls5IlkJjVCOSQ2DTo1YSR2mcLHOSOc5GMgUtirNrVzG4Qrb5KnHPzkH9MVYkspBq8VxGT5WCZATxnGAQKkSTeplmGN4VeJQrqjO/GCxU9D+AroYShjDKAu4bjisizT7Re3kTMQEDJjHI3d6igv7hpIF3GNbdhFPuxhm6Y/wA+tARlymix8vW0IfiaAgr/ALrcf+hGr+R61Q1EbLiynCBtk20nuAwI/nir9Nm4ZHrRketFFIBCygEkjArP+0R3Op2xhO9RGzFh0x0qbVJPK0+YgsCRtG0c5PFUNEs7m0mMc0REcUexH4+YZz61SWlwKniFfMEqAgEzxjP/AAGqeqWlveTRLgIUtWmYJx8w5rcuLSO6nuhJnEbI4we4WsucgxNJG/Kp5bD6xk/0FK9jkkmm2YFzFcPJfxRJm2VsnJ4UhSePw/lVyzY/2rceZu+ziZjK+ThVDZ5+pFal4EEV1Zq5DKJpSuOSNnH4ZJrPtWSfTtQmiB/feYR6kblx/OtObQpy0uuhDp8sUHi21ldgkflKN3bJjwP1NW7xGfxpHKuGQSqpI7YVev51DLF5d3aKQQWs1dgezYx/JR+VW7I/6fDuJaSaUv06nMbH9M0r6XCMvd+YatZvbanA7EMJJWfIHTir0kMEN7YGNFV5FUnaOuBWxeWkd5D5UhYDIOVODQbOHzYpdvzRLtQ56CsyvZWbsYEkM1xdTvZvi5hkO3ngAsc0q3JuNLllmZBNLLuKDsB8v9K1rS2kj1S9mZMRybdp9cDmsdNLmS6FoHTzPKLbjnHLk/1pN2CNNu/zKFpCtr4ljtoc+W0W/B5y3ln/AOKNX7A51KK4MbJut5E+bgnaqD+eatG0ii8RWsm0eaqKpYd/lkH/ALKPyq3qAH9p2v8A1wn/APZKu9whH8DmNNPlwXisP9ZYtjHT7oP8qn1ILi9iGOZowFHcbO1Q2gbyHZsfNYvjHoEA/pVu6iZtfljjVcMqOSfXGKIbGtZGcIJLucyRklI7fJLHkDJxUMEJuHtTuwUAc++CK0dILbdRRsHZbhQR0I6/1qtp4VEt3Yn50I9vvCioyYaKTLwwbOIcZNzH/I0y4uJGtHt5Nrg27JwOwUsP5CnW4DNGCpJTa2ccD5lA5/Op9RtYooLe4RcSSwsG98RmsU7WZra935v8jO0+7jj8M3Nk6sJjk4K8D7vWkTd9k0gI7K5WbaV/vb+P1rSuIFu7OwQAxi6mkOehIOSCf0pj6WdP1SwBmHkxKG56bsqGPsOh/Otk9bnHFPmuUrmxupXjuriRAio8qgEnI3An8SW/StFraOWe1um3B4wm0ezMalkt2lie3gG4mO4VBn/bXFT3Fu41DT0wR+7/AHhxkfLggUrvcdne5lzqstvZkMP3cZbj1EnSn6cn/FSGUgYeV8Ej0HaquAba+z/DE+B6fNWxoto0q29yGAETSAj1yauWxo1fYs+IUjFg0u0F8qM98Z6VzEjBmtmHQw5/8iiur11Q2n4PQyKP1rmb2NIrmFIgfLEZC59PNGKw+2dcV7tzbvP+QPD9ZP8A0B6yrLaNCvi6hlCQEj1HGRWvcJ5mlW65xlpBn/gD1m6TAsujXcJJAkeJCR1x8ooT0B+ROLhbfQUto05jgjlyTwSxzj9apeHMprxiI5UHJ7dCKvaZGlxeyQTDdHGPIx/eVemffiq+8xaonlAq3mcsP7u4jFJT6k+ztp6Fe6K/ZgGI5llHPfkVZMLR6pPdp8+wqSgGTjlf65qz4jiiu7q1to3CSRtvYbexxV+ytpYdYuSwJhKLtYjjPcVtzaaHK4te6c9e7bPTWuFixJIGhZsc/Mq9fwzViX/j0s/9+5/9CNJ4i0xxNM5nUJOd6rgk7l6AfXNRG5Ejra4O+3kuN2AcYPI5/E/lRJ3gaUX71n0OvDqluHY8KuT+VZV1qEd5DKkYO1GiYMe+7mtGf/jwk/65H+Vc5Y/6mf8A3bf+VYyfQ6acU7s6DI/sv/tl/SufjjebTZo41LO0GAB3rfVlfSgynIMX9KytIfy134zthJxSe6BK8JIm0+2RtWklkBEkSKBz6jmrWtOr6LdFWDDYeQar6Lcfaru6mK7WYLlfQ4qTSIUn0cxSruRmcEevzGqiyKkNGc5YoZbTUNqqNkTZY9Tkrgf+On86nhi+0WmgzbgPKcuR65kQf1potpLewlmRztuJdmxeuBu4qeyaKRNMKxP9mtDIZGIyB8oYE/jj8qqE7RsY1IyTfn/mZ11aSS21/wDwg3QkBPcKjk/yq3aRxzX2yVVZd7HB6f6x6JZHe4ubW2jaVZZCU68Bkx+Xz5q7p+nFrm6lt2CyCUn58lfvOOlWp3Rk+bZkPh3yrCSZyByUTjqSwzmtnTSPt2oc/wDLUfyrNaxksZFRmV/NlRgRxgKMGrthcRxXN3JKdgkmAXPOeKycve1OmlBqma+R6ijI9aOKOKsQh2kYOD9aoarb250u7PlR5ELkHaOuDWhWTrM0oY2yEbJbabIx1IXii9gSucZDFA1nC4GJURR/vZLEn8ttSpbqbNSGZSzbeD23KP61NDaO2kxSZUCJQ2O53EL/AOyH86fp8H2qC2BO396Rg+u5R+nWkpXd2Xbli0v62GToTE1lFfM7faGDxN045Bp2lNdBpvIWNuMHeccZFarpZPcSRwrCLoSuznb82AM1Q0FsyXS45UD/ANCFObuxUXfU6H7XqkajfYxycc7Jf8apanqF3LZlZtNkhXcp3FwR1rUtZpH1K6iZsogTaPTIqhf3ZuLS7idQpinVRgHld3B/Q/lUOS5TSK97Yo3+qvOt1DJFMgYR7EK/dwcnP5VrJr9nx5gmh95IyKx2uTd3d1IV287cfSNxXTXUsdvAZZV3AYGAMkk8AClBp3Y6itZWKg13S3wou0546EVQ1VtPXQ2tLaePCkbVDgnrmtW2ltL5DsjU4ALAr0yMiorvR9PmikLWsYYjO5VwfzrVNbowlHpbUq6hafbxZpbuhVQQ7Ag4+XGar3+mzQ29yy4kUwxou3kkg88U/TdEsLmyjlkRvMI5KyEd/rT7TTEnjb7LfXsCIxXaJOMikmmTKjHUxvESs8N4gQ5jKO2fQk8/rVK5Rpp7pIcZjL5z05Bz+ma6G+0XUns5Yk1Azq4AKSKMnn+92rMu7XUluJIHjj8yT/loOA3H/wCur5+VWIUJJ2iVdJ+5qn/XIf0rdvkEkUqE8GUdP+uIrD05xHb6j+5kcuqrvUZC/X8q0rjUoyrEwTrmTPzJj/lmF/8Ar/SuZ6q56FtSSAAXluvYLIP/ABwVC6qPIA4AYYH4Gok1G3E8MobIAYEY5GVA/wAfypzXELeURKhwwzz7GoZokaNpdNcalbBgB5YKjHfgVv5HrXMaQ27UIHOPmycA5xxW1cTOmp2sSthHDbh61pB6XZz1Y+9ZF0bQOMAe1QTWsM1xDO4y8O7Zz6jBqxVXUbsWVqZtoY5AAzjOTWjdjBRvocg8ANtqwSMk4QAAf9Na0NP0uSTTIpI2VjJOkhB42heDV/S7iKKLyXB3zTShePTnmrOgf8ga3+h/maiL2KnT3v8A1uM0nSk01FZpd8gj2E9BjcT/AFrM1I5vpZC2SXAH0HT+db2oj/QJ8f3DXPpbSXVk0qqrIoIYHOcgDtSqa6GlCKggnvHGnRW7MNjxliT1yGqOW4uLvWIlR9mVIjKnHY45+tX9Ct1fz1kBIUBArdgRn+tQR2Jg8RQJCGaOJcknsCDUWbSZunFNoqausi2e2U/OLhiRnOMgV1iSIIlJdQCBg5rH1mwiE0V11Z5kUjt1qvd2V7bWfmzSo8cKgqozhSMAYqleLZm7TilcfJM8XiCYIxUPPCrY7jYa6DI9a5Lznl1CG7yGLuruo6fKi9P++jXVmWNSFZ1BJwATzn0pwe5FWNrD8j1oyPWjiitTEMj1qlcadbz3CT/dkVw5YdWwMAGrtHFAmk9zIEixajqjt0ESHj6GueihuZ2gj+cRTFY5No6ANjn+dKlxPPrBUyHMr+WfTHT9K7G3t47ZCkS4BJY855NYJc52Sfsl6lW4sN1pbQRFQIZEYk9wP61VSyt21e7h24SSMMwB6knNbVRiGMTGYKPMYYJ9q0cUc6m0ZDaKk17czzDksDHhu2O9c/8AYJVd2fCFJQhHfJru6z9UszNCPJVQwkDt2zionTW6NadZp2ZjR3Sy+HryNpMyhskeg3CqWhXSw6qjzMTvG3PXk4xUsVjGFLNuPmQPIQTxkHismKQxSpIvVGDDPtWLbTTOmMU1JLqejZHrRketc1c66+2yl8pwv3mIOA5xgge2a1Y9ZsntfPMqqMZ2Ejd+VdKmmcUqUl0NDI9azzIw1wruO3yM4zxnNWzcQgZMiD5d+CQCB61jG/WW/kuIcf6ghd3c7sUSaCEW7j7pXewVsruZnf245/pUWgM1zPmTBFopjU44yTn+VX57dlggg3BnKuM9Mkiobe5W3t4FtbPfPONzKrADjgkmri7Izm0nc2KWmRlmjUuoViOVBzj8adQAtFFFABVS9+/D/vH+VW6qXv34f94/yoAYKUUgpRQA4U4U0U4UAOFKKQUooAcKcKaKcKAFpaSloAKKKKAEpsm/y28sAvj5QTgZp9JQBkRWV4gSUpCbhZN7HzCQ+Rg87eMDp1q/ZwGC0WKTBbktjpyc1YoqnJslRSIIUSOeQIoUYHAFWKhT/j4k+gqapKCkpaSgDPvILqa+hISJ7WPDbWcqd+evQ5x2HrTLWxnjuITL5fl2+/YVY5bceMjHHH1rTooK5naxBdxoYy5QFhjBxz1qxUNz/qG/D+dTUEhRSUUAFFFFABUUX+sm/wB7+gqWoov9ZN/vf0FAE1FFFABSUUUALUNx91P+ui/zqWorj7qf9dF/nQBLRS0lACN90/SorP8A49Y/pUrfdP0qKz/49Y/pQBIUVmVmUEr0JHSm3EKXELwyruRxgipKKBEFrZwWaFYIwueSepY+571WWwkGsNdM4MJG5U7hyAufyH61oUUC5UJgAk45PU0tFFBRDHbRRzyTIuJJMbjnriodRiVbCcxxjP3yBxnBz/SrlIQGBBGQeCDQS0rWKGpL9p0h2RdxCiRRnHI561ct5Vnt45UIKuoYYOaoaNbC0+1228yKkvG7sCqnH60unRx217e2sSGNAyyKv8OGHOPxBp9Ai7o0qWkopFFHWDtsSw6hlP606yvPM01bq4IXgliBwKh1wn7NGu4hWkG7AGT7VnvDJcaNaWSStDJKxB256DOc4pdRy0g2adi32l7uYEFJG2rj0Axmsm5tZrfTYYLg4Ml4q5BGSpyO3tW3p1lHp9olvGchepI5JqwyJJjcobByMjOD60zHkutSteWUdxDJhVExiaNXPbIrn7aXfDBIEbfeM2AOgPmDjPsq11Z6Vk+GlB0K2JAOC2P++jQKUbySRR8RaZPPO93G21RAIwQeQSxycemDUlhaxQRrqMm9Y7fcI1HO5doXJz9M1tXdut1bSQOzKrjBKnBH0qpqEKW+iSwx52pHgZOaG9C4005+RfRg6K46MMinVFbf8esX+4P5VSiv3SC8mmy6wyEAAAHFTc15W9jSrN/5mL/t3/8AZqW/mcPYlGZQ8gyAcZGOhpP+Zi/7dv8A2ak3cpKwkltNJ4gimwRbpDnIxgv8wA9ejGmapII9UscgnfFOgx2OFP8AQ1rVi+IYJWaznjlaLynYF1iMmAVPYduMfjWiMLcquYZZIbC2djjzLGRDx1JyB+pFbjOG1hYFXL4Rz7KAawryzlmsNNjj3AgBSfTLnqPwrq9NkS7to7zykSSRcEgc4B6ZpJq1iqicmZ2mpG8eox7eVyjArjH3qzNMs0n03azMvlJvUr6hjXQani2sppIFVHcjcwAy3bmqNvEkAuo412osZwPxNRJ9CqVNpak8aBNDRR2dR/4+KrahEZbKwQcbkKk+m4Bc/rVof8gVf99f/QxUdx/x62H0X/0JKlm1rl+3sY47a1jkAka2UBWxjkDGayfE8cjSwMFkMYjkDFQSM8YB/GuhqjrH/Hn/AMDFXLYwjFXSI9LsPs8j3DyB2kUbBtxtBJJH5n9K0SAaZbf8e8f+4P5VJTQWS2OQsrVZZNXibeqqjAD9a2fDIcaOnmMrOWYkqcjrVuHT4oZLhwzt5/3lY5A+lTwQx28KxRLtRRgAdqtu5EU0ylrn/HgP+uifzrmdWDG+04DODFggd/m/xxXTa5/x4D/ron86zVto5Z7Wds74Ui24PHLnP8qxbtI6V8Gnctk5tbOPBJJkbAHYKw/qPzrK8OZ/sq5z/wA/Kf8AoYrZt+tt/wBcpf5rVOwtxbWMiKxbe8MnP+0wP9aL6B1/ruWbG3jiuUkUYaWSUtz6EiqTqN27Az56jP8AwJqvqGWKB1bGJZVIx6lqpSRD7MAgYEeW3y9c4JqXsXHV6ktxZLea7IxfYYVRwfbuK20dZFDIwZT0IORWRZEPd3UoyS8fJNW9F/5BkX4/zq4synBLX0H6hZLerCC20xSrIDjPTtWLdxTpJMjQBYo3ciXpv3AnH4c810tZ+tf8eX4n/wBBNOWxnGK50yg8kjy3MiuwVo2jXPQAFQSB9S1VrAbJ1CtlW8sEe67P/ijVgSL5CkMCH8wKRznMoxU93bxWdxZJDGVjZyvBz8xZW5z/ALprK19TpvbQrwMVv5omcHEDqvbPzGoJlm0zT1YOHd48dOADS3E62hnn8sMxuWXrg8qe9WdctDPpEUqkAxIGOe4xR0ZWzV9mWNMt1tZ53L5EiK5zxjijRZ449Nj3uBvkcL7ncaWSRIoZmkYKDbqMn6GqrECGzJIA+1t/M1S0M2ubcrwkTW1pAMEC4Zn55HzYx/49UscCWtrqcMRYRiI4BOem4fyApsH/AB8x/wC8P/adTyE7r5VALSYjGTjlnI/rUoprUW1kjF9ZybgEFmSW7DGM1p2ltbw75bdRic7yQcg55yPzrDn+83/XpP8A+hGtPT7hYvJswrH/AFm0k5wFYgD8quLM5wvqJqG0XQZsDag5Pb5hWdJkxsUxlZlbn2zWpfDM0uf+eJ/nWS2VMaLuPmJvI7DBIzUy3NKew+4vJpi5DN8s6ugYEAqAScfkadePMGv5Y3cSFVC7TyPmA4pk3+qh/wB3/wCLqWdSbyJVwDJKVJPoMN/SlqVZI1Ir+CSaKFSxeSPeOO3vWR4lLfbbJVYqWypI9CQKSK5Nssd0yZWOMLgHk4Uf40eJGzd2D4JxlsDk9QacpXiTCFpogeAQafcW4YkR+WgJ74lcU7R7OOII8qEmIyOF5HIK064YNHc7eSzptGcE/vZDV2Ng+5h0ZJSPzFCYnHQtq0U+nNcrEqNJGSeOenrXP2EMtrbyzOg2tEHUj+LkVs27lPDqEDJ8rAB9+KghtnubNbYFVxb7d2e+f/rU3dkxik/mVbHUHWQXKp/x8ON464GSKlO2cyK64+0Mm0EZyC7n+VVbS0kt28uaI+ZHCWAxk/f7fhV63XF3pjDcPMjYFT7A4/8AQjUK/U1lZO6Mq1tzDdz2gYNJvIHbOEf/ABFa9tePqMdu00SqRPkAcgjaxFRz2rW+swOzA+dJM4x2Gyq2k3KieztsHcxD57YCsKF7rsEvfXMT6Pdx2qXLzBlCskZGMkELg9PoavTaopumtVjJ+bYWJ/2c8Vn3UAtbm4gQMRKDOWY8dDkD86q3gMl7eFSQIyr7gfUAf1p8zirAoRk7lvQpFS6be4UGFQMnHOTVrTbmOGJ42bDyTSBOO45rGYeXKDHgKAMEHoVyas2wl+2QK5UhSZOB3dTx+lJSsOUE7s29JmafT45JH3Mc5P41R1h1kcMjBlMbYIPHRqm0uWKC0Ku6puY4BOM8ZNZS/wDIOg/65v8A+zVTeljOMfebEhhMVprR2hVcgrj0DMP6UmoXJNzcWu0Y2+Zu/wC2QGKt7HksNQRFZmIOAoyT+8erer2iPpxnbcHhhYAduRg5pWbWhSaUtSlLEZpZoVi3Obbcox1yFHH5GqU9tCHRTEgbdhuPat61t5Pt8Vxt/dfZQmc985qHU7SBbu2dUw00w34PXim4u1xRmr2MGK1tiY9wIJjJO0nIOOKla3eOGK4juZ/N8oODu6Z7Crt1bC3NxGisse6NVPPT61JaWjXYMWTEbYrHuHIOCf6VKvsaOS3KH9o6grmCK/WcYGCyDnI559ulRfbb14Vjlj85EAIwemUb+mT+FaWr7YdR4XgQDhR/t1Rhj3y26oRvZXRueMiMcH6ZNDbvqONmrpELX6bERlkjZWmOSP7wIA+ua6KwvbSDTNyyp5cZbhTnA3HHH5VhLtcSyBAu+Pdj3KSVDerbG4NvHaR+aWKq6kqVO48EdDxiiMktRThzaHW30iLaOGdQWU7QT1pbG1S1gKoSdxLnPqa5WC3ubyVYra7Mipgoszn0z1H5Vtfb9Xt0xLpIl2/xRTDB+g61tH3ncwnHlVrl+1tTBPcSFgRM+4ADpxRHaldRludw2ugXH0rP/wCEjiiAN1ZXlv7vFx+dTxeINLlOFvEH++Cv8xVcpHvMu3FvHcqiygkKwcYOOR0qVlDKQwBHoahjvLaVcx3ETg91cGp85osTqcfcriW52jCiW46DgcLSRI1rf25YMI2nyAR2UDBH/fRrffTWFlewpIGa5dnBIwFzjj9KnlsILm3jiuY1fYAAe4+h/CsPZu50e2VrMxL7WvOniMOGWORWUDIJ471Pa+IHYOs0IMiuF+U4GM4q/wD2TCYpYizbHkD4HGMdqWbSLOYAeXs6n5DjP1quWe9xc1O1rFiO8t5ZjDHKrSAZIBzisR79zpkcUkknmzSOA6nsD61YbRZLWEjTpisjZyZG7H0IFZX2SaCaOCZQ0kbqqsM4O7cTz+NKTkOnGHc0PCiKbWZyAW8zGe/QVv1l6DYy2NmyzYDO27Hpx0rUq4K0TKq7zbQUUUVZmFFLSUAIVUgggY6VzMOkkeIGB8to1/eMpHY5wMV09GKmUVIuM3G9ioNOtBFHF5K7Yzlc9uc1V1DQ7e7+ZcxkFmwvG5j3P5Vq0UOKYlOSd0znLvSb37LG0JDTsjLOSeWBxgD2GKzIbGd9SgtCdrqA2G7dyK7aofs8JnE/lJ5o4345qHTTNY12lYZc/wDHzbfU/wAqp6RayxTTtcL8yHy4zjGV9RVu9B3QOCQVkA496tVotzCUb2YUtJS0wCiiigAqpe/fh/3j/KrdVL378P8AvH+VADBSikFKKAHCnCminCgBwpRSClFADhThTRThQAtLSUtABRRRQAUhIAyelLTT0PGaAK39o2ptxOsu6MttBVSST6AAZP4VPDKk0ayRtuRuQay1iuwVl+ytuSZn2F1ywIxxz2q9YwtDaLHIBu5JHpk5xVNJIiLbZIn/AB8SfQVNVeFFSeQIABgdKnqSxaSlpKAIJLuCO6jtmlUTyAlU7kDv+hpIr23mnaGNyXGf4SAcHBwcYOD6VBerO17ZtHbs6ROXZgyjqrLjk++ahs7SdbiASRbEt9+GDDD5PHH09aC+VWuaFz/qG/D+dS1BdxoYy5UFhjB/Gp6CAqhrE1tBZbrqNZF3AKjHAZuwOeMfWr9FAmroxz9nfRUtXvYTtjQtITuTAYe4yMjHWqqS20i263ccCWSNKoKrtidhjDAdOm/8Qa6KighwKmnCQ6XbCQssnlLkt1Bx396ltwQ0oZix3dT9BU1RRf6yb/e/oKC0rE1JRS0DMGxmsDq1zcW8sMaRxkSBX+aQg5ZyPQev1ps/lR6y0sDWs9xMeFCAzQ/u8Zznpx6fxVv0U7gYWieSbtTZlTH9lXz9vUyZ43f7XXPetW4Vso287d6/LgetWKiuPup/10X+dDdwJayL8zHUIWaCQxpIojIIwSep6/hWvRUtXGnYZKrMh2uU47AGo7MH7JFz/DUzfdP0qKz/AOPWP6UxEvPrTY3WVA8cgdT0KnINMupDDazSAZKIWA+grP066gsrKC3mkG8sy8DP8RH4VLdnYpRurmrg+tGD60tFUSJg+tGD6mnUUANwfWjB9aWigDMvBLZXf26NPMidQs6qvzYGcMPXGapya7p0GoTTm6Vla3TaFBJJDNx068it+kIB4IzTRNmmZNhr9lcwFp7iG2kBwY3mX+fep21rTF4Oo2/4SA1ceGKQYeNGA7MoNBghCbfKTaO20Yo0KOVOpLcs8T3K+XHI8u52yWGflVa1NJZ7mWN0DiGFW+ZkwGJPbPtSWTIdLu34wZnKn2J4rQ0z/jxT6n+dZp3aNJrR+pawfWjB9aWirMyG5nS1t3mlYhE64GaWGKOGJUhVUjHRVAAFUtfZRo8/I+YAD35FXopEfKKwLIBuAPTipvrYrl0uPwfWqOsnbpkw5YuNoAHc1DDqkk2prbhFVPMkjbuTtAIPt1p+q3CEi2GTLlXxjtuxSck0VGLUlcuW3/HtFz/AP5Visd2lamwzhnJGRjNWLRg2pIR/z6gc/WqLXAazuLRTh35JxkY5/wAKls0jGzL963z6cnJO8Hp0GKfI3l66znOFtc/+PVHJIks1kyMGGAMikuH3axPxgLblMnueD/IigVjStLlbuBZY9wB4wwwQajtLl7ia5QgAQybBjvxVO2vFs9LkmI3bJCCAfU//AF6LF2S9uhhSk7O6sDyNuB/Wq5tiOTcfYf688/wP/wChmn6AD/Y1vz2P8zVeEmC1Dx8MtluBPPPXP51b0hPJs/s5H+pcpn17g/kaS3HLZmfrskhvYLfefKdSzKOMkGlB2y3IOfnjbBxxwef51Jq1s02oRyhgBFESR680zJaPzCNocSEZ/Cpe7NFblRJvA0kISQ3mquCO+4H+VNn/AOPWw57L/wChJUgPKf8AXwf/AEE1DM2YLMAfKiIxbPqyj+lN7CW5pQXXnXNxDgr5BAznrkZqLVx/ofX+MVlXLM0OqllI80Ar3yFO3+n61duLhbrR45UBClgMHrwSP6U+a6sTyWaaNK3z9ni5/gH8qalzFIspVziIkPx0qhcSPHNYFZWRdnIB4blBz+ZqvGwa11JcZDOWB7EdP6U+a2glC+psRTxzIjpICHGVzwSPpSzyCCF5WPCgnk4zWRtUSWJHG3gYOOM1a1dEvLY2qyKHLqD3K0c2guRXM6TUm1HTSzR7T56qoXngYPNTQ/dTn+GD/wBDaoU0maxt8s0ZRRliCeTk/wBD+lTQsMRjPJSEj3/eGs1e+ps+W3ukthhriUEYkiiKHOOPmbP9KZF/x6Hntb/zFXktPKvLq5yMTIBgD0FUIPl0qSZySA0WeOirtP8AjVbGd76osDP2WHn/AJbv/wChNVePovP8Mf8A6CalaQppUNwRhfMMnJx8rEkfoRUdt891FDxyiMcnnABoZS2YyxkWN5tzYzEcD15p1hcTW4s7bja8jK2VwcAZFRRqYICJdy/NIBu69sUSylb2N1RnFvIzybeoBGBxU3sU1c2NQyNPuTn/AJZN/KqVsXlttOjyV2/f3DnKjBH51UF5deVdxXpCLLEzQhsZIweKsWdyjXsFsAd6mVz6YLGr5k2Z8jSLkemW0YhCqw8kkp8x7nP481Fqw/eWH/Xyv8jWlRVWVjNSd7s5e6tZLvzIowebw5OM7eOprX1RDHokyE52xYq1b2yW7SlCf3j7zn1pmpQPc2E0MYBd1wM1KjZMtzu12Rk6tB50dvCjBZJkVRuPBxReRrAkgZRhJQxwO+wc1fe3k+3WTbSVjQhj6HFR32lyXM0zrLhXThCeA3TPT0FS4stTWiZnRplW3ggiMsAeoOIyKsZH2mZS3Jkj4/7a1LPZ3ETzPtDR+ScEHnOFGMf8BqHEkwtblIWKyyk5HJUF1Iz+Cmi1ht3K9zkq7ruGyOSMnjByHOP0FXLX/kKW/P8ADN/6GaqTZEF2jAApIy9ev7tz/WpkcG6Vljd2t3fdhCSuWJFJbjeqLuoZDTkHkW5/nVOGDdc2sQZvmtW575Jq5py3cs0kl4oxtAX5cZzg4x7Ve8iLzlm2Deo2g+gq7X1Mubl0MgaZcsYhK3CRMCQf4uccd+pqOJZC+nPMT5kkjlsjGOPSugpjRo7KzIpKnKkjp9KfIHtX1OauLa5FslqRhpJXRSwxkBRg/jirdyINQaCZZDmO3eQAEZHQYP6/lWxJBHK8buuWjOVOehqm1l5B1CZcYnXIUDoQpz+ZqeSw1UuZdsQ8+5WBBBwR/wBtqsW7BYQzNgeVJkn6rS29k7W1ncqcBLcq6nv8px/6EaijLvbw+UhcSbo9w6DJHJ/I1K0LbTZZgXboTKCcLwATnHIqXSmDMdrZwgBx9TVaQXE8z2kLmPa5dwy8MMjvVnTCWu7s7SAr4ye9UtyZfCzQ8pPM8zaN+MbsDOPSkaBHlSRgC6Z2n0z1qSitbGFyjfWjzXNvcBgFgD5B6nK44qPRI1OlWrkDcF4OORzWkaaqqqhVAAHQAVNtblc3u2K81mslyLhmJKoU28YINczbx7LWbIKsYlJB6/e//VXYUmBnOBmlKFyoVHFWOcu9NuBMWjj3LKxYbB0+XHPpRPaXCrK3lyh1ij2lQfvDg4x9a6Sil7NFe2Zyt6ghlkRw4WJeDkkYZSM4+uBT7llWEqTs2B1IIxj72P5iuiuLeK5haKVdyN1GcZqu2mQPLM8m51lADITx+H5UnB9ClVXUr6RuF1eRsMFCPxyWYfo1aE8C3ELwyZKOMECoLW1eG9u5SRsmK7cdeBirlXFaWZlN3ldDUTYiqp4UYFQXNoLh4WLkeU+8cdas0U7EJ2ILq1S6iEcjMAGDceop8cKRltihdxycADJ9TUlFFguyMwRtJ5hRS+Nu4gZx6VWl06KS6inX5GQsSFA+YsMZNXaKLJjTa2OdudGnSK4S3DP8iCI7gCTyDn8Ca0J9HillaUORI0qyElQenYelaVFTyIt1JMpWWm29kFMYYuq7dzHJxnP9auYPrS0VSSWxDbbuxMH1qGazt5/9fDFJ/voD/Op6KYjMm0DS5jua0QH/AGMr/Koh4dhjBW2vL23TskcxCj8K2KKd2F2Yw0/WLdQLfVVlC9EniHP1Yc0fatdt8+dYQXI7GCXbj8G5NbNFFx3Zix+IYkAF9bXNmfWSMlfzx/Sr1rqVnenFvdI7f3c4P5HmrZGetU7jR9Puc+daREnuF2n8xRoF0XPxpjxJIVLqGKnIyAcH1rMXQzbg/YL64tvRSd6j8DTc67anJFvep7HY3+FFrhp0NjB9aMH1rITX44+L60uLVsfxIWB+mKnTXdNckfa0Uj+/8v8AOizDlZoYPrRg+tQwXttcLuhnjcZxlWBqYMGGQQR7UhWDB9aMH1NLRQAmD60YPrTqSgBMH1NGD6mlooATB9aMH1p1FAFS9B2xc/8ALVas4PrVe9+7D/11WrNLqN7BS0lLTEFFFFABVS9+/D/vH+VW6qXv34f94/yoAYKUUgpRQA4U4U0U4UAOFKKQUooAcKcKaKcKAFpaSloASiq91dpbbQyu7MCQqDJwOpokvIkt0mBLrJjYFGS2emKdmK6LFFUG1W3VQ2JDwWYBfuAHBLenIP5VcEsZk8sOpfGduecfSizBSTH0VBPdxworcvubaoQZJNPgmSeFZUPyt60rMLoRP+PiT6CpahRgJ5TkYAFR21/FcyFEDg7dw3DG4eooHZstUVROq2yswYsqqGIcj5W29cVJDfwyK5YmLyyAwlwpGRkUD5WWqKb5iZUbhlvu89arQ38M0/lKGyd21iOGwcHBoCzJrn/UN+H86lqG5I8lhn0/nVS/uLhJXWB1QRReacjO7np+lBLdkaNFULiad3t4oHWNpEZyxGcYxx+tVY9RuZY/tAZVRDErJj7xbGef+BfpQS5pGzRWdb6tHOWJjdY8FlfBOQDjpj3pi373v2VbVvKMqM7FlzjAXjn3Yc+1Ac6NSoov9ZN/vf0FR2Vw1xYQTsvzSRhiB6kVFPcNb2t3OE+ZOQD9BQUtS9RVCznnV7iK4cStEqtuC46jOKotqN4jRKXRjcqCny8R84/HinyjN2isUay9s0kEyGeaNm5UbcqMc49easvq8C3Bhw+7yy/3T+XSjlYGjUVx91P+ui/zqjp91ctdJFcOsnm24mBVcbDnBHv1H5VbuGO5F2nG9fm7daQFiiiqdxLLHdRBHBV2A8vbzjuc0DSuW2+6fpUVn/x6x/SnysVQ4Ut9KpQQ3LW6FbnapHTYOKQIqNNcahObZphEp352jOV4GD+dSpo6rd3Rx+6njxnOTuz1qza6fFay+au5n27cmrmT6VKjfc0c7aRMK11S6hR4bmFpJ0kCtgYCqcYzWxdXMdpCZZSQgIHAz1pk1pHIs20bHlwWYdeOlQzWU86hJbktHkEjYBQrpCbjJ32LwIIBHQ81Be3X2S3Muwuc4Cjuah+y3PleWLs7cbfuDOKYNOlMKQvcs0S9ioyfxp3Ykl1ZfjffGrdNwBp1Z/2G4xGPtjgR/dwo/WpDDe54uxj/AK5ii7FZdy5RVTybvH/H3z/1zFJ5N5j/AI++f+uYp3C3mXKR/un6VVEN53u//IYoaC6IwLs/jGKLhZdyhaAHS8EZG9P/AEFa0LAhbQZIADN/M1BHprRKI1nby8qSpUdgB1/Ckn0ozI8YuZUiYk7FxwTUJNFtp6XJp9StoJxDI+Dt3Z7VT1G4aDUFdCSPIYYzxnkjP5Gny6Mk1v5Mkzk5UhgoyMDFSSaWs0brNK7s2PnAAIwMf40PmY1yIySbgbtOkBKxRu6sB9/g4/nVuxvI4rm5uZWVYZxuRs9dvy1shRkHbyBgGmG3hYKDChC9BgcUcjQOonpY5yynVdYieTMYkkklUtx8rgbf5GrUzJJrHmK4bLBBz2BQ8fma2mgicYaJSMY5A6U0W0AKEQoNhyuB0o5GHtFe9jEkgnh33EjNGUbygFHDLnrUhtI4L21dQ2ZQuR9K3TzwRSd+lHIL2rMZYmuriWKNmjeFmbfjoS3FRM8klm946lG8zpjOflCmt7ABJ28ml7Y20+QXtDDKh5xaEEGR1fbj7wEf/wAUtPgBs2g+04iJWQcn/dx/Ktgqu4MUG4cA0jorjDoGHuM0coe0MWSRYrNA+R5lltXjqcdKsNdSWzXEUcTNOzhkGOCMD/A1p4GANvTp7Uv4UcouZdjL81rzzpUjYBYtuCOd3UioBFJNaWe2FmGSGHTAyOv5Vt/hRn2o5RqdtjOa3k/tEFIv3ZcOWzxwpH9aga1mSC7V4gI1hcJjnPJI4rYyfSjPtT5ULnZhESGO2ZEYiZ2XBGCBv3A/pUspaOX7HLGdrz70YDhgWyR9Rk1sfhQeeopco+cxltridPs7xEeTE0Yd+Qx3Lg/ktStp9wfLTchjYAS9jwc8VqZ9qM+1HKhe0Zj/AGW5kRo2hH7oEI2eGOcjFPttPke4W6kZ42Zizxk5z6Vq59qM+1HKh+0YkiLJGyOMqwwRWfNp7CWzW3CiKIYYk84ypH8q0cn0oyfSqaTIUmgYZQj1GKoWFm6WElvcgfPlTtPUYxV/PtRn2osF2lYjFvELdYNoMagKAfQdKd5SeYH2LvAxuxzinZPpRk+lMVyG4tY7kxtIDmNty4OKlWNFYsqKGbqQOTS5PpRn2pWHdle8sob2IpMv0YdR+NVrfShBqJu/NZuoVcdM81o59qMn0o5U9RqTSsLRSZPpRk+lMkdSUmT6UZPpQAtFJk+lGT6UABAYEHoaSONIkCIoVRwAO1Ln2oz7UAQXFnBcxtHLGCGOTjjJqRIY43d0UBnOWPrT8n0oz7UrId2LRSZPpRk+lMQtLTcn0oyfSgBaKTJ9KMn0oAUjNRwwxwJsiUKuScCn5PpRk+lAC0gAGcADPpRk+lGT6UALRSZPpRk+lAC0UmT6UZPpQAtFJk+lGT6UAOopuT6UZPpQAtFJk+lGT6UAOpKTJ9KMn0oAWikyfSjJ9KAFpabk+lGT6UALRSZPpRk+lADqSkyfSjJ9KAFpabk+lGT6UAOopuT6UZPpQAtLTcn0oyfSgB1FNyfSjJ9KAHUlJk+lGT6UALRSZPpRk+lAC1C9pbSHL28TH1KA1Lk+lGT6UAZ8mh6bI25rRAfUZFQjw7aoCIprqJeypKQB+Fa2fajJ9Kd2F2ZC6NdxAiHVrhR6Mob9TSJaa3DnZfwyjt5qc/pWxk+lGT6UXHdmR9o1yIHdZQS47rJgn8KUa1LGM3WnXMS/3tu4fpWtn2oyfSi6C5mR+INPf/WStCfSVStWYdSsp/8AVXMTd/vVO8Ucn34lb6gGqk2j6fOS0lpHu9QMGjQLovAgjIOaWsn+wLQfce5X0xMeKcmm3UTHy9Rn2nswDYosgsi1fEKkRJwBKvNZ41O7vpZIdOhQBGwZpDlfyqSfSJbmPy57+d485K4AzUsWjWcMIjjR1x/EHO786nVMtcqRdt0kSBFlfzHA+ZsYyakpsabEVck4GMk5NOpmYtFFFABVS9+/D/vH+VW6qXv34f8AeP8AKgBgpRSClFADhThTRThQA4UopBSigBwpwpopwoAWlpKWgCleRXH2iOe3VHZEZNrtgc45/SoDaXMdvaxxhG+ylCpJxv8AlKnPpwa06KfMS4pmIdNuwk4XyybqNkkyx/dksxyOOfvn8qlg02SO7kZ+VMjOsiyEMMjGMY7dOta1FPnYuRGWNOlt0iaBzK8cjNtkc4IOfrjrVyygaC0WOTBbknHTk5qxRScm9xqKWxXESl5o1AUMuOPpVO1tbqOVJJFj3RRiJcMfmGeT044q+n/HxJ9BUtItOxiy6XczRrE3lqsO8xtuzuJPGRjiibTbqa4+1MqB94JiEnBUKQOcdcknpW1RQV7RmYulDdaP5kkfkLjYJCR0xjNFrZTpcQ+aEEdvv2MrctuPGR24rTooFzsgukUxFioJGOfxptzYw3LBpA2QMHDEZHofUVJc/wCob8P51LQQ1cqy6fBKuG3g5JBVyCM9QPak/s228xXCEbdvyhiFO3pkd8VbooFyorW9nFbMTFvAOfl3EqMnPA7US2EEqRLtZPKGEKMVKjGMcdqs0UDshsUaRRrHGAqIAqgdgKi8tJhcRyDcjHBH4Cp6ii/1k3+9/QUDIYdOghA2eYTkElnJJwMAH1FMGk2gVl2uQwwMufl5zx6c1eop3YFH+yrbC48xWUk7xIQxz1ye9W/JjL7yoLbduT1x6VJRSuBVtLCCzJMQbJUKNzFsKOgGeg5qS4+6n/XRf51LUVx91P8Arov86AJartZxtc/aMuJMY4YgY+lWKKATsI33T9Kis/8Aj1j+lSt90/SorP8A49Y/pQBNRS0UAJS0UUAJRS0UAFFFFACUUtFACUUtFACUUtFACUUtFACUUtFABSUtFABSUtFACUUtFACUUtFACUUtFACUUtFACUUtFACUUtFACUUtFACUUtFACUUtFABSUtFABSUtFABRRRQAlLRRQAUUUUAFFFFABRRRQAUlLRQAlFLRQAUUUUAFFFFABRRRQAUUUUAFFFFABRRRQAUUUUAFFFFABRRRQAUUUUAFFFFABRRRQAUUUUAFFFFABRRRQAUUUUAFFFFABRRRQAUUUUAFFFFABRRRQAUUUUAJRS0UAFFFFACUUtFACUUtFACUtFFACUUtFABRRRQAUUUUAFVL378P+8f5Vbqpe/fh/wB4/wAqAGClFIKUUAOFOFNFOFADhSikFKKAHCnCminCgBaWkpaAEopaKAEopaKACiiigCFP+PiT6CpaiT/j4k+gqagAooooASilooAhuf8AUN+H86lqK5/1Dfh/OpqAEopaKACiiigAqGL/AFk3+9/QVNUMX+sm/wB7+goAmooooAKKKKACobj7qf8AXRf51NUNx91P+ui/zoAmooooAa33T9Kis/8Aj1j+lSt90/SqtrbQNbRs0MZJHJKigC5RUP2S3/594v8AvgUfZLf/AJ94v++BQBNRVaSygYDbDEuGBPyDpT/slv8A8+8X/fAoAmoqH7Jb/wDPvF/3wKPslv8A8+8X/fAoAmoqH7Jb/wDPvF/3wKPslv8A8+8X/fAoAmoqH7Jb/wDPvF/3wKPslv8A8+8X/fAoAmoqH7Jb/wDPvF/3wKPslv8A8+8X/fAoAmoqH7Jb/wDPvF/3wKPslv8A8+8X/fAoAmoqH7Jb/wDPvF/3wKPslv8A8+8X/fAoAmoqH7Jb/wDPvF/3wKZHZQImGhiY5POwetAFmiofslv/AM+8X/fAo+yW/wDz7xf98CgCaiofslv/AM+8X/fAo+yW/wDz7xf98CgCaiofslv/AM+8X/fAo+yW/wDz7xf98CgCaiofslv/AM+8X/fAo+yW/wDz7xf98CgCaiofslv/AM+8X/fAo+yW/wDz7xf98CgCaiofslv/AM+8X/fAo+yW/wDz7xf98CgCaiofslv/AM+8X/fAphsoPNDeTFtAI27BQBZoqH7Jb/8APvF/3wKPslv/AM+8X/fAoAmoqH7Jb/8APvF/3wKPslv/AM+8X/fAoAmoqH7Jb/8APvF/3wKPslv/AM+8X/fAoAmoqH7Jb/8APvF/3wKPslv/AM+8X/fAoAmoqH7Jb/8APvF/3wKPslv/AM+8X/fAoAmoqH7Jb/8APvF/3wKPslv/AM+8X/fAoAmoqH7Jb/8APvF/3wKZJZwNGyrDEpI4OwcUAWaKgFpb4/1EX/fApfslv/z7xf8AfAoAmoqH7Jb/APPvF/3wKPslv/z7xf8AfAoAmoqH7Jb/APPvF/3wKPslv/z7xf8AfAoAmoqH7Jb/APPvF/3wKPslv/z7xf8AfAoAmoqH7Jb/APPvF/3wKPslv/z7xf8AfAoAmoqH7Jb/APPvF/3wKPslv/z7xf8AfAoAmoqH7Jb/APPvF/3wKPslv/z7xf8AfAoAmoqstlAGcmGIgngbBxT/ALJb/wDPvF/3wKAJqKh+yW//AD7xf98Cj7Jb/wDPvF/3wKAJqKh+yW//AD7xf98Cj7Jb/wDPvF/3wKAJqKh+yW//AD7xf98Cj7Jb/wDPvF/3wKAJqKh+yW//AD7xf98Cj7Jb/wDPvF/3wKAJqKh+yW//AD7xf98Cj7Jb/wDPvF/3wKAJqKh+yW//AD7xf98Cj7Jb/wDPvF/3wKAJqKrPZQMV2wxDByfkHNP+yW//AD7xf98CgCaiofslv/z7xf8AfAo+yW//AD7xf98CgCaiofslv/z7xf8AfAo+yW//AD7xf98CgCaiofslv/z7xf8AfAo+yW//AD7xf98CgCaiofslv/z7xf8AfAo+yW//AD7xf98CgCaiofslv/z7xf8AfAo+yW//AD7xf98CgCaiofslv/z7xf8AfAo+yW//AD7xf98CgCaioPslt/z7xf8AfApsdlAqANDEx9dgoAs0VD9kt/8An3i/74FH2S3/AOfeL/vgUATUVD9kt/8An3i/74FH2S3/AOfeL/vgUATUVD9kt/8An3i/74FH2S3/AOfeL/vgUATUVD9kt/8An3i/74FH2S3/AOfeL/vgUATUVD9kt/8An3i/74FH2S3/AOfeL/vgUATUVD9kt/8An3i/74FH2S3/AOfeL/vgUATUVD9kt/8An3i/74FM+xQeaG8mLbtxjYOtAFmiofslv/z7xf8AfAo+yW//AD7xf98CgCaiofslv/z7xf8AfAo+yW//AD7xf98CgCaiofslv/z7xf8AfAo+yW//AD7xf98CgCaiofslv/z7xf8AfAo+yW//AD7xf98CgCaiofslv/z7xf8AfAo+yW//AD7xf98CgCaimqqooVVCgdABgU6gAooooAKqXv34f94/yq3VS9+/D/vH+VADBSikFKKAHCnCminCgBwpRSClFADhThTRThQAtLSUtABRRRQAUUUUAFFFFAEKf8fEn0FTVCn/AB8SfQVNQAUUUUAFFFFAENz/AKhvw/nU1Q3P+ob8P51NQAUUUUAFFFFABUMX+sm/3v6Cpqhi/wBZN/vf0FAE1FFFABRRRQAVDcfdT/rov86mqG4+6n/XRf50ATUUUUANb7p+lRWf/HrH9Klb7p+lRWf/AB6x/SgCeqrTTCSdQinZHvQDJJ69fyq1UBtwZWk8yQFht6jp+XvQA2C4LKd53OGAIVCpXPqDUH2yYIjFUPmrlBzxyAM+v3hVlLdUYtvcszAsxPJx2+lM+xRbduWIxhRn7vOePyH5UASQSM5kWTaWRsZUYB4B/rU1RxRCIEAkljkk9SakoAKKKKACiiigAooooAKKKKAEqG5kkiQNGFI3AHcfUgVNUc0ImXazMozn5aAIWuT9qMeQqqQuSpOSRnr0FJNcyDeY1AEcfmNvByeTx7dDUhtULhiznkEjPBI6E0j2iP8Aed+Rtbn7wznBoAYlzI0ikhfLeQxgd+Aec/gat1Atsiy7wW+8WC54BPU1PQAtFFFABRRRQAUUUUAFFFFABTTnBxyadSEZBGcUAVklleF2Zo0ZGIJwSMD8RTftMq2qu6DzGAI4IXk4H86kFqoR0LuyucnJp0sKygqxbBGMA/r9aAIBcTmYwDy/MBOWwcYwD0z7irFvJ50EchGN6g4qM2iZ3b5A+Sd4PPIx/QflUyIsaKijCqMAUAPooooAKKKKACiiigAooooAKKKKAIHkkW5RMLsYHnPNQQXjySurKCFGSFByOenvViSAPKshdwV6AYxTVtEXkO/AwOfuj2oAhku5I90hVTGGZdv8XAJzn8KlglkaQxy7M7A4KjHXPH6UG0jLEksQSTtJ4yRgmnwwLESQzMSAMscnA7UATUUUUAFFFFABRRRQAUUUUAFFFFAEUzOkTNGFLAZ+Y8VWmvHjRG/drlNx3Z59hVuRPMQruK57iovsw2KhkcoOMEjn9KAGyTyF0SJQrNzuccdP/r1El5K6+YFQIpUMO5Jx0/OrElurkHc6kHgg9OKaLOIEbdwHGVzwcdM0AWaKKKACiiigAooooAKKKKACiiigAqnLcyxSOpCNhSwAzxzxmrlVhaIDJ87kSHLAkUAIs8iCQSqGZO6DjpmovtU4KoRHvkAKkA4Gc9fXpVhbZVUgs7bjliT19qYLKPGNzkjGDnlcelAElvI0iHfjcrFTjocGpqjijESbVyecknqTUlABRRRQAUUUUAFFFFABRRRQAVXu5JIYjIhQBR0YdT2AqxUM0CzMjMzKUORg96AGiWT7SI2VQpQkc5Pb/Go5LmQMxRQFQAsGHJyf0qXyB5qyGR8qMdRj+VI1qjNks/uM/e+tAEaXMjSpkL5bsVAxyMVcqBLZEk3gtwSQM8DNT0AFFFFABRRRQAUUUUAFFFFABTW3bTtxuxxnpmnU113oVyRkYyOtAFaOaV0l+aLMbY34O3GOeM/1pBdSG1jfy8O4GM/dGTj/AOvTvsSeR5O+TZxxkf4U9rcOm13c8dc++c0AQ/aZixjGzepOWwccD0zVmCTzYUfGNwziojaIR95w2SS2eTmp0UIgVeABgUAOooooAKKKKACiiigAooooAKKKKACiiigAqpe/fh/3j/KrdVL378P+8f5UAMFKKQUooAcKcKaKcKAHClFIKUUAOFOFNFOFAC0tJS0AQTs4I2F/+Armo983rL/37H+NOugpK5Cn6qT/ACqDCekf/ft6AJd83rL/AN+x/jRvm9Zf+/Y/xqLCekf/AH7ejCekf/ft6AJd83rL/wB+x/jSq824ZMn/AH7H+NQ4T0j/AO/b0qBd44Tr/wA82oAsAnzpcZzgdKj3zesv/fsf41J/y1m/3R29qrYT0j/79vQBLvm9Zf8Av2P8aN83rL/37H+NRYT0j/79vRhPSP8A79vQBLvm9Zf+/Y/xo3zesv8A37H+NRYT0j/79vRhPSP/AL9vQBM5Y2zb92cjquKdM0gf5C+PZAaj4+ytgAc9lI/nS3IXzOQvTujH+VABvm9Zf+/Y/wAaN83rL/37H+NRYT0j/wC/b0YT0j/79vQBLvm9Zf8Av2P8aN83rL/37H+NRYT0j/79vRhPSP8A79vQBMjy7xkyYz3QCnAkGfbnO7sM9hUMQXzVwE69o2FS9p8469wT2FADd83rL/37H+NG+b1l/wC/Y/xqLCekf/ft6MJ6R/8Aft6AJd83rL/37H+NG+b1l/79j/GosJ6R/wDft6MJ6R/9+3oAl3zesv8A37H+NOcsYYy2c+YvUYPWoMJ6R/8Aft6l4+zxYxjzF6Ajv70AOlaQOdpfHsgIpu+b1l/79j/GknCmU5CZ90Y/yqPCekf/AH7egCxG0h3by+MfxKBTLVJTbRkS4GOm0UW4XLYCjjsrD+dSWf8Ax6x/SgB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GqCFwzbj64xTqKKACiiigAqpe/fh/3j/KrdVL378P+8f5UAMFKKQUooAcKcKaKcKAHClFIKUUAOFOFNFOFAC0tJS0AVrpgCuWA+spSoN6/89E/8CjV/ANGB6CgChvX/non/gUaN6/89E/8CjV/A9BRgegoAob1/wCeif8AgUaVHXcP3i9f+fkmr2B6CjA9KAIOks3+6O+O3rVfev8Az0T/AMCjV/A9KMD0FAFDev8Az0T/AMCjRvX/AJ6J/wCBRq/gegowPQUAUN6/89E/8CjRvX/non/gUav4HoKMD0FAFTINq+CDz2k3/rS3LASYLqOO8xT9KtYGMY4owD2oAob1/wCeif8AgUaN6/8APRP/AAKNX8D0FGB6CgChvX/non/gUaN6/wDPRP8AwKNX8D0FGB6CgClE4Mi4dTz/AM/BP6VLnHn8456ltvYd6sYHpRgc8daAKG9f+eif+BRo3r/z0T/wKNX8D0FGB6CgChvX/non/gUaN6/89E/8CjV/A9BRgegoAob1/wCeif8AgUalJzBGQQf3i8h93f1q1gegpMD0oAq3DASkF1HsZyv6VHvX/non/gUav4HpRgegoAqwMCWwynjtMXqSz/49Y/pU2B6UAADAGBQAt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Uvfvw/7x/lVuql79+H/eP8qAGClFIKUUAOFOFNFKKAHCnCminCgBRThTRThQA6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WikooAWiiigAooooAKKKKAP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" name="AutoShape 8" descr="data:image/jpeg;base64,/9j/4AAQSkZJRgABAQAAAQABAAD/2wBDABALDA4MChAODQ4SERATGCgaGBYWGDEjJR0oOjM9PDkzODdASFxOQERXRTc4UG1RV19iZ2hnPk1xeXBkeFxlZ2P/2wBDARESEhgVGC8aGi9jQjhCY2NjY2NjY2NjY2NjY2NjY2NjY2NjY2NjY2NjY2NjY2NjY2NjY2NjY2NjY2NjY2NjY2P/wAARCAJNBQA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0Ciims20UAOoqPzB6UeYPSgCSio/MHpR5g9KAJKKi84byuDwAaXzB6UASUVH5g9KPMHpQBJRUTTBccHk4pfMHpQBJRUfmD0o8welAElFR+YPSjzB6UASUVH5g9KPMHpQBJRUfmD0o8welAElFR+YPSjzB6UASUVH5g9KPMHpQBJRUfmD0o8welAElFR+YPSkaYAgYPJxQBLRUfmD0o8welAElFR+YPSjzB6UASUVH5g9KPMHpQBJRUfmD0o8welAElFR+YPSjzB6UASUVH5g9KPMHpQBJRUfmD0o8welAElFR+YPSjzB6UASUVE0wBUYPJx+lL5g9KAJKKj8welHmD0oAkoqPzB6UeYPSgCSiokmDKGweRml8welAElFR+YPSjzB6UASUVH5g9KPMHpQBJRUfmD0o8welAElFR+YPSjzB6UASUVH5g9KPMHpQBJRUfmD0pGmC44PJxQBLRUfmD0o8welAElFR+YPSjzB6UASUVH5g9KPMHpQBJRUfmD0o8welAElFRNMFUtg8DNL5g9DQBJRUfmD0o8welAElFR+YPSjzB6UASUVH5g9KPMHpQBJRUfmD0o8welAElFR+YPSjzB6UASUVH5g9KPMHpQBJRUfmD0o8welAElFR+YPSjzB6UASUVE8wVC2DwM0vmD0oAkoqPzB6UeYPSgCSio/MHpR5g9KAJKKj8welHmD0oAkoqPzB6UeYPSgCSio/MHpR5g9KAJKKj8welHmD0oAkoqPzB6UeYPSgCSio/MHpSGYAqMHmgCWio/MHpR5g9KAJKKj8welHmD0oAkoqPzB6U5W3DNAC0UhOKN1S5JAOopu6jdS54hYdRTd1G6jniFh1FN3UbqOeIWHUU3dRuo54hYdRTd1G6jniFh1FN3UbqOeIWHUU3dRuo54hYdRTd1G6jniFh1FN3UbqOeIWFopN1AanzoLDqKSlqgCiiigAooooAKKKKACiiigAooooAKKKKACiiigAooooAKKKKACiiigAooooAKjl6D61JUcvQfWgDEutaki1Kayt7CS4aKMSMVcDg+1SQ69p8lnFcvOIllyAr9QRwc1UubLVItcub2yjt3WaFYx5jkFSO+MVnP4UuIhAyOtwRG6TJ5hjB3HJII7e1A2dFFqAl1SWzVeEiWQOD1zn/CrtZOnadNbai07hFjNtHEFDFiCuc9frWtQIYP8AXN/uj+ZrGv8AxGtldXaNZyPDaMgllDDjcBjj8a2R/rm/3R/M1kJoMUut317eRRypK0ZhBOcbVwcj60ATxa1b/wClG5ZYEgm8oEn7xwDwPxp0muafG9uvnhvtBIjKjI/H0rMn0S9F213F5Lst556xuxAZSoHJxwaSDQ723+yzKIGlS5eZ48kKA3YHHahAdFJ1T/eqhqetW+l3dpBcghbliofPCkY6/nV+Tqn+9WdqmlDUryAyqrW6xSI4PX5sYI/KgCVNXtttw8x8pIZjDk87jjPGKdJq+nxwRzPdxiOUEo2fvY64rDt9D1W008wJOsjG6MjHzCpdMYHOODTtM0C7gbTFuVhZLN5ycMTkP908igDat9X0+6mWG3u45JGTeAD29afaajZ3rultOkjJ1A/n9KwrPw5cQwabG3lIYI50mZDz84wCOOam8O6NcabMjXMaFo4TCJRMzbhkEfKelPqB0NFFFIAooooAKKKKACiiigAooooAKY/3o/8Ae/oafTH+9H/vf0NAFDVNVawurS2jtmuJbosEAcLjaMmqr+JES2mZrWRbmCVIpIGYAgseDn0qTWbG9n1LTryySJzamQssjlc7lx6Gs+50C+ube8nm8h7y7mido8kIFQ/dz9KBlseJA1msqWchka6+y+XvA+fHUHoRT49eefT5LuCxd/KdklQuBtK9ee9Z8Xhy6ezjgnEKxfbhP5CMSsceDkA/U5q/p2l3VnpN3pzeWY8sLd88kH+970dBE+n6wLqKGS4g+yrPjyd7g7/yqxNq1hb5866jTBK8+o6isjVbCWHwtbwc/a4NnlmMFvnz/KobvT7i1n0eO3t0uJE3tJ5mQpYjkk49aANx9X0+O3jna6jEUv3GHOauI6ugdCGVhkEdDXJf8IxeRw2jAxyOgkWWISGMYY54I/Kum0+D7NYQQbAnloF2hiwGB0yetAFiiiigAooooAKKKKACiiigBj/ej/3v6Gq15qC2l7ZWzRljduygg/dwM1Zf70f+9/Q1nazY3FxNY3VoI2mtJS2yQ4DAjBGfWgB6a1ahrgXDiAQzeTuc8McA8fnStq9syW8sDpLDM5XeGxjA5471mDQ7qZoprhYd7X32mRAcgLtwAOOTSWug3ULQbjFtjvJJzg/wt07daANODXdPnszdLPtiDbCWBBz6Yq7BNHcQrLC25GGQcYrnhot3/ZBspbeGQpMXjZZShxnIOccEVs6TBc22nQxXkolnUfMwpgLd3YsNLku2QusUe4qDycVStfEELyTx3kRs2hVGYuwIw3TkVZ1K1kvdDntodvmSxFV3HAzVG78PRf2O1rZwxJLI0ZkJP3trAnJ+maQMvPrWmpCkrXcYSTO08nODgn6e9ST6pY27RLLcoDKMoBzkevHb3rN1LSrr+0jeWMcEge1NuY5DtC5Ocjiq9lol7pdzBJAIbpRarA4kYqVIOcjg8c0Aba6lZtdm1W4QzDqtNj1SxlWVkuEKwjLtyAPxrEtfD9xbak8jIs8ZnaZHMzDbu6jb0NOtdEu4o7yF4o/ssqbVtjMWXOeTnHFAGs+rQG3jmt2WVHlEeSdvX6inDV9Pa6FsLuMzFioTPOR2rHh0XUfsMcM0iHZdpKiM5bYg7bsc09NCnWRXxEG+3m4JzyU59uvNMDVGrWDXX2YXUZm3bNv+16VdriLaC5j1W1sURZI4L5pd4iYNjnliRjv+NdvS6B1CiiigApkn8H+9T6ZJ/B/vUAZ2o6x9jv4bKK386aVC4BcIMDtk96sS6naW8scNxMsc0mMR9Tz9Ko+ItOn1KMQxWsEny/JK8hVo29RgVDaaXf2GpNcL5N0s8caSNI2GUqMEjg59aEDNVNTtJJ3t45laZASU5HTr9arW2u2j6Za3l1Itv9oXcFJzWbaaPqiarFdXLRybTKrMZSflbpgYwO3FQN4bvFt9P+5I0Nu0E0QlKAgnOQwFAHWKyuoZSCpGQR3pagsIfs9jbwFQnlxqu0NuAwOmT1qegAooooAbL/qn/wB01Xvrma1gEkNsbjHLAOFwMdasS/6p/wDdNNlQyW7ovVlIH5UMDJttekuNOF81kYoW27C8o+bLYq5PrGnW85gmu4klDBSpPQkZFZ39jXP/AAi1vpuY/PjMZJz8vDgnn6Cm3egy3E2oOUhb7TcwSLu/uLt3A8exoEai6vp72r3K3UZhRtjN/telWIbmG4txPDIrxEZDCuevvD1zOLhomRT9tW5jUMVBAUDBI6HrWppdg1tpkls8YiLljgSF+vfJoGRxa2JprVVhIjuXdUcnsverUGqWNxM0MVzG0i5JGfTrWRbaVdPFYROojFmZI2JP3gRgEVDF4evZFt7eYwxRW0ciLLGctJuGOR2oA201nT5FlZLlWWL75AJA5x6c/hUc2sQBbN7YiZLmfydwONpwT/Ss5NP1dNGSxjS3ieHYokSQgyKDz244ptnod7EluknlARX5uM7ySVIPqOuTQDNrT74XscuUMcsMhjkQ87WH9CMH8at1maPBKsl7dzIY2upt6oeoUAKM+5xn8a06ACiiigAooooAKKKKAGTf6mT/AHT/ACqtquoLpln9peNnjDKr7T90E4zVmb/Uyf7p/lUd9ape2U1tJ92VCp/GgCCXVIIrtoX4VIhI8nYZOAPx5/Ko7jWYEt4Z7YidJZhFkHGCazLbRtUt9Dkj89Gv5GXLhsAouABnHHH86bbaHfJa+TJ5QIvFnB8wt8vfqOtAG8t/asFInUh3Ma+7DtSQ6jZz3LW0Vwjyr1UVhxaLqSXEKEwfZorppsgncQc/40uj6BcaffxtIiypE7lZfObIDf7HShAzpaKKKACiiigAooooAKKKKACiiigApj/fj+p/lT6Y/wB+P6n+VAFHU9Yg0y5tYbgEC4baHzwp96VdYtQs7TuIVhl8rLHO4+2Kj1XShqV1bmRVaBUdXB68jgise18O6haLDJ5kdxLBcNIA7HDqRgZOODQBty65p8RtQZwwum2xlRkE+9TrqVm92bVbhDOP4P6fWsOLQ72BbOYLA80dy8zx7iFAYdAcdqWy0C4tdWM0iLLF57TI/nMNu4c/L0JoA3LXUbS8keO2mWRk64Bx+fer0f3fxrnND0u8sL+ViEgsymBAshcbyckjI4HtXRR/d/GgBW60lK3WsTU7gLqkcNxevZweXuRlbbvbPTP9K5pfEUjWSaKQ4SRWPoDzTvMTzPL3DfjO3POPWuSW7ngRxDIVXyyWcDlQZMFvypLm5aHUlezvHuLbyQJrgNvZF3HOD3/pS5QOvLAYBIGeB70tYevCNv7Mma5eKFZ/mlV8DBRsEn/PWqtjeyve2pF5JJcSzuk9sTkIgDYOO2MLz3zRYDoxIhlMe4bwNxXPOPX9KVXViwVgSpwwBzg+hrntWjlbVb6WG4lgeHT1cbDjJDORn246e9QveyG5kjnumtrZ7vbJMp24/cowXPbJJ59sUJXA6dHSRdyMGGSMg9wcGnVw0N7dIixRXawwgO8Mkk3lhyZXyTx83GOPeuj1ido47RWuGt4JHxLMp24GOOe2TQ42A1qK5vSZ7q81JUa8lMESFl/6ajcQCafq95JBrES/aT5fyARRy7XyT124+Yfyo5dQN9HWRdyMGHTIp1ck0l3YWqT208rvKZwIjyoIDMMD1yKSTUpbNmntb2a9tIFjlmO7ecklSv5EHHbFHKB11MeWOMEu6qAQDk9z0rC0a51CTUTaXjsXtoy8pxgPvIKY+gDD8Kp6qifa9Sj+1SJM9xbsse7sTGNwHsRRy6gdZSMQoyxAHqa5S9uby1ma1+1P5AnIMsk2wj5AQC+Djmrd6ZbjwmHluN7jBMsTcEBuufpRYDoajE8RhM3mL5YGd2eMVy76iRqUS216zKsiJh593mAjkhcdPeqSTbdGMcF68xe2m86DdkRgA447c/nT5QO4BBAI5FKOtcna3t6+qKjXKRMs4QRPLjdH7JjnI5zmusHUUrWaAfS0lLXUSFFFFABRRRQAUUUUAFFFFABRRRQAUUUUAFFFFABRRRQAUUUUAFFFFABRRRQAVFMSFG1GbntipaKAKuZP+eEn6f40Zk/54Sfp/jUu5yTgqADjkZpf3n95f++f/r0WFchzJ/zwk/T/ABozJ/zwk/T/ABqb95/eX/vn/wCvQpbeFbByM8DFAXKwL+c37l87Rxx7+9PzJ/zwk/T/ABqZf+Ph/wDdX+Zp9AytmT/nhJ+n+NGZP+eEn6f41ZpaAKUhfKfuXHze3+NPzJ/zwk/T/Gppesf+/wD40+gCtmT/AJ4Sfp/jRmT/AJ4Sfp/jVnNFAFbMn/PCT9P8aMyf88JP0/xq1SUAVsyf88JP0/xozJ/zwk/T/GrNFAFbMn/PCT9P8aMyf88JP0/xqzRQBWzJ/wA8JP0/xozJ/wA8JP0/xqzS0AVcyf8APCT9P8aMyf8APCT9P8atUUAVcyf88JP0/wAaMyf88JP0/wAas0UAVsyf88JP0/xpjl9yfuXHze3ofertRS/fi/3/AOhoAizJ/wA8JP0/xozJ/wA8JP0/xqzRQBWzJ/zwk/T/ABozJ/zwk/T/ABqzS0AVcyf88JP0/wAaMyf88JP0/wAatUlAFbMn/PCT9P8AGjMn/PCT9P8AGrNFAFbMn/PCT9P8aMyf88JP0/xqzRQBWzJ/zwk/T/GjMn/PCT9P8atUUAVcyf8APCT9P8aMyf8APCT9P8as0UAVsyf88JP0/wAaMyf88JP0/wAatUlAFNy+6P8AcuPm9ueD70/Mn/PCT9P8aml+/F/v/wDspqSgCrmT/nhJ+n+NGZP+eEn6f41aooAq5k/54Sfp/jRmT/nhJ+n+NWqKAKURfylxC5GOox/jT8yf88JP0/xqa3/1Cf7opTIuSOTj0BNAEGZP+eEn6f40Zk/54Sfp/jU/mD/a/wC+TR5g/wBr/vk0AQZk/wCeEn6f40Zk/wCeEn6f41P5g/2v++TR5g/2v++TQBBmT/nhJ+n+NGZP+eEn6f41P5g/2v8Avk0eYP8Aa/75NAFfL/8APB/0/wAaXMn/ADwk/T/Gp/MH+1/3yaPMH+1/3yaAIMyf88JP0/xozJ/zwk/Mf41P5g9G/wC+TVP+17L/AJ7H/vhv8Kai5bIlyS3ZLmT/AJ4Sfp/jTJGf5f3Lj5vb/GnwX9tcNtilBb0II/nUsvVP94UNNbjTT2Isyf8APCT9P8aMyf8APCT9P8askhRknApvmL/tf98mkMgzJ/zwk/T/ABozJ/zwk/T/ABqfzB/tf98mjzB/tf8AfJoAgzJ/zwk/T/GjMn/PCT9P8an8wf7X/fJo8xf9r/vk0AQZk/54SfmP8aMyf88JPzH+NMk1O0ikKPIQw6jY3+FEep2cjhVm5PTKkfzFVyStexPPHa4SF/KfMLjg88f404GTA/cyfp/jU83+ok/3T/KnjoKkorZk/wCeEn6f40Zk/wCeEn6f41ZooArZk/54Sfp/jRmT/nhJ+n+NWqSgCtmT/nhJ+n+NGZP+eEn6f41aooAq5k/54Sfp/jRmT/nhJ+n+NWqKAKuZP+eEn6f40Zk/54Sfp/jVqkoArZk/54Sfp/jRmT/nhJ+n+NWqKAKuZP8AnhJ+n+NGZP8AnhJ+n+NWaKAK2ZP+eEn6f40Zk/54Sfp/jVmigCnKX8l8wuBtPJx/jT8yf88JP0/xqW4/495f9w/yqSgCtmT/AJ4Sfp/jRmT/AJ4Sfp/jVqigCrmT/nhJ+n+NGZP+eEn6f41ZooArZk/54Sfp/jRmT/nhJ+n+NWaKAK2ZP+eEn6f40Zk/54Sfp/jVmigCtmT/AJ4Sfp/jRmT/AJ4Sfp/jVmloAq5k/wCeEn6f40Zk/wCeEn6f41apKAK2ZP8AnhJ+n+NGZP8AnhJ+n+NWaKAK2ZP+eEn6f40xy+9P3L9T6en1q7Ucn+si+p/kaAIcyf8APCT9P8aMyf8APCT9P8atUUAVcyf88JP0/wAaMyf88JP0/wAatUUAVcyf88JP0/xqWIkodyFTnocVLSUANbrTGRWxuUHHqKlxmkwKxlBt3HcZtX+6PypBGgGAigewqTAowKXs2FxhVWXBUEehFIEQMWCqGPfHNSYFGBR7NhcZgHPA54pCiMCCoIPOCKkwKMCj2bC5EY0OMopx046U5lVhhlBHoRT8CjAo9mwuMCqOgA7cCkKIWDFQWHfHNSYFGBR7NhcZtHoKQRooIVFAPUAVJgUYFHs2FxmBnOOfWkKKW3FRn1xUmBRgUezYXI2RWBDKCD6il2rt27Rj0xxT8CjAo9mwuRCKMEEIoI74pRGgzhFGeuB1qTAowKPZsLkexCwbYu4d8c04dadgUuBQqbC4UtJS1uIKKKKACiiigAooooAKKKKACiiigAooooAKKKKACiiigAooooAKKKKACiiigAooooAiT+L/AHjUd1dR2iCSbIjzgt2X3PtUidW/3jUd1ax3SCObJjzkr2b60O/QcbX97YfDKJolkCsoYZAYYNO/5ar9D/SmwReTCsYZnCjALHJp3/LVfof6UxO19BF/4+H/AN1f5msLX7m6F8kFu8ijy9+IyQTyfT6Vur/x8P8A7q/zNZuq6ZcXN3FdWsqxyIMfNn1P+Na0JRjO8jGsm42Rm2c91b3tosl1K7Skb42YkKD06966isC00W6W/W6upkYht5Kkkk/kK36qu4trlJoKSTuRy9Y/9/8AxrkfGh/4mMH/AFy/qa66XrH/AL/+NZOtaD/atwkv2nytq7cbN2ec+oqaElGd5FV4uULROO0w/wDE0tP+uyf+hCu5vby5OoxWFl5SSNGZXllUsFUEAAKCMkk+o6Vl23hL7PdQzfbd3lur48rGcHPrWtfafLNeQ3lpcC3uYlKEtHvV0PYjIPUZGDVYicZyTiRh4SgmpFK/1a90u802G58iVJ3YTyIhXauVCkAsccsM9ansdWe71m/tSiLb24XZJ3c5Ib8iCPwNFxo8l8F+3XIkbyZYmMcewEPt5HJxjb70tpoVtbkq+J4WgSFklQNuIZmLN6kls9K5zpJdSvZYfIitBG89w+xS/Krxkk468dqp6nfanpVks0htrljKq/JEyYTucFjzVm50S3aCNbBY7GSKTzI3hiAAbpyoxkYofTrm6RBfXUUuyQPtjh2DGCMcsfWgCH+2nfXEtIYg9uYDIzgfMWwCAOfQ1bgvZJdTktim1FgSUbhhgSWGD+VVrPQksWha3uHzEJMGQbiS2P5Y6U+TT777abq3vYUdoljcPblgcEnIw4x1oAhE+sf2t9jNxY7fK80t9nfON2Mff/Wkg1W7eWCd1h+x3Fw1uqBTvTBYBic4OSvTHGRzxWiLQ/2l9sMmT5PlbdvvnOapRaM6XEQa5DWkMzTxQ+XhgxzwWzyAWJAwO3PFAE9rd3D6veWk3leXFHHJGUBzhi45yf8AZFEmqok8EAtrhpplL7AFBVQcEnJHr2yabBYXcesTXr3cLRyqqGIQEEKpYr827r83PHPtUeo6RPqCQJNcw5jOTJ9n+cHOcod3ynt3oAqJrly2sm0D2rgXHleQqnzVXAO8nJ4/AVPNrTyXlvDZxSbJJTH5zp+7bAPTnPX2qRtEHnGeO42XH2gzJJs6AgAqeeQcVHBolxFcQE3wa2glMkcXk/Nzngtn39KAHQ6tLNBaKqILqWUxyLzhNv3z/L861JPvRf739DVG30iODWJ9QEhPmjiLHCH+Ij64FXpPvRf739DQBR1G5vF1C1tLN4IzMkjs00Zf7u3gAMP71Z9zrt1bp5UzWltPHdCCWWQFotpQuGAyCM8DGfzrSv7G4nu7e5tbmOCSFXX95CZAQ230Yf3arNokoRJI70fbBcfaHmki3Bm2FMbQRgYPHPagClJ4gufsthK01ja/aI5XMkysVfaQF2jcCNwOccmt6xmkubGCeWMxSSIGZD/CSOlZsHh6JFjWeXzl2zCRSmAxlYE4GflAx096mt3vbCJLVrW5vRGNouA0a5HbOXzkDvjmgCtbaxM0t41zLAn2YMWtfLKygDodxbBB+lW7FtUnEVxNLaLDINxiWJiyg9Pm3YJ/Co30mW7uxNf3Ecioroixw7Gw3GC245/DFEWnalFb/ZhqaeSEKIfs/wC8AxgZbdg4+goAistaluby7jeJUjVDJbP/AM9FGQT+Y/Iirtvfg6NHf3GEHk+a+3oOMnFVP+EctImt3tMW8sQKs4XO9SMEHn15pF0W6fT49Pur6KW1XYpVLcqzKp+6TvPXAzx60AVxrt2NFuZ7iOG2vbeVEdXyURXZcMeR/C3r1Bq/ot/LfxzmR4ZVil2JPACI5RgHIyT0JI6npVebw5B57vaOLdJBH5qBMhyjhlPX0BH4+1TpbS6XLcSWsUtzDO+8W6bR5TH7xBZhwfT1z60ALfXN9/acFnZPbpvheRmmjZ+hUYGGH96qqaxeXEkdnFFFFemR0kZ8sihQDuAGCc5HGRU8lte3lzFewt9gljR4jHPEJcglTn5XwOlNGhmJIpLa6ZbyN2kM8iBhIW6hlGOPoR0oAZ/a13BP9luFhadZkQugIVlYHkDPB49TS6rq01ml0UMCCJ41DyglQGxknBHTNObRJJIpXlvN15JIsglEeFUr0AXPT8aJNHuZ4JjLeJ9plkSTesJ2Ltxgbd2e3rQBHYazcXKWRZYWE87x+ZGDtdVBIZQTxnHfNLfapPFrX2FLuztl8tGXz42ZpGZmGBhh6D86RdCuIwkkV8guVuGnZ2gyhLDBAUMMD8amOnait411Ff26yvEscm61JB2liCPnGPve9MDSk+/F/v8A/spqvfajHZPDH5Us80xIjiiALNjqeSAAPc1Yk+/Dn+9/7Kaq6hYS3M9vc21wILi33BSyb1ZWxkEZHoO/akBXuvEFvaStHLb3WUCGQrHuEe7pnB/QZq3YX6XyyFYpYmjbaySqAw/U1Vk0hpfPaW5BebyixEeBlPbPf9KuWtp9nnuZd+7z3DYxjbxigC1RRRQBHb/6hP8AdFEX+qX3GaLf/UJ/uimJLGiBXYKy8YPFAE9FRfaIf+eqf99UfaIf+eqf99UAS0VF9oh/56p/31R9oh/56p/31QBLRUX2iH/nqn/fVH2iH/nqn/fVAEtJUf2iH/nqn/fVH2iH/nqn/fVAEh6VxcE0GWadiQBwq9WP17V15nhx/rU/76rgLa8e3ZgYxJGwwyN0Nd2DjzKVvI48Ve8TXs5IxqsAhcshcYJGD9DXUy9U/wB4Vx2ktcX2swylOEYE4GAoHauxl6p/vCpxatJLyKw1+ViyclB/tVFdTPD5OzHzyBTn05qWU4AbGQpyahmNvNs3SgbGDDBHWuM6jPTXAior29xORCksssaKqorEgEgtnseBmpU121fUfsYV8mQxLJlcFwCSuM7ux5IxxSpYWUaSKJziSFYTlx91c47dfmNIlhaR3LyLduI3ZmMIZQm5upzjd3JxnGe1AEX/AAkUGJQbW48yMxjygULNvbavRsDnsSDWtGxeNWZChIyVYjK+xxxWNbaLY2+P9Nlk2iIKGKAKI23KPlUd+tbHnw/89U/76oA5nUJI/wC1pllfagbkgZPSqtzNBgPbswyOVbqPxqPVLp4dcnkiIOG+oIxVeSea/lSGGEIvRUQHAz3r2oU/di+ljypX5mrdTuic2Z/65/0ouBOYMW0kccnHzSIWAH0BH86VgVtCD1Cf0qtq1jLqOnm2iuBBuI3EpuDKOqkZHB6HmvFZ6iKEOrXc1lAEEBuLi5aCOYKfLYDcd4XOSMKeM9e9Tw3d9cWkwE1rBNbTNHNK8ZZCAM5A3DHBHU8c9afJptxLawK9zELm2kEkUiQbUHBGCu7pgkdarz6FNLYiEXieY9x9onZ4dySn+6V3D5eF4z25zQMbBqt5d2tgsKwx3N2Hfe6MU2L/ABBcg/NlSOeh71oabffa7JJZdqSZZXAPGVJBxntxUU+n3UqW0ouolvYN2JfJ+RgeCNu7Pp37UQaHYLbRRXNtBdPHk+ZNErEknJPTjk0APu7q4h1C0jTyjBMSrZB3dM8HOKivru8tL+3USW7xTyBBD5beZjHLbt2OPpT73T7ie6tZLe5ihjtzkRmAtntjO4Y49qYum3aavJereRMsmBse3yyqP4Vbdx+VAGlvXONwz6ZqjZ3VzJql7az+VsiVGjKAg4bPXJ9qlXTLBLr7SllbLcZLeaIlDZPU5xmobawuotWuLyS7ieOZQpiEBUgDOPm3H154/KgBdLuri4lvY7kRbrefywYwQCNit3P+1V5ywRigBbHAJwM+9UNNsLu0urqWe7imW4fzCqQFCGwF67jxhavuGKMEIVscEjIB+lAGNY6reT6Vf3EkcX2i2lkjVYwSp2/qabpeszTWjT3MkF18ypsson3Rk/3lJJFTaXpd5p8V0rX0UpnkaUH7Pt2ux5/iOR7U230e7imuLk6goup2Us6QALtH8IUk9fXNADZ9Rv7XW7S0kNtNHcs3yRoweNR/ETk5H4Cpor+6OvyWMyQiEQ+ahTJY845qGy0W9tNUmu/7SSVZn3OrW43EdlDbuAPpUw0y7/tw6j9ti2FPL8ryDnbnP3t3X3xQDItS1O6TSn1G1aK2ijRmZLyFgzEHAGNwxn8etRahqmowaMmpr9lt18hXaCZGLFz/AAA5GPToaL3Qr+7ks5H1ZWe2Jb95ahlZieG25AyB0p19ouoXV5a3I1VFe3j2hXtQyl+7gbuD/KgDUEjy6d5kkZjd4tzIeqkjpUWs3/8AZunSXOFLAqq7s4yxAGcduanZXWyZZHDuIyGYDGTjk47UzUbMX9o0BcxtlXRwM7WBBBx35FDBGU+tyQ6aZftEM0xmWIH7O8YjJ/vISW/xrS0q6a6tS7zxzsGKkpC0WPYqxJBqo2jSyJLLLdKbx5EkEixYRSv3RtzyOvfvU9pp9xbgt9qUyyTeZMRFgPxjaBk4/M0AQabqNzdahPDcTWyeWzYg8plk2g8NknBH0FPsdUkvdTmiSNRaLGGik7yHJBP044p506WbUBcXc8ciRqyRxpEV4bruJY5/SkttDsrTUBd20EcTCPYoVenJ5oApWetznTbu7uJLeSWCPe1tHG0boewbcTx74q1BqM9rPPFqkkGI4BP5sSlVC5IIIJPTHXvnpSNo8l09zJf3CSPPB5A8mPywq5JzyTk5NOi0fzWmfVZIrxpI1i2+VsQKpz0yeSefwFABp97fX8F5mOO2mjlCxq6ltqlVYbhkc4boCKqNrdxBp9xJIYZJEuRbxzIjCNycfNtyTwSQQD1FTHw8sVrqMNjOLV71gRIiZMagAbevPRvT71SnSp305LaS4hV4XV4Ght9ix7cEDbuORx6igBsN5dT6a80N7aF42O93tnQKB2KFsg/U1A+pX0WhrfXVxZ2zctloGZWX+HjfkE/U1OdGkktZo5rkGS4lEkzJHtDAY+UDPAwPU1cvYLqWIR2k8MIIIbzIS/HthhigCndXt8ukx3qSW0H7sNIskbSZJ6BcMOv9aZd6td2mnwB4on1B0DyIuQka55Y859h6n6Gp10dVt7C384mK0YMVK/6wgcZ9Oeadqei2Wpo5mgjMzLt80rkgUAU9T1qSDUGtY5obdYolkkklgeUfMTjhSNoGOWJ71Lq11qds0ZspbNvOZY4opImLMT1OQw4AyenQUXmitI8gtLhLeOeAW8yGLdlBnG3kYOCRzkdOKtJpypqMd0ZCVhg8mKMj7vPJz6nCj8PegCq2oXI1w2jT28MYKhFkhfdLxk7X3AZ68YPStR/9ZF9T/I1Su7C4vLuJpLmMWsUqyrGsXzkr0BbdjGeeBV1/9ZF9T/I0AS0UlLQAUUUUAFFFFABRRRQAUUUUAFFFFABRRRQAUUUUAFFFFABRRRQAUUUUAFFFFABRRRQAUUUUAFFFFABRRRQAUUUUAFFFFABRRRQAUUUUAFFFFABRRRQAUUUUAFFFFABRRRQAUUUUAFFFFAEfl8khiM+lHl/7bfpSAFi3zEc44pdh/vt+dMQeX/tt+lKqYbOST05pNp/vt+dIuRIBuJBB6/hQAL/x8P8A7q/zNSVGP+Ph/wDdX+ZpXkSP77qv1OKQx9FRpPE5wkiMfQMDUlGwk7kcvWP/AH/8akqOXrH/AL/+NQXepWdk4S5uEjZhkBu4oKSb0RborPj1vTZZFjS7jZ2ICgdya0KAcWtwpaSigQUUUUAFFLSUAFFFFABS0lFAC0lFFAC1FL9+L/f/AKGpail+9F/v/wBDQBJRRRQAtJRS0AJS0UlABRS0lABRRS0AJS0UlABRRRQAtJRRQAyX78X+/wD+ympKjl+/F/v/APspqSgAooooAKKKKAI7f/UJ/uin0y3/ANQn+6KA5b7q5H1oAfgelGB6U3c39z9aNzf3P1oAdgelGB6U3c39z9aNzf3P1oAdgelGB6U3c39z9aNzf3P1oAdgelGB6U3c39z9aNzf3P1oAdgUmB6Um5v7n61lf28n/PBv++hVwhKfwkSnGO5r4qOXqn+8KpWurRXEwjKMjN0z3q7L1j/3hSlFxdmOMlJXRJRgUjMFGaTc39z9akodgelGB6U3c39z9aNzf3P1oAdgelGB6U3c39z9aNzf3P1oAXA9BS4A7VmXGsLBO0TQsSp65FNTXImcBomUHvkGtfYztexl7WF7XNKb/USf7p/lTx0FMlOYHI7qf5U8dBWRqFFFFABS0UUAJRRRQAtFFFABSUUUAFFFLQAlLSUUALSUUUAR3H/HvL/uH+VS1Fcf8e8v+4f5VJQAtFJRQAUUUUALSUUUAFFFFABS0lFABRRRQAUUUUALUb/6yL6n+RqSo5P9ZF9T/I0ASUUUUAFFFFABRRRQAUUUUAFFFFABRRRQAUUUUAFFFFABRRRQAUUUUAFFFFABRRRQAUUUUAFFFFABRRRQAUUUUAFFFFABRRRQAUUUUAFFFFABRRRQAUUUUAFFFFABRRRQAUUUUAFFFFABSUtJQBGn8X+8ar6hdmyt/O271B+ZR1I9qsJ1b/eodEcgsoO05GR0oY4tJ6jbaRpbdJG25YZ+U5FP/wCWq/Q/0pI40iQJGoVR0A6Cl/5ar/un+lMUrX0EX/j4f/dX+Zrntfje41aKBWAzECoY4Gcn/CuhH/Hw/wDur/M1U1DSoNQdXkZ0dRjKntWlGahO7Mq0HONkYFuiW2p2kMf+tVgJWB4ye34V11ZVpoVva3CzB5HZTkbiOtatVXqKbViaMHBO5HL1j/3/APGuN8cf8hKD/rl/U12UvWP/AH/8aqX+j2WoyrJdRF2UbQQxHH4VgdlGahPmZ59pf/IVs/8Arun/AKEK7m9eW51qCwE8kMPkNMxjO1nIIAGfQZoh8N6XDMkscDB0YMp3t1ByO9XL3Tra+aNpQwkiJKSIxVlz1wRQXiKqqNNGLrM11pV5pvkXEzwReZLcB23FkBQHP0DE/hUmnapJLquoTyyO1mI0aBVUt8oZlLADrkqT9MVprpVoFQOjy7UdMyOWJD43A565wKlt7G3tpA8EYQiJYgB0CrnAx+JoOczr7Uftf2SG1lkgW4m8t3ZCjYwTgZHeodaiudOsY/sV3cGRplP7xyxIAJK/jiti9soL6DybhNy5yMHBB9QexqKLS7eMLkyyFXDgyys5yPqaAMm21O4vtdhe3l/0RoHCpnhnABJP0zitG3mnbW5oZW+VbaNtgPAYs2SPyqZNLs4inlQiPYGC7DjG7rUc2j2s0yylp0kCCPckzKSB0zg89TQBSFm4137P9uvPKEHmbfOPXdiobe5uN1pfG5kZri8eBoifk2ZcAAdiNoOfrW6LaIXP2jB83Z5e7P8ADnNV49JtI7z7SqNvDFwpc7VY9WC9ATzz7mgCna+YdcItbieWCNXFwZH3IH42qvuOc4p99qVzZzWscqRRpJnzJWDFAcjC8dM56mp7LR7WxlMluZlyWO0zMVyTknBOKWbSbWdI0lMzInG0ythuc/MM8/jQBiR3ty3iAwrNcDN0V+dv3RQKCVA9asSX15eXNk67YrWSdkXax38AjntWs+l2kisGjPzS+dkMQQ3HIPbpUUeiWMV0twiOHRy6jzDtUnqQM4FAFC1vrid7bTzK32mKZhOw6lF7/jkVuS/ei/3v6Goo7G3ivZbxIwJ5VCu/qB0qWT78X+9/Q0AZupLJNq1jbC4mijeOVm8p9pJGzH8zWVc3d2jmz8+4mEV+Ig8TASOpiL7c+oP8q6C906C9kiklMqvECFaORkIBxnofYVE2jWTW0cAR0WOTzVKSFW3YIzuByTyaAOdl1K4+xWTTT3jER3BlEDYdSrKAG9doODXU6a0r6dbNO6vKY1Lsp4Jx1FR2+lWdt5XlRYMYdQSxOd5BbPqSQOtRR2V3aKIbCW3itl+6kkbMR6jO6gDNF3cWFxdfbGuPtGyR4SXzFIByMDsRV/TrU+RDezXtw7Mm98yfIcj06YqeLSraO489vMkfBAEkjMFz1wCeKiXQrJVKDzxGQR5XnNsGeuBnAoAydN1qWa/uFknLJcxtJAuCPL25GPywfzrUi1A23hmO/nJd1tw5z1ZscD8TVubT7aZIVePiE5TBxjjH8jVeHQ7KFEQee0cZUqjzMyjb04JoAwo9Uuf7GvbeS6kluoJov3qZVmR3Xpn6sv4VseHZ5Z4bpnklaNZykazHMiAAAhvxz+GKt3Ol2l1MJZY8uFC5BIyAwYdPcCmy2Lxzy3Fg0UM8xHmmRSysAOOARz70AV79JLnW7e2FzPDGbeRyIn25IZAM/maz4Lu7uruPTpLpwgmkRpkOGcKAQM+vP6VqPpf2spLfybp0DKr27PENpxkEbuelSPpFk1tHbiLy0iO5CjFWU+oI5zQBkyXVxa3hsxcyPHHcxAOxydrA5UnvT9Zu7hPtixSyjbLCoEbYbBxkD61pDR7IWr2/lsVkbczlyXLeu7rmm/2NZm2kgYSsJGDs7SsXJHQ7s54oAzNOvblmso5JpN32qSN0c/MAFJCse56VNePPL4ieANeGJYYjiCTaFJZgSefYflVw6FY+SkYWVdkhkDrKwfcRgktnJ4obRbVpBJvuRIECFluHBIBJGTnnqaYF6T78P+//AOymqeo3s8N1a2lokZnuNzBpM7VVcZ6deoq5Jw8P+9/7KahvbCC+8vzgweM5R0Yqyn2I5pAZd7rF/bTzJHbQyCARbyWILF+MCr+mXc9wbiO5SNZYX2nyycHjPen/ANl2u1wUZt4QMS5JO37vNTxW8cMksiDDStufnqaAJqKSloAjt/8AUJ/uili/1Kf7opLf/UJ/uimKzxjYY2bHAK4oAnoqLzm/54yfp/jR5zf88ZP0/wAaAJaKi85v+eMn6f40ec3/ADxk/T/GgCWiovOb/njJ+n+NHnN/zxk/T/GgCWkqPzm/54yfp/jR5zf88ZP0/wAaAJD0rirWcqskixeYVHfovviuw81sf6mT9P8AGuMh0vWYJN8Vs6t6hl/xrtwnLaSbscmJUm1ZFu2k/wCJxbr5Zjy4O0npXUy/8s/94Vy+k6RqH9pR3F3GUCNuJZgST+FdRL1T/eFTi3HmSi76FYeMlF3HP1T/AHv6VXvmZfI2sRmVQcdxzU8gJAKjJBzimMwfG+BztORwOD+dch0mJFqV6sYECQmKC2imfzCxZtxbIBz6L3qaLWLmTUGXyFFqJnhLEYK7Qfmznnp0x3rQEUKhgLMgMoQjaOVGcDr05NNFtbC6NyLL9+RgvtGT+tAGQuvXrh0WOEu3kGJirBcSPt5Gcn17V0Me8Rr5hBfHzFRgZ9qpQ2Flb58nTlTJUnai9jkd+xq35p/54yfp/jQBzN7JnWpl2GTBztBxniqt5OWjWRovKLA9OAfwqXU9N1KXVJp7e2faWyp3KO31qL+yNXvLhTcxMoPBZmHA/A17EHTUU3JbHmShNyat1OvP/Hmf+uf9Kj1AxCxdp53gjUAs6NtP04qV122rL6IR+lRX1jBqNsILkMU3BvlYqcjpyK8dnpox0kvRZ2VvLLNGLq7ZQzN+8WLDMoJ9TtFPSZRY3SXl3cBLW5MavG5EkgwCF45J+bH4VpHS7drQWzGVlDb1ZpWLq3qGzkVHJollJaxW7JIFik81WWRg2/nLEg5J5NAFCM3zppljdzSxPMsjyMrYfC/dUn1wRn6VPp+sIljF9rMrybnTcsTNuCsRk4HtVyXS7eW2ihYynyiSj+a28Z6/NnPerFtBHawJDCm2NBhRQBQvXkXUtPeOaRUkYhkzgEYzyKivN51eFLSedpt4aVN/7tEx3Hqau3em293cRTymbfEcpslZQD9AaYNItRfPeKZlldgzbZmAYj1GcUAPTUrd7v7MBL5mSvMTBePfGKgsTKut6hC00kiBI3VWOQud2cflWnVKHS7eC/kvEabzpOG3SsQR24zjjJoAh0dpfP1KKWZ5RFchVLnJA8tDj8ya0XBZGCsVJGAR296qWWl29jPLLC0xeU5ffKzAnjnBPXgVbdQ6MpyAwwcHBoAwdJkvbjSdSQTvLcJcSxRuxwRjgUzR7m6VZ4FM8t7EyebHdSZAB6lSK0rPRrSxjnS385VnyXzMxyT1PJ4PvSR6FYojrskYu6uztIxZiOmTnNAGezXDeI4Y7C6nlRGJuwz5jQY4Ue9WYZLhPFMsDXEkkLW/mBD0U7iOKlt/D9hbXhuoUlWUuXP71sE/TOKkGj2o1E3+ZvPPGfObGPTGcY9qAZnazLcDTlaaWWC/cMkEFrIfnbsf5Z9Kj1X7XHptuGurj+1XhCpDA+A0ndiPT1Jq9L4a02Xyd0coMAIQrMwIycnnPvS3HhzTrmWKWRJvMijESMszA7R9DQBdAlGnYnIaURfOR0LY5qtr91NaaWz2+fMZ0jBXqNzAce/NW3jWKyaNM7UjKjJzwBS3VvFd27wTpujcYIoYI56a9uILNrWMXC3P2hI3Dzb2Ab+63vWto8wa2lRvOEkMhWQSyeYQfY9xTho9oLaSArIwkYOztIS5YdDu68U+LTLaFEVQ52yeZuLklm9Se/40AZVjrDXeu7DK6ROjLHCUI6H7x471LZwyPrUnk3ly9vApWQPJuDOew+g/nWubeI3Cz7f3igqD7U23tIbaOSOJSqyMztycknrzQBz0l7dae2q4a4Uw2wkhS4ffuPOWHt049qJL640+wvlxcC7WFHXzZfMBDNt3DsDnPFbMOkWkZmLCSYzJ5bmaQuSv93ntzRDo9nFFNGUeUTII3MrlyVHRcntyaAKenZf7ZZTvdQyoqOzPPvIU5wQ3boc0aRFNNY3Nx9ruWhn5t975ZUA4bP8AtdfpirkekWscFxFiRxcJskZ5GZiuCMbic45P51Ze2ja1+zDcke3aNjFSB7EUAYj6pLb+H7Q73a4nXaJWUtt65Y4qK41pl0GAQzv58sbZnKH5cdT061uWdhBZWotoQ5iGcB3LY/E1ItrCtt9nCfutpXHsaAMe6nE+iW1yl1cea6hIxG5QyOemaNSgmg022j+23TXjAQxlZCN7nufpyfwrVNjbsbclP+Pc5j5PBxinSWsMtzDcOuZIQwQ56Z68fhQBjailzZmCSee6e0hhVZJIpdrbs8sw79qk1lpra9tZo3uVR5o1eTf+6VScYK+/T8a0L3TYL51NwZWUYzGJCEbByMr0NJPplvcXKzTGVtrKwjMjbMjoducUAYup3l3a3k8rvcrIlxGsCKD5TREqDntnJb36V0b/AOsi+p/kary6bBNdi4lMrlWDKjSEoGHQ7emasP8A6yL6n+RoAlooooAKKKKACiiigAooooAKKKKACiiigAooooAKKKKACiiigAooooAKKKKACiiigAooooAKKKKACiiigAooooAKKKKACiiigAooooAKKKKACiiigAooooAKKKKACiiigAooooAKKKKACkpaSgBpRCclQT9KTyo/7i/lTQisWLKCc96Xy0/uL+VMQ7yo/wC4v5Uqoq/dUD6CmeWn9xfyoVQso2gDIPT8KABf+Ph/91f5mpKjH/Hw/wDur/M1Fd39tZ4FxKEJ6DBJ/ShJt2QNpK7LNFUrfVbK5kEcU2XPQFSM/mKu0OLjo0Ckpaojl6x/7/8AjUlRy9Y/9/8AxrP1TXbbS5kinjlZmXcNgBGPxNIUpKKuzUorCt/FVlPcRwrFcBpGCglVxknHrW7kYyaAjNS2CiiigoKWkoBB6UALRSUUAFFLSZoAKKMjOKKACiikZgoyxAHqaAFpkv34v9/+hp9Ry/fi/wB/+hoAkooooAWkoooAWikzRkZxmgAooooAKWkooAKKKKACiiigApaSigBkv34v9/8A9lNSVHL9+L/f/wDZTUlABRRSUALRRRQBHb/6hP8AdFSVHb/6hP8AdFCl3GRgA9MjNAElFMxJ/eX/AL5/+vRiT+8v/fP/ANegB9FMxJ/eX/vn/wCvRiT+8v8A3z/9egB9FMxJ/eX/AL5/+vRiT+8v/fP/ANegB9JTcSf3l/75/wDr0Yk/vL/3z/8AXoAdRTMP/eX/AL5/+vWCNbuycBYifZT/AI1pCnKexnOpGG50NRy9U/3hWVZaxJNcrFMqfOcAqCOfzrVl6p/vClOEoOzHCamrolpKa7FRwMknApDv7so/D/69QWSUlMBZhlXQg9CB/wDXpcSf3l/75/8Ar0AOopuJP7y/98//AF6MSf3l/wC+f/r0AOorEvNWuYLqSJREQpxyp/xqNNbnVx5yR7e4AIP862WHm1cxdeCdjcm/1En+6f5U8dBUcp3Wzkd0P8qkHQVibBS0UUAFFFFABRRRQAUUUUAJRS0UAFJS0UAJRS0UAJRS0UARXH/HvL/uH+VS1Fcf8e8v+4f5VLQAlFLRQAlFLRQAlFLRQAlFLRQAlLRRQAlFLRQAlFLRQAVHJ/rIvqf5GpKjk/1kX1P8jQBJRRRQAUUUUAFFFFABRRRQAUUUUAFFFFABRRRQAUUUUAFFFFABRRRQAUUUUAFFFFABRRRQAUUUUAFFFFABRRRQAUUUUAFFFFABRRRQAUUUUAFFFFABRRRQAUUUUAFFFFABRRRQAUUUUAFJS0lAEafxf7xqrqc81vAr243y7uI8ff8Ab29fwqyGClgTg5pfMT+8KGrhFpO7I7OQy2schk8wsuS2MZ/Cpf8Alqv0P9KTzE/vChWDSjBzgH+lMG7sB/x8P/ur/M1zuvokmsRJLJ5StEBvIyAct1roh/x8P/ur/M1FdWNteYNxEHI6HJB/StKM+SV2ZVYOcbI5qBoxqlpBBtZYnALj+Nu5z6V11U4NLsraQSQwBXHQ5Jx+dXKdaoptWFRpuCdyOXrH/v8A+Nch41/5CMH/AFy/qa6+XrH/AL/+NMmtLa4YNPBFIQMAugJH51iOrDnjY860z/kKWn/XZP8A0IV2GpJDc+IbS1vwr2zQO0cUn3HkBHUdCQOmfU1pLp1kjBktIFYHIIjAINSXNrb3cfl3MMcyZztkUMM/jQKjS9mmrnM67BFZ3mnTackcaWKzXHlxAAEApvGB/slvxqXSLiWTVr/UFikn+0wRyRRAgHZudVxuIAyAG59a6CGztoFRYbeKNUBChEA2g9cfWpBEiyb1RQ+0KWA5wOg+nJoNjD1W4a4WzS/tpbS2kuNkqSMpDDBwCVJGCcdah13TrRLOKHTYoreRrhWxAoX5gCRnH0ropYo542jmjWRG4KuMg/hUMFhZ2yhYLWCJQd2EjA59frQBzljcvqWu29/vZFaCSJMj7pXG44PvmrmraZYzXmmST20E8ks+2SRo1zIPLbr+QrcaCJiC0SMQCBlQeD1H40eTFiMeUmIzlBtHy9uPSgDC1HRtMGp6Yo061CvIysPKXDARnAPHsKqX8MKDVZCirdWskSWeBgxjauwJ6AsWHHXpXUtGjsrMilkOVJGSPpUclpbS3CXElvE80f3JGQFl+hoA5hS66nPe3MNnOy6isAEiFpkBKhSrfw4znGOeTmtfVpb2G1D207PiUmQxhN6p6KG4JHvzitBrO1a6F01tCbhRgSlBuH49aSWwtJ02TWsEibt+1owRu9fr70AclqZS5vXulhjljMUBN2/EkIJPzAAfnyKu6ndy3AulN8scUMsSLDtU+bkg5yeee2K6P7PD837qP5l2t8o5Hofaozp9kzq7WkBdRtVjGMgeg4oAwZC0d5JoYBAuJhKmP+eR+Zv1GPxro3ABiA6Bv6GlMUZlEpjXzANofHIHpmkk+/F/vf0NAGTq1tbXWt6dFeQxSxeVMdsqgjPyetY08SSEW9ukNxZLqQWCOdyYv9SxZc4Pyhs+vNdZc2VrebRdW0M+37vmxhsfTNJJY2k0C28trC8KfdjaMFR9B0oA40oZrOxjWyivngjuw0MjfKGDrnYcHIHRfbuK63Ryh0i08ufz18pQJf73HWrEdtBEIxHDGnlgqm1QNoPUD0HAqq2m/vCYLy4tkJz5UIjC579VPWgDEMbaXd3CrBBNNcJK8F3GP3ucZKt/Q1d0y30eCwgvxHb+aE3mcgGQnHzZbqT1rUgsLS2laWC1hjlf7zpGAzfUimjS7AStL9htvMfO5/KXJ9cnFAHNafcTw38stxFcRrqMbsTKBtDjJULz/d/lWnFffZPCcE0RDzfZ0WJRyWcgBR+ZFbMkMUqqskSOqnKhlBwfaoIdMsIHDw2NtGwOdyRKDn14FHkByfzW+k3ukyQykCWGWFbnAMitIu4Hrxuz/wB9Vt+GVWMX8XlpbOtwd1oh+WEYGMdMhsbsgDrWvLbwTOHlhjkZeAWUEjkH+YB/AVFc2SzNvjle2lOA0sIXcwGcAkg8c0AZ2p2tpda/apewwyxi1lIEoBAO5Oeay7by7i4tradzLpbXEoiEhyr4A2rz1Gc4z6V0P9l20kareqt8yklXuY0ZhnsMKKsy2sE0HkTQRyRdNjKCv5UAcxJ5NvdyRWxC2UN3FgKfkjYg5A9O1P1vbN9vVVjkHnwKVc/KenBPpXRLZ2y2xtlt4hARjygg2/l0pq6fZLbG2WzgEBOTF5Y2k/TGKAOb0x1jexiJVDFeyqyo2Y1+VjhD6VZu7aO78TyF7WyuUW3iybg8oNz8rwefy6Ctp9OsXgWB7O3aFDlYzEpUfQYpj6TpsgUPp9o2wbVzCp2j0HFMCzJ9+H/e/wDZTWJ4oe7jk09rEZnDyYAGTjy2zgdzjoD3rbk4eHH97/2U04xozK7IpZDlSRyvbikBU0j7IdMgNg2+3K5VicknuT75zn3q7TIoYoQwijSMMxZtqgZJ6k+9PoAWiiigCO3/ANQn+6KWH/VJ/uikt/8AUJ/uimgSpwoVl7ZOKAJqKizP/cj/AO+j/hRmf+5H/wB9H/CgCWiosz/3I/8Avo/4UZn/ALkf/fR/woAloqLM/wDcj/76P+FGZ/7kf/fR/wAKAJaSo8z/ANyP/vo/4UZn/uR/99H/AAoAkPSuKsZp28z7Nt83bx/ex3212GZv7if99H/CuVHha/U5E8II7gt/hXZhZQSkpuxy4iE5NcqCCVjrkCyFN+8btnTP+NdXL/B/vCsDSvDs1reJcXMqMEOQEz1rfl6p/vCpxMoSkuV3sisPCUYvmHP1T/e/oaragP8Aj3/67L/WrMill+U4IOQaZmb+4n/fR/wrlOg56Ka9MZMN20EdtaRSrEkSbWYlsg/L0wo4GKfDqN62svG9woCyurWpIJ8sA4YKF3ZPByWxzj0rfzN/cj/76P8AhSZm/uR/99H/AAoA5S21e9uRJHBqDsH+zESfunaPfIVYYC4Bx2OcetdbGpSNVLs5UYLNjLe5xxTczf3I/wDvo/4UuZv7kf8A30f8KAOWvJWGuyqhj37vl39M4qvqE06on2raJMH/AHse9XtQ8PXt3fS3CyQqHOQCTx+lRReFrppQbieMpnnBJJ/SvVhUopJuWyPNlSqNvTqdMf8AjzP/AFz/AKVMOgqORdts6jshH6VIOgrynueihaKSloGFFFFABRRRQAUUUUAFFFFABRRRQAUUUUAFFFFAEVx/x7y/7h/lUtRXH/HvL/uH+VS0AFFFFABRRRQAUUUUAFFFFABRRRQAUUUUAFFFFABUcn+si+p/kakqOT/WRfU/yNAElFFFABRRRQAUUUUAFFFFABRRRQAUUUUAFFFFABRRRQAUUUUAFFFFABRRRQAUUUUAFFFFABRRRQAUUUUAFFFFABRRRQAUUUUAFFFFABRRRQAUUUUAFFFFABRRRQAUUUUAFFFFABRRRQAUlLRQAwyKDgnmjzE9aanVv9406mIPMT1oV1Y4BopP+Wq/7p/pQAg/4+H/AN1f5mpKjX/j4f8A3V/mao6lq8enyLGYy7sN2AcYFOMXN2iKUlFXZpUVk2muJcTRxtA8YkOFYnIJrWonCUHaQozUldEcvWP/AH/8akqOXrH/AL/+NYPiPxFPo93FDFBHIHTcSxPqRSScnZFnRUVxll4zurm+t4GtYQJZFQkE8ZOK6q7vreyCm4k2bzhQASW+gHNOUXHcCzRVNNUsne3QTAPcFhErKVLFevUVMl1BJdSWySK00QBdB1UHpUgTUVDc3MNpCZZ5AiDuarjWLEx+YZ9i7wmXRl+Y9ByKAL1LUDXcC3a2plAndS6p3IHeq9zq9jaT+TPMUkzgDy2OTjPGBzQBeorNfXdORlVp2DN90GJ+eM+lTPqtkk0cTTgPIFIBU8Z6Z44z70AXKKozaxYwXHkSzlJNwTBRsZPQZxjvV6gAoqncarZW1x9nmnCScHBU4GemTjAqeeeO3hMshwgwM/U4FAEtMl+/F/v/ANDUQvbY2zXAlXykJDN6EHGPzqSQ5aIjpu/oaAJKKq3eoWtiyLcSFWkztAUsTjGeg9xTH1axS2S4Nwpid9ilQSS3JxgDOeDQBdoqhJrNhHFFK1wNkwJQqpOQOvQds1djkSWNZI2DIwyrDoRQA6iqkOpWk87Qxy7nTOflOOOvOMU2HVrKecQxSl2JwCEbB/HGKALtFQJeW8kk8aSqzwf6xR/DxnmpIpUmhSWNgyONysO4oAfRVMapZGyN6LhWtg20yDJGc4x+dS2l5b3sbPbSBwrbW4IIPoQaAJ6KqXepWllIkdxLtdwSoCliQOp4HuKJNSs47Zbhp1MTnCledx9ABzQBboqrFqVpLEsiTAqz+WMgg7vQjtS3F/a2qyNNMFEZAbgnBPTpQBZpaqQ6haTrE0U6sJWKp15I6im3Gp2lrceRNKRLtDbQjNweh4HsaALMv34v9/8A9lNSVFJ9+L/f/wDZTRJPFHJHG7hXlJCA98DJ/SgCWiobe4iuYRLA4eMkgMOhxxU1ABRRRQBHb/6hP90VJUdv/qE/3RSIC6hix554oAlopmz/AGm/OjZ/tN+dAD6KZs/2m/OjZ/tN+dAD6KZs/wBpvzo2f7TfnQA+imbP9pvzo2f7TfnQA6im7P8Aab865iG7vJn2pPIT1PPArWnSdS9uhlUqKFjqajl6p/vCsKxv7lL9IZnZtzbSG7Vuy9U/3xSqU3B2Y6dRTV0SUU1yQAB1JxTJGSLbvdhubaOe9ZmhLRUUTLNEsis+1hkZ4P5U/Z/tN+dADqKbsH95vzo2f7TfnQA6iudvbu5XUJIYppPvYCg1E99eWsgMkrHvgnIIrpWGk1uc7xCTtY6Sb/USf7p/lTx0FRyHdbMfVCf0qQdBXMdAtFFFABRRRQAUUUUAFFFFABRRRQAUUUUAFFFFABRRRQBFcf8AHvL/ALh/lUtRXH/HvL/uH+VS0AFFFFABRRRQAUUUUAFFFFABRRRQAUUUUAFFFFABUcn+si+p/kakqOT/AFkX1P8AI0ASUUUUAFFFFABRRRQAUUUUAFFFFABRRRQAUUUUAFFFFABRRRQAUUUUAFFFFABRRRQAUUUUAFFFFABRRRQAUUUUAFFFFABRRRQAUUUUAFFFFABRRRQAUUUUAFFFFABRRRQAUUUUAFFFFABSUtJQBGnVv941V1OKeaBVtjtm3ZV/7vufWrQ3KW+QnJzkYo3N/wA82/T/ABoauEZcruR2astpGroUYLyCcnP1qX/lqv0P9KTc3/PNv0/xoGTICVIABHNMG7u4L/x8P/ur/M1z+vhU1SKSeNmhMYU447np78iugH/Hw/8Aur/M08qD1ANXTnySuZ1Ic6scjay/atWtlgUiGJgEHoB1J9zXX0gVR0AH4UtOrUU2rKwqVPkvqRy9Y/8Af/xrjvG9pc3GowNBbyyqIsEohYDk+ldjL1j/AN//ABqSojLldzU8w0vTr5NVs2ezuFVZ0JJiYADcPau21Am0122vpYpJLfyGiLRoX8tiQckDnnGOPStminOfM7gczrUT6pPZXNnDLvgjmliLIU/eKyFRz0zgjnsTT9KtL1NQu7hkEN1dQJIzOpZVYu+F467V2iujoqAMLUY72MWlzdKl0sE+91gjIIXBGcZOcGm6t5etWsUUEUpXzhlniZccHB5A6HFb9FAHLWVrdNqcF7f28iyNDJG4HOFAAHT15Nal7Hvk0kwxuY0nycqcqPLbr6Vq0UAZuoRO2p6YyoSqSuWIHC/IetZeoxyK2rWfkyNNeyI0DKhK42qvLdBgqTzXTUUAZbxyXuthZI2FtZqrrkcSSHOD77R+p9qq63HG9jmLzRtuCxRoXdZG5yCBzj0PSt6igDk7u1vbh5ZlikSLyYTJbBfvgZyoPqPakv18+4nMttdPMzxG3IjbCpkZ+nuK62igDnZrO4/tr7GsTGynkFy74+UEdV/FsGt6T78X+/8A0NSVHL96L/e/oaAMzVJRbaxYXEkcrRLFMpaOJnwTsxnAPoayLmGYt9tEdxbRTagJF2RbnRRCV3bcHGT7d666igDjoLLUJYLJLbzLeRYroLK8fLgspBYHoW610ejsn9lW6rE8GxAnlydVI4x7/Wr1VJ9LsLibzp7OCSU/xsgJ/OgDD8uU3VxaaaZzBMknmRyxFVib1ViO5q5ZapFDp8cP2S5E8MeDF5DcED1xjmtoAAYHSloA5O2stQsLiO4liVhdRuk/lAltxywLfqPxqxFeyP4cisrWK4W8MSQ/PC6hCRgnJHbk/hXSUUAcfLY3tnFdWCw4inaCaEwISqESIG6/QN+dbGhxy21xfQ3YdpzL5hnIwsqkYUjsCAMEe3vWxUF1aW94gS6gjmQHIDqCAfWgDNv51tdctp5I5Xi+zSJmOJn5LIQOAfQ1nwQTWl1DqM1rItu08j+Wq7mjDAAMVH07etdHbWsFpH5dtCkKZztRcDNTUAcvOss00+oxW8otxPEwUoQzBQQW29e9Gos93BeXMMdwsbTw7XER3YGMkKRnj6V1FFAHJWhktltJpYbhokvJG8wwsXdSp+ZlAyOT6VZmuB/bzXW+8iheCLGy2Zt+GfIPykj9OtdJRQBHJy8P+9/7KaxvEtjcXz2MVsWRt8mWAOPuHhvQHp+NbUv34v8Af/8AZTT6AKelzi4sYz9me2ZfkaJlxsI4wPUe4q5RRQAUtJS0AR2/+oT/AHRRF/qk+got/wDUJ/uim+UQfkkZR6cGgCaiovLk/wCe7fkP8KPLk/57t+Q/woAloqLy5P8Anu35D/Cjy5P+e7fkP8KAJaKi8uT/AJ7t+Q/wo8uT/nu35D/CgCWkqPy5P+e7fkP8KPLk/wCe7fkP8KAJD0rg7SZZN8bTmIsOCfun2Ndv5cn/AD2b8h/hWJ/wiVr/AM/Nx+a/4V14apCCkp9Tmr05Ta5ehmWc6vrdsqSNIocDc3euvl/g/wB4Vmaf4ftbCcTK8kjjpvI4/IVpy9U/3hU4mpGcly9CqFNwj7wsnVP97+lQ3kbyeTsGdsoY+w5qd1Drg/pTPLf/AJ7N+Q/wrmNzAGjyy75JoCZUtIlhO7lZAWJxz1+7Sw6feLrLzskpkEruJQVCMhB2qT17jjHat7y5P+e7fkP8KPLk/wCe7fkP8KAOVttKvJRIklm8UUn2cyIdoBIkJfGCc8dzya62NFijWNFCqowAOwpnlyf892/If4UeXJ/z3b8h/hQByeozqmuTh5GjXdjcvUcVUvJUjRYknMxAJJH3R9K6G78NW93cvPJcTbnOTjbj+VNg8LWcUqu0s0mDnaxGP0FenHE0klfojz3h6jkzX/5cz/1z/pUw6CmSjEDgdNp/lTx0FeY9z0ELRRRQAUUUUAFFFFABRRRQAUUUUAFFFFABRRRQAUUUUARXH/HvL/uH+VS1Fcf8e8v+4f5VLQAUUUUAFFFFABRRRQAUUUUAFFFFABRRRQAUUUUAFRyf6yL6n+RqSo5P9ZF9T/I0ASUUUUAFFFFABRRRQAUUUUAFFFFABRRRQAUUUUAFFFFABRRRQAUUUUAFFFFABRRRQAUUUUAFFFFABRRRQAUUUUAFFFFABRRRQAUUUUAFFFFABRRRQAUUUUAFFFFABRRRQAUUUUAFFFFABRRRQBGZOSArHHpijzD/AM82/T/GkT+L/eNKzqpAZgCxwAT1pi1YeYf+ebfp/jSq+WwVIOM80isrqGUhge4OaP8Alqv0P9KAEH/Hw/8Aur/M1JUY/wCPh/8AdX+ZrK1nV5bGdIYUQkruJbJ7n/CnCDm+WJM5qCuzZorBs9Yu3ngFxFEI5zhSuQfr1Nb1OdNwdmEJqauiOXrH/v8A+NSVHL1j/wB//GsLxFqV5ZXcaW02xSmSNoPOfcVlKSirs1hBzdkdDRXHWet6jLewRvcZVpFUjYvIJ+ldJe6ilrLFAsMtxcSglYogM4HUkkgAcjqaUZqWxVSm4OzLtFZj63DBcWVvdW89vLeOyIr7flI9SGPXIxjNT2+pQXGpXVhHuMtsFMhx8vzcgfWrMy5RVW+vorGJWkV3d22RxxjLO3oKqXGuJZ24mvrO5tlMqxAPsPJ7/Kx4oA1aKovqtsmqJp5J81ojNnjaFHqc1Fd6x9lnijFhdTiVtsckRjKucZ4y47A9aANOisqbWpIZoYn0m+3zHCAGLk4yR9/0p0utRQyFXt7jbHtE8gClYC2MBufcZxkDNAGnRWa2swi6MXkzGITCBrgAbBIei9c9SBnGMmrct5awxNLNcwxxq20u7gAH0ye9AE9LWVc63DbTtH9nnljRVd5owpRQ3Q/eyfwBqe91O1slHmSoZTgrFvAZgSBkD8aALtMl+/F/v/0NU/7Wt/sUtyVkAify2Qgbt2cY6+tW3OTEcY+b+hoAkoqlfaiLSeGBbWe4lmDMqw7eAuM53MPUVXOuweSjR29zJK03kGAKokV9pbB3EDoM5zQBq0VknXoTHA0NpdTNMJD5aKoZNhAbOWHQntmtG1uI7u2juIiTHKoZcjBwaAJaWs631ZLhpGFvOlum4G4bbsO3r/Fu/Si01Rrt0MdhdCCT7s7BApHrjduA/CgDQoqhb6va3NzdwRFi9p/rOOD9PXoR+FWba5S4tI7lcrHIgcbuCARnmgCaisqLX7WbSW1GFJnjWQR7AAHLFgo4JxzkHr0NWrC/S9EoEMsMsL7JI5QAynAI6Eg8EdDQBboqje6l9luY7dLS4uZZEZ8Q7eACAc7mHqKi/ty2aGN4Y5ppZHMawIuH3DqCCQBj3NAGnRWamswMAHimil80RNE4G5SemcHGPcE0+71WK0E2YppGiZFKoBli3TGSPWgC/RWdb6xBOYQI5keWVotjqAUZQSQefbtmnXGpmK+a0isrm4dUV2MWzCgkgfeYehoAuSffi/3/AP2U1JUUn34v9/8A9lNRXV9DZyQpOSol3Yfsu1SxJPbgUAWaKgtLkXdsk6RyIr8qJBgkdjj361PQAtFFFAEdv/qE/wB0VJUdv/qE/wB0UkaKyBmAYnnmgCWimeWn9xfyo8tP7i/lQA+imeWn9xfyo8tP7i/lQA+imeWn9xfyo8tP7i/lQA+kpvlp/cX8qPLT+4v5UAOozTTGmPuL+VchBGsxY5REUZZm6CtqVL2l3e1jGrV5LaHY1HL1T/eFc3Yu9tqcUWcbmAODwwPeukl6p/vClVp+zdr3HTqc6uSUUyTkKPU4qOZoofLzGDvcIMAd6yNSeis9dR08CFZ5raCaYArE8qbjnpjB5/CplubJrs2izW5uVGTEGG8D6daALVFURqOltFJKt5ZmOIgSP5i4Qnpk54qzH5MsayRhHRhlWXBBHqKAJaM1y18nmarLGirnd+A4qGXNoyyRupHVXToa61hrpanK8RZ7HWTf6iT/AHT/ACp46ConO61Ynumf0qUdBXIdQtFFFABRRRQAUUUUAFFFFABRRRQAUUUUAFFFFABRRRQBFcf8e8v+4f5VLUVx/wAe8v8AuH+VS0AFFFFABRRRQAUUUUAFFFFABRRRQAUUUUAFFFFABUcn+si+p/kakqOT/WRfU/yNAElFFFABRRRQAUUUUAFFFFABRRRQAUUUUAFFFFABRRRQAUUUUAFFFFABRRRQAUUUUAFFFFABRRRQAUUUUAFFFFABRRRQAUUUUAFFFFABRRRQAUUUUAFFFFABRRRQAUUUUAFFFFABRRRQAUlLRQBEn8X+8ar6jaNe24hDbATkuPvL9PerG1wTjBBOeaXEn+z+dDVwjJxd0R2sbRW0cbhAyqAQnT8Kk/5ar9D/AEoxJ/s/nQqtv3NjgY4pibu7iD/j4f8A3V/maxdat7j+0YrmO2+0Js2sm3OeTn+fWtsA+cxxwVAz+Jp9VTnyO5M4c6scta215carFM9s8SIwwCCAqjoK6miinUqc9hU6fIRy9Y/9/wDxrD8Q6Zd3t1G9vGHVUwTuA5z71uyAkpjnDZNPrGUVJWZtCbg7o4+z0PUIr2CR4QFSRWJ3joD9a2r6C6h1eHULWD7QvlGGSMMFYDIIIzx+ta1FKMFHYqpUdTcwNTsLvVmgkNv9ndIpdu9wSkm5DGTgnuueKXTtJuobiZ5pWjkngXzJoiM+YXdmxkHgbgBkdK3qKszMa80+8iW3mt55b2W3l37JyoLAjBAIAA696L2C51aCOOWze3QSjcHdSduDk8E1s0UAc9YaTeW13BcXKpPIEkWQqeCMAIOfYVoXdtLPJpzpFsEM291yPlGxh/MjpWjRQBRvbeWa/wBPlQZSGRmc56AoQP1NZ19YXjNqFrFBvi1B1bztwAi+VVbI69FyMetb9FAHPXmky3GohIY7iK3Nwk8hMq+UxUgkhR82TjGDgd+tWdVtpbi2Uw2kqzxzFozE0YIOCNx3cEH061sUUAc1c6Ne3Ur3MgHnrFEQgkIjkZc7lK5xj60XNjfSSXA/s9ZDcSRyCRpF/dgEZH1HtXS0UAYkul3Da6si7fsLkTSDPPmKMAY9O/1Fa8n34v8Ae/oakpkgJaPA6Nk/kaAM7UUuU1Ozure1e4WKORGVHVSN23H3iPQ1m3el3kw+1S2zPJLeCZ4IZtrKgiKAbsjnpnBrpqKAOWj0C7mt7SCYvbpFHcIvlS4aIMy7FJB+bgHPUHvWnZ6lbWdtDa30lva3MahDErjAxwMexrWooA51tNnuL6ZoLaSyinR1mJkUpKSPlYKCeffirVtPqcVmtudNPmxx7RJ5qbCQOCOc/pWxRQBzcWiXtnJbzRTGc+W0UyEKvDAnOe+G9fWnrDqU2hJpZsnt2MawvKZEIC9GIwc9M/nXQ0UAczdaJeq1zDE7TwXXkuxBWMoyOucYx1UdR/dq3YquhG5jvJFW2eXfFcSSZaQkcqxJySMYz6Y9K26KAMWWd59Sgv8AToft0KwyRMYpFGGJUjqR6VBHpt9bXEWo+Uk1wZXeWBGAwrADCk4BIwPSuhooA56awvrh5b824SYyxukBcZKr6nOMnNJfWV7fW11I1m6mWWJlh81Q+1cZ+YHAP410VFAHM21hqFpHautmzJDcvIsAlUuiFSOWJwTk+pqWe2uZNY+3Pply4MMYVUuFQoysxIbDgHqPUV0NFAEcn34f97/2U1l6/pLas9nHyscbszOCModp2nHfnHFasgJeMgdGyfyNPoArae929qv26JY7hSVbYcq2P4h7H0NWaKKAFooooAjt/wDUJ/uiiE/ul9hiiEFYUBGCAKQwoSTggn0JFAEtFReQn+1/30aPIT/a/wC+jQBLRUXkJ/tf99GjyE/2v++jQBLRUXkJ/tf99GjyE/2v++jQBLSVH5Cf7X/fRo8hP9r/AL6NADz0rz+2uIMstwGCsOHXqp+neu98hP8Aa/76NUP+Ef0z/n1H/fR/xrqw1aFNNS69jnr0nUtZ7HN6dMkutW4gQrGHGATk49TXZy9U/wB4VXtdMsrN99vAqN68k/rVmQElMDo2anEVY1JJxWiKo03TVmEhwUJ6bqjuoWm8raQNkgc59BUzAMCCMg1H5Cf7X/fRrnNjKj0aRY51domMlrHCOvBUsc9OnI/KmxaNOl+XLI0QmedHMrFlZgRjZ043HnPTtWx5Cf7X/fRo8hP9r/vo0AYEGh3xk33UkJIFuD+8Z8+XIWJxtAGewHFdHUfkJ/tf99GjyE/2v++jQBx2qTpHrk/mqXTdggHB6VUuZ4DtjtQ7erN1Y/Suwl0XT5pWkltwztySWPP60RaLp0MgeO2UMOQSSa9KOLppLR3SOF4WTbdy0f8AjzP/AFz/AKVMvQUyUEwuAOSpAFPHQV5rO4WiiigAooooAKKKKACiiigAooooAKKKKACiiigAooooAiuP+PeX/cP8qlqOcFoJABklSAPwqSgAooooAKKKKACiiigAooooAKKKKACiiigAooooAKjk/wBZF9T/ACNSVG4JkjIHQnP5GgCSiiigAooooAKKKKACiiigAooooAKKKKACiiigAooooAKKKKACiiigAooooAKKKKACiiigAooooAKKKKACiiigAooooAKKKKACiiigAooooAKKKKACiiigAooooAKKKKACiiigAooooAKKKKAEpaKKAEopaKAEopaSgBaKSigAopaKAEopaKAEopaKAEpaKKAEopaKAEopaKACkpaKAEpaKKAEpaKKACiiigBKKWigBKKWigApKWigBKKWigBKKWigBKKWigAooooAKKKKACiiigAooooAKKKKACiiigAooooAKKKKACiiigAooooASilooASilooASilooAKSlooASilooAKKKKACiiigAooooAKKKKACiiigAooooAKKKKACiiigAooooAKKKKACiiigAooooAKKKKACiiigAooooAKKKKACiiigAooooAKKKKACiiigAooooAKKKKACiiigAooooAKKKKACiiigAooooAKKKKACiiigAooooAKKKKACiiigAooooAKKKKACiiigAooooAKKKKACiiigAooooAKKKKACiiigAooooAKKKKACiiigAooooASiqt3f29k8K3DFTO+xPlJBP9KrrrmnvPeQrN+8s1LTDaflA/nQBpUVkjxJpjW804mby4I0kc+W3Ct909KsjVrMvZqs243oLQEAkMAMn6cUAXaKw4/FujyMn+kOiyNtV3iZVJ9N2MVZ1DX9P065FtNI7Tld/lxRl2C+px0oA06KzYdd064Nr5NwHF0SIiAcEjqD6H2NNXxDpjw3cqzkpZnEx2Hj/GgDUoqndanaWdit5cSbIWxtO0knPQAdc1Vh8R6bLBcSiR0FsA0qPGysoPQ4IoA1qKyLzxJp1ixFw0yhQGLCByuD05xjvTX8T6Wnk/vJWM8fmoEhZiVzjOAPagDaoqrY3sN/B50HmbMkfOhQ/katUAJRTXYqvHXOOaT95/eX/vn/AOvQIfRTP3n95f8Avn/69H7z+8v/AHz/APXoC4+imfvP7y/98/8A16P3n95f++f/AK9AXJKKjzJ6r+X/ANek3swTbgbhnmgLklFM/ef3l/75/wDr0fvP7y/98/8A16LBcfRTP3n95f8Avn/69H7z+8v/AHz/APXoC4+imfvP7y/98/8A16P3n95f++f/AK9AXJKKj/ef3l/75/8Ar0m9vLB4znHt1oC5JRTP3n95f++f/r0fvP7y/wDfP/16AuPopn7z+8v/AHz/APXo/ef3l/75/wDr0BckoqLewD7sHaM8UuZPVfy/+vQFx9FM/ef3l/75/wDr0fvP7y/98/8A16AuPopn7z+8v/fP/wBegFg4DEHI7CgLj6KjVnZQwKgH2/8Ar0v7z+8v/fP/ANeiwXH0Uz95/eX/AL5/+vR+8/vL/wB8/wD16AuPopn7z+8v/fP/ANekJdRklSPp/wDXosFySimEsXIUgAeozR+8/vL/AN8//XosFx9FM/ef3l/75/8Ar0fvP7y/98//AF6AuSUVCzSKpbKnAzjH/wBenMzb9q4GBnkUBcfRTP3n95f++f8A69H7z+8v/fP/ANegLj6KZ+8/vL/3z/8AXo/ef3l/75/+vQFySiosuGUEggnHAxQGdskFQMkdKAuSUUz95/eX/vn/AOvR+8/vL/3z/wDXoC4+imfvP7y/98//AF6P3n95f++f/r0BcfRUYdgWDYOBninfP6r+VAXHUtMw/wDeX8v/AK9GH/vL+X/16AHUU3D+q/l/9ekLMuc4PGeKAH0VWQ3Dorb4xuGcbCcfrTsXH/PSP/v2f8adguT0VDi4/wCesf8A37P+NJi4/wCekf8A37P+NFguT0VAjyiYRyFGDKSCoI6Ee/vTlaRlDZUZ5xj/AOvRYLktFM/ef3l/75/+vR+8/vL/AN8//XpBcfRTP3n95f8Avn/69ALBwGIOR2GKAuPoqNWdgCCoB9v/AK9L+8/vL/3z/wDXosFx9FM/ef3l/wC+f/r0fvP7y/8AfP8A9egLklFRhnDAMQQfQYpAztyCo/CgLklFM/ef3l/75/8Ar0fvP7y/98//AF6AuPopn7z+8v8A3z/9ej95/eX/AL5/+vQFySioizrgkqRkDpRuYswUgAHHIzQFySimfvP7y/8AfP8A9ej95/eX/vn/AOvQFx9FM/ef3l/75/8Ar0fvP7y/98//AF6AuSUVEzSKpOVOOen/ANelZm3BVwMgnJoC4+imfvP7y/8AfP8A9ej95/eX/vn/AOvQFx9FM/ef3l/75/8Ar0fvP7y/98//AF6AuSUVEHIDbsEr6UAyEfeX8v8A69AXJKKZ+8/vL/3z/wDXo/ef3l/75/8Ar0BcfRTP3n95f++f/r0jM6gklTj2/wDr0WC5JRTCWLkKQAPUZo/ef3l/75/+vQFx9FM/ef3l/wC+f/r0fvP7y/8AfP8A9egLj6KZ+8/vL/3z/wDXoUtv2tg5GeBQFySiiigYUUVn6nq9npbRLdM4aYkIEQuTj2AoAv0Vkt4k02O0N1K8sUIkEe6SFl5P1FWJ9Ws7edoZJTvWA3BwpP7sdTQBeorHtfE+lXdxDBHO6vN/qvMiZA/0JGK2KAFoopKAFopKKAFopKWgAopKKAFopKWgAopKKAFopKKAFopKKAFopKKAFopKKAFpKKYzNv2rgYGeRQA+imfvP7y/98//AF6P3n95f++f/r0CuPopn7z+8v8A3z/9ej95/eX/AL5/+vQFySiomaRVJypxz0/+vSlm3YXA4zyKAuPopn7z+8v/AHz/APXo/ef3l/75/wDr0BckoqPMnqv5f/XpN7HbtwMjPNFguSUUz95/eX/vn/69H7z+8v8A3z/9egLj6Wo/3n95fy/+vTkO5AfUZoAdRRRQMKSlooAwfGMLPoTzxjMls6zL+Brjbu1uodOs75B+/wBW3RTH/eYEf4V6fRQFzz/WIVt18RQqMKlvbKB9MUtrZ3Ol+LdK09jusVMstsx6gMhyufYj9feu/op3Hc83t9UtLjwX/YkIe41GRmVYFjJwTJkHOMdK1re+h8N+INQbV98a3SRGK48ssr7VwV4HXP8AKuyoIB60hM86nini8PTaxFbtCV1A3MCMMHYeMkfjUM2mz2smmwIP+Qoq+efU7t38q9LooQGB4tS3GiotxBO8CyLl4Dhocfx9D0rmFu3nsNYjhvH1GzW2GLmSHa6nI+UsRk16NQBjpQB5/rOtWd3f2+lX9y1rp9uitPhWJnbAIXgHj/PpTtU1PTj4gtLqLU5bG0ax2xzQxnJw5+XG04HHp2rvqKAObtbzSrux0931G4uwt2EimZWUvLyQDwOMH6V0lFFADJOg/wB4UtJJ0H+8KdTEUY7if+15bZ/LMQiEiYB3dSOTn2ol1S3hleOTerJIExjrld2R7YB/KnCxxqTXv2mYkps8o7dmOv8Adz+tRS6Yk+rfa5VUp5HlbcnnJOcj6fzNIZHDr1vPbTTQQzSeURuQFM4IyDktgD6kH2qa31WK6uY4YIpnDxLMX2gKqsDtzk57HjFQHQozBHEbu5KxOHjOI8rwRj7vPBPJyferNhpsVhgxySOfJSHLkfdTOOgHPzGmIu1GnSP/AHP8KkqNOkf+5/hQA85xx1qnptxPcJN9o8vfHM0eYwQCB9SauHp6VVsbH7F53+kTTea5c+Zt4J9NqigCnJ4ggQuPst2QoY7ggwQv3iOe3/6s1P8A2vB9pEQjmKbghmCjYHIyFPOc/hj3pH0e3dSpeTHlyJ1HR+vagaRELgSiaYJuDmHI2FgMBjxn8M49qAKx8RRtavNDZXL4EbKrBV3qzbQRz6+uPy5p8OsH+05rSeCUDzljjcKNqkxh8Mc9fvdPapP7Et/s4hEkwAhSEMCMgKcqenXP4e1SjTIRN5pkkZzMJySRywTZ6dMfrQPQu0z/AJZj/f8A60+mf8sx/v8A9aBD6z4bq5/tZ7WR4ZY9m/8AdxlTHzwGO45z9BWhVKy037FPLIl3cSLKxcxvsxk98hQf1oAZNrVnBMIpSyNudeR02jJ/TpV6JxJGrgEBhnB6iqF1olpdTzTSeYGm2b8Nx8v+PQ+1aIGBgUARv/y1/wBz/Gpaif8A5a/7n+NS0AUbq5nh1KziXyzDOWRsg7shS2Qc47elF9qttYMVn3ggBhgZzk44/E065sPtN5bXBuZozbtuVE27SSCDnKk9CR1ovNNgvZo5ZtwaMMo2nGQR3/nQBNb3CXKF487QxXJ747ipP+Wi/Q1FZ2sdlaR20OdkY2jJyfxqX/lov0NACRf6tfpVPWLi4tLJ7i3lgTywSRLGW3nsowRyTx369KuR/wCrX6VVv9OF9JBJ9pngaBiymLaeSMZIZSOmfzNDBDdRurmDSzPBF+/+TKmNpNoLAMdq8nAJPHpTob1F0v7ZPPHIiIXeSJCq4Gc4BJI+make2kIk23k6M4UAgIduOpAK457/AKYqNNNgXTHsCXeKQMHLH5mLEljx3JJPFADNOvpbye5WW3kgEZUKkgG7kZycEirsn3DVawsPsZlY3M9xJKQWeYrngYGMACrMn3DQAo/1jfhTLgyCBzCUEgHylwSM+4FPH+sf8KbPGZYWjWRoiwxvTGR9Mgj9KGCKtpfh9Hjv7kqg8kSyFQcDjJwKZp1/LeXVyklvJAsYTakgG7kZzwSKkh02KPSv7OeSSaHyzHl8btpGMcAUWGnizeWQ3M9xJLjLTFeABgAYAo6gWpf9U/8Auml/5at/uj+tJL/qn/3TS/8ALVv90f1oASXf5TeWVD443DIz71h3WtXEGjW10TDG8hYO5iZ1GM9FBzzj14rckQvGyB2QkY3LjI/MEVmroiJbQwreXIaEsVl+Tdhuo+7j9KAH3V/LDpkF0EDu5TKoN2c+nNWrK7S9t/ORHT5ipVwAVIOCDimCwhFpFbAsEiIK888VJa2yWsbJGWIZ2c7j3Jyf50ASt95Pr/Q0kf3T/vH+dK33k+v9DSR/dP8AvH+dAFXV7ie00u5ubby/MhjaTEgJBwM44IqLUbq6tnt3ieErI6p5LRku5J52ndxgc9D0qzqFoL+yltWlkiSVSrNHjOD1HINV20otdw3P266EkUfl8CPDDOTn5eCeM4x0oATVNRewuLYCJ5Uk3blRQW4Ge5FX4ZFmhSVM7XUMM+hqC6sorqRHkLAoGAwf7wwamgiWCFIlJKooUZ68UADfef8A3alHQVE33n/3alHQUAV7idonRQVG71UnPI49uvWnzSmMx4UtubGB16E/0olgEhJLMMjawGOR6U9kDMhP8JyPyI/rSGCOJEV16MMimyd/9006NBHGqDOFAAzTZO/+6aaExIP9RH/uj+VZ+r6o1i0UcKq8jMu/ceEQsBn6+laEH+oj/wB0fyqtf6VZaiB9pt43YEEOUBYYOcZIo6iWwzUr6SykttkTyiRiCiKCxwM8ZIA/GrVrcJdW0dxFnZKoZcjBwaSa1jmeJmyPKztA6cjFLaW6WlrFbxklIlCqW64FAwb/AI/I/wDcb+a0+L/VJ9BTG/4/I/8Acb+a0+L/AFSfQUCW5S1i5ubO18+3eEbf+WckZYyN2VcEYJ+hpdSvZLNIHSJpN8gVkUZY/TkUt7p32u4gnF1PA8G7b5ewjnqcMp5xxn3NTz2yT+UXZv3bbhjufekMLS5S7tknjDBXGQGGCKl/5ar9DUVpbJaW6wRliq5xu68nNS/8tV+hpgJH/q1+lVdUuJ7WCOWDy8edGjhwTkM4XjBHPNWo/wDVr9Kr6jY/b4FiNxNAA6vmLbkkEEfeB7gGgEM1S7eyhikjQuWmRCqrkkE44qayukvbZZ41dASylXGCpBIIOPQg0s9ss6xB2b926uCMcketFpbJZw+TGWKl3f5jzlmLH9SaAJW++n1/pSR/d/E/zpW++n1/pSR/d/E/zoAo6xdz2VqJ4ZI1weQ8TPuPYZBG36mq8+p3Mc7OqxCCF40kUglmL45BzgAbh2NX76zN7F5RuZoY2BDrHt+cHscg/pioJNIhedZBLKqAqWhBG1yv3ScjPGB0I6UIBdQ1WHT2CyRTSfIZGMaghVB5J5/+vU1lepeiXbHLE0T7GSQAHoCOhPUEU2806G88zzWceZC0J2kfdPXt1qW3tUglnkQsTMwZs9iFC8fgBQBJJ90f7w/mKVfvv/vf0FJJ90f7w/mKVfvyf739BQBHdNIltI0JQSBSV3gkZ98VmSaleNbQNCIFlMBnkLqSpA7Dnj61qXERmgeMSPHvGNyYyPpkEfpVFtGQ20UP2u5BjUpvGzcyHqp+XGPoM0hksupJDZQXDRSSGcqFSMZJJGcc4pthq0V/JsSCeLK7lMqgBhnBxz2P/wBbNTyWcTpbp8yrAwZAD6Ajn86ZbafDbNGyM5MaFBkjoTn0pi6FmT/VP9DSt/rV/wB0/wBKST/VP9DSt/rV/wB0/wBKAByQjEDJA4FZ2hXs99Z+ZdPH54xviSFozEcZKsGJP48ZrSPTriqtnZC1aWRp5biWXG6STaCQBwMKAP0oApN4ggDlVtLxgN2GCDBCnDHr0H/6s1rIwdQy8gjIqiNJgC7d8mNrr1H8TZParyII41QdFAAzQA09Jfp/SnjoKYekv0/pTx0FAFO4uJ4tRtYl8vyJgwYEHdkDPBzjH4U3UdUi05lWSGaUsjyYiUHCrjcTkj1p9xYme9guPtU8fkHIjXZtPrnKk9Pelu7CK8fdIzg+TJD8pH3Xxnt1+UUAhLC/S+8zbFNEUI4lUAkEZDYz0Pvg+oqzJ/q2+lRQWscEskili0gVTk/3RgVLJ/q2+lACj/WN+FRXjyR2zvFIsbLzuaMyAf8AAQQTUo/1jfhTJ43liKJNJAx6OgUkfmCP0oAx01W8uLa1+z/Z/OmjeUsyttIXHAGcgnPcnHvV19Wij0yC+ZHZZtu1VwCS3QZJAH4kVGdFi8iONLieN03ZlUrufd97PGOfYD2qzc2KT2P2RJHhjxt+RVPHphgR+lAFlG3ICVKkjOD1FH/LVf8AdP8ASmW0CW1tFBHnZGoVcnJwBin/APLVf90/0oAkpKWikMSuS8aTR2+oaTJNdyWkas+Zo13MvHYYNdbRQBweozWeqaJBDFqU+oxtqESO8qlCAew4FVYYbyz1bUbC7O4WulzRwvjlo+q/zx+FejUUDucAuo22r6Poml6fvnvIZITJiM4hCjkkkYrrrA2R1TURbu7XAZPtCtnAO35cZ46elaNFAgrF1NC+pRR29xP9qbBVFlKpEoPLMoODnpzmtqqs+mWFxOJ57K2lmGMSPErNx05IoAyEkf7XHcLcymaS7aFo/MJULg8bOgxxzioWZ44bqazu7hrcBY3mkmLbmLgMy5+7gE8jA/Kug+xWouWuBbQ+ew2mTYNxHpmootL0+BnaGwtYy4KsUhUFgeoOBzQBRtJnspbyGBLq9ijdNqrIHZSVyRl2GR3696llE39t2r/aJlSWGT9ySAq4284HU8nrmtC2toLSLyraGOGPOdkahR+QpzxRuwZ0ViAQCRnAPUUAYullo3uLi1e6u7VUCjdLvaeQH5mXccAduMA9uAMz3rTSGwud1xbDzlU25IGckj5sE547ZxVy106xs3L2llbwOwwWiiVSR6cCrDor43qrbTkZGcH1oAzdOEseq6hFJcSzACNxvP3c7uAOgHArUpojRXZwih2ADMBycdM06gDG1td80SRz3H2pxiGKOUoFOeXbB5A96ZLGzazEkN1PJcKVab96RHGmOm3oSfz7+laV1p1jeOHu7K3nZRgNLErED8RSNpentcCdrG2MwIIkMK7hjpzjNAFus7UDZjUNPFy8izmRvIC5wW285xx09a0aKAOel1Fn8QQhnuIoo5zAsXluBJ8jEueMEZwB6YJ78OsdRa514NI9wiyLIkcDRuqgKRhjkYyeTn0wK3WVWKllBKnKkjocYyPwJoKKXDlQWAIBxyB/kUAOrMEtjFrF26mVrxIA0iAEjb2wOma06KAOXj1GZor6QzzrK8avtZGUQgnBxkADA71p6WPJv7q2jlklgREcGSQuVYg5GSSfQ/jWmY0YsSiksMHI6j0qO2tbe0j8u2gjhQnO2NQoz+FAE1M/5at/uj+tPpn/AC1b/dH9aBMivZmt7KeZAC0cbOAemQM1jf8ACQSmNcW6rN5R3xMeUlDKu0n0+bP0xW3cQrcW8kLkhZFKkjrgjFUptEs5rqa5ZWEk0QicqcZAOQfqPWmBWl1K9sbpILz7PKDtcyRoUAXODwSen1p+latPfyrG8SRspfzF7gA4UjnvUjaJDNDPHdzz3LTJ5bSSFQwX0GAB+lWLTTbezuJZ4QQ8qqrZ9FGBQBak/wBW30NIP9Yf90f1pZP9W30NIP8AWH/dH9aAHEgAknAHc1VttQhvJStsHliAOZ1H7sn0B/i/DI461aqtBYwW07SW6tEGzujU4QnOc7egPuOueaALJ6UxP+Wf+5/hTz0pif8ALP8A3P8ACgBzEhSQCSB0Heq1rqENzIYSGhuAMmGUbWA9fce4yKtMMqQCRkdR2qva2MFqzOilpX+9I5LO34n+XSgCxRF/ql+lFEX+qX6UAPooopDCiiigApKWigBKKWigBKKWigBKKWigAooooASilooASilooAayhhg03yz/AH2/Sn0tAEfln++36UeWf77fpUlFArEfln++36UeWf77fpUlFAWI/L/22/SgxjjBIwMDFSUUAR+Wf77fpR5Z/vt+lSUUBYj8s/32/Sjyz/fb9KkooCxH5Z/vt+lHln++36VJRQFiPyz/AH2/Sl2DZt5xT6KBkfln++36UeWf77fpUlFArEfln++36UeWf77fpUlFAWIxGMNkk7hg5o8v/bb9KkooAj8s/wB9v0o8s/32/SpKKAsR+Wf77fpShMNkkk+9PooAjEeBgMwHpR5Z/vt+lSUUXCxH5Z/vt+lHln++36VJRQFiPyz/AH2/Sgx56sxp9FAWGlMkkEgn0pPLP99v0qSigCPyz/fb9KPLP99v0qSigLEZjyMFmI9KVky2ckHpxT6KAI/LP99v0o8s/wB9v0qSigLEfln++36UeWf77fpUlFAWIwnzAlicetHl9cMwzzxUlFAEfln++36UeWf77fpUlFAWI/LP99v0o8s/32/SpKKAsMCAZySc8c0bP9tqdVe8tEvIhHI8igHOUbaaAJtv+21G3/bas3+wbf8A573f/f40f2Db/wDPe7/7/Gq07k3l2NLaf77UbBzkk5GOao22kw206zJLcMy5wHlJHTHStCk/IpeZALcqMLNIAOg4/wAKXyG/57y/p/hU1FF2FkQ+Q3/PeT9P8KPIb/nvJ+n+FTUUXCyIkh2vvLu7YwN2OKcI8DAZgPSn0UrhYZ5Z/vt+lHln++36VJRQFiPyz/fb9KUJg5JJPvT6KAIxHgYDMB6UeWf77fpUlFFwsR+Wf77fpR5Z/vt+lSUUBYjCYIJYnHrR5eOjMKkooAj8s/32/Sjyz/fb9KkooCxH5Z/vt+lHln++36VJRQFiPy+mWY4OeaCnJIYjPXFSUUAR+Wf77fpR5Z/vt+lSUUBYj8s/32/Sjyz/AH2/SpKKAsRmPIwWYilZNxByQR6U+igCPyz/AH2/Sjyz/fb9KkooCxH5Z/vt+lHln++36VJRQFhgQAEcnPXNJ5f+236VJRQBH5Z/vt+lHln++36VJRQFiPyz/fb9KDHkcsxHpT6KAsNKZOQSD7Unln++36VJRQBH5Z/vt+lHln++36VJRQFiPyz/AH2/SlVMNnJJ6c0+igYUUUUAFFFFACUUtFACUUtFABSUtFACUUtFACUtFFABSUtFABRRRQAUlLRQAUlLRQAlFLRQAUUUUAJS0UUAFMZMtnJB6cU+igCPyz/fb9KPLP8Afb9KkooFYj8s/wB9v0o8s/32/SpKKAsRmPIwWYilKZOQSDjHFPooAj8s/wB9v0o2Y/jb9KfTZf8AVP8A7poAjyh/5amlJj4w+MDHFPpjTRpKkTOA752r3OOtMEm9gyn/AD1P6UZX/nqf0prXMKqWMgwDtP1qJNRtHDFZhhfvEgjFK6KUJPZE+U/56mnK8agAMOOKjguYbgEwuGx17EU+X/VP9DT3Jaa3JaKSlpD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mS/6p/8AdNPpkg3RsB1IIoAKyL21u5rxrmML+5ICAjkjqcH36fhWrub/AJ5t+lG4/wBxv0oauVCo4O6MyKKcT+UYWA84ybzjGMfzp0lrMbaYCPLefvC/3hnNaO4/3G/Sjcf7jfpRYr2rvexTtFkkvpLlomiQoqBWxkkEnPH1q5J/qn+ho3H+436UjlmQgI3Ix2oSsRKXMS0tJS0CCq93dx2iK0gYhjgbRViqt4SHhwccn+VAFf8Atq2/uy/kP8aP7atv7sv5D/GpQ7f3j+dODN/eP50AQf21bf3ZfyH+NH9tW392X8h/jVgMfU04E+poAq/21bf3ZfyH+NH9tW392X8h/jVsE+tOBoApf21bf3ZfyH+NH9tW392X8h/jV4U4UAZ/9tW392X8h/jR/bVt/dl/If41o4oxQBnf21bf3ZfyH+NH9tW392X8h/jWjijFAGd/bVt/dl/If40f21bf3ZfyH+NaOKMUAZ39tW392X8h/jR/bVt/dl/If41o4oxQBnf21bf3ZfyH+NH9tW392X8h/jVxP+PiQewqXFAGd/bVt/dl/If40f21bf3ZfyH+NaOKMUAZ39tW392X8h/jR/bVt/dl/If41o4oxQBnf21bf3ZfyH+NH9tW392X8h/jVy54hbHHSpcUAZ39tW392X8h/jR/bVt/dl/If41o4oxQBnf21bf3ZfyH+NH9tW392X8h/jWjijFAGd/bVt/dl/If40f21bf3ZfyH+NaOKii/1kv+9/QUAU/7atv7sv5D/Gj+2rb+7L+Q/wAa0cUYoAzv7atv7sv5D/Gj+2rb+7L+Q/xrRxRigDO/tq2/uy/kP8aP7atv7sv5D/GtHFRXHCpj++v86AKf9tW392X8h/jR/bVt/dl/If41o4oxQBnf21bf3ZfyH+NH9tW392X8h/jWgw+U/SorTm1jJ5OKAKn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2X8h/jWjijFAGd/bVt/dl/If40f21bf3ZfyH+NaOKMUAZ39tW392X8h/jR/bVt/dl/If41o4oxQBnf21bf3ZfyH+NH9tW39yX/vkf41o4oxQBnf21bf3Jf++R/jR/bVt/cl/75H+NaOKMUAZ39tW39yX/AL5H+NH9tW392X8h/jWjijFAGd/bVt/dl/If41btbpLuMyRhgAdvzCpsUUALVS9+/D/vH+VW6qXv34f94/yoAiYFkYBipIwCO3vXO28Wotr0tk2sXBjijWT7ifNk9DxXSCqcen7NVnvxISZYwmzHTHfNAdC+KUGuGtNP1KOS8W2gmDyQyKZZFKPuzxznDH3pbTSrt7GaFYbhIpJoAY/LZBwfnYZYnp1NAHbR3EUk0kKsS8WC4wQBnpz0NTA1xuqaVdxrdwWEMi2ge3GwAsGjAO4AZye2Rnmqs+l3jaZbK0N0yJLKUjaAlVUgbQVDbh3we1AHfCnCqWlCZdLtRcR+XKIlDpknBx6nmrooAWlpKWgAooooAKKKKACiiigCFP8Aj4k+gqaoU/4+JPoKmoAKKKKACiiigCG5/wBQ34fzqaobn/UN+H86moAKKKKACiiigAqGL/WTf739BU1Qxf6yb/e/oKAJqKKKACiiigAqG4+6n/XRf51NUNx91P8Arov86AJqKKKAGt90/SorP/j1j+lSt90/SorP/j1j+lAE9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TviA0JJwNx6/SrlNZVYfMoP1FAFASJ/fX86cJE/vr+dWjFH/AM81/KmmKP8A55r+VMRCJE/vr+dKJE/vr+dSGKP+4v5U0xx/3F/KiwXASx/31/OlEsf99fzphjT+4v5UhjT+4v5U+UXMTCWP/nov504Sx/8APRfzqqY0/uL+VNMaf3F/KjlFzF5XV/usD9DTqpWihbl8AD5B0+tXalqxS1CloooGFFFFABRSUUARJ/x8SfQVNUKf8fEn0FTUAFFFFABRSUUARXP+ob8P51NUNz/qG/D+dTUAFFFFABRSUUALUMX+sm/3v6Cpqhi/1k3+9/QUATUUUUAFFFFABUNx91P+ui/zqaobj7qf9dF/nQBNRSUUAI33T9KhtADax/Spm+6fpUVn/wAesf0oAdM6QQvLIcIilmPsKIZEnhSWM5R1DKfUGoNX/wCQRef9cH/9BNGj/wDIHs/+uKfyFO2lwLe0UbRS0UgE2ijaKWigBNoo2ilooATaKNooooANoo2ilpKADaKNoopaAE2ijaKWigBNoo2ilooATaKNopaKAE2ijaKWigBNoo2ilooATaKNopaKAE2ijaKWigBNoo2ilooATaKNopaKAE2ijaKWigBNoo2ilooATaKNopaKAE2ijaKWigBuBRtFLVS6vltru0tyhY3LMoIP3cDNAFvaKNoopaAE2ijaKWigBNoo2ilooATaKNopaKAE2ijaKWigBNoo2ilooATaKNopaKAE2ijaKWigBNoo2ilooATaKNopaKAE2ijaKWigBNoo2ilooATaKNooooANoo2ilooATaKNopaKAE2ijaKWigBNoo2ilooATaKNopaKAG4FGBWR4h1GfT0tjb43SSYORnjvWxRYVw2ijaKWkoGG0UbRS0UAJtFG0UtFACbRRtFLRQAm0UbRS0UAJtFG0UtFACbRRtFLRQAm0UbRS0UAJtFG0UtFACbRRtFLRQAm0UbRS0UAJtFG0UtFACbRRtFLRQAm0UbRS0UAJtFG0UtFACbRRtFLRQAm0UbRS0UAJS0UUAFFFFABSUtJQBV1GOSXT7hImZJCh2lTgg9q5ptTuJ5rS8jmcQWqxidQeGL8HP04NdcayYtBs4bK8tE3eXdszOeMgn0+lAFPT9WjWQec7ySXs7mFAR8sYOAeT0wM/nWst5avGzrcwsiHazBwQD6Gsu+0ZjDBb2iALFaSwq7EcEhQv8jVSTTZ7tgRp32aICBHjZl+fbICTwcYAz7mqRLNz7dZkgC6gJI3D94ORjOfyqSORJoxJE6ujchlOQfxrFfRw08zG1Qg3sci9PuKij8sg8VoaZbtawSxsmwGeRlA/uliR/OmiWWjTTTjTTVEjrX/AI+n/wBwfzq5VO1/4+n/ANwfzq5Wb3NY7C0UUUhiU12CIWbOAMnAzTqD0oAqDUrQqx8wjaQCCjA5PTjGasRSJLGskbblbkGsz7NcJ5d0YTJKZS7xgjIGCAB24H9au2ETRWaxyDDckj0yc4q2lbQiLbepIn/HxJ9BU1V4UVJ5AowMCrFQWFJS0lAFae+t7dwkzMpOBnYxHJwOcYpYryCaZoY5MyLnIwR0ODg9/wAKju4ZLi6tkK/uEJkc+rD7o/M5/wCAiqtnazrcW4khKLb+Z8+Rh8njHfpzzQXZWNG5/wBQ34fzqaq93GpjLkfMMc/jU9BAUU1gSpAOD6+lZKx3U1lsSZ5GS5cMWkKFlBPGQOO1BLdjYorKa8EujxSQu8e9kQktllBcKTn8+agRme+Nk11L5CySYYSEMcKh27uvBZvy9qBOZuVFF/rJv97+gqLTpZJtMtpWOZHiViT3OKkt926XfjO7t9BQUtSekpaoXfmLqFoyzOEYlTGPunjqaBl6ismyeS3vmiumYtIrSK/nll2g/wB0/d6iq93cTpLJcRSu0iXIiWLcdpXb029/XNOwG9UVx91P+ui/zrN0uSQXca+fJMktqsrlmzhieo9AeeOnFX7jzMp93ZvX69aTVgLFFU9ULrYyPHK0ZQbsr39qrXt24v4kBlREdQcI2Hz747VLlYpRuajfdP0qKz/49Y/pT5d+w7Nucd6js8/ZIun3aokj1f8A5BF5/wBcH/8AQTRo/wDyB7P/AK4p/IUmr5/si86f6h//AEE0aPn+yLPp/qU/kKf2QLtFJz7UnPtSAdRSc+1HPtQAtJSc+1HPtQAtFUbnVrO2k8ppg83/ADzjBds+mBVXz9T1GTNorWMCrndNGCzn029hRYpRZrkgAknAHrTIpop13QyJIvTKsCKy5LLVb1PLu7qGKI8OkCnLjvyemaWbQoUHmaeTaXC/dZCcH2I9KYWXc16KyXu9TszG1zbxzxHhvs6sWU/TuKs2+qWs8vlCQpL/AM85FKN+RpC5WXaWm8+1Lz7UCFopOfajn2oAWik59qOfagBaKTn2o59qAFopOfajn2oAWik59qOfagBaKTn2o59qAFopOfajn2oAWik59qOfagBaKTn2o59qAFopOfajn2oAWik59qOfagBaKTn2o59qACsXWW263ow9ZZP/AEH/AOvWzz7Via3n+3NF/wCusn8hVR3A3KWm8+1Lz7VIC0UnPtRz7UALRSc+1HPtQAtFJz7Uc+1AC0UnPtRz7UALRSc+1HPtQAtFJz7Uc+1AC0UnPtRz7UALRSc+1HPtQAtFJz7Uc+1AC0UnPtRz7UALRSc+1HPtQAVk605S50/DEfvu1avPtWNr2ftOn/8AXb/Ck9io7m1S03n2pefamSLRSc+1HPtQAtFJz7Uc+1AC0UnPtRz7UALRSc+1HPtQBzvi7pZf77f0roq5zxdnFl/vt/Sui59qp7IlbsWimRyLKu6NlZc4yDTufapKFpabz7UvPtQAtFJz7Uc+1AC0UnPtRz7UALRSc+1HPtQAtFJz7Uc+1AC0UnPtRz7UALRSc+1HPtQAtFJz7Uc+1AC0UnPtRz7UALRSc+1HPtQAtFJz7Uc+1AC0UnPtRz7UALRSc+1HPtQAtFJz7Uc+1AC0UnPtRz7UALRSc+1HPtQAtFJS0AFFFFABTWZVHzMB9TTqSgCMyx/89F/OkMkf99fzqQ000xEZkT++v50hkT++v508000xDC6f3l/Oml1/vD86kNNNUSMLr/eH500sv94fnTzTTTEOtCDdPj+4P51cqna/8fT/AO4P51crN7mi2FooopDCikoJAGT0oAKKqf2la+WZN77cgA+W3zE/3ePm/DNWIpUmjEkbbkboadmhJpjU/wCPiT6CpqhT/j4k+gqakMKSlpKACiq8t5BFOkDMxlcZCqhYgZxk4HA9zRFe2807QxuS65/hIBwcHBxg4PpQOzH3P+ob8P51LUVz/qG/D+dS0CEZQwKsMg8EGq39nWQUqLSAKTkjyxgn/Jq1RQJpMhNtARtMMeCuzG0fd9PpTTZWrQrCbaIxKchCg2g+uPxqxRQFkAAAAAwBUUX+sm/3v6Cpaii/1k3+9/QUDJagms7aeVZJreKSRPusyAkfQ1PS0AVksrWPzNltEvmDD7UA3D39ad9ktxOJ/Ij84DAfYN2PrU9FAEEFrBbbvIhji3HLbFAz9aW4+6n/AF0X+dTVDcfdT/rov86AFmginULNGkig5wy5FKIowiqEXav3RjgfSn0UBcRvun6Vm282oeUqx2cJQD5WafGfw2mtJvun6VFZ/wDHrH9KBpmRqOpyjT7yG8spoHaFwrKPMQ8H+IDj8afpt7dLpVmIdNmkURKNxdFB46jmr+r/APIIvP8Arg//AKCaZorq+j2hXtEqnIxggYI/Oq6DuuxG+o3bArDpdx5vQeYVVfzyaYf7dyBnTwD1OH4/xo8R3D22nxyJK0X7+MFg2OM88+lagIIBByD3pdLhfyM1k1qMjy5rOYdzIjIf0Jo8/WIh89lbTZ/55TFcfXIrTopBzeRlveatyiaWgboHM4Kj3PAND2F9d4F7ehI/4ordSuf+BE5rUop3Dm7Fe0s7eziEdvEqL7dT9T3qxRRSJFpKKWgBKgubK2uwBcQRyY6blyRU9FAGT/ZMtpltMu3iH/PGT54/wzyKn06/e4eS3uYfJuYsbl3ZBB7j2q/WXfE2uq2dzzslzA5yABnlf1zTKTvozUpaSlpEhRRRQAUUUUAFFFFABRRRQAxXVmIVgSvBAPSnVkaP/wAhXWP+u6/+g1r02rALRRRSAKKKKACiiigAooooAKKKKACikpkc0cpcRyI5Q7WCkHafQ+hoAzvEk8ttok8sEjRyKUwynBGXAqlq5J8T6UCTgcgZ45zn+Qqz4tOPDtzj1T/0MVV1QZ8VaefQLj/x+rWwmdFS0UVAwooooAKKKKACiiigAoopKAFooooAKKKKACiiigAooooAKKKKACiiigAoopKACsLX3P8AaGnr28zNbtc54oO26sm54fPH1pMqG50dLTV5UH2p1MkKKKKACiiigAooooAKKKKAOc8XdLL/AH2/pWzYXX2y0E4TZkkYznocVgeKiv26ANniM7cDvuH9Aa0/DX/IHj/3m/nQ3shqOjYzwzKH051ySVkOc/nWxWB4RJNnPn/np/Str7RF9o+z7x5u3dt749aS2HP4mS0tFFMkKKKKACiiigAooooAKKKKACiiigAooooAKKKKACiiigAooooAKKKKACiiigAooooAKKKKACiiigAopKWgAooooAKKKKACkpaSgCtqMz2+n3E0f3442Zc+oFY0GmRfYYL9r+4juTtdp2nYqc9ipO3B6dK33VXUqwBUjBB71kJ4dtEKL5tw0CPvW3aT92DnI49PbNCEWzqNoWeNbiN5UUsUVgW468U1dRtWMKtOiSTKGSNmAY59qxLeyubn5EtljSO6nk84kZbO4Yx17/pTjpV4qS2/2eN/tDRN55Yfu9oUEevG3jHrVITNqzvbe+jd7eQOqSNG2OxBwamNU9Lgltop45Ywv7+R1IIO5WYsD+uKuGqRLGmmmnGmmmSOtf8Aj6f/AHB/OrlU7X/j6f8A3B/OrlZvc1jsLRRRSGJUN3E09pLEp2s6FQfTIqaigRiQWt5E0UogkKxEfuXmDHoQSCT05HGa0rGFobNY5BhuSQD0yc1ZoqnJsmMUiCFFSeQL0wOpzVioU/4+JPoKmqSwpKWkoAyL6zuX1FpoBJl1jCusm1U2sS24Z5GD6Hv0p1naTrcQCSIolvv+fcMPk8YA56HvWrRQVzu1iC7jUxliDkY7n1qxUNz/AKhvw/nU1BI1iQpIBOOw71TivJ5rUyJbASCRkKPJgDBIySAfSrjAlTg4PY1mvpkz2skBu8LJJvbEeM5JJHXoaCZX6Er6hjSlvRF94KdjNgDJA5PpzSfb5GSBYYopZZQzYWX5AF6ndj3HbvUqwXCx7VuFBCgDEfA59M+nFV00toiJIrgrPvdmfZkHdjIx26D8qCXzFy2uFntI7gAqsiB8HtkUW7K7SspyN39BS20C21tHAmdsahRn2FEP+sl/3v6CgtE1VZ7p4ryCEQkpLn95uGAfTHWrVU7q1lnuIZUnCLEc7dmc/jmgY2K9lbUWtJYAnyb1ZX3cZxyMcfrTP7SI1Ga2KwqkXUmX5yNobIXHI5x1ot7CeGW4kN0HaYH5jFyD25z0HpT5rB7mdGnmDRISwQJg52kdc+5qtAG2WoPcTiKaARM8Qmjw+7K5xzwMEcfnVi4kXciZ+bevH41BZae1tIJJJvOZYxEh24wo/mf8Ks3H3U/66L/OkwGXtw1rAZViMm3qAQMD1pJrmSGeNTEDG7Bd2/nJ9sUt5A1zbtEsgQNwTtzxTDaym6Sdpwdq42lOPcjniodylaxYlkWNCXOAajsyPskXP8NTN90/SorP/j1j+lUSV9YCyaeyNyrSRqw9QXUEflS6UQLLH/TWT/0M0uq/8eQ/67Rf+jFo0r/jzP8A11k/9DNV9kCt4iIOnf8AAv6GtC3I+zxc/wAA/lVDxF/yDv8Agf8AQ1oW/wDx7Rf7g/lR0Ak3D1o3D1paKkBNw9aNw9aWigBNw9aNw9aWigBNw9aNw9aWigBNw9aNw9aWkoATI9azdcVWtIpGcKsNxG7E+m4D+tadVdTtvtmnTwAZLocDPfqP1prca3LIYY60ZFZcWtwRgJeo9rIAMiRePzrRinimUNFIjg8jBzSBpok3D1o3D1oooEG4etG4etFLQAm4etG4etLRQAm4etG4etLSUAY+jkf2rrH/AF3X/wBBrY3D1rH0Yg6rrBByPPX/ANBrYqpbgG4etJuHrS1jxyOviHUAGOFt0IGeAeaSVwNjcPWjcPWsaK7muPDEty7/AL0wudy8c4NXtKZn0u1Z2LMYlJJOSeKGrAW9w9aNw9aWikAm4etG4etLRQAm4etG4etLRQA3cPWubjeS3bWWgkKuwMi+itudc/korpa5s/e1f/c/9qSVUQJNWka78JMZTh2ChiOeQw5/So9XkWPxNYOx+UbBnHqXH9akvP8AkUm+v/s9V9e/5GCy+kX/AKGanmtJovlTSOo3D1o3D1opaCBNw9aNw9aWigBNw9aNw9aWigBNw9ar3t0lnZy3Dgssa7iB1NWKz/EH/IDvP+uRprVgXYpVliSQcBlDYPvVMX0h1o2eE8oRb845zmrNl/x5Qf8AXNf5VmQsz+KZmIACw7RzyaaW4GzuHrRuHrVeG8jmu5rZc74cbsjjmrFSAbh60bh60tFACbh60bh60tFACbh60bh60UxJY5GdUcMyHDAHoaAH7h60bh60tFACbh60bh60tFACbh61Rtr5ptSu7UqAsAUhu5yKvVjaaxPiTVR2xH/6DTXUDZ3D1rmvFTA3FoM85z+orpa5rxR/x+2w/wBn/wBmqWVHc6NGGxee1LuHrQn3F+lLTJDcPWjcPWiloATcPWjcPWlooATcPWjcPWlooATcPWjcPWlooA5fxQf9Mj/64/8As4qbRr+Kx0a3M2cSSlMjt71F4o/4/Y/+uP8A7OKpH/kA2f8A12b+VQ/iN4q8LGl4SwLe4H+0P5VaBH/CTk/9MB/Oq3hL/UXH+8v8qsf8zV/2wH9aZD3Zr7hnGeaNw9ayr4n/AISGwAJxsfitaraMw3D1o3D1paKQCbh60bh60tFACbh60bh60tJQAbh60bh60UtACbh60bh60tFACbh60bh60tFACbh60bh60tFACbh60bh60tFACbh60bh60tFADdw9aMj1papSXrJq8NnsG2SNnLZ5GKLAXdw9aNw9aKWgBNw9aNw9aWigBNw9aNw9aWigBNw9aNw9aWigDG1mcre6dGjOCZsttzjHvWxuHrXMXV1LL4o8hyPLiKbRj1rp6qSskAUtFFSAUUUUAFNZgo5p1JQBGZU9f0pDIvr+lSHimFhjORj1piGb0/yKQuvr+lPNNNMQwuvr+lNLj/IqQ001RIwsKaWFPNNNMQ60Obp/9wfzq7VK1/4+n/3B/OrtZvc0jsFFFFIYUyRxGjO3RRk0+o5RuicBQxII2noaAK39oR+QspjlG84RSvLfQVYglSeJZIzlW9azI7G5icTRRxpscFYN5IAwQece/wClX7KBoLRY5MFuSce5zVySS0Ii23qPT/j4k+gqaq8KLHPIEGBgVYqCwpKWkoArSXiJdi2EcjvgMSq5CgkgZ/I0kN/DNP5S7s87WI4bBwcGoL20kmukkjiRWUr+/wB+GAByRjHPf86baWU6XEPmhBHb79jBuWyeOO3FBdo2L1z/AKhvw/nU1V7uNDGXK/MMYP41YoIEooqMzxLGZDKgQHBYsMD8aAJKKZ5ieX5m9dmM7s8Y9c003MAiEpmjEZ4D7hg/jQK5LUUX+sm/3v6CpQQRkVFF/rJv97+goGTUUUwuqsFZlDN0BPJoAfRUSzxPI0aSozp95QwJH1FBniEwhMiCUjITcN35UASVFcfdT/rov86WKeKYsIpUcqcNtYHB96S4+6n/AF0X+dAEtFIzqi7mYKPUnFNMsauEZ1DnopPJoAc33T9Kis/+PWP6VK33T9Kis/8Aj1j+lAEOq/8AHl/22i/9GLWfYXcqahb2ikeVIJnYY5yHNaGq/wDHl/22i/8ARi1kWf8AyHbP/cn/APRhq47AX/EX/IO/4H/Q1Pc3RstHa5C7vKiDY9eKh15GkskRBlnkCgepINV9Tdbrw5EcMElEYI6HHHFC1SA2IX82COTGNyhsfUUy8uUs7WS4lzsjGTjrRZ/8ecH/AFzX+VU/EZA0G8ycZTFSlqBoRuJI1dejAEU6orT/AI9If9xf5VNSAKKKKACiiigAooooASlpKKAGvGkgxIisPRhms+fRLOVi8aGCTOd8R2nNaVFFxptbGV9g1GE5t9SLknkTICMe2KSO81OAbLqxMzZ+/Cwxj6VrUU7j5u5k/wBuonFxZ3Ub91Ee7H4inSeIdNjTcbjnIG0A5FalRmCFs7okOf8AZFGgXXYihv7ScAxXEbZ6Ybmp0kRxlGDDpkHNU5dH0+Yktaxhj/Eowfzqr/wjtpGP9Gkngb+8kh/rRoHumxRWPFpl/ZRgWmoM4X+Cdcg+2e1Onv8AU7SDfNp6y4HzeTJnH4EUWC3ZkWiJ5V3MFI2yhnIx3EjCtuub0XU7R7tf3yqWifhjjkyMcfXBroUlRywR1YqcEA5wfenLcTTH1iJ/yMOpf9eyf1rbrET/AJGHUv8Ar2T+tEeoiG1Yr4OIVdxdDGBnHLHaP51oWVzFaaRYmdtoZEjH+8RwKzrX/kU4v99P/RgpNRcDSNIj5LNNCRgdhjJ/UVTVwOjpaTtRWYC0UUlAC0UUUAJXNMwT+12Y4Aj/APakldLXL3H+q1n/AHP/AGrJVxEyS8mj/wCESX5v9a2E9zuJ/kDUXiE416zPtF/6Gagv/wDkVLD/AK+D/J6l8REHXrQAjIEWR6fOazl8TNY/Cvn+R1dLSUisG+6Qe3FMzHUUUUAFU9Svv7PtfO8syc42g47E/wBKt1leJP8AkG/8CP8A6C1NasDURtyBvUZrN8Sf8gC8/wBz+taEP+pT/dFZ/iT/AJAF5/uf1oW4FizcR6VBI/RYFJ/75FYml3Md54nlnhJKPFkZGK10/wCQAn/XsP8A0Guc8J/8hJf+uNUlo2Szb07/AJD+pfRP5Vr1i6a5PiLU19AlbVKW5QUVXsbyK+t/Oh3bdxX5hg5BxVipAWiiigBKyNG/5Cerf9dx/wCg1r1j6L/yFNX/AOu4/lTWzA2aKKKQBSUtJQAVi2BVfE2pDPzOqED6Af41tVg2Z/4q+8HrH/RaLlJJpm3PJ5ULyEZ2KWx9K5bWLkXn2K5C7RLEGwe3zV0t9/x43H/XNv5VyboZLDTiP4bYMf8AvoUPa4R3OyT7i/SsvxI7R6SzIxU+YnIOP4hWon3F+lY3i0kaK2D/AMtE/nTjuSas9xFawGadwkYxlj78VLXNeIb4y2eoWZQAQCFt2eu5hXSjpQ1ZXAWikpaQBRRRQAUlLSUAcRc3kt/aWtzOQZHibOBgcS4/pSzMV8PWhHH71z+lVov+QTZf9cn/APRxqef/AJF61/66P/Kpn8ZvH4DW8LOI7O6duikE/lVTU9QBuZby2kZC1pmNsYOeaq6Tcyx3K26tiKZZN6+uE4rPuZBayREDKKB8v4VcY6Il7s6ed2bXNILMSWhJPvxXQVzC3UVxrmlCJ9xjiKtx0OK6enLoYi0UUlSMKKR/uN9KzPDUjzaDaySuXcqcknk/MadtLgatZUNxJ/wkVzC0h8pYEKqTwCTWpXHa/IYtdlcNtwsRzn3NVBX0A6fUbwWFk9wyFwmOAfU4qCz1eG5v57M4SWPoM8sMda57UdVup9IhiZFlE6jcw67t3H8qz4dRlXxHLc2cJeSWMiNXGM8An+Rq1T0A7K+1SKzntVJQpM5Rn3cLgVoA56V55rQk/spTKhjdruRip6jIBrvkmjW3jcyIEYDDFhg56VEo2SAmopKWoAKKKKACiiigBKhS6ie6ltlb97EAzD0B6U644t5f9w/yrgbHV5bOQpbr51zcwxRpk5+bPQ/nVxhzAdNquvxWV9ZxRSrIsjHzFQbjgjjH41z2q+IvM16GeASRJbnY3GGYZ5GKuSeHBZxWFyqyvP50O5Ovljq360k+iWk/iyS3O9UePzjg87iSTWkeRBsX7PX7efX2QTsYZYlCKegbvmtCx1y0vryW1QlZYzjDfxfSuJ1eEHxTPEqnaHAwv+6KzY3kjvBIjMGV/vDr1qvZJoD1uiqNrqdpPYfalmHkpwztxg1BpmsxaheXMKSRlY2Hl4PLDHJrn5WBrUUUUgCiiigDkZlb/hLpW2nbujGccV1tY8w/0mU/9PMf8q2KuTvYBaKKKgAooooAKSlpKAKmqf8AIMuv+uL/AMjXMzTakdCsVltoFg8yH51mJbG4dsf1rrZo1mieNxlHBVh6g1XewtntY7Zo8wxlSq5PGDkc00Iy7/Wn2+RaxTQzNMsPmzQkKMk8jPXp/Kqst7qkUs1oLuN5RcxxLKYxwrKScj1rY1ize+sHgjEZYkHbKDtOO2RyPqOlUNJ0MWvmyXKpveVZVSN2YIVGB8x5Y9etAmZ2oapqFq04S6MzWmxXCW/yE4Gd7Hoeei9OKn1C91JZr+W2uI1jtJY0WNowd24LnJ6/xdq0brQtPu5JnmidvO5kUSMFY4xkgHGfep30+2dZlaPInZXk+Y8kAAf+giqEVdNluvtV3bXUwmMO0q4QKcEHjA+lXzTUgjjmkmVcSS43HPXHT+dONUSOtf8Aj6f/AHB/OrlU7X/j6f8A3B/OrlZvc0jsLRRRSGFJRRQAUVVbULVUZ/NyFfyztBJ3egA6/hU8UqTRiSM7kboaLMV0xqf8fEn0FTVCn/HxJ9BU1AwpKWigBKKguLuC2aJZpArSuEQddxpIr23mnaGNyXGeNpAODg4PQ4PpQOzH3P8AqG/D+dS1Fc/6hvw/nUtAhsm3Y24ZXHIxnIrDh2LFGFglEUV0zsvksPlO7BAxz1HSt6iglxuYoDf2WIhBKB5ol2bD/q/Nzj647VGgCXv2l7aX7K0km1fKJIJVBnb1GSr9u/vW9RQS4FXTonj0y2ilyrrEoYZ5BxUluu1pRkn5upOewqaoov8AWTf739BQWlYmrMvzGupWbmJzICRvWJmwD7gcVpUUDMGwDRSwE28qvbxy+efLPzEkdD/FnB6U26illnkiiikW4a5EiybDgLt/vdB6YroKKrmAxtJQm6jdIpIkjtVjcOhXL56c9cc8+9aNwgyj7m++vGeOvpViorj7qf8AXRf50m7gVtXVWsXDRs7fwBULEN+FVrhWkncLHJvkZGRth4A9+1a9FQ43KUrIZKm9CCWH0OKjsx/okfJ+7UzfdP0qKz/49Y/pVElfU41drNGyVNwCRn0ViP1ArHtFZPE0cTNuEYmAPTgkN/WtrUP9bZf9fA/9AasZHWPxapY43GRQcd8Lx+laR2A2NSHFr1/4+E/rWbOP+KZtOv8Ayz/nWnqXS1/6+E/rVFWVNC09nYKoeIkk4A5FJAXoZgukJNGQ2IQw54PFZ17M1/4ft5pEBaUqSq9M81at/wDkX+P+eTf1rKu5Xh8G2kkbFXXYQR25oQm7K5uWtzALO1LShfMUKmeMnHSrePc/nXMzgSaLphcBjwckd8jmumH3RSaGVrO8S8e4VFZfs8pibJ6kd/1qzj3P51k6B/r9V/6/X/kK16T0YCY9z+dGPc/nTqKQDce5/OjHufzp1JQBkalq/wDZ+pJFIuYDCZGx97O4AfzqR7qX+3re3VyIXt2cr75rD8Xkm6EiFh5apE3HB3HOP0FaN5OLbXIJ2BIjsXYgd8HNacqsgN3Hufzox7n86jtZxc2sU6gqJEDgHtkVNWYDce5/Oqup3YsLCW5xuKDgE9T2FW6zde/48B/11T/0IU1uBegfzYI5DxvUNjPqKfj3P51Bp7rJYW7IQVMa4I+lck2t31tql7GLj90kygB8EKCeevSmouWwHaY9z+dGPc/nXOWGpXF7eac7yYWTzQyocK2DxxWkdRK669mWTykt/Nb1Bz/hQ4tAaOPc/nS4+tRwTR3EKSwtvjcZVh3FSVIHPWVjbXcxiniV1Mbn8fNapJvDxiy2mXctsTyU3Eqx96do7q16wVgSqOGAPQ+ax5rbqm2mO77nNanf6vbacwmtCjKQDPFJx19OtVF1a3GrvPMJoGkj8tg4I42jBP45rX8Syg2S2yvGJJWHysecA9QKql1/tGSZ0IjEbrkjOcKoPFXHYd0+hBZ3EA0E24ukZhMm1S4zjep6VPdYNlpeD2Xv/tJVZNOt57GJJIVVnudrMFAbAUnGe3SoX0e2Eds8LSwt5UTEo/UlwM809BaHY49z+dGPc/nXL2R1M213IuriOO3neIeegIIB6ljUmq3euW2mTPJHAyFP9dbuQU9+f6Vnyu9gsu50mPc/nRj3P51hW/iW1R4ILuK4t3dR88yYXp1zn9av3Gr2kVpLPFNFP5a7tqSAk0uVhZl7Hufzox7n86bDJ5sSSAY3KGx9abc3MNrGJJ32KWC5wTyelIRJj3P51yrqxsNRkdstLbrIccYzI5xXV9q5K6AbTpARkGCDj/to9XET2I7/AP5FSw/6+D/J6drYH9vp6+ZD/Okv/wDkVbD/AK+D/J6jlJkuYHbkqLYZPXJANZy+J/11NYfCvmdnj3P51i+GpQ8d9F825LpyfxPH8qlN5JJ4iSCNz5CRHfgjBbt/Ks/wzPFDLqTSSKoe6wpJ6nJrS2hlfU6XHufzox7n86jW4ia4eBXBlQBmXuAelS1AxMe5/OsLxeB/ZK5z/rR/6C1b1YXi/wD5BK/9dR/6CaTdhxV3Zmosnk6eJSCdkW7GeuBmsjWro3nhT7QgMfnqp25zgEjirlzdxf2bNah/362Zk24P3duM5+tcla6hI+lTW0zPsxGsIJGMrjcB/wB9Ka0S0uJK7sdTZyCTwyGDlisJUnPpxXL6XeNpUQupFZnMRAHHHpU0d19lhkuZZWWIk2+xRwcoTk/jiqt/ayz6ZHJF0iiDPzjirS79SJO0kjd8MSTTarqD3DBpMJkgYz+FX9F1DzNNie8mzJJK6KT3IY4FZcWoHTtVlfyxIskcS4zgjgc/rVSwuSdPtCy/LBfHlRk4POf1ocb6jTub/hfB0ng/8tZO/wDtGtfHufzrkND1KaO0tre3AGblvNZv7u5eB/32PyrQs75NPudWkusrEJhJuHPBO3GPqKiUXco2WuYVvFtCx85kLgewOKmx7n86xLieJfEsE/mL5S2bsXByMBuTWiuoQPdQwISxnj81GA4K/wCTUtAQ6xdS2kduYWwXmVDnng1X0Uf8TTV+v+vH8qq+Kb+OCaytiDuaVXzjgAGs2z1W+XWL5LG3WZ7htyrkALjjP5Vaj7om9TtOB3/WqCX5bW5bBtoVYg6nnJ9ayptI1G8Yy3kwCSLukTd9wgHAUDg9R+VUfs5vhpkt1K7vdSPuI424XAxjpjFCiu4zsFdGZlVwSv3gD0+tOx7n864PSNRiTxQs9xPxJGqluuWKgdveutub94dXs7QbPLnR2YnrkYxilKDTsBn6zqcm29t4d8T2skA8xW5YOaLT/kcLv/rn/RazdScl9Wmcj55oMADoFkdf5Ln8a0rT/kcLv/rn/RaUlaxUdmbF8P8AQLjk/wCrb+VcvGP+JdZf9ef/ALMK6m//AOPC4/65t/KuWj/5Btl/15/+zCk/hCO50Ftfh7u6t3XalsisWz1BGa5/V9WGp6ZcRKAP36iBucOuSAfzU1JNeRrq9/aJKBNdCKNcE+nzcgVNqWiWdhpUZjVmkicBXY84LZI4+tXZR1M5OybMLV5pbm4vftCqkgmiRghJHCvXQad4hV4tt3nlo445FHDFhjJ59Qa5/WrKT/hI5kRtxcmXAHYKWx9cZrWtNCGraNphM7RRqhEgXq3Jxj8Sat8rWoou7Zc8P6iqaXp0EgkaSVmQk9j97+RFb7EKpYk4Aya5TVZxpWrQvJExt45/MXy4yAAU24z07VYm1a6fV5LUOBCJNmNoyQUzUON9UWb9tPFdQLNCxaNuh5FS49z+dc54VvJXP2Q48qOEOvHOSxrR0KeWe3naV2ciZ1BJ6DPSplGwGlj3P50Y9z+dLUEt3BDPFDJKqyynCKerVIHE26btItjnGyB2/wDI+P60vmF9FjVsYSd1H/fAP9adaf8AIGi/69m/9KBWYgmWc7g4hZSVznaTjBx+lKavJm8PhLUTmFlnViHiVmAGORhQ36E1GT5zwO4GCB/I0uCxwASfKl4H+4KbFgGMDjBHH4VovhRnf32izYziG+WePDFdxUg8fdrrNP1NZrexE5Pn3Ue4bRx71xkU0WyEhuFj2njvg1q296tpLYedlhZxyK5Re3QfjVW5mxPZHYY9z+dVNVvf7OsXudhk2lRt3Y6kD+tUbzxDCiqLYGRy+whlK7cg89OeQelYdzqdxfabeC5lGNtuyrwBknJx+VKMH1JNvRLkGwlE037xp5QgZuTg9BT/AApz4ctCfRv/AEI1hae++awOMf6Vdf8AoGa3fCf/ACLlp9G/9DNElZAa+Pc/nXn2sKG8RXYPIJPB/wB2u51ElbCcqxU7DgjqK4zUrG3gnZY4JFiOFD/eO4DLHrnvSg+XUyqS5UmWdLgtpIZmuV2QW4XBBP3s5HA+tJbWCWniDTsXKyOrMjKFI2/KT/WqlpczRWFzCYTIk5UrICM5HA4/CpUupW195bJN0sqkRbxjtnv9CKpz1ZnKuk9C14ogMGq2k7Ki28kyMzZ7jGc/hVOXUp5rOyh27bNI42DN1JjI3Efy/Cl1wTy2CpIred9rb5CckZAIHFdT/Z+m3VjCWhj8lo8Jj5BhueOmM0KasrmsJ8zOeu71v7fiubeaV7aWZXZQeCqxoc8/75rsse5/OvOzL5GqG0bLLBJJErY6gKqj9FH51u2HiEiO2gaZJbh7oxyB85VMnB/lTnG6VjS9zp8e5/OjHufzrBufEQtLm6VtsqDaIdvRiR3PpVrSdZW9tJJrhUtzHJ5Zy+QT7Vm4tK4Gpj3P50Y9z+dLRUgc5qephbrU7GeUBfLRYUA5YsOf6VnQ6XZz6rFNZyrDb2hjmy/8QLZ/D0qpcl9U1mbUoInxbSIHj4+6B1z+H61O1jew31vYyqGjnWMSpHlvkDdSccVq3y7GNSbi1Y1Z/E0JvLZLfe0THL4XJPoB75rHvNYP/CS/a4lkiVAI2BHzHB5GK6e50S3cQGCOOJ4pEYvtySF7ZqvFY2reIblWt4mUwq+CoPzE8ms0zOSqbNmfHq1j/b8sskbIk0YQs64Knvmsueaximlt7PKxNcI43nPPOcH0rRu9GurnXribytlup3b2HBwOgrESxaaGS4UrhJQmCO5pxk0zP2lSLsyayvHfQNUtDt8tAGX1JL0eCv8AkPD/AK5t/SsuWzK2YuVcEbtrrnkHnHH4U3TpruG7U2JcTnhdgyTXVZNOx2ppq6PWce5/OjHufzrn31bVLW0tvN02dnRf37YDbuOoweMn2pY/FVsLuOK6X7Orx5JY5KvuKlT+R5rl5GM38e5/OjHufzoVg6hlOQRkGs03Mo8QmDefKFtv29s560krgZt45e8jcZVTeAdeuBXSY9z+dcQsgXVI2lkXc9wrHPHrXcU5EQd7hS0UVJYUUUUAFNbdj5SB9RmnUlAEZEn95f8Avn/69IRJ/eX/AL5/+vRcSiC3kmYErGpYgdeBmsmPXiUhluNPube3mICzMUZRnpnDEj8qYjUIf+8v/fP/ANemkP8A3l/L/wCvUbX1oLj7ObqET/8APPeN35VXt9Ysbi1e5W4jWFHZCzuAMg49e/amItkP/eX8v/r00hvUflSxTRTxLLDIskbchkOQfxpTVEjCG9R+VNO71H5U8000xC2mftL5/uD+dXqpWv8Ax9P/ALg/nV2s3uaR2CkpaSkMKjnR3hdY32OykK2M4PripKKAMSGyvLRwwjSZY5chIwFLDbjPLfzrSsIXis1jlUBuSR6ZOcVZoqpSbIjBIghRY55AgwMCrFQp/wAfEn0FTVJYUlLSUAZGpafeT3IniljYbowqNGcoAwJIO72yeOQAKWztbhbi3WSExpbeZ8+4YfJ4wAc9DnnFa1FBXO7WILuNDGXKjcMYP41PUVz/AKhvw/nUtBIUUVXvTttnk894Ag3MyAE4A9waBMsUVnD7f/Y6nczXZCkkBQwBIyOeMgZqGO6luXhtormaNsyea7om8FcfL02/xDkdhQTzGvUUX+sm/wB7+gqOxne406CdgC7xqxA4GSKfbli0pZdp3dM57CgpaompaKSgYUVm25uBqzxfa5ZoY0zIHVAAx6AEKO38xUc9zcW2oyNO84gJxCoCeW3yZwTjcDkN7cU7Aa1RXH3U/wCui/zrP06e5N0kc8xmE1uJs7QAhzyBgdOe/PFXbhnyg2fLvX5s+9K1gLFFFZdzeSpqSxq7iPKg4UFBnruPUH0pN2Glc02+6fpWLp12y6tNDLNiIQx7FY4GTnpWxKzKh2Ju/HFcXcxFp2kfzAxYMCSR93fjH5VpFXEdXqH+tsv+vgf+gNWM3/Iw/wDbf+laUiy3GqWymVhHFGJdgA+ZuRyetV7nT/J1aO8ErETTKPLPQHByQaI6AXtSI/0X/r4T+tY94CfDsEMqqTFciI45B2uVz+la94obULDcoOHcjPY7TWTqDgaYqHq2oPgfSRiaSFLYtxMy+F1KEA+VjJGaoXcOfDf2Pzg5inEe7AyAD3FH22K10eOz5Mk8jLGCTgDdzz7ZqG/u47iZREzASTb9pyMjacGqsS2uUnlIXQtNLEAAAkn6iumUgqCORiuUR1jsoYZZTsWKUIrc5OOla99c3Nvp9stmm+eQqFXHUY5+nFJq5S2G6B/r9V/6/X/kK2KxfDsElvHdRyx7ZfNVnBbPzFFJ5+tbGT6VMtxjqKbk+lGT6UgFqG5uoLSLzLiZIk/vOcVLk+lc744ydFHH/LQU4q7sBX8Q7bmOTY/yyTxYYf7tJqzyEwT7gS1kyNkdcqxz/wCO1PDZC+tCpcp5Qik4Gc4TpVa+UtaFyWJWMIBngDynP9a2XYDotI/5BFn/ANcU/lV2s/RX36Ra/KQVjCEHggjg/wAqvZPpWL3AoXV7JFrFlaKF8udZC5I5+UDGKqapev8A2rFY7F2Yjl3d8+YBisjR939u2rsdzSSTSscY5aKNj/OruoOr+K0UEErFGGHofMB/qK05UmA9NegtbeO0VJPPbKqdvyg8nOap21oweze9gj8+4bdLwDuyeM4qB7BC01wGZfIuyqp1GDWrdN/pmlJglmRcADPQVWi2AzNXuHsWSaElCjTBWVchTu4q7M6GR55MFjJt34z1gHf3NWtNXztSuhIQyIXAQgY5Y5/lWfaIF8MlwDl5znJz0JA/QClcBPC2qi20Z2u5JGVZvLjAUsQNucfTqa1dOklk13UGd8phQijOBgkVlXEaRWrLHGqL5oOFGB/x7mtGyLRavK+QUl80EY5G1gev/Av0pSS3Ap+HP+QvqX1b/wBCrU8PTz3Gmq1zL5sgI+cjBIKhv61gaVIxXVZ1DR+bbvInOGAOcHitqC4j0qwu3WImOKUKFB7bVApNEw2M3xN/yHrL/rm386ZJcw3FwsCOxPmNuxkcEqOtL4kbdrdi2OsRNUkbZfo/92MH9RTbskaJXub3H2kQ4IK3ncdijYqqfMWzY8SNbwZ/u7hHJn+S0+zunvLmKd1UM1wuQvT/AFbU070GpxNg+XbygEccEk/1pIkgY58Na2fW5k/9CFFhG8/gi3t42IMzmM4xzlzxzUcsUiWV3bhyY75pCoK8K4kx1+mPyq7pcf2fRbW2LK72975b7T0IkP8A9b86p6L5gLIUur/Qy8eVaGXKuAf4R1rNbT7O68PXVyU23ELPyny4weBjp0qzd28VxY2TSpuMVtI6HJGGDJzx9aieeMaVdRSH935qFyjdicYOOaa8hOyJlOqaY1pFbXn2hbgDCzrkJx65zTdY1iSS2Nrc2ckc0MqM5j+dODnrU7zl102dl4VVLFQTgZxmmyMDr11EU3b5I8jGRgKc5pJa3KuSXviDT7u1MVvcHeroeVIzzzVOSRH059jq37mAcHP/AC0es9reSALBJEq4TzOoPHmNjGPrTYLaGW1u3aMbojFsI425Yg1nopWRUknTuRXsz+dBapIxhRnJjDZCtlscfQ1o5y0R9fsn/oIqvqNvb24g2NOZ5vmYs+VIBYfn/jTobe5KApPu2rbvllHGQu38s4qZO7+4KbUoL5jtMc/23eIVyPtTkHA4OW702yRU04mJgCssbnjPIz2qrbNeRXl1LHsZ1ujuOOC2W/TrTYbho7cJ5ZYNIjZB74PGK2b1M0tHLsdTpcvna1eXTOCrxLjAxgA1YuNSMl7pf2SXMFw7hvl+8AvuMjmuf0vWYoLuZZo3jRomXJBJB69ADS2F3bLPpai4XbHPIfmb7oK+/Sk46jWux1mpu0WmXciMVdIXZSOoIBrB1l3m8KWMkjF3cIST1JKGtS9vILzRr9rdw4WKRSenIU1j6lJjw1pUePvIjZz6J/8AXrKS90qO5V1Q2t3u1CKdmENvFENnQlg2QffpxWbFZSCzlYYba8MhPTAKN/iKtXqXlnbW2ksVdSokIU8A72bOSPSnESRWUjHGGcWzgMcHaqlTj8G/OrnK0dDn9p+8Via00/8AtPTZQSoWG58x1PcBMY4pgkX+w52PyqYCqluMnI6VLpkCQXEr8kkspc8DlDx/Kl8RtFFpscEaKn7lTgAAc0KV2hNucrroVbGI3usx2tzIWTADEcFsAY+lSWVhdRWizRPuszIzMuB8hB2jnOTmpNWja31PT5IIyheNWJiHLdM9OtSveT2GheU0Yx5vzAg5wRv/AANVzNWEnytJmVp0pikscNtDXhDfTMdal8n21dWt4WHmNJHHzwAxmP8AjWPBCzW6bxtKO0mCOufLx/OtGS4+x3WqSKQX81JQrd9s3/6qp7lxdiGUyWqW8B2kjT543/8AH+n4gVtad/yENG/7B4/kKwLiVZ7gyoxZTbzbc+m1z/WtnS7gS6lo2wcCxK8+o4P6ilItSuJ4vA81WwNypwe45FUfC648QqRuw0BYFup6c1d8WJcS3G2KMMiQl3OegzWTpFpJdXyIrujiAkAHBPoPpU81kR1b7HdXtxFbWryTNtQDBOM9eK5WOOSz1/TbFpvMjiyy/LjqCTVv+zLuXZ5kZVXUvMZH3gMMgcZ9x+VV3ilvLezJlZZbxnDuO2BwAOw4FQnYh1JdivrVtYxXLxxREyCWRpHkVeSYyQAfQe9Qa3qcOp3ekvAHAU87sZHzY7H/AGf1FVr24mm1pbmEqJSofIGQDs5/rSa8fL8QuyIPlkRto4B+VTW8HfcqFXmRb1EpEupDktNcofxEkv8ARa2FcxeKL+ReqwEjP0WsPUWEonYjhpwcZ/6aTVqWxJ1e7J5JtBkn/cWsp7o2g90aVxeTTeE3uyQsrw5JA4rJBCaZZsTgCzyf++hV7O7wRhcH9xjOfeqiJ/oVkjqCPsmCDyD8wqZWSsON+a5L4fjgfVdRu5IyCDuVnUghTk5waSW6e+tbuJZN5kuVaAu3DLuwAPxU1DcyXCa9IbeORoZR5OASqFtuME9OK3INIiimtZowIzApBVeQ2c/1J/Ohu5y+9O6Rytmk7680l05EyeYpRm3HmN+/tgfnW34OuJZNLZHbKxYCDHQYzUV1ZSQa1CXZSJ3ndcdgYwOaqaa82n2dqLGNJLi4QZQn7/LZ79cAc076WFGTgrM1Y9Qh1Kwt4761VnnYqVK8KQMg8+xFczYXBbU4mcFY3AYFupwm3PX1BraVDb3lpbSffilwTjAP7oDI/I1yfmebGoIx5a7Rz7k/1rSnsy4zdtTU0uaeJ91vMY28uPkc5GTxVvSbqVr8osrhA5yqsdrbgxOR+ArFt7l0uGUsqrs28cdMkVY0mU2+oJIzhYR98sRjO1scmtGac51GiX62tlaWsyNvkdkUqcjgbuaqalqS3f2e7hJiYxMyAkbgRu5/SqVncAvb3T7tkJZwinP8LZ/kKrXSNHZ2iuu10hkB9uXqOVJ3KuS2T50sJjGy2Pf1nqvg/ZYTg43yjP8AwFKsRnGnXWP+fZf/AEbVXbcRwjduEDhmQE8EgYJrlcru5vblSXmTWTOtw0sf3oImkIPRgdoI/LNIwzfL/vD/ANBqSwjdprpFUsxszwB7ikliZNTEfVty8dOq9KvojFr94/Qq3Ki2mMqj5RIp2jjpitdIbfVdSkjnt5I0uwkiMB6DnmszUoHgt0hZCsgALL1Oa2IL2O2fTftBC/Z0ZWwc+w/OqjJoxc3GMb/1qZMClniQu21FLY65IkYDP5mq10Wht7WSNiC42t3BxGuOP+BN+dRia58weVyJAVTAyQu8k/rmogktzNHFlgqocbjxwgJx+A/lXTcqU+iNzTGxLp49bq5/9AFX9D1iGy8NINrPJBGXZRxwZCBzXOaddSx3EUmdwiEswU9NxRs/+gimrefZrLyPL3faIAm7ONuJGNS430KTOy8S6k9lbwoqqVnypBBz04xVS8tLqawW4khEW1mkZSwJAKgdqo+JL/7Vdw2/l7fs86jO7O7K5/Cuyjz5ScdhWMlZImcefQ53Q7OK88/zwWEZUIOgBxnP61YGhi21Gxmtw7iMsJGZhwMccfjWpb2iW808qFiZm3MCRgfSrGT6VBMaStqYGv2IF1a3iyEZnjDJtGCc9c1nTjUxa2vnI6wxoG8kIf4CMZPYmuquLeO5VVmTcEYOOSMEdDU3PpQKVK7buea3TtdCS7XKbp55ODyPlQ1ansxaz6cVkR45p3dSjFscIME+uc0akpVr3Ixm5uSPySo4s3AsklIeJZnCoOMdCTkc85/St+ewva8r1ITbbIbidpt0cDxgIWOeo5x0PGaksb2R457cY8lrhZBkc53UhiuJoZnMDKPPQlsYUdsU4xCWzaKNttwlyT1I4J4/Wq511KVVdTrdB1hb+PyZZVa6UsSqjGFBwKpWeuiw0mNrjzJpHaUqWb+6x4JNY2m3Eul2c8m8CY79j8HnI5wfx7VUe4V7DThKu7YZHfOMHJPb8KSgvkapq1yxoUs7vLiPFteXKRyNu5HOcD8M16FXJ+BVVrC4ygbE2RnscCuryfSsqnxMmMbNsWoFtY1vHuRnzHUIeeMCpsn0qnJcSrqsMA/1bRsxHuKzbsWo3LtZur2JubcCEIrLIJGJ4yBWjk+lIw3KVI4IxTJlG6seayeZDDLG8K7LjkM46YPUVFo0qWOrwTy5McZydoyehFd9eaVDJpTWiQl9oJjBbndzjmuW0jRLka4kd1ApVBukRiCMHOKuM2k0ciU6TsjsrbULW6gWaKZCjccnHOM4+tc94o0RdQdLiya1jZUaSUk4Zxxg8Dnoa1rrQLC4jZVgELMMAx8Ae+Oma5jXtMure6iiG6aMRlYcDLbBzz9M/pSUnF3RtOpOCu0ST69c2j296bWSIS2flRBmDKWDA7vyx+dL4avfM1Fp7iYZFsxdnbgfMT3qvr09teNEzpPtW2CxHG0b85zz2xVLR1S41BYbmVkhaEiQ7scAE4J9K2i4uLLjUjLYuBmaV5njKodrKRzlQ3Wu+Rg6KynIIyK55oI4vDkGxVYqu0PgZI5rdtCfskPH8C/yrFipq1yalpKWpNQooooAKSlppIHUgfWgCvqKNJp9yiAszRMAB3OK54Nd32lWumpp9zEw2eZJKu1VCkE49TxXTl1/vD86Quv94fnTEcbLaXbXS5tJQUvhIVjgG3bu+8XPJOPSnvDcRRxxrZSJ5d5KzSCDeQCWKlR34OM9q60sv94fnTSy/wB4fnTW1hGP4agmt7GZJ45I2Nw7ASKASCcg4HH5VrGlLL6imlh6iqRIhpppxI9RTSR60xDrX/j6f/cH86u1Stf+Pp/9wfzq7Wb3NI7BRRRSGJSMQqlj0HNOpj7gjFBlscDOM0AVRqVvsLfOCGC7Ch3ZPtViGVJ4lkjOVboayorG6il89IhxIGEbSZP3SDzWjZQtDaLHJjdyTj3OauSS2M4uTeo9P+PiT6CpqghRUnkCjAwKnqDQKSlpKAK815FBMkUm4FiADtO3JOACaSK+gmnMSE7ucEqQGwcHB74qtqNrNc3EOxCBHIj79+BwckFe/FNtLOdLiDzUVUt9+1g33snjj6UF2jYv3R/cN+H86mqvdIpjLEcjHP41YoIEqOWFJ49kq7lJBIPsc1JRQBDLbRSli4bJUKSrleAc9jUR020Map5RAViwIYhsnqc5zzVuigVkNRFjRURQqqMADoBTIv8AWTf739BUtRRf6yb/AHv6CgZNRRRQBALWELMoTiYkvycnPFM+w2/niYoxcdMuxA4xwM46VaooArWtjb2hJgj2kgLyxPA6AZPA56U+4+6n/XRf51LUVx91P+ui/wA6AJarvZwSTeayZfg/eODjpkdDViigLiN90/SuO8QzPFLbqjYJt9wGM5IJH8ia7Fvun6VzOqC1mWL5SbmJNp/3SrGqi7Mibsi7K5cajMspzFbBF2/w/KT+fNSIxbT9KZiWYvGSSck/Iar2NrJbeF5/PBEzxOz7uvQ4/SpJCF8PWkxYr5IifcO3QH9CaHuH2i9d/wDIQsf95/8A0GsS+ZWtolBBK38oYenLH+RFSapqKCWe6SQyRW0YjQJ03vkE59sD86qWxMsVqZDuL3kW4nvmFM00KUlrEnsm3TzQsgJggds9R820j+v5VDLYyTQ6RPGi7VQoze56Vb022e3gv7iQBYZIlCEn0BFWLb/kC6f/ALyUN66EvX7jDbF0sMTBlKbgSvbJxW7YF5200vITtgLHgcngVhWy7LuZQSRvBwe2SK2dBjBvrxgpCQO0Sc8feJOPzFNjhuy/AoTWLvaTh4o3Izxn5hn8gPyq/VKP/kMXH/XCP/0J6u1DNQooopAJWdrCq0cIYAjf0I9jWjVC9j86+tY2J2fMxA7nFOO4GSupRWMdymN0phRgvQYwB1/Gq14+LAcElzGgA5JLRsAPzNZ1xFOjTyybyA3kHeMYGeMfgKnNwsdjC1xMpZL2PAxzsTjNarcyjO8mmdXo/FgB/tv/AOhGs9NZnhttSmnRX+zOTGFOMruKgH/vmmpqyafprzt+9h+07VK8fK3zZ/WqV5GJbO6EYBeRJl+v7/j+dSlrqaXKXhyczapYM/UvKPwESAfoK1br/kYf+2q/zhrG8OL5Wt2UDEeZHJMGAOf+Waj+hq3qVxIni9Y0Xf8AMCqg4yxVcZ9sgVb3+RKlZXZu+IY5TphNumXEik4XOBnk/lUH23SzPbSi4MkkChF2dOeOajtNWluEuoLsqriMheMZYDkVzOkxvLIyRAFyy4BPHWsbmE67TXKbsSBPGrlVChhngYz8ooumWw0y5sBukNvIrbsY3byTjH41YtmmbUrH7Q4eVTKpI9jTbqTytU1ESW7SRShF34GFIXv+Yp82pfPbUpavKYIWj2/P5sZwehVoivB/A/lWhpkVxF9k+1jEzxTMwPUcp1rB09m1F0gnPyx7UUjsAkpH61t2tzNPr4WRyyrZ7gPQkLmqbKjO9n3KGmyK9pOqjmPTnVvrkn+RFX9SYHS9TjAJZZlbGOxC/wCBrK0g4t78/wDTi/8AIU+K4aKyu5JW4kljdsc8EFsD86UXcuVouxa1m5C3UUyDcGtOM+5FZpObkH1h/qKfrDrJcWkeTlbUZ/HpVXPmzRiTADIF4PbIol0HTesiyk0vlRxwSeWTIz7gOQVQ9PzNXJTPHcTTSSjy7qwd8cD5tvNZ0YlFwAB8qEKM9y6kf0rU1aCOTRld1DNFZoVPocgVMXql5BU0u13GXd3GLSzO/ai3kqyELnA3Fv8ACtK7/dauoUHy7lopQc8blbaePoU/KuXwzeHLdgCcXDkn/gA610C3f26XS7gKV3AjH0kUf0rR7kRnd2I7spbwTBQAqpdbVHH/AC0Q4rJKv/ZN6WXDPJG2Bz1NW9dbDwrjJeS6QfUsBTZUVbi1tGJH2hEDAeqseaaFJ3djQj/5Blr2/cD/ANDFZ2s3LRateeQ/707QAOTjbg1NczNEmnLkhXjKkD/f4qvAhbxeAo589jQgk9LImuhENKtZhuEyKsEgYYxj5ulVLSQLDP8AdJdonQHowDnP4citLxCjf2k6ZyrBZB7Hhf6frWYEMaWiHqIMHH/XUVz3943pfw7M0HtnaMzTxcKHVGPI+67HHtnH5UWxCwSkkACC1JP/AHxWlef8geH6yf8AoD1is4fSb4ryBa24P1wtJdSlFRskJbOj2t7IhBVrzIYdxlqr6XCk7LHIMqWH/oJqe1sJh4Qnk2hvOZGjA68HFO8ORrJqao2do5wP901s3qYQ1g0yvoy+RdSyIxBMMv4cgVJbfZ7jWbIiPdGS2VkAOeG61PbwpbQSO2Mjz1z7ZHFVLWCSbWIo0cwujcvjpkE9PoDWlyE7bF+00m2fQ765eICYLIwZGIx8ucfSqzW2/R9OlSech1YFJGyFKjHHoOKtaTdRDStXsg7M6JIwJ7rtwKZEM6NpanPAn49wTWc9mbwk20EqXtxpIvWnQieRUK7SCNrFRzn6/nVnUdMvlsXMn2QRo/msItwJOMd66C0tIYLOOBEBjXkBueSc/wA6i1lgulXGTjK4H1NZv4SIQtLU5eOyvtRt3ijt1KLPvZhIAc7cY5o1xXnjlE9s6vBAMbXBxjua3tMt5bewu2cbfMJdTnttFZTEtpVwzHJNvyT9aXNZouEVGMpWEbUXnv7IGykBiUcbcvjHaofEN7FNHcxtHIu5g6FkIz8oH9KvW3/IyQf9cx/6CKveJbSOfS5pSP3kcZ2nPqRmqi+rM5pO9jlPtMW1xvG4RDg8Z4i/+JP5VPCYZ7tA7iRZSN+T1zOuf0qtZKGl1DeAxW2GMjOMFRVj7PD9o01mjVkuZTHjGOkikn8sitk7oTVpWIHjVYnZONiyIAOmCsn+Aq7puRd6QQSGWGT/ANDaqLW8RtLtvmVo5SmAcY+SQ4/QVMIhFf2wjuXjAMgLsc7f3jgdfpTBJbmhY3bXlrOZZDJMlmwkJ653cfpS6D/yMAx/zx/oKp6FFc3c15HbTREPEqszDqMDpV/TbW+g1GWWK3illi/dsTJtHSsai95FKLldo6lxuRgO4xWCLZ7STR4JCCyyPnH0NW21G/j4fS5GP+w4NMfVypDXGmXKFeQdobFFmOVPmKeo6Tbw3lqsQ2tcSvufuMqf0rB1m1khv7hpZvNdJEUuVwWyuensBXQXeqW91d2UgWaNIZCzl4iBjGKo3Fxp95capK84BKhoecbiIyKaujnnSfRFGSM3BdEPVi/12mdv6VcLtHPeTpjJsxgH/cWqNncobiMdpIpHBJ9pv/ihVmN/OguX6A2xX8lUVU90dMOrL9qMeCpgP7p/mKjXfJFbpGAGW04J9SwqNy0fg91DH/XBSfUZFM0dmdmySdkeOf8AeFZTLpu8bHVWNube2CSP5jklmbGOSc1Hq08lvZGSJtrblGcepq4OgrP13/kHH/fT/wBCFKWwoJXSC/s3nu7W5VlC26ybgep3LjiodCt4pdJsJXTLxKShz0zkGtG5ljhtmeZtqYwT9eKLO2SztY4Is7EGBnrVXMuT3rlTUdJt7wyTOv70xFATyB6HHqK4WOwQWdxJufKorKemctg/1r0l/uN9K4Qq39kytg4MKc44/wBYaqLdzKorSVjLuLTyZ+csOhyMYOM4qWVAlvLgYDLE3PvmtDUoWkumyCF39f8AtnS3tuBb3Rxu220JX2NaqS0FFrYrJJ5QMK8gq/U9Pkb/ABpZnaTT7R3JZjDIST/vSUt+ptJbglG2p8oJ75Vh/Wlu0WO1gjXokco/8ekp9DREsQJ066A/59l/9G1PdwMdBs5cjCeapHfk/wD1qh05vPgvoshdkCrk/wC/nP61enw3hyOPOCsj5GOnU/yIrhfQ7mt/Uf4eVY9VLNgf6Lkn8RVbU9kmsNLCQwZ1YEHg8f8A1qsWAMN4p6iW3Mf0woNVjAUa2kJBDgEfkaHK6sTCDUrlzxDFG9zaT7Bul27h68itOLSkN7dPLEvkylGUDjkd6iuII7i805JV3L5ecfQCtrtWkephOCbTPPbSNY3SWUYCRtjPb96RUu0yPYouN3lzDn/riK19F04zyLNNGGg2OuD/AHvMJFLd6fHaa1aFTkStcPjGAMxgYrXm1uzlSd+ZnI2zLE2WOAYWHPqUcfzNV7n/AFqJ/cG39Sf61cnA+zTbRwBFnHbqP50gtne6V2jJiMyIT25HStFPVG20W3uS2xW61OFAd0WYhj3CgH+VelAAAAdBXDeDLV/7RLug2iPdz9SK637cF1GS3kKqiopBPcms6slzDppybaLtFRXNwltA0smdq9cUefH5qxbhvZdwHtWdzSzJaKpapqMenW/mMNzHhV9TVxTlQfUUXV7BZ2uc5eads0nVZLmIbmlkkjbuFOP8KsXGirdWlo9u6wywplfl4YkDr+VXRIt9c31jMgMUYQdfvbhmrqqEQKvRRgU07mTpLZnPHS7r+zbiAJlzOjDnqBjJqC70GSGCNoYy1w0pZ2TJ46jIrqqKCXRizgEsybaV7xXWWMMURxxn0x+JrEQEyKmehx9OK9P1Cwiv4fLlyMZIwcc4rjrzThbai0KEEo8IPHX5DWkJ20Znyuno9jU8CJt064PrL/QV1Fc74UVraO4hfgYWU5GCMj/61aMWpLJdXHzp5EaKyt9azlNN3OqEZON2aNZ03/Iet/8Ark39KzJdbuJLe1nhRiwciRQMKSegzVTUdTafVI5YkcLAcHGQT0zn0rKVRHRCjK51Qnja4aAN+8VQxHtVaGaRtYuIix8tY1IX0NZB1lbfWJHlhYFkVGGfumoH1wx6nNNFEDvCoMn070OogVGXY6ys238l9auZFk/eBFQoR6c5FWL27+y2L3G3cVAOPqRWNaHPiyY+qH+QqpSs0jKNPmTb6HR010V1IZQQQQfpTqKsgxdZ0KK8s4kiYxC2U7FAyMccfpXO6dYR3Gu28NxGR+65HQ5213lQi2gFwZxEvmngvjmi5jKinK6Me7lt4/J0ePfkYG49hg1p6WzPpsBc5bbgnHpxWJfwMdTa+R8BHCgEdxWhb3q2ej2x2l5XGI4x1Y80ottG8oqLSRr0VBaecLaP7QQZdvzY9anpiCiiigAqpe/eh+p/lVuql79+H/eP8qAIwB6U4AelIKUUAKAPQU4KPQUgpwoAUKPQUoUeg/KgUooAUKv90flShV/uj8qBThQABQOgAp1JS0AFFFFABRRTWO1ScE4GeKAFoqiNUiIYeVMJQwXyio3EkZ9cfrVq3mW4hWRM7W9eoptNCUkxE/4+JPoKmqFP+PiT6CpqQwoopKACiq1xeLbzIjxybWKr5gHygk4AP4/zpsGoRTz+UquM7tjEfK+Dg4oHZk1z/qG/D+dTVDc/6hvw/nU1AhKq392LONG2hi77BubaBwTyfwq1UNzHJJGBEYw2f+Wi7hj8xQJ3toMluvKsxOyZZtoCq2ckkADP1PWq41Jy3krbE3G5laPdwMAHOfoy/nSJpsiWKWqzjam1lJX+MNuz9O2KQadcLKLhbhPtJZixKfKQQowBn/ZXvQQ+YvW9wk9rHcLwjqHGewIpIGDPKVII3dR9BRawLbWsUAO5Y0C5PfApYRiSXH97+goLRNSUtJQMpWN/9skkARFVCRkSAt17jtTJdUWGchoj5CyeU0uejYz09O1C2M/2trhpYg4jZE2R4692556UyXS3mlYSTKbdpfNKbfm3Yx1z0zzVaAS2eoG5lEbwmItGJUy2dyk/oen51PcOuUTcN29eM89ar2NhLbzCWeVZWSIQoVXb8oOcnnqePyqzcAYQ453rz+NJgTVVe9AvBbKoLYBJLgdfQd6tVRnsDLdGUOoVipYFcnj0NS79Bxt1LcrqiEuwX6muTmLPdSPsIBUKPU4VxXWuAVORnisZbV5dStZPLJjW2b5uwbPH8zTMaqui3fMk2lDDHZIY1OOMgsAf0NZkDqmoQWTqwgxLE0Z+7ySR+lTmSQPZ6fdx+WwkUja2Q4AJ/mBxU95aR2twl6N5LTLu5yFB46fUigl3bug1KztTZwWYRVhaVV2rxWBaS41C2syGTZKsm0j7xUJH/wCyv+VdJO6T6pbQqpcw5dzjhcjA59apW8EX9qRymMidLiWMk/3SGcf+hCqTsN/FcV7uEaOls5IlkJjVCOSQ2DTo1YSR2mcLHOSOc5GMgUtirNrVzG4Qrb5KnHPzkH9MVYkspBq8VxGT5WCZATxnGAQKkSTeplmGN4VeJQrqjO/GCxU9D+AroYShjDKAu4bjisizT7Re3kTMQEDJjHI3d6igv7hpIF3GNbdhFPuxhm6Y/wA+tARlymix8vW0IfiaAgr/ALrcf+hGr+R61Q1EbLiynCBtk20nuAwI/nir9Nm4ZHrRketFFIBCygEkjArP+0R3Op2xhO9RGzFh0x0qbVJPK0+YgsCRtG0c5PFUNEs7m0mMc0REcUexH4+YZz61SWlwKniFfMEqAgEzxjP/AAGqeqWlveTRLgIUtWmYJx8w5rcuLSO6nuhJnEbI4we4WsucgxNJG/Kp5bD6xk/0FK9jkkmm2YFzFcPJfxRJm2VsnJ4UhSePw/lVyzY/2rceZu+ziZjK+ThVDZ5+pFal4EEV1Zq5DKJpSuOSNnH4ZJrPtWSfTtQmiB/feYR6kblx/OtObQpy0uuhDp8sUHi21ldgkflKN3bJjwP1NW7xGfxpHKuGQSqpI7YVev51DLF5d3aKQQWs1dgezYx/JR+VW7I/6fDuJaSaUv06nMbH9M0r6XCMvd+YatZvbanA7EMJJWfIHTir0kMEN7YGNFV5FUnaOuBWxeWkd5D5UhYDIOVODQbOHzYpdvzRLtQ56CsyvZWbsYEkM1xdTvZvi5hkO3ngAsc0q3JuNLllmZBNLLuKDsB8v9K1rS2kj1S9mZMRybdp9cDmsdNLmS6FoHTzPKLbjnHLk/1pN2CNNu/zKFpCtr4ljtoc+W0W/B5y3ln/AOKNX7A51KK4MbJut5E+bgnaqD+eatG0ii8RWsm0eaqKpYd/lkH/ALKPyq3qAH9p2v8A1wn/APZKu9whH8DmNNPlwXisP9ZYtjHT7oP8qn1ILi9iGOZowFHcbO1Q2gbyHZsfNYvjHoEA/pVu6iZtfljjVcMqOSfXGKIbGtZGcIJLucyRklI7fJLHkDJxUMEJuHtTuwUAc++CK0dILbdRRsHZbhQR0I6/1qtp4VEt3Yn50I9vvCioyYaKTLwwbOIcZNzH/I0y4uJGtHt5Nrg27JwOwUsP5CnW4DNGCpJTa2ccD5lA5/Op9RtYooLe4RcSSwsG98RmsU7WZra935v8jO0+7jj8M3Nk6sJjk4K8D7vWkTd9k0gI7K5WbaV/vb+P1rSuIFu7OwQAxi6mkOehIOSCf0pj6WdP1SwBmHkxKG56bsqGPsOh/Otk9bnHFPmuUrmxupXjuriRAio8qgEnI3An8SW/StFraOWe1um3B4wm0ezMalkt2lie3gG4mO4VBn/bXFT3Fu41DT0wR+7/AHhxkfLggUrvcdne5lzqstvZkMP3cZbj1EnSn6cn/FSGUgYeV8Ej0HaquAba+z/DE+B6fNWxoto0q29yGAETSAj1yauWxo1fYs+IUjFg0u0F8qM98Z6VzEjBmtmHQw5/8iiur11Q2n4PQyKP1rmb2NIrmFIgfLEZC59PNGKw+2dcV7tzbvP+QPD9ZP8A0B6yrLaNCvi6hlCQEj1HGRWvcJ5mlW65xlpBn/gD1m6TAsujXcJJAkeJCR1x8ooT0B+ROLhbfQUto05jgjlyTwSxzj9apeHMprxiI5UHJ7dCKvaZGlxeyQTDdHGPIx/eVemffiq+8xaonlAq3mcsP7u4jFJT6k+ztp6Fe6K/ZgGI5llHPfkVZMLR6pPdp8+wqSgGTjlf65qz4jiiu7q1to3CSRtvYbexxV+ytpYdYuSwJhKLtYjjPcVtzaaHK4te6c9e7bPTWuFixJIGhZsc/Mq9fwzViX/j0s/9+5/9CNJ4i0xxNM5nUJOd6rgk7l6AfXNRG5Ejra4O+3kuN2AcYPI5/E/lRJ3gaUX71n0OvDqluHY8KuT+VZV1qEd5DKkYO1GiYMe+7mtGf/jwk/65H+Vc5Y/6mf8A3bf+VYyfQ6acU7s6DI/sv/tl/SufjjebTZo41LO0GAB3rfVlfSgynIMX9KytIfy134zthJxSe6BK8JIm0+2RtWklkBEkSKBz6jmrWtOr6LdFWDDYeQar6Lcfaru6mK7WYLlfQ4qTSIUn0cxSruRmcEevzGqiyKkNGc5YoZbTUNqqNkTZY9Tkrgf+On86nhi+0WmgzbgPKcuR65kQf1potpLewlmRztuJdmxeuBu4qeyaKRNMKxP9mtDIZGIyB8oYE/jj8qqE7RsY1IyTfn/mZ11aSS21/wDwg3QkBPcKjk/yq3aRxzX2yVVZd7HB6f6x6JZHe4ubW2jaVZZCU68Bkx+Xz5q7p+nFrm6lt2CyCUn58lfvOOlWp3Rk+bZkPh3yrCSZyByUTjqSwzmtnTSPt2oc/wDLUfyrNaxksZFRmV/NlRgRxgKMGrthcRxXN3JKdgkmAXPOeKycve1OmlBqma+R6ijI9aOKOKsQh2kYOD9aoarb250u7PlR5ELkHaOuDWhWTrM0oY2yEbJbabIx1IXii9gSucZDFA1nC4GJURR/vZLEn8ttSpbqbNSGZSzbeD23KP61NDaO2kxSZUCJQ2O53EL/AOyH86fp8H2qC2BO396Rg+u5R+nWkpXd2Xbli0v62GToTE1lFfM7faGDxN045Bp2lNdBpvIWNuMHeccZFarpZPcSRwrCLoSuznb82AM1Q0FsyXS45UD/ANCFObuxUXfU6H7XqkajfYxycc7Jf8apanqF3LZlZtNkhXcp3FwR1rUtZpH1K6iZsogTaPTIqhf3ZuLS7idQpinVRgHld3B/Q/lUOS5TSK97Yo3+qvOt1DJFMgYR7EK/dwcnP5VrJr9nx5gmh95IyKx2uTd3d1IV287cfSNxXTXUsdvAZZV3AYGAMkk8AClBp3Y6itZWKg13S3wou0546EVQ1VtPXQ2tLaePCkbVDgnrmtW2ltL5DsjU4ALAr0yMiorvR9PmikLWsYYjO5VwfzrVNbowlHpbUq6hafbxZpbuhVQQ7Ag4+XGar3+mzQ29yy4kUwxou3kkg88U/TdEsLmyjlkRvMI5KyEd/rT7TTEnjb7LfXsCIxXaJOMikmmTKjHUxvESs8N4gQ5jKO2fQk8/rVK5Rpp7pIcZjL5z05Bz+ma6G+0XUns5Yk1Azq4AKSKMnn+92rMu7XUluJIHjj8yT/loOA3H/wCur5+VWIUJJ2iVdJ+5qn/XIf0rdvkEkUqE8GUdP+uIrD05xHb6j+5kcuqrvUZC/X8q0rjUoyrEwTrmTPzJj/lmF/8Ar/SuZ6q56FtSSAAXluvYLIP/ABwVC6qPIA4AYYH4Gok1G3E8MobIAYEY5GVA/wAfypzXELeURKhwwzz7GoZokaNpdNcalbBgB5YKjHfgVv5HrXMaQ27UIHOPmycA5xxW1cTOmp2sSthHDbh61pB6XZz1Y+9ZF0bQOMAe1QTWsM1xDO4y8O7Zz6jBqxVXUbsWVqZtoY5AAzjOTWjdjBRvocg8ANtqwSMk4QAAf9Na0NP0uSTTIpI2VjJOkhB42heDV/S7iKKLyXB3zTShePTnmrOgf8ga3+h/maiL2KnT3v8A1uM0nSk01FZpd8gj2E9BjcT/AFrM1I5vpZC2SXAH0HT+db2oj/QJ8f3DXPpbSXVk0qqrIoIYHOcgDtSqa6GlCKggnvHGnRW7MNjxliT1yGqOW4uLvWIlR9mVIjKnHY45+tX9Ct1fz1kBIUBArdgRn+tQR2Jg8RQJCGaOJcknsCDUWbSZunFNoqausi2e2U/OLhiRnOMgV1iSIIlJdQCBg5rH1mwiE0V11Z5kUjt1qvd2V7bWfmzSo8cKgqozhSMAYqleLZm7TilcfJM8XiCYIxUPPCrY7jYa6DI9a5Lznl1CG7yGLuruo6fKi9P++jXVmWNSFZ1BJwATzn0pwe5FWNrD8j1oyPWjiitTEMj1qlcadbz3CT/dkVw5YdWwMAGrtHFAmk9zIEixajqjt0ESHj6GueihuZ2gj+cRTFY5No6ANjn+dKlxPPrBUyHMr+WfTHT9K7G3t47ZCkS4BJY855NYJc52Sfsl6lW4sN1pbQRFQIZEYk9wP61VSyt21e7h24SSMMwB6knNbVRiGMTGYKPMYYJ9q0cUc6m0ZDaKk17czzDksDHhu2O9c/8AYJVd2fCFJQhHfJru6z9UszNCPJVQwkDt2zionTW6NadZp2ZjR3Sy+HryNpMyhskeg3CqWhXSw6qjzMTvG3PXk4xUsVjGFLNuPmQPIQTxkHismKQxSpIvVGDDPtWLbTTOmMU1JLqejZHrRketc1c66+2yl8pwv3mIOA5xgge2a1Y9ZsntfPMqqMZ2Ejd+VdKmmcUqUl0NDI9azzIw1wruO3yM4zxnNWzcQgZMiD5d+CQCB61jG/WW/kuIcf6ghd3c7sUSaCEW7j7pXewVsruZnf245/pUWgM1zPmTBFopjU44yTn+VX57dlggg3BnKuM9Mkiobe5W3t4FtbPfPONzKrADjgkmri7Izm0nc2KWmRlmjUuoViOVBzj8adQAtFFFABVS9+/D/vH+VW6qXv34f94/yoAYKUUgpRQA4U4U0U4UAOFKKQUooAcKcKaKcKAFpaSloAKKKKAEpsm/y28sAvj5QTgZp9JQBkRWV4gSUpCbhZN7HzCQ+Rg87eMDp1q/ZwGC0WKTBbktjpyc1YoqnJslRSIIUSOeQIoUYHAFWKhT/j4k+gqapKCkpaSgDPvILqa+hISJ7WPDbWcqd+evQ5x2HrTLWxnjuITL5fl2+/YVY5bceMjHHH1rTooK5naxBdxoYy5QFhjBxz1qxUNz/qG/D+dTUEhRSUUAFFFFABUUX+sm/wB7+gqWoov9ZN/vf0FAE1FFFABSUUUALUNx91P+ui/zqWorj7qf9dF/nQBLRS0lACN90/SorP8A49Y/pUrfdP0qKz/49Y/pQBIUVmVmUEr0JHSm3EKXELwyruRxgipKKBEFrZwWaFYIwueSepY+571WWwkGsNdM4MJG5U7hyAufyH61oUUC5UJgAk45PU0tFFBRDHbRRzyTIuJJMbjnriodRiVbCcxxjP3yBxnBz/SrlIQGBBGQeCDQS0rWKGpL9p0h2RdxCiRRnHI561ct5Vnt45UIKuoYYOaoaNbC0+1228yKkvG7sCqnH60unRx217e2sSGNAyyKv8OGHOPxBp9Ai7o0qWkopFFHWDtsSw6hlP606yvPM01bq4IXgliBwKh1wn7NGu4hWkG7AGT7VnvDJcaNaWSStDJKxB256DOc4pdRy0g2adi32l7uYEFJG2rj0Axmsm5tZrfTYYLg4Ml4q5BGSpyO3tW3p1lHp9olvGchepI5JqwyJJjcobByMjOD60zHkutSteWUdxDJhVExiaNXPbIrn7aXfDBIEbfeM2AOgPmDjPsq11Z6Vk+GlB0K2JAOC2P++jQKUbySRR8RaZPPO93G21RAIwQeQSxycemDUlhaxQRrqMm9Y7fcI1HO5doXJz9M1tXdut1bSQOzKrjBKnBH0qpqEKW+iSwx52pHgZOaG9C4005+RfRg6K46MMinVFbf8esX+4P5VSiv3SC8mmy6wyEAAAHFTc15W9jSrN/5mL/t3/8AZqW/mcPYlGZQ8gyAcZGOhpP+Zi/7dv8A2ak3cpKwkltNJ4gimwRbpDnIxgv8wA9ejGmapII9UscgnfFOgx2OFP8AQ1rVi+IYJWaznjlaLynYF1iMmAVPYduMfjWiMLcquYZZIbC2djjzLGRDx1JyB+pFbjOG1hYFXL4Rz7KAawryzlmsNNjj3AgBSfTLnqPwrq9NkS7to7zykSSRcEgc4B6ZpJq1iqicmZ2mpG8eox7eVyjArjH3qzNMs0n03azMvlJvUr6hjXQani2sppIFVHcjcwAy3bmqNvEkAuo412osZwPxNRJ9CqVNpak8aBNDRR2dR/4+KrahEZbKwQcbkKk+m4Bc/rVof8gVf99f/QxUdx/x62H0X/0JKlm1rl+3sY47a1jkAka2UBWxjkDGayfE8cjSwMFkMYjkDFQSM8YB/GuhqjrH/Hn/AMDFXLYwjFXSI9LsPs8j3DyB2kUbBtxtBJJH5n9K0SAaZbf8e8f+4P5VJTQWS2OQsrVZZNXibeqqjAD9a2fDIcaOnmMrOWYkqcjrVuHT4oZLhwzt5/3lY5A+lTwQx28KxRLtRRgAdqtu5EU0ylrn/HgP+uifzrmdWDG+04DODFggd/m/xxXTa5/x4D/ron86zVto5Z7Wds74Ui24PHLnP8qxbtI6V8Gnctk5tbOPBJJkbAHYKw/qPzrK8OZ/sq5z/wA/Kf8AoYrZt+tt/wBcpf5rVOwtxbWMiKxbe8MnP+0wP9aL6B1/ruWbG3jiuUkUYaWSUtz6EiqTqN27Az56jP8AwJqvqGWKB1bGJZVIx6lqpSRD7MAgYEeW3y9c4JqXsXHV6ktxZLea7IxfYYVRwfbuK20dZFDIwZT0IORWRZEPd3UoyS8fJNW9F/5BkX4/zq4synBLX0H6hZLerCC20xSrIDjPTtWLdxTpJMjQBYo3ciXpv3AnH4c810tZ+tf8eX4n/wBBNOWxnGK50yg8kjy3MiuwVo2jXPQAFQSB9S1VrAbJ1CtlW8sEe67P/ijVgSL5CkMCH8wKRznMoxU93bxWdxZJDGVjZyvBz8xZW5z/ALprK19TpvbQrwMVv5omcHEDqvbPzGoJlm0zT1YOHd48dOADS3E62hnn8sMxuWXrg8qe9WdctDPpEUqkAxIGOe4xR0ZWzV9mWNMt1tZ53L5EiK5zxjijRZ449Nj3uBvkcL7ncaWSRIoZmkYKDbqMn6GqrECGzJIA+1t/M1S0M2ubcrwkTW1pAMEC4Zn55HzYx/49UscCWtrqcMRYRiI4BOem4fyApsH/AB8x/wC8P/adTyE7r5VALSYjGTjlnI/rUoprUW1kjF9ZybgEFmSW7DGM1p2ltbw75bdRic7yQcg55yPzrDn+83/XpP8A+hGtPT7hYvJswrH/AFm0k5wFYgD8quLM5wvqJqG0XQZsDag5Pb5hWdJkxsUxlZlbn2zWpfDM0uf+eJ/nWS2VMaLuPmJvI7DBIzUy3NKew+4vJpi5DN8s6ugYEAqAScfkadePMGv5Y3cSFVC7TyPmA4pk3+qh/wB3/wCLqWdSbyJVwDJKVJPoMN/SlqVZI1Ir+CSaKFSxeSPeOO3vWR4lLfbbJVYqWypI9CQKSK5Nssd0yZWOMLgHk4Uf40eJGzd2D4JxlsDk9QacpXiTCFpogeAQafcW4YkR+WgJ74lcU7R7OOII8qEmIyOF5HIK064YNHc7eSzptGcE/vZDV2Ng+5h0ZJSPzFCYnHQtq0U+nNcrEqNJGSeOenrXP2EMtrbyzOg2tEHUj+LkVs27lPDqEDJ8rAB9+KghtnubNbYFVxb7d2e+f/rU3dkxik/mVbHUHWQXKp/x8ON464GSKlO2cyK64+0Mm0EZyC7n+VVbS0kt28uaI+ZHCWAxk/f7fhV63XF3pjDcPMjYFT7A4/8AQjUK/U1lZO6Mq1tzDdz2gYNJvIHbOEf/ABFa9tePqMdu00SqRPkAcgjaxFRz2rW+swOzA+dJM4x2Gyq2k3KieztsHcxD57YCsKF7rsEvfXMT6Pdx2qXLzBlCskZGMkELg9PoavTaopumtVjJ+bYWJ/2c8Vn3UAtbm4gQMRKDOWY8dDkD86q3gMl7eFSQIyr7gfUAf1p8zirAoRk7lvQpFS6be4UGFQMnHOTVrTbmOGJ42bDyTSBOO45rGYeXKDHgKAMEHoVyas2wl+2QK5UhSZOB3dTx+lJSsOUE7s29JmafT45JH3Mc5P41R1h1kcMjBlMbYIPHRqm0uWKC0Ku6puY4BOM8ZNZS/wDIOg/65v8A+zVTeljOMfebEhhMVprR2hVcgrj0DMP6UmoXJNzcWu0Y2+Zu/wC2QGKt7HksNQRFZmIOAoyT+8erer2iPpxnbcHhhYAduRg5pWbWhSaUtSlLEZpZoVi3Obbcox1yFHH5GqU9tCHRTEgbdhuPat61t5Pt8Vxt/dfZQmc985qHU7SBbu2dUw00w34PXim4u1xRmr2MGK1tiY9wIJjJO0nIOOKla3eOGK4juZ/N8oODu6Z7Crt1bC3NxGisse6NVPPT61JaWjXYMWTEbYrHuHIOCf6VKvsaOS3KH9o6grmCK/WcYGCyDnI559ulRfbb14Vjlj85EAIwemUb+mT+FaWr7YdR4XgQDhR/t1Rhj3y26oRvZXRueMiMcH6ZNDbvqONmrpELX6bERlkjZWmOSP7wIA+ua6KwvbSDTNyyp5cZbhTnA3HHH5VhLtcSyBAu+Pdj3KSVDerbG4NvHaR+aWKq6kqVO48EdDxiiMktRThzaHW30iLaOGdQWU7QT1pbG1S1gKoSdxLnPqa5WC3ubyVYra7Mipgoszn0z1H5Vtfb9Xt0xLpIl2/xRTDB+g61tH3ncwnHlVrl+1tTBPcSFgRM+4ADpxRHaldRludw2ugXH0rP/wCEjiiAN1ZXlv7vFx+dTxeINLlOFvEH++Cv8xVcpHvMu3FvHcqiygkKwcYOOR0qVlDKQwBHoahjvLaVcx3ETg91cGp85osTqcfcriW52jCiW46DgcLSRI1rf25YMI2nyAR2UDBH/fRrffTWFlewpIGa5dnBIwFzjj9KnlsILm3jiuY1fYAAe4+h/CsPZu50e2VrMxL7WvOniMOGWORWUDIJ471Pa+IHYOs0IMiuF+U4GM4q/wD2TCYpYizbHkD4HGMdqWbSLOYAeXs6n5DjP1quWe9xc1O1rFiO8t5ZjDHKrSAZIBzisR79zpkcUkknmzSOA6nsD61YbRZLWEjTpisjZyZG7H0IFZX2SaCaOCZQ0kbqqsM4O7cTz+NKTkOnGHc0PCiKbWZyAW8zGe/QVv1l6DYy2NmyzYDO27Hpx0rUq4K0TKq7zbQUUUVZmFFLSUAIVUgggY6VzMOkkeIGB8to1/eMpHY5wMV09GKmUVIuM3G9ioNOtBFHF5K7Yzlc9uc1V1DQ7e7+ZcxkFmwvG5j3P5Vq0UOKYlOSd0znLvSb37LG0JDTsjLOSeWBxgD2GKzIbGd9SgtCdrqA2G7dyK7aofs8JnE/lJ5o4345qHTTNY12lYZc/wDHzbfU/wAqp6RayxTTtcL8yHy4zjGV9RVu9B3QOCQVkA496tVotzCUb2YUtJS0wCiiigAqpe/fh/3j/KrdVL378P8AvH+VADBSikFKKAHCnCminCgBwpRSClFADhThTRThQAtLSUtABRRRQAUhIAyelLTT0PGaAK39o2ptxOsu6MttBVSST6AAZP4VPDKk0ayRtuRuQay1iuwVl+ytuSZn2F1ywIxxz2q9YwtDaLHIBu5JHpk5xVNJIiLbZIn/AB8SfQVNVeFFSeQIABgdKnqSxaSlpKAIJLuCO6jtmlUTyAlU7kDv+hpIr23mnaGNyXGf4SAcHBwcYOD6VBerO17ZtHbs6ROXZgyjqrLjk++ahs7SdbiASRbEt9+GDDD5PHH09aC+VWuaFz/qG/D+dS1BdxoYy5UFhjB/Gp6CAqhrE1tBZbrqNZF3AKjHAZuwOeMfWr9FAmroxz9nfRUtXvYTtjQtITuTAYe4yMjHWqqS20i263ccCWSNKoKrtidhjDAdOm/8Qa6KighwKmnCQ6XbCQssnlLkt1Bx396ltwQ0oZix3dT9BU1RRf6yb/e/oKC0rE1JRS0DMGxmsDq1zcW8sMaRxkSBX+aQg5ZyPQev1ps/lR6y0sDWs9xMeFCAzQ/u8Zznpx6fxVv0U7gYWieSbtTZlTH9lXz9vUyZ43f7XXPetW4Vso287d6/LgetWKiuPup/10X+dDdwJayL8zHUIWaCQxpIojIIwSep6/hWvRUtXGnYZKrMh2uU47AGo7MH7JFz/DUzfdP0qKz/AOPWP6UxEvPrTY3WVA8cgdT0KnINMupDDazSAZKIWA+grP066gsrKC3mkG8sy8DP8RH4VLdnYpRurmrg+tGD60tFUSJg+tGD6mnUUANwfWjB9aWigDMvBLZXf26NPMidQs6qvzYGcMPXGapya7p0GoTTm6Vla3TaFBJJDNx068it+kIB4IzTRNmmZNhr9lcwFp7iG2kBwY3mX+fep21rTF4Oo2/4SA1ceGKQYeNGA7MoNBghCbfKTaO20Yo0KOVOpLcs8T3K+XHI8u52yWGflVa1NJZ7mWN0DiGFW+ZkwGJPbPtSWTIdLu34wZnKn2J4rQ0z/jxT6n+dZp3aNJrR+pawfWjB9aWirMyG5nS1t3mlYhE64GaWGKOGJUhVUjHRVAAFUtfZRo8/I+YAD35FXopEfKKwLIBuAPTipvrYrl0uPwfWqOsnbpkw5YuNoAHc1DDqkk2prbhFVPMkjbuTtAIPt1p+q3CEi2GTLlXxjtuxSck0VGLUlcuW3/HtFz/AP5Visd2lamwzhnJGRjNWLRg2pIR/z6gc/WqLXAazuLRTh35JxkY5/wAKls0jGzL963z6cnJO8Hp0GKfI3l66znOFtc/+PVHJIks1kyMGGAMikuH3axPxgLblMnueD/IigVjStLlbuBZY9wB4wwwQajtLl7ia5QgAQybBjvxVO2vFs9LkmI3bJCCAfU//AF6LF2S9uhhSk7O6sDyNuB/Wq5tiOTcfYf688/wP/wChmn6AD/Y1vz2P8zVeEmC1Dx8MtluBPPPXP51b0hPJs/s5H+pcpn17g/kaS3HLZmfrskhvYLfefKdSzKOMkGlB2y3IOfnjbBxxwef51Jq1s02oRyhgBFESR680zJaPzCNocSEZ/Cpe7NFblRJvA0kISQ3mquCO+4H+VNn/AOPWw57L/wChJUgPKf8AXwf/AEE1DM2YLMAfKiIxbPqyj+lN7CW5pQXXnXNxDgr5BAznrkZqLVx/ofX+MVlXLM0OqllI80Ar3yFO3+n61duLhbrR45UBClgMHrwSP6U+a6sTyWaaNK3z9ni5/gH8qalzFIspVziIkPx0qhcSPHNYFZWRdnIB4blBz+ZqvGwa11JcZDOWB7EdP6U+a2glC+psRTxzIjpICHGVzwSPpSzyCCF5WPCgnk4zWRtUSWJHG3gYOOM1a1dEvLY2qyKHLqD3K0c2guRXM6TUm1HTSzR7T56qoXngYPNTQ/dTn+GD/wBDaoU0maxt8s0ZRRliCeTk/wBD+lTQsMRjPJSEj3/eGs1e+ps+W3ukthhriUEYkiiKHOOPmbP9KZF/x6Hntb/zFXktPKvLq5yMTIBgD0FUIPl0qSZySA0WeOirtP8AjVbGd76osDP2WHn/AJbv/wChNVePovP8Mf8A6CalaQppUNwRhfMMnJx8rEkfoRUdt891FDxyiMcnnABoZS2YyxkWN5tzYzEcD15p1hcTW4s7bja8jK2VwcAZFRRqYICJdy/NIBu69sUSylb2N1RnFvIzybeoBGBxU3sU1c2NQyNPuTn/AJZN/KqVsXlttOjyV2/f3DnKjBH51UF5deVdxXpCLLEzQhsZIweKsWdyjXsFsAd6mVz6YLGr5k2Z8jSLkemW0YhCqw8kkp8x7nP481Fqw/eWH/Xyv8jWlRVWVjNSd7s5e6tZLvzIowebw5OM7eOprX1RDHokyE52xYq1b2yW7SlCf3j7zn1pmpQPc2E0MYBd1wM1KjZMtzu12Rk6tB50dvCjBZJkVRuPBxReRrAkgZRhJQxwO+wc1fe3k+3WTbSVjQhj6HFR32lyXM0zrLhXThCeA3TPT0FS4stTWiZnRplW3ggiMsAeoOIyKsZH2mZS3Jkj4/7a1LPZ3ETzPtDR+ScEHnOFGMf8BqHEkwtblIWKyyk5HJUF1Iz+Cmi1ht3K9zkq7ruGyOSMnjByHOP0FXLX/kKW/P8ADN/6GaqTZEF2jAApIy9ev7tz/WpkcG6Vljd2t3fdhCSuWJFJbjeqLuoZDTkHkW5/nVOGDdc2sQZvmtW575Jq5py3cs0kl4oxtAX5cZzg4x7Ve8iLzlm2Deo2g+gq7X1Mubl0MgaZcsYhK3CRMCQf4uccd+pqOJZC+nPMT5kkjlsjGOPSugpjRo7KzIpKnKkjp9KfIHtX1OauLa5FslqRhpJXRSwxkBRg/jirdyINQaCZZDmO3eQAEZHQYP6/lWxJBHK8buuWjOVOehqm1l5B1CZcYnXIUDoQpz+ZqeSw1UuZdsQ8+5WBBBwR/wBtqsW7BYQzNgeVJkn6rS29k7W1ncqcBLcq6nv8px/6EaijLvbw+UhcSbo9w6DJHJ/I1K0LbTZZgXboTKCcLwATnHIqXSmDMdrZwgBx9TVaQXE8z2kLmPa5dwy8MMjvVnTCWu7s7SAr4ye9UtyZfCzQ8pPM8zaN+MbsDOPSkaBHlSRgC6Z2n0z1qSitbGFyjfWjzXNvcBgFgD5B6nK44qPRI1OlWrkDcF4OORzWkaaqqqhVAAHQAVNtblc3u2K81mslyLhmJKoU28YINczbx7LWbIKsYlJB6/e//VXYUmBnOBmlKFyoVHFWOcu9NuBMWjj3LKxYbB0+XHPpRPaXCrK3lyh1ij2lQfvDg4x9a6Sil7NFe2Zyt6ghlkRw4WJeDkkYZSM4+uBT7llWEqTs2B1IIxj72P5iuiuLeK5haKVdyN1GcZqu2mQPLM8m51lADITx+H5UnB9ClVXUr6RuF1eRsMFCPxyWYfo1aE8C3ELwyZKOMECoLW1eG9u5SRsmK7cdeBirlXFaWZlN3ldDUTYiqp4UYFQXNoLh4WLkeU+8cdas0U7EJ2ILq1S6iEcjMAGDceop8cKRltihdxycADJ9TUlFFguyMwRtJ5hRS+Nu4gZx6VWl06KS6inX5GQsSFA+YsMZNXaKLJjTa2OdudGnSK4S3DP8iCI7gCTyDn8Ca0J9HillaUORI0qyElQenYelaVFTyIt1JMpWWm29kFMYYuq7dzHJxnP9auYPrS0VSSWxDbbuxMH1qGazt5/9fDFJ/voD/Op6KYjMm0DS5jua0QH/AGMr/Koh4dhjBW2vL23TskcxCj8K2KKd2F2Yw0/WLdQLfVVlC9EniHP1Yc0fatdt8+dYQXI7GCXbj8G5NbNFFx3Zix+IYkAF9bXNmfWSMlfzx/Sr1rqVnenFvdI7f3c4P5HmrZGetU7jR9Puc+daREnuF2n8xRoF0XPxpjxJIVLqGKnIyAcH1rMXQzbg/YL64tvRSd6j8DTc67anJFvep7HY3+FFrhp0NjB9aMH1rITX44+L60uLVsfxIWB+mKnTXdNckfa0Uj+/8v8AOizDlZoYPrRg+tQwXttcLuhnjcZxlWBqYMGGQQR7UhWDB9aMH1NLRQAmD60YPrTqSgBMH1NGD6mlooATB9aMH1p1FAFS9B2xc/8ALVas4PrVe9+7D/11WrNLqN7BS0lLTEFFFFABVS9+/D/vH+VW6qXv34f94/yoAYKUUgpRQA4U4U0U4UAOFKKQUooAcKcKaKcKAFpaSloASiq91dpbbQyu7MCQqDJwOpokvIkt0mBLrJjYFGS2emKdmK6LFFUG1W3VQ2JDwWYBfuAHBLenIP5VcEsZk8sOpfGduecfSizBSTH0VBPdxworcvubaoQZJNPgmSeFZUPyt60rMLoRP+PiT6CpahRgJ5TkYAFR21/FcyFEDg7dw3DG4eooHZstUVROq2yswYsqqGIcj5W29cVJDfwyK5YmLyyAwlwpGRkUD5WWqKb5iZUbhlvu89arQ38M0/lKGyd21iOGwcHBoCzJrn/UN+H86lqG5I8lhn0/nVS/uLhJXWB1QRReacjO7np+lBLdkaNFULiad3t4oHWNpEZyxGcYxx+tVY9RuZY/tAZVRDErJj7xbGef+BfpQS5pGzRWdb6tHOWJjdY8FlfBOQDjpj3pi373v2VbVvKMqM7FlzjAXjn3Yc+1Ac6NSoov9ZN/vf0FR2Vw1xYQTsvzSRhiB6kVFPcNb2t3OE+ZOQD9BQUtS9RVCznnV7iK4cStEqtuC46jOKotqN4jRKXRjcqCny8R84/HinyjN2isUay9s0kEyGeaNm5UbcqMc49easvq8C3Bhw+7yy/3T+XSjlYGjUVx91P+ui/zqjp91ctdJFcOsnm24mBVcbDnBHv1H5VbuGO5F2nG9fm7daQFiiiqdxLLHdRBHBV2A8vbzjuc0DSuW2+6fpUVn/x6x/SnysVQ4Ut9KpQQ3LW6FbnapHTYOKQIqNNcahObZphEp352jOV4GD+dSpo6rd3Rx+6njxnOTuz1qza6fFay+au5n27cmrmT6VKjfc0c7aRMK11S6hR4bmFpJ0kCtgYCqcYzWxdXMdpCZZSQgIHAz1pk1pHIs20bHlwWYdeOlQzWU86hJbktHkEjYBQrpCbjJ32LwIIBHQ81Be3X2S3Muwuc4Cjuah+y3PleWLs7cbfuDOKYNOlMKQvcs0S9ioyfxp3Ykl1ZfjffGrdNwBp1Z/2G4xGPtjgR/dwo/WpDDe54uxj/AK5ii7FZdy5RVTybvH/H3z/1zFJ5N5j/AI++f+uYp3C3mXKR/un6VVEN53u//IYoaC6IwLs/jGKLhZdyhaAHS8EZG9P/AEFa0LAhbQZIADN/M1BHprRKI1nby8qSpUdgB1/Ckn0ozI8YuZUiYk7FxwTUJNFtp6XJp9StoJxDI+Dt3Z7VT1G4aDUFdCSPIYYzxnkjP5Gny6Mk1v5Mkzk5UhgoyMDFSSaWs0brNK7s2PnAAIwMf40PmY1yIySbgbtOkBKxRu6sB9/g4/nVuxvI4rm5uZWVYZxuRs9dvy1shRkHbyBgGmG3hYKDChC9BgcUcjQOonpY5yynVdYieTMYkkklUtx8rgbf5GrUzJJrHmK4bLBBz2BQ8fma2mgicYaJSMY5A6U0W0AKEQoNhyuB0o5GHtFe9jEkgnh33EjNGUbygFHDLnrUhtI4L21dQ2ZQuR9K3TzwRSd+lHIL2rMZYmuriWKNmjeFmbfjoS3FRM8klm946lG8zpjOflCmt7ABJ28ml7Y20+QXtDDKh5xaEEGR1fbj7wEf/wAUtPgBs2g+04iJWQcn/dx/Ktgqu4MUG4cA0jorjDoGHuM0coe0MWSRYrNA+R5lltXjqcdKsNdSWzXEUcTNOzhkGOCMD/A1p4GANvTp7Uv4UcouZdjL81rzzpUjYBYtuCOd3UioBFJNaWe2FmGSGHTAyOv5Vt/hRn2o5RqdtjOa3k/tEFIv3ZcOWzxwpH9aga1mSC7V4gI1hcJjnPJI4rYyfSjPtT5ULnZhESGO2ZEYiZ2XBGCBv3A/pUspaOX7HLGdrz70YDhgWyR9Rk1sfhQeeopco+cxltridPs7xEeTE0Yd+Qx3Lg/ktStp9wfLTchjYAS9jwc8VqZ9qM+1HKhe0Zj/AGW5kRo2hH7oEI2eGOcjFPttPke4W6kZ42Zizxk5z6Vq59qM+1HKh+0YkiLJGyOMqwwRWfNp7CWzW3CiKIYYk84ypH8q0cn0oyfSqaTIUmgYZQj1GKoWFm6WElvcgfPlTtPUYxV/PtRn2osF2lYjFvELdYNoMagKAfQdKd5SeYH2LvAxuxzinZPpRk+lMVyG4tY7kxtIDmNty4OKlWNFYsqKGbqQOTS5PpRn2pWHdle8sob2IpMv0YdR+NVrfShBqJu/NZuoVcdM81o59qMn0o5U9RqTSsLRSZPpRk+lMkdSUmT6UZPpQAtFJk+lGT6UABAYEHoaSONIkCIoVRwAO1Ln2oz7UAQXFnBcxtHLGCGOTjjJqRIY43d0UBnOWPrT8n0oz7UrId2LRSZPpRk+lMQtLTcn0oyfSgBaKTJ9KMn0oAUjNRwwxwJsiUKuScCn5PpRk+lAC0gAGcADPpRk+lGT6UALRSZPpRk+lAC0UmT6UZPpQAtFJk+lGT6UAOopuT6UZPpQAtFJk+lGT6UAOpKTJ9KMn0oAWikyfSjJ9KAFpabk+lGT6UALRSZPpRk+lADqSkyfSjJ9KAFpabk+lGT6UAOopuT6UZPpQAtLTcn0oyfSgB1FNyfSjJ9KAHUlJk+lGT6UALRSZPpRk+lAC1C9pbSHL28TH1KA1Lk+lGT6UAZ8mh6bI25rRAfUZFQjw7aoCIprqJeypKQB+Fa2fajJ9Kd2F2ZC6NdxAiHVrhR6Mob9TSJaa3DnZfwyjt5qc/pWxk+lGT6UXHdmR9o1yIHdZQS47rJgn8KUa1LGM3WnXMS/3tu4fpWtn2oyfSi6C5mR+INPf/WStCfSVStWYdSsp/8AVXMTd/vVO8Ucn34lb6gGqk2j6fOS0lpHu9QMGjQLovAgjIOaWsn+wLQfce5X0xMeKcmm3UTHy9Rn2nswDYosgsi1fEKkRJwBKvNZ41O7vpZIdOhQBGwZpDlfyqSfSJbmPy57+d485K4AzUsWjWcMIjjR1x/EHO786nVMtcqRdt0kSBFlfzHA+ZsYyakpsabEVck4GMk5NOpmYtFFFABVS9+/D/vH+VW6qXv34f8AeP8AKgBgpRSClFADhThTRThQA4UopBSigBwpwpopwoAWlpKWgCleRXH2iOe3VHZEZNrtgc45/SoDaXMdvaxxhG+ylCpJxv8AlKnPpwa06KfMS4pmIdNuwk4XyybqNkkyx/dksxyOOfvn8qlg02SO7kZ+VMjOsiyEMMjGMY7dOta1FPnYuRGWNOlt0iaBzK8cjNtkc4IOfrjrVyygaC0WOTBbknHTk5qxRScm9xqKWxXESl5o1AUMuOPpVO1tbqOVJJFj3RRiJcMfmGeT044q+n/HxJ9BUtItOxiy6XczRrE3lqsO8xtuzuJPGRjiibTbqa4+1MqB94JiEnBUKQOcdcknpW1RQV7RmYulDdaP5kkfkLjYJCR0xjNFrZTpcQ+aEEdvv2MrctuPGR24rTooFzsgukUxFioJGOfxptzYw3LBpA2QMHDEZHofUVJc/wCob8P51LQQ1cqy6fBKuG3g5JBVyCM9QPak/s228xXCEbdvyhiFO3pkd8VbooFyorW9nFbMTFvAOfl3EqMnPA7US2EEqRLtZPKGEKMVKjGMcdqs0UDshsUaRRrHGAqIAqgdgKi8tJhcRyDcjHBH4Cp6ii/1k3+9/QUDIYdOghA2eYTkElnJJwMAH1FMGk2gVl2uQwwMufl5zx6c1eop3YFH+yrbC48xWUk7xIQxz1ye9W/JjL7yoLbduT1x6VJRSuBVtLCCzJMQbJUKNzFsKOgGeg5qS4+6n/XRf51LUVx91P8Arov86AJartZxtc/aMuJMY4YgY+lWKKATsI33T9Kis/8Aj1j+lSt90/SorP8A49Y/pQBNRS0UAJS0UUAJRS0UAFFFFACUUtFACUUtFACUUtFACUUtFACUUtFABSUtFABSUtFACUUtFACUUtFACUUtFACUUtFACUUtFACUUtFACUUtFACUUtFACUUtFABSUtFABSUtFABRRRQAlLRRQAUUUUAFFFFABRRRQAUlLRQAlFLRQAUUUUAFFFFABRRRQAUUUUAFFFFABRRRQAUUUUAFFFFABRRRQAUUUUAFFFFABRRRQAUUUUAFFFFABRRRQAUUUUAFFFFABRRRQAUUUUAFFFFABRRRQAUUUUAJRS0UAFFFFACUUtFACUUtFACUtFFACUUtFABRRRQAUUUUAFVL378P+8f5Vbqpe/fh/wB4/wAqAGClFIKUUAOFOFNFOFADhSikFKKAHCnCminCgBaWkpaAEopaKAEopaKACiiigCFP+PiT6CpaiT/j4k+gqagAooooASilooAhuf8AUN+H86lqK5/1Dfh/OpqAEopaKACiiigAqGL/AFk3+9/QVNUMX+sm/wB7+goAmooooAKKKKACobj7qf8AXRf51NUNx91P+ui/zoAmooooAa33T9Kis/8Aj1j+lSt90/SqtrbQNbRs0MZJHJKigC5RUP2S3/594v8AvgUfZLf/AJ94v++BQBNRVaSygYDbDEuGBPyDpT/slv8A8+8X/fAoAmoqH7Jb/wDPvF/3wKPslv8A8+8X/fAoAmoqH7Jb/wDPvF/3wKPslv8A8+8X/fAoAmoqH7Jb/wDPvF/3wKPslv8A8+8X/fAoAmoqH7Jb/wDPvF/3wKPslv8A8+8X/fAoAmoqH7Jb/wDPvF/3wKPslv8A8+8X/fAoAmoqH7Jb/wDPvF/3wKPslv8A8+8X/fAoAmoqH7Jb/wDPvF/3wKZHZQImGhiY5POwetAFmiofslv/AM+8X/fAo+yW/wDz7xf98CgCaiofslv/AM+8X/fAo+yW/wDz7xf98CgCaiofslv/AM+8X/fAo+yW/wDz7xf98CgCaiofslv/AM+8X/fAo+yW/wDz7xf98CgCaiofslv/AM+8X/fAo+yW/wDz7xf98CgCaiofslv/AM+8X/fAo+yW/wDz7xf98CgCaiofslv/AM+8X/fAphsoPNDeTFtAI27BQBZoqH7Jb/8APvF/3wKPslv/AM+8X/fAoAmoqH7Jb/8APvF/3wKPslv/AM+8X/fAoAmoqH7Jb/8APvF/3wKPslv/AM+8X/fAoAmoqH7Jb/8APvF/3wKPslv/AM+8X/fAoAmoqH7Jb/8APvF/3wKPslv/AM+8X/fAoAmoqH7Jb/8APvF/3wKPslv/AM+8X/fAoAmoqH7Jb/8APvF/3wKZJZwNGyrDEpI4OwcUAWaKgFpb4/1EX/fApfslv/z7xf8AfAoAmoqH7Jb/APPvF/3wKPslv/z7xf8AfAoAmoqH7Jb/APPvF/3wKPslv/z7xf8AfAoAmoqH7Jb/APPvF/3wKPslv/z7xf8AfAoAmoqH7Jb/APPvF/3wKPslv/z7xf8AfAoAmoqH7Jb/APPvF/3wKPslv/z7xf8AfAoAmoqH7Jb/APPvF/3wKPslv/z7xf8AfAoAmoqstlAGcmGIgngbBxT/ALJb/wDPvF/3wKAJqKh+yW//AD7xf98Cj7Jb/wDPvF/3wKAJqKh+yW//AD7xf98Cj7Jb/wDPvF/3wKAJqKh+yW//AD7xf98Cj7Jb/wDPvF/3wKAJqKh+yW//AD7xf98Cj7Jb/wDPvF/3wKAJqKh+yW//AD7xf98Cj7Jb/wDPvF/3wKAJqKh+yW//AD7xf98Cj7Jb/wDPvF/3wKAJqKrPZQMV2wxDByfkHNP+yW//AD7xf98CgCaiofslv/z7xf8AfAo+yW//AD7xf98CgCaiofslv/z7xf8AfAo+yW//AD7xf98CgCaiofslv/z7xf8AfAo+yW//AD7xf98CgCaiofslv/z7xf8AfAo+yW//AD7xf98CgCaiofslv/z7xf8AfAo+yW//AD7xf98CgCaiofslv/z7xf8AfAo+yW//AD7xf98CgCaioPslt/z7xf8AfApsdlAqANDEx9dgoAs0VD9kt/8An3i/74FH2S3/AOfeL/vgUATUVD9kt/8An3i/74FH2S3/AOfeL/vgUATUVD9kt/8An3i/74FH2S3/AOfeL/vgUATUVD9kt/8An3i/74FH2S3/AOfeL/vgUATUVD9kt/8An3i/74FH2S3/AOfeL/vgUATUVD9kt/8An3i/74FH2S3/AOfeL/vgUATUVD9kt/8An3i/74FM+xQeaG8mLbtxjYOtAFmiofslv/z7xf8AfAo+yW//AD7xf98CgCaiofslv/z7xf8AfAo+yW//AD7xf98CgCaiofslv/z7xf8AfAo+yW//AD7xf98CgCaiofslv/z7xf8AfAo+yW//AD7xf98CgCaiofslv/z7xf8AfAo+yW//AD7xf98CgCaimqqooVVCgdABgU6gAooooAKqXv34f94/yq3VS9+/D/vH+VADBSikFKKAHCnCminCgBwpRSClFADhThTRThQAtLSUtABRRRQAUUUUAFFFFAEKf8fEn0FTVCn/AB8SfQVNQAUUUUAFFFFAENz/AKhvw/nU1Q3P+ob8P51NQAUUUUAFFFFABUMX+sm/3v6Cpqhi/wBZN/vf0FAE1FFFABRRRQAVDcfdT/rov86mqG4+6n/XRf50ATUUUUANb7p+lRWf/HrH9Klb7p+lRWf/AB6x/SgCeqrTTCSdQinZHvQDJJ69fyq1UBtwZWk8yQFht6jp+XvQA2C4LKd53OGAIVCpXPqDUH2yYIjFUPmrlBzxyAM+v3hVlLdUYtvcszAsxPJx2+lM+xRbduWIxhRn7vOePyH5UASQSM5kWTaWRsZUYB4B/rU1RxRCIEAkljkk9SakoAKKKKACiiigAooooAKKKKAEqG5kkiQNGFI3AHcfUgVNUc0ImXazMozn5aAIWuT9qMeQqqQuSpOSRnr0FJNcyDeY1AEcfmNvByeTx7dDUhtULhiznkEjPBI6E0j2iP8Aed+Rtbn7wznBoAYlzI0ikhfLeQxgd+Aec/gat1Atsiy7wW+8WC54BPU1PQAtFFFABRRRQAUUUUAFFFFABTTnBxyadSEZBGcUAVklleF2Zo0ZGIJwSMD8RTftMq2qu6DzGAI4IXk4H86kFqoR0LuyucnJp0sKygqxbBGMA/r9aAIBcTmYwDy/MBOWwcYwD0z7irFvJ50EchGN6g4qM2iZ3b5A+Sd4PPIx/QflUyIsaKijCqMAUAPooooAKKKKACiiigAooooAKKKKAIHkkW5RMLsYHnPNQQXjySurKCFGSFByOenvViSAPKshdwV6AYxTVtEXkO/AwOfuj2oAhku5I90hVTGGZdv8XAJzn8KlglkaQxy7M7A4KjHXPH6UG0jLEksQSTtJ4yRgmnwwLESQzMSAMscnA7UATUUUUAFFFFABRRRQAUUUUAFFFFAEUzOkTNGFLAZ+Y8VWmvHjRG/drlNx3Z59hVuRPMQruK57iovsw2KhkcoOMEjn9KAGyTyF0SJQrNzuccdP/r1El5K6+YFQIpUMO5Jx0/OrElurkHc6kHgg9OKaLOIEbdwHGVzwcdM0AWaKKKACiiigAooooAKKKKACiiigAqnLcyxSOpCNhSwAzxzxmrlVhaIDJ87kSHLAkUAIs8iCQSqGZO6DjpmovtU4KoRHvkAKkA4Gc9fXpVhbZVUgs7bjliT19qYLKPGNzkjGDnlcelAElvI0iHfjcrFTjocGpqjijESbVyecknqTUlABRRRQAUUUUAFFFFABRRRQAVXu5JIYjIhQBR0YdT2AqxUM0CzMjMzKUORg96AGiWT7SI2VQpQkc5Pb/Go5LmQMxRQFQAsGHJyf0qXyB5qyGR8qMdRj+VI1qjNks/uM/e+tAEaXMjSpkL5bsVAxyMVcqBLZEk3gtwSQM8DNT0AFFFFABRRRQAUUUUAFFFFABTW3bTtxuxxnpmnU113oVyRkYyOtAFaOaV0l+aLMbY34O3GOeM/1pBdSG1jfy8O4GM/dGTj/AOvTvsSeR5O+TZxxkf4U9rcOm13c8dc++c0AQ/aZixjGzepOWwccD0zVmCTzYUfGNwziojaIR95w2SS2eTmp0UIgVeABgUAOooooAKKKKACiiigAooooAKKKKACiiigAqpe/fh/3j/KrdVL378P+8f5UAMFKKQUooAcKcKaKcKAHClFIKUUAOFOFNFOFAC0tJS0AQTs4I2F/+Armo983rL/37H+NOugpK5Cn6qT/ACqDCekf/ft6AJd83rL/AN+x/jRvm9Zf+/Y/xqLCekf/AH7ejCekf/ft6AJd83rL/wB+x/jSq824ZMn/AH7H+NQ4T0j/AO/b0qBd44Tr/wA82oAsAnzpcZzgdKj3zesv/fsf41J/y1m/3R29qrYT0j/79vQBLvm9Zf8Av2P8aN83rL/37H+NRYT0j/79vRhPSP8A79vQBLvm9Zf+/Y/xo3zesv8A37H+NRYT0j/79vRhPSP/AL9vQBM5Y2zb92cjquKdM0gf5C+PZAaj4+ytgAc9lI/nS3IXzOQvTujH+VABvm9Zf+/Y/wAaN83rL/37H+NRYT0j/wC/b0YT0j/79vQBLvm9Zf8Av2P8aN83rL/37H+NRYT0j/79vRhPSP8A79vQBMjy7xkyYz3QCnAkGfbnO7sM9hUMQXzVwE69o2FS9p8469wT2FADd83rL/37H+NG+b1l/wC/Y/xqLCekf/ft6MJ6R/8Aft6AJd83rL/37H+NG+b1l/79j/GosJ6R/wDft6MJ6R/9+3oAl3zesv8A37H+NOcsYYy2c+YvUYPWoMJ6R/8Aft6l4+zxYxjzF6Ajv70AOlaQOdpfHsgIpu+b1l/79j/GknCmU5CZ90Y/yqPCekf/AH7egCxG0h3by+MfxKBTLVJTbRkS4GOm0UW4XLYCjjsrD+dSWf8Ax6x/SgB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IfLm/57f8Ajgo8ub/nt/44KmooAh8ub/nt/wCOCjy5v+e3/jgqaigCHy5v+e3/AI4KPLm/57f+OCpqKAGqCFwzbj64xTqKKACiiigAqpe/fh/3j/KrdVL378P+8f5UAMFKKQUooAcKcKaKcKAHClFIKUUAOFOFNFOFAC0tJS0AVrpgCuWA+spSoN6/89E/8CjV/ANGB6CgChvX/non/gUaN6/89E/8CjV/A9BRgegoAob1/wCeif8AgUaVHXcP3i9f+fkmr2B6CjA9KAIOks3+6O+O3rVfev8Az0T/AMCjV/A9KMD0FAFDev8Az0T/AMCjRvX/AJ6J/wCBRq/gegowPQUAUN6/89E/8CjRvX/non/gUav4HoKMD0FAFTINq+CDz2k3/rS3LASYLqOO8xT9KtYGMY4owD2oAob1/wCeif8AgUaN6/8APRP/AAKNX8D0FGB6CgChvX/non/gUaN6/wDPRP8AwKNX8D0FGB6CgClE4Mi4dTz/AM/BP6VLnHn8456ltvYd6sYHpRgc8daAKG9f+eif+BRo3r/z0T/wKNX8D0FGB6CgChvX/non/gUaN6/89E/8CjV/A9BRgegoAob1/wCeif8AgUalJzBGQQf3i8h93f1q1gegpMD0oAq3DASkF1HsZyv6VHvX/non/gUav4HpRgegoAqwMCWwynjtMXqSz/49Y/pU2B6UAADAGBQAt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VUvfvw/7x/lVuql79+H/eP8qAGClFIKUUAOFOFNFKKAHCnCminCgBRThTRThQA6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WikooAWiiigAooooAKKKKAP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575" y="854705"/>
            <a:ext cx="7379368" cy="339566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7500" y="770021"/>
            <a:ext cx="3434154" cy="3356252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053136" y="4126273"/>
            <a:ext cx="36656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LHe</a:t>
            </a:r>
            <a:r>
              <a:rPr lang="en-US" dirty="0" smtClean="0"/>
              <a:t> level 55-64 cm is 30cm</a:t>
            </a:r>
            <a:r>
              <a:rPr lang="en-US" baseline="30000" dirty="0" smtClean="0"/>
              <a:t>2</a:t>
            </a:r>
            <a:r>
              <a:rPr lang="en-US" dirty="0" smtClean="0"/>
              <a:t> cylinder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1141243" y="2807369"/>
            <a:ext cx="72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55cm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11105502" y="2099439"/>
            <a:ext cx="7218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64cm</a:t>
            </a:r>
            <a:endParaRPr lang="en-US" dirty="0"/>
          </a:p>
        </p:txBody>
      </p:sp>
      <p:sp>
        <p:nvSpPr>
          <p:cNvPr id="24" name="Oval 23"/>
          <p:cNvSpPr/>
          <p:nvPr/>
        </p:nvSpPr>
        <p:spPr>
          <a:xfrm>
            <a:off x="2727158" y="2807369"/>
            <a:ext cx="208547" cy="16042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10355179" y="379041"/>
            <a:ext cx="17726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Thanks to </a:t>
            </a:r>
            <a:r>
              <a:rPr lang="en-US" dirty="0" err="1" smtClean="0"/>
              <a:t>Patxi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11368" y="4126273"/>
            <a:ext cx="77060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Patxi</a:t>
            </a:r>
            <a:r>
              <a:rPr lang="en-US" dirty="0" smtClean="0"/>
              <a:t> estimated static heat load of </a:t>
            </a:r>
            <a:r>
              <a:rPr lang="en-US" b="1" dirty="0" smtClean="0"/>
              <a:t>10.9-11.5W</a:t>
            </a:r>
            <a:r>
              <a:rPr lang="en-US" dirty="0" smtClean="0"/>
              <a:t> (which conversion coefficient?)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1884947" y="4820640"/>
            <a:ext cx="79007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Remaining question: the </a:t>
            </a:r>
            <a:r>
              <a:rPr lang="en-US" dirty="0" err="1" smtClean="0"/>
              <a:t>LHe</a:t>
            </a:r>
            <a:r>
              <a:rPr lang="en-US" dirty="0" smtClean="0"/>
              <a:t> seems in 6cm offset from the design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LM510 setting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Active length 74 cm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Continuous mode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Boosted mode: smart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What is the cause?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632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158" y="180641"/>
            <a:ext cx="10515600" cy="613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Piezo test in CTS2 1/2</a:t>
            </a:r>
            <a:endParaRPr lang="en-US" dirty="0"/>
          </a:p>
        </p:txBody>
      </p:sp>
      <p:graphicFrame>
        <p:nvGraphicFramePr>
          <p:cNvPr id="3" name="Graphique 6">
            <a:extLst>
              <a:ext uri="{FF2B5EF4-FFF2-40B4-BE49-F238E27FC236}">
                <a16:creationId xmlns:a16="http://schemas.microsoft.com/office/drawing/2014/main" id="{00000000-0008-0000-04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61910029"/>
              </p:ext>
            </p:extLst>
          </p:nvPr>
        </p:nvGraphicFramePr>
        <p:xfrm>
          <a:off x="598069" y="1154154"/>
          <a:ext cx="4819650" cy="4100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13283" y="784822"/>
            <a:ext cx="178067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Test on Nov 25</a:t>
            </a:r>
            <a:endParaRPr lang="en-US" dirty="0"/>
          </a:p>
        </p:txBody>
      </p:sp>
      <p:graphicFrame>
        <p:nvGraphicFramePr>
          <p:cNvPr id="5" name="Graphique 6">
            <a:extLst>
              <a:ext uri="{FF2B5EF4-FFF2-40B4-BE49-F238E27FC236}">
                <a16:creationId xmlns:a16="http://schemas.microsoft.com/office/drawing/2014/main" id="{00000000-0008-0000-0500-000007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0792302"/>
              </p:ext>
            </p:extLst>
          </p:nvPr>
        </p:nvGraphicFramePr>
        <p:xfrm>
          <a:off x="5742320" y="1154154"/>
          <a:ext cx="5038725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860631" y="719778"/>
            <a:ext cx="1740568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Test on Dec 08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261682" y="3728343"/>
            <a:ext cx="32485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Double checked by </a:t>
            </a:r>
            <a:r>
              <a:rPr lang="en-US" dirty="0" err="1" smtClean="0"/>
              <a:t>Woitech’s</a:t>
            </a:r>
            <a:r>
              <a:rPr lang="en-US" dirty="0" smtClean="0"/>
              <a:t> dynamics piezo control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770019" y="5400424"/>
            <a:ext cx="107401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We gained tuning range in PZ21 in this new experiment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difference between PZ20 and PZ21 was “as expected” according to the previous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??? We checked the wirings between these two dates. No loose connections were found in piezo lines.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8845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158" y="180641"/>
            <a:ext cx="10515600" cy="6134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Piezo test in CTS2 2/2: PZ20+PZ21 simultaneous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732419" y="5257549"/>
            <a:ext cx="32876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750 Hz in unipolar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smtClean="0"/>
              <a:t>1kHz in bipolar</a:t>
            </a:r>
            <a:endParaRPr lang="en-US" sz="2400" dirty="0"/>
          </a:p>
        </p:txBody>
      </p:sp>
      <p:graphicFrame>
        <p:nvGraphicFramePr>
          <p:cNvPr id="9" name="Graphique 6">
            <a:extLst>
              <a:ext uri="{FF2B5EF4-FFF2-40B4-BE49-F238E27FC236}">
                <a16:creationId xmlns:a16="http://schemas.microsoft.com/office/drawing/2014/main" id="{00000000-0008-0000-05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2776748"/>
              </p:ext>
            </p:extLst>
          </p:nvPr>
        </p:nvGraphicFramePr>
        <p:xfrm>
          <a:off x="263942" y="1004636"/>
          <a:ext cx="5038725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0" name="Graphique 6">
            <a:extLst>
              <a:ext uri="{FF2B5EF4-FFF2-40B4-BE49-F238E27FC236}">
                <a16:creationId xmlns:a16="http://schemas.microsoft.com/office/drawing/2014/main" id="{00000000-0008-0000-0500-000006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298408"/>
              </p:ext>
            </p:extLst>
          </p:nvPr>
        </p:nvGraphicFramePr>
        <p:xfrm>
          <a:off x="6140114" y="1004636"/>
          <a:ext cx="5038725" cy="3886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92273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400" y="122958"/>
            <a:ext cx="10712450" cy="657354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0"/>
            <a:ext cx="10515600" cy="1325563"/>
          </a:xfrm>
        </p:spPr>
        <p:txBody>
          <a:bodyPr/>
          <a:lstStyle/>
          <a:p>
            <a:r>
              <a:rPr lang="en-US" dirty="0" smtClean="0"/>
              <a:t>Disengage CTS1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76825" y="4752975"/>
            <a:ext cx="18383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FF"/>
                </a:solidFill>
              </a:rPr>
              <a:t>Disengage system temperature</a:t>
            </a:r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500" y="6050176"/>
            <a:ext cx="20383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Frequency drop </a:t>
            </a:r>
          </a:p>
          <a:p>
            <a:r>
              <a:rPr lang="en-US" dirty="0" smtClean="0">
                <a:solidFill>
                  <a:srgbClr val="00B0F0"/>
                </a:solidFill>
                <a:sym typeface="Wingdings" panose="05000000000000000000" pitchFamily="2" charset="2"/>
              </a:rPr>
              <a:t> disengagement</a:t>
            </a:r>
            <a:endParaRPr lang="en-US" dirty="0">
              <a:solidFill>
                <a:srgbClr val="00B0F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9324975" y="5399306"/>
            <a:ext cx="28575" cy="782419"/>
          </a:xfrm>
          <a:prstGeom prst="straightConnector1">
            <a:avLst/>
          </a:prstGeom>
          <a:ln w="5715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6553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192" y="0"/>
            <a:ext cx="10515600" cy="5588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Surprise: heaters were swapped!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847" y="558800"/>
            <a:ext cx="9892290" cy="6269382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6353175" y="4276725"/>
            <a:ext cx="419100" cy="409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3228975" y="4171950"/>
            <a:ext cx="419100" cy="409575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4" idx="2"/>
            <a:endCxn id="5" idx="6"/>
          </p:cNvCxnSpPr>
          <p:nvPr/>
        </p:nvCxnSpPr>
        <p:spPr>
          <a:xfrm flipH="1" flipV="1">
            <a:off x="3648075" y="4376738"/>
            <a:ext cx="2705100" cy="104775"/>
          </a:xfrm>
          <a:prstGeom prst="straightConnector1">
            <a:avLst/>
          </a:prstGeom>
          <a:ln w="3810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81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807</TotalTime>
  <Words>1016</Words>
  <Application>Microsoft Office PowerPoint</Application>
  <PresentationFormat>Widescreen</PresentationFormat>
  <Paragraphs>228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Wingdings</vt:lpstr>
      <vt:lpstr>Office Theme</vt:lpstr>
      <vt:lpstr>ESS CM02 weekly meeting</vt:lpstr>
      <vt:lpstr>Contents</vt:lpstr>
      <vt:lpstr>Static heat load from vapor flow</vt:lpstr>
      <vt:lpstr>Example of vapor flow</vt:lpstr>
      <vt:lpstr>Static heat load from LHe level decrease</vt:lpstr>
      <vt:lpstr>Piezo test in CTS2 1/2</vt:lpstr>
      <vt:lpstr>Piezo test in CTS2 2/2: PZ20+PZ21 simultaneous</vt:lpstr>
      <vt:lpstr>Disengage CTS1</vt:lpstr>
      <vt:lpstr>Surprise: heaters were swapped!</vt:lpstr>
      <vt:lpstr>Warming up finished within 4 days</vt:lpstr>
      <vt:lpstr>Dismounting process on Dec 16th</vt:lpstr>
      <vt:lpstr>Wiring issues inside CM (confirmed at LEMO feedthroughs)</vt:lpstr>
      <vt:lpstr>Swapped heater  accidental overheating</vt:lpstr>
      <vt:lpstr>Planning</vt:lpstr>
    </vt:vector>
  </TitlesOfParts>
  <Company>Uppsala Uni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 CM02 weekly meeting</dc:title>
  <dc:creator>Akira Miyazaki</dc:creator>
  <cp:lastModifiedBy>Akira Miyazaki</cp:lastModifiedBy>
  <cp:revision>31</cp:revision>
  <dcterms:created xsi:type="dcterms:W3CDTF">2020-12-16T08:23:38Z</dcterms:created>
  <dcterms:modified xsi:type="dcterms:W3CDTF">2020-12-17T13:51:01Z</dcterms:modified>
</cp:coreProperties>
</file>